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56" r:id="rId2"/>
    <p:sldId id="288" r:id="rId3"/>
    <p:sldId id="259" r:id="rId4"/>
    <p:sldId id="289" r:id="rId5"/>
    <p:sldId id="290" r:id="rId6"/>
    <p:sldId id="291" r:id="rId7"/>
    <p:sldId id="292" r:id="rId8"/>
    <p:sldId id="293" r:id="rId9"/>
    <p:sldId id="294" r:id="rId10"/>
    <p:sldId id="295" r:id="rId11"/>
    <p:sldId id="296" r:id="rId12"/>
    <p:sldId id="297" r:id="rId13"/>
    <p:sldId id="298" r:id="rId14"/>
    <p:sldId id="299" r:id="rId15"/>
    <p:sldId id="300" r:id="rId16"/>
    <p:sldId id="301" r:id="rId17"/>
    <p:sldId id="302" r:id="rId18"/>
    <p:sldId id="303" r:id="rId19"/>
    <p:sldId id="304" r:id="rId20"/>
    <p:sldId id="305" r:id="rId21"/>
    <p:sldId id="306" r:id="rId22"/>
    <p:sldId id="307" r:id="rId23"/>
    <p:sldId id="308" r:id="rId24"/>
    <p:sldId id="309" r:id="rId25"/>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a:srgbClr val="0000FF"/>
    <a:srgbClr val="660066"/>
    <a:srgbClr val="FFCCFF"/>
    <a:srgbClr val="99CCFF"/>
    <a:srgbClr val="00CCFF"/>
    <a:srgbClr val="FFFFFF"/>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327" autoAdjust="0"/>
    <p:restoredTop sz="93743" autoAdjust="0"/>
  </p:normalViewPr>
  <p:slideViewPr>
    <p:cSldViewPr>
      <p:cViewPr varScale="1">
        <p:scale>
          <a:sx n="62" d="100"/>
          <a:sy n="62" d="100"/>
        </p:scale>
        <p:origin x="979" y="3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defRPr>
            </a:lvl1pPr>
          </a:lstStyle>
          <a:p>
            <a:pPr>
              <a:defRPr/>
            </a:pPr>
            <a:endParaRPr lang="en-US" altLang="zh-CN"/>
          </a:p>
        </p:txBody>
      </p:sp>
      <p:sp>
        <p:nvSpPr>
          <p:cNvPr id="10243"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pPr>
              <a:defRPr/>
            </a:pPr>
            <a:endParaRPr lang="en-US" altLang="zh-CN"/>
          </a:p>
        </p:txBody>
      </p:sp>
      <p:sp>
        <p:nvSpPr>
          <p:cNvPr id="2458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5"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ltLang="zh-CN" noProof="0" smtClean="0"/>
              <a:t>Click to edit Master text styles</a:t>
            </a:r>
          </a:p>
          <a:p>
            <a:pPr lvl="1"/>
            <a:r>
              <a:rPr lang="en-US" altLang="zh-CN" noProof="0" smtClean="0"/>
              <a:t>Second level</a:t>
            </a:r>
          </a:p>
          <a:p>
            <a:pPr lvl="2"/>
            <a:r>
              <a:rPr lang="en-US" altLang="zh-CN" noProof="0" smtClean="0"/>
              <a:t>Third level</a:t>
            </a:r>
          </a:p>
          <a:p>
            <a:pPr lvl="3"/>
            <a:r>
              <a:rPr lang="en-US" altLang="zh-CN" noProof="0" smtClean="0"/>
              <a:t>Fourth level</a:t>
            </a:r>
          </a:p>
          <a:p>
            <a:pPr lvl="4"/>
            <a:r>
              <a:rPr lang="en-US" altLang="zh-CN" noProof="0" smtClean="0"/>
              <a:t>Fifth level</a:t>
            </a:r>
          </a:p>
        </p:txBody>
      </p:sp>
      <p:sp>
        <p:nvSpPr>
          <p:cNvPr id="10246"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defRPr>
            </a:lvl1pPr>
          </a:lstStyle>
          <a:p>
            <a:pPr>
              <a:defRPr/>
            </a:pPr>
            <a:endParaRPr lang="en-US" altLang="zh-CN"/>
          </a:p>
        </p:txBody>
      </p:sp>
      <p:sp>
        <p:nvSpPr>
          <p:cNvPr id="10247"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396B44B7-CCFA-4D1E-9E6B-92755BE200DB}" type="slidenum">
              <a:rPr lang="en-US" altLang="zh-CN"/>
              <a:pPr/>
              <a:t>‹#›</a:t>
            </a:fld>
            <a:endParaRPr lang="en-US" altLang="zh-CN"/>
          </a:p>
        </p:txBody>
      </p:sp>
    </p:spTree>
    <p:extLst>
      <p:ext uri="{BB962C8B-B14F-4D97-AF65-F5344CB8AC3E}">
        <p14:creationId xmlns:p14="http://schemas.microsoft.com/office/powerpoint/2010/main" val="128018800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4.jpeg"/><Relationship Id="rId7" Type="http://schemas.openxmlformats.org/officeDocument/2006/relationships/image" Target="../media/image8.png"/><Relationship Id="rId2" Type="http://schemas.openxmlformats.org/officeDocument/2006/relationships/image" Target="../media/image3.jpeg"/><Relationship Id="rId1" Type="http://schemas.openxmlformats.org/officeDocument/2006/relationships/slideMaster" Target="../slideMasters/slideMaster1.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showMasterPhAnim="0" type="title" preserve="1">
  <p:cSld name="标题幻灯片">
    <p:spTree>
      <p:nvGrpSpPr>
        <p:cNvPr id="1" name=""/>
        <p:cNvGrpSpPr/>
        <p:nvPr/>
      </p:nvGrpSpPr>
      <p:grpSpPr>
        <a:xfrm>
          <a:off x="0" y="0"/>
          <a:ext cx="0" cy="0"/>
          <a:chOff x="0" y="0"/>
          <a:chExt cx="0" cy="0"/>
        </a:xfrm>
      </p:grpSpPr>
      <p:sp>
        <p:nvSpPr>
          <p:cNvPr id="4" name="Rectangle 73"/>
          <p:cNvSpPr>
            <a:spLocks noChangeArrowheads="1"/>
          </p:cNvSpPr>
          <p:nvPr/>
        </p:nvSpPr>
        <p:spPr bwMode="gray">
          <a:xfrm>
            <a:off x="1698625" y="3705225"/>
            <a:ext cx="742950" cy="742950"/>
          </a:xfrm>
          <a:prstGeom prst="rect">
            <a:avLst/>
          </a:prstGeom>
          <a:solidFill>
            <a:schemeClr val="accent1">
              <a:alpha val="50000"/>
            </a:schemeClr>
          </a:solidFill>
          <a:ln w="9525">
            <a:noFill/>
            <a:miter lim="800000"/>
            <a:headEnd/>
            <a:tailEnd/>
          </a:ln>
          <a:effectLst/>
        </p:spPr>
        <p:txBody>
          <a:bodyPr wrap="none" anchor="ctr"/>
          <a:lstStyle/>
          <a:p>
            <a:pPr>
              <a:defRPr/>
            </a:pPr>
            <a:endParaRPr lang="zh-CN" altLang="en-US">
              <a:latin typeface="Arial" charset="0"/>
              <a:ea typeface="宋体" charset="-122"/>
            </a:endParaRPr>
          </a:p>
        </p:txBody>
      </p:sp>
      <p:sp>
        <p:nvSpPr>
          <p:cNvPr id="5" name="Rectangle 44" descr="3"/>
          <p:cNvSpPr>
            <a:spLocks noChangeArrowheads="1"/>
          </p:cNvSpPr>
          <p:nvPr/>
        </p:nvSpPr>
        <p:spPr bwMode="gray">
          <a:xfrm>
            <a:off x="2492375" y="4510088"/>
            <a:ext cx="742950" cy="744537"/>
          </a:xfrm>
          <a:prstGeom prst="rect">
            <a:avLst/>
          </a:prstGeom>
          <a:blipFill dpi="0" rotWithShape="1">
            <a:blip r:embed="rId2" cstate="print"/>
            <a:srcRect/>
            <a:stretch>
              <a:fillRect/>
            </a:stretch>
          </a:blipFill>
          <a:ln w="9525">
            <a:noFill/>
            <a:miter lim="800000"/>
            <a:headEnd/>
            <a:tailEnd/>
          </a:ln>
          <a:effectLst/>
        </p:spPr>
        <p:txBody>
          <a:bodyPr wrap="none" anchor="ctr"/>
          <a:lstStyle/>
          <a:p>
            <a:pPr>
              <a:defRPr/>
            </a:pPr>
            <a:endParaRPr lang="zh-CN" altLang="en-US">
              <a:latin typeface="Arial" charset="0"/>
              <a:ea typeface="宋体" charset="-122"/>
            </a:endParaRPr>
          </a:p>
        </p:txBody>
      </p:sp>
      <p:sp>
        <p:nvSpPr>
          <p:cNvPr id="6" name="Rectangle 34" descr="5"/>
          <p:cNvSpPr>
            <a:spLocks noChangeArrowheads="1"/>
          </p:cNvSpPr>
          <p:nvPr/>
        </p:nvSpPr>
        <p:spPr bwMode="gray">
          <a:xfrm>
            <a:off x="915988" y="4510088"/>
            <a:ext cx="742950" cy="744537"/>
          </a:xfrm>
          <a:prstGeom prst="rect">
            <a:avLst/>
          </a:prstGeom>
          <a:blipFill dpi="0" rotWithShape="1">
            <a:blip r:embed="rId3" cstate="print"/>
            <a:srcRect/>
            <a:stretch>
              <a:fillRect/>
            </a:stretch>
          </a:blipFill>
          <a:ln w="9525">
            <a:noFill/>
            <a:miter lim="800000"/>
            <a:headEnd/>
            <a:tailEnd/>
          </a:ln>
          <a:effectLst/>
        </p:spPr>
        <p:txBody>
          <a:bodyPr wrap="none" anchor="ctr"/>
          <a:lstStyle/>
          <a:p>
            <a:pPr>
              <a:defRPr/>
            </a:pPr>
            <a:endParaRPr lang="zh-CN" altLang="en-US">
              <a:latin typeface="Arial" charset="0"/>
              <a:ea typeface="宋体" charset="-122"/>
            </a:endParaRPr>
          </a:p>
        </p:txBody>
      </p:sp>
      <p:sp>
        <p:nvSpPr>
          <p:cNvPr id="7" name="Rectangle 59"/>
          <p:cNvSpPr>
            <a:spLocks noChangeArrowheads="1"/>
          </p:cNvSpPr>
          <p:nvPr/>
        </p:nvSpPr>
        <p:spPr bwMode="gray">
          <a:xfrm>
            <a:off x="1703388" y="5314950"/>
            <a:ext cx="742950" cy="742950"/>
          </a:xfrm>
          <a:prstGeom prst="rect">
            <a:avLst/>
          </a:prstGeom>
          <a:solidFill>
            <a:srgbClr val="DDDDDD"/>
          </a:solidFill>
          <a:ln w="9525">
            <a:noFill/>
            <a:miter lim="800000"/>
            <a:headEnd/>
            <a:tailEnd/>
          </a:ln>
          <a:effectLst/>
        </p:spPr>
        <p:txBody>
          <a:bodyPr wrap="none" anchor="ctr"/>
          <a:lstStyle/>
          <a:p>
            <a:pPr>
              <a:defRPr/>
            </a:pPr>
            <a:endParaRPr lang="zh-CN" altLang="en-US">
              <a:latin typeface="Arial" charset="0"/>
              <a:ea typeface="宋体" charset="-122"/>
            </a:endParaRPr>
          </a:p>
        </p:txBody>
      </p:sp>
      <p:sp>
        <p:nvSpPr>
          <p:cNvPr id="8" name="Rectangle 54"/>
          <p:cNvSpPr>
            <a:spLocks noChangeArrowheads="1"/>
          </p:cNvSpPr>
          <p:nvPr/>
        </p:nvSpPr>
        <p:spPr bwMode="gray">
          <a:xfrm>
            <a:off x="128588" y="3705225"/>
            <a:ext cx="742950" cy="742950"/>
          </a:xfrm>
          <a:prstGeom prst="rect">
            <a:avLst/>
          </a:prstGeom>
          <a:solidFill>
            <a:srgbClr val="DDDDDD"/>
          </a:solidFill>
          <a:ln w="9525">
            <a:noFill/>
            <a:miter lim="800000"/>
            <a:headEnd/>
            <a:tailEnd/>
          </a:ln>
          <a:effectLst/>
        </p:spPr>
        <p:txBody>
          <a:bodyPr wrap="none" anchor="ctr"/>
          <a:lstStyle/>
          <a:p>
            <a:pPr>
              <a:defRPr/>
            </a:pPr>
            <a:endParaRPr lang="zh-CN" altLang="en-US">
              <a:latin typeface="Arial" charset="0"/>
              <a:ea typeface="宋体" charset="-122"/>
            </a:endParaRPr>
          </a:p>
        </p:txBody>
      </p:sp>
      <p:sp>
        <p:nvSpPr>
          <p:cNvPr id="9" name="Rectangle 56"/>
          <p:cNvSpPr>
            <a:spLocks noChangeArrowheads="1"/>
          </p:cNvSpPr>
          <p:nvPr/>
        </p:nvSpPr>
        <p:spPr bwMode="gray">
          <a:xfrm>
            <a:off x="2492375" y="3705225"/>
            <a:ext cx="742950" cy="742950"/>
          </a:xfrm>
          <a:prstGeom prst="rect">
            <a:avLst/>
          </a:prstGeom>
          <a:solidFill>
            <a:srgbClr val="DDDDDD"/>
          </a:solidFill>
          <a:ln w="9525">
            <a:noFill/>
            <a:miter lim="800000"/>
            <a:headEnd/>
            <a:tailEnd/>
          </a:ln>
          <a:effectLst/>
        </p:spPr>
        <p:txBody>
          <a:bodyPr wrap="none" anchor="ctr"/>
          <a:lstStyle/>
          <a:p>
            <a:pPr>
              <a:defRPr/>
            </a:pPr>
            <a:endParaRPr lang="zh-CN" altLang="en-US">
              <a:latin typeface="Arial" charset="0"/>
              <a:ea typeface="宋体" charset="-122"/>
            </a:endParaRPr>
          </a:p>
        </p:txBody>
      </p:sp>
      <p:grpSp>
        <p:nvGrpSpPr>
          <p:cNvPr id="10" name="Group 75"/>
          <p:cNvGrpSpPr>
            <a:grpSpLocks/>
          </p:cNvGrpSpPr>
          <p:nvPr/>
        </p:nvGrpSpPr>
        <p:grpSpPr bwMode="auto">
          <a:xfrm>
            <a:off x="112713" y="5954713"/>
            <a:ext cx="8936037" cy="631825"/>
            <a:chOff x="71" y="3751"/>
            <a:chExt cx="5629" cy="398"/>
          </a:xfrm>
        </p:grpSpPr>
        <p:sp>
          <p:nvSpPr>
            <p:cNvPr id="11" name="Freeform 24"/>
            <p:cNvSpPr>
              <a:spLocks/>
            </p:cNvSpPr>
            <p:nvPr userDrawn="1"/>
          </p:nvSpPr>
          <p:spPr bwMode="gray">
            <a:xfrm>
              <a:off x="71" y="3751"/>
              <a:ext cx="5626" cy="349"/>
            </a:xfrm>
            <a:custGeom>
              <a:avLst/>
              <a:gdLst/>
              <a:ahLst/>
              <a:cxnLst>
                <a:cxn ang="0">
                  <a:pos x="5626" y="349"/>
                </a:cxn>
                <a:cxn ang="0">
                  <a:pos x="0" y="349"/>
                </a:cxn>
                <a:cxn ang="0">
                  <a:pos x="0" y="187"/>
                </a:cxn>
                <a:cxn ang="0">
                  <a:pos x="0" y="114"/>
                </a:cxn>
                <a:cxn ang="0">
                  <a:pos x="4064" y="118"/>
                </a:cxn>
                <a:cxn ang="0">
                  <a:pos x="4329" y="0"/>
                </a:cxn>
                <a:cxn ang="0">
                  <a:pos x="5623" y="0"/>
                </a:cxn>
                <a:cxn ang="0">
                  <a:pos x="5626" y="349"/>
                </a:cxn>
              </a:cxnLst>
              <a:rect l="0" t="0" r="r" b="b"/>
              <a:pathLst>
                <a:path w="5626" h="349">
                  <a:moveTo>
                    <a:pt x="5626" y="349"/>
                  </a:moveTo>
                  <a:lnTo>
                    <a:pt x="0" y="349"/>
                  </a:lnTo>
                  <a:lnTo>
                    <a:pt x="0" y="187"/>
                  </a:lnTo>
                  <a:lnTo>
                    <a:pt x="0" y="114"/>
                  </a:lnTo>
                  <a:cubicBezTo>
                    <a:pt x="678" y="103"/>
                    <a:pt x="3343" y="137"/>
                    <a:pt x="4064" y="118"/>
                  </a:cubicBezTo>
                  <a:lnTo>
                    <a:pt x="4329" y="0"/>
                  </a:lnTo>
                  <a:lnTo>
                    <a:pt x="5623" y="0"/>
                  </a:lnTo>
                  <a:lnTo>
                    <a:pt x="5626" y="349"/>
                  </a:lnTo>
                  <a:close/>
                </a:path>
              </a:pathLst>
            </a:custGeom>
            <a:solidFill>
              <a:schemeClr val="tx1"/>
            </a:solidFill>
            <a:ln w="9525">
              <a:noFill/>
              <a:round/>
              <a:headEnd/>
              <a:tailEnd/>
            </a:ln>
            <a:effectLst/>
          </p:spPr>
          <p:txBody>
            <a:bodyPr/>
            <a:lstStyle/>
            <a:p>
              <a:pPr>
                <a:defRPr/>
              </a:pPr>
              <a:endParaRPr lang="zh-CN" altLang="en-US">
                <a:latin typeface="Arial" charset="0"/>
              </a:endParaRPr>
            </a:p>
          </p:txBody>
        </p:sp>
        <p:sp>
          <p:nvSpPr>
            <p:cNvPr id="12" name="Freeform 25"/>
            <p:cNvSpPr>
              <a:spLocks/>
            </p:cNvSpPr>
            <p:nvPr userDrawn="1"/>
          </p:nvSpPr>
          <p:spPr bwMode="gray">
            <a:xfrm>
              <a:off x="71" y="3800"/>
              <a:ext cx="5626" cy="349"/>
            </a:xfrm>
            <a:custGeom>
              <a:avLst/>
              <a:gdLst/>
              <a:ahLst/>
              <a:cxnLst>
                <a:cxn ang="0">
                  <a:pos x="5626" y="349"/>
                </a:cxn>
                <a:cxn ang="0">
                  <a:pos x="0" y="349"/>
                </a:cxn>
                <a:cxn ang="0">
                  <a:pos x="0" y="187"/>
                </a:cxn>
                <a:cxn ang="0">
                  <a:pos x="0" y="114"/>
                </a:cxn>
                <a:cxn ang="0">
                  <a:pos x="4082" y="118"/>
                </a:cxn>
                <a:cxn ang="0">
                  <a:pos x="4345" y="0"/>
                </a:cxn>
                <a:cxn ang="0">
                  <a:pos x="5623" y="6"/>
                </a:cxn>
                <a:cxn ang="0">
                  <a:pos x="5626" y="349"/>
                </a:cxn>
              </a:cxnLst>
              <a:rect l="0" t="0" r="r" b="b"/>
              <a:pathLst>
                <a:path w="5626" h="349">
                  <a:moveTo>
                    <a:pt x="5626" y="349"/>
                  </a:moveTo>
                  <a:lnTo>
                    <a:pt x="0" y="349"/>
                  </a:lnTo>
                  <a:lnTo>
                    <a:pt x="0" y="187"/>
                  </a:lnTo>
                  <a:lnTo>
                    <a:pt x="0" y="114"/>
                  </a:lnTo>
                  <a:cubicBezTo>
                    <a:pt x="680" y="103"/>
                    <a:pt x="3358" y="137"/>
                    <a:pt x="4082" y="118"/>
                  </a:cubicBezTo>
                  <a:lnTo>
                    <a:pt x="4345" y="0"/>
                  </a:lnTo>
                  <a:lnTo>
                    <a:pt x="5623" y="6"/>
                  </a:lnTo>
                  <a:lnTo>
                    <a:pt x="5626" y="349"/>
                  </a:lnTo>
                  <a:close/>
                </a:path>
              </a:pathLst>
            </a:custGeom>
            <a:solidFill>
              <a:schemeClr val="bg1"/>
            </a:solidFill>
            <a:ln w="9525">
              <a:noFill/>
              <a:round/>
              <a:headEnd/>
              <a:tailEnd/>
            </a:ln>
            <a:effectLst/>
          </p:spPr>
          <p:txBody>
            <a:bodyPr/>
            <a:lstStyle/>
            <a:p>
              <a:pPr>
                <a:defRPr/>
              </a:pPr>
              <a:endParaRPr lang="zh-CN" altLang="en-US">
                <a:latin typeface="Arial" charset="0"/>
              </a:endParaRPr>
            </a:p>
          </p:txBody>
        </p:sp>
        <p:sp>
          <p:nvSpPr>
            <p:cNvPr id="13" name="Freeform 26"/>
            <p:cNvSpPr>
              <a:spLocks/>
            </p:cNvSpPr>
            <p:nvPr userDrawn="1"/>
          </p:nvSpPr>
          <p:spPr bwMode="gray">
            <a:xfrm>
              <a:off x="4209" y="3833"/>
              <a:ext cx="1491" cy="88"/>
            </a:xfrm>
            <a:custGeom>
              <a:avLst/>
              <a:gdLst/>
              <a:ahLst/>
              <a:cxnLst>
                <a:cxn ang="0">
                  <a:pos x="0" y="84"/>
                </a:cxn>
                <a:cxn ang="0">
                  <a:pos x="223" y="0"/>
                </a:cxn>
                <a:cxn ang="0">
                  <a:pos x="1491" y="0"/>
                </a:cxn>
                <a:cxn ang="0">
                  <a:pos x="1488" y="60"/>
                </a:cxn>
                <a:cxn ang="0">
                  <a:pos x="383" y="59"/>
                </a:cxn>
                <a:cxn ang="0">
                  <a:pos x="273" y="88"/>
                </a:cxn>
                <a:cxn ang="0">
                  <a:pos x="0" y="84"/>
                </a:cxn>
              </a:cxnLst>
              <a:rect l="0" t="0" r="r" b="b"/>
              <a:pathLst>
                <a:path w="1491" h="88">
                  <a:moveTo>
                    <a:pt x="0" y="84"/>
                  </a:moveTo>
                  <a:lnTo>
                    <a:pt x="223" y="0"/>
                  </a:lnTo>
                  <a:lnTo>
                    <a:pt x="1491" y="0"/>
                  </a:lnTo>
                  <a:lnTo>
                    <a:pt x="1488" y="60"/>
                  </a:lnTo>
                  <a:lnTo>
                    <a:pt x="383" y="59"/>
                  </a:lnTo>
                  <a:lnTo>
                    <a:pt x="273" y="88"/>
                  </a:lnTo>
                  <a:lnTo>
                    <a:pt x="0" y="84"/>
                  </a:lnTo>
                  <a:close/>
                </a:path>
              </a:pathLst>
            </a:custGeom>
            <a:solidFill>
              <a:srgbClr val="FFFFFF">
                <a:alpha val="30000"/>
              </a:srgbClr>
            </a:solidFill>
            <a:ln w="9525">
              <a:noFill/>
              <a:round/>
              <a:headEnd/>
              <a:tailEnd/>
            </a:ln>
            <a:effectLst/>
          </p:spPr>
          <p:txBody>
            <a:bodyPr/>
            <a:lstStyle/>
            <a:p>
              <a:pPr>
                <a:defRPr/>
              </a:pPr>
              <a:endParaRPr lang="zh-CN" altLang="en-US">
                <a:latin typeface="Arial" charset="0"/>
              </a:endParaRPr>
            </a:p>
          </p:txBody>
        </p:sp>
      </p:grpSp>
      <p:grpSp>
        <p:nvGrpSpPr>
          <p:cNvPr id="14" name="Group 7"/>
          <p:cNvGrpSpPr>
            <a:grpSpLocks/>
          </p:cNvGrpSpPr>
          <p:nvPr/>
        </p:nvGrpSpPr>
        <p:grpSpPr bwMode="auto">
          <a:xfrm rot="10800000">
            <a:off x="6003925" y="1778000"/>
            <a:ext cx="2768600" cy="779463"/>
            <a:chOff x="1566" y="164"/>
            <a:chExt cx="1455" cy="425"/>
          </a:xfrm>
        </p:grpSpPr>
        <p:sp>
          <p:nvSpPr>
            <p:cNvPr id="15" name="Freeform 8"/>
            <p:cNvSpPr>
              <a:spLocks/>
            </p:cNvSpPr>
            <p:nvPr/>
          </p:nvSpPr>
          <p:spPr bwMode="gray">
            <a:xfrm>
              <a:off x="1894" y="468"/>
              <a:ext cx="38" cy="121"/>
            </a:xfrm>
            <a:custGeom>
              <a:avLst/>
              <a:gdLst/>
              <a:ahLst/>
              <a:cxnLst>
                <a:cxn ang="0">
                  <a:pos x="37" y="36"/>
                </a:cxn>
                <a:cxn ang="0">
                  <a:pos x="35" y="36"/>
                </a:cxn>
                <a:cxn ang="0">
                  <a:pos x="30" y="36"/>
                </a:cxn>
                <a:cxn ang="0">
                  <a:pos x="22" y="34"/>
                </a:cxn>
                <a:cxn ang="0">
                  <a:pos x="15" y="30"/>
                </a:cxn>
                <a:cxn ang="0">
                  <a:pos x="7" y="23"/>
                </a:cxn>
                <a:cxn ang="0">
                  <a:pos x="3" y="13"/>
                </a:cxn>
                <a:cxn ang="0">
                  <a:pos x="0" y="0"/>
                </a:cxn>
                <a:cxn ang="0">
                  <a:pos x="3" y="0"/>
                </a:cxn>
                <a:cxn ang="0">
                  <a:pos x="7" y="1"/>
                </a:cxn>
                <a:cxn ang="0">
                  <a:pos x="15" y="3"/>
                </a:cxn>
                <a:cxn ang="0">
                  <a:pos x="23" y="5"/>
                </a:cxn>
                <a:cxn ang="0">
                  <a:pos x="30" y="11"/>
                </a:cxn>
                <a:cxn ang="0">
                  <a:pos x="37" y="20"/>
                </a:cxn>
                <a:cxn ang="0">
                  <a:pos x="39" y="34"/>
                </a:cxn>
                <a:cxn ang="0">
                  <a:pos x="39" y="121"/>
                </a:cxn>
                <a:cxn ang="0">
                  <a:pos x="37" y="121"/>
                </a:cxn>
                <a:cxn ang="0">
                  <a:pos x="37" y="36"/>
                </a:cxn>
              </a:cxnLst>
              <a:rect l="0" t="0" r="r" b="b"/>
              <a:pathLst>
                <a:path w="39" h="121">
                  <a:moveTo>
                    <a:pt x="37" y="36"/>
                  </a:moveTo>
                  <a:lnTo>
                    <a:pt x="35" y="36"/>
                  </a:lnTo>
                  <a:lnTo>
                    <a:pt x="30" y="36"/>
                  </a:lnTo>
                  <a:lnTo>
                    <a:pt x="22" y="34"/>
                  </a:lnTo>
                  <a:lnTo>
                    <a:pt x="15" y="30"/>
                  </a:lnTo>
                  <a:lnTo>
                    <a:pt x="7" y="23"/>
                  </a:lnTo>
                  <a:lnTo>
                    <a:pt x="3" y="13"/>
                  </a:lnTo>
                  <a:lnTo>
                    <a:pt x="0" y="0"/>
                  </a:lnTo>
                  <a:lnTo>
                    <a:pt x="3" y="0"/>
                  </a:lnTo>
                  <a:lnTo>
                    <a:pt x="7" y="1"/>
                  </a:lnTo>
                  <a:lnTo>
                    <a:pt x="15" y="3"/>
                  </a:lnTo>
                  <a:lnTo>
                    <a:pt x="23" y="5"/>
                  </a:lnTo>
                  <a:lnTo>
                    <a:pt x="30" y="11"/>
                  </a:lnTo>
                  <a:lnTo>
                    <a:pt x="37" y="20"/>
                  </a:lnTo>
                  <a:lnTo>
                    <a:pt x="39" y="34"/>
                  </a:lnTo>
                  <a:lnTo>
                    <a:pt x="39" y="121"/>
                  </a:lnTo>
                  <a:lnTo>
                    <a:pt x="37" y="121"/>
                  </a:lnTo>
                  <a:lnTo>
                    <a:pt x="37" y="36"/>
                  </a:lnTo>
                  <a:close/>
                </a:path>
              </a:pathLst>
            </a:custGeom>
            <a:solidFill>
              <a:srgbClr val="D7D7D7"/>
            </a:solidFill>
            <a:ln w="0">
              <a:solidFill>
                <a:srgbClr val="D7D7D7"/>
              </a:solidFill>
              <a:prstDash val="solid"/>
              <a:round/>
              <a:headEnd/>
              <a:tailEnd/>
            </a:ln>
          </p:spPr>
          <p:txBody>
            <a:bodyPr/>
            <a:lstStyle/>
            <a:p>
              <a:pPr>
                <a:defRPr/>
              </a:pPr>
              <a:endParaRPr lang="zh-CN" altLang="en-US">
                <a:latin typeface="Arial" charset="0"/>
              </a:endParaRPr>
            </a:p>
          </p:txBody>
        </p:sp>
        <p:sp>
          <p:nvSpPr>
            <p:cNvPr id="16" name="Freeform 9"/>
            <p:cNvSpPr>
              <a:spLocks/>
            </p:cNvSpPr>
            <p:nvPr/>
          </p:nvSpPr>
          <p:spPr bwMode="gray">
            <a:xfrm>
              <a:off x="2271" y="455"/>
              <a:ext cx="45" cy="138"/>
            </a:xfrm>
            <a:custGeom>
              <a:avLst/>
              <a:gdLst/>
              <a:ahLst/>
              <a:cxnLst>
                <a:cxn ang="0">
                  <a:pos x="3" y="42"/>
                </a:cxn>
                <a:cxn ang="0">
                  <a:pos x="6" y="42"/>
                </a:cxn>
                <a:cxn ang="0">
                  <a:pos x="12" y="42"/>
                </a:cxn>
                <a:cxn ang="0">
                  <a:pos x="20" y="39"/>
                </a:cxn>
                <a:cxn ang="0">
                  <a:pos x="29" y="35"/>
                </a:cxn>
                <a:cxn ang="0">
                  <a:pos x="37" y="27"/>
                </a:cxn>
                <a:cxn ang="0">
                  <a:pos x="43" y="17"/>
                </a:cxn>
                <a:cxn ang="0">
                  <a:pos x="45" y="2"/>
                </a:cxn>
                <a:cxn ang="0">
                  <a:pos x="43" y="0"/>
                </a:cxn>
                <a:cxn ang="0">
                  <a:pos x="37" y="2"/>
                </a:cxn>
                <a:cxn ang="0">
                  <a:pos x="29" y="3"/>
                </a:cxn>
                <a:cxn ang="0">
                  <a:pos x="19" y="7"/>
                </a:cxn>
                <a:cxn ang="0">
                  <a:pos x="11" y="14"/>
                </a:cxn>
                <a:cxn ang="0">
                  <a:pos x="4" y="23"/>
                </a:cxn>
                <a:cxn ang="0">
                  <a:pos x="0" y="39"/>
                </a:cxn>
                <a:cxn ang="0">
                  <a:pos x="0" y="139"/>
                </a:cxn>
                <a:cxn ang="0">
                  <a:pos x="3" y="139"/>
                </a:cxn>
                <a:cxn ang="0">
                  <a:pos x="3" y="42"/>
                </a:cxn>
              </a:cxnLst>
              <a:rect l="0" t="0" r="r" b="b"/>
              <a:pathLst>
                <a:path w="45" h="139">
                  <a:moveTo>
                    <a:pt x="3" y="42"/>
                  </a:moveTo>
                  <a:lnTo>
                    <a:pt x="6" y="42"/>
                  </a:lnTo>
                  <a:lnTo>
                    <a:pt x="12" y="42"/>
                  </a:lnTo>
                  <a:lnTo>
                    <a:pt x="20" y="39"/>
                  </a:lnTo>
                  <a:lnTo>
                    <a:pt x="29" y="35"/>
                  </a:lnTo>
                  <a:lnTo>
                    <a:pt x="37" y="27"/>
                  </a:lnTo>
                  <a:lnTo>
                    <a:pt x="43" y="17"/>
                  </a:lnTo>
                  <a:lnTo>
                    <a:pt x="45" y="2"/>
                  </a:lnTo>
                  <a:lnTo>
                    <a:pt x="43" y="0"/>
                  </a:lnTo>
                  <a:lnTo>
                    <a:pt x="37" y="2"/>
                  </a:lnTo>
                  <a:lnTo>
                    <a:pt x="29" y="3"/>
                  </a:lnTo>
                  <a:lnTo>
                    <a:pt x="19" y="7"/>
                  </a:lnTo>
                  <a:lnTo>
                    <a:pt x="11" y="14"/>
                  </a:lnTo>
                  <a:lnTo>
                    <a:pt x="4" y="23"/>
                  </a:lnTo>
                  <a:lnTo>
                    <a:pt x="0" y="39"/>
                  </a:lnTo>
                  <a:lnTo>
                    <a:pt x="0" y="139"/>
                  </a:lnTo>
                  <a:lnTo>
                    <a:pt x="3" y="139"/>
                  </a:lnTo>
                  <a:lnTo>
                    <a:pt x="3" y="42"/>
                  </a:lnTo>
                  <a:close/>
                </a:path>
              </a:pathLst>
            </a:custGeom>
            <a:solidFill>
              <a:srgbClr val="D7D7D7"/>
            </a:solidFill>
            <a:ln w="0">
              <a:solidFill>
                <a:srgbClr val="D7D7D7"/>
              </a:solidFill>
              <a:prstDash val="solid"/>
              <a:round/>
              <a:headEnd/>
              <a:tailEnd/>
            </a:ln>
          </p:spPr>
          <p:txBody>
            <a:bodyPr/>
            <a:lstStyle/>
            <a:p>
              <a:pPr>
                <a:defRPr/>
              </a:pPr>
              <a:endParaRPr lang="zh-CN" altLang="en-US">
                <a:latin typeface="Arial" charset="0"/>
              </a:endParaRPr>
            </a:p>
          </p:txBody>
        </p:sp>
        <p:sp>
          <p:nvSpPr>
            <p:cNvPr id="17" name="Freeform 10"/>
            <p:cNvSpPr>
              <a:spLocks/>
            </p:cNvSpPr>
            <p:nvPr/>
          </p:nvSpPr>
          <p:spPr bwMode="gray">
            <a:xfrm>
              <a:off x="1773" y="378"/>
              <a:ext cx="146" cy="211"/>
            </a:xfrm>
            <a:custGeom>
              <a:avLst/>
              <a:gdLst/>
              <a:ahLst/>
              <a:cxnLst>
                <a:cxn ang="0">
                  <a:pos x="68" y="67"/>
                </a:cxn>
                <a:cxn ang="0">
                  <a:pos x="67" y="67"/>
                </a:cxn>
                <a:cxn ang="0">
                  <a:pos x="60" y="66"/>
                </a:cxn>
                <a:cxn ang="0">
                  <a:pos x="50" y="64"/>
                </a:cxn>
                <a:cxn ang="0">
                  <a:pos x="41" y="62"/>
                </a:cxn>
                <a:cxn ang="0">
                  <a:pos x="29" y="55"/>
                </a:cxn>
                <a:cxn ang="0">
                  <a:pos x="18" y="47"/>
                </a:cxn>
                <a:cxn ang="0">
                  <a:pos x="10" y="35"/>
                </a:cxn>
                <a:cxn ang="0">
                  <a:pos x="3" y="20"/>
                </a:cxn>
                <a:cxn ang="0">
                  <a:pos x="0" y="0"/>
                </a:cxn>
                <a:cxn ang="0">
                  <a:pos x="3" y="0"/>
                </a:cxn>
                <a:cxn ang="0">
                  <a:pos x="10" y="0"/>
                </a:cxn>
                <a:cxn ang="0">
                  <a:pos x="19" y="0"/>
                </a:cxn>
                <a:cxn ang="0">
                  <a:pos x="30" y="2"/>
                </a:cxn>
                <a:cxn ang="0">
                  <a:pos x="41" y="6"/>
                </a:cxn>
                <a:cxn ang="0">
                  <a:pos x="53" y="14"/>
                </a:cxn>
                <a:cxn ang="0">
                  <a:pos x="62" y="25"/>
                </a:cxn>
                <a:cxn ang="0">
                  <a:pos x="69" y="41"/>
                </a:cxn>
                <a:cxn ang="0">
                  <a:pos x="73" y="62"/>
                </a:cxn>
                <a:cxn ang="0">
                  <a:pos x="73" y="60"/>
                </a:cxn>
                <a:cxn ang="0">
                  <a:pos x="73" y="55"/>
                </a:cxn>
                <a:cxn ang="0">
                  <a:pos x="75" y="45"/>
                </a:cxn>
                <a:cxn ang="0">
                  <a:pos x="79" y="36"/>
                </a:cxn>
                <a:cxn ang="0">
                  <a:pos x="84" y="25"/>
                </a:cxn>
                <a:cxn ang="0">
                  <a:pos x="92" y="16"/>
                </a:cxn>
                <a:cxn ang="0">
                  <a:pos x="106" y="8"/>
                </a:cxn>
                <a:cxn ang="0">
                  <a:pos x="123" y="2"/>
                </a:cxn>
                <a:cxn ang="0">
                  <a:pos x="146" y="0"/>
                </a:cxn>
                <a:cxn ang="0">
                  <a:pos x="145" y="2"/>
                </a:cxn>
                <a:cxn ang="0">
                  <a:pos x="145" y="8"/>
                </a:cxn>
                <a:cxn ang="0">
                  <a:pos x="143" y="17"/>
                </a:cxn>
                <a:cxn ang="0">
                  <a:pos x="139" y="28"/>
                </a:cxn>
                <a:cxn ang="0">
                  <a:pos x="134" y="39"/>
                </a:cxn>
                <a:cxn ang="0">
                  <a:pos x="126" y="49"/>
                </a:cxn>
                <a:cxn ang="0">
                  <a:pos x="114" y="59"/>
                </a:cxn>
                <a:cxn ang="0">
                  <a:pos x="98" y="64"/>
                </a:cxn>
                <a:cxn ang="0">
                  <a:pos x="79" y="67"/>
                </a:cxn>
                <a:cxn ang="0">
                  <a:pos x="79" y="211"/>
                </a:cxn>
                <a:cxn ang="0">
                  <a:pos x="68" y="211"/>
                </a:cxn>
                <a:cxn ang="0">
                  <a:pos x="68" y="67"/>
                </a:cxn>
              </a:cxnLst>
              <a:rect l="0" t="0" r="r" b="b"/>
              <a:pathLst>
                <a:path w="146" h="211">
                  <a:moveTo>
                    <a:pt x="68" y="67"/>
                  </a:moveTo>
                  <a:lnTo>
                    <a:pt x="67" y="67"/>
                  </a:lnTo>
                  <a:lnTo>
                    <a:pt x="60" y="66"/>
                  </a:lnTo>
                  <a:lnTo>
                    <a:pt x="50" y="64"/>
                  </a:lnTo>
                  <a:lnTo>
                    <a:pt x="41" y="62"/>
                  </a:lnTo>
                  <a:lnTo>
                    <a:pt x="29" y="55"/>
                  </a:lnTo>
                  <a:lnTo>
                    <a:pt x="18" y="47"/>
                  </a:lnTo>
                  <a:lnTo>
                    <a:pt x="10" y="35"/>
                  </a:lnTo>
                  <a:lnTo>
                    <a:pt x="3" y="20"/>
                  </a:lnTo>
                  <a:lnTo>
                    <a:pt x="0" y="0"/>
                  </a:lnTo>
                  <a:lnTo>
                    <a:pt x="3" y="0"/>
                  </a:lnTo>
                  <a:lnTo>
                    <a:pt x="10" y="0"/>
                  </a:lnTo>
                  <a:lnTo>
                    <a:pt x="19" y="0"/>
                  </a:lnTo>
                  <a:lnTo>
                    <a:pt x="30" y="2"/>
                  </a:lnTo>
                  <a:lnTo>
                    <a:pt x="41" y="6"/>
                  </a:lnTo>
                  <a:lnTo>
                    <a:pt x="53" y="14"/>
                  </a:lnTo>
                  <a:lnTo>
                    <a:pt x="62" y="25"/>
                  </a:lnTo>
                  <a:lnTo>
                    <a:pt x="69" y="41"/>
                  </a:lnTo>
                  <a:lnTo>
                    <a:pt x="73" y="62"/>
                  </a:lnTo>
                  <a:lnTo>
                    <a:pt x="73" y="60"/>
                  </a:lnTo>
                  <a:lnTo>
                    <a:pt x="73" y="55"/>
                  </a:lnTo>
                  <a:lnTo>
                    <a:pt x="75" y="45"/>
                  </a:lnTo>
                  <a:lnTo>
                    <a:pt x="79" y="36"/>
                  </a:lnTo>
                  <a:lnTo>
                    <a:pt x="84" y="25"/>
                  </a:lnTo>
                  <a:lnTo>
                    <a:pt x="92" y="16"/>
                  </a:lnTo>
                  <a:lnTo>
                    <a:pt x="106" y="8"/>
                  </a:lnTo>
                  <a:lnTo>
                    <a:pt x="123" y="2"/>
                  </a:lnTo>
                  <a:lnTo>
                    <a:pt x="146" y="0"/>
                  </a:lnTo>
                  <a:lnTo>
                    <a:pt x="145" y="2"/>
                  </a:lnTo>
                  <a:lnTo>
                    <a:pt x="145" y="8"/>
                  </a:lnTo>
                  <a:lnTo>
                    <a:pt x="143" y="17"/>
                  </a:lnTo>
                  <a:lnTo>
                    <a:pt x="139" y="28"/>
                  </a:lnTo>
                  <a:lnTo>
                    <a:pt x="134" y="39"/>
                  </a:lnTo>
                  <a:lnTo>
                    <a:pt x="126" y="49"/>
                  </a:lnTo>
                  <a:lnTo>
                    <a:pt x="114" y="59"/>
                  </a:lnTo>
                  <a:lnTo>
                    <a:pt x="98" y="64"/>
                  </a:lnTo>
                  <a:lnTo>
                    <a:pt x="79" y="67"/>
                  </a:lnTo>
                  <a:lnTo>
                    <a:pt x="79" y="211"/>
                  </a:lnTo>
                  <a:lnTo>
                    <a:pt x="68" y="211"/>
                  </a:lnTo>
                  <a:lnTo>
                    <a:pt x="68" y="67"/>
                  </a:lnTo>
                  <a:close/>
                </a:path>
              </a:pathLst>
            </a:custGeom>
            <a:solidFill>
              <a:srgbClr val="D7D7D7"/>
            </a:solidFill>
            <a:ln w="0">
              <a:solidFill>
                <a:srgbClr val="D7D7D7"/>
              </a:solidFill>
              <a:prstDash val="solid"/>
              <a:round/>
              <a:headEnd/>
              <a:tailEnd/>
            </a:ln>
          </p:spPr>
          <p:txBody>
            <a:bodyPr/>
            <a:lstStyle/>
            <a:p>
              <a:pPr>
                <a:defRPr/>
              </a:pPr>
              <a:endParaRPr lang="zh-CN" altLang="en-US">
                <a:latin typeface="Arial" charset="0"/>
              </a:endParaRPr>
            </a:p>
          </p:txBody>
        </p:sp>
        <p:sp>
          <p:nvSpPr>
            <p:cNvPr id="18" name="Freeform 11"/>
            <p:cNvSpPr>
              <a:spLocks/>
            </p:cNvSpPr>
            <p:nvPr/>
          </p:nvSpPr>
          <p:spPr bwMode="gray">
            <a:xfrm>
              <a:off x="2795" y="378"/>
              <a:ext cx="143" cy="211"/>
            </a:xfrm>
            <a:custGeom>
              <a:avLst/>
              <a:gdLst/>
              <a:ahLst/>
              <a:cxnLst>
                <a:cxn ang="0">
                  <a:pos x="67" y="67"/>
                </a:cxn>
                <a:cxn ang="0">
                  <a:pos x="66" y="67"/>
                </a:cxn>
                <a:cxn ang="0">
                  <a:pos x="59" y="66"/>
                </a:cxn>
                <a:cxn ang="0">
                  <a:pos x="50" y="64"/>
                </a:cxn>
                <a:cxn ang="0">
                  <a:pos x="39" y="62"/>
                </a:cxn>
                <a:cxn ang="0">
                  <a:pos x="28" y="55"/>
                </a:cxn>
                <a:cxn ang="0">
                  <a:pos x="17" y="47"/>
                </a:cxn>
                <a:cxn ang="0">
                  <a:pos x="9" y="35"/>
                </a:cxn>
                <a:cxn ang="0">
                  <a:pos x="2" y="20"/>
                </a:cxn>
                <a:cxn ang="0">
                  <a:pos x="0" y="0"/>
                </a:cxn>
                <a:cxn ang="0">
                  <a:pos x="2" y="0"/>
                </a:cxn>
                <a:cxn ang="0">
                  <a:pos x="9" y="0"/>
                </a:cxn>
                <a:cxn ang="0">
                  <a:pos x="17" y="0"/>
                </a:cxn>
                <a:cxn ang="0">
                  <a:pos x="28" y="2"/>
                </a:cxn>
                <a:cxn ang="0">
                  <a:pos x="40" y="6"/>
                </a:cxn>
                <a:cxn ang="0">
                  <a:pos x="51" y="14"/>
                </a:cxn>
                <a:cxn ang="0">
                  <a:pos x="62" y="25"/>
                </a:cxn>
                <a:cxn ang="0">
                  <a:pos x="69" y="41"/>
                </a:cxn>
                <a:cxn ang="0">
                  <a:pos x="73" y="62"/>
                </a:cxn>
                <a:cxn ang="0">
                  <a:pos x="73" y="60"/>
                </a:cxn>
                <a:cxn ang="0">
                  <a:pos x="73" y="55"/>
                </a:cxn>
                <a:cxn ang="0">
                  <a:pos x="74" y="45"/>
                </a:cxn>
                <a:cxn ang="0">
                  <a:pos x="77" y="36"/>
                </a:cxn>
                <a:cxn ang="0">
                  <a:pos x="82" y="25"/>
                </a:cxn>
                <a:cxn ang="0">
                  <a:pos x="91" y="16"/>
                </a:cxn>
                <a:cxn ang="0">
                  <a:pos x="105" y="8"/>
                </a:cxn>
                <a:cxn ang="0">
                  <a:pos x="121" y="2"/>
                </a:cxn>
                <a:cxn ang="0">
                  <a:pos x="144" y="0"/>
                </a:cxn>
                <a:cxn ang="0">
                  <a:pos x="144" y="2"/>
                </a:cxn>
                <a:cxn ang="0">
                  <a:pos x="144" y="8"/>
                </a:cxn>
                <a:cxn ang="0">
                  <a:pos x="141" y="17"/>
                </a:cxn>
                <a:cxn ang="0">
                  <a:pos x="139" y="28"/>
                </a:cxn>
                <a:cxn ang="0">
                  <a:pos x="133" y="39"/>
                </a:cxn>
                <a:cxn ang="0">
                  <a:pos x="125" y="49"/>
                </a:cxn>
                <a:cxn ang="0">
                  <a:pos x="113" y="59"/>
                </a:cxn>
                <a:cxn ang="0">
                  <a:pos x="97" y="64"/>
                </a:cxn>
                <a:cxn ang="0">
                  <a:pos x="77" y="67"/>
                </a:cxn>
                <a:cxn ang="0">
                  <a:pos x="77" y="211"/>
                </a:cxn>
                <a:cxn ang="0">
                  <a:pos x="67" y="211"/>
                </a:cxn>
                <a:cxn ang="0">
                  <a:pos x="67" y="67"/>
                </a:cxn>
              </a:cxnLst>
              <a:rect l="0" t="0" r="r" b="b"/>
              <a:pathLst>
                <a:path w="144" h="211">
                  <a:moveTo>
                    <a:pt x="67" y="67"/>
                  </a:moveTo>
                  <a:lnTo>
                    <a:pt x="66" y="67"/>
                  </a:lnTo>
                  <a:lnTo>
                    <a:pt x="59" y="66"/>
                  </a:lnTo>
                  <a:lnTo>
                    <a:pt x="50" y="64"/>
                  </a:lnTo>
                  <a:lnTo>
                    <a:pt x="39" y="62"/>
                  </a:lnTo>
                  <a:lnTo>
                    <a:pt x="28" y="55"/>
                  </a:lnTo>
                  <a:lnTo>
                    <a:pt x="17" y="47"/>
                  </a:lnTo>
                  <a:lnTo>
                    <a:pt x="9" y="35"/>
                  </a:lnTo>
                  <a:lnTo>
                    <a:pt x="2" y="20"/>
                  </a:lnTo>
                  <a:lnTo>
                    <a:pt x="0" y="0"/>
                  </a:lnTo>
                  <a:lnTo>
                    <a:pt x="2" y="0"/>
                  </a:lnTo>
                  <a:lnTo>
                    <a:pt x="9" y="0"/>
                  </a:lnTo>
                  <a:lnTo>
                    <a:pt x="17" y="0"/>
                  </a:lnTo>
                  <a:lnTo>
                    <a:pt x="28" y="2"/>
                  </a:lnTo>
                  <a:lnTo>
                    <a:pt x="40" y="6"/>
                  </a:lnTo>
                  <a:lnTo>
                    <a:pt x="51" y="14"/>
                  </a:lnTo>
                  <a:lnTo>
                    <a:pt x="62" y="25"/>
                  </a:lnTo>
                  <a:lnTo>
                    <a:pt x="69" y="41"/>
                  </a:lnTo>
                  <a:lnTo>
                    <a:pt x="73" y="62"/>
                  </a:lnTo>
                  <a:lnTo>
                    <a:pt x="73" y="60"/>
                  </a:lnTo>
                  <a:lnTo>
                    <a:pt x="73" y="55"/>
                  </a:lnTo>
                  <a:lnTo>
                    <a:pt x="74" y="45"/>
                  </a:lnTo>
                  <a:lnTo>
                    <a:pt x="77" y="36"/>
                  </a:lnTo>
                  <a:lnTo>
                    <a:pt x="82" y="25"/>
                  </a:lnTo>
                  <a:lnTo>
                    <a:pt x="91" y="16"/>
                  </a:lnTo>
                  <a:lnTo>
                    <a:pt x="105" y="8"/>
                  </a:lnTo>
                  <a:lnTo>
                    <a:pt x="121" y="2"/>
                  </a:lnTo>
                  <a:lnTo>
                    <a:pt x="144" y="0"/>
                  </a:lnTo>
                  <a:lnTo>
                    <a:pt x="144" y="2"/>
                  </a:lnTo>
                  <a:lnTo>
                    <a:pt x="144" y="8"/>
                  </a:lnTo>
                  <a:lnTo>
                    <a:pt x="141" y="17"/>
                  </a:lnTo>
                  <a:lnTo>
                    <a:pt x="139" y="28"/>
                  </a:lnTo>
                  <a:lnTo>
                    <a:pt x="133" y="39"/>
                  </a:lnTo>
                  <a:lnTo>
                    <a:pt x="125" y="49"/>
                  </a:lnTo>
                  <a:lnTo>
                    <a:pt x="113" y="59"/>
                  </a:lnTo>
                  <a:lnTo>
                    <a:pt x="97" y="64"/>
                  </a:lnTo>
                  <a:lnTo>
                    <a:pt x="77" y="67"/>
                  </a:lnTo>
                  <a:lnTo>
                    <a:pt x="77" y="211"/>
                  </a:lnTo>
                  <a:lnTo>
                    <a:pt x="67" y="211"/>
                  </a:lnTo>
                  <a:lnTo>
                    <a:pt x="67" y="67"/>
                  </a:lnTo>
                  <a:close/>
                </a:path>
              </a:pathLst>
            </a:custGeom>
            <a:solidFill>
              <a:srgbClr val="D7D7D7"/>
            </a:solidFill>
            <a:ln w="0">
              <a:solidFill>
                <a:srgbClr val="D7D7D7"/>
              </a:solidFill>
              <a:prstDash val="solid"/>
              <a:round/>
              <a:headEnd/>
              <a:tailEnd/>
            </a:ln>
          </p:spPr>
          <p:txBody>
            <a:bodyPr/>
            <a:lstStyle/>
            <a:p>
              <a:pPr>
                <a:defRPr/>
              </a:pPr>
              <a:endParaRPr lang="zh-CN" altLang="en-US">
                <a:latin typeface="Arial" charset="0"/>
              </a:endParaRPr>
            </a:p>
          </p:txBody>
        </p:sp>
        <p:sp>
          <p:nvSpPr>
            <p:cNvPr id="19" name="Freeform 12"/>
            <p:cNvSpPr>
              <a:spLocks/>
            </p:cNvSpPr>
            <p:nvPr/>
          </p:nvSpPr>
          <p:spPr bwMode="gray">
            <a:xfrm>
              <a:off x="2634" y="457"/>
              <a:ext cx="88" cy="132"/>
            </a:xfrm>
            <a:custGeom>
              <a:avLst/>
              <a:gdLst/>
              <a:ahLst/>
              <a:cxnLst>
                <a:cxn ang="0">
                  <a:pos x="42" y="43"/>
                </a:cxn>
                <a:cxn ang="0">
                  <a:pos x="39" y="42"/>
                </a:cxn>
                <a:cxn ang="0">
                  <a:pos x="33" y="42"/>
                </a:cxn>
                <a:cxn ang="0">
                  <a:pos x="25" y="39"/>
                </a:cxn>
                <a:cxn ang="0">
                  <a:pos x="16" y="35"/>
                </a:cxn>
                <a:cxn ang="0">
                  <a:pos x="8" y="27"/>
                </a:cxn>
                <a:cxn ang="0">
                  <a:pos x="2" y="16"/>
                </a:cxn>
                <a:cxn ang="0">
                  <a:pos x="0" y="0"/>
                </a:cxn>
                <a:cxn ang="0">
                  <a:pos x="2" y="0"/>
                </a:cxn>
                <a:cxn ang="0">
                  <a:pos x="6" y="0"/>
                </a:cxn>
                <a:cxn ang="0">
                  <a:pos x="12" y="1"/>
                </a:cxn>
                <a:cxn ang="0">
                  <a:pos x="21" y="3"/>
                </a:cxn>
                <a:cxn ang="0">
                  <a:pos x="29" y="8"/>
                </a:cxn>
                <a:cxn ang="0">
                  <a:pos x="37" y="15"/>
                </a:cxn>
                <a:cxn ang="0">
                  <a:pos x="42" y="26"/>
                </a:cxn>
                <a:cxn ang="0">
                  <a:pos x="45" y="39"/>
                </a:cxn>
                <a:cxn ang="0">
                  <a:pos x="45" y="38"/>
                </a:cxn>
                <a:cxn ang="0">
                  <a:pos x="45" y="34"/>
                </a:cxn>
                <a:cxn ang="0">
                  <a:pos x="46" y="27"/>
                </a:cxn>
                <a:cxn ang="0">
                  <a:pos x="49" y="20"/>
                </a:cxn>
                <a:cxn ang="0">
                  <a:pos x="54" y="14"/>
                </a:cxn>
                <a:cxn ang="0">
                  <a:pos x="62" y="7"/>
                </a:cxn>
                <a:cxn ang="0">
                  <a:pos x="73" y="3"/>
                </a:cxn>
                <a:cxn ang="0">
                  <a:pos x="89" y="0"/>
                </a:cxn>
                <a:cxn ang="0">
                  <a:pos x="89" y="3"/>
                </a:cxn>
                <a:cxn ang="0">
                  <a:pos x="88" y="10"/>
                </a:cxn>
                <a:cxn ang="0">
                  <a:pos x="87" y="18"/>
                </a:cxn>
                <a:cxn ang="0">
                  <a:pos x="81" y="26"/>
                </a:cxn>
                <a:cxn ang="0">
                  <a:pos x="74" y="34"/>
                </a:cxn>
                <a:cxn ang="0">
                  <a:pos x="64" y="41"/>
                </a:cxn>
                <a:cxn ang="0">
                  <a:pos x="47" y="43"/>
                </a:cxn>
                <a:cxn ang="0">
                  <a:pos x="47" y="132"/>
                </a:cxn>
                <a:cxn ang="0">
                  <a:pos x="42" y="132"/>
                </a:cxn>
                <a:cxn ang="0">
                  <a:pos x="42" y="43"/>
                </a:cxn>
              </a:cxnLst>
              <a:rect l="0" t="0" r="r" b="b"/>
              <a:pathLst>
                <a:path w="89" h="132">
                  <a:moveTo>
                    <a:pt x="42" y="43"/>
                  </a:moveTo>
                  <a:lnTo>
                    <a:pt x="39" y="42"/>
                  </a:lnTo>
                  <a:lnTo>
                    <a:pt x="33" y="42"/>
                  </a:lnTo>
                  <a:lnTo>
                    <a:pt x="25" y="39"/>
                  </a:lnTo>
                  <a:lnTo>
                    <a:pt x="16" y="35"/>
                  </a:lnTo>
                  <a:lnTo>
                    <a:pt x="8" y="27"/>
                  </a:lnTo>
                  <a:lnTo>
                    <a:pt x="2" y="16"/>
                  </a:lnTo>
                  <a:lnTo>
                    <a:pt x="0" y="0"/>
                  </a:lnTo>
                  <a:lnTo>
                    <a:pt x="2" y="0"/>
                  </a:lnTo>
                  <a:lnTo>
                    <a:pt x="6" y="0"/>
                  </a:lnTo>
                  <a:lnTo>
                    <a:pt x="12" y="1"/>
                  </a:lnTo>
                  <a:lnTo>
                    <a:pt x="21" y="3"/>
                  </a:lnTo>
                  <a:lnTo>
                    <a:pt x="29" y="8"/>
                  </a:lnTo>
                  <a:lnTo>
                    <a:pt x="37" y="15"/>
                  </a:lnTo>
                  <a:lnTo>
                    <a:pt x="42" y="26"/>
                  </a:lnTo>
                  <a:lnTo>
                    <a:pt x="45" y="39"/>
                  </a:lnTo>
                  <a:lnTo>
                    <a:pt x="45" y="38"/>
                  </a:lnTo>
                  <a:lnTo>
                    <a:pt x="45" y="34"/>
                  </a:lnTo>
                  <a:lnTo>
                    <a:pt x="46" y="27"/>
                  </a:lnTo>
                  <a:lnTo>
                    <a:pt x="49" y="20"/>
                  </a:lnTo>
                  <a:lnTo>
                    <a:pt x="54" y="14"/>
                  </a:lnTo>
                  <a:lnTo>
                    <a:pt x="62" y="7"/>
                  </a:lnTo>
                  <a:lnTo>
                    <a:pt x="73" y="3"/>
                  </a:lnTo>
                  <a:lnTo>
                    <a:pt x="89" y="0"/>
                  </a:lnTo>
                  <a:lnTo>
                    <a:pt x="89" y="3"/>
                  </a:lnTo>
                  <a:lnTo>
                    <a:pt x="88" y="10"/>
                  </a:lnTo>
                  <a:lnTo>
                    <a:pt x="87" y="18"/>
                  </a:lnTo>
                  <a:lnTo>
                    <a:pt x="81" y="26"/>
                  </a:lnTo>
                  <a:lnTo>
                    <a:pt x="74" y="34"/>
                  </a:lnTo>
                  <a:lnTo>
                    <a:pt x="64" y="41"/>
                  </a:lnTo>
                  <a:lnTo>
                    <a:pt x="47" y="43"/>
                  </a:lnTo>
                  <a:lnTo>
                    <a:pt x="47" y="132"/>
                  </a:lnTo>
                  <a:lnTo>
                    <a:pt x="42" y="132"/>
                  </a:lnTo>
                  <a:lnTo>
                    <a:pt x="42" y="43"/>
                  </a:lnTo>
                  <a:close/>
                </a:path>
              </a:pathLst>
            </a:custGeom>
            <a:solidFill>
              <a:srgbClr val="D7D7D7"/>
            </a:solidFill>
            <a:ln w="0">
              <a:solidFill>
                <a:srgbClr val="D7D7D7"/>
              </a:solidFill>
              <a:prstDash val="solid"/>
              <a:round/>
              <a:headEnd/>
              <a:tailEnd/>
            </a:ln>
          </p:spPr>
          <p:txBody>
            <a:bodyPr/>
            <a:lstStyle/>
            <a:p>
              <a:pPr>
                <a:defRPr/>
              </a:pPr>
              <a:endParaRPr lang="zh-CN" altLang="en-US">
                <a:latin typeface="Arial" charset="0"/>
              </a:endParaRPr>
            </a:p>
          </p:txBody>
        </p:sp>
        <p:sp>
          <p:nvSpPr>
            <p:cNvPr id="20" name="Freeform 13"/>
            <p:cNvSpPr>
              <a:spLocks/>
            </p:cNvSpPr>
            <p:nvPr/>
          </p:nvSpPr>
          <p:spPr bwMode="gray">
            <a:xfrm>
              <a:off x="2433" y="405"/>
              <a:ext cx="88" cy="186"/>
            </a:xfrm>
            <a:custGeom>
              <a:avLst/>
              <a:gdLst/>
              <a:ahLst/>
              <a:cxnLst>
                <a:cxn ang="0">
                  <a:pos x="43" y="43"/>
                </a:cxn>
                <a:cxn ang="0">
                  <a:pos x="41" y="43"/>
                </a:cxn>
                <a:cxn ang="0">
                  <a:pos x="35" y="43"/>
                </a:cxn>
                <a:cxn ang="0">
                  <a:pos x="27" y="41"/>
                </a:cxn>
                <a:cxn ang="0">
                  <a:pos x="18" y="35"/>
                </a:cxn>
                <a:cxn ang="0">
                  <a:pos x="8" y="28"/>
                </a:cxn>
                <a:cxn ang="0">
                  <a:pos x="3" y="16"/>
                </a:cxn>
                <a:cxn ang="0">
                  <a:pos x="0" y="0"/>
                </a:cxn>
                <a:cxn ang="0">
                  <a:pos x="3" y="0"/>
                </a:cxn>
                <a:cxn ang="0">
                  <a:pos x="8" y="0"/>
                </a:cxn>
                <a:cxn ang="0">
                  <a:pos x="17" y="1"/>
                </a:cxn>
                <a:cxn ang="0">
                  <a:pos x="26" y="6"/>
                </a:cxn>
                <a:cxn ang="0">
                  <a:pos x="35" y="12"/>
                </a:cxn>
                <a:cxn ang="0">
                  <a:pos x="42" y="24"/>
                </a:cxn>
                <a:cxn ang="0">
                  <a:pos x="48" y="41"/>
                </a:cxn>
                <a:cxn ang="0">
                  <a:pos x="48" y="90"/>
                </a:cxn>
                <a:cxn ang="0">
                  <a:pos x="48" y="88"/>
                </a:cxn>
                <a:cxn ang="0">
                  <a:pos x="48" y="82"/>
                </a:cxn>
                <a:cxn ang="0">
                  <a:pos x="50" y="74"/>
                </a:cxn>
                <a:cxn ang="0">
                  <a:pos x="54" y="66"/>
                </a:cxn>
                <a:cxn ang="0">
                  <a:pos x="61" y="58"/>
                </a:cxn>
                <a:cxn ang="0">
                  <a:pos x="72" y="53"/>
                </a:cxn>
                <a:cxn ang="0">
                  <a:pos x="87" y="50"/>
                </a:cxn>
                <a:cxn ang="0">
                  <a:pos x="88" y="51"/>
                </a:cxn>
                <a:cxn ang="0">
                  <a:pos x="88" y="57"/>
                </a:cxn>
                <a:cxn ang="0">
                  <a:pos x="87" y="64"/>
                </a:cxn>
                <a:cxn ang="0">
                  <a:pos x="84" y="72"/>
                </a:cxn>
                <a:cxn ang="0">
                  <a:pos x="80" y="80"/>
                </a:cxn>
                <a:cxn ang="0">
                  <a:pos x="73" y="86"/>
                </a:cxn>
                <a:cxn ang="0">
                  <a:pos x="62" y="92"/>
                </a:cxn>
                <a:cxn ang="0">
                  <a:pos x="48" y="93"/>
                </a:cxn>
                <a:cxn ang="0">
                  <a:pos x="48" y="186"/>
                </a:cxn>
                <a:cxn ang="0">
                  <a:pos x="43" y="186"/>
                </a:cxn>
                <a:cxn ang="0">
                  <a:pos x="43" y="143"/>
                </a:cxn>
                <a:cxn ang="0">
                  <a:pos x="42" y="143"/>
                </a:cxn>
                <a:cxn ang="0">
                  <a:pos x="37" y="142"/>
                </a:cxn>
                <a:cxn ang="0">
                  <a:pos x="29" y="140"/>
                </a:cxn>
                <a:cxn ang="0">
                  <a:pos x="22" y="136"/>
                </a:cxn>
                <a:cxn ang="0">
                  <a:pos x="14" y="130"/>
                </a:cxn>
                <a:cxn ang="0">
                  <a:pos x="8" y="120"/>
                </a:cxn>
                <a:cxn ang="0">
                  <a:pos x="7" y="105"/>
                </a:cxn>
                <a:cxn ang="0">
                  <a:pos x="8" y="105"/>
                </a:cxn>
                <a:cxn ang="0">
                  <a:pos x="12" y="107"/>
                </a:cxn>
                <a:cxn ang="0">
                  <a:pos x="19" y="108"/>
                </a:cxn>
                <a:cxn ang="0">
                  <a:pos x="26" y="111"/>
                </a:cxn>
                <a:cxn ang="0">
                  <a:pos x="34" y="117"/>
                </a:cxn>
                <a:cxn ang="0">
                  <a:pos x="39" y="127"/>
                </a:cxn>
                <a:cxn ang="0">
                  <a:pos x="43" y="140"/>
                </a:cxn>
                <a:cxn ang="0">
                  <a:pos x="43" y="43"/>
                </a:cxn>
              </a:cxnLst>
              <a:rect l="0" t="0" r="r" b="b"/>
              <a:pathLst>
                <a:path w="88" h="186">
                  <a:moveTo>
                    <a:pt x="43" y="43"/>
                  </a:moveTo>
                  <a:lnTo>
                    <a:pt x="41" y="43"/>
                  </a:lnTo>
                  <a:lnTo>
                    <a:pt x="35" y="43"/>
                  </a:lnTo>
                  <a:lnTo>
                    <a:pt x="27" y="41"/>
                  </a:lnTo>
                  <a:lnTo>
                    <a:pt x="18" y="35"/>
                  </a:lnTo>
                  <a:lnTo>
                    <a:pt x="8" y="28"/>
                  </a:lnTo>
                  <a:lnTo>
                    <a:pt x="3" y="16"/>
                  </a:lnTo>
                  <a:lnTo>
                    <a:pt x="0" y="0"/>
                  </a:lnTo>
                  <a:lnTo>
                    <a:pt x="3" y="0"/>
                  </a:lnTo>
                  <a:lnTo>
                    <a:pt x="8" y="0"/>
                  </a:lnTo>
                  <a:lnTo>
                    <a:pt x="17" y="1"/>
                  </a:lnTo>
                  <a:lnTo>
                    <a:pt x="26" y="6"/>
                  </a:lnTo>
                  <a:lnTo>
                    <a:pt x="35" y="12"/>
                  </a:lnTo>
                  <a:lnTo>
                    <a:pt x="42" y="24"/>
                  </a:lnTo>
                  <a:lnTo>
                    <a:pt x="48" y="41"/>
                  </a:lnTo>
                  <a:lnTo>
                    <a:pt x="48" y="90"/>
                  </a:lnTo>
                  <a:lnTo>
                    <a:pt x="48" y="88"/>
                  </a:lnTo>
                  <a:lnTo>
                    <a:pt x="48" y="82"/>
                  </a:lnTo>
                  <a:lnTo>
                    <a:pt x="50" y="74"/>
                  </a:lnTo>
                  <a:lnTo>
                    <a:pt x="54" y="66"/>
                  </a:lnTo>
                  <a:lnTo>
                    <a:pt x="61" y="58"/>
                  </a:lnTo>
                  <a:lnTo>
                    <a:pt x="72" y="53"/>
                  </a:lnTo>
                  <a:lnTo>
                    <a:pt x="87" y="50"/>
                  </a:lnTo>
                  <a:lnTo>
                    <a:pt x="88" y="51"/>
                  </a:lnTo>
                  <a:lnTo>
                    <a:pt x="88" y="57"/>
                  </a:lnTo>
                  <a:lnTo>
                    <a:pt x="87" y="64"/>
                  </a:lnTo>
                  <a:lnTo>
                    <a:pt x="84" y="72"/>
                  </a:lnTo>
                  <a:lnTo>
                    <a:pt x="80" y="80"/>
                  </a:lnTo>
                  <a:lnTo>
                    <a:pt x="73" y="86"/>
                  </a:lnTo>
                  <a:lnTo>
                    <a:pt x="62" y="92"/>
                  </a:lnTo>
                  <a:lnTo>
                    <a:pt x="48" y="93"/>
                  </a:lnTo>
                  <a:lnTo>
                    <a:pt x="48" y="186"/>
                  </a:lnTo>
                  <a:lnTo>
                    <a:pt x="43" y="186"/>
                  </a:lnTo>
                  <a:lnTo>
                    <a:pt x="43" y="143"/>
                  </a:lnTo>
                  <a:lnTo>
                    <a:pt x="42" y="143"/>
                  </a:lnTo>
                  <a:lnTo>
                    <a:pt x="37" y="142"/>
                  </a:lnTo>
                  <a:lnTo>
                    <a:pt x="29" y="140"/>
                  </a:lnTo>
                  <a:lnTo>
                    <a:pt x="22" y="136"/>
                  </a:lnTo>
                  <a:lnTo>
                    <a:pt x="14" y="130"/>
                  </a:lnTo>
                  <a:lnTo>
                    <a:pt x="8" y="120"/>
                  </a:lnTo>
                  <a:lnTo>
                    <a:pt x="7" y="105"/>
                  </a:lnTo>
                  <a:lnTo>
                    <a:pt x="8" y="105"/>
                  </a:lnTo>
                  <a:lnTo>
                    <a:pt x="12" y="107"/>
                  </a:lnTo>
                  <a:lnTo>
                    <a:pt x="19" y="108"/>
                  </a:lnTo>
                  <a:lnTo>
                    <a:pt x="26" y="111"/>
                  </a:lnTo>
                  <a:lnTo>
                    <a:pt x="34" y="117"/>
                  </a:lnTo>
                  <a:lnTo>
                    <a:pt x="39" y="127"/>
                  </a:lnTo>
                  <a:lnTo>
                    <a:pt x="43" y="140"/>
                  </a:lnTo>
                  <a:lnTo>
                    <a:pt x="43" y="43"/>
                  </a:lnTo>
                  <a:close/>
                </a:path>
              </a:pathLst>
            </a:custGeom>
            <a:solidFill>
              <a:srgbClr val="D7D7D7"/>
            </a:solidFill>
            <a:ln w="0">
              <a:solidFill>
                <a:srgbClr val="D7D7D7"/>
              </a:solidFill>
              <a:prstDash val="solid"/>
              <a:round/>
              <a:headEnd/>
              <a:tailEnd/>
            </a:ln>
          </p:spPr>
          <p:txBody>
            <a:bodyPr/>
            <a:lstStyle/>
            <a:p>
              <a:pPr>
                <a:defRPr/>
              </a:pPr>
              <a:endParaRPr lang="zh-CN" altLang="en-US">
                <a:latin typeface="Arial" charset="0"/>
              </a:endParaRPr>
            </a:p>
          </p:txBody>
        </p:sp>
        <p:sp>
          <p:nvSpPr>
            <p:cNvPr id="21" name="Freeform 14"/>
            <p:cNvSpPr>
              <a:spLocks/>
            </p:cNvSpPr>
            <p:nvPr/>
          </p:nvSpPr>
          <p:spPr bwMode="gray">
            <a:xfrm>
              <a:off x="1917" y="238"/>
              <a:ext cx="164" cy="357"/>
            </a:xfrm>
            <a:custGeom>
              <a:avLst/>
              <a:gdLst/>
              <a:ahLst/>
              <a:cxnLst>
                <a:cxn ang="0">
                  <a:pos x="85" y="84"/>
                </a:cxn>
                <a:cxn ang="0">
                  <a:pos x="101" y="81"/>
                </a:cxn>
                <a:cxn ang="0">
                  <a:pos x="124" y="73"/>
                </a:cxn>
                <a:cxn ang="0">
                  <a:pos x="148" y="56"/>
                </a:cxn>
                <a:cxn ang="0">
                  <a:pos x="163" y="23"/>
                </a:cxn>
                <a:cxn ang="0">
                  <a:pos x="163" y="0"/>
                </a:cxn>
                <a:cxn ang="0">
                  <a:pos x="148" y="0"/>
                </a:cxn>
                <a:cxn ang="0">
                  <a:pos x="125" y="6"/>
                </a:cxn>
                <a:cxn ang="0">
                  <a:pos x="101" y="22"/>
                </a:cxn>
                <a:cxn ang="0">
                  <a:pos x="82" y="54"/>
                </a:cxn>
                <a:cxn ang="0">
                  <a:pos x="77" y="173"/>
                </a:cxn>
                <a:cxn ang="0">
                  <a:pos x="77" y="165"/>
                </a:cxn>
                <a:cxn ang="0">
                  <a:pos x="71" y="146"/>
                </a:cxn>
                <a:cxn ang="0">
                  <a:pos x="60" y="123"/>
                </a:cxn>
                <a:cxn ang="0">
                  <a:pos x="38" y="104"/>
                </a:cxn>
                <a:cxn ang="0">
                  <a:pos x="0" y="96"/>
                </a:cxn>
                <a:cxn ang="0">
                  <a:pos x="0" y="103"/>
                </a:cxn>
                <a:cxn ang="0">
                  <a:pos x="0" y="120"/>
                </a:cxn>
                <a:cxn ang="0">
                  <a:pos x="8" y="143"/>
                </a:cxn>
                <a:cxn ang="0">
                  <a:pos x="24" y="163"/>
                </a:cxn>
                <a:cxn ang="0">
                  <a:pos x="55" y="177"/>
                </a:cxn>
                <a:cxn ang="0">
                  <a:pos x="77" y="356"/>
                </a:cxn>
                <a:cxn ang="0">
                  <a:pos x="82" y="274"/>
                </a:cxn>
                <a:cxn ang="0">
                  <a:pos x="91" y="273"/>
                </a:cxn>
                <a:cxn ang="0">
                  <a:pos x="112" y="267"/>
                </a:cxn>
                <a:cxn ang="0">
                  <a:pos x="135" y="252"/>
                </a:cxn>
                <a:cxn ang="0">
                  <a:pos x="151" y="224"/>
                </a:cxn>
                <a:cxn ang="0">
                  <a:pos x="152" y="203"/>
                </a:cxn>
                <a:cxn ang="0">
                  <a:pos x="137" y="204"/>
                </a:cxn>
                <a:cxn ang="0">
                  <a:pos x="117" y="211"/>
                </a:cxn>
                <a:cxn ang="0">
                  <a:pos x="97" y="231"/>
                </a:cxn>
                <a:cxn ang="0">
                  <a:pos x="82" y="267"/>
                </a:cxn>
              </a:cxnLst>
              <a:rect l="0" t="0" r="r" b="b"/>
              <a:pathLst>
                <a:path w="166" h="356">
                  <a:moveTo>
                    <a:pt x="82" y="84"/>
                  </a:moveTo>
                  <a:lnTo>
                    <a:pt x="85" y="84"/>
                  </a:lnTo>
                  <a:lnTo>
                    <a:pt x="91" y="84"/>
                  </a:lnTo>
                  <a:lnTo>
                    <a:pt x="101" y="81"/>
                  </a:lnTo>
                  <a:lnTo>
                    <a:pt x="112" y="78"/>
                  </a:lnTo>
                  <a:lnTo>
                    <a:pt x="124" y="73"/>
                  </a:lnTo>
                  <a:lnTo>
                    <a:pt x="136" y="66"/>
                  </a:lnTo>
                  <a:lnTo>
                    <a:pt x="148" y="56"/>
                  </a:lnTo>
                  <a:lnTo>
                    <a:pt x="156" y="42"/>
                  </a:lnTo>
                  <a:lnTo>
                    <a:pt x="163" y="23"/>
                  </a:lnTo>
                  <a:lnTo>
                    <a:pt x="166" y="2"/>
                  </a:lnTo>
                  <a:lnTo>
                    <a:pt x="163" y="0"/>
                  </a:lnTo>
                  <a:lnTo>
                    <a:pt x="158" y="0"/>
                  </a:lnTo>
                  <a:lnTo>
                    <a:pt x="148" y="0"/>
                  </a:lnTo>
                  <a:lnTo>
                    <a:pt x="137" y="3"/>
                  </a:lnTo>
                  <a:lnTo>
                    <a:pt x="125" y="6"/>
                  </a:lnTo>
                  <a:lnTo>
                    <a:pt x="113" y="12"/>
                  </a:lnTo>
                  <a:lnTo>
                    <a:pt x="101" y="22"/>
                  </a:lnTo>
                  <a:lnTo>
                    <a:pt x="90" y="35"/>
                  </a:lnTo>
                  <a:lnTo>
                    <a:pt x="82" y="54"/>
                  </a:lnTo>
                  <a:lnTo>
                    <a:pt x="77" y="78"/>
                  </a:lnTo>
                  <a:lnTo>
                    <a:pt x="77" y="173"/>
                  </a:lnTo>
                  <a:lnTo>
                    <a:pt x="77" y="170"/>
                  </a:lnTo>
                  <a:lnTo>
                    <a:pt x="77" y="165"/>
                  </a:lnTo>
                  <a:lnTo>
                    <a:pt x="74" y="157"/>
                  </a:lnTo>
                  <a:lnTo>
                    <a:pt x="71" y="146"/>
                  </a:lnTo>
                  <a:lnTo>
                    <a:pt x="67" y="134"/>
                  </a:lnTo>
                  <a:lnTo>
                    <a:pt x="60" y="123"/>
                  </a:lnTo>
                  <a:lnTo>
                    <a:pt x="50" y="112"/>
                  </a:lnTo>
                  <a:lnTo>
                    <a:pt x="38" y="104"/>
                  </a:lnTo>
                  <a:lnTo>
                    <a:pt x="20" y="97"/>
                  </a:lnTo>
                  <a:lnTo>
                    <a:pt x="0" y="96"/>
                  </a:lnTo>
                  <a:lnTo>
                    <a:pt x="0" y="97"/>
                  </a:lnTo>
                  <a:lnTo>
                    <a:pt x="0" y="103"/>
                  </a:lnTo>
                  <a:lnTo>
                    <a:pt x="0" y="111"/>
                  </a:lnTo>
                  <a:lnTo>
                    <a:pt x="0" y="120"/>
                  </a:lnTo>
                  <a:lnTo>
                    <a:pt x="2" y="131"/>
                  </a:lnTo>
                  <a:lnTo>
                    <a:pt x="8" y="143"/>
                  </a:lnTo>
                  <a:lnTo>
                    <a:pt x="15" y="154"/>
                  </a:lnTo>
                  <a:lnTo>
                    <a:pt x="24" y="163"/>
                  </a:lnTo>
                  <a:lnTo>
                    <a:pt x="38" y="171"/>
                  </a:lnTo>
                  <a:lnTo>
                    <a:pt x="55" y="177"/>
                  </a:lnTo>
                  <a:lnTo>
                    <a:pt x="77" y="178"/>
                  </a:lnTo>
                  <a:lnTo>
                    <a:pt x="77" y="356"/>
                  </a:lnTo>
                  <a:lnTo>
                    <a:pt x="82" y="356"/>
                  </a:lnTo>
                  <a:lnTo>
                    <a:pt x="82" y="274"/>
                  </a:lnTo>
                  <a:lnTo>
                    <a:pt x="85" y="273"/>
                  </a:lnTo>
                  <a:lnTo>
                    <a:pt x="91" y="273"/>
                  </a:lnTo>
                  <a:lnTo>
                    <a:pt x="101" y="271"/>
                  </a:lnTo>
                  <a:lnTo>
                    <a:pt x="112" y="267"/>
                  </a:lnTo>
                  <a:lnTo>
                    <a:pt x="124" y="262"/>
                  </a:lnTo>
                  <a:lnTo>
                    <a:pt x="135" y="252"/>
                  </a:lnTo>
                  <a:lnTo>
                    <a:pt x="144" y="240"/>
                  </a:lnTo>
                  <a:lnTo>
                    <a:pt x="151" y="224"/>
                  </a:lnTo>
                  <a:lnTo>
                    <a:pt x="154" y="203"/>
                  </a:lnTo>
                  <a:lnTo>
                    <a:pt x="152" y="203"/>
                  </a:lnTo>
                  <a:lnTo>
                    <a:pt x="145" y="203"/>
                  </a:lnTo>
                  <a:lnTo>
                    <a:pt x="137" y="204"/>
                  </a:lnTo>
                  <a:lnTo>
                    <a:pt x="128" y="207"/>
                  </a:lnTo>
                  <a:lnTo>
                    <a:pt x="117" y="211"/>
                  </a:lnTo>
                  <a:lnTo>
                    <a:pt x="106" y="219"/>
                  </a:lnTo>
                  <a:lnTo>
                    <a:pt x="97" y="231"/>
                  </a:lnTo>
                  <a:lnTo>
                    <a:pt x="89" y="247"/>
                  </a:lnTo>
                  <a:lnTo>
                    <a:pt x="82" y="267"/>
                  </a:lnTo>
                  <a:lnTo>
                    <a:pt x="82" y="84"/>
                  </a:lnTo>
                  <a:close/>
                </a:path>
              </a:pathLst>
            </a:custGeom>
            <a:solidFill>
              <a:srgbClr val="D7D7D7"/>
            </a:solidFill>
            <a:ln w="0">
              <a:solidFill>
                <a:srgbClr val="D7D7D7"/>
              </a:solidFill>
              <a:prstDash val="solid"/>
              <a:round/>
              <a:headEnd/>
              <a:tailEnd/>
            </a:ln>
          </p:spPr>
          <p:txBody>
            <a:bodyPr/>
            <a:lstStyle/>
            <a:p>
              <a:pPr>
                <a:defRPr/>
              </a:pPr>
              <a:endParaRPr lang="zh-CN" altLang="en-US">
                <a:latin typeface="Arial" charset="0"/>
              </a:endParaRPr>
            </a:p>
          </p:txBody>
        </p:sp>
        <p:sp>
          <p:nvSpPr>
            <p:cNvPr id="22" name="Freeform 15"/>
            <p:cNvSpPr>
              <a:spLocks/>
            </p:cNvSpPr>
            <p:nvPr/>
          </p:nvSpPr>
          <p:spPr bwMode="gray">
            <a:xfrm>
              <a:off x="2515" y="384"/>
              <a:ext cx="93" cy="209"/>
            </a:xfrm>
            <a:custGeom>
              <a:avLst/>
              <a:gdLst/>
              <a:ahLst/>
              <a:cxnLst>
                <a:cxn ang="0">
                  <a:pos x="43" y="162"/>
                </a:cxn>
                <a:cxn ang="0">
                  <a:pos x="36" y="160"/>
                </a:cxn>
                <a:cxn ang="0">
                  <a:pos x="23" y="155"/>
                </a:cxn>
                <a:cxn ang="0">
                  <a:pos x="12" y="141"/>
                </a:cxn>
                <a:cxn ang="0">
                  <a:pos x="12" y="129"/>
                </a:cxn>
                <a:cxn ang="0">
                  <a:pos x="23" y="132"/>
                </a:cxn>
                <a:cxn ang="0">
                  <a:pos x="38" y="145"/>
                </a:cxn>
                <a:cxn ang="0">
                  <a:pos x="43" y="108"/>
                </a:cxn>
                <a:cxn ang="0">
                  <a:pos x="35" y="106"/>
                </a:cxn>
                <a:cxn ang="0">
                  <a:pos x="20" y="101"/>
                </a:cxn>
                <a:cxn ang="0">
                  <a:pos x="7" y="83"/>
                </a:cxn>
                <a:cxn ang="0">
                  <a:pos x="7" y="70"/>
                </a:cxn>
                <a:cxn ang="0">
                  <a:pos x="17" y="71"/>
                </a:cxn>
                <a:cxn ang="0">
                  <a:pos x="31" y="81"/>
                </a:cxn>
                <a:cxn ang="0">
                  <a:pos x="43" y="105"/>
                </a:cxn>
                <a:cxn ang="0">
                  <a:pos x="40" y="43"/>
                </a:cxn>
                <a:cxn ang="0">
                  <a:pos x="26" y="39"/>
                </a:cxn>
                <a:cxn ang="0">
                  <a:pos x="8" y="27"/>
                </a:cxn>
                <a:cxn ang="0">
                  <a:pos x="0" y="0"/>
                </a:cxn>
                <a:cxn ang="0">
                  <a:pos x="7" y="0"/>
                </a:cxn>
                <a:cxn ang="0">
                  <a:pos x="23" y="5"/>
                </a:cxn>
                <a:cxn ang="0">
                  <a:pos x="39" y="23"/>
                </a:cxn>
                <a:cxn ang="0">
                  <a:pos x="46" y="38"/>
                </a:cxn>
                <a:cxn ang="0">
                  <a:pos x="51" y="24"/>
                </a:cxn>
                <a:cxn ang="0">
                  <a:pos x="66" y="8"/>
                </a:cxn>
                <a:cxn ang="0">
                  <a:pos x="92" y="0"/>
                </a:cxn>
                <a:cxn ang="0">
                  <a:pos x="90" y="8"/>
                </a:cxn>
                <a:cxn ang="0">
                  <a:pos x="82" y="25"/>
                </a:cxn>
                <a:cxn ang="0">
                  <a:pos x="63" y="40"/>
                </a:cxn>
                <a:cxn ang="0">
                  <a:pos x="49" y="124"/>
                </a:cxn>
                <a:cxn ang="0">
                  <a:pos x="50" y="116"/>
                </a:cxn>
                <a:cxn ang="0">
                  <a:pos x="59" y="100"/>
                </a:cxn>
                <a:cxn ang="0">
                  <a:pos x="81" y="92"/>
                </a:cxn>
                <a:cxn ang="0">
                  <a:pos x="80" y="98"/>
                </a:cxn>
                <a:cxn ang="0">
                  <a:pos x="73" y="114"/>
                </a:cxn>
                <a:cxn ang="0">
                  <a:pos x="59" y="127"/>
                </a:cxn>
                <a:cxn ang="0">
                  <a:pos x="49" y="210"/>
                </a:cxn>
              </a:cxnLst>
              <a:rect l="0" t="0" r="r" b="b"/>
              <a:pathLst>
                <a:path w="92" h="210">
                  <a:moveTo>
                    <a:pt x="43" y="210"/>
                  </a:moveTo>
                  <a:lnTo>
                    <a:pt x="43" y="162"/>
                  </a:lnTo>
                  <a:lnTo>
                    <a:pt x="40" y="162"/>
                  </a:lnTo>
                  <a:lnTo>
                    <a:pt x="36" y="160"/>
                  </a:lnTo>
                  <a:lnTo>
                    <a:pt x="30" y="159"/>
                  </a:lnTo>
                  <a:lnTo>
                    <a:pt x="23" y="155"/>
                  </a:lnTo>
                  <a:lnTo>
                    <a:pt x="16" y="150"/>
                  </a:lnTo>
                  <a:lnTo>
                    <a:pt x="12" y="141"/>
                  </a:lnTo>
                  <a:lnTo>
                    <a:pt x="11" y="129"/>
                  </a:lnTo>
                  <a:lnTo>
                    <a:pt x="12" y="129"/>
                  </a:lnTo>
                  <a:lnTo>
                    <a:pt x="16" y="129"/>
                  </a:lnTo>
                  <a:lnTo>
                    <a:pt x="23" y="132"/>
                  </a:lnTo>
                  <a:lnTo>
                    <a:pt x="31" y="137"/>
                  </a:lnTo>
                  <a:lnTo>
                    <a:pt x="38" y="145"/>
                  </a:lnTo>
                  <a:lnTo>
                    <a:pt x="43" y="159"/>
                  </a:lnTo>
                  <a:lnTo>
                    <a:pt x="43" y="108"/>
                  </a:lnTo>
                  <a:lnTo>
                    <a:pt x="40" y="108"/>
                  </a:lnTo>
                  <a:lnTo>
                    <a:pt x="35" y="106"/>
                  </a:lnTo>
                  <a:lnTo>
                    <a:pt x="28" y="105"/>
                  </a:lnTo>
                  <a:lnTo>
                    <a:pt x="20" y="101"/>
                  </a:lnTo>
                  <a:lnTo>
                    <a:pt x="12" y="94"/>
                  </a:lnTo>
                  <a:lnTo>
                    <a:pt x="7" y="83"/>
                  </a:lnTo>
                  <a:lnTo>
                    <a:pt x="5" y="70"/>
                  </a:lnTo>
                  <a:lnTo>
                    <a:pt x="7" y="70"/>
                  </a:lnTo>
                  <a:lnTo>
                    <a:pt x="11" y="70"/>
                  </a:lnTo>
                  <a:lnTo>
                    <a:pt x="17" y="71"/>
                  </a:lnTo>
                  <a:lnTo>
                    <a:pt x="24" y="74"/>
                  </a:lnTo>
                  <a:lnTo>
                    <a:pt x="31" y="81"/>
                  </a:lnTo>
                  <a:lnTo>
                    <a:pt x="38" y="90"/>
                  </a:lnTo>
                  <a:lnTo>
                    <a:pt x="43" y="105"/>
                  </a:lnTo>
                  <a:lnTo>
                    <a:pt x="43" y="43"/>
                  </a:lnTo>
                  <a:lnTo>
                    <a:pt x="40" y="43"/>
                  </a:lnTo>
                  <a:lnTo>
                    <a:pt x="34" y="42"/>
                  </a:lnTo>
                  <a:lnTo>
                    <a:pt x="26" y="39"/>
                  </a:lnTo>
                  <a:lnTo>
                    <a:pt x="16" y="35"/>
                  </a:lnTo>
                  <a:lnTo>
                    <a:pt x="8" y="27"/>
                  </a:lnTo>
                  <a:lnTo>
                    <a:pt x="1" y="16"/>
                  </a:lnTo>
                  <a:lnTo>
                    <a:pt x="0" y="0"/>
                  </a:lnTo>
                  <a:lnTo>
                    <a:pt x="1" y="0"/>
                  </a:lnTo>
                  <a:lnTo>
                    <a:pt x="7" y="0"/>
                  </a:lnTo>
                  <a:lnTo>
                    <a:pt x="13" y="1"/>
                  </a:lnTo>
                  <a:lnTo>
                    <a:pt x="23" y="5"/>
                  </a:lnTo>
                  <a:lnTo>
                    <a:pt x="31" y="12"/>
                  </a:lnTo>
                  <a:lnTo>
                    <a:pt x="39" y="23"/>
                  </a:lnTo>
                  <a:lnTo>
                    <a:pt x="46" y="40"/>
                  </a:lnTo>
                  <a:lnTo>
                    <a:pt x="46" y="38"/>
                  </a:lnTo>
                  <a:lnTo>
                    <a:pt x="49" y="32"/>
                  </a:lnTo>
                  <a:lnTo>
                    <a:pt x="51" y="24"/>
                  </a:lnTo>
                  <a:lnTo>
                    <a:pt x="58" y="15"/>
                  </a:lnTo>
                  <a:lnTo>
                    <a:pt x="66" y="8"/>
                  </a:lnTo>
                  <a:lnTo>
                    <a:pt x="77" y="1"/>
                  </a:lnTo>
                  <a:lnTo>
                    <a:pt x="92" y="0"/>
                  </a:lnTo>
                  <a:lnTo>
                    <a:pt x="92" y="1"/>
                  </a:lnTo>
                  <a:lnTo>
                    <a:pt x="90" y="8"/>
                  </a:lnTo>
                  <a:lnTo>
                    <a:pt x="88" y="16"/>
                  </a:lnTo>
                  <a:lnTo>
                    <a:pt x="82" y="25"/>
                  </a:lnTo>
                  <a:lnTo>
                    <a:pt x="74" y="34"/>
                  </a:lnTo>
                  <a:lnTo>
                    <a:pt x="63" y="40"/>
                  </a:lnTo>
                  <a:lnTo>
                    <a:pt x="49" y="43"/>
                  </a:lnTo>
                  <a:lnTo>
                    <a:pt x="49" y="124"/>
                  </a:lnTo>
                  <a:lnTo>
                    <a:pt x="49" y="121"/>
                  </a:lnTo>
                  <a:lnTo>
                    <a:pt x="50" y="116"/>
                  </a:lnTo>
                  <a:lnTo>
                    <a:pt x="53" y="108"/>
                  </a:lnTo>
                  <a:lnTo>
                    <a:pt x="59" y="100"/>
                  </a:lnTo>
                  <a:lnTo>
                    <a:pt x="67" y="94"/>
                  </a:lnTo>
                  <a:lnTo>
                    <a:pt x="81" y="92"/>
                  </a:lnTo>
                  <a:lnTo>
                    <a:pt x="81" y="93"/>
                  </a:lnTo>
                  <a:lnTo>
                    <a:pt x="80" y="98"/>
                  </a:lnTo>
                  <a:lnTo>
                    <a:pt x="77" y="106"/>
                  </a:lnTo>
                  <a:lnTo>
                    <a:pt x="73" y="114"/>
                  </a:lnTo>
                  <a:lnTo>
                    <a:pt x="67" y="121"/>
                  </a:lnTo>
                  <a:lnTo>
                    <a:pt x="59" y="127"/>
                  </a:lnTo>
                  <a:lnTo>
                    <a:pt x="49" y="129"/>
                  </a:lnTo>
                  <a:lnTo>
                    <a:pt x="49" y="210"/>
                  </a:lnTo>
                  <a:lnTo>
                    <a:pt x="43" y="210"/>
                  </a:lnTo>
                  <a:close/>
                </a:path>
              </a:pathLst>
            </a:custGeom>
            <a:solidFill>
              <a:srgbClr val="D7D7D7"/>
            </a:solidFill>
            <a:ln w="0">
              <a:solidFill>
                <a:srgbClr val="D7D7D7"/>
              </a:solidFill>
              <a:prstDash val="solid"/>
              <a:round/>
              <a:headEnd/>
              <a:tailEnd/>
            </a:ln>
          </p:spPr>
          <p:txBody>
            <a:bodyPr/>
            <a:lstStyle/>
            <a:p>
              <a:pPr>
                <a:defRPr/>
              </a:pPr>
              <a:endParaRPr lang="zh-CN" altLang="en-US">
                <a:latin typeface="Arial" charset="0"/>
              </a:endParaRPr>
            </a:p>
          </p:txBody>
        </p:sp>
        <p:sp>
          <p:nvSpPr>
            <p:cNvPr id="23" name="Freeform 16"/>
            <p:cNvSpPr>
              <a:spLocks/>
            </p:cNvSpPr>
            <p:nvPr/>
          </p:nvSpPr>
          <p:spPr bwMode="gray">
            <a:xfrm>
              <a:off x="1567" y="302"/>
              <a:ext cx="128" cy="293"/>
            </a:xfrm>
            <a:custGeom>
              <a:avLst/>
              <a:gdLst/>
              <a:ahLst/>
              <a:cxnLst>
                <a:cxn ang="0">
                  <a:pos x="61" y="225"/>
                </a:cxn>
                <a:cxn ang="0">
                  <a:pos x="54" y="225"/>
                </a:cxn>
                <a:cxn ang="0">
                  <a:pos x="38" y="219"/>
                </a:cxn>
                <a:cxn ang="0">
                  <a:pos x="23" y="206"/>
                </a:cxn>
                <a:cxn ang="0">
                  <a:pos x="15" y="180"/>
                </a:cxn>
                <a:cxn ang="0">
                  <a:pos x="23" y="180"/>
                </a:cxn>
                <a:cxn ang="0">
                  <a:pos x="38" y="186"/>
                </a:cxn>
                <a:cxn ang="0">
                  <a:pos x="54" y="205"/>
                </a:cxn>
                <a:cxn ang="0">
                  <a:pos x="61" y="151"/>
                </a:cxn>
                <a:cxn ang="0">
                  <a:pos x="52" y="149"/>
                </a:cxn>
                <a:cxn ang="0">
                  <a:pos x="34" y="144"/>
                </a:cxn>
                <a:cxn ang="0">
                  <a:pos x="16" y="128"/>
                </a:cxn>
                <a:cxn ang="0">
                  <a:pos x="8" y="98"/>
                </a:cxn>
                <a:cxn ang="0">
                  <a:pos x="15" y="97"/>
                </a:cxn>
                <a:cxn ang="0">
                  <a:pos x="29" y="101"/>
                </a:cxn>
                <a:cxn ang="0">
                  <a:pos x="47" y="116"/>
                </a:cxn>
                <a:cxn ang="0">
                  <a:pos x="61" y="147"/>
                </a:cxn>
                <a:cxn ang="0">
                  <a:pos x="58" y="60"/>
                </a:cxn>
                <a:cxn ang="0">
                  <a:pos x="44" y="58"/>
                </a:cxn>
                <a:cxn ang="0">
                  <a:pos x="25" y="50"/>
                </a:cxn>
                <a:cxn ang="0">
                  <a:pos x="8" y="32"/>
                </a:cxn>
                <a:cxn ang="0">
                  <a:pos x="0" y="0"/>
                </a:cxn>
                <a:cxn ang="0">
                  <a:pos x="8" y="0"/>
                </a:cxn>
                <a:cxn ang="0">
                  <a:pos x="27" y="5"/>
                </a:cxn>
                <a:cxn ang="0">
                  <a:pos x="48" y="21"/>
                </a:cxn>
                <a:cxn ang="0">
                  <a:pos x="65" y="56"/>
                </a:cxn>
                <a:cxn ang="0">
                  <a:pos x="66" y="48"/>
                </a:cxn>
                <a:cxn ang="0">
                  <a:pos x="77" y="28"/>
                </a:cxn>
                <a:cxn ang="0">
                  <a:pos x="96" y="9"/>
                </a:cxn>
                <a:cxn ang="0">
                  <a:pos x="128" y="0"/>
                </a:cxn>
                <a:cxn ang="0">
                  <a:pos x="127" y="9"/>
                </a:cxn>
                <a:cxn ang="0">
                  <a:pos x="119" y="31"/>
                </a:cxn>
                <a:cxn ang="0">
                  <a:pos x="101" y="51"/>
                </a:cxn>
                <a:cxn ang="0">
                  <a:pos x="67" y="60"/>
                </a:cxn>
                <a:cxn ang="0">
                  <a:pos x="69" y="170"/>
                </a:cxn>
                <a:cxn ang="0">
                  <a:pos x="73" y="155"/>
                </a:cxn>
                <a:cxn ang="0">
                  <a:pos x="86" y="136"/>
                </a:cxn>
                <a:cxn ang="0">
                  <a:pos x="113" y="128"/>
                </a:cxn>
                <a:cxn ang="0">
                  <a:pos x="112" y="136"/>
                </a:cxn>
                <a:cxn ang="0">
                  <a:pos x="105" y="153"/>
                </a:cxn>
                <a:cxn ang="0">
                  <a:pos x="92" y="172"/>
                </a:cxn>
                <a:cxn ang="0">
                  <a:pos x="67" y="180"/>
                </a:cxn>
                <a:cxn ang="0">
                  <a:pos x="61" y="292"/>
                </a:cxn>
              </a:cxnLst>
              <a:rect l="0" t="0" r="r" b="b"/>
              <a:pathLst>
                <a:path w="128" h="292">
                  <a:moveTo>
                    <a:pt x="61" y="292"/>
                  </a:moveTo>
                  <a:lnTo>
                    <a:pt x="61" y="225"/>
                  </a:lnTo>
                  <a:lnTo>
                    <a:pt x="58" y="225"/>
                  </a:lnTo>
                  <a:lnTo>
                    <a:pt x="54" y="225"/>
                  </a:lnTo>
                  <a:lnTo>
                    <a:pt x="46" y="222"/>
                  </a:lnTo>
                  <a:lnTo>
                    <a:pt x="38" y="219"/>
                  </a:lnTo>
                  <a:lnTo>
                    <a:pt x="29" y="214"/>
                  </a:lnTo>
                  <a:lnTo>
                    <a:pt x="23" y="206"/>
                  </a:lnTo>
                  <a:lnTo>
                    <a:pt x="17" y="195"/>
                  </a:lnTo>
                  <a:lnTo>
                    <a:pt x="15" y="180"/>
                  </a:lnTo>
                  <a:lnTo>
                    <a:pt x="17" y="180"/>
                  </a:lnTo>
                  <a:lnTo>
                    <a:pt x="23" y="180"/>
                  </a:lnTo>
                  <a:lnTo>
                    <a:pt x="29" y="182"/>
                  </a:lnTo>
                  <a:lnTo>
                    <a:pt x="38" y="186"/>
                  </a:lnTo>
                  <a:lnTo>
                    <a:pt x="47" y="194"/>
                  </a:lnTo>
                  <a:lnTo>
                    <a:pt x="54" y="205"/>
                  </a:lnTo>
                  <a:lnTo>
                    <a:pt x="61" y="221"/>
                  </a:lnTo>
                  <a:lnTo>
                    <a:pt x="61" y="151"/>
                  </a:lnTo>
                  <a:lnTo>
                    <a:pt x="58" y="149"/>
                  </a:lnTo>
                  <a:lnTo>
                    <a:pt x="52" y="149"/>
                  </a:lnTo>
                  <a:lnTo>
                    <a:pt x="44" y="147"/>
                  </a:lnTo>
                  <a:lnTo>
                    <a:pt x="34" y="144"/>
                  </a:lnTo>
                  <a:lnTo>
                    <a:pt x="24" y="137"/>
                  </a:lnTo>
                  <a:lnTo>
                    <a:pt x="16" y="128"/>
                  </a:lnTo>
                  <a:lnTo>
                    <a:pt x="11" y="114"/>
                  </a:lnTo>
                  <a:lnTo>
                    <a:pt x="8" y="98"/>
                  </a:lnTo>
                  <a:lnTo>
                    <a:pt x="9" y="97"/>
                  </a:lnTo>
                  <a:lnTo>
                    <a:pt x="15" y="97"/>
                  </a:lnTo>
                  <a:lnTo>
                    <a:pt x="21" y="98"/>
                  </a:lnTo>
                  <a:lnTo>
                    <a:pt x="29" y="101"/>
                  </a:lnTo>
                  <a:lnTo>
                    <a:pt x="39" y="106"/>
                  </a:lnTo>
                  <a:lnTo>
                    <a:pt x="47" y="116"/>
                  </a:lnTo>
                  <a:lnTo>
                    <a:pt x="55" y="128"/>
                  </a:lnTo>
                  <a:lnTo>
                    <a:pt x="61" y="147"/>
                  </a:lnTo>
                  <a:lnTo>
                    <a:pt x="61" y="60"/>
                  </a:lnTo>
                  <a:lnTo>
                    <a:pt x="58" y="60"/>
                  </a:lnTo>
                  <a:lnTo>
                    <a:pt x="52" y="59"/>
                  </a:lnTo>
                  <a:lnTo>
                    <a:pt x="44" y="58"/>
                  </a:lnTo>
                  <a:lnTo>
                    <a:pt x="35" y="55"/>
                  </a:lnTo>
                  <a:lnTo>
                    <a:pt x="25" y="50"/>
                  </a:lnTo>
                  <a:lnTo>
                    <a:pt x="16" y="43"/>
                  </a:lnTo>
                  <a:lnTo>
                    <a:pt x="8" y="32"/>
                  </a:lnTo>
                  <a:lnTo>
                    <a:pt x="3" y="19"/>
                  </a:lnTo>
                  <a:lnTo>
                    <a:pt x="0" y="0"/>
                  </a:lnTo>
                  <a:lnTo>
                    <a:pt x="3" y="0"/>
                  </a:lnTo>
                  <a:lnTo>
                    <a:pt x="8" y="0"/>
                  </a:lnTo>
                  <a:lnTo>
                    <a:pt x="16" y="1"/>
                  </a:lnTo>
                  <a:lnTo>
                    <a:pt x="27" y="5"/>
                  </a:lnTo>
                  <a:lnTo>
                    <a:pt x="38" y="10"/>
                  </a:lnTo>
                  <a:lnTo>
                    <a:pt x="48" y="21"/>
                  </a:lnTo>
                  <a:lnTo>
                    <a:pt x="56" y="36"/>
                  </a:lnTo>
                  <a:lnTo>
                    <a:pt x="65" y="56"/>
                  </a:lnTo>
                  <a:lnTo>
                    <a:pt x="65" y="54"/>
                  </a:lnTo>
                  <a:lnTo>
                    <a:pt x="66" y="48"/>
                  </a:lnTo>
                  <a:lnTo>
                    <a:pt x="70" y="39"/>
                  </a:lnTo>
                  <a:lnTo>
                    <a:pt x="77" y="28"/>
                  </a:lnTo>
                  <a:lnTo>
                    <a:pt x="85" y="19"/>
                  </a:lnTo>
                  <a:lnTo>
                    <a:pt x="96" y="9"/>
                  </a:lnTo>
                  <a:lnTo>
                    <a:pt x="110" y="2"/>
                  </a:lnTo>
                  <a:lnTo>
                    <a:pt x="128" y="0"/>
                  </a:lnTo>
                  <a:lnTo>
                    <a:pt x="128" y="2"/>
                  </a:lnTo>
                  <a:lnTo>
                    <a:pt x="127" y="9"/>
                  </a:lnTo>
                  <a:lnTo>
                    <a:pt x="124" y="19"/>
                  </a:lnTo>
                  <a:lnTo>
                    <a:pt x="119" y="31"/>
                  </a:lnTo>
                  <a:lnTo>
                    <a:pt x="112" y="41"/>
                  </a:lnTo>
                  <a:lnTo>
                    <a:pt x="101" y="51"/>
                  </a:lnTo>
                  <a:lnTo>
                    <a:pt x="86" y="58"/>
                  </a:lnTo>
                  <a:lnTo>
                    <a:pt x="67" y="60"/>
                  </a:lnTo>
                  <a:lnTo>
                    <a:pt x="67" y="172"/>
                  </a:lnTo>
                  <a:lnTo>
                    <a:pt x="69" y="170"/>
                  </a:lnTo>
                  <a:lnTo>
                    <a:pt x="70" y="164"/>
                  </a:lnTo>
                  <a:lnTo>
                    <a:pt x="73" y="155"/>
                  </a:lnTo>
                  <a:lnTo>
                    <a:pt x="78" y="145"/>
                  </a:lnTo>
                  <a:lnTo>
                    <a:pt x="86" y="136"/>
                  </a:lnTo>
                  <a:lnTo>
                    <a:pt x="97" y="130"/>
                  </a:lnTo>
                  <a:lnTo>
                    <a:pt x="113" y="128"/>
                  </a:lnTo>
                  <a:lnTo>
                    <a:pt x="113" y="130"/>
                  </a:lnTo>
                  <a:lnTo>
                    <a:pt x="112" y="136"/>
                  </a:lnTo>
                  <a:lnTo>
                    <a:pt x="109" y="144"/>
                  </a:lnTo>
                  <a:lnTo>
                    <a:pt x="105" y="153"/>
                  </a:lnTo>
                  <a:lnTo>
                    <a:pt x="100" y="163"/>
                  </a:lnTo>
                  <a:lnTo>
                    <a:pt x="92" y="172"/>
                  </a:lnTo>
                  <a:lnTo>
                    <a:pt x="82" y="178"/>
                  </a:lnTo>
                  <a:lnTo>
                    <a:pt x="67" y="180"/>
                  </a:lnTo>
                  <a:lnTo>
                    <a:pt x="67" y="292"/>
                  </a:lnTo>
                  <a:lnTo>
                    <a:pt x="61" y="292"/>
                  </a:lnTo>
                  <a:close/>
                </a:path>
              </a:pathLst>
            </a:custGeom>
            <a:solidFill>
              <a:srgbClr val="D7D7D7"/>
            </a:solidFill>
            <a:ln w="0">
              <a:solidFill>
                <a:srgbClr val="D7D7D7"/>
              </a:solidFill>
              <a:prstDash val="solid"/>
              <a:round/>
              <a:headEnd/>
              <a:tailEnd/>
            </a:ln>
          </p:spPr>
          <p:txBody>
            <a:bodyPr/>
            <a:lstStyle/>
            <a:p>
              <a:pPr>
                <a:defRPr/>
              </a:pPr>
              <a:endParaRPr lang="zh-CN" altLang="en-US">
                <a:latin typeface="Arial" charset="0"/>
              </a:endParaRPr>
            </a:p>
          </p:txBody>
        </p:sp>
        <p:sp>
          <p:nvSpPr>
            <p:cNvPr id="24" name="Freeform 17"/>
            <p:cNvSpPr>
              <a:spLocks/>
            </p:cNvSpPr>
            <p:nvPr/>
          </p:nvSpPr>
          <p:spPr bwMode="gray">
            <a:xfrm>
              <a:off x="2599" y="338"/>
              <a:ext cx="68" cy="254"/>
            </a:xfrm>
            <a:custGeom>
              <a:avLst/>
              <a:gdLst/>
              <a:ahLst/>
              <a:cxnLst>
                <a:cxn ang="0">
                  <a:pos x="31" y="164"/>
                </a:cxn>
                <a:cxn ang="0">
                  <a:pos x="23" y="163"/>
                </a:cxn>
                <a:cxn ang="0">
                  <a:pos x="8" y="155"/>
                </a:cxn>
                <a:cxn ang="0">
                  <a:pos x="0" y="132"/>
                </a:cxn>
                <a:cxn ang="0">
                  <a:pos x="7" y="132"/>
                </a:cxn>
                <a:cxn ang="0">
                  <a:pos x="22" y="139"/>
                </a:cxn>
                <a:cxn ang="0">
                  <a:pos x="31" y="160"/>
                </a:cxn>
                <a:cxn ang="0">
                  <a:pos x="29" y="101"/>
                </a:cxn>
                <a:cxn ang="0">
                  <a:pos x="16" y="97"/>
                </a:cxn>
                <a:cxn ang="0">
                  <a:pos x="3" y="83"/>
                </a:cxn>
                <a:cxn ang="0">
                  <a:pos x="3" y="70"/>
                </a:cxn>
                <a:cxn ang="0">
                  <a:pos x="15" y="74"/>
                </a:cxn>
                <a:cxn ang="0">
                  <a:pos x="27" y="86"/>
                </a:cxn>
                <a:cxn ang="0">
                  <a:pos x="31" y="31"/>
                </a:cxn>
                <a:cxn ang="0">
                  <a:pos x="33" y="23"/>
                </a:cxn>
                <a:cxn ang="0">
                  <a:pos x="41" y="8"/>
                </a:cxn>
                <a:cxn ang="0">
                  <a:pos x="62" y="0"/>
                </a:cxn>
                <a:cxn ang="0">
                  <a:pos x="61" y="8"/>
                </a:cxn>
                <a:cxn ang="0">
                  <a:pos x="53" y="23"/>
                </a:cxn>
                <a:cxn ang="0">
                  <a:pos x="35" y="31"/>
                </a:cxn>
                <a:cxn ang="0">
                  <a:pos x="35" y="75"/>
                </a:cxn>
                <a:cxn ang="0">
                  <a:pos x="39" y="62"/>
                </a:cxn>
                <a:cxn ang="0">
                  <a:pos x="54" y="48"/>
                </a:cxn>
                <a:cxn ang="0">
                  <a:pos x="68" y="48"/>
                </a:cxn>
                <a:cxn ang="0">
                  <a:pos x="66" y="59"/>
                </a:cxn>
                <a:cxn ang="0">
                  <a:pos x="58" y="72"/>
                </a:cxn>
                <a:cxn ang="0">
                  <a:pos x="35" y="82"/>
                </a:cxn>
                <a:cxn ang="0">
                  <a:pos x="35" y="143"/>
                </a:cxn>
                <a:cxn ang="0">
                  <a:pos x="38" y="132"/>
                </a:cxn>
                <a:cxn ang="0">
                  <a:pos x="49" y="122"/>
                </a:cxn>
                <a:cxn ang="0">
                  <a:pos x="60" y="122"/>
                </a:cxn>
                <a:cxn ang="0">
                  <a:pos x="58" y="133"/>
                </a:cxn>
                <a:cxn ang="0">
                  <a:pos x="47" y="144"/>
                </a:cxn>
                <a:cxn ang="0">
                  <a:pos x="35" y="257"/>
                </a:cxn>
              </a:cxnLst>
              <a:rect l="0" t="0" r="r" b="b"/>
              <a:pathLst>
                <a:path w="68" h="257">
                  <a:moveTo>
                    <a:pt x="31" y="257"/>
                  </a:moveTo>
                  <a:lnTo>
                    <a:pt x="31" y="164"/>
                  </a:lnTo>
                  <a:lnTo>
                    <a:pt x="29" y="163"/>
                  </a:lnTo>
                  <a:lnTo>
                    <a:pt x="23" y="163"/>
                  </a:lnTo>
                  <a:lnTo>
                    <a:pt x="16" y="160"/>
                  </a:lnTo>
                  <a:lnTo>
                    <a:pt x="8" y="155"/>
                  </a:lnTo>
                  <a:lnTo>
                    <a:pt x="3" y="145"/>
                  </a:lnTo>
                  <a:lnTo>
                    <a:pt x="0" y="132"/>
                  </a:lnTo>
                  <a:lnTo>
                    <a:pt x="3" y="132"/>
                  </a:lnTo>
                  <a:lnTo>
                    <a:pt x="7" y="132"/>
                  </a:lnTo>
                  <a:lnTo>
                    <a:pt x="15" y="135"/>
                  </a:lnTo>
                  <a:lnTo>
                    <a:pt x="22" y="139"/>
                  </a:lnTo>
                  <a:lnTo>
                    <a:pt x="27" y="147"/>
                  </a:lnTo>
                  <a:lnTo>
                    <a:pt x="31" y="160"/>
                  </a:lnTo>
                  <a:lnTo>
                    <a:pt x="31" y="101"/>
                  </a:lnTo>
                  <a:lnTo>
                    <a:pt x="29" y="101"/>
                  </a:lnTo>
                  <a:lnTo>
                    <a:pt x="23" y="99"/>
                  </a:lnTo>
                  <a:lnTo>
                    <a:pt x="16" y="97"/>
                  </a:lnTo>
                  <a:lnTo>
                    <a:pt x="8" y="91"/>
                  </a:lnTo>
                  <a:lnTo>
                    <a:pt x="3" y="83"/>
                  </a:lnTo>
                  <a:lnTo>
                    <a:pt x="0" y="70"/>
                  </a:lnTo>
                  <a:lnTo>
                    <a:pt x="3" y="70"/>
                  </a:lnTo>
                  <a:lnTo>
                    <a:pt x="7" y="71"/>
                  </a:lnTo>
                  <a:lnTo>
                    <a:pt x="15" y="74"/>
                  </a:lnTo>
                  <a:lnTo>
                    <a:pt x="22" y="78"/>
                  </a:lnTo>
                  <a:lnTo>
                    <a:pt x="27" y="86"/>
                  </a:lnTo>
                  <a:lnTo>
                    <a:pt x="31" y="97"/>
                  </a:lnTo>
                  <a:lnTo>
                    <a:pt x="31" y="31"/>
                  </a:lnTo>
                  <a:lnTo>
                    <a:pt x="31" y="28"/>
                  </a:lnTo>
                  <a:lnTo>
                    <a:pt x="33" y="23"/>
                  </a:lnTo>
                  <a:lnTo>
                    <a:pt x="35" y="15"/>
                  </a:lnTo>
                  <a:lnTo>
                    <a:pt x="41" y="8"/>
                  </a:lnTo>
                  <a:lnTo>
                    <a:pt x="50" y="2"/>
                  </a:lnTo>
                  <a:lnTo>
                    <a:pt x="62" y="0"/>
                  </a:lnTo>
                  <a:lnTo>
                    <a:pt x="62" y="2"/>
                  </a:lnTo>
                  <a:lnTo>
                    <a:pt x="61" y="8"/>
                  </a:lnTo>
                  <a:lnTo>
                    <a:pt x="58" y="15"/>
                  </a:lnTo>
                  <a:lnTo>
                    <a:pt x="53" y="23"/>
                  </a:lnTo>
                  <a:lnTo>
                    <a:pt x="46" y="28"/>
                  </a:lnTo>
                  <a:lnTo>
                    <a:pt x="35" y="31"/>
                  </a:lnTo>
                  <a:lnTo>
                    <a:pt x="35" y="78"/>
                  </a:lnTo>
                  <a:lnTo>
                    <a:pt x="35" y="75"/>
                  </a:lnTo>
                  <a:lnTo>
                    <a:pt x="37" y="70"/>
                  </a:lnTo>
                  <a:lnTo>
                    <a:pt x="39" y="62"/>
                  </a:lnTo>
                  <a:lnTo>
                    <a:pt x="45" y="55"/>
                  </a:lnTo>
                  <a:lnTo>
                    <a:pt x="54" y="48"/>
                  </a:lnTo>
                  <a:lnTo>
                    <a:pt x="66" y="47"/>
                  </a:lnTo>
                  <a:lnTo>
                    <a:pt x="68" y="48"/>
                  </a:lnTo>
                  <a:lnTo>
                    <a:pt x="68" y="52"/>
                  </a:lnTo>
                  <a:lnTo>
                    <a:pt x="66" y="59"/>
                  </a:lnTo>
                  <a:lnTo>
                    <a:pt x="64" y="66"/>
                  </a:lnTo>
                  <a:lnTo>
                    <a:pt x="58" y="72"/>
                  </a:lnTo>
                  <a:lnTo>
                    <a:pt x="50" y="78"/>
                  </a:lnTo>
                  <a:lnTo>
                    <a:pt x="35" y="82"/>
                  </a:lnTo>
                  <a:lnTo>
                    <a:pt x="35" y="144"/>
                  </a:lnTo>
                  <a:lnTo>
                    <a:pt x="35" y="143"/>
                  </a:lnTo>
                  <a:lnTo>
                    <a:pt x="37" y="139"/>
                  </a:lnTo>
                  <a:lnTo>
                    <a:pt x="38" y="132"/>
                  </a:lnTo>
                  <a:lnTo>
                    <a:pt x="42" y="126"/>
                  </a:lnTo>
                  <a:lnTo>
                    <a:pt x="49" y="122"/>
                  </a:lnTo>
                  <a:lnTo>
                    <a:pt x="58" y="121"/>
                  </a:lnTo>
                  <a:lnTo>
                    <a:pt x="60" y="122"/>
                  </a:lnTo>
                  <a:lnTo>
                    <a:pt x="60" y="126"/>
                  </a:lnTo>
                  <a:lnTo>
                    <a:pt x="58" y="133"/>
                  </a:lnTo>
                  <a:lnTo>
                    <a:pt x="56" y="139"/>
                  </a:lnTo>
                  <a:lnTo>
                    <a:pt x="47" y="144"/>
                  </a:lnTo>
                  <a:lnTo>
                    <a:pt x="35" y="148"/>
                  </a:lnTo>
                  <a:lnTo>
                    <a:pt x="35" y="257"/>
                  </a:lnTo>
                  <a:lnTo>
                    <a:pt x="31" y="257"/>
                  </a:lnTo>
                  <a:close/>
                </a:path>
              </a:pathLst>
            </a:custGeom>
            <a:solidFill>
              <a:srgbClr val="D7D7D7"/>
            </a:solidFill>
            <a:ln w="0">
              <a:solidFill>
                <a:srgbClr val="D7D7D7"/>
              </a:solidFill>
              <a:prstDash val="solid"/>
              <a:round/>
              <a:headEnd/>
              <a:tailEnd/>
            </a:ln>
          </p:spPr>
          <p:txBody>
            <a:bodyPr/>
            <a:lstStyle/>
            <a:p>
              <a:pPr>
                <a:defRPr/>
              </a:pPr>
              <a:endParaRPr lang="zh-CN" altLang="en-US">
                <a:latin typeface="Arial" charset="0"/>
              </a:endParaRPr>
            </a:p>
          </p:txBody>
        </p:sp>
        <p:sp>
          <p:nvSpPr>
            <p:cNvPr id="25" name="Freeform 18"/>
            <p:cNvSpPr>
              <a:spLocks/>
            </p:cNvSpPr>
            <p:nvPr/>
          </p:nvSpPr>
          <p:spPr bwMode="gray">
            <a:xfrm>
              <a:off x="1674" y="167"/>
              <a:ext cx="111" cy="425"/>
            </a:xfrm>
            <a:custGeom>
              <a:avLst/>
              <a:gdLst/>
              <a:ahLst/>
              <a:cxnLst>
                <a:cxn ang="0">
                  <a:pos x="52" y="272"/>
                </a:cxn>
                <a:cxn ang="0">
                  <a:pos x="44" y="270"/>
                </a:cxn>
                <a:cxn ang="0">
                  <a:pos x="26" y="265"/>
                </a:cxn>
                <a:cxn ang="0">
                  <a:pos x="8" y="249"/>
                </a:cxn>
                <a:cxn ang="0">
                  <a:pos x="0" y="219"/>
                </a:cxn>
                <a:cxn ang="0">
                  <a:pos x="8" y="219"/>
                </a:cxn>
                <a:cxn ang="0">
                  <a:pos x="25" y="223"/>
                </a:cxn>
                <a:cxn ang="0">
                  <a:pos x="41" y="235"/>
                </a:cxn>
                <a:cxn ang="0">
                  <a:pos x="52" y="265"/>
                </a:cxn>
                <a:cxn ang="0">
                  <a:pos x="50" y="168"/>
                </a:cxn>
                <a:cxn ang="0">
                  <a:pos x="35" y="165"/>
                </a:cxn>
                <a:cxn ang="0">
                  <a:pos x="17" y="156"/>
                </a:cxn>
                <a:cxn ang="0">
                  <a:pos x="3" y="134"/>
                </a:cxn>
                <a:cxn ang="0">
                  <a:pos x="3" y="116"/>
                </a:cxn>
                <a:cxn ang="0">
                  <a:pos x="19" y="120"/>
                </a:cxn>
                <a:cxn ang="0">
                  <a:pos x="39" y="133"/>
                </a:cxn>
                <a:cxn ang="0">
                  <a:pos x="52" y="161"/>
                </a:cxn>
                <a:cxn ang="0">
                  <a:pos x="53" y="50"/>
                </a:cxn>
                <a:cxn ang="0">
                  <a:pos x="54" y="36"/>
                </a:cxn>
                <a:cxn ang="0">
                  <a:pos x="65" y="17"/>
                </a:cxn>
                <a:cxn ang="0">
                  <a:pos x="87" y="3"/>
                </a:cxn>
                <a:cxn ang="0">
                  <a:pos x="103" y="3"/>
                </a:cxn>
                <a:cxn ang="0">
                  <a:pos x="99" y="21"/>
                </a:cxn>
                <a:cxn ang="0">
                  <a:pos x="84" y="42"/>
                </a:cxn>
                <a:cxn ang="0">
                  <a:pos x="58" y="52"/>
                </a:cxn>
                <a:cxn ang="0">
                  <a:pos x="58" y="127"/>
                </a:cxn>
                <a:cxn ang="0">
                  <a:pos x="61" y="112"/>
                </a:cxn>
                <a:cxn ang="0">
                  <a:pos x="72" y="94"/>
                </a:cxn>
                <a:cxn ang="0">
                  <a:pos x="93" y="80"/>
                </a:cxn>
                <a:cxn ang="0">
                  <a:pos x="111" y="80"/>
                </a:cxn>
                <a:cxn ang="0">
                  <a:pos x="111" y="91"/>
                </a:cxn>
                <a:cxn ang="0">
                  <a:pos x="107" y="108"/>
                </a:cxn>
                <a:cxn ang="0">
                  <a:pos x="91" y="126"/>
                </a:cxn>
                <a:cxn ang="0">
                  <a:pos x="58" y="135"/>
                </a:cxn>
                <a:cxn ang="0">
                  <a:pos x="58" y="236"/>
                </a:cxn>
                <a:cxn ang="0">
                  <a:pos x="61" y="223"/>
                </a:cxn>
                <a:cxn ang="0">
                  <a:pos x="73" y="208"/>
                </a:cxn>
                <a:cxn ang="0">
                  <a:pos x="97" y="200"/>
                </a:cxn>
                <a:cxn ang="0">
                  <a:pos x="99" y="207"/>
                </a:cxn>
                <a:cxn ang="0">
                  <a:pos x="97" y="220"/>
                </a:cxn>
                <a:cxn ang="0">
                  <a:pos x="87" y="235"/>
                </a:cxn>
                <a:cxn ang="0">
                  <a:pos x="58" y="245"/>
                </a:cxn>
                <a:cxn ang="0">
                  <a:pos x="52" y="425"/>
                </a:cxn>
              </a:cxnLst>
              <a:rect l="0" t="0" r="r" b="b"/>
              <a:pathLst>
                <a:path w="111" h="425">
                  <a:moveTo>
                    <a:pt x="52" y="425"/>
                  </a:moveTo>
                  <a:lnTo>
                    <a:pt x="52" y="272"/>
                  </a:lnTo>
                  <a:lnTo>
                    <a:pt x="50" y="270"/>
                  </a:lnTo>
                  <a:lnTo>
                    <a:pt x="44" y="270"/>
                  </a:lnTo>
                  <a:lnTo>
                    <a:pt x="35" y="269"/>
                  </a:lnTo>
                  <a:lnTo>
                    <a:pt x="26" y="265"/>
                  </a:lnTo>
                  <a:lnTo>
                    <a:pt x="17" y="258"/>
                  </a:lnTo>
                  <a:lnTo>
                    <a:pt x="8" y="249"/>
                  </a:lnTo>
                  <a:lnTo>
                    <a:pt x="3" y="236"/>
                  </a:lnTo>
                  <a:lnTo>
                    <a:pt x="0" y="219"/>
                  </a:lnTo>
                  <a:lnTo>
                    <a:pt x="3" y="219"/>
                  </a:lnTo>
                  <a:lnTo>
                    <a:pt x="8" y="219"/>
                  </a:lnTo>
                  <a:lnTo>
                    <a:pt x="15" y="220"/>
                  </a:lnTo>
                  <a:lnTo>
                    <a:pt x="25" y="223"/>
                  </a:lnTo>
                  <a:lnTo>
                    <a:pt x="33" y="227"/>
                  </a:lnTo>
                  <a:lnTo>
                    <a:pt x="41" y="235"/>
                  </a:lnTo>
                  <a:lnTo>
                    <a:pt x="48" y="247"/>
                  </a:lnTo>
                  <a:lnTo>
                    <a:pt x="52" y="265"/>
                  </a:lnTo>
                  <a:lnTo>
                    <a:pt x="52" y="168"/>
                  </a:lnTo>
                  <a:lnTo>
                    <a:pt x="50" y="168"/>
                  </a:lnTo>
                  <a:lnTo>
                    <a:pt x="44" y="168"/>
                  </a:lnTo>
                  <a:lnTo>
                    <a:pt x="35" y="165"/>
                  </a:lnTo>
                  <a:lnTo>
                    <a:pt x="26" y="161"/>
                  </a:lnTo>
                  <a:lnTo>
                    <a:pt x="17" y="156"/>
                  </a:lnTo>
                  <a:lnTo>
                    <a:pt x="8" y="146"/>
                  </a:lnTo>
                  <a:lnTo>
                    <a:pt x="3" y="134"/>
                  </a:lnTo>
                  <a:lnTo>
                    <a:pt x="0" y="116"/>
                  </a:lnTo>
                  <a:lnTo>
                    <a:pt x="3" y="116"/>
                  </a:lnTo>
                  <a:lnTo>
                    <a:pt x="10" y="118"/>
                  </a:lnTo>
                  <a:lnTo>
                    <a:pt x="19" y="120"/>
                  </a:lnTo>
                  <a:lnTo>
                    <a:pt x="29" y="125"/>
                  </a:lnTo>
                  <a:lnTo>
                    <a:pt x="39" y="133"/>
                  </a:lnTo>
                  <a:lnTo>
                    <a:pt x="48" y="145"/>
                  </a:lnTo>
                  <a:lnTo>
                    <a:pt x="52" y="161"/>
                  </a:lnTo>
                  <a:lnTo>
                    <a:pt x="52" y="52"/>
                  </a:lnTo>
                  <a:lnTo>
                    <a:pt x="53" y="50"/>
                  </a:lnTo>
                  <a:lnTo>
                    <a:pt x="53" y="44"/>
                  </a:lnTo>
                  <a:lnTo>
                    <a:pt x="54" y="36"/>
                  </a:lnTo>
                  <a:lnTo>
                    <a:pt x="58" y="26"/>
                  </a:lnTo>
                  <a:lnTo>
                    <a:pt x="65" y="17"/>
                  </a:lnTo>
                  <a:lnTo>
                    <a:pt x="75" y="9"/>
                  </a:lnTo>
                  <a:lnTo>
                    <a:pt x="87" y="3"/>
                  </a:lnTo>
                  <a:lnTo>
                    <a:pt x="104" y="0"/>
                  </a:lnTo>
                  <a:lnTo>
                    <a:pt x="103" y="3"/>
                  </a:lnTo>
                  <a:lnTo>
                    <a:pt x="102" y="11"/>
                  </a:lnTo>
                  <a:lnTo>
                    <a:pt x="99" y="21"/>
                  </a:lnTo>
                  <a:lnTo>
                    <a:pt x="92" y="32"/>
                  </a:lnTo>
                  <a:lnTo>
                    <a:pt x="84" y="42"/>
                  </a:lnTo>
                  <a:lnTo>
                    <a:pt x="73" y="49"/>
                  </a:lnTo>
                  <a:lnTo>
                    <a:pt x="58" y="52"/>
                  </a:lnTo>
                  <a:lnTo>
                    <a:pt x="58" y="130"/>
                  </a:lnTo>
                  <a:lnTo>
                    <a:pt x="58" y="127"/>
                  </a:lnTo>
                  <a:lnTo>
                    <a:pt x="60" y="122"/>
                  </a:lnTo>
                  <a:lnTo>
                    <a:pt x="61" y="112"/>
                  </a:lnTo>
                  <a:lnTo>
                    <a:pt x="65" y="103"/>
                  </a:lnTo>
                  <a:lnTo>
                    <a:pt x="72" y="94"/>
                  </a:lnTo>
                  <a:lnTo>
                    <a:pt x="80" y="85"/>
                  </a:lnTo>
                  <a:lnTo>
                    <a:pt x="93" y="80"/>
                  </a:lnTo>
                  <a:lnTo>
                    <a:pt x="110" y="77"/>
                  </a:lnTo>
                  <a:lnTo>
                    <a:pt x="111" y="80"/>
                  </a:lnTo>
                  <a:lnTo>
                    <a:pt x="111" y="84"/>
                  </a:lnTo>
                  <a:lnTo>
                    <a:pt x="111" y="91"/>
                  </a:lnTo>
                  <a:lnTo>
                    <a:pt x="110" y="100"/>
                  </a:lnTo>
                  <a:lnTo>
                    <a:pt x="107" y="108"/>
                  </a:lnTo>
                  <a:lnTo>
                    <a:pt x="100" y="118"/>
                  </a:lnTo>
                  <a:lnTo>
                    <a:pt x="91" y="126"/>
                  </a:lnTo>
                  <a:lnTo>
                    <a:pt x="77" y="133"/>
                  </a:lnTo>
                  <a:lnTo>
                    <a:pt x="58" y="135"/>
                  </a:lnTo>
                  <a:lnTo>
                    <a:pt x="58" y="239"/>
                  </a:lnTo>
                  <a:lnTo>
                    <a:pt x="58" y="236"/>
                  </a:lnTo>
                  <a:lnTo>
                    <a:pt x="60" y="231"/>
                  </a:lnTo>
                  <a:lnTo>
                    <a:pt x="61" y="223"/>
                  </a:lnTo>
                  <a:lnTo>
                    <a:pt x="66" y="215"/>
                  </a:lnTo>
                  <a:lnTo>
                    <a:pt x="73" y="208"/>
                  </a:lnTo>
                  <a:lnTo>
                    <a:pt x="83" y="203"/>
                  </a:lnTo>
                  <a:lnTo>
                    <a:pt x="97" y="200"/>
                  </a:lnTo>
                  <a:lnTo>
                    <a:pt x="97" y="201"/>
                  </a:lnTo>
                  <a:lnTo>
                    <a:pt x="99" y="207"/>
                  </a:lnTo>
                  <a:lnTo>
                    <a:pt x="99" y="212"/>
                  </a:lnTo>
                  <a:lnTo>
                    <a:pt x="97" y="220"/>
                  </a:lnTo>
                  <a:lnTo>
                    <a:pt x="93" y="228"/>
                  </a:lnTo>
                  <a:lnTo>
                    <a:pt x="87" y="235"/>
                  </a:lnTo>
                  <a:lnTo>
                    <a:pt x="75" y="242"/>
                  </a:lnTo>
                  <a:lnTo>
                    <a:pt x="58" y="245"/>
                  </a:lnTo>
                  <a:lnTo>
                    <a:pt x="58" y="425"/>
                  </a:lnTo>
                  <a:lnTo>
                    <a:pt x="52" y="425"/>
                  </a:lnTo>
                  <a:close/>
                </a:path>
              </a:pathLst>
            </a:custGeom>
            <a:solidFill>
              <a:srgbClr val="D7D7D7"/>
            </a:solidFill>
            <a:ln w="0">
              <a:solidFill>
                <a:srgbClr val="D7D7D7"/>
              </a:solidFill>
              <a:prstDash val="solid"/>
              <a:round/>
              <a:headEnd/>
              <a:tailEnd/>
            </a:ln>
          </p:spPr>
          <p:txBody>
            <a:bodyPr/>
            <a:lstStyle/>
            <a:p>
              <a:pPr>
                <a:defRPr/>
              </a:pPr>
              <a:endParaRPr lang="zh-CN" altLang="en-US">
                <a:latin typeface="Arial" charset="0"/>
              </a:endParaRPr>
            </a:p>
          </p:txBody>
        </p:sp>
        <p:sp>
          <p:nvSpPr>
            <p:cNvPr id="26" name="Freeform 19"/>
            <p:cNvSpPr>
              <a:spLocks/>
            </p:cNvSpPr>
            <p:nvPr/>
          </p:nvSpPr>
          <p:spPr bwMode="gray">
            <a:xfrm>
              <a:off x="2065" y="367"/>
              <a:ext cx="100" cy="229"/>
            </a:xfrm>
            <a:custGeom>
              <a:avLst/>
              <a:gdLst/>
              <a:ahLst/>
              <a:cxnLst>
                <a:cxn ang="0">
                  <a:pos x="52" y="176"/>
                </a:cxn>
                <a:cxn ang="0">
                  <a:pos x="59" y="176"/>
                </a:cxn>
                <a:cxn ang="0">
                  <a:pos x="74" y="169"/>
                </a:cxn>
                <a:cxn ang="0">
                  <a:pos x="86" y="154"/>
                </a:cxn>
                <a:cxn ang="0">
                  <a:pos x="86" y="141"/>
                </a:cxn>
                <a:cxn ang="0">
                  <a:pos x="74" y="143"/>
                </a:cxn>
                <a:cxn ang="0">
                  <a:pos x="58" y="158"/>
                </a:cxn>
                <a:cxn ang="0">
                  <a:pos x="52" y="118"/>
                </a:cxn>
                <a:cxn ang="0">
                  <a:pos x="61" y="116"/>
                </a:cxn>
                <a:cxn ang="0">
                  <a:pos x="78" y="110"/>
                </a:cxn>
                <a:cxn ang="0">
                  <a:pos x="92" y="92"/>
                </a:cxn>
                <a:cxn ang="0">
                  <a:pos x="92" y="77"/>
                </a:cxn>
                <a:cxn ang="0">
                  <a:pos x="81" y="79"/>
                </a:cxn>
                <a:cxn ang="0">
                  <a:pos x="65" y="88"/>
                </a:cxn>
                <a:cxn ang="0">
                  <a:pos x="52" y="115"/>
                </a:cxn>
                <a:cxn ang="0">
                  <a:pos x="55" y="48"/>
                </a:cxn>
                <a:cxn ang="0">
                  <a:pos x="67" y="45"/>
                </a:cxn>
                <a:cxn ang="0">
                  <a:pos x="85" y="37"/>
                </a:cxn>
                <a:cxn ang="0">
                  <a:pos x="97" y="17"/>
                </a:cxn>
                <a:cxn ang="0">
                  <a:pos x="97" y="0"/>
                </a:cxn>
                <a:cxn ang="0">
                  <a:pos x="83" y="3"/>
                </a:cxn>
                <a:cxn ang="0">
                  <a:pos x="65" y="14"/>
                </a:cxn>
                <a:cxn ang="0">
                  <a:pos x="50" y="45"/>
                </a:cxn>
                <a:cxn ang="0">
                  <a:pos x="47" y="35"/>
                </a:cxn>
                <a:cxn ang="0">
                  <a:pos x="38" y="18"/>
                </a:cxn>
                <a:cxn ang="0">
                  <a:pos x="16" y="3"/>
                </a:cxn>
                <a:cxn ang="0">
                  <a:pos x="1" y="3"/>
                </a:cxn>
                <a:cxn ang="0">
                  <a:pos x="5" y="19"/>
                </a:cxn>
                <a:cxn ang="0">
                  <a:pos x="19" y="38"/>
                </a:cxn>
                <a:cxn ang="0">
                  <a:pos x="47" y="48"/>
                </a:cxn>
                <a:cxn ang="0">
                  <a:pos x="47" y="132"/>
                </a:cxn>
                <a:cxn ang="0">
                  <a:pos x="42" y="118"/>
                </a:cxn>
                <a:cxn ang="0">
                  <a:pos x="25" y="103"/>
                </a:cxn>
                <a:cxn ang="0">
                  <a:pos x="12" y="103"/>
                </a:cxn>
                <a:cxn ang="0">
                  <a:pos x="16" y="116"/>
                </a:cxn>
                <a:cxn ang="0">
                  <a:pos x="25" y="132"/>
                </a:cxn>
                <a:cxn ang="0">
                  <a:pos x="47" y="141"/>
                </a:cxn>
                <a:cxn ang="0">
                  <a:pos x="52" y="228"/>
                </a:cxn>
              </a:cxnLst>
              <a:rect l="0" t="0" r="r" b="b"/>
              <a:pathLst>
                <a:path w="100" h="228">
                  <a:moveTo>
                    <a:pt x="52" y="228"/>
                  </a:moveTo>
                  <a:lnTo>
                    <a:pt x="52" y="176"/>
                  </a:lnTo>
                  <a:lnTo>
                    <a:pt x="55" y="176"/>
                  </a:lnTo>
                  <a:lnTo>
                    <a:pt x="59" y="176"/>
                  </a:lnTo>
                  <a:lnTo>
                    <a:pt x="67" y="173"/>
                  </a:lnTo>
                  <a:lnTo>
                    <a:pt x="74" y="169"/>
                  </a:lnTo>
                  <a:lnTo>
                    <a:pt x="81" y="163"/>
                  </a:lnTo>
                  <a:lnTo>
                    <a:pt x="86" y="154"/>
                  </a:lnTo>
                  <a:lnTo>
                    <a:pt x="88" y="141"/>
                  </a:lnTo>
                  <a:lnTo>
                    <a:pt x="86" y="141"/>
                  </a:lnTo>
                  <a:lnTo>
                    <a:pt x="81" y="142"/>
                  </a:lnTo>
                  <a:lnTo>
                    <a:pt x="74" y="143"/>
                  </a:lnTo>
                  <a:lnTo>
                    <a:pt x="66" y="149"/>
                  </a:lnTo>
                  <a:lnTo>
                    <a:pt x="58" y="158"/>
                  </a:lnTo>
                  <a:lnTo>
                    <a:pt x="52" y="173"/>
                  </a:lnTo>
                  <a:lnTo>
                    <a:pt x="52" y="118"/>
                  </a:lnTo>
                  <a:lnTo>
                    <a:pt x="55" y="118"/>
                  </a:lnTo>
                  <a:lnTo>
                    <a:pt x="61" y="116"/>
                  </a:lnTo>
                  <a:lnTo>
                    <a:pt x="69" y="115"/>
                  </a:lnTo>
                  <a:lnTo>
                    <a:pt x="78" y="110"/>
                  </a:lnTo>
                  <a:lnTo>
                    <a:pt x="86" y="103"/>
                  </a:lnTo>
                  <a:lnTo>
                    <a:pt x="92" y="92"/>
                  </a:lnTo>
                  <a:lnTo>
                    <a:pt x="94" y="77"/>
                  </a:lnTo>
                  <a:lnTo>
                    <a:pt x="92" y="77"/>
                  </a:lnTo>
                  <a:lnTo>
                    <a:pt x="88" y="77"/>
                  </a:lnTo>
                  <a:lnTo>
                    <a:pt x="81" y="79"/>
                  </a:lnTo>
                  <a:lnTo>
                    <a:pt x="73" y="81"/>
                  </a:lnTo>
                  <a:lnTo>
                    <a:pt x="65" y="88"/>
                  </a:lnTo>
                  <a:lnTo>
                    <a:pt x="58" y="99"/>
                  </a:lnTo>
                  <a:lnTo>
                    <a:pt x="52" y="115"/>
                  </a:lnTo>
                  <a:lnTo>
                    <a:pt x="52" y="48"/>
                  </a:lnTo>
                  <a:lnTo>
                    <a:pt x="55" y="48"/>
                  </a:lnTo>
                  <a:lnTo>
                    <a:pt x="61" y="48"/>
                  </a:lnTo>
                  <a:lnTo>
                    <a:pt x="67" y="45"/>
                  </a:lnTo>
                  <a:lnTo>
                    <a:pt x="77" y="42"/>
                  </a:lnTo>
                  <a:lnTo>
                    <a:pt x="85" y="37"/>
                  </a:lnTo>
                  <a:lnTo>
                    <a:pt x="92" y="27"/>
                  </a:lnTo>
                  <a:lnTo>
                    <a:pt x="97" y="17"/>
                  </a:lnTo>
                  <a:lnTo>
                    <a:pt x="100" y="0"/>
                  </a:lnTo>
                  <a:lnTo>
                    <a:pt x="97" y="0"/>
                  </a:lnTo>
                  <a:lnTo>
                    <a:pt x="92" y="0"/>
                  </a:lnTo>
                  <a:lnTo>
                    <a:pt x="83" y="3"/>
                  </a:lnTo>
                  <a:lnTo>
                    <a:pt x="74" y="7"/>
                  </a:lnTo>
                  <a:lnTo>
                    <a:pt x="65" y="14"/>
                  </a:lnTo>
                  <a:lnTo>
                    <a:pt x="56" y="27"/>
                  </a:lnTo>
                  <a:lnTo>
                    <a:pt x="50" y="45"/>
                  </a:lnTo>
                  <a:lnTo>
                    <a:pt x="50" y="42"/>
                  </a:lnTo>
                  <a:lnTo>
                    <a:pt x="47" y="35"/>
                  </a:lnTo>
                  <a:lnTo>
                    <a:pt x="43" y="27"/>
                  </a:lnTo>
                  <a:lnTo>
                    <a:pt x="38" y="18"/>
                  </a:lnTo>
                  <a:lnTo>
                    <a:pt x="28" y="10"/>
                  </a:lnTo>
                  <a:lnTo>
                    <a:pt x="16" y="3"/>
                  </a:lnTo>
                  <a:lnTo>
                    <a:pt x="0" y="0"/>
                  </a:lnTo>
                  <a:lnTo>
                    <a:pt x="1" y="3"/>
                  </a:lnTo>
                  <a:lnTo>
                    <a:pt x="3" y="10"/>
                  </a:lnTo>
                  <a:lnTo>
                    <a:pt x="5" y="19"/>
                  </a:lnTo>
                  <a:lnTo>
                    <a:pt x="11" y="29"/>
                  </a:lnTo>
                  <a:lnTo>
                    <a:pt x="19" y="38"/>
                  </a:lnTo>
                  <a:lnTo>
                    <a:pt x="31" y="45"/>
                  </a:lnTo>
                  <a:lnTo>
                    <a:pt x="47" y="48"/>
                  </a:lnTo>
                  <a:lnTo>
                    <a:pt x="47" y="135"/>
                  </a:lnTo>
                  <a:lnTo>
                    <a:pt x="47" y="132"/>
                  </a:lnTo>
                  <a:lnTo>
                    <a:pt x="46" y="126"/>
                  </a:lnTo>
                  <a:lnTo>
                    <a:pt x="42" y="118"/>
                  </a:lnTo>
                  <a:lnTo>
                    <a:pt x="35" y="110"/>
                  </a:lnTo>
                  <a:lnTo>
                    <a:pt x="25" y="103"/>
                  </a:lnTo>
                  <a:lnTo>
                    <a:pt x="12" y="100"/>
                  </a:lnTo>
                  <a:lnTo>
                    <a:pt x="12" y="103"/>
                  </a:lnTo>
                  <a:lnTo>
                    <a:pt x="13" y="108"/>
                  </a:lnTo>
                  <a:lnTo>
                    <a:pt x="16" y="116"/>
                  </a:lnTo>
                  <a:lnTo>
                    <a:pt x="20" y="124"/>
                  </a:lnTo>
                  <a:lnTo>
                    <a:pt x="25" y="132"/>
                  </a:lnTo>
                  <a:lnTo>
                    <a:pt x="35" y="139"/>
                  </a:lnTo>
                  <a:lnTo>
                    <a:pt x="47" y="141"/>
                  </a:lnTo>
                  <a:lnTo>
                    <a:pt x="47" y="228"/>
                  </a:lnTo>
                  <a:lnTo>
                    <a:pt x="52" y="228"/>
                  </a:lnTo>
                  <a:close/>
                </a:path>
              </a:pathLst>
            </a:custGeom>
            <a:solidFill>
              <a:srgbClr val="D7D7D7"/>
            </a:solidFill>
            <a:ln w="0">
              <a:solidFill>
                <a:srgbClr val="D7D7D7"/>
              </a:solidFill>
              <a:prstDash val="solid"/>
              <a:round/>
              <a:headEnd/>
              <a:tailEnd/>
            </a:ln>
          </p:spPr>
          <p:txBody>
            <a:bodyPr/>
            <a:lstStyle/>
            <a:p>
              <a:pPr>
                <a:defRPr/>
              </a:pPr>
              <a:endParaRPr lang="zh-CN" altLang="en-US">
                <a:latin typeface="Arial" charset="0"/>
              </a:endParaRPr>
            </a:p>
          </p:txBody>
        </p:sp>
        <p:sp>
          <p:nvSpPr>
            <p:cNvPr id="27" name="Freeform 20"/>
            <p:cNvSpPr>
              <a:spLocks/>
            </p:cNvSpPr>
            <p:nvPr/>
          </p:nvSpPr>
          <p:spPr bwMode="gray">
            <a:xfrm>
              <a:off x="2921" y="367"/>
              <a:ext cx="100" cy="229"/>
            </a:xfrm>
            <a:custGeom>
              <a:avLst/>
              <a:gdLst/>
              <a:ahLst/>
              <a:cxnLst>
                <a:cxn ang="0">
                  <a:pos x="53" y="176"/>
                </a:cxn>
                <a:cxn ang="0">
                  <a:pos x="60" y="176"/>
                </a:cxn>
                <a:cxn ang="0">
                  <a:pos x="74" y="169"/>
                </a:cxn>
                <a:cxn ang="0">
                  <a:pos x="87" y="154"/>
                </a:cxn>
                <a:cxn ang="0">
                  <a:pos x="87" y="141"/>
                </a:cxn>
                <a:cxn ang="0">
                  <a:pos x="74" y="143"/>
                </a:cxn>
                <a:cxn ang="0">
                  <a:pos x="60" y="158"/>
                </a:cxn>
                <a:cxn ang="0">
                  <a:pos x="53" y="118"/>
                </a:cxn>
                <a:cxn ang="0">
                  <a:pos x="61" y="116"/>
                </a:cxn>
                <a:cxn ang="0">
                  <a:pos x="78" y="110"/>
                </a:cxn>
                <a:cxn ang="0">
                  <a:pos x="92" y="92"/>
                </a:cxn>
                <a:cxn ang="0">
                  <a:pos x="92" y="77"/>
                </a:cxn>
                <a:cxn ang="0">
                  <a:pos x="81" y="79"/>
                </a:cxn>
                <a:cxn ang="0">
                  <a:pos x="65" y="88"/>
                </a:cxn>
                <a:cxn ang="0">
                  <a:pos x="53" y="115"/>
                </a:cxn>
                <a:cxn ang="0">
                  <a:pos x="56" y="48"/>
                </a:cxn>
                <a:cxn ang="0">
                  <a:pos x="68" y="45"/>
                </a:cxn>
                <a:cxn ang="0">
                  <a:pos x="85" y="37"/>
                </a:cxn>
                <a:cxn ang="0">
                  <a:pos x="97" y="17"/>
                </a:cxn>
                <a:cxn ang="0">
                  <a:pos x="97" y="0"/>
                </a:cxn>
                <a:cxn ang="0">
                  <a:pos x="84" y="3"/>
                </a:cxn>
                <a:cxn ang="0">
                  <a:pos x="65" y="14"/>
                </a:cxn>
                <a:cxn ang="0">
                  <a:pos x="50" y="45"/>
                </a:cxn>
                <a:cxn ang="0">
                  <a:pos x="47" y="35"/>
                </a:cxn>
                <a:cxn ang="0">
                  <a:pos x="38" y="18"/>
                </a:cxn>
                <a:cxn ang="0">
                  <a:pos x="16" y="3"/>
                </a:cxn>
                <a:cxn ang="0">
                  <a:pos x="2" y="3"/>
                </a:cxn>
                <a:cxn ang="0">
                  <a:pos x="6" y="19"/>
                </a:cxn>
                <a:cxn ang="0">
                  <a:pos x="19" y="38"/>
                </a:cxn>
                <a:cxn ang="0">
                  <a:pos x="47" y="48"/>
                </a:cxn>
                <a:cxn ang="0">
                  <a:pos x="47" y="132"/>
                </a:cxn>
                <a:cxn ang="0">
                  <a:pos x="42" y="118"/>
                </a:cxn>
                <a:cxn ang="0">
                  <a:pos x="26" y="103"/>
                </a:cxn>
                <a:cxn ang="0">
                  <a:pos x="12" y="103"/>
                </a:cxn>
                <a:cxn ang="0">
                  <a:pos x="16" y="116"/>
                </a:cxn>
                <a:cxn ang="0">
                  <a:pos x="26" y="132"/>
                </a:cxn>
                <a:cxn ang="0">
                  <a:pos x="47" y="141"/>
                </a:cxn>
                <a:cxn ang="0">
                  <a:pos x="53" y="228"/>
                </a:cxn>
              </a:cxnLst>
              <a:rect l="0" t="0" r="r" b="b"/>
              <a:pathLst>
                <a:path w="100" h="228">
                  <a:moveTo>
                    <a:pt x="53" y="228"/>
                  </a:moveTo>
                  <a:lnTo>
                    <a:pt x="53" y="176"/>
                  </a:lnTo>
                  <a:lnTo>
                    <a:pt x="56" y="176"/>
                  </a:lnTo>
                  <a:lnTo>
                    <a:pt x="60" y="176"/>
                  </a:lnTo>
                  <a:lnTo>
                    <a:pt x="68" y="173"/>
                  </a:lnTo>
                  <a:lnTo>
                    <a:pt x="74" y="169"/>
                  </a:lnTo>
                  <a:lnTo>
                    <a:pt x="81" y="163"/>
                  </a:lnTo>
                  <a:lnTo>
                    <a:pt x="87" y="154"/>
                  </a:lnTo>
                  <a:lnTo>
                    <a:pt x="88" y="141"/>
                  </a:lnTo>
                  <a:lnTo>
                    <a:pt x="87" y="141"/>
                  </a:lnTo>
                  <a:lnTo>
                    <a:pt x="81" y="142"/>
                  </a:lnTo>
                  <a:lnTo>
                    <a:pt x="74" y="143"/>
                  </a:lnTo>
                  <a:lnTo>
                    <a:pt x="66" y="149"/>
                  </a:lnTo>
                  <a:lnTo>
                    <a:pt x="60" y="158"/>
                  </a:lnTo>
                  <a:lnTo>
                    <a:pt x="53" y="173"/>
                  </a:lnTo>
                  <a:lnTo>
                    <a:pt x="53" y="118"/>
                  </a:lnTo>
                  <a:lnTo>
                    <a:pt x="56" y="118"/>
                  </a:lnTo>
                  <a:lnTo>
                    <a:pt x="61" y="116"/>
                  </a:lnTo>
                  <a:lnTo>
                    <a:pt x="69" y="115"/>
                  </a:lnTo>
                  <a:lnTo>
                    <a:pt x="78" y="110"/>
                  </a:lnTo>
                  <a:lnTo>
                    <a:pt x="87" y="103"/>
                  </a:lnTo>
                  <a:lnTo>
                    <a:pt x="92" y="92"/>
                  </a:lnTo>
                  <a:lnTo>
                    <a:pt x="95" y="77"/>
                  </a:lnTo>
                  <a:lnTo>
                    <a:pt x="92" y="77"/>
                  </a:lnTo>
                  <a:lnTo>
                    <a:pt x="88" y="77"/>
                  </a:lnTo>
                  <a:lnTo>
                    <a:pt x="81" y="79"/>
                  </a:lnTo>
                  <a:lnTo>
                    <a:pt x="73" y="81"/>
                  </a:lnTo>
                  <a:lnTo>
                    <a:pt x="65" y="88"/>
                  </a:lnTo>
                  <a:lnTo>
                    <a:pt x="58" y="99"/>
                  </a:lnTo>
                  <a:lnTo>
                    <a:pt x="53" y="115"/>
                  </a:lnTo>
                  <a:lnTo>
                    <a:pt x="53" y="48"/>
                  </a:lnTo>
                  <a:lnTo>
                    <a:pt x="56" y="48"/>
                  </a:lnTo>
                  <a:lnTo>
                    <a:pt x="61" y="48"/>
                  </a:lnTo>
                  <a:lnTo>
                    <a:pt x="68" y="45"/>
                  </a:lnTo>
                  <a:lnTo>
                    <a:pt x="77" y="42"/>
                  </a:lnTo>
                  <a:lnTo>
                    <a:pt x="85" y="37"/>
                  </a:lnTo>
                  <a:lnTo>
                    <a:pt x="93" y="27"/>
                  </a:lnTo>
                  <a:lnTo>
                    <a:pt x="97" y="17"/>
                  </a:lnTo>
                  <a:lnTo>
                    <a:pt x="100" y="0"/>
                  </a:lnTo>
                  <a:lnTo>
                    <a:pt x="97" y="0"/>
                  </a:lnTo>
                  <a:lnTo>
                    <a:pt x="92" y="0"/>
                  </a:lnTo>
                  <a:lnTo>
                    <a:pt x="84" y="3"/>
                  </a:lnTo>
                  <a:lnTo>
                    <a:pt x="74" y="7"/>
                  </a:lnTo>
                  <a:lnTo>
                    <a:pt x="65" y="14"/>
                  </a:lnTo>
                  <a:lnTo>
                    <a:pt x="57" y="27"/>
                  </a:lnTo>
                  <a:lnTo>
                    <a:pt x="50" y="45"/>
                  </a:lnTo>
                  <a:lnTo>
                    <a:pt x="50" y="42"/>
                  </a:lnTo>
                  <a:lnTo>
                    <a:pt x="47" y="35"/>
                  </a:lnTo>
                  <a:lnTo>
                    <a:pt x="43" y="27"/>
                  </a:lnTo>
                  <a:lnTo>
                    <a:pt x="38" y="18"/>
                  </a:lnTo>
                  <a:lnTo>
                    <a:pt x="29" y="10"/>
                  </a:lnTo>
                  <a:lnTo>
                    <a:pt x="16" y="3"/>
                  </a:lnTo>
                  <a:lnTo>
                    <a:pt x="0" y="0"/>
                  </a:lnTo>
                  <a:lnTo>
                    <a:pt x="2" y="3"/>
                  </a:lnTo>
                  <a:lnTo>
                    <a:pt x="3" y="10"/>
                  </a:lnTo>
                  <a:lnTo>
                    <a:pt x="6" y="19"/>
                  </a:lnTo>
                  <a:lnTo>
                    <a:pt x="11" y="29"/>
                  </a:lnTo>
                  <a:lnTo>
                    <a:pt x="19" y="38"/>
                  </a:lnTo>
                  <a:lnTo>
                    <a:pt x="31" y="45"/>
                  </a:lnTo>
                  <a:lnTo>
                    <a:pt x="47" y="48"/>
                  </a:lnTo>
                  <a:lnTo>
                    <a:pt x="47" y="135"/>
                  </a:lnTo>
                  <a:lnTo>
                    <a:pt x="47" y="132"/>
                  </a:lnTo>
                  <a:lnTo>
                    <a:pt x="46" y="126"/>
                  </a:lnTo>
                  <a:lnTo>
                    <a:pt x="42" y="118"/>
                  </a:lnTo>
                  <a:lnTo>
                    <a:pt x="35" y="110"/>
                  </a:lnTo>
                  <a:lnTo>
                    <a:pt x="26" y="103"/>
                  </a:lnTo>
                  <a:lnTo>
                    <a:pt x="12" y="100"/>
                  </a:lnTo>
                  <a:lnTo>
                    <a:pt x="12" y="103"/>
                  </a:lnTo>
                  <a:lnTo>
                    <a:pt x="14" y="108"/>
                  </a:lnTo>
                  <a:lnTo>
                    <a:pt x="16" y="116"/>
                  </a:lnTo>
                  <a:lnTo>
                    <a:pt x="20" y="124"/>
                  </a:lnTo>
                  <a:lnTo>
                    <a:pt x="26" y="132"/>
                  </a:lnTo>
                  <a:lnTo>
                    <a:pt x="35" y="139"/>
                  </a:lnTo>
                  <a:lnTo>
                    <a:pt x="47" y="141"/>
                  </a:lnTo>
                  <a:lnTo>
                    <a:pt x="47" y="228"/>
                  </a:lnTo>
                  <a:lnTo>
                    <a:pt x="53" y="228"/>
                  </a:lnTo>
                  <a:close/>
                </a:path>
              </a:pathLst>
            </a:custGeom>
            <a:solidFill>
              <a:srgbClr val="D7D7D7"/>
            </a:solidFill>
            <a:ln w="0">
              <a:solidFill>
                <a:srgbClr val="D7D7D7"/>
              </a:solidFill>
              <a:prstDash val="solid"/>
              <a:round/>
              <a:headEnd/>
              <a:tailEnd/>
            </a:ln>
          </p:spPr>
          <p:txBody>
            <a:bodyPr/>
            <a:lstStyle/>
            <a:p>
              <a:pPr>
                <a:defRPr/>
              </a:pPr>
              <a:endParaRPr lang="zh-CN" altLang="en-US">
                <a:latin typeface="Arial" charset="0"/>
              </a:endParaRPr>
            </a:p>
          </p:txBody>
        </p:sp>
        <p:sp>
          <p:nvSpPr>
            <p:cNvPr id="28" name="Freeform 21"/>
            <p:cNvSpPr>
              <a:spLocks/>
            </p:cNvSpPr>
            <p:nvPr/>
          </p:nvSpPr>
          <p:spPr bwMode="gray">
            <a:xfrm>
              <a:off x="2273" y="187"/>
              <a:ext cx="175" cy="402"/>
            </a:xfrm>
            <a:custGeom>
              <a:avLst/>
              <a:gdLst/>
              <a:ahLst/>
              <a:cxnLst>
                <a:cxn ang="0">
                  <a:pos x="93" y="309"/>
                </a:cxn>
                <a:cxn ang="0">
                  <a:pos x="101" y="309"/>
                </a:cxn>
                <a:cxn ang="0">
                  <a:pos x="118" y="304"/>
                </a:cxn>
                <a:cxn ang="0">
                  <a:pos x="138" y="292"/>
                </a:cxn>
                <a:cxn ang="0">
                  <a:pos x="152" y="266"/>
                </a:cxn>
                <a:cxn ang="0">
                  <a:pos x="152" y="247"/>
                </a:cxn>
                <a:cxn ang="0">
                  <a:pos x="138" y="250"/>
                </a:cxn>
                <a:cxn ang="0">
                  <a:pos x="120" y="259"/>
                </a:cxn>
                <a:cxn ang="0">
                  <a:pos x="99" y="285"/>
                </a:cxn>
                <a:cxn ang="0">
                  <a:pos x="93" y="207"/>
                </a:cxn>
                <a:cxn ang="0">
                  <a:pos x="102" y="205"/>
                </a:cxn>
                <a:cxn ang="0">
                  <a:pos x="122" y="200"/>
                </a:cxn>
                <a:cxn ang="0">
                  <a:pos x="147" y="185"/>
                </a:cxn>
                <a:cxn ang="0">
                  <a:pos x="163" y="155"/>
                </a:cxn>
                <a:cxn ang="0">
                  <a:pos x="163" y="134"/>
                </a:cxn>
                <a:cxn ang="0">
                  <a:pos x="149" y="135"/>
                </a:cxn>
                <a:cxn ang="0">
                  <a:pos x="129" y="142"/>
                </a:cxn>
                <a:cxn ang="0">
                  <a:pos x="107" y="162"/>
                </a:cxn>
                <a:cxn ang="0">
                  <a:pos x="93" y="201"/>
                </a:cxn>
                <a:cxn ang="0">
                  <a:pos x="95" y="83"/>
                </a:cxn>
                <a:cxn ang="0">
                  <a:pos x="110" y="81"/>
                </a:cxn>
                <a:cxn ang="0">
                  <a:pos x="134" y="73"/>
                </a:cxn>
                <a:cxn ang="0">
                  <a:pos x="157" y="54"/>
                </a:cxn>
                <a:cxn ang="0">
                  <a:pos x="174" y="23"/>
                </a:cxn>
                <a:cxn ang="0">
                  <a:pos x="174" y="0"/>
                </a:cxn>
                <a:cxn ang="0">
                  <a:pos x="157" y="2"/>
                </a:cxn>
                <a:cxn ang="0">
                  <a:pos x="133" y="10"/>
                </a:cxn>
                <a:cxn ang="0">
                  <a:pos x="107" y="33"/>
                </a:cxn>
                <a:cxn ang="0">
                  <a:pos x="87" y="77"/>
                </a:cxn>
                <a:cxn ang="0">
                  <a:pos x="85" y="68"/>
                </a:cxn>
                <a:cxn ang="0">
                  <a:pos x="75" y="46"/>
                </a:cxn>
                <a:cxn ang="0">
                  <a:pos x="55" y="21"/>
                </a:cxn>
                <a:cxn ang="0">
                  <a:pos x="22" y="3"/>
                </a:cxn>
                <a:cxn ang="0">
                  <a:pos x="1" y="3"/>
                </a:cxn>
                <a:cxn ang="0">
                  <a:pos x="4" y="18"/>
                </a:cxn>
                <a:cxn ang="0">
                  <a:pos x="12" y="42"/>
                </a:cxn>
                <a:cxn ang="0">
                  <a:pos x="31" y="65"/>
                </a:cxn>
                <a:cxn ang="0">
                  <a:pos x="62" y="81"/>
                </a:cxn>
                <a:cxn ang="0">
                  <a:pos x="82" y="238"/>
                </a:cxn>
                <a:cxn ang="0">
                  <a:pos x="80" y="228"/>
                </a:cxn>
                <a:cxn ang="0">
                  <a:pos x="72" y="207"/>
                </a:cxn>
                <a:cxn ang="0">
                  <a:pos x="55" y="185"/>
                </a:cxn>
                <a:cxn ang="0">
                  <a:pos x="21" y="176"/>
                </a:cxn>
                <a:cxn ang="0">
                  <a:pos x="22" y="185"/>
                </a:cxn>
                <a:cxn ang="0">
                  <a:pos x="28" y="205"/>
                </a:cxn>
                <a:cxn ang="0">
                  <a:pos x="41" y="230"/>
                </a:cxn>
                <a:cxn ang="0">
                  <a:pos x="66" y="246"/>
                </a:cxn>
                <a:cxn ang="0">
                  <a:pos x="82" y="402"/>
                </a:cxn>
              </a:cxnLst>
              <a:rect l="0" t="0" r="r" b="b"/>
              <a:pathLst>
                <a:path w="175" h="402">
                  <a:moveTo>
                    <a:pt x="93" y="402"/>
                  </a:moveTo>
                  <a:lnTo>
                    <a:pt x="93" y="309"/>
                  </a:lnTo>
                  <a:lnTo>
                    <a:pt x="95" y="309"/>
                  </a:lnTo>
                  <a:lnTo>
                    <a:pt x="101" y="309"/>
                  </a:lnTo>
                  <a:lnTo>
                    <a:pt x="109" y="308"/>
                  </a:lnTo>
                  <a:lnTo>
                    <a:pt x="118" y="304"/>
                  </a:lnTo>
                  <a:lnTo>
                    <a:pt x="129" y="298"/>
                  </a:lnTo>
                  <a:lnTo>
                    <a:pt x="138" y="292"/>
                  </a:lnTo>
                  <a:lnTo>
                    <a:pt x="147" y="281"/>
                  </a:lnTo>
                  <a:lnTo>
                    <a:pt x="152" y="266"/>
                  </a:lnTo>
                  <a:lnTo>
                    <a:pt x="155" y="247"/>
                  </a:lnTo>
                  <a:lnTo>
                    <a:pt x="152" y="247"/>
                  </a:lnTo>
                  <a:lnTo>
                    <a:pt x="147" y="249"/>
                  </a:lnTo>
                  <a:lnTo>
                    <a:pt x="138" y="250"/>
                  </a:lnTo>
                  <a:lnTo>
                    <a:pt x="129" y="253"/>
                  </a:lnTo>
                  <a:lnTo>
                    <a:pt x="120" y="259"/>
                  </a:lnTo>
                  <a:lnTo>
                    <a:pt x="109" y="270"/>
                  </a:lnTo>
                  <a:lnTo>
                    <a:pt x="99" y="285"/>
                  </a:lnTo>
                  <a:lnTo>
                    <a:pt x="93" y="304"/>
                  </a:lnTo>
                  <a:lnTo>
                    <a:pt x="93" y="207"/>
                  </a:lnTo>
                  <a:lnTo>
                    <a:pt x="95" y="207"/>
                  </a:lnTo>
                  <a:lnTo>
                    <a:pt x="102" y="205"/>
                  </a:lnTo>
                  <a:lnTo>
                    <a:pt x="111" y="204"/>
                  </a:lnTo>
                  <a:lnTo>
                    <a:pt x="122" y="200"/>
                  </a:lnTo>
                  <a:lnTo>
                    <a:pt x="134" y="195"/>
                  </a:lnTo>
                  <a:lnTo>
                    <a:pt x="147" y="185"/>
                  </a:lnTo>
                  <a:lnTo>
                    <a:pt x="156" y="173"/>
                  </a:lnTo>
                  <a:lnTo>
                    <a:pt x="163" y="155"/>
                  </a:lnTo>
                  <a:lnTo>
                    <a:pt x="165" y="134"/>
                  </a:lnTo>
                  <a:lnTo>
                    <a:pt x="163" y="134"/>
                  </a:lnTo>
                  <a:lnTo>
                    <a:pt x="157" y="134"/>
                  </a:lnTo>
                  <a:lnTo>
                    <a:pt x="149" y="135"/>
                  </a:lnTo>
                  <a:lnTo>
                    <a:pt x="140" y="137"/>
                  </a:lnTo>
                  <a:lnTo>
                    <a:pt x="129" y="142"/>
                  </a:lnTo>
                  <a:lnTo>
                    <a:pt x="118" y="150"/>
                  </a:lnTo>
                  <a:lnTo>
                    <a:pt x="107" y="162"/>
                  </a:lnTo>
                  <a:lnTo>
                    <a:pt x="99" y="178"/>
                  </a:lnTo>
                  <a:lnTo>
                    <a:pt x="93" y="201"/>
                  </a:lnTo>
                  <a:lnTo>
                    <a:pt x="93" y="83"/>
                  </a:lnTo>
                  <a:lnTo>
                    <a:pt x="95" y="83"/>
                  </a:lnTo>
                  <a:lnTo>
                    <a:pt x="101" y="83"/>
                  </a:lnTo>
                  <a:lnTo>
                    <a:pt x="110" y="81"/>
                  </a:lnTo>
                  <a:lnTo>
                    <a:pt x="122" y="77"/>
                  </a:lnTo>
                  <a:lnTo>
                    <a:pt x="134" y="73"/>
                  </a:lnTo>
                  <a:lnTo>
                    <a:pt x="147" y="65"/>
                  </a:lnTo>
                  <a:lnTo>
                    <a:pt x="157" y="54"/>
                  </a:lnTo>
                  <a:lnTo>
                    <a:pt x="167" y="41"/>
                  </a:lnTo>
                  <a:lnTo>
                    <a:pt x="174" y="23"/>
                  </a:lnTo>
                  <a:lnTo>
                    <a:pt x="175" y="0"/>
                  </a:lnTo>
                  <a:lnTo>
                    <a:pt x="174" y="0"/>
                  </a:lnTo>
                  <a:lnTo>
                    <a:pt x="167" y="0"/>
                  </a:lnTo>
                  <a:lnTo>
                    <a:pt x="157" y="2"/>
                  </a:lnTo>
                  <a:lnTo>
                    <a:pt x="145" y="4"/>
                  </a:lnTo>
                  <a:lnTo>
                    <a:pt x="133" y="10"/>
                  </a:lnTo>
                  <a:lnTo>
                    <a:pt x="120" y="19"/>
                  </a:lnTo>
                  <a:lnTo>
                    <a:pt x="107" y="33"/>
                  </a:lnTo>
                  <a:lnTo>
                    <a:pt x="97" y="52"/>
                  </a:lnTo>
                  <a:lnTo>
                    <a:pt x="87" y="77"/>
                  </a:lnTo>
                  <a:lnTo>
                    <a:pt x="87" y="75"/>
                  </a:lnTo>
                  <a:lnTo>
                    <a:pt x="85" y="68"/>
                  </a:lnTo>
                  <a:lnTo>
                    <a:pt x="80" y="58"/>
                  </a:lnTo>
                  <a:lnTo>
                    <a:pt x="75" y="46"/>
                  </a:lnTo>
                  <a:lnTo>
                    <a:pt x="66" y="33"/>
                  </a:lnTo>
                  <a:lnTo>
                    <a:pt x="55" y="21"/>
                  </a:lnTo>
                  <a:lnTo>
                    <a:pt x="40" y="10"/>
                  </a:lnTo>
                  <a:lnTo>
                    <a:pt x="22" y="3"/>
                  </a:lnTo>
                  <a:lnTo>
                    <a:pt x="0" y="0"/>
                  </a:lnTo>
                  <a:lnTo>
                    <a:pt x="1" y="3"/>
                  </a:lnTo>
                  <a:lnTo>
                    <a:pt x="1" y="10"/>
                  </a:lnTo>
                  <a:lnTo>
                    <a:pt x="4" y="18"/>
                  </a:lnTo>
                  <a:lnTo>
                    <a:pt x="6" y="30"/>
                  </a:lnTo>
                  <a:lnTo>
                    <a:pt x="12" y="42"/>
                  </a:lnTo>
                  <a:lnTo>
                    <a:pt x="20" y="54"/>
                  </a:lnTo>
                  <a:lnTo>
                    <a:pt x="31" y="65"/>
                  </a:lnTo>
                  <a:lnTo>
                    <a:pt x="44" y="75"/>
                  </a:lnTo>
                  <a:lnTo>
                    <a:pt x="62" y="81"/>
                  </a:lnTo>
                  <a:lnTo>
                    <a:pt x="82" y="83"/>
                  </a:lnTo>
                  <a:lnTo>
                    <a:pt x="82" y="238"/>
                  </a:lnTo>
                  <a:lnTo>
                    <a:pt x="82" y="235"/>
                  </a:lnTo>
                  <a:lnTo>
                    <a:pt x="80" y="228"/>
                  </a:lnTo>
                  <a:lnTo>
                    <a:pt x="78" y="217"/>
                  </a:lnTo>
                  <a:lnTo>
                    <a:pt x="72" y="207"/>
                  </a:lnTo>
                  <a:lnTo>
                    <a:pt x="66" y="196"/>
                  </a:lnTo>
                  <a:lnTo>
                    <a:pt x="55" y="185"/>
                  </a:lnTo>
                  <a:lnTo>
                    <a:pt x="40" y="178"/>
                  </a:lnTo>
                  <a:lnTo>
                    <a:pt x="21" y="176"/>
                  </a:lnTo>
                  <a:lnTo>
                    <a:pt x="21" y="178"/>
                  </a:lnTo>
                  <a:lnTo>
                    <a:pt x="22" y="185"/>
                  </a:lnTo>
                  <a:lnTo>
                    <a:pt x="24" y="195"/>
                  </a:lnTo>
                  <a:lnTo>
                    <a:pt x="28" y="205"/>
                  </a:lnTo>
                  <a:lnTo>
                    <a:pt x="33" y="217"/>
                  </a:lnTo>
                  <a:lnTo>
                    <a:pt x="41" y="230"/>
                  </a:lnTo>
                  <a:lnTo>
                    <a:pt x="52" y="239"/>
                  </a:lnTo>
                  <a:lnTo>
                    <a:pt x="66" y="246"/>
                  </a:lnTo>
                  <a:lnTo>
                    <a:pt x="82" y="247"/>
                  </a:lnTo>
                  <a:lnTo>
                    <a:pt x="82" y="402"/>
                  </a:lnTo>
                  <a:lnTo>
                    <a:pt x="93" y="402"/>
                  </a:lnTo>
                  <a:close/>
                </a:path>
              </a:pathLst>
            </a:custGeom>
            <a:solidFill>
              <a:srgbClr val="D7D7D7"/>
            </a:solidFill>
            <a:ln w="0">
              <a:solidFill>
                <a:srgbClr val="D7D7D7"/>
              </a:solidFill>
              <a:prstDash val="solid"/>
              <a:round/>
              <a:headEnd/>
              <a:tailEnd/>
            </a:ln>
          </p:spPr>
          <p:txBody>
            <a:bodyPr/>
            <a:lstStyle/>
            <a:p>
              <a:pPr>
                <a:defRPr/>
              </a:pPr>
              <a:endParaRPr lang="zh-CN" altLang="en-US">
                <a:latin typeface="Arial" charset="0"/>
              </a:endParaRPr>
            </a:p>
          </p:txBody>
        </p:sp>
        <p:sp>
          <p:nvSpPr>
            <p:cNvPr id="29" name="Freeform 22"/>
            <p:cNvSpPr>
              <a:spLocks/>
            </p:cNvSpPr>
            <p:nvPr/>
          </p:nvSpPr>
          <p:spPr bwMode="gray">
            <a:xfrm>
              <a:off x="2161" y="222"/>
              <a:ext cx="97" cy="370"/>
            </a:xfrm>
            <a:custGeom>
              <a:avLst/>
              <a:gdLst/>
              <a:ahLst/>
              <a:cxnLst>
                <a:cxn ang="0">
                  <a:pos x="52" y="237"/>
                </a:cxn>
                <a:cxn ang="0">
                  <a:pos x="59" y="237"/>
                </a:cxn>
                <a:cxn ang="0">
                  <a:pos x="74" y="232"/>
                </a:cxn>
                <a:cxn ang="0">
                  <a:pos x="90" y="218"/>
                </a:cxn>
                <a:cxn ang="0">
                  <a:pos x="97" y="193"/>
                </a:cxn>
                <a:cxn ang="0">
                  <a:pos x="89" y="193"/>
                </a:cxn>
                <a:cxn ang="0">
                  <a:pos x="71" y="197"/>
                </a:cxn>
                <a:cxn ang="0">
                  <a:pos x="56" y="215"/>
                </a:cxn>
                <a:cxn ang="0">
                  <a:pos x="52" y="147"/>
                </a:cxn>
                <a:cxn ang="0">
                  <a:pos x="59" y="147"/>
                </a:cxn>
                <a:cxn ang="0">
                  <a:pos x="74" y="141"/>
                </a:cxn>
                <a:cxn ang="0">
                  <a:pos x="90" y="128"/>
                </a:cxn>
                <a:cxn ang="0">
                  <a:pos x="97" y="102"/>
                </a:cxn>
                <a:cxn ang="0">
                  <a:pos x="89" y="102"/>
                </a:cxn>
                <a:cxn ang="0">
                  <a:pos x="71" y="109"/>
                </a:cxn>
                <a:cxn ang="0">
                  <a:pos x="56" y="126"/>
                </a:cxn>
                <a:cxn ang="0">
                  <a:pos x="52" y="46"/>
                </a:cxn>
                <a:cxn ang="0">
                  <a:pos x="51" y="37"/>
                </a:cxn>
                <a:cxn ang="0">
                  <a:pos x="45" y="23"/>
                </a:cxn>
                <a:cxn ang="0">
                  <a:pos x="32" y="6"/>
                </a:cxn>
                <a:cxn ang="0">
                  <a:pos x="6" y="0"/>
                </a:cxn>
                <a:cxn ang="0">
                  <a:pos x="8" y="9"/>
                </a:cxn>
                <a:cxn ang="0">
                  <a:pos x="16" y="27"/>
                </a:cxn>
                <a:cxn ang="0">
                  <a:pos x="33" y="43"/>
                </a:cxn>
                <a:cxn ang="0">
                  <a:pos x="45" y="113"/>
                </a:cxn>
                <a:cxn ang="0">
                  <a:pos x="45" y="106"/>
                </a:cxn>
                <a:cxn ang="0">
                  <a:pos x="40" y="90"/>
                </a:cxn>
                <a:cxn ang="0">
                  <a:pos x="27" y="75"/>
                </a:cxn>
                <a:cxn ang="0">
                  <a:pos x="1" y="67"/>
                </a:cxn>
                <a:cxn ang="0">
                  <a:pos x="0" y="75"/>
                </a:cxn>
                <a:cxn ang="0">
                  <a:pos x="2" y="91"/>
                </a:cxn>
                <a:cxn ang="0">
                  <a:pos x="14" y="109"/>
                </a:cxn>
                <a:cxn ang="0">
                  <a:pos x="45" y="118"/>
                </a:cxn>
                <a:cxn ang="0">
                  <a:pos x="45" y="207"/>
                </a:cxn>
                <a:cxn ang="0">
                  <a:pos x="43" y="195"/>
                </a:cxn>
                <a:cxn ang="0">
                  <a:pos x="33" y="182"/>
                </a:cxn>
                <a:cxn ang="0">
                  <a:pos x="12" y="175"/>
                </a:cxn>
                <a:cxn ang="0">
                  <a:pos x="10" y="182"/>
                </a:cxn>
                <a:cxn ang="0">
                  <a:pos x="13" y="197"/>
                </a:cxn>
                <a:cxn ang="0">
                  <a:pos x="29" y="211"/>
                </a:cxn>
                <a:cxn ang="0">
                  <a:pos x="45" y="373"/>
                </a:cxn>
              </a:cxnLst>
              <a:rect l="0" t="0" r="r" b="b"/>
              <a:pathLst>
                <a:path w="97" h="373">
                  <a:moveTo>
                    <a:pt x="52" y="373"/>
                  </a:moveTo>
                  <a:lnTo>
                    <a:pt x="52" y="237"/>
                  </a:lnTo>
                  <a:lnTo>
                    <a:pt x="54" y="237"/>
                  </a:lnTo>
                  <a:lnTo>
                    <a:pt x="59" y="237"/>
                  </a:lnTo>
                  <a:lnTo>
                    <a:pt x="66" y="236"/>
                  </a:lnTo>
                  <a:lnTo>
                    <a:pt x="74" y="232"/>
                  </a:lnTo>
                  <a:lnTo>
                    <a:pt x="82" y="226"/>
                  </a:lnTo>
                  <a:lnTo>
                    <a:pt x="90" y="218"/>
                  </a:lnTo>
                  <a:lnTo>
                    <a:pt x="95" y="207"/>
                  </a:lnTo>
                  <a:lnTo>
                    <a:pt x="97" y="193"/>
                  </a:lnTo>
                  <a:lnTo>
                    <a:pt x="94" y="193"/>
                  </a:lnTo>
                  <a:lnTo>
                    <a:pt x="89" y="193"/>
                  </a:lnTo>
                  <a:lnTo>
                    <a:pt x="81" y="194"/>
                  </a:lnTo>
                  <a:lnTo>
                    <a:pt x="71" y="197"/>
                  </a:lnTo>
                  <a:lnTo>
                    <a:pt x="63" y="205"/>
                  </a:lnTo>
                  <a:lnTo>
                    <a:pt x="56" y="215"/>
                  </a:lnTo>
                  <a:lnTo>
                    <a:pt x="52" y="232"/>
                  </a:lnTo>
                  <a:lnTo>
                    <a:pt x="52" y="147"/>
                  </a:lnTo>
                  <a:lnTo>
                    <a:pt x="54" y="147"/>
                  </a:lnTo>
                  <a:lnTo>
                    <a:pt x="59" y="147"/>
                  </a:lnTo>
                  <a:lnTo>
                    <a:pt x="66" y="144"/>
                  </a:lnTo>
                  <a:lnTo>
                    <a:pt x="74" y="141"/>
                  </a:lnTo>
                  <a:lnTo>
                    <a:pt x="82" y="136"/>
                  </a:lnTo>
                  <a:lnTo>
                    <a:pt x="90" y="128"/>
                  </a:lnTo>
                  <a:lnTo>
                    <a:pt x="95" y="117"/>
                  </a:lnTo>
                  <a:lnTo>
                    <a:pt x="97" y="102"/>
                  </a:lnTo>
                  <a:lnTo>
                    <a:pt x="94" y="102"/>
                  </a:lnTo>
                  <a:lnTo>
                    <a:pt x="89" y="102"/>
                  </a:lnTo>
                  <a:lnTo>
                    <a:pt x="81" y="105"/>
                  </a:lnTo>
                  <a:lnTo>
                    <a:pt x="71" y="109"/>
                  </a:lnTo>
                  <a:lnTo>
                    <a:pt x="63" y="116"/>
                  </a:lnTo>
                  <a:lnTo>
                    <a:pt x="56" y="126"/>
                  </a:lnTo>
                  <a:lnTo>
                    <a:pt x="52" y="141"/>
                  </a:lnTo>
                  <a:lnTo>
                    <a:pt x="52" y="46"/>
                  </a:lnTo>
                  <a:lnTo>
                    <a:pt x="51" y="43"/>
                  </a:lnTo>
                  <a:lnTo>
                    <a:pt x="51" y="37"/>
                  </a:lnTo>
                  <a:lnTo>
                    <a:pt x="49" y="31"/>
                  </a:lnTo>
                  <a:lnTo>
                    <a:pt x="45" y="23"/>
                  </a:lnTo>
                  <a:lnTo>
                    <a:pt x="40" y="15"/>
                  </a:lnTo>
                  <a:lnTo>
                    <a:pt x="32" y="6"/>
                  </a:lnTo>
                  <a:lnTo>
                    <a:pt x="21" y="2"/>
                  </a:lnTo>
                  <a:lnTo>
                    <a:pt x="6" y="0"/>
                  </a:lnTo>
                  <a:lnTo>
                    <a:pt x="6" y="2"/>
                  </a:lnTo>
                  <a:lnTo>
                    <a:pt x="8" y="9"/>
                  </a:lnTo>
                  <a:lnTo>
                    <a:pt x="12" y="17"/>
                  </a:lnTo>
                  <a:lnTo>
                    <a:pt x="16" y="27"/>
                  </a:lnTo>
                  <a:lnTo>
                    <a:pt x="23" y="36"/>
                  </a:lnTo>
                  <a:lnTo>
                    <a:pt x="33" y="43"/>
                  </a:lnTo>
                  <a:lnTo>
                    <a:pt x="45" y="46"/>
                  </a:lnTo>
                  <a:lnTo>
                    <a:pt x="45" y="113"/>
                  </a:lnTo>
                  <a:lnTo>
                    <a:pt x="45" y="112"/>
                  </a:lnTo>
                  <a:lnTo>
                    <a:pt x="45" y="106"/>
                  </a:lnTo>
                  <a:lnTo>
                    <a:pt x="44" y="98"/>
                  </a:lnTo>
                  <a:lnTo>
                    <a:pt x="40" y="90"/>
                  </a:lnTo>
                  <a:lnTo>
                    <a:pt x="35" y="82"/>
                  </a:lnTo>
                  <a:lnTo>
                    <a:pt x="27" y="75"/>
                  </a:lnTo>
                  <a:lnTo>
                    <a:pt x="16" y="70"/>
                  </a:lnTo>
                  <a:lnTo>
                    <a:pt x="1" y="67"/>
                  </a:lnTo>
                  <a:lnTo>
                    <a:pt x="0" y="70"/>
                  </a:lnTo>
                  <a:lnTo>
                    <a:pt x="0" y="75"/>
                  </a:lnTo>
                  <a:lnTo>
                    <a:pt x="0" y="82"/>
                  </a:lnTo>
                  <a:lnTo>
                    <a:pt x="2" y="91"/>
                  </a:lnTo>
                  <a:lnTo>
                    <a:pt x="6" y="100"/>
                  </a:lnTo>
                  <a:lnTo>
                    <a:pt x="14" y="109"/>
                  </a:lnTo>
                  <a:lnTo>
                    <a:pt x="28" y="114"/>
                  </a:lnTo>
                  <a:lnTo>
                    <a:pt x="45" y="118"/>
                  </a:lnTo>
                  <a:lnTo>
                    <a:pt x="45" y="209"/>
                  </a:lnTo>
                  <a:lnTo>
                    <a:pt x="45" y="207"/>
                  </a:lnTo>
                  <a:lnTo>
                    <a:pt x="45" y="202"/>
                  </a:lnTo>
                  <a:lnTo>
                    <a:pt x="43" y="195"/>
                  </a:lnTo>
                  <a:lnTo>
                    <a:pt x="40" y="188"/>
                  </a:lnTo>
                  <a:lnTo>
                    <a:pt x="33" y="182"/>
                  </a:lnTo>
                  <a:lnTo>
                    <a:pt x="24" y="178"/>
                  </a:lnTo>
                  <a:lnTo>
                    <a:pt x="12" y="175"/>
                  </a:lnTo>
                  <a:lnTo>
                    <a:pt x="12" y="178"/>
                  </a:lnTo>
                  <a:lnTo>
                    <a:pt x="10" y="182"/>
                  </a:lnTo>
                  <a:lnTo>
                    <a:pt x="10" y="188"/>
                  </a:lnTo>
                  <a:lnTo>
                    <a:pt x="13" y="197"/>
                  </a:lnTo>
                  <a:lnTo>
                    <a:pt x="20" y="205"/>
                  </a:lnTo>
                  <a:lnTo>
                    <a:pt x="29" y="211"/>
                  </a:lnTo>
                  <a:lnTo>
                    <a:pt x="45" y="215"/>
                  </a:lnTo>
                  <a:lnTo>
                    <a:pt x="45" y="373"/>
                  </a:lnTo>
                  <a:lnTo>
                    <a:pt x="52" y="373"/>
                  </a:lnTo>
                  <a:close/>
                </a:path>
              </a:pathLst>
            </a:custGeom>
            <a:solidFill>
              <a:srgbClr val="D7D7D7"/>
            </a:solidFill>
            <a:ln w="0">
              <a:solidFill>
                <a:srgbClr val="D7D7D7"/>
              </a:solidFill>
              <a:prstDash val="solid"/>
              <a:round/>
              <a:headEnd/>
              <a:tailEnd/>
            </a:ln>
          </p:spPr>
          <p:txBody>
            <a:bodyPr/>
            <a:lstStyle/>
            <a:p>
              <a:pPr>
                <a:defRPr/>
              </a:pPr>
              <a:endParaRPr lang="zh-CN" altLang="en-US">
                <a:latin typeface="Arial" charset="0"/>
              </a:endParaRPr>
            </a:p>
          </p:txBody>
        </p:sp>
        <p:sp>
          <p:nvSpPr>
            <p:cNvPr id="30" name="Freeform 23"/>
            <p:cNvSpPr>
              <a:spLocks/>
            </p:cNvSpPr>
            <p:nvPr/>
          </p:nvSpPr>
          <p:spPr bwMode="gray">
            <a:xfrm>
              <a:off x="2708" y="222"/>
              <a:ext cx="97" cy="370"/>
            </a:xfrm>
            <a:custGeom>
              <a:avLst/>
              <a:gdLst/>
              <a:ahLst/>
              <a:cxnLst>
                <a:cxn ang="0">
                  <a:pos x="51" y="237"/>
                </a:cxn>
                <a:cxn ang="0">
                  <a:pos x="60" y="237"/>
                </a:cxn>
                <a:cxn ang="0">
                  <a:pos x="74" y="232"/>
                </a:cxn>
                <a:cxn ang="0">
                  <a:pos x="91" y="218"/>
                </a:cxn>
                <a:cxn ang="0">
                  <a:pos x="97" y="193"/>
                </a:cxn>
                <a:cxn ang="0">
                  <a:pos x="89" y="193"/>
                </a:cxn>
                <a:cxn ang="0">
                  <a:pos x="72" y="197"/>
                </a:cxn>
                <a:cxn ang="0">
                  <a:pos x="55" y="215"/>
                </a:cxn>
                <a:cxn ang="0">
                  <a:pos x="51" y="147"/>
                </a:cxn>
                <a:cxn ang="0">
                  <a:pos x="60" y="147"/>
                </a:cxn>
                <a:cxn ang="0">
                  <a:pos x="74" y="141"/>
                </a:cxn>
                <a:cxn ang="0">
                  <a:pos x="91" y="128"/>
                </a:cxn>
                <a:cxn ang="0">
                  <a:pos x="97" y="102"/>
                </a:cxn>
                <a:cxn ang="0">
                  <a:pos x="89" y="102"/>
                </a:cxn>
                <a:cxn ang="0">
                  <a:pos x="72" y="109"/>
                </a:cxn>
                <a:cxn ang="0">
                  <a:pos x="55" y="126"/>
                </a:cxn>
                <a:cxn ang="0">
                  <a:pos x="51" y="46"/>
                </a:cxn>
                <a:cxn ang="0">
                  <a:pos x="51" y="37"/>
                </a:cxn>
                <a:cxn ang="0">
                  <a:pos x="46" y="23"/>
                </a:cxn>
                <a:cxn ang="0">
                  <a:pos x="33" y="6"/>
                </a:cxn>
                <a:cxn ang="0">
                  <a:pos x="7" y="0"/>
                </a:cxn>
                <a:cxn ang="0">
                  <a:pos x="8" y="9"/>
                </a:cxn>
                <a:cxn ang="0">
                  <a:pos x="16" y="27"/>
                </a:cxn>
                <a:cxn ang="0">
                  <a:pos x="34" y="43"/>
                </a:cxn>
                <a:cxn ang="0">
                  <a:pos x="46" y="113"/>
                </a:cxn>
                <a:cxn ang="0">
                  <a:pos x="46" y="106"/>
                </a:cxn>
                <a:cxn ang="0">
                  <a:pos x="41" y="90"/>
                </a:cxn>
                <a:cxn ang="0">
                  <a:pos x="27" y="75"/>
                </a:cxn>
                <a:cxn ang="0">
                  <a:pos x="0" y="67"/>
                </a:cxn>
                <a:cxn ang="0">
                  <a:pos x="0" y="75"/>
                </a:cxn>
                <a:cxn ang="0">
                  <a:pos x="3" y="91"/>
                </a:cxn>
                <a:cxn ang="0">
                  <a:pos x="15" y="109"/>
                </a:cxn>
                <a:cxn ang="0">
                  <a:pos x="46" y="118"/>
                </a:cxn>
                <a:cxn ang="0">
                  <a:pos x="46" y="207"/>
                </a:cxn>
                <a:cxn ang="0">
                  <a:pos x="43" y="195"/>
                </a:cxn>
                <a:cxn ang="0">
                  <a:pos x="34" y="182"/>
                </a:cxn>
                <a:cxn ang="0">
                  <a:pos x="12" y="175"/>
                </a:cxn>
                <a:cxn ang="0">
                  <a:pos x="11" y="182"/>
                </a:cxn>
                <a:cxn ang="0">
                  <a:pos x="14" y="197"/>
                </a:cxn>
                <a:cxn ang="0">
                  <a:pos x="30" y="211"/>
                </a:cxn>
                <a:cxn ang="0">
                  <a:pos x="46" y="373"/>
                </a:cxn>
              </a:cxnLst>
              <a:rect l="0" t="0" r="r" b="b"/>
              <a:pathLst>
                <a:path w="97" h="373">
                  <a:moveTo>
                    <a:pt x="51" y="373"/>
                  </a:moveTo>
                  <a:lnTo>
                    <a:pt x="51" y="237"/>
                  </a:lnTo>
                  <a:lnTo>
                    <a:pt x="54" y="237"/>
                  </a:lnTo>
                  <a:lnTo>
                    <a:pt x="60" y="237"/>
                  </a:lnTo>
                  <a:lnTo>
                    <a:pt x="66" y="236"/>
                  </a:lnTo>
                  <a:lnTo>
                    <a:pt x="74" y="232"/>
                  </a:lnTo>
                  <a:lnTo>
                    <a:pt x="82" y="226"/>
                  </a:lnTo>
                  <a:lnTo>
                    <a:pt x="91" y="218"/>
                  </a:lnTo>
                  <a:lnTo>
                    <a:pt x="95" y="207"/>
                  </a:lnTo>
                  <a:lnTo>
                    <a:pt x="97" y="193"/>
                  </a:lnTo>
                  <a:lnTo>
                    <a:pt x="95" y="193"/>
                  </a:lnTo>
                  <a:lnTo>
                    <a:pt x="89" y="193"/>
                  </a:lnTo>
                  <a:lnTo>
                    <a:pt x="81" y="194"/>
                  </a:lnTo>
                  <a:lnTo>
                    <a:pt x="72" y="197"/>
                  </a:lnTo>
                  <a:lnTo>
                    <a:pt x="64" y="205"/>
                  </a:lnTo>
                  <a:lnTo>
                    <a:pt x="55" y="215"/>
                  </a:lnTo>
                  <a:lnTo>
                    <a:pt x="51" y="232"/>
                  </a:lnTo>
                  <a:lnTo>
                    <a:pt x="51" y="147"/>
                  </a:lnTo>
                  <a:lnTo>
                    <a:pt x="54" y="147"/>
                  </a:lnTo>
                  <a:lnTo>
                    <a:pt x="60" y="147"/>
                  </a:lnTo>
                  <a:lnTo>
                    <a:pt x="66" y="144"/>
                  </a:lnTo>
                  <a:lnTo>
                    <a:pt x="74" y="141"/>
                  </a:lnTo>
                  <a:lnTo>
                    <a:pt x="82" y="136"/>
                  </a:lnTo>
                  <a:lnTo>
                    <a:pt x="91" y="128"/>
                  </a:lnTo>
                  <a:lnTo>
                    <a:pt x="95" y="117"/>
                  </a:lnTo>
                  <a:lnTo>
                    <a:pt x="97" y="102"/>
                  </a:lnTo>
                  <a:lnTo>
                    <a:pt x="95" y="102"/>
                  </a:lnTo>
                  <a:lnTo>
                    <a:pt x="89" y="102"/>
                  </a:lnTo>
                  <a:lnTo>
                    <a:pt x="81" y="105"/>
                  </a:lnTo>
                  <a:lnTo>
                    <a:pt x="72" y="109"/>
                  </a:lnTo>
                  <a:lnTo>
                    <a:pt x="64" y="116"/>
                  </a:lnTo>
                  <a:lnTo>
                    <a:pt x="55" y="126"/>
                  </a:lnTo>
                  <a:lnTo>
                    <a:pt x="51" y="141"/>
                  </a:lnTo>
                  <a:lnTo>
                    <a:pt x="51" y="46"/>
                  </a:lnTo>
                  <a:lnTo>
                    <a:pt x="51" y="43"/>
                  </a:lnTo>
                  <a:lnTo>
                    <a:pt x="51" y="37"/>
                  </a:lnTo>
                  <a:lnTo>
                    <a:pt x="49" y="31"/>
                  </a:lnTo>
                  <a:lnTo>
                    <a:pt x="46" y="23"/>
                  </a:lnTo>
                  <a:lnTo>
                    <a:pt x="41" y="15"/>
                  </a:lnTo>
                  <a:lnTo>
                    <a:pt x="33" y="6"/>
                  </a:lnTo>
                  <a:lnTo>
                    <a:pt x="22" y="2"/>
                  </a:lnTo>
                  <a:lnTo>
                    <a:pt x="7" y="0"/>
                  </a:lnTo>
                  <a:lnTo>
                    <a:pt x="7" y="2"/>
                  </a:lnTo>
                  <a:lnTo>
                    <a:pt x="8" y="9"/>
                  </a:lnTo>
                  <a:lnTo>
                    <a:pt x="11" y="17"/>
                  </a:lnTo>
                  <a:lnTo>
                    <a:pt x="16" y="27"/>
                  </a:lnTo>
                  <a:lnTo>
                    <a:pt x="23" y="36"/>
                  </a:lnTo>
                  <a:lnTo>
                    <a:pt x="34" y="43"/>
                  </a:lnTo>
                  <a:lnTo>
                    <a:pt x="46" y="46"/>
                  </a:lnTo>
                  <a:lnTo>
                    <a:pt x="46" y="113"/>
                  </a:lnTo>
                  <a:lnTo>
                    <a:pt x="46" y="112"/>
                  </a:lnTo>
                  <a:lnTo>
                    <a:pt x="46" y="106"/>
                  </a:lnTo>
                  <a:lnTo>
                    <a:pt x="43" y="98"/>
                  </a:lnTo>
                  <a:lnTo>
                    <a:pt x="41" y="90"/>
                  </a:lnTo>
                  <a:lnTo>
                    <a:pt x="35" y="82"/>
                  </a:lnTo>
                  <a:lnTo>
                    <a:pt x="27" y="75"/>
                  </a:lnTo>
                  <a:lnTo>
                    <a:pt x="16" y="70"/>
                  </a:lnTo>
                  <a:lnTo>
                    <a:pt x="0" y="67"/>
                  </a:lnTo>
                  <a:lnTo>
                    <a:pt x="0" y="70"/>
                  </a:lnTo>
                  <a:lnTo>
                    <a:pt x="0" y="75"/>
                  </a:lnTo>
                  <a:lnTo>
                    <a:pt x="0" y="82"/>
                  </a:lnTo>
                  <a:lnTo>
                    <a:pt x="3" y="91"/>
                  </a:lnTo>
                  <a:lnTo>
                    <a:pt x="7" y="100"/>
                  </a:lnTo>
                  <a:lnTo>
                    <a:pt x="15" y="109"/>
                  </a:lnTo>
                  <a:lnTo>
                    <a:pt x="28" y="114"/>
                  </a:lnTo>
                  <a:lnTo>
                    <a:pt x="46" y="118"/>
                  </a:lnTo>
                  <a:lnTo>
                    <a:pt x="46" y="209"/>
                  </a:lnTo>
                  <a:lnTo>
                    <a:pt x="46" y="207"/>
                  </a:lnTo>
                  <a:lnTo>
                    <a:pt x="45" y="202"/>
                  </a:lnTo>
                  <a:lnTo>
                    <a:pt x="43" y="195"/>
                  </a:lnTo>
                  <a:lnTo>
                    <a:pt x="39" y="188"/>
                  </a:lnTo>
                  <a:lnTo>
                    <a:pt x="34" y="182"/>
                  </a:lnTo>
                  <a:lnTo>
                    <a:pt x="24" y="178"/>
                  </a:lnTo>
                  <a:lnTo>
                    <a:pt x="12" y="175"/>
                  </a:lnTo>
                  <a:lnTo>
                    <a:pt x="12" y="178"/>
                  </a:lnTo>
                  <a:lnTo>
                    <a:pt x="11" y="182"/>
                  </a:lnTo>
                  <a:lnTo>
                    <a:pt x="11" y="188"/>
                  </a:lnTo>
                  <a:lnTo>
                    <a:pt x="14" y="197"/>
                  </a:lnTo>
                  <a:lnTo>
                    <a:pt x="19" y="205"/>
                  </a:lnTo>
                  <a:lnTo>
                    <a:pt x="30" y="211"/>
                  </a:lnTo>
                  <a:lnTo>
                    <a:pt x="46" y="215"/>
                  </a:lnTo>
                  <a:lnTo>
                    <a:pt x="46" y="373"/>
                  </a:lnTo>
                  <a:lnTo>
                    <a:pt x="51" y="373"/>
                  </a:lnTo>
                  <a:close/>
                </a:path>
              </a:pathLst>
            </a:custGeom>
            <a:solidFill>
              <a:srgbClr val="D7D7D7"/>
            </a:solidFill>
            <a:ln w="0">
              <a:solidFill>
                <a:srgbClr val="D7D7D7"/>
              </a:solidFill>
              <a:prstDash val="solid"/>
              <a:round/>
              <a:headEnd/>
              <a:tailEnd/>
            </a:ln>
          </p:spPr>
          <p:txBody>
            <a:bodyPr/>
            <a:lstStyle/>
            <a:p>
              <a:pPr>
                <a:defRPr/>
              </a:pPr>
              <a:endParaRPr lang="zh-CN" altLang="en-US">
                <a:latin typeface="Arial" charset="0"/>
              </a:endParaRPr>
            </a:p>
          </p:txBody>
        </p:sp>
      </p:grpSp>
      <p:sp>
        <p:nvSpPr>
          <p:cNvPr id="31" name="Freeform 27" descr="Dark upward diagonal"/>
          <p:cNvSpPr>
            <a:spLocks/>
          </p:cNvSpPr>
          <p:nvPr/>
        </p:nvSpPr>
        <p:spPr bwMode="gray">
          <a:xfrm>
            <a:off x="85725" y="76200"/>
            <a:ext cx="8977313" cy="500063"/>
          </a:xfrm>
          <a:custGeom>
            <a:avLst/>
            <a:gdLst/>
            <a:ahLst/>
            <a:cxnLst>
              <a:cxn ang="0">
                <a:pos x="0" y="1"/>
              </a:cxn>
              <a:cxn ang="0">
                <a:pos x="5546" y="0"/>
              </a:cxn>
              <a:cxn ang="0">
                <a:pos x="5655" y="84"/>
              </a:cxn>
              <a:cxn ang="0">
                <a:pos x="5649" y="315"/>
              </a:cxn>
              <a:cxn ang="0">
                <a:pos x="1" y="314"/>
              </a:cxn>
              <a:cxn ang="0">
                <a:pos x="0" y="1"/>
              </a:cxn>
            </a:cxnLst>
            <a:rect l="0" t="0" r="r" b="b"/>
            <a:pathLst>
              <a:path w="5655" h="315">
                <a:moveTo>
                  <a:pt x="0" y="1"/>
                </a:moveTo>
                <a:lnTo>
                  <a:pt x="5546" y="0"/>
                </a:lnTo>
                <a:cubicBezTo>
                  <a:pt x="5652" y="0"/>
                  <a:pt x="5655" y="84"/>
                  <a:pt x="5655" y="84"/>
                </a:cubicBezTo>
                <a:lnTo>
                  <a:pt x="5649" y="315"/>
                </a:lnTo>
                <a:lnTo>
                  <a:pt x="1" y="314"/>
                </a:lnTo>
                <a:lnTo>
                  <a:pt x="0" y="1"/>
                </a:lnTo>
                <a:close/>
              </a:path>
            </a:pathLst>
          </a:custGeom>
          <a:pattFill prst="dkUpDiag">
            <a:fgClr>
              <a:schemeClr val="bg1">
                <a:alpha val="77000"/>
              </a:schemeClr>
            </a:fgClr>
            <a:bgClr>
              <a:schemeClr val="tx1">
                <a:alpha val="77000"/>
              </a:schemeClr>
            </a:bgClr>
          </a:pattFill>
          <a:ln w="9525">
            <a:noFill/>
            <a:round/>
            <a:headEnd/>
            <a:tailEnd/>
          </a:ln>
          <a:effectLst/>
        </p:spPr>
        <p:txBody>
          <a:bodyPr/>
          <a:lstStyle/>
          <a:p>
            <a:pPr>
              <a:defRPr/>
            </a:pPr>
            <a:endParaRPr lang="zh-CN" altLang="en-US">
              <a:latin typeface="Arial" charset="0"/>
            </a:endParaRPr>
          </a:p>
        </p:txBody>
      </p:sp>
      <p:sp>
        <p:nvSpPr>
          <p:cNvPr id="32" name="Rectangle 28"/>
          <p:cNvSpPr>
            <a:spLocks noChangeArrowheads="1"/>
          </p:cNvSpPr>
          <p:nvPr/>
        </p:nvSpPr>
        <p:spPr bwMode="gray">
          <a:xfrm>
            <a:off x="114300" y="6610350"/>
            <a:ext cx="8931275" cy="163513"/>
          </a:xfrm>
          <a:prstGeom prst="rect">
            <a:avLst/>
          </a:prstGeom>
          <a:solidFill>
            <a:schemeClr val="accent1"/>
          </a:solidFill>
          <a:ln w="9525">
            <a:noFill/>
            <a:miter lim="800000"/>
            <a:headEnd/>
            <a:tailEnd/>
          </a:ln>
          <a:effectLst/>
        </p:spPr>
        <p:txBody>
          <a:bodyPr wrap="none" anchor="ctr"/>
          <a:lstStyle/>
          <a:p>
            <a:pPr>
              <a:defRPr/>
            </a:pPr>
            <a:endParaRPr lang="zh-CN" altLang="en-US">
              <a:latin typeface="Arial" charset="0"/>
              <a:ea typeface="宋体" charset="-122"/>
            </a:endParaRPr>
          </a:p>
        </p:txBody>
      </p:sp>
      <p:grpSp>
        <p:nvGrpSpPr>
          <p:cNvPr id="33" name="Group 74"/>
          <p:cNvGrpSpPr>
            <a:grpSpLocks/>
          </p:cNvGrpSpPr>
          <p:nvPr/>
        </p:nvGrpSpPr>
        <p:grpSpPr bwMode="auto">
          <a:xfrm>
            <a:off x="85725" y="854075"/>
            <a:ext cx="8982075" cy="1131888"/>
            <a:chOff x="54" y="538"/>
            <a:chExt cx="5658" cy="713"/>
          </a:xfrm>
        </p:grpSpPr>
        <p:sp>
          <p:nvSpPr>
            <p:cNvPr id="34" name="Freeform 30"/>
            <p:cNvSpPr>
              <a:spLocks/>
            </p:cNvSpPr>
            <p:nvPr userDrawn="1"/>
          </p:nvSpPr>
          <p:spPr bwMode="gray">
            <a:xfrm>
              <a:off x="54" y="736"/>
              <a:ext cx="5658" cy="515"/>
            </a:xfrm>
            <a:custGeom>
              <a:avLst/>
              <a:gdLst/>
              <a:ahLst/>
              <a:cxnLst>
                <a:cxn ang="0">
                  <a:pos x="0" y="0"/>
                </a:cxn>
                <a:cxn ang="0">
                  <a:pos x="5446" y="0"/>
                </a:cxn>
                <a:cxn ang="0">
                  <a:pos x="5446" y="312"/>
                </a:cxn>
                <a:cxn ang="0">
                  <a:pos x="5446" y="451"/>
                </a:cxn>
                <a:cxn ang="0">
                  <a:pos x="1512" y="443"/>
                </a:cxn>
                <a:cxn ang="0">
                  <a:pos x="1288" y="584"/>
                </a:cxn>
                <a:cxn ang="0">
                  <a:pos x="0" y="590"/>
                </a:cxn>
                <a:cxn ang="0">
                  <a:pos x="0" y="0"/>
                </a:cxn>
              </a:cxnLst>
              <a:rect l="0" t="0" r="r" b="b"/>
              <a:pathLst>
                <a:path w="5446" h="590">
                  <a:moveTo>
                    <a:pt x="0" y="0"/>
                  </a:moveTo>
                  <a:lnTo>
                    <a:pt x="5446" y="0"/>
                  </a:lnTo>
                  <a:lnTo>
                    <a:pt x="5446" y="312"/>
                  </a:lnTo>
                  <a:lnTo>
                    <a:pt x="5446" y="451"/>
                  </a:lnTo>
                  <a:cubicBezTo>
                    <a:pt x="4790" y="473"/>
                    <a:pt x="2205" y="421"/>
                    <a:pt x="1512" y="443"/>
                  </a:cubicBezTo>
                  <a:lnTo>
                    <a:pt x="1288" y="584"/>
                  </a:lnTo>
                  <a:lnTo>
                    <a:pt x="0" y="590"/>
                  </a:lnTo>
                  <a:lnTo>
                    <a:pt x="0" y="0"/>
                  </a:lnTo>
                  <a:close/>
                </a:path>
              </a:pathLst>
            </a:custGeom>
            <a:solidFill>
              <a:schemeClr val="tx1"/>
            </a:solidFill>
            <a:ln w="9525">
              <a:noFill/>
              <a:round/>
              <a:headEnd/>
              <a:tailEnd/>
            </a:ln>
            <a:effectLst/>
          </p:spPr>
          <p:txBody>
            <a:bodyPr/>
            <a:lstStyle/>
            <a:p>
              <a:pPr>
                <a:defRPr/>
              </a:pPr>
              <a:endParaRPr lang="zh-CN" altLang="en-US">
                <a:latin typeface="Arial" charset="0"/>
              </a:endParaRPr>
            </a:p>
          </p:txBody>
        </p:sp>
        <p:sp>
          <p:nvSpPr>
            <p:cNvPr id="35" name="Freeform 31"/>
            <p:cNvSpPr>
              <a:spLocks/>
            </p:cNvSpPr>
            <p:nvPr userDrawn="1"/>
          </p:nvSpPr>
          <p:spPr bwMode="gray">
            <a:xfrm>
              <a:off x="54" y="538"/>
              <a:ext cx="5658" cy="655"/>
            </a:xfrm>
            <a:custGeom>
              <a:avLst/>
              <a:gdLst/>
              <a:ahLst/>
              <a:cxnLst>
                <a:cxn ang="0">
                  <a:pos x="1" y="0"/>
                </a:cxn>
                <a:cxn ang="0">
                  <a:pos x="5657" y="0"/>
                </a:cxn>
                <a:cxn ang="0">
                  <a:pos x="5658" y="534"/>
                </a:cxn>
                <a:cxn ang="0">
                  <a:pos x="1553" y="528"/>
                </a:cxn>
                <a:cxn ang="0">
                  <a:pos x="1317" y="651"/>
                </a:cxn>
                <a:cxn ang="0">
                  <a:pos x="0" y="655"/>
                </a:cxn>
                <a:cxn ang="0">
                  <a:pos x="1" y="0"/>
                </a:cxn>
              </a:cxnLst>
              <a:rect l="0" t="0" r="r" b="b"/>
              <a:pathLst>
                <a:path w="5658" h="655">
                  <a:moveTo>
                    <a:pt x="1" y="0"/>
                  </a:moveTo>
                  <a:lnTo>
                    <a:pt x="5657" y="0"/>
                  </a:lnTo>
                  <a:lnTo>
                    <a:pt x="5658" y="534"/>
                  </a:lnTo>
                  <a:lnTo>
                    <a:pt x="1553" y="528"/>
                  </a:lnTo>
                  <a:lnTo>
                    <a:pt x="1317" y="651"/>
                  </a:lnTo>
                  <a:lnTo>
                    <a:pt x="0" y="655"/>
                  </a:lnTo>
                  <a:lnTo>
                    <a:pt x="1" y="0"/>
                  </a:lnTo>
                  <a:close/>
                </a:path>
              </a:pathLst>
            </a:custGeom>
            <a:solidFill>
              <a:schemeClr val="bg1"/>
            </a:solidFill>
            <a:ln w="9525">
              <a:noFill/>
              <a:round/>
              <a:headEnd/>
              <a:tailEnd/>
            </a:ln>
            <a:effectLst/>
          </p:spPr>
          <p:txBody>
            <a:bodyPr/>
            <a:lstStyle/>
            <a:p>
              <a:pPr>
                <a:defRPr/>
              </a:pPr>
              <a:endParaRPr lang="zh-CN" altLang="en-US">
                <a:latin typeface="Arial" charset="0"/>
              </a:endParaRPr>
            </a:p>
          </p:txBody>
        </p:sp>
        <p:sp>
          <p:nvSpPr>
            <p:cNvPr id="36" name="Freeform 32"/>
            <p:cNvSpPr>
              <a:spLocks/>
            </p:cNvSpPr>
            <p:nvPr userDrawn="1"/>
          </p:nvSpPr>
          <p:spPr bwMode="gray">
            <a:xfrm>
              <a:off x="54" y="1062"/>
              <a:ext cx="1496" cy="98"/>
            </a:xfrm>
            <a:custGeom>
              <a:avLst/>
              <a:gdLst/>
              <a:ahLst/>
              <a:cxnLst>
                <a:cxn ang="0">
                  <a:pos x="1440" y="1"/>
                </a:cxn>
                <a:cxn ang="0">
                  <a:pos x="1261" y="112"/>
                </a:cxn>
                <a:cxn ang="0">
                  <a:pos x="0" y="110"/>
                </a:cxn>
                <a:cxn ang="0">
                  <a:pos x="0" y="49"/>
                </a:cxn>
                <a:cxn ang="0">
                  <a:pos x="1069" y="50"/>
                </a:cxn>
                <a:cxn ang="0">
                  <a:pos x="1142" y="0"/>
                </a:cxn>
                <a:cxn ang="0">
                  <a:pos x="1440" y="1"/>
                </a:cxn>
              </a:cxnLst>
              <a:rect l="0" t="0" r="r" b="b"/>
              <a:pathLst>
                <a:path w="1440" h="112">
                  <a:moveTo>
                    <a:pt x="1440" y="1"/>
                  </a:moveTo>
                  <a:lnTo>
                    <a:pt x="1261" y="112"/>
                  </a:lnTo>
                  <a:lnTo>
                    <a:pt x="0" y="110"/>
                  </a:lnTo>
                  <a:lnTo>
                    <a:pt x="0" y="49"/>
                  </a:lnTo>
                  <a:lnTo>
                    <a:pt x="1069" y="50"/>
                  </a:lnTo>
                  <a:lnTo>
                    <a:pt x="1142" y="0"/>
                  </a:lnTo>
                  <a:lnTo>
                    <a:pt x="1440" y="1"/>
                  </a:lnTo>
                  <a:close/>
                </a:path>
              </a:pathLst>
            </a:custGeom>
            <a:solidFill>
              <a:srgbClr val="FFFFFF">
                <a:alpha val="30000"/>
              </a:srgbClr>
            </a:solidFill>
            <a:ln w="9525">
              <a:noFill/>
              <a:round/>
              <a:headEnd/>
              <a:tailEnd/>
            </a:ln>
            <a:effectLst/>
          </p:spPr>
          <p:txBody>
            <a:bodyPr/>
            <a:lstStyle/>
            <a:p>
              <a:pPr>
                <a:defRPr/>
              </a:pPr>
              <a:endParaRPr lang="zh-CN" altLang="en-US">
                <a:latin typeface="Arial" charset="0"/>
              </a:endParaRPr>
            </a:p>
          </p:txBody>
        </p:sp>
      </p:grpSp>
      <p:sp>
        <p:nvSpPr>
          <p:cNvPr id="37" name="Rectangle 33"/>
          <p:cNvSpPr>
            <a:spLocks noChangeArrowheads="1"/>
          </p:cNvSpPr>
          <p:nvPr/>
        </p:nvSpPr>
        <p:spPr bwMode="gray">
          <a:xfrm>
            <a:off x="85725" y="609600"/>
            <a:ext cx="8982075" cy="185738"/>
          </a:xfrm>
          <a:prstGeom prst="rect">
            <a:avLst/>
          </a:prstGeom>
          <a:solidFill>
            <a:schemeClr val="accent1"/>
          </a:solidFill>
          <a:ln w="9525">
            <a:noFill/>
            <a:miter lim="800000"/>
            <a:headEnd/>
            <a:tailEnd/>
          </a:ln>
          <a:effectLst/>
        </p:spPr>
        <p:txBody>
          <a:bodyPr wrap="none" anchor="ctr"/>
          <a:lstStyle/>
          <a:p>
            <a:pPr>
              <a:defRPr/>
            </a:pPr>
            <a:endParaRPr lang="zh-CN" altLang="en-US">
              <a:latin typeface="Arial" charset="0"/>
              <a:ea typeface="宋体" charset="-122"/>
            </a:endParaRPr>
          </a:p>
        </p:txBody>
      </p:sp>
      <p:sp>
        <p:nvSpPr>
          <p:cNvPr id="38" name="Rectangle 38" descr="1"/>
          <p:cNvSpPr>
            <a:spLocks noChangeArrowheads="1"/>
          </p:cNvSpPr>
          <p:nvPr/>
        </p:nvSpPr>
        <p:spPr bwMode="gray">
          <a:xfrm>
            <a:off x="4067175" y="4497388"/>
            <a:ext cx="741363" cy="742950"/>
          </a:xfrm>
          <a:prstGeom prst="rect">
            <a:avLst/>
          </a:prstGeom>
          <a:blipFill dpi="0" rotWithShape="1">
            <a:blip r:embed="rId4" cstate="print"/>
            <a:srcRect/>
            <a:stretch>
              <a:fillRect/>
            </a:stretch>
          </a:blipFill>
          <a:ln w="9525">
            <a:noFill/>
            <a:miter lim="800000"/>
            <a:headEnd/>
            <a:tailEnd/>
          </a:ln>
          <a:effectLst/>
        </p:spPr>
        <p:txBody>
          <a:bodyPr wrap="none" anchor="ctr"/>
          <a:lstStyle/>
          <a:p>
            <a:pPr>
              <a:defRPr/>
            </a:pPr>
            <a:endParaRPr lang="zh-CN" altLang="en-US">
              <a:latin typeface="Arial" charset="0"/>
              <a:ea typeface="宋体" charset="-122"/>
            </a:endParaRPr>
          </a:p>
        </p:txBody>
      </p:sp>
      <p:sp>
        <p:nvSpPr>
          <p:cNvPr id="39" name="Rectangle 40" descr="7"/>
          <p:cNvSpPr>
            <a:spLocks noChangeArrowheads="1"/>
          </p:cNvSpPr>
          <p:nvPr/>
        </p:nvSpPr>
        <p:spPr bwMode="gray">
          <a:xfrm>
            <a:off x="3275013" y="5314950"/>
            <a:ext cx="742950" cy="742950"/>
          </a:xfrm>
          <a:prstGeom prst="rect">
            <a:avLst/>
          </a:prstGeom>
          <a:blipFill dpi="0" rotWithShape="1">
            <a:blip r:embed="rId5" cstate="print"/>
            <a:srcRect/>
            <a:stretch>
              <a:fillRect/>
            </a:stretch>
          </a:blipFill>
          <a:ln w="9525">
            <a:noFill/>
            <a:miter lim="800000"/>
            <a:headEnd/>
            <a:tailEnd/>
          </a:ln>
          <a:effectLst/>
        </p:spPr>
        <p:txBody>
          <a:bodyPr wrap="none" anchor="ctr"/>
          <a:lstStyle/>
          <a:p>
            <a:pPr>
              <a:defRPr/>
            </a:pPr>
            <a:endParaRPr lang="zh-CN" altLang="en-US">
              <a:latin typeface="Arial" charset="0"/>
              <a:ea typeface="宋体" charset="-122"/>
            </a:endParaRPr>
          </a:p>
        </p:txBody>
      </p:sp>
      <p:sp>
        <p:nvSpPr>
          <p:cNvPr id="40" name="Rectangle 42"/>
          <p:cNvSpPr>
            <a:spLocks noChangeArrowheads="1"/>
          </p:cNvSpPr>
          <p:nvPr/>
        </p:nvSpPr>
        <p:spPr bwMode="gray">
          <a:xfrm>
            <a:off x="3282950" y="4510088"/>
            <a:ext cx="741363" cy="744537"/>
          </a:xfrm>
          <a:prstGeom prst="rect">
            <a:avLst/>
          </a:prstGeom>
          <a:solidFill>
            <a:srgbClr val="D7D7D7"/>
          </a:solidFill>
          <a:ln w="9525">
            <a:noFill/>
            <a:miter lim="800000"/>
            <a:headEnd/>
            <a:tailEnd/>
          </a:ln>
          <a:effectLst/>
        </p:spPr>
        <p:txBody>
          <a:bodyPr wrap="none" anchor="ctr"/>
          <a:lstStyle/>
          <a:p>
            <a:pPr>
              <a:defRPr/>
            </a:pPr>
            <a:endParaRPr lang="zh-CN" altLang="en-US">
              <a:latin typeface="Arial" charset="0"/>
              <a:ea typeface="宋体" charset="-122"/>
            </a:endParaRPr>
          </a:p>
        </p:txBody>
      </p:sp>
      <p:sp>
        <p:nvSpPr>
          <p:cNvPr id="41" name="Rectangle 37" descr="6"/>
          <p:cNvSpPr>
            <a:spLocks noChangeArrowheads="1"/>
          </p:cNvSpPr>
          <p:nvPr/>
        </p:nvSpPr>
        <p:spPr bwMode="gray">
          <a:xfrm>
            <a:off x="1703388" y="5314950"/>
            <a:ext cx="742950" cy="742950"/>
          </a:xfrm>
          <a:prstGeom prst="rect">
            <a:avLst/>
          </a:prstGeom>
          <a:blipFill dpi="0" rotWithShape="1">
            <a:blip r:embed="rId6" cstate="print"/>
            <a:srcRect/>
            <a:stretch>
              <a:fillRect/>
            </a:stretch>
          </a:blipFill>
          <a:ln w="9525">
            <a:noFill/>
            <a:miter lim="800000"/>
            <a:headEnd/>
            <a:tailEnd/>
          </a:ln>
          <a:effectLst/>
        </p:spPr>
        <p:txBody>
          <a:bodyPr wrap="none" anchor="ctr"/>
          <a:lstStyle/>
          <a:p>
            <a:pPr>
              <a:defRPr/>
            </a:pPr>
            <a:endParaRPr lang="zh-CN" altLang="en-US">
              <a:latin typeface="Arial" charset="0"/>
              <a:ea typeface="宋体" charset="-122"/>
            </a:endParaRPr>
          </a:p>
        </p:txBody>
      </p:sp>
      <p:sp>
        <p:nvSpPr>
          <p:cNvPr id="42" name="Text Box 45"/>
          <p:cNvSpPr txBox="1">
            <a:spLocks noChangeArrowheads="1"/>
          </p:cNvSpPr>
          <p:nvPr/>
        </p:nvSpPr>
        <p:spPr bwMode="gray">
          <a:xfrm>
            <a:off x="161925" y="842963"/>
            <a:ext cx="1303338" cy="427037"/>
          </a:xfrm>
          <a:prstGeom prst="rect">
            <a:avLst/>
          </a:prstGeom>
          <a:noFill/>
          <a:ln w="9525">
            <a:noFill/>
            <a:miter lim="800000"/>
            <a:headEnd/>
            <a:tailEnd/>
          </a:ln>
          <a:effectLst/>
        </p:spPr>
        <p:txBody>
          <a:bodyPr wrap="none">
            <a:spAutoFit/>
          </a:bodyPr>
          <a:lstStyle/>
          <a:p>
            <a:pPr>
              <a:defRPr/>
            </a:pPr>
            <a:r>
              <a:rPr lang="en-US" altLang="zh-CN" sz="2200">
                <a:solidFill>
                  <a:srgbClr val="FFFFFF"/>
                </a:solidFill>
                <a:latin typeface="Arial Black" pitchFamily="34" charset="0"/>
                <a:ea typeface="宋体" charset="-122"/>
              </a:rPr>
              <a:t>L/O/G/O</a:t>
            </a:r>
          </a:p>
        </p:txBody>
      </p:sp>
      <p:sp>
        <p:nvSpPr>
          <p:cNvPr id="43" name="Rectangle 49"/>
          <p:cNvSpPr>
            <a:spLocks noChangeArrowheads="1"/>
          </p:cNvSpPr>
          <p:nvPr/>
        </p:nvSpPr>
        <p:spPr bwMode="gray">
          <a:xfrm>
            <a:off x="1703388" y="4511675"/>
            <a:ext cx="742950" cy="742950"/>
          </a:xfrm>
          <a:prstGeom prst="rect">
            <a:avLst/>
          </a:prstGeom>
          <a:solidFill>
            <a:schemeClr val="accent1">
              <a:alpha val="50000"/>
            </a:schemeClr>
          </a:solidFill>
          <a:ln w="9525">
            <a:noFill/>
            <a:miter lim="800000"/>
            <a:headEnd/>
            <a:tailEnd/>
          </a:ln>
          <a:effectLst/>
        </p:spPr>
        <p:txBody>
          <a:bodyPr wrap="none" anchor="ctr"/>
          <a:lstStyle/>
          <a:p>
            <a:pPr>
              <a:defRPr/>
            </a:pPr>
            <a:endParaRPr lang="zh-CN" altLang="en-US">
              <a:latin typeface="Arial" charset="0"/>
              <a:ea typeface="宋体" charset="-122"/>
            </a:endParaRPr>
          </a:p>
        </p:txBody>
      </p:sp>
      <p:sp>
        <p:nvSpPr>
          <p:cNvPr id="44" name="Rectangle 50"/>
          <p:cNvSpPr>
            <a:spLocks noChangeArrowheads="1"/>
          </p:cNvSpPr>
          <p:nvPr/>
        </p:nvSpPr>
        <p:spPr bwMode="gray">
          <a:xfrm>
            <a:off x="128588" y="4511675"/>
            <a:ext cx="741362" cy="742950"/>
          </a:xfrm>
          <a:prstGeom prst="rect">
            <a:avLst/>
          </a:prstGeom>
          <a:solidFill>
            <a:schemeClr val="bg1">
              <a:alpha val="50000"/>
            </a:schemeClr>
          </a:solidFill>
          <a:ln w="9525">
            <a:noFill/>
            <a:miter lim="800000"/>
            <a:headEnd/>
            <a:tailEnd/>
          </a:ln>
          <a:effectLst/>
        </p:spPr>
        <p:txBody>
          <a:bodyPr wrap="none" anchor="ctr"/>
          <a:lstStyle/>
          <a:p>
            <a:pPr>
              <a:defRPr/>
            </a:pPr>
            <a:endParaRPr lang="zh-CN" altLang="en-US">
              <a:latin typeface="Arial" charset="0"/>
              <a:ea typeface="宋体" charset="-122"/>
            </a:endParaRPr>
          </a:p>
        </p:txBody>
      </p:sp>
      <p:sp>
        <p:nvSpPr>
          <p:cNvPr id="45" name="Rectangle 52"/>
          <p:cNvSpPr>
            <a:spLocks noChangeArrowheads="1"/>
          </p:cNvSpPr>
          <p:nvPr/>
        </p:nvSpPr>
        <p:spPr bwMode="gray">
          <a:xfrm>
            <a:off x="2492375" y="5314950"/>
            <a:ext cx="742950" cy="742950"/>
          </a:xfrm>
          <a:prstGeom prst="rect">
            <a:avLst/>
          </a:prstGeom>
          <a:solidFill>
            <a:schemeClr val="tx1"/>
          </a:solidFill>
          <a:ln w="9525">
            <a:noFill/>
            <a:miter lim="800000"/>
            <a:headEnd/>
            <a:tailEnd/>
          </a:ln>
          <a:effectLst/>
        </p:spPr>
        <p:txBody>
          <a:bodyPr wrap="none" anchor="ctr"/>
          <a:lstStyle/>
          <a:p>
            <a:pPr>
              <a:defRPr/>
            </a:pPr>
            <a:endParaRPr lang="zh-CN" altLang="en-US">
              <a:latin typeface="Arial" charset="0"/>
              <a:ea typeface="宋体" charset="-122"/>
            </a:endParaRPr>
          </a:p>
        </p:txBody>
      </p:sp>
      <p:pic>
        <p:nvPicPr>
          <p:cNvPr id="46" name="Picture 43" descr="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gray">
          <a:xfrm>
            <a:off x="130175" y="2911475"/>
            <a:ext cx="1347788" cy="153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 name="Rectangle 70" descr="2"/>
          <p:cNvSpPr>
            <a:spLocks noChangeArrowheads="1"/>
          </p:cNvSpPr>
          <p:nvPr/>
        </p:nvSpPr>
        <p:spPr bwMode="gray">
          <a:xfrm>
            <a:off x="1701800" y="3705225"/>
            <a:ext cx="744538" cy="742950"/>
          </a:xfrm>
          <a:prstGeom prst="rect">
            <a:avLst/>
          </a:prstGeom>
          <a:blipFill dpi="0" rotWithShape="1">
            <a:blip r:embed="rId8" cstate="print"/>
            <a:srcRect/>
            <a:stretch>
              <a:fillRect/>
            </a:stretch>
          </a:blipFill>
          <a:ln w="9525">
            <a:noFill/>
            <a:miter lim="800000"/>
            <a:headEnd/>
            <a:tailEnd/>
          </a:ln>
          <a:effectLst/>
        </p:spPr>
        <p:txBody>
          <a:bodyPr wrap="none" anchor="ctr"/>
          <a:lstStyle/>
          <a:p>
            <a:pPr>
              <a:defRPr/>
            </a:pPr>
            <a:endParaRPr lang="zh-CN" altLang="en-US">
              <a:latin typeface="Arial" charset="0"/>
              <a:ea typeface="宋体" charset="-122"/>
            </a:endParaRPr>
          </a:p>
        </p:txBody>
      </p:sp>
      <p:sp>
        <p:nvSpPr>
          <p:cNvPr id="3075" name="Rectangle 3"/>
          <p:cNvSpPr>
            <a:spLocks noGrp="1" noChangeArrowheads="1"/>
          </p:cNvSpPr>
          <p:nvPr>
            <p:ph type="subTitle" idx="1"/>
          </p:nvPr>
        </p:nvSpPr>
        <p:spPr>
          <a:xfrm>
            <a:off x="4114800" y="6196013"/>
            <a:ext cx="4811713" cy="403225"/>
          </a:xfrm>
        </p:spPr>
        <p:txBody>
          <a:bodyPr/>
          <a:lstStyle>
            <a:lvl1pPr marL="0" indent="0" algn="r">
              <a:buFontTx/>
              <a:buNone/>
              <a:defRPr sz="1600" i="1">
                <a:solidFill>
                  <a:srgbClr val="FFFFFF"/>
                </a:solidFill>
                <a:latin typeface="Times New Roman" pitchFamily="18" charset="0"/>
              </a:defRPr>
            </a:lvl1pPr>
          </a:lstStyle>
          <a:p>
            <a:r>
              <a:rPr lang="zh-CN" altLang="en-US" smtClean="0"/>
              <a:t>单击此处编辑母版副标题样式</a:t>
            </a:r>
            <a:endParaRPr lang="en-US" altLang="zh-CN"/>
          </a:p>
        </p:txBody>
      </p:sp>
      <p:sp>
        <p:nvSpPr>
          <p:cNvPr id="3074" name="Rectangle 2"/>
          <p:cNvSpPr>
            <a:spLocks noGrp="1" noChangeArrowheads="1"/>
          </p:cNvSpPr>
          <p:nvPr>
            <p:ph type="ctrTitle"/>
          </p:nvPr>
        </p:nvSpPr>
        <p:spPr>
          <a:xfrm>
            <a:off x="2819400" y="2819400"/>
            <a:ext cx="6019800" cy="1470025"/>
          </a:xfrm>
        </p:spPr>
        <p:txBody>
          <a:bodyPr/>
          <a:lstStyle>
            <a:lvl1pPr algn="r">
              <a:defRPr sz="4800">
                <a:solidFill>
                  <a:srgbClr val="000000"/>
                </a:solidFill>
              </a:defRPr>
            </a:lvl1pPr>
          </a:lstStyle>
          <a:p>
            <a:r>
              <a:rPr lang="zh-CN" altLang="en-US" smtClean="0"/>
              <a:t>单击此处编辑母版标题样式</a:t>
            </a:r>
            <a:endParaRPr lang="en-US" altLang="zh-CN"/>
          </a:p>
        </p:txBody>
      </p:sp>
      <p:sp>
        <p:nvSpPr>
          <p:cNvPr id="48" name="Rectangle 4"/>
          <p:cNvSpPr>
            <a:spLocks noGrp="1" noChangeArrowheads="1"/>
          </p:cNvSpPr>
          <p:nvPr>
            <p:ph type="dt" sz="half" idx="10"/>
          </p:nvPr>
        </p:nvSpPr>
        <p:spPr>
          <a:xfrm>
            <a:off x="231775" y="6445250"/>
            <a:ext cx="2205038" cy="317500"/>
          </a:xfrm>
        </p:spPr>
        <p:txBody>
          <a:bodyPr/>
          <a:lstStyle>
            <a:lvl1pPr>
              <a:defRPr/>
            </a:lvl1pPr>
          </a:lstStyle>
          <a:p>
            <a:pPr>
              <a:defRPr/>
            </a:pPr>
            <a:endParaRPr lang="en-US" altLang="zh-CN"/>
          </a:p>
        </p:txBody>
      </p:sp>
      <p:sp>
        <p:nvSpPr>
          <p:cNvPr id="49" name="Rectangle 5"/>
          <p:cNvSpPr>
            <a:spLocks noGrp="1" noChangeArrowheads="1"/>
          </p:cNvSpPr>
          <p:nvPr>
            <p:ph type="ftr" sz="quarter" idx="11"/>
          </p:nvPr>
        </p:nvSpPr>
        <p:spPr>
          <a:xfrm>
            <a:off x="2574925" y="6445250"/>
            <a:ext cx="2990850" cy="317500"/>
          </a:xfrm>
        </p:spPr>
        <p:txBody>
          <a:bodyPr/>
          <a:lstStyle>
            <a:lvl1pPr>
              <a:defRPr/>
            </a:lvl1pPr>
          </a:lstStyle>
          <a:p>
            <a:pPr>
              <a:defRPr/>
            </a:pPr>
            <a:endParaRPr lang="en-US" altLang="zh-CN"/>
          </a:p>
        </p:txBody>
      </p:sp>
      <p:sp>
        <p:nvSpPr>
          <p:cNvPr id="50" name="Rectangle 6"/>
          <p:cNvSpPr>
            <a:spLocks noGrp="1" noChangeArrowheads="1"/>
          </p:cNvSpPr>
          <p:nvPr>
            <p:ph type="sldNum" sz="quarter" idx="12"/>
          </p:nvPr>
        </p:nvSpPr>
        <p:spPr>
          <a:xfrm>
            <a:off x="5700713" y="6445250"/>
            <a:ext cx="2205037" cy="317500"/>
          </a:xfrm>
        </p:spPr>
        <p:txBody>
          <a:bodyPr/>
          <a:lstStyle>
            <a:lvl1pPr>
              <a:defRPr/>
            </a:lvl1pPr>
          </a:lstStyle>
          <a:p>
            <a:fld id="{98594F70-CA7E-4CF2-9FCF-1804359BB97F}" type="slidenum">
              <a:rPr lang="en-US" altLang="zh-CN"/>
              <a:pPr/>
              <a:t>‹#›</a:t>
            </a:fld>
            <a:endParaRPr lang="en-US" altLang="zh-CN"/>
          </a:p>
        </p:txBody>
      </p:sp>
    </p:spTree>
    <p:extLst>
      <p:ext uri="{BB962C8B-B14F-4D97-AF65-F5344CB8AC3E}">
        <p14:creationId xmlns:p14="http://schemas.microsoft.com/office/powerpoint/2010/main" val="5778578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1000" fill="hold"/>
                                        <p:tgtEl>
                                          <p:spTgt spid="31"/>
                                        </p:tgtEl>
                                        <p:attrNameLst>
                                          <p:attrName>ppt_x</p:attrName>
                                        </p:attrNameLst>
                                      </p:cBhvr>
                                      <p:tavLst>
                                        <p:tav tm="0">
                                          <p:val>
                                            <p:strVal val="#ppt_x-.2"/>
                                          </p:val>
                                        </p:tav>
                                        <p:tav tm="100000">
                                          <p:val>
                                            <p:strVal val="#ppt_x"/>
                                          </p:val>
                                        </p:tav>
                                      </p:tavLst>
                                    </p:anim>
                                    <p:anim calcmode="lin" valueType="num">
                                      <p:cBhvr>
                                        <p:cTn id="8" dur="1000" fill="hold"/>
                                        <p:tgtEl>
                                          <p:spTgt spid="31"/>
                                        </p:tgtEl>
                                        <p:attrNameLst>
                                          <p:attrName>ppt_y</p:attrName>
                                        </p:attrNameLst>
                                      </p:cBhvr>
                                      <p:tavLst>
                                        <p:tav tm="0">
                                          <p:val>
                                            <p:strVal val="#ppt_y"/>
                                          </p:val>
                                        </p:tav>
                                        <p:tav tm="100000">
                                          <p:val>
                                            <p:strVal val="#ppt_y"/>
                                          </p:val>
                                        </p:tav>
                                      </p:tavLst>
                                    </p:anim>
                                    <p:animEffect transition="in" filter="wipe(right)" prLst="gradientSize: 0.1">
                                      <p:cBhvr>
                                        <p:cTn id="9" dur="1000"/>
                                        <p:tgtEl>
                                          <p:spTgt spid="31"/>
                                        </p:tgtEl>
                                      </p:cBhvr>
                                    </p:animEffect>
                                  </p:childTnLst>
                                </p:cTn>
                              </p:par>
                            </p:childTnLst>
                          </p:cTn>
                        </p:par>
                        <p:par>
                          <p:cTn id="10" fill="hold">
                            <p:stCondLst>
                              <p:cond delay="1000"/>
                            </p:stCondLst>
                            <p:childTnLst>
                              <p:par>
                                <p:cTn id="11" presetID="22" presetClass="entr" presetSubtype="2" fill="hold" grpId="0" nodeType="after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wipe(right)">
                                      <p:cBhvr>
                                        <p:cTn id="13" dur="500"/>
                                        <p:tgtEl>
                                          <p:spTgt spid="37"/>
                                        </p:tgtEl>
                                      </p:cBhvr>
                                    </p:animEffect>
                                  </p:childTnLst>
                                </p:cTn>
                              </p:par>
                              <p:par>
                                <p:cTn id="14" presetID="22" presetClass="entr" presetSubtype="8" fill="hold" nodeType="with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wipe(left)">
                                      <p:cBhvr>
                                        <p:cTn id="16" dur="500"/>
                                        <p:tgtEl>
                                          <p:spTgt spid="33"/>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wipe(left)">
                                      <p:cBhvr>
                                        <p:cTn id="19" dur="1000"/>
                                        <p:tgtEl>
                                          <p:spTgt spid="32"/>
                                        </p:tgtEl>
                                      </p:cBhvr>
                                    </p:animEffect>
                                  </p:childTnLst>
                                </p:cTn>
                              </p:par>
                              <p:par>
                                <p:cTn id="20" presetID="22" presetClass="entr" presetSubtype="2" fill="hold"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right)">
                                      <p:cBhvr>
                                        <p:cTn id="22" dur="500"/>
                                        <p:tgtEl>
                                          <p:spTgt spid="10"/>
                                        </p:tgtEl>
                                      </p:cBhvr>
                                    </p:animEffect>
                                  </p:childTnLst>
                                </p:cTn>
                              </p:par>
                            </p:childTnLst>
                          </p:cTn>
                        </p:par>
                        <p:par>
                          <p:cTn id="23" fill="hold">
                            <p:stCondLst>
                              <p:cond delay="2000"/>
                            </p:stCondLst>
                            <p:childTnLst>
                              <p:par>
                                <p:cTn id="24" presetID="22" presetClass="entr" presetSubtype="1" fill="hold"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wipe(up)">
                                      <p:cBhvr>
                                        <p:cTn id="26" dur="500"/>
                                        <p:tgtEl>
                                          <p:spTgt spid="14"/>
                                        </p:tgtEl>
                                      </p:cBhvr>
                                    </p:animEffect>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47"/>
                                        </p:tgtEl>
                                        <p:attrNameLst>
                                          <p:attrName>style.visibility</p:attrName>
                                        </p:attrNameLst>
                                      </p:cBhvr>
                                      <p:to>
                                        <p:strVal val="visible"/>
                                      </p:to>
                                    </p:set>
                                    <p:animEffect transition="in" filter="fade">
                                      <p:cBhvr>
                                        <p:cTn id="30" dur="1000"/>
                                        <p:tgtEl>
                                          <p:spTgt spid="47"/>
                                        </p:tgtEl>
                                      </p:cBhvr>
                                    </p:animEffect>
                                  </p:childTnLst>
                                </p:cTn>
                              </p:par>
                            </p:childTnLst>
                          </p:cTn>
                        </p:par>
                        <p:par>
                          <p:cTn id="31" fill="hold">
                            <p:stCondLst>
                              <p:cond delay="3500"/>
                            </p:stCondLst>
                            <p:childTnLst>
                              <p:par>
                                <p:cTn id="32" presetID="10" presetClass="entr" presetSubtype="0" fill="hold" grpId="0" nodeType="after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1000"/>
                                        <p:tgtEl>
                                          <p:spTgt spid="5"/>
                                        </p:tgtEl>
                                      </p:cBhvr>
                                    </p:animEffect>
                                  </p:childTnLst>
                                </p:cTn>
                              </p:par>
                            </p:childTnLst>
                          </p:cTn>
                        </p:par>
                        <p:par>
                          <p:cTn id="35" fill="hold">
                            <p:stCondLst>
                              <p:cond delay="4500"/>
                            </p:stCondLst>
                            <p:childTnLst>
                              <p:par>
                                <p:cTn id="36" presetID="10" presetClass="exit" presetSubtype="0" fill="hold" grpId="0" nodeType="afterEffect">
                                  <p:stCondLst>
                                    <p:cond delay="0"/>
                                  </p:stCondLst>
                                  <p:childTnLst>
                                    <p:animEffect transition="out" filter="fade">
                                      <p:cBhvr>
                                        <p:cTn id="37" dur="1000"/>
                                        <p:tgtEl>
                                          <p:spTgt spid="9"/>
                                        </p:tgtEl>
                                      </p:cBhvr>
                                    </p:animEffect>
                                    <p:set>
                                      <p:cBhvr>
                                        <p:cTn id="38" dur="1" fill="hold">
                                          <p:stCondLst>
                                            <p:cond delay="999"/>
                                          </p:stCondLst>
                                        </p:cTn>
                                        <p:tgtEl>
                                          <p:spTgt spid="9"/>
                                        </p:tgtEl>
                                        <p:attrNameLst>
                                          <p:attrName>style.visibility</p:attrName>
                                        </p:attrNameLst>
                                      </p:cBhvr>
                                      <p:to>
                                        <p:strVal val="hidden"/>
                                      </p:to>
                                    </p:set>
                                  </p:childTnLst>
                                </p:cTn>
                              </p:par>
                              <p:par>
                                <p:cTn id="39" presetID="10" presetClass="entr" presetSubtype="0" fill="hold" grpId="0" nodeType="with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fade">
                                      <p:cBhvr>
                                        <p:cTn id="41" dur="1000"/>
                                        <p:tgtEl>
                                          <p:spTgt spid="41"/>
                                        </p:tgtEl>
                                      </p:cBhvr>
                                    </p:animEffect>
                                  </p:childTnLst>
                                </p:cTn>
                              </p:par>
                              <p:par>
                                <p:cTn id="42" presetID="10" presetClass="entr" presetSubtype="0" fill="hold" nodeType="withEffect">
                                  <p:stCondLst>
                                    <p:cond delay="0"/>
                                  </p:stCondLst>
                                  <p:childTnLst>
                                    <p:set>
                                      <p:cBhvr>
                                        <p:cTn id="43" dur="1" fill="hold">
                                          <p:stCondLst>
                                            <p:cond delay="0"/>
                                          </p:stCondLst>
                                        </p:cTn>
                                        <p:tgtEl>
                                          <p:spTgt spid="46"/>
                                        </p:tgtEl>
                                        <p:attrNameLst>
                                          <p:attrName>style.visibility</p:attrName>
                                        </p:attrNameLst>
                                      </p:cBhvr>
                                      <p:to>
                                        <p:strVal val="visible"/>
                                      </p:to>
                                    </p:set>
                                    <p:animEffect transition="in" filter="fade">
                                      <p:cBhvr>
                                        <p:cTn id="44" dur="1000"/>
                                        <p:tgtEl>
                                          <p:spTgt spid="46"/>
                                        </p:tgtEl>
                                      </p:cBhvr>
                                    </p:animEffect>
                                  </p:childTnLst>
                                </p:cTn>
                              </p:par>
                            </p:childTnLst>
                          </p:cTn>
                        </p:par>
                        <p:par>
                          <p:cTn id="45" fill="hold">
                            <p:stCondLst>
                              <p:cond delay="5500"/>
                            </p:stCondLst>
                            <p:childTnLst>
                              <p:par>
                                <p:cTn id="46" presetID="10" presetClass="exit" presetSubtype="0" fill="hold" grpId="0" nodeType="afterEffect">
                                  <p:stCondLst>
                                    <p:cond delay="0"/>
                                  </p:stCondLst>
                                  <p:childTnLst>
                                    <p:animEffect transition="out" filter="fade">
                                      <p:cBhvr>
                                        <p:cTn id="47" dur="1000"/>
                                        <p:tgtEl>
                                          <p:spTgt spid="43"/>
                                        </p:tgtEl>
                                      </p:cBhvr>
                                    </p:animEffect>
                                    <p:set>
                                      <p:cBhvr>
                                        <p:cTn id="48" dur="1" fill="hold">
                                          <p:stCondLst>
                                            <p:cond delay="999"/>
                                          </p:stCondLst>
                                        </p:cTn>
                                        <p:tgtEl>
                                          <p:spTgt spid="4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animBg="1"/>
      <p:bldP spid="32" grpId="0" animBg="1"/>
      <p:bldP spid="37" grpId="0" animBg="1"/>
      <p:bldP spid="41" grpId="0" animBg="1"/>
      <p:bldP spid="43" grpId="0" animBg="1"/>
      <p:bldP spid="47" grpId="0" animBg="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fld id="{4B121A4B-65B4-4C5E-96A8-DEB5C3A1A3F6}" type="slidenum">
              <a:rPr lang="en-US" altLang="zh-CN"/>
              <a:pPr/>
              <a:t>‹#›</a:t>
            </a:fld>
            <a:endParaRPr lang="en-US" altLang="zh-CN"/>
          </a:p>
        </p:txBody>
      </p:sp>
    </p:spTree>
    <p:extLst>
      <p:ext uri="{BB962C8B-B14F-4D97-AF65-F5344CB8AC3E}">
        <p14:creationId xmlns:p14="http://schemas.microsoft.com/office/powerpoint/2010/main" val="2530007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38125"/>
            <a:ext cx="2057400" cy="59340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38125"/>
            <a:ext cx="6019800" cy="593407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fld id="{BACD2257-F514-4D2A-B1BA-ACB6B5E5EB1B}" type="slidenum">
              <a:rPr lang="en-US" altLang="zh-CN"/>
              <a:pPr/>
              <a:t>‹#›</a:t>
            </a:fld>
            <a:endParaRPr lang="en-US" altLang="zh-CN"/>
          </a:p>
        </p:txBody>
      </p:sp>
    </p:spTree>
    <p:extLst>
      <p:ext uri="{BB962C8B-B14F-4D97-AF65-F5344CB8AC3E}">
        <p14:creationId xmlns:p14="http://schemas.microsoft.com/office/powerpoint/2010/main" val="204087459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38125"/>
            <a:ext cx="6477000" cy="868363"/>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438275"/>
            <a:ext cx="4038600" cy="473392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438275"/>
            <a:ext cx="4038600" cy="473392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fld id="{67277B07-BEBD-403E-A6EC-4AB7DF5D6347}" type="slidenum">
              <a:rPr lang="en-US" altLang="zh-CN"/>
              <a:pPr/>
              <a:t>‹#›</a:t>
            </a:fld>
            <a:endParaRPr lang="en-US" altLang="zh-CN"/>
          </a:p>
        </p:txBody>
      </p:sp>
    </p:spTree>
    <p:extLst>
      <p:ext uri="{BB962C8B-B14F-4D97-AF65-F5344CB8AC3E}">
        <p14:creationId xmlns:p14="http://schemas.microsoft.com/office/powerpoint/2010/main" val="394513883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457200" y="238125"/>
            <a:ext cx="6477000" cy="868363"/>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457200" y="1438275"/>
            <a:ext cx="8229600" cy="4733925"/>
          </a:xfrm>
        </p:spPr>
        <p:txBody>
          <a:bodyPr/>
          <a:lstStyle/>
          <a:p>
            <a:pPr lvl="0"/>
            <a:r>
              <a:rPr lang="zh-CN" altLang="en-US" noProof="0" smtClean="0"/>
              <a:t>单击图标添加表格</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fld id="{6EFAFBE2-319B-4B3D-9CB3-38E8D090B520}" type="slidenum">
              <a:rPr lang="en-US" altLang="zh-CN"/>
              <a:pPr/>
              <a:t>‹#›</a:t>
            </a:fld>
            <a:endParaRPr lang="en-US" altLang="zh-CN"/>
          </a:p>
        </p:txBody>
      </p:sp>
    </p:spTree>
    <p:extLst>
      <p:ext uri="{BB962C8B-B14F-4D97-AF65-F5344CB8AC3E}">
        <p14:creationId xmlns:p14="http://schemas.microsoft.com/office/powerpoint/2010/main" val="323020156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chart" preserve="1">
  <p:cSld name="标题和图表">
    <p:spTree>
      <p:nvGrpSpPr>
        <p:cNvPr id="1" name=""/>
        <p:cNvGrpSpPr/>
        <p:nvPr/>
      </p:nvGrpSpPr>
      <p:grpSpPr>
        <a:xfrm>
          <a:off x="0" y="0"/>
          <a:ext cx="0" cy="0"/>
          <a:chOff x="0" y="0"/>
          <a:chExt cx="0" cy="0"/>
        </a:xfrm>
      </p:grpSpPr>
      <p:sp>
        <p:nvSpPr>
          <p:cNvPr id="2" name="标题 1"/>
          <p:cNvSpPr>
            <a:spLocks noGrp="1"/>
          </p:cNvSpPr>
          <p:nvPr>
            <p:ph type="title"/>
          </p:nvPr>
        </p:nvSpPr>
        <p:spPr>
          <a:xfrm>
            <a:off x="457200" y="238125"/>
            <a:ext cx="6477000" cy="868363"/>
          </a:xfrm>
        </p:spPr>
        <p:txBody>
          <a:bodyPr/>
          <a:lstStyle/>
          <a:p>
            <a:r>
              <a:rPr lang="zh-CN" altLang="en-US" smtClean="0"/>
              <a:t>单击此处编辑母版标题样式</a:t>
            </a:r>
            <a:endParaRPr lang="zh-CN" altLang="en-US"/>
          </a:p>
        </p:txBody>
      </p:sp>
      <p:sp>
        <p:nvSpPr>
          <p:cNvPr id="3" name="图表占位符 2"/>
          <p:cNvSpPr>
            <a:spLocks noGrp="1"/>
          </p:cNvSpPr>
          <p:nvPr>
            <p:ph type="chart" idx="1"/>
          </p:nvPr>
        </p:nvSpPr>
        <p:spPr>
          <a:xfrm>
            <a:off x="457200" y="1438275"/>
            <a:ext cx="8229600" cy="4733925"/>
          </a:xfrm>
        </p:spPr>
        <p:txBody>
          <a:bodyPr/>
          <a:lstStyle/>
          <a:p>
            <a:pPr lvl="0"/>
            <a:r>
              <a:rPr lang="zh-CN" altLang="en-US" noProof="0" smtClean="0"/>
              <a:t>单击图标添加图表</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fld id="{E70A501D-021A-453D-8CC8-6D98F4A54239}" type="slidenum">
              <a:rPr lang="en-US" altLang="zh-CN"/>
              <a:pPr/>
              <a:t>‹#›</a:t>
            </a:fld>
            <a:endParaRPr lang="en-US" altLang="zh-CN"/>
          </a:p>
        </p:txBody>
      </p:sp>
    </p:spTree>
    <p:extLst>
      <p:ext uri="{BB962C8B-B14F-4D97-AF65-F5344CB8AC3E}">
        <p14:creationId xmlns:p14="http://schemas.microsoft.com/office/powerpoint/2010/main" val="168330670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dgm" preserve="1">
  <p:cSld name="标题和图示或组织结构图">
    <p:spTree>
      <p:nvGrpSpPr>
        <p:cNvPr id="1" name=""/>
        <p:cNvGrpSpPr/>
        <p:nvPr/>
      </p:nvGrpSpPr>
      <p:grpSpPr>
        <a:xfrm>
          <a:off x="0" y="0"/>
          <a:ext cx="0" cy="0"/>
          <a:chOff x="0" y="0"/>
          <a:chExt cx="0" cy="0"/>
        </a:xfrm>
      </p:grpSpPr>
      <p:sp>
        <p:nvSpPr>
          <p:cNvPr id="2" name="标题 1"/>
          <p:cNvSpPr>
            <a:spLocks noGrp="1"/>
          </p:cNvSpPr>
          <p:nvPr>
            <p:ph type="title"/>
          </p:nvPr>
        </p:nvSpPr>
        <p:spPr>
          <a:xfrm>
            <a:off x="457200" y="238125"/>
            <a:ext cx="6477000" cy="868363"/>
          </a:xfrm>
        </p:spPr>
        <p:txBody>
          <a:bodyPr/>
          <a:lstStyle/>
          <a:p>
            <a:r>
              <a:rPr lang="zh-CN" altLang="en-US" smtClean="0"/>
              <a:t>单击此处编辑母版标题样式</a:t>
            </a:r>
            <a:endParaRPr lang="zh-CN" altLang="en-US"/>
          </a:p>
        </p:txBody>
      </p:sp>
      <p:sp>
        <p:nvSpPr>
          <p:cNvPr id="3" name="SmartArt 占位符 2"/>
          <p:cNvSpPr>
            <a:spLocks noGrp="1"/>
          </p:cNvSpPr>
          <p:nvPr>
            <p:ph type="dgm" idx="1"/>
          </p:nvPr>
        </p:nvSpPr>
        <p:spPr>
          <a:xfrm>
            <a:off x="457200" y="1438275"/>
            <a:ext cx="8229600" cy="4733925"/>
          </a:xfrm>
        </p:spPr>
        <p:txBody>
          <a:bodyPr/>
          <a:lstStyle/>
          <a:p>
            <a:pPr lvl="0"/>
            <a:r>
              <a:rPr lang="zh-CN" altLang="en-US" noProof="0" smtClean="0"/>
              <a:t>单击图标添加 </a:t>
            </a:r>
            <a:r>
              <a:rPr lang="en-US" altLang="zh-CN" noProof="0" smtClean="0"/>
              <a:t>SmartArt </a:t>
            </a:r>
            <a:r>
              <a:rPr lang="zh-CN" altLang="en-US" noProof="0" smtClean="0"/>
              <a:t>图形</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fld id="{C1504FD2-1046-45D5-950C-2672AC37B7FA}" type="slidenum">
              <a:rPr lang="en-US" altLang="zh-CN"/>
              <a:pPr/>
              <a:t>‹#›</a:t>
            </a:fld>
            <a:endParaRPr lang="en-US" altLang="zh-CN"/>
          </a:p>
        </p:txBody>
      </p:sp>
    </p:spTree>
    <p:extLst>
      <p:ext uri="{BB962C8B-B14F-4D97-AF65-F5344CB8AC3E}">
        <p14:creationId xmlns:p14="http://schemas.microsoft.com/office/powerpoint/2010/main" val="22328810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fld id="{BAB31161-9C78-4A77-9836-20B2AC4F7B56}" type="slidenum">
              <a:rPr lang="en-US" altLang="zh-CN"/>
              <a:pPr/>
              <a:t>‹#›</a:t>
            </a:fld>
            <a:endParaRPr lang="en-US" altLang="zh-CN"/>
          </a:p>
        </p:txBody>
      </p:sp>
    </p:spTree>
    <p:extLst>
      <p:ext uri="{BB962C8B-B14F-4D97-AF65-F5344CB8AC3E}">
        <p14:creationId xmlns:p14="http://schemas.microsoft.com/office/powerpoint/2010/main" val="17367686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fld id="{03F2181F-37A7-468B-A5C9-512197C12BE3}" type="slidenum">
              <a:rPr lang="en-US" altLang="zh-CN"/>
              <a:pPr/>
              <a:t>‹#›</a:t>
            </a:fld>
            <a:endParaRPr lang="en-US" altLang="zh-CN"/>
          </a:p>
        </p:txBody>
      </p:sp>
    </p:spTree>
    <p:extLst>
      <p:ext uri="{BB962C8B-B14F-4D97-AF65-F5344CB8AC3E}">
        <p14:creationId xmlns:p14="http://schemas.microsoft.com/office/powerpoint/2010/main" val="1773044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438275"/>
            <a:ext cx="4038600" cy="47339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438275"/>
            <a:ext cx="4038600" cy="47339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fld id="{5E3D2564-A31C-45C3-B96E-9205C0D33E35}" type="slidenum">
              <a:rPr lang="en-US" altLang="zh-CN"/>
              <a:pPr/>
              <a:t>‹#›</a:t>
            </a:fld>
            <a:endParaRPr lang="en-US" altLang="zh-CN"/>
          </a:p>
        </p:txBody>
      </p:sp>
    </p:spTree>
    <p:extLst>
      <p:ext uri="{BB962C8B-B14F-4D97-AF65-F5344CB8AC3E}">
        <p14:creationId xmlns:p14="http://schemas.microsoft.com/office/powerpoint/2010/main" val="5259590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a:ln/>
        </p:spPr>
        <p:txBody>
          <a:bodyPr/>
          <a:lstStyle>
            <a:lvl1pPr>
              <a:defRPr/>
            </a:lvl1pPr>
          </a:lstStyle>
          <a:p>
            <a:fld id="{6941C8A0-CC4B-44F3-90D9-4FDC88D68A44}" type="slidenum">
              <a:rPr lang="en-US" altLang="zh-CN"/>
              <a:pPr/>
              <a:t>‹#›</a:t>
            </a:fld>
            <a:endParaRPr lang="en-US" altLang="zh-CN"/>
          </a:p>
        </p:txBody>
      </p:sp>
    </p:spTree>
    <p:extLst>
      <p:ext uri="{BB962C8B-B14F-4D97-AF65-F5344CB8AC3E}">
        <p14:creationId xmlns:p14="http://schemas.microsoft.com/office/powerpoint/2010/main" val="153754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a:ln/>
        </p:spPr>
        <p:txBody>
          <a:bodyPr/>
          <a:lstStyle>
            <a:lvl1pPr>
              <a:defRPr/>
            </a:lvl1pPr>
          </a:lstStyle>
          <a:p>
            <a:fld id="{30E62D22-2E02-4092-A6ED-BD5A696BC901}" type="slidenum">
              <a:rPr lang="en-US" altLang="zh-CN"/>
              <a:pPr/>
              <a:t>‹#›</a:t>
            </a:fld>
            <a:endParaRPr lang="en-US" altLang="zh-CN"/>
          </a:p>
        </p:txBody>
      </p:sp>
    </p:spTree>
    <p:extLst>
      <p:ext uri="{BB962C8B-B14F-4D97-AF65-F5344CB8AC3E}">
        <p14:creationId xmlns:p14="http://schemas.microsoft.com/office/powerpoint/2010/main" val="10023451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a:ln/>
        </p:spPr>
        <p:txBody>
          <a:bodyPr/>
          <a:lstStyle>
            <a:lvl1pPr>
              <a:defRPr/>
            </a:lvl1pPr>
          </a:lstStyle>
          <a:p>
            <a:fld id="{584E2765-7603-4D8A-BDE5-D01D768C7542}" type="slidenum">
              <a:rPr lang="en-US" altLang="zh-CN"/>
              <a:pPr/>
              <a:t>‹#›</a:t>
            </a:fld>
            <a:endParaRPr lang="en-US" altLang="zh-CN"/>
          </a:p>
        </p:txBody>
      </p:sp>
    </p:spTree>
    <p:extLst>
      <p:ext uri="{BB962C8B-B14F-4D97-AF65-F5344CB8AC3E}">
        <p14:creationId xmlns:p14="http://schemas.microsoft.com/office/powerpoint/2010/main" val="34692862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fld id="{46F21451-23A7-46B6-8282-7F37EDFA17B1}" type="slidenum">
              <a:rPr lang="en-US" altLang="zh-CN"/>
              <a:pPr/>
              <a:t>‹#›</a:t>
            </a:fld>
            <a:endParaRPr lang="en-US" altLang="zh-CN"/>
          </a:p>
        </p:txBody>
      </p:sp>
    </p:spTree>
    <p:extLst>
      <p:ext uri="{BB962C8B-B14F-4D97-AF65-F5344CB8AC3E}">
        <p14:creationId xmlns:p14="http://schemas.microsoft.com/office/powerpoint/2010/main" val="19827372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fld id="{160BE6CD-135B-4C03-A3DE-48CDD34490AB}" type="slidenum">
              <a:rPr lang="en-US" altLang="zh-CN"/>
              <a:pPr/>
              <a:t>‹#›</a:t>
            </a:fld>
            <a:endParaRPr lang="en-US" altLang="zh-CN"/>
          </a:p>
        </p:txBody>
      </p:sp>
    </p:spTree>
    <p:extLst>
      <p:ext uri="{BB962C8B-B14F-4D97-AF65-F5344CB8AC3E}">
        <p14:creationId xmlns:p14="http://schemas.microsoft.com/office/powerpoint/2010/main" val="23915793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e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grpSp>
        <p:nvGrpSpPr>
          <p:cNvPr id="2" name="Group 7"/>
          <p:cNvGrpSpPr>
            <a:grpSpLocks/>
          </p:cNvGrpSpPr>
          <p:nvPr/>
        </p:nvGrpSpPr>
        <p:grpSpPr bwMode="auto">
          <a:xfrm>
            <a:off x="6553200" y="6013450"/>
            <a:ext cx="2392363" cy="563563"/>
            <a:chOff x="1566" y="164"/>
            <a:chExt cx="1455" cy="425"/>
          </a:xfrm>
        </p:grpSpPr>
        <p:sp>
          <p:nvSpPr>
            <p:cNvPr id="1032" name="Freeform 8"/>
            <p:cNvSpPr>
              <a:spLocks/>
            </p:cNvSpPr>
            <p:nvPr/>
          </p:nvSpPr>
          <p:spPr bwMode="gray">
            <a:xfrm>
              <a:off x="1892" y="468"/>
              <a:ext cx="39" cy="121"/>
            </a:xfrm>
            <a:custGeom>
              <a:avLst/>
              <a:gdLst/>
              <a:ahLst/>
              <a:cxnLst>
                <a:cxn ang="0">
                  <a:pos x="37" y="36"/>
                </a:cxn>
                <a:cxn ang="0">
                  <a:pos x="35" y="36"/>
                </a:cxn>
                <a:cxn ang="0">
                  <a:pos x="30" y="36"/>
                </a:cxn>
                <a:cxn ang="0">
                  <a:pos x="22" y="34"/>
                </a:cxn>
                <a:cxn ang="0">
                  <a:pos x="15" y="30"/>
                </a:cxn>
                <a:cxn ang="0">
                  <a:pos x="7" y="23"/>
                </a:cxn>
                <a:cxn ang="0">
                  <a:pos x="3" y="13"/>
                </a:cxn>
                <a:cxn ang="0">
                  <a:pos x="0" y="0"/>
                </a:cxn>
                <a:cxn ang="0">
                  <a:pos x="3" y="0"/>
                </a:cxn>
                <a:cxn ang="0">
                  <a:pos x="7" y="1"/>
                </a:cxn>
                <a:cxn ang="0">
                  <a:pos x="15" y="3"/>
                </a:cxn>
                <a:cxn ang="0">
                  <a:pos x="23" y="5"/>
                </a:cxn>
                <a:cxn ang="0">
                  <a:pos x="30" y="11"/>
                </a:cxn>
                <a:cxn ang="0">
                  <a:pos x="37" y="20"/>
                </a:cxn>
                <a:cxn ang="0">
                  <a:pos x="39" y="34"/>
                </a:cxn>
                <a:cxn ang="0">
                  <a:pos x="39" y="121"/>
                </a:cxn>
                <a:cxn ang="0">
                  <a:pos x="37" y="121"/>
                </a:cxn>
                <a:cxn ang="0">
                  <a:pos x="37" y="36"/>
                </a:cxn>
              </a:cxnLst>
              <a:rect l="0" t="0" r="r" b="b"/>
              <a:pathLst>
                <a:path w="39" h="121">
                  <a:moveTo>
                    <a:pt x="37" y="36"/>
                  </a:moveTo>
                  <a:lnTo>
                    <a:pt x="35" y="36"/>
                  </a:lnTo>
                  <a:lnTo>
                    <a:pt x="30" y="36"/>
                  </a:lnTo>
                  <a:lnTo>
                    <a:pt x="22" y="34"/>
                  </a:lnTo>
                  <a:lnTo>
                    <a:pt x="15" y="30"/>
                  </a:lnTo>
                  <a:lnTo>
                    <a:pt x="7" y="23"/>
                  </a:lnTo>
                  <a:lnTo>
                    <a:pt x="3" y="13"/>
                  </a:lnTo>
                  <a:lnTo>
                    <a:pt x="0" y="0"/>
                  </a:lnTo>
                  <a:lnTo>
                    <a:pt x="3" y="0"/>
                  </a:lnTo>
                  <a:lnTo>
                    <a:pt x="7" y="1"/>
                  </a:lnTo>
                  <a:lnTo>
                    <a:pt x="15" y="3"/>
                  </a:lnTo>
                  <a:lnTo>
                    <a:pt x="23" y="5"/>
                  </a:lnTo>
                  <a:lnTo>
                    <a:pt x="30" y="11"/>
                  </a:lnTo>
                  <a:lnTo>
                    <a:pt x="37" y="20"/>
                  </a:lnTo>
                  <a:lnTo>
                    <a:pt x="39" y="34"/>
                  </a:lnTo>
                  <a:lnTo>
                    <a:pt x="39" y="121"/>
                  </a:lnTo>
                  <a:lnTo>
                    <a:pt x="37" y="121"/>
                  </a:lnTo>
                  <a:lnTo>
                    <a:pt x="37" y="36"/>
                  </a:lnTo>
                  <a:close/>
                </a:path>
              </a:pathLst>
            </a:custGeom>
            <a:solidFill>
              <a:srgbClr val="D7D7D7"/>
            </a:solidFill>
            <a:ln w="0">
              <a:solidFill>
                <a:srgbClr val="D7D7D7"/>
              </a:solidFill>
              <a:prstDash val="solid"/>
              <a:round/>
              <a:headEnd/>
              <a:tailEnd/>
            </a:ln>
          </p:spPr>
          <p:txBody>
            <a:bodyPr/>
            <a:lstStyle/>
            <a:p>
              <a:pPr>
                <a:defRPr/>
              </a:pPr>
              <a:endParaRPr lang="zh-CN" altLang="en-US">
                <a:latin typeface="Arial" charset="0"/>
              </a:endParaRPr>
            </a:p>
          </p:txBody>
        </p:sp>
        <p:sp>
          <p:nvSpPr>
            <p:cNvPr id="1033" name="Freeform 9"/>
            <p:cNvSpPr>
              <a:spLocks/>
            </p:cNvSpPr>
            <p:nvPr/>
          </p:nvSpPr>
          <p:spPr bwMode="gray">
            <a:xfrm>
              <a:off x="2271" y="450"/>
              <a:ext cx="45" cy="139"/>
            </a:xfrm>
            <a:custGeom>
              <a:avLst/>
              <a:gdLst/>
              <a:ahLst/>
              <a:cxnLst>
                <a:cxn ang="0">
                  <a:pos x="3" y="42"/>
                </a:cxn>
                <a:cxn ang="0">
                  <a:pos x="6" y="42"/>
                </a:cxn>
                <a:cxn ang="0">
                  <a:pos x="12" y="42"/>
                </a:cxn>
                <a:cxn ang="0">
                  <a:pos x="20" y="39"/>
                </a:cxn>
                <a:cxn ang="0">
                  <a:pos x="29" y="35"/>
                </a:cxn>
                <a:cxn ang="0">
                  <a:pos x="37" y="27"/>
                </a:cxn>
                <a:cxn ang="0">
                  <a:pos x="43" y="17"/>
                </a:cxn>
                <a:cxn ang="0">
                  <a:pos x="45" y="2"/>
                </a:cxn>
                <a:cxn ang="0">
                  <a:pos x="43" y="0"/>
                </a:cxn>
                <a:cxn ang="0">
                  <a:pos x="37" y="2"/>
                </a:cxn>
                <a:cxn ang="0">
                  <a:pos x="29" y="3"/>
                </a:cxn>
                <a:cxn ang="0">
                  <a:pos x="19" y="7"/>
                </a:cxn>
                <a:cxn ang="0">
                  <a:pos x="11" y="14"/>
                </a:cxn>
                <a:cxn ang="0">
                  <a:pos x="4" y="23"/>
                </a:cxn>
                <a:cxn ang="0">
                  <a:pos x="0" y="39"/>
                </a:cxn>
                <a:cxn ang="0">
                  <a:pos x="0" y="139"/>
                </a:cxn>
                <a:cxn ang="0">
                  <a:pos x="3" y="139"/>
                </a:cxn>
                <a:cxn ang="0">
                  <a:pos x="3" y="42"/>
                </a:cxn>
              </a:cxnLst>
              <a:rect l="0" t="0" r="r" b="b"/>
              <a:pathLst>
                <a:path w="45" h="139">
                  <a:moveTo>
                    <a:pt x="3" y="42"/>
                  </a:moveTo>
                  <a:lnTo>
                    <a:pt x="6" y="42"/>
                  </a:lnTo>
                  <a:lnTo>
                    <a:pt x="12" y="42"/>
                  </a:lnTo>
                  <a:lnTo>
                    <a:pt x="20" y="39"/>
                  </a:lnTo>
                  <a:lnTo>
                    <a:pt x="29" y="35"/>
                  </a:lnTo>
                  <a:lnTo>
                    <a:pt x="37" y="27"/>
                  </a:lnTo>
                  <a:lnTo>
                    <a:pt x="43" y="17"/>
                  </a:lnTo>
                  <a:lnTo>
                    <a:pt x="45" y="2"/>
                  </a:lnTo>
                  <a:lnTo>
                    <a:pt x="43" y="0"/>
                  </a:lnTo>
                  <a:lnTo>
                    <a:pt x="37" y="2"/>
                  </a:lnTo>
                  <a:lnTo>
                    <a:pt x="29" y="3"/>
                  </a:lnTo>
                  <a:lnTo>
                    <a:pt x="19" y="7"/>
                  </a:lnTo>
                  <a:lnTo>
                    <a:pt x="11" y="14"/>
                  </a:lnTo>
                  <a:lnTo>
                    <a:pt x="4" y="23"/>
                  </a:lnTo>
                  <a:lnTo>
                    <a:pt x="0" y="39"/>
                  </a:lnTo>
                  <a:lnTo>
                    <a:pt x="0" y="139"/>
                  </a:lnTo>
                  <a:lnTo>
                    <a:pt x="3" y="139"/>
                  </a:lnTo>
                  <a:lnTo>
                    <a:pt x="3" y="42"/>
                  </a:lnTo>
                  <a:close/>
                </a:path>
              </a:pathLst>
            </a:custGeom>
            <a:solidFill>
              <a:srgbClr val="D7D7D7"/>
            </a:solidFill>
            <a:ln w="0">
              <a:solidFill>
                <a:srgbClr val="D7D7D7"/>
              </a:solidFill>
              <a:prstDash val="solid"/>
              <a:round/>
              <a:headEnd/>
              <a:tailEnd/>
            </a:ln>
          </p:spPr>
          <p:txBody>
            <a:bodyPr/>
            <a:lstStyle/>
            <a:p>
              <a:pPr>
                <a:defRPr/>
              </a:pPr>
              <a:endParaRPr lang="zh-CN" altLang="en-US">
                <a:latin typeface="Arial" charset="0"/>
              </a:endParaRPr>
            </a:p>
          </p:txBody>
        </p:sp>
        <p:sp>
          <p:nvSpPr>
            <p:cNvPr id="1034" name="Freeform 10"/>
            <p:cNvSpPr>
              <a:spLocks/>
            </p:cNvSpPr>
            <p:nvPr/>
          </p:nvSpPr>
          <p:spPr bwMode="gray">
            <a:xfrm>
              <a:off x="1765" y="378"/>
              <a:ext cx="146" cy="211"/>
            </a:xfrm>
            <a:custGeom>
              <a:avLst/>
              <a:gdLst/>
              <a:ahLst/>
              <a:cxnLst>
                <a:cxn ang="0">
                  <a:pos x="68" y="67"/>
                </a:cxn>
                <a:cxn ang="0">
                  <a:pos x="67" y="67"/>
                </a:cxn>
                <a:cxn ang="0">
                  <a:pos x="60" y="66"/>
                </a:cxn>
                <a:cxn ang="0">
                  <a:pos x="50" y="64"/>
                </a:cxn>
                <a:cxn ang="0">
                  <a:pos x="41" y="62"/>
                </a:cxn>
                <a:cxn ang="0">
                  <a:pos x="29" y="55"/>
                </a:cxn>
                <a:cxn ang="0">
                  <a:pos x="18" y="47"/>
                </a:cxn>
                <a:cxn ang="0">
                  <a:pos x="10" y="35"/>
                </a:cxn>
                <a:cxn ang="0">
                  <a:pos x="3" y="20"/>
                </a:cxn>
                <a:cxn ang="0">
                  <a:pos x="0" y="0"/>
                </a:cxn>
                <a:cxn ang="0">
                  <a:pos x="3" y="0"/>
                </a:cxn>
                <a:cxn ang="0">
                  <a:pos x="10" y="0"/>
                </a:cxn>
                <a:cxn ang="0">
                  <a:pos x="19" y="0"/>
                </a:cxn>
                <a:cxn ang="0">
                  <a:pos x="30" y="2"/>
                </a:cxn>
                <a:cxn ang="0">
                  <a:pos x="41" y="6"/>
                </a:cxn>
                <a:cxn ang="0">
                  <a:pos x="53" y="14"/>
                </a:cxn>
                <a:cxn ang="0">
                  <a:pos x="62" y="25"/>
                </a:cxn>
                <a:cxn ang="0">
                  <a:pos x="69" y="41"/>
                </a:cxn>
                <a:cxn ang="0">
                  <a:pos x="73" y="62"/>
                </a:cxn>
                <a:cxn ang="0">
                  <a:pos x="73" y="60"/>
                </a:cxn>
                <a:cxn ang="0">
                  <a:pos x="73" y="55"/>
                </a:cxn>
                <a:cxn ang="0">
                  <a:pos x="75" y="45"/>
                </a:cxn>
                <a:cxn ang="0">
                  <a:pos x="79" y="36"/>
                </a:cxn>
                <a:cxn ang="0">
                  <a:pos x="84" y="25"/>
                </a:cxn>
                <a:cxn ang="0">
                  <a:pos x="92" y="16"/>
                </a:cxn>
                <a:cxn ang="0">
                  <a:pos x="106" y="8"/>
                </a:cxn>
                <a:cxn ang="0">
                  <a:pos x="123" y="2"/>
                </a:cxn>
                <a:cxn ang="0">
                  <a:pos x="146" y="0"/>
                </a:cxn>
                <a:cxn ang="0">
                  <a:pos x="145" y="2"/>
                </a:cxn>
                <a:cxn ang="0">
                  <a:pos x="145" y="8"/>
                </a:cxn>
                <a:cxn ang="0">
                  <a:pos x="143" y="17"/>
                </a:cxn>
                <a:cxn ang="0">
                  <a:pos x="139" y="28"/>
                </a:cxn>
                <a:cxn ang="0">
                  <a:pos x="134" y="39"/>
                </a:cxn>
                <a:cxn ang="0">
                  <a:pos x="126" y="49"/>
                </a:cxn>
                <a:cxn ang="0">
                  <a:pos x="114" y="59"/>
                </a:cxn>
                <a:cxn ang="0">
                  <a:pos x="98" y="64"/>
                </a:cxn>
                <a:cxn ang="0">
                  <a:pos x="79" y="67"/>
                </a:cxn>
                <a:cxn ang="0">
                  <a:pos x="79" y="211"/>
                </a:cxn>
                <a:cxn ang="0">
                  <a:pos x="68" y="211"/>
                </a:cxn>
                <a:cxn ang="0">
                  <a:pos x="68" y="67"/>
                </a:cxn>
              </a:cxnLst>
              <a:rect l="0" t="0" r="r" b="b"/>
              <a:pathLst>
                <a:path w="146" h="211">
                  <a:moveTo>
                    <a:pt x="68" y="67"/>
                  </a:moveTo>
                  <a:lnTo>
                    <a:pt x="67" y="67"/>
                  </a:lnTo>
                  <a:lnTo>
                    <a:pt x="60" y="66"/>
                  </a:lnTo>
                  <a:lnTo>
                    <a:pt x="50" y="64"/>
                  </a:lnTo>
                  <a:lnTo>
                    <a:pt x="41" y="62"/>
                  </a:lnTo>
                  <a:lnTo>
                    <a:pt x="29" y="55"/>
                  </a:lnTo>
                  <a:lnTo>
                    <a:pt x="18" y="47"/>
                  </a:lnTo>
                  <a:lnTo>
                    <a:pt x="10" y="35"/>
                  </a:lnTo>
                  <a:lnTo>
                    <a:pt x="3" y="20"/>
                  </a:lnTo>
                  <a:lnTo>
                    <a:pt x="0" y="0"/>
                  </a:lnTo>
                  <a:lnTo>
                    <a:pt x="3" y="0"/>
                  </a:lnTo>
                  <a:lnTo>
                    <a:pt x="10" y="0"/>
                  </a:lnTo>
                  <a:lnTo>
                    <a:pt x="19" y="0"/>
                  </a:lnTo>
                  <a:lnTo>
                    <a:pt x="30" y="2"/>
                  </a:lnTo>
                  <a:lnTo>
                    <a:pt x="41" y="6"/>
                  </a:lnTo>
                  <a:lnTo>
                    <a:pt x="53" y="14"/>
                  </a:lnTo>
                  <a:lnTo>
                    <a:pt x="62" y="25"/>
                  </a:lnTo>
                  <a:lnTo>
                    <a:pt x="69" y="41"/>
                  </a:lnTo>
                  <a:lnTo>
                    <a:pt x="73" y="62"/>
                  </a:lnTo>
                  <a:lnTo>
                    <a:pt x="73" y="60"/>
                  </a:lnTo>
                  <a:lnTo>
                    <a:pt x="73" y="55"/>
                  </a:lnTo>
                  <a:lnTo>
                    <a:pt x="75" y="45"/>
                  </a:lnTo>
                  <a:lnTo>
                    <a:pt x="79" y="36"/>
                  </a:lnTo>
                  <a:lnTo>
                    <a:pt x="84" y="25"/>
                  </a:lnTo>
                  <a:lnTo>
                    <a:pt x="92" y="16"/>
                  </a:lnTo>
                  <a:lnTo>
                    <a:pt x="106" y="8"/>
                  </a:lnTo>
                  <a:lnTo>
                    <a:pt x="123" y="2"/>
                  </a:lnTo>
                  <a:lnTo>
                    <a:pt x="146" y="0"/>
                  </a:lnTo>
                  <a:lnTo>
                    <a:pt x="145" y="2"/>
                  </a:lnTo>
                  <a:lnTo>
                    <a:pt x="145" y="8"/>
                  </a:lnTo>
                  <a:lnTo>
                    <a:pt x="143" y="17"/>
                  </a:lnTo>
                  <a:lnTo>
                    <a:pt x="139" y="28"/>
                  </a:lnTo>
                  <a:lnTo>
                    <a:pt x="134" y="39"/>
                  </a:lnTo>
                  <a:lnTo>
                    <a:pt x="126" y="49"/>
                  </a:lnTo>
                  <a:lnTo>
                    <a:pt x="114" y="59"/>
                  </a:lnTo>
                  <a:lnTo>
                    <a:pt x="98" y="64"/>
                  </a:lnTo>
                  <a:lnTo>
                    <a:pt x="79" y="67"/>
                  </a:lnTo>
                  <a:lnTo>
                    <a:pt x="79" y="211"/>
                  </a:lnTo>
                  <a:lnTo>
                    <a:pt x="68" y="211"/>
                  </a:lnTo>
                  <a:lnTo>
                    <a:pt x="68" y="67"/>
                  </a:lnTo>
                  <a:close/>
                </a:path>
              </a:pathLst>
            </a:custGeom>
            <a:solidFill>
              <a:srgbClr val="D7D7D7"/>
            </a:solidFill>
            <a:ln w="0">
              <a:solidFill>
                <a:srgbClr val="D7D7D7"/>
              </a:solidFill>
              <a:prstDash val="solid"/>
              <a:round/>
              <a:headEnd/>
              <a:tailEnd/>
            </a:ln>
          </p:spPr>
          <p:txBody>
            <a:bodyPr/>
            <a:lstStyle/>
            <a:p>
              <a:pPr>
                <a:defRPr/>
              </a:pPr>
              <a:endParaRPr lang="zh-CN" altLang="en-US">
                <a:latin typeface="Arial" charset="0"/>
              </a:endParaRPr>
            </a:p>
          </p:txBody>
        </p:sp>
        <p:sp>
          <p:nvSpPr>
            <p:cNvPr id="3" name="Freeform 11"/>
            <p:cNvSpPr>
              <a:spLocks/>
            </p:cNvSpPr>
            <p:nvPr/>
          </p:nvSpPr>
          <p:spPr bwMode="gray">
            <a:xfrm>
              <a:off x="2792" y="378"/>
              <a:ext cx="144" cy="211"/>
            </a:xfrm>
            <a:custGeom>
              <a:avLst/>
              <a:gdLst/>
              <a:ahLst/>
              <a:cxnLst>
                <a:cxn ang="0">
                  <a:pos x="67" y="67"/>
                </a:cxn>
                <a:cxn ang="0">
                  <a:pos x="66" y="67"/>
                </a:cxn>
                <a:cxn ang="0">
                  <a:pos x="59" y="66"/>
                </a:cxn>
                <a:cxn ang="0">
                  <a:pos x="50" y="64"/>
                </a:cxn>
                <a:cxn ang="0">
                  <a:pos x="39" y="62"/>
                </a:cxn>
                <a:cxn ang="0">
                  <a:pos x="28" y="55"/>
                </a:cxn>
                <a:cxn ang="0">
                  <a:pos x="17" y="47"/>
                </a:cxn>
                <a:cxn ang="0">
                  <a:pos x="9" y="35"/>
                </a:cxn>
                <a:cxn ang="0">
                  <a:pos x="2" y="20"/>
                </a:cxn>
                <a:cxn ang="0">
                  <a:pos x="0" y="0"/>
                </a:cxn>
                <a:cxn ang="0">
                  <a:pos x="2" y="0"/>
                </a:cxn>
                <a:cxn ang="0">
                  <a:pos x="9" y="0"/>
                </a:cxn>
                <a:cxn ang="0">
                  <a:pos x="17" y="0"/>
                </a:cxn>
                <a:cxn ang="0">
                  <a:pos x="28" y="2"/>
                </a:cxn>
                <a:cxn ang="0">
                  <a:pos x="40" y="6"/>
                </a:cxn>
                <a:cxn ang="0">
                  <a:pos x="51" y="14"/>
                </a:cxn>
                <a:cxn ang="0">
                  <a:pos x="62" y="25"/>
                </a:cxn>
                <a:cxn ang="0">
                  <a:pos x="69" y="41"/>
                </a:cxn>
                <a:cxn ang="0">
                  <a:pos x="73" y="62"/>
                </a:cxn>
                <a:cxn ang="0">
                  <a:pos x="73" y="60"/>
                </a:cxn>
                <a:cxn ang="0">
                  <a:pos x="73" y="55"/>
                </a:cxn>
                <a:cxn ang="0">
                  <a:pos x="74" y="45"/>
                </a:cxn>
                <a:cxn ang="0">
                  <a:pos x="77" y="36"/>
                </a:cxn>
                <a:cxn ang="0">
                  <a:pos x="82" y="25"/>
                </a:cxn>
                <a:cxn ang="0">
                  <a:pos x="91" y="16"/>
                </a:cxn>
                <a:cxn ang="0">
                  <a:pos x="105" y="8"/>
                </a:cxn>
                <a:cxn ang="0">
                  <a:pos x="121" y="2"/>
                </a:cxn>
                <a:cxn ang="0">
                  <a:pos x="144" y="0"/>
                </a:cxn>
                <a:cxn ang="0">
                  <a:pos x="144" y="2"/>
                </a:cxn>
                <a:cxn ang="0">
                  <a:pos x="144" y="8"/>
                </a:cxn>
                <a:cxn ang="0">
                  <a:pos x="141" y="17"/>
                </a:cxn>
                <a:cxn ang="0">
                  <a:pos x="139" y="28"/>
                </a:cxn>
                <a:cxn ang="0">
                  <a:pos x="133" y="39"/>
                </a:cxn>
                <a:cxn ang="0">
                  <a:pos x="125" y="49"/>
                </a:cxn>
                <a:cxn ang="0">
                  <a:pos x="113" y="59"/>
                </a:cxn>
                <a:cxn ang="0">
                  <a:pos x="97" y="64"/>
                </a:cxn>
                <a:cxn ang="0">
                  <a:pos x="77" y="67"/>
                </a:cxn>
                <a:cxn ang="0">
                  <a:pos x="77" y="211"/>
                </a:cxn>
                <a:cxn ang="0">
                  <a:pos x="67" y="211"/>
                </a:cxn>
                <a:cxn ang="0">
                  <a:pos x="67" y="67"/>
                </a:cxn>
              </a:cxnLst>
              <a:rect l="0" t="0" r="r" b="b"/>
              <a:pathLst>
                <a:path w="144" h="211">
                  <a:moveTo>
                    <a:pt x="67" y="67"/>
                  </a:moveTo>
                  <a:lnTo>
                    <a:pt x="66" y="67"/>
                  </a:lnTo>
                  <a:lnTo>
                    <a:pt x="59" y="66"/>
                  </a:lnTo>
                  <a:lnTo>
                    <a:pt x="50" y="64"/>
                  </a:lnTo>
                  <a:lnTo>
                    <a:pt x="39" y="62"/>
                  </a:lnTo>
                  <a:lnTo>
                    <a:pt x="28" y="55"/>
                  </a:lnTo>
                  <a:lnTo>
                    <a:pt x="17" y="47"/>
                  </a:lnTo>
                  <a:lnTo>
                    <a:pt x="9" y="35"/>
                  </a:lnTo>
                  <a:lnTo>
                    <a:pt x="2" y="20"/>
                  </a:lnTo>
                  <a:lnTo>
                    <a:pt x="0" y="0"/>
                  </a:lnTo>
                  <a:lnTo>
                    <a:pt x="2" y="0"/>
                  </a:lnTo>
                  <a:lnTo>
                    <a:pt x="9" y="0"/>
                  </a:lnTo>
                  <a:lnTo>
                    <a:pt x="17" y="0"/>
                  </a:lnTo>
                  <a:lnTo>
                    <a:pt x="28" y="2"/>
                  </a:lnTo>
                  <a:lnTo>
                    <a:pt x="40" y="6"/>
                  </a:lnTo>
                  <a:lnTo>
                    <a:pt x="51" y="14"/>
                  </a:lnTo>
                  <a:lnTo>
                    <a:pt x="62" y="25"/>
                  </a:lnTo>
                  <a:lnTo>
                    <a:pt x="69" y="41"/>
                  </a:lnTo>
                  <a:lnTo>
                    <a:pt x="73" y="62"/>
                  </a:lnTo>
                  <a:lnTo>
                    <a:pt x="73" y="60"/>
                  </a:lnTo>
                  <a:lnTo>
                    <a:pt x="73" y="55"/>
                  </a:lnTo>
                  <a:lnTo>
                    <a:pt x="74" y="45"/>
                  </a:lnTo>
                  <a:lnTo>
                    <a:pt x="77" y="36"/>
                  </a:lnTo>
                  <a:lnTo>
                    <a:pt x="82" y="25"/>
                  </a:lnTo>
                  <a:lnTo>
                    <a:pt x="91" y="16"/>
                  </a:lnTo>
                  <a:lnTo>
                    <a:pt x="105" y="8"/>
                  </a:lnTo>
                  <a:lnTo>
                    <a:pt x="121" y="2"/>
                  </a:lnTo>
                  <a:lnTo>
                    <a:pt x="144" y="0"/>
                  </a:lnTo>
                  <a:lnTo>
                    <a:pt x="144" y="2"/>
                  </a:lnTo>
                  <a:lnTo>
                    <a:pt x="144" y="8"/>
                  </a:lnTo>
                  <a:lnTo>
                    <a:pt x="141" y="17"/>
                  </a:lnTo>
                  <a:lnTo>
                    <a:pt x="139" y="28"/>
                  </a:lnTo>
                  <a:lnTo>
                    <a:pt x="133" y="39"/>
                  </a:lnTo>
                  <a:lnTo>
                    <a:pt x="125" y="49"/>
                  </a:lnTo>
                  <a:lnTo>
                    <a:pt x="113" y="59"/>
                  </a:lnTo>
                  <a:lnTo>
                    <a:pt x="97" y="64"/>
                  </a:lnTo>
                  <a:lnTo>
                    <a:pt x="77" y="67"/>
                  </a:lnTo>
                  <a:lnTo>
                    <a:pt x="77" y="211"/>
                  </a:lnTo>
                  <a:lnTo>
                    <a:pt x="67" y="211"/>
                  </a:lnTo>
                  <a:lnTo>
                    <a:pt x="67" y="67"/>
                  </a:lnTo>
                  <a:close/>
                </a:path>
              </a:pathLst>
            </a:custGeom>
            <a:solidFill>
              <a:srgbClr val="D7D7D7"/>
            </a:solidFill>
            <a:ln w="0">
              <a:solidFill>
                <a:srgbClr val="D7D7D7"/>
              </a:solidFill>
              <a:prstDash val="solid"/>
              <a:round/>
              <a:headEnd/>
              <a:tailEnd/>
            </a:ln>
          </p:spPr>
          <p:txBody>
            <a:bodyPr/>
            <a:lstStyle/>
            <a:p>
              <a:pPr>
                <a:defRPr/>
              </a:pPr>
              <a:endParaRPr lang="zh-CN" altLang="en-US">
                <a:latin typeface="Arial" charset="0"/>
              </a:endParaRPr>
            </a:p>
          </p:txBody>
        </p:sp>
        <p:sp>
          <p:nvSpPr>
            <p:cNvPr id="1036" name="Freeform 12"/>
            <p:cNvSpPr>
              <a:spLocks/>
            </p:cNvSpPr>
            <p:nvPr/>
          </p:nvSpPr>
          <p:spPr bwMode="gray">
            <a:xfrm>
              <a:off x="2631" y="457"/>
              <a:ext cx="89" cy="132"/>
            </a:xfrm>
            <a:custGeom>
              <a:avLst/>
              <a:gdLst/>
              <a:ahLst/>
              <a:cxnLst>
                <a:cxn ang="0">
                  <a:pos x="42" y="43"/>
                </a:cxn>
                <a:cxn ang="0">
                  <a:pos x="39" y="42"/>
                </a:cxn>
                <a:cxn ang="0">
                  <a:pos x="33" y="42"/>
                </a:cxn>
                <a:cxn ang="0">
                  <a:pos x="25" y="39"/>
                </a:cxn>
                <a:cxn ang="0">
                  <a:pos x="16" y="35"/>
                </a:cxn>
                <a:cxn ang="0">
                  <a:pos x="8" y="27"/>
                </a:cxn>
                <a:cxn ang="0">
                  <a:pos x="2" y="16"/>
                </a:cxn>
                <a:cxn ang="0">
                  <a:pos x="0" y="0"/>
                </a:cxn>
                <a:cxn ang="0">
                  <a:pos x="2" y="0"/>
                </a:cxn>
                <a:cxn ang="0">
                  <a:pos x="6" y="0"/>
                </a:cxn>
                <a:cxn ang="0">
                  <a:pos x="12" y="1"/>
                </a:cxn>
                <a:cxn ang="0">
                  <a:pos x="21" y="3"/>
                </a:cxn>
                <a:cxn ang="0">
                  <a:pos x="29" y="8"/>
                </a:cxn>
                <a:cxn ang="0">
                  <a:pos x="37" y="15"/>
                </a:cxn>
                <a:cxn ang="0">
                  <a:pos x="42" y="26"/>
                </a:cxn>
                <a:cxn ang="0">
                  <a:pos x="45" y="39"/>
                </a:cxn>
                <a:cxn ang="0">
                  <a:pos x="45" y="38"/>
                </a:cxn>
                <a:cxn ang="0">
                  <a:pos x="45" y="34"/>
                </a:cxn>
                <a:cxn ang="0">
                  <a:pos x="46" y="27"/>
                </a:cxn>
                <a:cxn ang="0">
                  <a:pos x="49" y="20"/>
                </a:cxn>
                <a:cxn ang="0">
                  <a:pos x="54" y="14"/>
                </a:cxn>
                <a:cxn ang="0">
                  <a:pos x="62" y="7"/>
                </a:cxn>
                <a:cxn ang="0">
                  <a:pos x="73" y="3"/>
                </a:cxn>
                <a:cxn ang="0">
                  <a:pos x="89" y="0"/>
                </a:cxn>
                <a:cxn ang="0">
                  <a:pos x="89" y="3"/>
                </a:cxn>
                <a:cxn ang="0">
                  <a:pos x="88" y="10"/>
                </a:cxn>
                <a:cxn ang="0">
                  <a:pos x="87" y="18"/>
                </a:cxn>
                <a:cxn ang="0">
                  <a:pos x="81" y="26"/>
                </a:cxn>
                <a:cxn ang="0">
                  <a:pos x="74" y="34"/>
                </a:cxn>
                <a:cxn ang="0">
                  <a:pos x="64" y="41"/>
                </a:cxn>
                <a:cxn ang="0">
                  <a:pos x="47" y="43"/>
                </a:cxn>
                <a:cxn ang="0">
                  <a:pos x="47" y="132"/>
                </a:cxn>
                <a:cxn ang="0">
                  <a:pos x="42" y="132"/>
                </a:cxn>
                <a:cxn ang="0">
                  <a:pos x="42" y="43"/>
                </a:cxn>
              </a:cxnLst>
              <a:rect l="0" t="0" r="r" b="b"/>
              <a:pathLst>
                <a:path w="89" h="132">
                  <a:moveTo>
                    <a:pt x="42" y="43"/>
                  </a:moveTo>
                  <a:lnTo>
                    <a:pt x="39" y="42"/>
                  </a:lnTo>
                  <a:lnTo>
                    <a:pt x="33" y="42"/>
                  </a:lnTo>
                  <a:lnTo>
                    <a:pt x="25" y="39"/>
                  </a:lnTo>
                  <a:lnTo>
                    <a:pt x="16" y="35"/>
                  </a:lnTo>
                  <a:lnTo>
                    <a:pt x="8" y="27"/>
                  </a:lnTo>
                  <a:lnTo>
                    <a:pt x="2" y="16"/>
                  </a:lnTo>
                  <a:lnTo>
                    <a:pt x="0" y="0"/>
                  </a:lnTo>
                  <a:lnTo>
                    <a:pt x="2" y="0"/>
                  </a:lnTo>
                  <a:lnTo>
                    <a:pt x="6" y="0"/>
                  </a:lnTo>
                  <a:lnTo>
                    <a:pt x="12" y="1"/>
                  </a:lnTo>
                  <a:lnTo>
                    <a:pt x="21" y="3"/>
                  </a:lnTo>
                  <a:lnTo>
                    <a:pt x="29" y="8"/>
                  </a:lnTo>
                  <a:lnTo>
                    <a:pt x="37" y="15"/>
                  </a:lnTo>
                  <a:lnTo>
                    <a:pt x="42" y="26"/>
                  </a:lnTo>
                  <a:lnTo>
                    <a:pt x="45" y="39"/>
                  </a:lnTo>
                  <a:lnTo>
                    <a:pt x="45" y="38"/>
                  </a:lnTo>
                  <a:lnTo>
                    <a:pt x="45" y="34"/>
                  </a:lnTo>
                  <a:lnTo>
                    <a:pt x="46" y="27"/>
                  </a:lnTo>
                  <a:lnTo>
                    <a:pt x="49" y="20"/>
                  </a:lnTo>
                  <a:lnTo>
                    <a:pt x="54" y="14"/>
                  </a:lnTo>
                  <a:lnTo>
                    <a:pt x="62" y="7"/>
                  </a:lnTo>
                  <a:lnTo>
                    <a:pt x="73" y="3"/>
                  </a:lnTo>
                  <a:lnTo>
                    <a:pt x="89" y="0"/>
                  </a:lnTo>
                  <a:lnTo>
                    <a:pt x="89" y="3"/>
                  </a:lnTo>
                  <a:lnTo>
                    <a:pt x="88" y="10"/>
                  </a:lnTo>
                  <a:lnTo>
                    <a:pt x="87" y="18"/>
                  </a:lnTo>
                  <a:lnTo>
                    <a:pt x="81" y="26"/>
                  </a:lnTo>
                  <a:lnTo>
                    <a:pt x="74" y="34"/>
                  </a:lnTo>
                  <a:lnTo>
                    <a:pt x="64" y="41"/>
                  </a:lnTo>
                  <a:lnTo>
                    <a:pt x="47" y="43"/>
                  </a:lnTo>
                  <a:lnTo>
                    <a:pt x="47" y="132"/>
                  </a:lnTo>
                  <a:lnTo>
                    <a:pt x="42" y="132"/>
                  </a:lnTo>
                  <a:lnTo>
                    <a:pt x="42" y="43"/>
                  </a:lnTo>
                  <a:close/>
                </a:path>
              </a:pathLst>
            </a:custGeom>
            <a:solidFill>
              <a:srgbClr val="D7D7D7"/>
            </a:solidFill>
            <a:ln w="0">
              <a:solidFill>
                <a:srgbClr val="D7D7D7"/>
              </a:solidFill>
              <a:prstDash val="solid"/>
              <a:round/>
              <a:headEnd/>
              <a:tailEnd/>
            </a:ln>
          </p:spPr>
          <p:txBody>
            <a:bodyPr/>
            <a:lstStyle/>
            <a:p>
              <a:pPr>
                <a:defRPr/>
              </a:pPr>
              <a:endParaRPr lang="zh-CN" altLang="en-US">
                <a:latin typeface="Arial" charset="0"/>
              </a:endParaRPr>
            </a:p>
          </p:txBody>
        </p:sp>
        <p:sp>
          <p:nvSpPr>
            <p:cNvPr id="1037" name="Freeform 13"/>
            <p:cNvSpPr>
              <a:spLocks/>
            </p:cNvSpPr>
            <p:nvPr/>
          </p:nvSpPr>
          <p:spPr bwMode="gray">
            <a:xfrm>
              <a:off x="2430" y="403"/>
              <a:ext cx="88" cy="186"/>
            </a:xfrm>
            <a:custGeom>
              <a:avLst/>
              <a:gdLst/>
              <a:ahLst/>
              <a:cxnLst>
                <a:cxn ang="0">
                  <a:pos x="43" y="43"/>
                </a:cxn>
                <a:cxn ang="0">
                  <a:pos x="41" y="43"/>
                </a:cxn>
                <a:cxn ang="0">
                  <a:pos x="35" y="43"/>
                </a:cxn>
                <a:cxn ang="0">
                  <a:pos x="27" y="41"/>
                </a:cxn>
                <a:cxn ang="0">
                  <a:pos x="18" y="35"/>
                </a:cxn>
                <a:cxn ang="0">
                  <a:pos x="8" y="28"/>
                </a:cxn>
                <a:cxn ang="0">
                  <a:pos x="3" y="16"/>
                </a:cxn>
                <a:cxn ang="0">
                  <a:pos x="0" y="0"/>
                </a:cxn>
                <a:cxn ang="0">
                  <a:pos x="3" y="0"/>
                </a:cxn>
                <a:cxn ang="0">
                  <a:pos x="8" y="0"/>
                </a:cxn>
                <a:cxn ang="0">
                  <a:pos x="17" y="1"/>
                </a:cxn>
                <a:cxn ang="0">
                  <a:pos x="26" y="6"/>
                </a:cxn>
                <a:cxn ang="0">
                  <a:pos x="35" y="12"/>
                </a:cxn>
                <a:cxn ang="0">
                  <a:pos x="42" y="24"/>
                </a:cxn>
                <a:cxn ang="0">
                  <a:pos x="48" y="41"/>
                </a:cxn>
                <a:cxn ang="0">
                  <a:pos x="48" y="90"/>
                </a:cxn>
                <a:cxn ang="0">
                  <a:pos x="48" y="88"/>
                </a:cxn>
                <a:cxn ang="0">
                  <a:pos x="48" y="82"/>
                </a:cxn>
                <a:cxn ang="0">
                  <a:pos x="50" y="74"/>
                </a:cxn>
                <a:cxn ang="0">
                  <a:pos x="54" y="66"/>
                </a:cxn>
                <a:cxn ang="0">
                  <a:pos x="61" y="58"/>
                </a:cxn>
                <a:cxn ang="0">
                  <a:pos x="72" y="53"/>
                </a:cxn>
                <a:cxn ang="0">
                  <a:pos x="87" y="50"/>
                </a:cxn>
                <a:cxn ang="0">
                  <a:pos x="88" y="51"/>
                </a:cxn>
                <a:cxn ang="0">
                  <a:pos x="88" y="57"/>
                </a:cxn>
                <a:cxn ang="0">
                  <a:pos x="87" y="64"/>
                </a:cxn>
                <a:cxn ang="0">
                  <a:pos x="84" y="72"/>
                </a:cxn>
                <a:cxn ang="0">
                  <a:pos x="80" y="80"/>
                </a:cxn>
                <a:cxn ang="0">
                  <a:pos x="73" y="86"/>
                </a:cxn>
                <a:cxn ang="0">
                  <a:pos x="62" y="92"/>
                </a:cxn>
                <a:cxn ang="0">
                  <a:pos x="48" y="93"/>
                </a:cxn>
                <a:cxn ang="0">
                  <a:pos x="48" y="186"/>
                </a:cxn>
                <a:cxn ang="0">
                  <a:pos x="43" y="186"/>
                </a:cxn>
                <a:cxn ang="0">
                  <a:pos x="43" y="143"/>
                </a:cxn>
                <a:cxn ang="0">
                  <a:pos x="42" y="143"/>
                </a:cxn>
                <a:cxn ang="0">
                  <a:pos x="37" y="142"/>
                </a:cxn>
                <a:cxn ang="0">
                  <a:pos x="29" y="140"/>
                </a:cxn>
                <a:cxn ang="0">
                  <a:pos x="22" y="136"/>
                </a:cxn>
                <a:cxn ang="0">
                  <a:pos x="14" y="130"/>
                </a:cxn>
                <a:cxn ang="0">
                  <a:pos x="8" y="120"/>
                </a:cxn>
                <a:cxn ang="0">
                  <a:pos x="7" y="105"/>
                </a:cxn>
                <a:cxn ang="0">
                  <a:pos x="8" y="105"/>
                </a:cxn>
                <a:cxn ang="0">
                  <a:pos x="12" y="107"/>
                </a:cxn>
                <a:cxn ang="0">
                  <a:pos x="19" y="108"/>
                </a:cxn>
                <a:cxn ang="0">
                  <a:pos x="26" y="111"/>
                </a:cxn>
                <a:cxn ang="0">
                  <a:pos x="34" y="117"/>
                </a:cxn>
                <a:cxn ang="0">
                  <a:pos x="39" y="127"/>
                </a:cxn>
                <a:cxn ang="0">
                  <a:pos x="43" y="140"/>
                </a:cxn>
                <a:cxn ang="0">
                  <a:pos x="43" y="43"/>
                </a:cxn>
              </a:cxnLst>
              <a:rect l="0" t="0" r="r" b="b"/>
              <a:pathLst>
                <a:path w="88" h="186">
                  <a:moveTo>
                    <a:pt x="43" y="43"/>
                  </a:moveTo>
                  <a:lnTo>
                    <a:pt x="41" y="43"/>
                  </a:lnTo>
                  <a:lnTo>
                    <a:pt x="35" y="43"/>
                  </a:lnTo>
                  <a:lnTo>
                    <a:pt x="27" y="41"/>
                  </a:lnTo>
                  <a:lnTo>
                    <a:pt x="18" y="35"/>
                  </a:lnTo>
                  <a:lnTo>
                    <a:pt x="8" y="28"/>
                  </a:lnTo>
                  <a:lnTo>
                    <a:pt x="3" y="16"/>
                  </a:lnTo>
                  <a:lnTo>
                    <a:pt x="0" y="0"/>
                  </a:lnTo>
                  <a:lnTo>
                    <a:pt x="3" y="0"/>
                  </a:lnTo>
                  <a:lnTo>
                    <a:pt x="8" y="0"/>
                  </a:lnTo>
                  <a:lnTo>
                    <a:pt x="17" y="1"/>
                  </a:lnTo>
                  <a:lnTo>
                    <a:pt x="26" y="6"/>
                  </a:lnTo>
                  <a:lnTo>
                    <a:pt x="35" y="12"/>
                  </a:lnTo>
                  <a:lnTo>
                    <a:pt x="42" y="24"/>
                  </a:lnTo>
                  <a:lnTo>
                    <a:pt x="48" y="41"/>
                  </a:lnTo>
                  <a:lnTo>
                    <a:pt x="48" y="90"/>
                  </a:lnTo>
                  <a:lnTo>
                    <a:pt x="48" y="88"/>
                  </a:lnTo>
                  <a:lnTo>
                    <a:pt x="48" y="82"/>
                  </a:lnTo>
                  <a:lnTo>
                    <a:pt x="50" y="74"/>
                  </a:lnTo>
                  <a:lnTo>
                    <a:pt x="54" y="66"/>
                  </a:lnTo>
                  <a:lnTo>
                    <a:pt x="61" y="58"/>
                  </a:lnTo>
                  <a:lnTo>
                    <a:pt x="72" y="53"/>
                  </a:lnTo>
                  <a:lnTo>
                    <a:pt x="87" y="50"/>
                  </a:lnTo>
                  <a:lnTo>
                    <a:pt x="88" y="51"/>
                  </a:lnTo>
                  <a:lnTo>
                    <a:pt x="88" y="57"/>
                  </a:lnTo>
                  <a:lnTo>
                    <a:pt x="87" y="64"/>
                  </a:lnTo>
                  <a:lnTo>
                    <a:pt x="84" y="72"/>
                  </a:lnTo>
                  <a:lnTo>
                    <a:pt x="80" y="80"/>
                  </a:lnTo>
                  <a:lnTo>
                    <a:pt x="73" y="86"/>
                  </a:lnTo>
                  <a:lnTo>
                    <a:pt x="62" y="92"/>
                  </a:lnTo>
                  <a:lnTo>
                    <a:pt x="48" y="93"/>
                  </a:lnTo>
                  <a:lnTo>
                    <a:pt x="48" y="186"/>
                  </a:lnTo>
                  <a:lnTo>
                    <a:pt x="43" y="186"/>
                  </a:lnTo>
                  <a:lnTo>
                    <a:pt x="43" y="143"/>
                  </a:lnTo>
                  <a:lnTo>
                    <a:pt x="42" y="143"/>
                  </a:lnTo>
                  <a:lnTo>
                    <a:pt x="37" y="142"/>
                  </a:lnTo>
                  <a:lnTo>
                    <a:pt x="29" y="140"/>
                  </a:lnTo>
                  <a:lnTo>
                    <a:pt x="22" y="136"/>
                  </a:lnTo>
                  <a:lnTo>
                    <a:pt x="14" y="130"/>
                  </a:lnTo>
                  <a:lnTo>
                    <a:pt x="8" y="120"/>
                  </a:lnTo>
                  <a:lnTo>
                    <a:pt x="7" y="105"/>
                  </a:lnTo>
                  <a:lnTo>
                    <a:pt x="8" y="105"/>
                  </a:lnTo>
                  <a:lnTo>
                    <a:pt x="12" y="107"/>
                  </a:lnTo>
                  <a:lnTo>
                    <a:pt x="19" y="108"/>
                  </a:lnTo>
                  <a:lnTo>
                    <a:pt x="26" y="111"/>
                  </a:lnTo>
                  <a:lnTo>
                    <a:pt x="34" y="117"/>
                  </a:lnTo>
                  <a:lnTo>
                    <a:pt x="39" y="127"/>
                  </a:lnTo>
                  <a:lnTo>
                    <a:pt x="43" y="140"/>
                  </a:lnTo>
                  <a:lnTo>
                    <a:pt x="43" y="43"/>
                  </a:lnTo>
                  <a:close/>
                </a:path>
              </a:pathLst>
            </a:custGeom>
            <a:solidFill>
              <a:srgbClr val="D7D7D7"/>
            </a:solidFill>
            <a:ln w="0">
              <a:solidFill>
                <a:srgbClr val="D7D7D7"/>
              </a:solidFill>
              <a:prstDash val="solid"/>
              <a:round/>
              <a:headEnd/>
              <a:tailEnd/>
            </a:ln>
          </p:spPr>
          <p:txBody>
            <a:bodyPr/>
            <a:lstStyle/>
            <a:p>
              <a:pPr>
                <a:defRPr/>
              </a:pPr>
              <a:endParaRPr lang="zh-CN" altLang="en-US">
                <a:latin typeface="Arial" charset="0"/>
              </a:endParaRPr>
            </a:p>
          </p:txBody>
        </p:sp>
        <p:sp>
          <p:nvSpPr>
            <p:cNvPr id="1038" name="Freeform 14"/>
            <p:cNvSpPr>
              <a:spLocks/>
            </p:cNvSpPr>
            <p:nvPr/>
          </p:nvSpPr>
          <p:spPr bwMode="gray">
            <a:xfrm>
              <a:off x="1914" y="233"/>
              <a:ext cx="166" cy="356"/>
            </a:xfrm>
            <a:custGeom>
              <a:avLst/>
              <a:gdLst/>
              <a:ahLst/>
              <a:cxnLst>
                <a:cxn ang="0">
                  <a:pos x="85" y="84"/>
                </a:cxn>
                <a:cxn ang="0">
                  <a:pos x="101" y="81"/>
                </a:cxn>
                <a:cxn ang="0">
                  <a:pos x="124" y="73"/>
                </a:cxn>
                <a:cxn ang="0">
                  <a:pos x="148" y="56"/>
                </a:cxn>
                <a:cxn ang="0">
                  <a:pos x="163" y="23"/>
                </a:cxn>
                <a:cxn ang="0">
                  <a:pos x="163" y="0"/>
                </a:cxn>
                <a:cxn ang="0">
                  <a:pos x="148" y="0"/>
                </a:cxn>
                <a:cxn ang="0">
                  <a:pos x="125" y="6"/>
                </a:cxn>
                <a:cxn ang="0">
                  <a:pos x="101" y="22"/>
                </a:cxn>
                <a:cxn ang="0">
                  <a:pos x="82" y="54"/>
                </a:cxn>
                <a:cxn ang="0">
                  <a:pos x="77" y="173"/>
                </a:cxn>
                <a:cxn ang="0">
                  <a:pos x="77" y="165"/>
                </a:cxn>
                <a:cxn ang="0">
                  <a:pos x="71" y="146"/>
                </a:cxn>
                <a:cxn ang="0">
                  <a:pos x="60" y="123"/>
                </a:cxn>
                <a:cxn ang="0">
                  <a:pos x="38" y="104"/>
                </a:cxn>
                <a:cxn ang="0">
                  <a:pos x="0" y="96"/>
                </a:cxn>
                <a:cxn ang="0">
                  <a:pos x="0" y="103"/>
                </a:cxn>
                <a:cxn ang="0">
                  <a:pos x="0" y="120"/>
                </a:cxn>
                <a:cxn ang="0">
                  <a:pos x="8" y="143"/>
                </a:cxn>
                <a:cxn ang="0">
                  <a:pos x="24" y="163"/>
                </a:cxn>
                <a:cxn ang="0">
                  <a:pos x="55" y="177"/>
                </a:cxn>
                <a:cxn ang="0">
                  <a:pos x="77" y="356"/>
                </a:cxn>
                <a:cxn ang="0">
                  <a:pos x="82" y="274"/>
                </a:cxn>
                <a:cxn ang="0">
                  <a:pos x="91" y="273"/>
                </a:cxn>
                <a:cxn ang="0">
                  <a:pos x="112" y="267"/>
                </a:cxn>
                <a:cxn ang="0">
                  <a:pos x="135" y="252"/>
                </a:cxn>
                <a:cxn ang="0">
                  <a:pos x="151" y="224"/>
                </a:cxn>
                <a:cxn ang="0">
                  <a:pos x="152" y="203"/>
                </a:cxn>
                <a:cxn ang="0">
                  <a:pos x="137" y="204"/>
                </a:cxn>
                <a:cxn ang="0">
                  <a:pos x="117" y="211"/>
                </a:cxn>
                <a:cxn ang="0">
                  <a:pos x="97" y="231"/>
                </a:cxn>
                <a:cxn ang="0">
                  <a:pos x="82" y="267"/>
                </a:cxn>
              </a:cxnLst>
              <a:rect l="0" t="0" r="r" b="b"/>
              <a:pathLst>
                <a:path w="166" h="356">
                  <a:moveTo>
                    <a:pt x="82" y="84"/>
                  </a:moveTo>
                  <a:lnTo>
                    <a:pt x="85" y="84"/>
                  </a:lnTo>
                  <a:lnTo>
                    <a:pt x="91" y="84"/>
                  </a:lnTo>
                  <a:lnTo>
                    <a:pt x="101" y="81"/>
                  </a:lnTo>
                  <a:lnTo>
                    <a:pt x="112" y="78"/>
                  </a:lnTo>
                  <a:lnTo>
                    <a:pt x="124" y="73"/>
                  </a:lnTo>
                  <a:lnTo>
                    <a:pt x="136" y="66"/>
                  </a:lnTo>
                  <a:lnTo>
                    <a:pt x="148" y="56"/>
                  </a:lnTo>
                  <a:lnTo>
                    <a:pt x="156" y="42"/>
                  </a:lnTo>
                  <a:lnTo>
                    <a:pt x="163" y="23"/>
                  </a:lnTo>
                  <a:lnTo>
                    <a:pt x="166" y="2"/>
                  </a:lnTo>
                  <a:lnTo>
                    <a:pt x="163" y="0"/>
                  </a:lnTo>
                  <a:lnTo>
                    <a:pt x="158" y="0"/>
                  </a:lnTo>
                  <a:lnTo>
                    <a:pt x="148" y="0"/>
                  </a:lnTo>
                  <a:lnTo>
                    <a:pt x="137" y="3"/>
                  </a:lnTo>
                  <a:lnTo>
                    <a:pt x="125" y="6"/>
                  </a:lnTo>
                  <a:lnTo>
                    <a:pt x="113" y="12"/>
                  </a:lnTo>
                  <a:lnTo>
                    <a:pt x="101" y="22"/>
                  </a:lnTo>
                  <a:lnTo>
                    <a:pt x="90" y="35"/>
                  </a:lnTo>
                  <a:lnTo>
                    <a:pt x="82" y="54"/>
                  </a:lnTo>
                  <a:lnTo>
                    <a:pt x="77" y="78"/>
                  </a:lnTo>
                  <a:lnTo>
                    <a:pt x="77" y="173"/>
                  </a:lnTo>
                  <a:lnTo>
                    <a:pt x="77" y="170"/>
                  </a:lnTo>
                  <a:lnTo>
                    <a:pt x="77" y="165"/>
                  </a:lnTo>
                  <a:lnTo>
                    <a:pt x="74" y="157"/>
                  </a:lnTo>
                  <a:lnTo>
                    <a:pt x="71" y="146"/>
                  </a:lnTo>
                  <a:lnTo>
                    <a:pt x="67" y="134"/>
                  </a:lnTo>
                  <a:lnTo>
                    <a:pt x="60" y="123"/>
                  </a:lnTo>
                  <a:lnTo>
                    <a:pt x="50" y="112"/>
                  </a:lnTo>
                  <a:lnTo>
                    <a:pt x="38" y="104"/>
                  </a:lnTo>
                  <a:lnTo>
                    <a:pt x="20" y="97"/>
                  </a:lnTo>
                  <a:lnTo>
                    <a:pt x="0" y="96"/>
                  </a:lnTo>
                  <a:lnTo>
                    <a:pt x="0" y="97"/>
                  </a:lnTo>
                  <a:lnTo>
                    <a:pt x="0" y="103"/>
                  </a:lnTo>
                  <a:lnTo>
                    <a:pt x="0" y="111"/>
                  </a:lnTo>
                  <a:lnTo>
                    <a:pt x="0" y="120"/>
                  </a:lnTo>
                  <a:lnTo>
                    <a:pt x="2" y="131"/>
                  </a:lnTo>
                  <a:lnTo>
                    <a:pt x="8" y="143"/>
                  </a:lnTo>
                  <a:lnTo>
                    <a:pt x="15" y="154"/>
                  </a:lnTo>
                  <a:lnTo>
                    <a:pt x="24" y="163"/>
                  </a:lnTo>
                  <a:lnTo>
                    <a:pt x="38" y="171"/>
                  </a:lnTo>
                  <a:lnTo>
                    <a:pt x="55" y="177"/>
                  </a:lnTo>
                  <a:lnTo>
                    <a:pt x="77" y="178"/>
                  </a:lnTo>
                  <a:lnTo>
                    <a:pt x="77" y="356"/>
                  </a:lnTo>
                  <a:lnTo>
                    <a:pt x="82" y="356"/>
                  </a:lnTo>
                  <a:lnTo>
                    <a:pt x="82" y="274"/>
                  </a:lnTo>
                  <a:lnTo>
                    <a:pt x="85" y="273"/>
                  </a:lnTo>
                  <a:lnTo>
                    <a:pt x="91" y="273"/>
                  </a:lnTo>
                  <a:lnTo>
                    <a:pt x="101" y="271"/>
                  </a:lnTo>
                  <a:lnTo>
                    <a:pt x="112" y="267"/>
                  </a:lnTo>
                  <a:lnTo>
                    <a:pt x="124" y="262"/>
                  </a:lnTo>
                  <a:lnTo>
                    <a:pt x="135" y="252"/>
                  </a:lnTo>
                  <a:lnTo>
                    <a:pt x="144" y="240"/>
                  </a:lnTo>
                  <a:lnTo>
                    <a:pt x="151" y="224"/>
                  </a:lnTo>
                  <a:lnTo>
                    <a:pt x="154" y="203"/>
                  </a:lnTo>
                  <a:lnTo>
                    <a:pt x="152" y="203"/>
                  </a:lnTo>
                  <a:lnTo>
                    <a:pt x="145" y="203"/>
                  </a:lnTo>
                  <a:lnTo>
                    <a:pt x="137" y="204"/>
                  </a:lnTo>
                  <a:lnTo>
                    <a:pt x="128" y="207"/>
                  </a:lnTo>
                  <a:lnTo>
                    <a:pt x="117" y="211"/>
                  </a:lnTo>
                  <a:lnTo>
                    <a:pt x="106" y="219"/>
                  </a:lnTo>
                  <a:lnTo>
                    <a:pt x="97" y="231"/>
                  </a:lnTo>
                  <a:lnTo>
                    <a:pt x="89" y="247"/>
                  </a:lnTo>
                  <a:lnTo>
                    <a:pt x="82" y="267"/>
                  </a:lnTo>
                  <a:lnTo>
                    <a:pt x="82" y="84"/>
                  </a:lnTo>
                  <a:close/>
                </a:path>
              </a:pathLst>
            </a:custGeom>
            <a:solidFill>
              <a:srgbClr val="D7D7D7"/>
            </a:solidFill>
            <a:ln w="0">
              <a:solidFill>
                <a:srgbClr val="D7D7D7"/>
              </a:solidFill>
              <a:prstDash val="solid"/>
              <a:round/>
              <a:headEnd/>
              <a:tailEnd/>
            </a:ln>
          </p:spPr>
          <p:txBody>
            <a:bodyPr/>
            <a:lstStyle/>
            <a:p>
              <a:pPr>
                <a:defRPr/>
              </a:pPr>
              <a:endParaRPr lang="zh-CN" altLang="en-US">
                <a:latin typeface="Arial" charset="0"/>
              </a:endParaRPr>
            </a:p>
          </p:txBody>
        </p:sp>
        <p:sp>
          <p:nvSpPr>
            <p:cNvPr id="1039" name="Freeform 15"/>
            <p:cNvSpPr>
              <a:spLocks/>
            </p:cNvSpPr>
            <p:nvPr/>
          </p:nvSpPr>
          <p:spPr bwMode="gray">
            <a:xfrm>
              <a:off x="2514" y="379"/>
              <a:ext cx="92" cy="210"/>
            </a:xfrm>
            <a:custGeom>
              <a:avLst/>
              <a:gdLst/>
              <a:ahLst/>
              <a:cxnLst>
                <a:cxn ang="0">
                  <a:pos x="43" y="162"/>
                </a:cxn>
                <a:cxn ang="0">
                  <a:pos x="36" y="160"/>
                </a:cxn>
                <a:cxn ang="0">
                  <a:pos x="23" y="155"/>
                </a:cxn>
                <a:cxn ang="0">
                  <a:pos x="12" y="141"/>
                </a:cxn>
                <a:cxn ang="0">
                  <a:pos x="12" y="129"/>
                </a:cxn>
                <a:cxn ang="0">
                  <a:pos x="23" y="132"/>
                </a:cxn>
                <a:cxn ang="0">
                  <a:pos x="38" y="145"/>
                </a:cxn>
                <a:cxn ang="0">
                  <a:pos x="43" y="108"/>
                </a:cxn>
                <a:cxn ang="0">
                  <a:pos x="35" y="106"/>
                </a:cxn>
                <a:cxn ang="0">
                  <a:pos x="20" y="101"/>
                </a:cxn>
                <a:cxn ang="0">
                  <a:pos x="7" y="83"/>
                </a:cxn>
                <a:cxn ang="0">
                  <a:pos x="7" y="70"/>
                </a:cxn>
                <a:cxn ang="0">
                  <a:pos x="17" y="71"/>
                </a:cxn>
                <a:cxn ang="0">
                  <a:pos x="31" y="81"/>
                </a:cxn>
                <a:cxn ang="0">
                  <a:pos x="43" y="105"/>
                </a:cxn>
                <a:cxn ang="0">
                  <a:pos x="40" y="43"/>
                </a:cxn>
                <a:cxn ang="0">
                  <a:pos x="26" y="39"/>
                </a:cxn>
                <a:cxn ang="0">
                  <a:pos x="8" y="27"/>
                </a:cxn>
                <a:cxn ang="0">
                  <a:pos x="0" y="0"/>
                </a:cxn>
                <a:cxn ang="0">
                  <a:pos x="7" y="0"/>
                </a:cxn>
                <a:cxn ang="0">
                  <a:pos x="23" y="5"/>
                </a:cxn>
                <a:cxn ang="0">
                  <a:pos x="39" y="23"/>
                </a:cxn>
                <a:cxn ang="0">
                  <a:pos x="46" y="38"/>
                </a:cxn>
                <a:cxn ang="0">
                  <a:pos x="51" y="24"/>
                </a:cxn>
                <a:cxn ang="0">
                  <a:pos x="66" y="8"/>
                </a:cxn>
                <a:cxn ang="0">
                  <a:pos x="92" y="0"/>
                </a:cxn>
                <a:cxn ang="0">
                  <a:pos x="90" y="8"/>
                </a:cxn>
                <a:cxn ang="0">
                  <a:pos x="82" y="25"/>
                </a:cxn>
                <a:cxn ang="0">
                  <a:pos x="63" y="40"/>
                </a:cxn>
                <a:cxn ang="0">
                  <a:pos x="49" y="124"/>
                </a:cxn>
                <a:cxn ang="0">
                  <a:pos x="50" y="116"/>
                </a:cxn>
                <a:cxn ang="0">
                  <a:pos x="59" y="100"/>
                </a:cxn>
                <a:cxn ang="0">
                  <a:pos x="81" y="92"/>
                </a:cxn>
                <a:cxn ang="0">
                  <a:pos x="80" y="98"/>
                </a:cxn>
                <a:cxn ang="0">
                  <a:pos x="73" y="114"/>
                </a:cxn>
                <a:cxn ang="0">
                  <a:pos x="59" y="127"/>
                </a:cxn>
                <a:cxn ang="0">
                  <a:pos x="49" y="210"/>
                </a:cxn>
              </a:cxnLst>
              <a:rect l="0" t="0" r="r" b="b"/>
              <a:pathLst>
                <a:path w="92" h="210">
                  <a:moveTo>
                    <a:pt x="43" y="210"/>
                  </a:moveTo>
                  <a:lnTo>
                    <a:pt x="43" y="162"/>
                  </a:lnTo>
                  <a:lnTo>
                    <a:pt x="40" y="162"/>
                  </a:lnTo>
                  <a:lnTo>
                    <a:pt x="36" y="160"/>
                  </a:lnTo>
                  <a:lnTo>
                    <a:pt x="30" y="159"/>
                  </a:lnTo>
                  <a:lnTo>
                    <a:pt x="23" y="155"/>
                  </a:lnTo>
                  <a:lnTo>
                    <a:pt x="16" y="150"/>
                  </a:lnTo>
                  <a:lnTo>
                    <a:pt x="12" y="141"/>
                  </a:lnTo>
                  <a:lnTo>
                    <a:pt x="11" y="129"/>
                  </a:lnTo>
                  <a:lnTo>
                    <a:pt x="12" y="129"/>
                  </a:lnTo>
                  <a:lnTo>
                    <a:pt x="16" y="129"/>
                  </a:lnTo>
                  <a:lnTo>
                    <a:pt x="23" y="132"/>
                  </a:lnTo>
                  <a:lnTo>
                    <a:pt x="31" y="137"/>
                  </a:lnTo>
                  <a:lnTo>
                    <a:pt x="38" y="145"/>
                  </a:lnTo>
                  <a:lnTo>
                    <a:pt x="43" y="159"/>
                  </a:lnTo>
                  <a:lnTo>
                    <a:pt x="43" y="108"/>
                  </a:lnTo>
                  <a:lnTo>
                    <a:pt x="40" y="108"/>
                  </a:lnTo>
                  <a:lnTo>
                    <a:pt x="35" y="106"/>
                  </a:lnTo>
                  <a:lnTo>
                    <a:pt x="28" y="105"/>
                  </a:lnTo>
                  <a:lnTo>
                    <a:pt x="20" y="101"/>
                  </a:lnTo>
                  <a:lnTo>
                    <a:pt x="12" y="94"/>
                  </a:lnTo>
                  <a:lnTo>
                    <a:pt x="7" y="83"/>
                  </a:lnTo>
                  <a:lnTo>
                    <a:pt x="5" y="70"/>
                  </a:lnTo>
                  <a:lnTo>
                    <a:pt x="7" y="70"/>
                  </a:lnTo>
                  <a:lnTo>
                    <a:pt x="11" y="70"/>
                  </a:lnTo>
                  <a:lnTo>
                    <a:pt x="17" y="71"/>
                  </a:lnTo>
                  <a:lnTo>
                    <a:pt x="24" y="74"/>
                  </a:lnTo>
                  <a:lnTo>
                    <a:pt x="31" y="81"/>
                  </a:lnTo>
                  <a:lnTo>
                    <a:pt x="38" y="90"/>
                  </a:lnTo>
                  <a:lnTo>
                    <a:pt x="43" y="105"/>
                  </a:lnTo>
                  <a:lnTo>
                    <a:pt x="43" y="43"/>
                  </a:lnTo>
                  <a:lnTo>
                    <a:pt x="40" y="43"/>
                  </a:lnTo>
                  <a:lnTo>
                    <a:pt x="34" y="42"/>
                  </a:lnTo>
                  <a:lnTo>
                    <a:pt x="26" y="39"/>
                  </a:lnTo>
                  <a:lnTo>
                    <a:pt x="16" y="35"/>
                  </a:lnTo>
                  <a:lnTo>
                    <a:pt x="8" y="27"/>
                  </a:lnTo>
                  <a:lnTo>
                    <a:pt x="1" y="16"/>
                  </a:lnTo>
                  <a:lnTo>
                    <a:pt x="0" y="0"/>
                  </a:lnTo>
                  <a:lnTo>
                    <a:pt x="1" y="0"/>
                  </a:lnTo>
                  <a:lnTo>
                    <a:pt x="7" y="0"/>
                  </a:lnTo>
                  <a:lnTo>
                    <a:pt x="13" y="1"/>
                  </a:lnTo>
                  <a:lnTo>
                    <a:pt x="23" y="5"/>
                  </a:lnTo>
                  <a:lnTo>
                    <a:pt x="31" y="12"/>
                  </a:lnTo>
                  <a:lnTo>
                    <a:pt x="39" y="23"/>
                  </a:lnTo>
                  <a:lnTo>
                    <a:pt x="46" y="40"/>
                  </a:lnTo>
                  <a:lnTo>
                    <a:pt x="46" y="38"/>
                  </a:lnTo>
                  <a:lnTo>
                    <a:pt x="49" y="32"/>
                  </a:lnTo>
                  <a:lnTo>
                    <a:pt x="51" y="24"/>
                  </a:lnTo>
                  <a:lnTo>
                    <a:pt x="58" y="15"/>
                  </a:lnTo>
                  <a:lnTo>
                    <a:pt x="66" y="8"/>
                  </a:lnTo>
                  <a:lnTo>
                    <a:pt x="77" y="1"/>
                  </a:lnTo>
                  <a:lnTo>
                    <a:pt x="92" y="0"/>
                  </a:lnTo>
                  <a:lnTo>
                    <a:pt x="92" y="1"/>
                  </a:lnTo>
                  <a:lnTo>
                    <a:pt x="90" y="8"/>
                  </a:lnTo>
                  <a:lnTo>
                    <a:pt x="88" y="16"/>
                  </a:lnTo>
                  <a:lnTo>
                    <a:pt x="82" y="25"/>
                  </a:lnTo>
                  <a:lnTo>
                    <a:pt x="74" y="34"/>
                  </a:lnTo>
                  <a:lnTo>
                    <a:pt x="63" y="40"/>
                  </a:lnTo>
                  <a:lnTo>
                    <a:pt x="49" y="43"/>
                  </a:lnTo>
                  <a:lnTo>
                    <a:pt x="49" y="124"/>
                  </a:lnTo>
                  <a:lnTo>
                    <a:pt x="49" y="121"/>
                  </a:lnTo>
                  <a:lnTo>
                    <a:pt x="50" y="116"/>
                  </a:lnTo>
                  <a:lnTo>
                    <a:pt x="53" y="108"/>
                  </a:lnTo>
                  <a:lnTo>
                    <a:pt x="59" y="100"/>
                  </a:lnTo>
                  <a:lnTo>
                    <a:pt x="67" y="94"/>
                  </a:lnTo>
                  <a:lnTo>
                    <a:pt x="81" y="92"/>
                  </a:lnTo>
                  <a:lnTo>
                    <a:pt x="81" y="93"/>
                  </a:lnTo>
                  <a:lnTo>
                    <a:pt x="80" y="98"/>
                  </a:lnTo>
                  <a:lnTo>
                    <a:pt x="77" y="106"/>
                  </a:lnTo>
                  <a:lnTo>
                    <a:pt x="73" y="114"/>
                  </a:lnTo>
                  <a:lnTo>
                    <a:pt x="67" y="121"/>
                  </a:lnTo>
                  <a:lnTo>
                    <a:pt x="59" y="127"/>
                  </a:lnTo>
                  <a:lnTo>
                    <a:pt x="49" y="129"/>
                  </a:lnTo>
                  <a:lnTo>
                    <a:pt x="49" y="210"/>
                  </a:lnTo>
                  <a:lnTo>
                    <a:pt x="43" y="210"/>
                  </a:lnTo>
                  <a:close/>
                </a:path>
              </a:pathLst>
            </a:custGeom>
            <a:solidFill>
              <a:srgbClr val="D7D7D7"/>
            </a:solidFill>
            <a:ln w="0">
              <a:solidFill>
                <a:srgbClr val="D7D7D7"/>
              </a:solidFill>
              <a:prstDash val="solid"/>
              <a:round/>
              <a:headEnd/>
              <a:tailEnd/>
            </a:ln>
          </p:spPr>
          <p:txBody>
            <a:bodyPr/>
            <a:lstStyle/>
            <a:p>
              <a:pPr>
                <a:defRPr/>
              </a:pPr>
              <a:endParaRPr lang="zh-CN" altLang="en-US">
                <a:latin typeface="Arial" charset="0"/>
              </a:endParaRPr>
            </a:p>
          </p:txBody>
        </p:sp>
        <p:sp>
          <p:nvSpPr>
            <p:cNvPr id="1040" name="Freeform 16"/>
            <p:cNvSpPr>
              <a:spLocks/>
            </p:cNvSpPr>
            <p:nvPr/>
          </p:nvSpPr>
          <p:spPr bwMode="gray">
            <a:xfrm>
              <a:off x="1566" y="297"/>
              <a:ext cx="128" cy="292"/>
            </a:xfrm>
            <a:custGeom>
              <a:avLst/>
              <a:gdLst/>
              <a:ahLst/>
              <a:cxnLst>
                <a:cxn ang="0">
                  <a:pos x="61" y="225"/>
                </a:cxn>
                <a:cxn ang="0">
                  <a:pos x="54" y="225"/>
                </a:cxn>
                <a:cxn ang="0">
                  <a:pos x="38" y="219"/>
                </a:cxn>
                <a:cxn ang="0">
                  <a:pos x="23" y="206"/>
                </a:cxn>
                <a:cxn ang="0">
                  <a:pos x="15" y="180"/>
                </a:cxn>
                <a:cxn ang="0">
                  <a:pos x="23" y="180"/>
                </a:cxn>
                <a:cxn ang="0">
                  <a:pos x="38" y="186"/>
                </a:cxn>
                <a:cxn ang="0">
                  <a:pos x="54" y="205"/>
                </a:cxn>
                <a:cxn ang="0">
                  <a:pos x="61" y="151"/>
                </a:cxn>
                <a:cxn ang="0">
                  <a:pos x="52" y="149"/>
                </a:cxn>
                <a:cxn ang="0">
                  <a:pos x="34" y="144"/>
                </a:cxn>
                <a:cxn ang="0">
                  <a:pos x="16" y="128"/>
                </a:cxn>
                <a:cxn ang="0">
                  <a:pos x="8" y="98"/>
                </a:cxn>
                <a:cxn ang="0">
                  <a:pos x="15" y="97"/>
                </a:cxn>
                <a:cxn ang="0">
                  <a:pos x="29" y="101"/>
                </a:cxn>
                <a:cxn ang="0">
                  <a:pos x="47" y="116"/>
                </a:cxn>
                <a:cxn ang="0">
                  <a:pos x="61" y="147"/>
                </a:cxn>
                <a:cxn ang="0">
                  <a:pos x="58" y="60"/>
                </a:cxn>
                <a:cxn ang="0">
                  <a:pos x="44" y="58"/>
                </a:cxn>
                <a:cxn ang="0">
                  <a:pos x="25" y="50"/>
                </a:cxn>
                <a:cxn ang="0">
                  <a:pos x="8" y="32"/>
                </a:cxn>
                <a:cxn ang="0">
                  <a:pos x="0" y="0"/>
                </a:cxn>
                <a:cxn ang="0">
                  <a:pos x="8" y="0"/>
                </a:cxn>
                <a:cxn ang="0">
                  <a:pos x="27" y="5"/>
                </a:cxn>
                <a:cxn ang="0">
                  <a:pos x="48" y="21"/>
                </a:cxn>
                <a:cxn ang="0">
                  <a:pos x="65" y="56"/>
                </a:cxn>
                <a:cxn ang="0">
                  <a:pos x="66" y="48"/>
                </a:cxn>
                <a:cxn ang="0">
                  <a:pos x="77" y="28"/>
                </a:cxn>
                <a:cxn ang="0">
                  <a:pos x="96" y="9"/>
                </a:cxn>
                <a:cxn ang="0">
                  <a:pos x="128" y="0"/>
                </a:cxn>
                <a:cxn ang="0">
                  <a:pos x="127" y="9"/>
                </a:cxn>
                <a:cxn ang="0">
                  <a:pos x="119" y="31"/>
                </a:cxn>
                <a:cxn ang="0">
                  <a:pos x="101" y="51"/>
                </a:cxn>
                <a:cxn ang="0">
                  <a:pos x="67" y="60"/>
                </a:cxn>
                <a:cxn ang="0">
                  <a:pos x="69" y="170"/>
                </a:cxn>
                <a:cxn ang="0">
                  <a:pos x="73" y="155"/>
                </a:cxn>
                <a:cxn ang="0">
                  <a:pos x="86" y="136"/>
                </a:cxn>
                <a:cxn ang="0">
                  <a:pos x="113" y="128"/>
                </a:cxn>
                <a:cxn ang="0">
                  <a:pos x="112" y="136"/>
                </a:cxn>
                <a:cxn ang="0">
                  <a:pos x="105" y="153"/>
                </a:cxn>
                <a:cxn ang="0">
                  <a:pos x="92" y="172"/>
                </a:cxn>
                <a:cxn ang="0">
                  <a:pos x="67" y="180"/>
                </a:cxn>
                <a:cxn ang="0">
                  <a:pos x="61" y="292"/>
                </a:cxn>
              </a:cxnLst>
              <a:rect l="0" t="0" r="r" b="b"/>
              <a:pathLst>
                <a:path w="128" h="292">
                  <a:moveTo>
                    <a:pt x="61" y="292"/>
                  </a:moveTo>
                  <a:lnTo>
                    <a:pt x="61" y="225"/>
                  </a:lnTo>
                  <a:lnTo>
                    <a:pt x="58" y="225"/>
                  </a:lnTo>
                  <a:lnTo>
                    <a:pt x="54" y="225"/>
                  </a:lnTo>
                  <a:lnTo>
                    <a:pt x="46" y="222"/>
                  </a:lnTo>
                  <a:lnTo>
                    <a:pt x="38" y="219"/>
                  </a:lnTo>
                  <a:lnTo>
                    <a:pt x="29" y="214"/>
                  </a:lnTo>
                  <a:lnTo>
                    <a:pt x="23" y="206"/>
                  </a:lnTo>
                  <a:lnTo>
                    <a:pt x="17" y="195"/>
                  </a:lnTo>
                  <a:lnTo>
                    <a:pt x="15" y="180"/>
                  </a:lnTo>
                  <a:lnTo>
                    <a:pt x="17" y="180"/>
                  </a:lnTo>
                  <a:lnTo>
                    <a:pt x="23" y="180"/>
                  </a:lnTo>
                  <a:lnTo>
                    <a:pt x="29" y="182"/>
                  </a:lnTo>
                  <a:lnTo>
                    <a:pt x="38" y="186"/>
                  </a:lnTo>
                  <a:lnTo>
                    <a:pt x="47" y="194"/>
                  </a:lnTo>
                  <a:lnTo>
                    <a:pt x="54" y="205"/>
                  </a:lnTo>
                  <a:lnTo>
                    <a:pt x="61" y="221"/>
                  </a:lnTo>
                  <a:lnTo>
                    <a:pt x="61" y="151"/>
                  </a:lnTo>
                  <a:lnTo>
                    <a:pt x="58" y="149"/>
                  </a:lnTo>
                  <a:lnTo>
                    <a:pt x="52" y="149"/>
                  </a:lnTo>
                  <a:lnTo>
                    <a:pt x="44" y="147"/>
                  </a:lnTo>
                  <a:lnTo>
                    <a:pt x="34" y="144"/>
                  </a:lnTo>
                  <a:lnTo>
                    <a:pt x="24" y="137"/>
                  </a:lnTo>
                  <a:lnTo>
                    <a:pt x="16" y="128"/>
                  </a:lnTo>
                  <a:lnTo>
                    <a:pt x="11" y="114"/>
                  </a:lnTo>
                  <a:lnTo>
                    <a:pt x="8" y="98"/>
                  </a:lnTo>
                  <a:lnTo>
                    <a:pt x="9" y="97"/>
                  </a:lnTo>
                  <a:lnTo>
                    <a:pt x="15" y="97"/>
                  </a:lnTo>
                  <a:lnTo>
                    <a:pt x="21" y="98"/>
                  </a:lnTo>
                  <a:lnTo>
                    <a:pt x="29" y="101"/>
                  </a:lnTo>
                  <a:lnTo>
                    <a:pt x="39" y="106"/>
                  </a:lnTo>
                  <a:lnTo>
                    <a:pt x="47" y="116"/>
                  </a:lnTo>
                  <a:lnTo>
                    <a:pt x="55" y="128"/>
                  </a:lnTo>
                  <a:lnTo>
                    <a:pt x="61" y="147"/>
                  </a:lnTo>
                  <a:lnTo>
                    <a:pt x="61" y="60"/>
                  </a:lnTo>
                  <a:lnTo>
                    <a:pt x="58" y="60"/>
                  </a:lnTo>
                  <a:lnTo>
                    <a:pt x="52" y="59"/>
                  </a:lnTo>
                  <a:lnTo>
                    <a:pt x="44" y="58"/>
                  </a:lnTo>
                  <a:lnTo>
                    <a:pt x="35" y="55"/>
                  </a:lnTo>
                  <a:lnTo>
                    <a:pt x="25" y="50"/>
                  </a:lnTo>
                  <a:lnTo>
                    <a:pt x="16" y="43"/>
                  </a:lnTo>
                  <a:lnTo>
                    <a:pt x="8" y="32"/>
                  </a:lnTo>
                  <a:lnTo>
                    <a:pt x="3" y="19"/>
                  </a:lnTo>
                  <a:lnTo>
                    <a:pt x="0" y="0"/>
                  </a:lnTo>
                  <a:lnTo>
                    <a:pt x="3" y="0"/>
                  </a:lnTo>
                  <a:lnTo>
                    <a:pt x="8" y="0"/>
                  </a:lnTo>
                  <a:lnTo>
                    <a:pt x="16" y="1"/>
                  </a:lnTo>
                  <a:lnTo>
                    <a:pt x="27" y="5"/>
                  </a:lnTo>
                  <a:lnTo>
                    <a:pt x="38" y="10"/>
                  </a:lnTo>
                  <a:lnTo>
                    <a:pt x="48" y="21"/>
                  </a:lnTo>
                  <a:lnTo>
                    <a:pt x="56" y="36"/>
                  </a:lnTo>
                  <a:lnTo>
                    <a:pt x="65" y="56"/>
                  </a:lnTo>
                  <a:lnTo>
                    <a:pt x="65" y="54"/>
                  </a:lnTo>
                  <a:lnTo>
                    <a:pt x="66" y="48"/>
                  </a:lnTo>
                  <a:lnTo>
                    <a:pt x="70" y="39"/>
                  </a:lnTo>
                  <a:lnTo>
                    <a:pt x="77" y="28"/>
                  </a:lnTo>
                  <a:lnTo>
                    <a:pt x="85" y="19"/>
                  </a:lnTo>
                  <a:lnTo>
                    <a:pt x="96" y="9"/>
                  </a:lnTo>
                  <a:lnTo>
                    <a:pt x="110" y="2"/>
                  </a:lnTo>
                  <a:lnTo>
                    <a:pt x="128" y="0"/>
                  </a:lnTo>
                  <a:lnTo>
                    <a:pt x="128" y="2"/>
                  </a:lnTo>
                  <a:lnTo>
                    <a:pt x="127" y="9"/>
                  </a:lnTo>
                  <a:lnTo>
                    <a:pt x="124" y="19"/>
                  </a:lnTo>
                  <a:lnTo>
                    <a:pt x="119" y="31"/>
                  </a:lnTo>
                  <a:lnTo>
                    <a:pt x="112" y="41"/>
                  </a:lnTo>
                  <a:lnTo>
                    <a:pt x="101" y="51"/>
                  </a:lnTo>
                  <a:lnTo>
                    <a:pt x="86" y="58"/>
                  </a:lnTo>
                  <a:lnTo>
                    <a:pt x="67" y="60"/>
                  </a:lnTo>
                  <a:lnTo>
                    <a:pt x="67" y="172"/>
                  </a:lnTo>
                  <a:lnTo>
                    <a:pt x="69" y="170"/>
                  </a:lnTo>
                  <a:lnTo>
                    <a:pt x="70" y="164"/>
                  </a:lnTo>
                  <a:lnTo>
                    <a:pt x="73" y="155"/>
                  </a:lnTo>
                  <a:lnTo>
                    <a:pt x="78" y="145"/>
                  </a:lnTo>
                  <a:lnTo>
                    <a:pt x="86" y="136"/>
                  </a:lnTo>
                  <a:lnTo>
                    <a:pt x="97" y="130"/>
                  </a:lnTo>
                  <a:lnTo>
                    <a:pt x="113" y="128"/>
                  </a:lnTo>
                  <a:lnTo>
                    <a:pt x="113" y="130"/>
                  </a:lnTo>
                  <a:lnTo>
                    <a:pt x="112" y="136"/>
                  </a:lnTo>
                  <a:lnTo>
                    <a:pt x="109" y="144"/>
                  </a:lnTo>
                  <a:lnTo>
                    <a:pt x="105" y="153"/>
                  </a:lnTo>
                  <a:lnTo>
                    <a:pt x="100" y="163"/>
                  </a:lnTo>
                  <a:lnTo>
                    <a:pt x="92" y="172"/>
                  </a:lnTo>
                  <a:lnTo>
                    <a:pt x="82" y="178"/>
                  </a:lnTo>
                  <a:lnTo>
                    <a:pt x="67" y="180"/>
                  </a:lnTo>
                  <a:lnTo>
                    <a:pt x="67" y="292"/>
                  </a:lnTo>
                  <a:lnTo>
                    <a:pt x="61" y="292"/>
                  </a:lnTo>
                  <a:close/>
                </a:path>
              </a:pathLst>
            </a:custGeom>
            <a:solidFill>
              <a:srgbClr val="D7D7D7"/>
            </a:solidFill>
            <a:ln w="0">
              <a:solidFill>
                <a:srgbClr val="D7D7D7"/>
              </a:solidFill>
              <a:prstDash val="solid"/>
              <a:round/>
              <a:headEnd/>
              <a:tailEnd/>
            </a:ln>
          </p:spPr>
          <p:txBody>
            <a:bodyPr/>
            <a:lstStyle/>
            <a:p>
              <a:pPr>
                <a:defRPr/>
              </a:pPr>
              <a:endParaRPr lang="zh-CN" altLang="en-US">
                <a:latin typeface="Arial" charset="0"/>
              </a:endParaRPr>
            </a:p>
          </p:txBody>
        </p:sp>
        <p:sp>
          <p:nvSpPr>
            <p:cNvPr id="1041" name="Freeform 17"/>
            <p:cNvSpPr>
              <a:spLocks/>
            </p:cNvSpPr>
            <p:nvPr/>
          </p:nvSpPr>
          <p:spPr bwMode="gray">
            <a:xfrm>
              <a:off x="2596" y="332"/>
              <a:ext cx="68" cy="257"/>
            </a:xfrm>
            <a:custGeom>
              <a:avLst/>
              <a:gdLst/>
              <a:ahLst/>
              <a:cxnLst>
                <a:cxn ang="0">
                  <a:pos x="31" y="164"/>
                </a:cxn>
                <a:cxn ang="0">
                  <a:pos x="23" y="163"/>
                </a:cxn>
                <a:cxn ang="0">
                  <a:pos x="8" y="155"/>
                </a:cxn>
                <a:cxn ang="0">
                  <a:pos x="0" y="132"/>
                </a:cxn>
                <a:cxn ang="0">
                  <a:pos x="7" y="132"/>
                </a:cxn>
                <a:cxn ang="0">
                  <a:pos x="22" y="139"/>
                </a:cxn>
                <a:cxn ang="0">
                  <a:pos x="31" y="160"/>
                </a:cxn>
                <a:cxn ang="0">
                  <a:pos x="29" y="101"/>
                </a:cxn>
                <a:cxn ang="0">
                  <a:pos x="16" y="97"/>
                </a:cxn>
                <a:cxn ang="0">
                  <a:pos x="3" y="83"/>
                </a:cxn>
                <a:cxn ang="0">
                  <a:pos x="3" y="70"/>
                </a:cxn>
                <a:cxn ang="0">
                  <a:pos x="15" y="74"/>
                </a:cxn>
                <a:cxn ang="0">
                  <a:pos x="27" y="86"/>
                </a:cxn>
                <a:cxn ang="0">
                  <a:pos x="31" y="31"/>
                </a:cxn>
                <a:cxn ang="0">
                  <a:pos x="33" y="23"/>
                </a:cxn>
                <a:cxn ang="0">
                  <a:pos x="41" y="8"/>
                </a:cxn>
                <a:cxn ang="0">
                  <a:pos x="62" y="0"/>
                </a:cxn>
                <a:cxn ang="0">
                  <a:pos x="61" y="8"/>
                </a:cxn>
                <a:cxn ang="0">
                  <a:pos x="53" y="23"/>
                </a:cxn>
                <a:cxn ang="0">
                  <a:pos x="35" y="31"/>
                </a:cxn>
                <a:cxn ang="0">
                  <a:pos x="35" y="75"/>
                </a:cxn>
                <a:cxn ang="0">
                  <a:pos x="39" y="62"/>
                </a:cxn>
                <a:cxn ang="0">
                  <a:pos x="54" y="48"/>
                </a:cxn>
                <a:cxn ang="0">
                  <a:pos x="68" y="48"/>
                </a:cxn>
                <a:cxn ang="0">
                  <a:pos x="66" y="59"/>
                </a:cxn>
                <a:cxn ang="0">
                  <a:pos x="58" y="72"/>
                </a:cxn>
                <a:cxn ang="0">
                  <a:pos x="35" y="82"/>
                </a:cxn>
                <a:cxn ang="0">
                  <a:pos x="35" y="143"/>
                </a:cxn>
                <a:cxn ang="0">
                  <a:pos x="38" y="132"/>
                </a:cxn>
                <a:cxn ang="0">
                  <a:pos x="49" y="122"/>
                </a:cxn>
                <a:cxn ang="0">
                  <a:pos x="60" y="122"/>
                </a:cxn>
                <a:cxn ang="0">
                  <a:pos x="58" y="133"/>
                </a:cxn>
                <a:cxn ang="0">
                  <a:pos x="47" y="144"/>
                </a:cxn>
                <a:cxn ang="0">
                  <a:pos x="35" y="257"/>
                </a:cxn>
              </a:cxnLst>
              <a:rect l="0" t="0" r="r" b="b"/>
              <a:pathLst>
                <a:path w="68" h="257">
                  <a:moveTo>
                    <a:pt x="31" y="257"/>
                  </a:moveTo>
                  <a:lnTo>
                    <a:pt x="31" y="164"/>
                  </a:lnTo>
                  <a:lnTo>
                    <a:pt x="29" y="163"/>
                  </a:lnTo>
                  <a:lnTo>
                    <a:pt x="23" y="163"/>
                  </a:lnTo>
                  <a:lnTo>
                    <a:pt x="16" y="160"/>
                  </a:lnTo>
                  <a:lnTo>
                    <a:pt x="8" y="155"/>
                  </a:lnTo>
                  <a:lnTo>
                    <a:pt x="3" y="145"/>
                  </a:lnTo>
                  <a:lnTo>
                    <a:pt x="0" y="132"/>
                  </a:lnTo>
                  <a:lnTo>
                    <a:pt x="3" y="132"/>
                  </a:lnTo>
                  <a:lnTo>
                    <a:pt x="7" y="132"/>
                  </a:lnTo>
                  <a:lnTo>
                    <a:pt x="15" y="135"/>
                  </a:lnTo>
                  <a:lnTo>
                    <a:pt x="22" y="139"/>
                  </a:lnTo>
                  <a:lnTo>
                    <a:pt x="27" y="147"/>
                  </a:lnTo>
                  <a:lnTo>
                    <a:pt x="31" y="160"/>
                  </a:lnTo>
                  <a:lnTo>
                    <a:pt x="31" y="101"/>
                  </a:lnTo>
                  <a:lnTo>
                    <a:pt x="29" y="101"/>
                  </a:lnTo>
                  <a:lnTo>
                    <a:pt x="23" y="99"/>
                  </a:lnTo>
                  <a:lnTo>
                    <a:pt x="16" y="97"/>
                  </a:lnTo>
                  <a:lnTo>
                    <a:pt x="8" y="91"/>
                  </a:lnTo>
                  <a:lnTo>
                    <a:pt x="3" y="83"/>
                  </a:lnTo>
                  <a:lnTo>
                    <a:pt x="0" y="70"/>
                  </a:lnTo>
                  <a:lnTo>
                    <a:pt x="3" y="70"/>
                  </a:lnTo>
                  <a:lnTo>
                    <a:pt x="7" y="71"/>
                  </a:lnTo>
                  <a:lnTo>
                    <a:pt x="15" y="74"/>
                  </a:lnTo>
                  <a:lnTo>
                    <a:pt x="22" y="78"/>
                  </a:lnTo>
                  <a:lnTo>
                    <a:pt x="27" y="86"/>
                  </a:lnTo>
                  <a:lnTo>
                    <a:pt x="31" y="97"/>
                  </a:lnTo>
                  <a:lnTo>
                    <a:pt x="31" y="31"/>
                  </a:lnTo>
                  <a:lnTo>
                    <a:pt x="31" y="28"/>
                  </a:lnTo>
                  <a:lnTo>
                    <a:pt x="33" y="23"/>
                  </a:lnTo>
                  <a:lnTo>
                    <a:pt x="35" y="15"/>
                  </a:lnTo>
                  <a:lnTo>
                    <a:pt x="41" y="8"/>
                  </a:lnTo>
                  <a:lnTo>
                    <a:pt x="50" y="2"/>
                  </a:lnTo>
                  <a:lnTo>
                    <a:pt x="62" y="0"/>
                  </a:lnTo>
                  <a:lnTo>
                    <a:pt x="62" y="2"/>
                  </a:lnTo>
                  <a:lnTo>
                    <a:pt x="61" y="8"/>
                  </a:lnTo>
                  <a:lnTo>
                    <a:pt x="58" y="15"/>
                  </a:lnTo>
                  <a:lnTo>
                    <a:pt x="53" y="23"/>
                  </a:lnTo>
                  <a:lnTo>
                    <a:pt x="46" y="28"/>
                  </a:lnTo>
                  <a:lnTo>
                    <a:pt x="35" y="31"/>
                  </a:lnTo>
                  <a:lnTo>
                    <a:pt x="35" y="78"/>
                  </a:lnTo>
                  <a:lnTo>
                    <a:pt x="35" y="75"/>
                  </a:lnTo>
                  <a:lnTo>
                    <a:pt x="37" y="70"/>
                  </a:lnTo>
                  <a:lnTo>
                    <a:pt x="39" y="62"/>
                  </a:lnTo>
                  <a:lnTo>
                    <a:pt x="45" y="55"/>
                  </a:lnTo>
                  <a:lnTo>
                    <a:pt x="54" y="48"/>
                  </a:lnTo>
                  <a:lnTo>
                    <a:pt x="66" y="47"/>
                  </a:lnTo>
                  <a:lnTo>
                    <a:pt x="68" y="48"/>
                  </a:lnTo>
                  <a:lnTo>
                    <a:pt x="68" y="52"/>
                  </a:lnTo>
                  <a:lnTo>
                    <a:pt x="66" y="59"/>
                  </a:lnTo>
                  <a:lnTo>
                    <a:pt x="64" y="66"/>
                  </a:lnTo>
                  <a:lnTo>
                    <a:pt x="58" y="72"/>
                  </a:lnTo>
                  <a:lnTo>
                    <a:pt x="50" y="78"/>
                  </a:lnTo>
                  <a:lnTo>
                    <a:pt x="35" y="82"/>
                  </a:lnTo>
                  <a:lnTo>
                    <a:pt x="35" y="144"/>
                  </a:lnTo>
                  <a:lnTo>
                    <a:pt x="35" y="143"/>
                  </a:lnTo>
                  <a:lnTo>
                    <a:pt x="37" y="139"/>
                  </a:lnTo>
                  <a:lnTo>
                    <a:pt x="38" y="132"/>
                  </a:lnTo>
                  <a:lnTo>
                    <a:pt x="42" y="126"/>
                  </a:lnTo>
                  <a:lnTo>
                    <a:pt x="49" y="122"/>
                  </a:lnTo>
                  <a:lnTo>
                    <a:pt x="58" y="121"/>
                  </a:lnTo>
                  <a:lnTo>
                    <a:pt x="60" y="122"/>
                  </a:lnTo>
                  <a:lnTo>
                    <a:pt x="60" y="126"/>
                  </a:lnTo>
                  <a:lnTo>
                    <a:pt x="58" y="133"/>
                  </a:lnTo>
                  <a:lnTo>
                    <a:pt x="56" y="139"/>
                  </a:lnTo>
                  <a:lnTo>
                    <a:pt x="47" y="144"/>
                  </a:lnTo>
                  <a:lnTo>
                    <a:pt x="35" y="148"/>
                  </a:lnTo>
                  <a:lnTo>
                    <a:pt x="35" y="257"/>
                  </a:lnTo>
                  <a:lnTo>
                    <a:pt x="31" y="257"/>
                  </a:lnTo>
                  <a:close/>
                </a:path>
              </a:pathLst>
            </a:custGeom>
            <a:solidFill>
              <a:srgbClr val="D7D7D7"/>
            </a:solidFill>
            <a:ln w="0">
              <a:solidFill>
                <a:srgbClr val="D7D7D7"/>
              </a:solidFill>
              <a:prstDash val="solid"/>
              <a:round/>
              <a:headEnd/>
              <a:tailEnd/>
            </a:ln>
          </p:spPr>
          <p:txBody>
            <a:bodyPr/>
            <a:lstStyle/>
            <a:p>
              <a:pPr>
                <a:defRPr/>
              </a:pPr>
              <a:endParaRPr lang="zh-CN" altLang="en-US">
                <a:latin typeface="Arial" charset="0"/>
              </a:endParaRPr>
            </a:p>
          </p:txBody>
        </p:sp>
        <p:sp>
          <p:nvSpPr>
            <p:cNvPr id="1042" name="Freeform 18"/>
            <p:cNvSpPr>
              <a:spLocks/>
            </p:cNvSpPr>
            <p:nvPr/>
          </p:nvSpPr>
          <p:spPr bwMode="gray">
            <a:xfrm>
              <a:off x="1672" y="164"/>
              <a:ext cx="111" cy="425"/>
            </a:xfrm>
            <a:custGeom>
              <a:avLst/>
              <a:gdLst/>
              <a:ahLst/>
              <a:cxnLst>
                <a:cxn ang="0">
                  <a:pos x="52" y="272"/>
                </a:cxn>
                <a:cxn ang="0">
                  <a:pos x="44" y="270"/>
                </a:cxn>
                <a:cxn ang="0">
                  <a:pos x="26" y="265"/>
                </a:cxn>
                <a:cxn ang="0">
                  <a:pos x="8" y="249"/>
                </a:cxn>
                <a:cxn ang="0">
                  <a:pos x="0" y="219"/>
                </a:cxn>
                <a:cxn ang="0">
                  <a:pos x="8" y="219"/>
                </a:cxn>
                <a:cxn ang="0">
                  <a:pos x="25" y="223"/>
                </a:cxn>
                <a:cxn ang="0">
                  <a:pos x="41" y="235"/>
                </a:cxn>
                <a:cxn ang="0">
                  <a:pos x="52" y="265"/>
                </a:cxn>
                <a:cxn ang="0">
                  <a:pos x="50" y="168"/>
                </a:cxn>
                <a:cxn ang="0">
                  <a:pos x="35" y="165"/>
                </a:cxn>
                <a:cxn ang="0">
                  <a:pos x="17" y="156"/>
                </a:cxn>
                <a:cxn ang="0">
                  <a:pos x="3" y="134"/>
                </a:cxn>
                <a:cxn ang="0">
                  <a:pos x="3" y="116"/>
                </a:cxn>
                <a:cxn ang="0">
                  <a:pos x="19" y="120"/>
                </a:cxn>
                <a:cxn ang="0">
                  <a:pos x="39" y="133"/>
                </a:cxn>
                <a:cxn ang="0">
                  <a:pos x="52" y="161"/>
                </a:cxn>
                <a:cxn ang="0">
                  <a:pos x="53" y="50"/>
                </a:cxn>
                <a:cxn ang="0">
                  <a:pos x="54" y="36"/>
                </a:cxn>
                <a:cxn ang="0">
                  <a:pos x="65" y="17"/>
                </a:cxn>
                <a:cxn ang="0">
                  <a:pos x="87" y="3"/>
                </a:cxn>
                <a:cxn ang="0">
                  <a:pos x="103" y="3"/>
                </a:cxn>
                <a:cxn ang="0">
                  <a:pos x="99" y="21"/>
                </a:cxn>
                <a:cxn ang="0">
                  <a:pos x="84" y="42"/>
                </a:cxn>
                <a:cxn ang="0">
                  <a:pos x="58" y="52"/>
                </a:cxn>
                <a:cxn ang="0">
                  <a:pos x="58" y="127"/>
                </a:cxn>
                <a:cxn ang="0">
                  <a:pos x="61" y="112"/>
                </a:cxn>
                <a:cxn ang="0">
                  <a:pos x="72" y="94"/>
                </a:cxn>
                <a:cxn ang="0">
                  <a:pos x="93" y="80"/>
                </a:cxn>
                <a:cxn ang="0">
                  <a:pos x="111" y="80"/>
                </a:cxn>
                <a:cxn ang="0">
                  <a:pos x="111" y="91"/>
                </a:cxn>
                <a:cxn ang="0">
                  <a:pos x="107" y="108"/>
                </a:cxn>
                <a:cxn ang="0">
                  <a:pos x="91" y="126"/>
                </a:cxn>
                <a:cxn ang="0">
                  <a:pos x="58" y="135"/>
                </a:cxn>
                <a:cxn ang="0">
                  <a:pos x="58" y="236"/>
                </a:cxn>
                <a:cxn ang="0">
                  <a:pos x="61" y="223"/>
                </a:cxn>
                <a:cxn ang="0">
                  <a:pos x="73" y="208"/>
                </a:cxn>
                <a:cxn ang="0">
                  <a:pos x="97" y="200"/>
                </a:cxn>
                <a:cxn ang="0">
                  <a:pos x="99" y="207"/>
                </a:cxn>
                <a:cxn ang="0">
                  <a:pos x="97" y="220"/>
                </a:cxn>
                <a:cxn ang="0">
                  <a:pos x="87" y="235"/>
                </a:cxn>
                <a:cxn ang="0">
                  <a:pos x="58" y="245"/>
                </a:cxn>
                <a:cxn ang="0">
                  <a:pos x="52" y="425"/>
                </a:cxn>
              </a:cxnLst>
              <a:rect l="0" t="0" r="r" b="b"/>
              <a:pathLst>
                <a:path w="111" h="425">
                  <a:moveTo>
                    <a:pt x="52" y="425"/>
                  </a:moveTo>
                  <a:lnTo>
                    <a:pt x="52" y="272"/>
                  </a:lnTo>
                  <a:lnTo>
                    <a:pt x="50" y="270"/>
                  </a:lnTo>
                  <a:lnTo>
                    <a:pt x="44" y="270"/>
                  </a:lnTo>
                  <a:lnTo>
                    <a:pt x="35" y="269"/>
                  </a:lnTo>
                  <a:lnTo>
                    <a:pt x="26" y="265"/>
                  </a:lnTo>
                  <a:lnTo>
                    <a:pt x="17" y="258"/>
                  </a:lnTo>
                  <a:lnTo>
                    <a:pt x="8" y="249"/>
                  </a:lnTo>
                  <a:lnTo>
                    <a:pt x="3" y="236"/>
                  </a:lnTo>
                  <a:lnTo>
                    <a:pt x="0" y="219"/>
                  </a:lnTo>
                  <a:lnTo>
                    <a:pt x="3" y="219"/>
                  </a:lnTo>
                  <a:lnTo>
                    <a:pt x="8" y="219"/>
                  </a:lnTo>
                  <a:lnTo>
                    <a:pt x="15" y="220"/>
                  </a:lnTo>
                  <a:lnTo>
                    <a:pt x="25" y="223"/>
                  </a:lnTo>
                  <a:lnTo>
                    <a:pt x="33" y="227"/>
                  </a:lnTo>
                  <a:lnTo>
                    <a:pt x="41" y="235"/>
                  </a:lnTo>
                  <a:lnTo>
                    <a:pt x="48" y="247"/>
                  </a:lnTo>
                  <a:lnTo>
                    <a:pt x="52" y="265"/>
                  </a:lnTo>
                  <a:lnTo>
                    <a:pt x="52" y="168"/>
                  </a:lnTo>
                  <a:lnTo>
                    <a:pt x="50" y="168"/>
                  </a:lnTo>
                  <a:lnTo>
                    <a:pt x="44" y="168"/>
                  </a:lnTo>
                  <a:lnTo>
                    <a:pt x="35" y="165"/>
                  </a:lnTo>
                  <a:lnTo>
                    <a:pt x="26" y="161"/>
                  </a:lnTo>
                  <a:lnTo>
                    <a:pt x="17" y="156"/>
                  </a:lnTo>
                  <a:lnTo>
                    <a:pt x="8" y="146"/>
                  </a:lnTo>
                  <a:lnTo>
                    <a:pt x="3" y="134"/>
                  </a:lnTo>
                  <a:lnTo>
                    <a:pt x="0" y="116"/>
                  </a:lnTo>
                  <a:lnTo>
                    <a:pt x="3" y="116"/>
                  </a:lnTo>
                  <a:lnTo>
                    <a:pt x="10" y="118"/>
                  </a:lnTo>
                  <a:lnTo>
                    <a:pt x="19" y="120"/>
                  </a:lnTo>
                  <a:lnTo>
                    <a:pt x="29" y="125"/>
                  </a:lnTo>
                  <a:lnTo>
                    <a:pt x="39" y="133"/>
                  </a:lnTo>
                  <a:lnTo>
                    <a:pt x="48" y="145"/>
                  </a:lnTo>
                  <a:lnTo>
                    <a:pt x="52" y="161"/>
                  </a:lnTo>
                  <a:lnTo>
                    <a:pt x="52" y="52"/>
                  </a:lnTo>
                  <a:lnTo>
                    <a:pt x="53" y="50"/>
                  </a:lnTo>
                  <a:lnTo>
                    <a:pt x="53" y="44"/>
                  </a:lnTo>
                  <a:lnTo>
                    <a:pt x="54" y="36"/>
                  </a:lnTo>
                  <a:lnTo>
                    <a:pt x="58" y="26"/>
                  </a:lnTo>
                  <a:lnTo>
                    <a:pt x="65" y="17"/>
                  </a:lnTo>
                  <a:lnTo>
                    <a:pt x="75" y="9"/>
                  </a:lnTo>
                  <a:lnTo>
                    <a:pt x="87" y="3"/>
                  </a:lnTo>
                  <a:lnTo>
                    <a:pt x="104" y="0"/>
                  </a:lnTo>
                  <a:lnTo>
                    <a:pt x="103" y="3"/>
                  </a:lnTo>
                  <a:lnTo>
                    <a:pt x="102" y="11"/>
                  </a:lnTo>
                  <a:lnTo>
                    <a:pt x="99" y="21"/>
                  </a:lnTo>
                  <a:lnTo>
                    <a:pt x="92" y="32"/>
                  </a:lnTo>
                  <a:lnTo>
                    <a:pt x="84" y="42"/>
                  </a:lnTo>
                  <a:lnTo>
                    <a:pt x="73" y="49"/>
                  </a:lnTo>
                  <a:lnTo>
                    <a:pt x="58" y="52"/>
                  </a:lnTo>
                  <a:lnTo>
                    <a:pt x="58" y="130"/>
                  </a:lnTo>
                  <a:lnTo>
                    <a:pt x="58" y="127"/>
                  </a:lnTo>
                  <a:lnTo>
                    <a:pt x="60" y="122"/>
                  </a:lnTo>
                  <a:lnTo>
                    <a:pt x="61" y="112"/>
                  </a:lnTo>
                  <a:lnTo>
                    <a:pt x="65" y="103"/>
                  </a:lnTo>
                  <a:lnTo>
                    <a:pt x="72" y="94"/>
                  </a:lnTo>
                  <a:lnTo>
                    <a:pt x="80" y="85"/>
                  </a:lnTo>
                  <a:lnTo>
                    <a:pt x="93" y="80"/>
                  </a:lnTo>
                  <a:lnTo>
                    <a:pt x="110" y="77"/>
                  </a:lnTo>
                  <a:lnTo>
                    <a:pt x="111" y="80"/>
                  </a:lnTo>
                  <a:lnTo>
                    <a:pt x="111" y="84"/>
                  </a:lnTo>
                  <a:lnTo>
                    <a:pt x="111" y="91"/>
                  </a:lnTo>
                  <a:lnTo>
                    <a:pt x="110" y="100"/>
                  </a:lnTo>
                  <a:lnTo>
                    <a:pt x="107" y="108"/>
                  </a:lnTo>
                  <a:lnTo>
                    <a:pt x="100" y="118"/>
                  </a:lnTo>
                  <a:lnTo>
                    <a:pt x="91" y="126"/>
                  </a:lnTo>
                  <a:lnTo>
                    <a:pt x="77" y="133"/>
                  </a:lnTo>
                  <a:lnTo>
                    <a:pt x="58" y="135"/>
                  </a:lnTo>
                  <a:lnTo>
                    <a:pt x="58" y="239"/>
                  </a:lnTo>
                  <a:lnTo>
                    <a:pt x="58" y="236"/>
                  </a:lnTo>
                  <a:lnTo>
                    <a:pt x="60" y="231"/>
                  </a:lnTo>
                  <a:lnTo>
                    <a:pt x="61" y="223"/>
                  </a:lnTo>
                  <a:lnTo>
                    <a:pt x="66" y="215"/>
                  </a:lnTo>
                  <a:lnTo>
                    <a:pt x="73" y="208"/>
                  </a:lnTo>
                  <a:lnTo>
                    <a:pt x="83" y="203"/>
                  </a:lnTo>
                  <a:lnTo>
                    <a:pt x="97" y="200"/>
                  </a:lnTo>
                  <a:lnTo>
                    <a:pt x="97" y="201"/>
                  </a:lnTo>
                  <a:lnTo>
                    <a:pt x="99" y="207"/>
                  </a:lnTo>
                  <a:lnTo>
                    <a:pt x="99" y="212"/>
                  </a:lnTo>
                  <a:lnTo>
                    <a:pt x="97" y="220"/>
                  </a:lnTo>
                  <a:lnTo>
                    <a:pt x="93" y="228"/>
                  </a:lnTo>
                  <a:lnTo>
                    <a:pt x="87" y="235"/>
                  </a:lnTo>
                  <a:lnTo>
                    <a:pt x="75" y="242"/>
                  </a:lnTo>
                  <a:lnTo>
                    <a:pt x="58" y="245"/>
                  </a:lnTo>
                  <a:lnTo>
                    <a:pt x="58" y="425"/>
                  </a:lnTo>
                  <a:lnTo>
                    <a:pt x="52" y="425"/>
                  </a:lnTo>
                  <a:close/>
                </a:path>
              </a:pathLst>
            </a:custGeom>
            <a:solidFill>
              <a:srgbClr val="D7D7D7"/>
            </a:solidFill>
            <a:ln w="0">
              <a:solidFill>
                <a:srgbClr val="D7D7D7"/>
              </a:solidFill>
              <a:prstDash val="solid"/>
              <a:round/>
              <a:headEnd/>
              <a:tailEnd/>
            </a:ln>
          </p:spPr>
          <p:txBody>
            <a:bodyPr/>
            <a:lstStyle/>
            <a:p>
              <a:pPr>
                <a:defRPr/>
              </a:pPr>
              <a:endParaRPr lang="zh-CN" altLang="en-US">
                <a:latin typeface="Arial" charset="0"/>
              </a:endParaRPr>
            </a:p>
          </p:txBody>
        </p:sp>
        <p:sp>
          <p:nvSpPr>
            <p:cNvPr id="1043" name="Freeform 19"/>
            <p:cNvSpPr>
              <a:spLocks/>
            </p:cNvSpPr>
            <p:nvPr/>
          </p:nvSpPr>
          <p:spPr bwMode="gray">
            <a:xfrm>
              <a:off x="2065" y="362"/>
              <a:ext cx="98" cy="227"/>
            </a:xfrm>
            <a:custGeom>
              <a:avLst/>
              <a:gdLst/>
              <a:ahLst/>
              <a:cxnLst>
                <a:cxn ang="0">
                  <a:pos x="52" y="176"/>
                </a:cxn>
                <a:cxn ang="0">
                  <a:pos x="59" y="176"/>
                </a:cxn>
                <a:cxn ang="0">
                  <a:pos x="74" y="169"/>
                </a:cxn>
                <a:cxn ang="0">
                  <a:pos x="86" y="154"/>
                </a:cxn>
                <a:cxn ang="0">
                  <a:pos x="86" y="141"/>
                </a:cxn>
                <a:cxn ang="0">
                  <a:pos x="74" y="143"/>
                </a:cxn>
                <a:cxn ang="0">
                  <a:pos x="58" y="158"/>
                </a:cxn>
                <a:cxn ang="0">
                  <a:pos x="52" y="118"/>
                </a:cxn>
                <a:cxn ang="0">
                  <a:pos x="61" y="116"/>
                </a:cxn>
                <a:cxn ang="0">
                  <a:pos x="78" y="110"/>
                </a:cxn>
                <a:cxn ang="0">
                  <a:pos x="92" y="92"/>
                </a:cxn>
                <a:cxn ang="0">
                  <a:pos x="92" y="77"/>
                </a:cxn>
                <a:cxn ang="0">
                  <a:pos x="81" y="79"/>
                </a:cxn>
                <a:cxn ang="0">
                  <a:pos x="65" y="88"/>
                </a:cxn>
                <a:cxn ang="0">
                  <a:pos x="52" y="115"/>
                </a:cxn>
                <a:cxn ang="0">
                  <a:pos x="55" y="48"/>
                </a:cxn>
                <a:cxn ang="0">
                  <a:pos x="67" y="45"/>
                </a:cxn>
                <a:cxn ang="0">
                  <a:pos x="85" y="37"/>
                </a:cxn>
                <a:cxn ang="0">
                  <a:pos x="97" y="17"/>
                </a:cxn>
                <a:cxn ang="0">
                  <a:pos x="97" y="0"/>
                </a:cxn>
                <a:cxn ang="0">
                  <a:pos x="83" y="3"/>
                </a:cxn>
                <a:cxn ang="0">
                  <a:pos x="65" y="14"/>
                </a:cxn>
                <a:cxn ang="0">
                  <a:pos x="50" y="45"/>
                </a:cxn>
                <a:cxn ang="0">
                  <a:pos x="47" y="35"/>
                </a:cxn>
                <a:cxn ang="0">
                  <a:pos x="38" y="18"/>
                </a:cxn>
                <a:cxn ang="0">
                  <a:pos x="16" y="3"/>
                </a:cxn>
                <a:cxn ang="0">
                  <a:pos x="1" y="3"/>
                </a:cxn>
                <a:cxn ang="0">
                  <a:pos x="5" y="19"/>
                </a:cxn>
                <a:cxn ang="0">
                  <a:pos x="19" y="38"/>
                </a:cxn>
                <a:cxn ang="0">
                  <a:pos x="47" y="48"/>
                </a:cxn>
                <a:cxn ang="0">
                  <a:pos x="47" y="132"/>
                </a:cxn>
                <a:cxn ang="0">
                  <a:pos x="42" y="118"/>
                </a:cxn>
                <a:cxn ang="0">
                  <a:pos x="25" y="103"/>
                </a:cxn>
                <a:cxn ang="0">
                  <a:pos x="12" y="103"/>
                </a:cxn>
                <a:cxn ang="0">
                  <a:pos x="16" y="116"/>
                </a:cxn>
                <a:cxn ang="0">
                  <a:pos x="25" y="132"/>
                </a:cxn>
                <a:cxn ang="0">
                  <a:pos x="47" y="141"/>
                </a:cxn>
                <a:cxn ang="0">
                  <a:pos x="52" y="228"/>
                </a:cxn>
              </a:cxnLst>
              <a:rect l="0" t="0" r="r" b="b"/>
              <a:pathLst>
                <a:path w="100" h="228">
                  <a:moveTo>
                    <a:pt x="52" y="228"/>
                  </a:moveTo>
                  <a:lnTo>
                    <a:pt x="52" y="176"/>
                  </a:lnTo>
                  <a:lnTo>
                    <a:pt x="55" y="176"/>
                  </a:lnTo>
                  <a:lnTo>
                    <a:pt x="59" y="176"/>
                  </a:lnTo>
                  <a:lnTo>
                    <a:pt x="67" y="173"/>
                  </a:lnTo>
                  <a:lnTo>
                    <a:pt x="74" y="169"/>
                  </a:lnTo>
                  <a:lnTo>
                    <a:pt x="81" y="163"/>
                  </a:lnTo>
                  <a:lnTo>
                    <a:pt x="86" y="154"/>
                  </a:lnTo>
                  <a:lnTo>
                    <a:pt x="88" y="141"/>
                  </a:lnTo>
                  <a:lnTo>
                    <a:pt x="86" y="141"/>
                  </a:lnTo>
                  <a:lnTo>
                    <a:pt x="81" y="142"/>
                  </a:lnTo>
                  <a:lnTo>
                    <a:pt x="74" y="143"/>
                  </a:lnTo>
                  <a:lnTo>
                    <a:pt x="66" y="149"/>
                  </a:lnTo>
                  <a:lnTo>
                    <a:pt x="58" y="158"/>
                  </a:lnTo>
                  <a:lnTo>
                    <a:pt x="52" y="173"/>
                  </a:lnTo>
                  <a:lnTo>
                    <a:pt x="52" y="118"/>
                  </a:lnTo>
                  <a:lnTo>
                    <a:pt x="55" y="118"/>
                  </a:lnTo>
                  <a:lnTo>
                    <a:pt x="61" y="116"/>
                  </a:lnTo>
                  <a:lnTo>
                    <a:pt x="69" y="115"/>
                  </a:lnTo>
                  <a:lnTo>
                    <a:pt x="78" y="110"/>
                  </a:lnTo>
                  <a:lnTo>
                    <a:pt x="86" y="103"/>
                  </a:lnTo>
                  <a:lnTo>
                    <a:pt x="92" y="92"/>
                  </a:lnTo>
                  <a:lnTo>
                    <a:pt x="94" y="77"/>
                  </a:lnTo>
                  <a:lnTo>
                    <a:pt x="92" y="77"/>
                  </a:lnTo>
                  <a:lnTo>
                    <a:pt x="88" y="77"/>
                  </a:lnTo>
                  <a:lnTo>
                    <a:pt x="81" y="79"/>
                  </a:lnTo>
                  <a:lnTo>
                    <a:pt x="73" y="81"/>
                  </a:lnTo>
                  <a:lnTo>
                    <a:pt x="65" y="88"/>
                  </a:lnTo>
                  <a:lnTo>
                    <a:pt x="58" y="99"/>
                  </a:lnTo>
                  <a:lnTo>
                    <a:pt x="52" y="115"/>
                  </a:lnTo>
                  <a:lnTo>
                    <a:pt x="52" y="48"/>
                  </a:lnTo>
                  <a:lnTo>
                    <a:pt x="55" y="48"/>
                  </a:lnTo>
                  <a:lnTo>
                    <a:pt x="61" y="48"/>
                  </a:lnTo>
                  <a:lnTo>
                    <a:pt x="67" y="45"/>
                  </a:lnTo>
                  <a:lnTo>
                    <a:pt x="77" y="42"/>
                  </a:lnTo>
                  <a:lnTo>
                    <a:pt x="85" y="37"/>
                  </a:lnTo>
                  <a:lnTo>
                    <a:pt x="92" y="27"/>
                  </a:lnTo>
                  <a:lnTo>
                    <a:pt x="97" y="17"/>
                  </a:lnTo>
                  <a:lnTo>
                    <a:pt x="100" y="0"/>
                  </a:lnTo>
                  <a:lnTo>
                    <a:pt x="97" y="0"/>
                  </a:lnTo>
                  <a:lnTo>
                    <a:pt x="92" y="0"/>
                  </a:lnTo>
                  <a:lnTo>
                    <a:pt x="83" y="3"/>
                  </a:lnTo>
                  <a:lnTo>
                    <a:pt x="74" y="7"/>
                  </a:lnTo>
                  <a:lnTo>
                    <a:pt x="65" y="14"/>
                  </a:lnTo>
                  <a:lnTo>
                    <a:pt x="56" y="27"/>
                  </a:lnTo>
                  <a:lnTo>
                    <a:pt x="50" y="45"/>
                  </a:lnTo>
                  <a:lnTo>
                    <a:pt x="50" y="42"/>
                  </a:lnTo>
                  <a:lnTo>
                    <a:pt x="47" y="35"/>
                  </a:lnTo>
                  <a:lnTo>
                    <a:pt x="43" y="27"/>
                  </a:lnTo>
                  <a:lnTo>
                    <a:pt x="38" y="18"/>
                  </a:lnTo>
                  <a:lnTo>
                    <a:pt x="28" y="10"/>
                  </a:lnTo>
                  <a:lnTo>
                    <a:pt x="16" y="3"/>
                  </a:lnTo>
                  <a:lnTo>
                    <a:pt x="0" y="0"/>
                  </a:lnTo>
                  <a:lnTo>
                    <a:pt x="1" y="3"/>
                  </a:lnTo>
                  <a:lnTo>
                    <a:pt x="3" y="10"/>
                  </a:lnTo>
                  <a:lnTo>
                    <a:pt x="5" y="19"/>
                  </a:lnTo>
                  <a:lnTo>
                    <a:pt x="11" y="29"/>
                  </a:lnTo>
                  <a:lnTo>
                    <a:pt x="19" y="38"/>
                  </a:lnTo>
                  <a:lnTo>
                    <a:pt x="31" y="45"/>
                  </a:lnTo>
                  <a:lnTo>
                    <a:pt x="47" y="48"/>
                  </a:lnTo>
                  <a:lnTo>
                    <a:pt x="47" y="135"/>
                  </a:lnTo>
                  <a:lnTo>
                    <a:pt x="47" y="132"/>
                  </a:lnTo>
                  <a:lnTo>
                    <a:pt x="46" y="126"/>
                  </a:lnTo>
                  <a:lnTo>
                    <a:pt x="42" y="118"/>
                  </a:lnTo>
                  <a:lnTo>
                    <a:pt x="35" y="110"/>
                  </a:lnTo>
                  <a:lnTo>
                    <a:pt x="25" y="103"/>
                  </a:lnTo>
                  <a:lnTo>
                    <a:pt x="12" y="100"/>
                  </a:lnTo>
                  <a:lnTo>
                    <a:pt x="12" y="103"/>
                  </a:lnTo>
                  <a:lnTo>
                    <a:pt x="13" y="108"/>
                  </a:lnTo>
                  <a:lnTo>
                    <a:pt x="16" y="116"/>
                  </a:lnTo>
                  <a:lnTo>
                    <a:pt x="20" y="124"/>
                  </a:lnTo>
                  <a:lnTo>
                    <a:pt x="25" y="132"/>
                  </a:lnTo>
                  <a:lnTo>
                    <a:pt x="35" y="139"/>
                  </a:lnTo>
                  <a:lnTo>
                    <a:pt x="47" y="141"/>
                  </a:lnTo>
                  <a:lnTo>
                    <a:pt x="47" y="228"/>
                  </a:lnTo>
                  <a:lnTo>
                    <a:pt x="52" y="228"/>
                  </a:lnTo>
                  <a:close/>
                </a:path>
              </a:pathLst>
            </a:custGeom>
            <a:solidFill>
              <a:srgbClr val="D7D7D7"/>
            </a:solidFill>
            <a:ln w="0">
              <a:solidFill>
                <a:srgbClr val="D7D7D7"/>
              </a:solidFill>
              <a:prstDash val="solid"/>
              <a:round/>
              <a:headEnd/>
              <a:tailEnd/>
            </a:ln>
          </p:spPr>
          <p:txBody>
            <a:bodyPr/>
            <a:lstStyle/>
            <a:p>
              <a:pPr>
                <a:defRPr/>
              </a:pPr>
              <a:endParaRPr lang="zh-CN" altLang="en-US">
                <a:latin typeface="Arial" charset="0"/>
              </a:endParaRPr>
            </a:p>
          </p:txBody>
        </p:sp>
        <p:sp>
          <p:nvSpPr>
            <p:cNvPr id="1044" name="Freeform 20"/>
            <p:cNvSpPr>
              <a:spLocks/>
            </p:cNvSpPr>
            <p:nvPr/>
          </p:nvSpPr>
          <p:spPr bwMode="gray">
            <a:xfrm>
              <a:off x="2921" y="362"/>
              <a:ext cx="100" cy="227"/>
            </a:xfrm>
            <a:custGeom>
              <a:avLst/>
              <a:gdLst/>
              <a:ahLst/>
              <a:cxnLst>
                <a:cxn ang="0">
                  <a:pos x="53" y="176"/>
                </a:cxn>
                <a:cxn ang="0">
                  <a:pos x="60" y="176"/>
                </a:cxn>
                <a:cxn ang="0">
                  <a:pos x="74" y="169"/>
                </a:cxn>
                <a:cxn ang="0">
                  <a:pos x="87" y="154"/>
                </a:cxn>
                <a:cxn ang="0">
                  <a:pos x="87" y="141"/>
                </a:cxn>
                <a:cxn ang="0">
                  <a:pos x="74" y="143"/>
                </a:cxn>
                <a:cxn ang="0">
                  <a:pos x="60" y="158"/>
                </a:cxn>
                <a:cxn ang="0">
                  <a:pos x="53" y="118"/>
                </a:cxn>
                <a:cxn ang="0">
                  <a:pos x="61" y="116"/>
                </a:cxn>
                <a:cxn ang="0">
                  <a:pos x="78" y="110"/>
                </a:cxn>
                <a:cxn ang="0">
                  <a:pos x="92" y="92"/>
                </a:cxn>
                <a:cxn ang="0">
                  <a:pos x="92" y="77"/>
                </a:cxn>
                <a:cxn ang="0">
                  <a:pos x="81" y="79"/>
                </a:cxn>
                <a:cxn ang="0">
                  <a:pos x="65" y="88"/>
                </a:cxn>
                <a:cxn ang="0">
                  <a:pos x="53" y="115"/>
                </a:cxn>
                <a:cxn ang="0">
                  <a:pos x="56" y="48"/>
                </a:cxn>
                <a:cxn ang="0">
                  <a:pos x="68" y="45"/>
                </a:cxn>
                <a:cxn ang="0">
                  <a:pos x="85" y="37"/>
                </a:cxn>
                <a:cxn ang="0">
                  <a:pos x="97" y="17"/>
                </a:cxn>
                <a:cxn ang="0">
                  <a:pos x="97" y="0"/>
                </a:cxn>
                <a:cxn ang="0">
                  <a:pos x="84" y="3"/>
                </a:cxn>
                <a:cxn ang="0">
                  <a:pos x="65" y="14"/>
                </a:cxn>
                <a:cxn ang="0">
                  <a:pos x="50" y="45"/>
                </a:cxn>
                <a:cxn ang="0">
                  <a:pos x="47" y="35"/>
                </a:cxn>
                <a:cxn ang="0">
                  <a:pos x="38" y="18"/>
                </a:cxn>
                <a:cxn ang="0">
                  <a:pos x="16" y="3"/>
                </a:cxn>
                <a:cxn ang="0">
                  <a:pos x="2" y="3"/>
                </a:cxn>
                <a:cxn ang="0">
                  <a:pos x="6" y="19"/>
                </a:cxn>
                <a:cxn ang="0">
                  <a:pos x="19" y="38"/>
                </a:cxn>
                <a:cxn ang="0">
                  <a:pos x="47" y="48"/>
                </a:cxn>
                <a:cxn ang="0">
                  <a:pos x="47" y="132"/>
                </a:cxn>
                <a:cxn ang="0">
                  <a:pos x="42" y="118"/>
                </a:cxn>
                <a:cxn ang="0">
                  <a:pos x="26" y="103"/>
                </a:cxn>
                <a:cxn ang="0">
                  <a:pos x="12" y="103"/>
                </a:cxn>
                <a:cxn ang="0">
                  <a:pos x="16" y="116"/>
                </a:cxn>
                <a:cxn ang="0">
                  <a:pos x="26" y="132"/>
                </a:cxn>
                <a:cxn ang="0">
                  <a:pos x="47" y="141"/>
                </a:cxn>
                <a:cxn ang="0">
                  <a:pos x="53" y="228"/>
                </a:cxn>
              </a:cxnLst>
              <a:rect l="0" t="0" r="r" b="b"/>
              <a:pathLst>
                <a:path w="100" h="228">
                  <a:moveTo>
                    <a:pt x="53" y="228"/>
                  </a:moveTo>
                  <a:lnTo>
                    <a:pt x="53" y="176"/>
                  </a:lnTo>
                  <a:lnTo>
                    <a:pt x="56" y="176"/>
                  </a:lnTo>
                  <a:lnTo>
                    <a:pt x="60" y="176"/>
                  </a:lnTo>
                  <a:lnTo>
                    <a:pt x="68" y="173"/>
                  </a:lnTo>
                  <a:lnTo>
                    <a:pt x="74" y="169"/>
                  </a:lnTo>
                  <a:lnTo>
                    <a:pt x="81" y="163"/>
                  </a:lnTo>
                  <a:lnTo>
                    <a:pt x="87" y="154"/>
                  </a:lnTo>
                  <a:lnTo>
                    <a:pt x="88" y="141"/>
                  </a:lnTo>
                  <a:lnTo>
                    <a:pt x="87" y="141"/>
                  </a:lnTo>
                  <a:lnTo>
                    <a:pt x="81" y="142"/>
                  </a:lnTo>
                  <a:lnTo>
                    <a:pt x="74" y="143"/>
                  </a:lnTo>
                  <a:lnTo>
                    <a:pt x="66" y="149"/>
                  </a:lnTo>
                  <a:lnTo>
                    <a:pt x="60" y="158"/>
                  </a:lnTo>
                  <a:lnTo>
                    <a:pt x="53" y="173"/>
                  </a:lnTo>
                  <a:lnTo>
                    <a:pt x="53" y="118"/>
                  </a:lnTo>
                  <a:lnTo>
                    <a:pt x="56" y="118"/>
                  </a:lnTo>
                  <a:lnTo>
                    <a:pt x="61" y="116"/>
                  </a:lnTo>
                  <a:lnTo>
                    <a:pt x="69" y="115"/>
                  </a:lnTo>
                  <a:lnTo>
                    <a:pt x="78" y="110"/>
                  </a:lnTo>
                  <a:lnTo>
                    <a:pt x="87" y="103"/>
                  </a:lnTo>
                  <a:lnTo>
                    <a:pt x="92" y="92"/>
                  </a:lnTo>
                  <a:lnTo>
                    <a:pt x="95" y="77"/>
                  </a:lnTo>
                  <a:lnTo>
                    <a:pt x="92" y="77"/>
                  </a:lnTo>
                  <a:lnTo>
                    <a:pt x="88" y="77"/>
                  </a:lnTo>
                  <a:lnTo>
                    <a:pt x="81" y="79"/>
                  </a:lnTo>
                  <a:lnTo>
                    <a:pt x="73" y="81"/>
                  </a:lnTo>
                  <a:lnTo>
                    <a:pt x="65" y="88"/>
                  </a:lnTo>
                  <a:lnTo>
                    <a:pt x="58" y="99"/>
                  </a:lnTo>
                  <a:lnTo>
                    <a:pt x="53" y="115"/>
                  </a:lnTo>
                  <a:lnTo>
                    <a:pt x="53" y="48"/>
                  </a:lnTo>
                  <a:lnTo>
                    <a:pt x="56" y="48"/>
                  </a:lnTo>
                  <a:lnTo>
                    <a:pt x="61" y="48"/>
                  </a:lnTo>
                  <a:lnTo>
                    <a:pt x="68" y="45"/>
                  </a:lnTo>
                  <a:lnTo>
                    <a:pt x="77" y="42"/>
                  </a:lnTo>
                  <a:lnTo>
                    <a:pt x="85" y="37"/>
                  </a:lnTo>
                  <a:lnTo>
                    <a:pt x="93" y="27"/>
                  </a:lnTo>
                  <a:lnTo>
                    <a:pt x="97" y="17"/>
                  </a:lnTo>
                  <a:lnTo>
                    <a:pt x="100" y="0"/>
                  </a:lnTo>
                  <a:lnTo>
                    <a:pt x="97" y="0"/>
                  </a:lnTo>
                  <a:lnTo>
                    <a:pt x="92" y="0"/>
                  </a:lnTo>
                  <a:lnTo>
                    <a:pt x="84" y="3"/>
                  </a:lnTo>
                  <a:lnTo>
                    <a:pt x="74" y="7"/>
                  </a:lnTo>
                  <a:lnTo>
                    <a:pt x="65" y="14"/>
                  </a:lnTo>
                  <a:lnTo>
                    <a:pt x="57" y="27"/>
                  </a:lnTo>
                  <a:lnTo>
                    <a:pt x="50" y="45"/>
                  </a:lnTo>
                  <a:lnTo>
                    <a:pt x="50" y="42"/>
                  </a:lnTo>
                  <a:lnTo>
                    <a:pt x="47" y="35"/>
                  </a:lnTo>
                  <a:lnTo>
                    <a:pt x="43" y="27"/>
                  </a:lnTo>
                  <a:lnTo>
                    <a:pt x="38" y="18"/>
                  </a:lnTo>
                  <a:lnTo>
                    <a:pt x="29" y="10"/>
                  </a:lnTo>
                  <a:lnTo>
                    <a:pt x="16" y="3"/>
                  </a:lnTo>
                  <a:lnTo>
                    <a:pt x="0" y="0"/>
                  </a:lnTo>
                  <a:lnTo>
                    <a:pt x="2" y="3"/>
                  </a:lnTo>
                  <a:lnTo>
                    <a:pt x="3" y="10"/>
                  </a:lnTo>
                  <a:lnTo>
                    <a:pt x="6" y="19"/>
                  </a:lnTo>
                  <a:lnTo>
                    <a:pt x="11" y="29"/>
                  </a:lnTo>
                  <a:lnTo>
                    <a:pt x="19" y="38"/>
                  </a:lnTo>
                  <a:lnTo>
                    <a:pt x="31" y="45"/>
                  </a:lnTo>
                  <a:lnTo>
                    <a:pt x="47" y="48"/>
                  </a:lnTo>
                  <a:lnTo>
                    <a:pt x="47" y="135"/>
                  </a:lnTo>
                  <a:lnTo>
                    <a:pt x="47" y="132"/>
                  </a:lnTo>
                  <a:lnTo>
                    <a:pt x="46" y="126"/>
                  </a:lnTo>
                  <a:lnTo>
                    <a:pt x="42" y="118"/>
                  </a:lnTo>
                  <a:lnTo>
                    <a:pt x="35" y="110"/>
                  </a:lnTo>
                  <a:lnTo>
                    <a:pt x="26" y="103"/>
                  </a:lnTo>
                  <a:lnTo>
                    <a:pt x="12" y="100"/>
                  </a:lnTo>
                  <a:lnTo>
                    <a:pt x="12" y="103"/>
                  </a:lnTo>
                  <a:lnTo>
                    <a:pt x="14" y="108"/>
                  </a:lnTo>
                  <a:lnTo>
                    <a:pt x="16" y="116"/>
                  </a:lnTo>
                  <a:lnTo>
                    <a:pt x="20" y="124"/>
                  </a:lnTo>
                  <a:lnTo>
                    <a:pt x="26" y="132"/>
                  </a:lnTo>
                  <a:lnTo>
                    <a:pt x="35" y="139"/>
                  </a:lnTo>
                  <a:lnTo>
                    <a:pt x="47" y="141"/>
                  </a:lnTo>
                  <a:lnTo>
                    <a:pt x="47" y="228"/>
                  </a:lnTo>
                  <a:lnTo>
                    <a:pt x="53" y="228"/>
                  </a:lnTo>
                  <a:close/>
                </a:path>
              </a:pathLst>
            </a:custGeom>
            <a:solidFill>
              <a:srgbClr val="D7D7D7"/>
            </a:solidFill>
            <a:ln w="0">
              <a:solidFill>
                <a:srgbClr val="D7D7D7"/>
              </a:solidFill>
              <a:prstDash val="solid"/>
              <a:round/>
              <a:headEnd/>
              <a:tailEnd/>
            </a:ln>
          </p:spPr>
          <p:txBody>
            <a:bodyPr/>
            <a:lstStyle/>
            <a:p>
              <a:pPr>
                <a:defRPr/>
              </a:pPr>
              <a:endParaRPr lang="zh-CN" altLang="en-US">
                <a:latin typeface="Arial" charset="0"/>
              </a:endParaRPr>
            </a:p>
          </p:txBody>
        </p:sp>
        <p:sp>
          <p:nvSpPr>
            <p:cNvPr id="1045" name="Freeform 21"/>
            <p:cNvSpPr>
              <a:spLocks/>
            </p:cNvSpPr>
            <p:nvPr/>
          </p:nvSpPr>
          <p:spPr bwMode="gray">
            <a:xfrm>
              <a:off x="2273" y="187"/>
              <a:ext cx="182" cy="402"/>
            </a:xfrm>
            <a:custGeom>
              <a:avLst/>
              <a:gdLst/>
              <a:ahLst/>
              <a:cxnLst>
                <a:cxn ang="0">
                  <a:pos x="93" y="309"/>
                </a:cxn>
                <a:cxn ang="0">
                  <a:pos x="101" y="309"/>
                </a:cxn>
                <a:cxn ang="0">
                  <a:pos x="118" y="304"/>
                </a:cxn>
                <a:cxn ang="0">
                  <a:pos x="138" y="292"/>
                </a:cxn>
                <a:cxn ang="0">
                  <a:pos x="152" y="266"/>
                </a:cxn>
                <a:cxn ang="0">
                  <a:pos x="152" y="247"/>
                </a:cxn>
                <a:cxn ang="0">
                  <a:pos x="138" y="250"/>
                </a:cxn>
                <a:cxn ang="0">
                  <a:pos x="120" y="259"/>
                </a:cxn>
                <a:cxn ang="0">
                  <a:pos x="99" y="285"/>
                </a:cxn>
                <a:cxn ang="0">
                  <a:pos x="93" y="207"/>
                </a:cxn>
                <a:cxn ang="0">
                  <a:pos x="102" y="205"/>
                </a:cxn>
                <a:cxn ang="0">
                  <a:pos x="122" y="200"/>
                </a:cxn>
                <a:cxn ang="0">
                  <a:pos x="147" y="185"/>
                </a:cxn>
                <a:cxn ang="0">
                  <a:pos x="163" y="155"/>
                </a:cxn>
                <a:cxn ang="0">
                  <a:pos x="163" y="134"/>
                </a:cxn>
                <a:cxn ang="0">
                  <a:pos x="149" y="135"/>
                </a:cxn>
                <a:cxn ang="0">
                  <a:pos x="129" y="142"/>
                </a:cxn>
                <a:cxn ang="0">
                  <a:pos x="107" y="162"/>
                </a:cxn>
                <a:cxn ang="0">
                  <a:pos x="93" y="201"/>
                </a:cxn>
                <a:cxn ang="0">
                  <a:pos x="95" y="83"/>
                </a:cxn>
                <a:cxn ang="0">
                  <a:pos x="110" y="81"/>
                </a:cxn>
                <a:cxn ang="0">
                  <a:pos x="134" y="73"/>
                </a:cxn>
                <a:cxn ang="0">
                  <a:pos x="157" y="54"/>
                </a:cxn>
                <a:cxn ang="0">
                  <a:pos x="174" y="23"/>
                </a:cxn>
                <a:cxn ang="0">
                  <a:pos x="174" y="0"/>
                </a:cxn>
                <a:cxn ang="0">
                  <a:pos x="157" y="2"/>
                </a:cxn>
                <a:cxn ang="0">
                  <a:pos x="133" y="10"/>
                </a:cxn>
                <a:cxn ang="0">
                  <a:pos x="107" y="33"/>
                </a:cxn>
                <a:cxn ang="0">
                  <a:pos x="87" y="77"/>
                </a:cxn>
                <a:cxn ang="0">
                  <a:pos x="85" y="68"/>
                </a:cxn>
                <a:cxn ang="0">
                  <a:pos x="75" y="46"/>
                </a:cxn>
                <a:cxn ang="0">
                  <a:pos x="55" y="21"/>
                </a:cxn>
                <a:cxn ang="0">
                  <a:pos x="22" y="3"/>
                </a:cxn>
                <a:cxn ang="0">
                  <a:pos x="1" y="3"/>
                </a:cxn>
                <a:cxn ang="0">
                  <a:pos x="4" y="18"/>
                </a:cxn>
                <a:cxn ang="0">
                  <a:pos x="12" y="42"/>
                </a:cxn>
                <a:cxn ang="0">
                  <a:pos x="31" y="65"/>
                </a:cxn>
                <a:cxn ang="0">
                  <a:pos x="62" y="81"/>
                </a:cxn>
                <a:cxn ang="0">
                  <a:pos x="82" y="238"/>
                </a:cxn>
                <a:cxn ang="0">
                  <a:pos x="80" y="228"/>
                </a:cxn>
                <a:cxn ang="0">
                  <a:pos x="72" y="207"/>
                </a:cxn>
                <a:cxn ang="0">
                  <a:pos x="55" y="185"/>
                </a:cxn>
                <a:cxn ang="0">
                  <a:pos x="21" y="176"/>
                </a:cxn>
                <a:cxn ang="0">
                  <a:pos x="22" y="185"/>
                </a:cxn>
                <a:cxn ang="0">
                  <a:pos x="28" y="205"/>
                </a:cxn>
                <a:cxn ang="0">
                  <a:pos x="41" y="230"/>
                </a:cxn>
                <a:cxn ang="0">
                  <a:pos x="66" y="246"/>
                </a:cxn>
                <a:cxn ang="0">
                  <a:pos x="82" y="402"/>
                </a:cxn>
              </a:cxnLst>
              <a:rect l="0" t="0" r="r" b="b"/>
              <a:pathLst>
                <a:path w="175" h="402">
                  <a:moveTo>
                    <a:pt x="93" y="402"/>
                  </a:moveTo>
                  <a:lnTo>
                    <a:pt x="93" y="309"/>
                  </a:lnTo>
                  <a:lnTo>
                    <a:pt x="95" y="309"/>
                  </a:lnTo>
                  <a:lnTo>
                    <a:pt x="101" y="309"/>
                  </a:lnTo>
                  <a:lnTo>
                    <a:pt x="109" y="308"/>
                  </a:lnTo>
                  <a:lnTo>
                    <a:pt x="118" y="304"/>
                  </a:lnTo>
                  <a:lnTo>
                    <a:pt x="129" y="298"/>
                  </a:lnTo>
                  <a:lnTo>
                    <a:pt x="138" y="292"/>
                  </a:lnTo>
                  <a:lnTo>
                    <a:pt x="147" y="281"/>
                  </a:lnTo>
                  <a:lnTo>
                    <a:pt x="152" y="266"/>
                  </a:lnTo>
                  <a:lnTo>
                    <a:pt x="155" y="247"/>
                  </a:lnTo>
                  <a:lnTo>
                    <a:pt x="152" y="247"/>
                  </a:lnTo>
                  <a:lnTo>
                    <a:pt x="147" y="249"/>
                  </a:lnTo>
                  <a:lnTo>
                    <a:pt x="138" y="250"/>
                  </a:lnTo>
                  <a:lnTo>
                    <a:pt x="129" y="253"/>
                  </a:lnTo>
                  <a:lnTo>
                    <a:pt x="120" y="259"/>
                  </a:lnTo>
                  <a:lnTo>
                    <a:pt x="109" y="270"/>
                  </a:lnTo>
                  <a:lnTo>
                    <a:pt x="99" y="285"/>
                  </a:lnTo>
                  <a:lnTo>
                    <a:pt x="93" y="304"/>
                  </a:lnTo>
                  <a:lnTo>
                    <a:pt x="93" y="207"/>
                  </a:lnTo>
                  <a:lnTo>
                    <a:pt x="95" y="207"/>
                  </a:lnTo>
                  <a:lnTo>
                    <a:pt x="102" y="205"/>
                  </a:lnTo>
                  <a:lnTo>
                    <a:pt x="111" y="204"/>
                  </a:lnTo>
                  <a:lnTo>
                    <a:pt x="122" y="200"/>
                  </a:lnTo>
                  <a:lnTo>
                    <a:pt x="134" y="195"/>
                  </a:lnTo>
                  <a:lnTo>
                    <a:pt x="147" y="185"/>
                  </a:lnTo>
                  <a:lnTo>
                    <a:pt x="156" y="173"/>
                  </a:lnTo>
                  <a:lnTo>
                    <a:pt x="163" y="155"/>
                  </a:lnTo>
                  <a:lnTo>
                    <a:pt x="165" y="134"/>
                  </a:lnTo>
                  <a:lnTo>
                    <a:pt x="163" y="134"/>
                  </a:lnTo>
                  <a:lnTo>
                    <a:pt x="157" y="134"/>
                  </a:lnTo>
                  <a:lnTo>
                    <a:pt x="149" y="135"/>
                  </a:lnTo>
                  <a:lnTo>
                    <a:pt x="140" y="137"/>
                  </a:lnTo>
                  <a:lnTo>
                    <a:pt x="129" y="142"/>
                  </a:lnTo>
                  <a:lnTo>
                    <a:pt x="118" y="150"/>
                  </a:lnTo>
                  <a:lnTo>
                    <a:pt x="107" y="162"/>
                  </a:lnTo>
                  <a:lnTo>
                    <a:pt x="99" y="178"/>
                  </a:lnTo>
                  <a:lnTo>
                    <a:pt x="93" y="201"/>
                  </a:lnTo>
                  <a:lnTo>
                    <a:pt x="93" y="83"/>
                  </a:lnTo>
                  <a:lnTo>
                    <a:pt x="95" y="83"/>
                  </a:lnTo>
                  <a:lnTo>
                    <a:pt x="101" y="83"/>
                  </a:lnTo>
                  <a:lnTo>
                    <a:pt x="110" y="81"/>
                  </a:lnTo>
                  <a:lnTo>
                    <a:pt x="122" y="77"/>
                  </a:lnTo>
                  <a:lnTo>
                    <a:pt x="134" y="73"/>
                  </a:lnTo>
                  <a:lnTo>
                    <a:pt x="147" y="65"/>
                  </a:lnTo>
                  <a:lnTo>
                    <a:pt x="157" y="54"/>
                  </a:lnTo>
                  <a:lnTo>
                    <a:pt x="167" y="41"/>
                  </a:lnTo>
                  <a:lnTo>
                    <a:pt x="174" y="23"/>
                  </a:lnTo>
                  <a:lnTo>
                    <a:pt x="175" y="0"/>
                  </a:lnTo>
                  <a:lnTo>
                    <a:pt x="174" y="0"/>
                  </a:lnTo>
                  <a:lnTo>
                    <a:pt x="167" y="0"/>
                  </a:lnTo>
                  <a:lnTo>
                    <a:pt x="157" y="2"/>
                  </a:lnTo>
                  <a:lnTo>
                    <a:pt x="145" y="4"/>
                  </a:lnTo>
                  <a:lnTo>
                    <a:pt x="133" y="10"/>
                  </a:lnTo>
                  <a:lnTo>
                    <a:pt x="120" y="19"/>
                  </a:lnTo>
                  <a:lnTo>
                    <a:pt x="107" y="33"/>
                  </a:lnTo>
                  <a:lnTo>
                    <a:pt x="97" y="52"/>
                  </a:lnTo>
                  <a:lnTo>
                    <a:pt x="87" y="77"/>
                  </a:lnTo>
                  <a:lnTo>
                    <a:pt x="87" y="75"/>
                  </a:lnTo>
                  <a:lnTo>
                    <a:pt x="85" y="68"/>
                  </a:lnTo>
                  <a:lnTo>
                    <a:pt x="80" y="58"/>
                  </a:lnTo>
                  <a:lnTo>
                    <a:pt x="75" y="46"/>
                  </a:lnTo>
                  <a:lnTo>
                    <a:pt x="66" y="33"/>
                  </a:lnTo>
                  <a:lnTo>
                    <a:pt x="55" y="21"/>
                  </a:lnTo>
                  <a:lnTo>
                    <a:pt x="40" y="10"/>
                  </a:lnTo>
                  <a:lnTo>
                    <a:pt x="22" y="3"/>
                  </a:lnTo>
                  <a:lnTo>
                    <a:pt x="0" y="0"/>
                  </a:lnTo>
                  <a:lnTo>
                    <a:pt x="1" y="3"/>
                  </a:lnTo>
                  <a:lnTo>
                    <a:pt x="1" y="10"/>
                  </a:lnTo>
                  <a:lnTo>
                    <a:pt x="4" y="18"/>
                  </a:lnTo>
                  <a:lnTo>
                    <a:pt x="6" y="30"/>
                  </a:lnTo>
                  <a:lnTo>
                    <a:pt x="12" y="42"/>
                  </a:lnTo>
                  <a:lnTo>
                    <a:pt x="20" y="54"/>
                  </a:lnTo>
                  <a:lnTo>
                    <a:pt x="31" y="65"/>
                  </a:lnTo>
                  <a:lnTo>
                    <a:pt x="44" y="75"/>
                  </a:lnTo>
                  <a:lnTo>
                    <a:pt x="62" y="81"/>
                  </a:lnTo>
                  <a:lnTo>
                    <a:pt x="82" y="83"/>
                  </a:lnTo>
                  <a:lnTo>
                    <a:pt x="82" y="238"/>
                  </a:lnTo>
                  <a:lnTo>
                    <a:pt x="82" y="235"/>
                  </a:lnTo>
                  <a:lnTo>
                    <a:pt x="80" y="228"/>
                  </a:lnTo>
                  <a:lnTo>
                    <a:pt x="78" y="217"/>
                  </a:lnTo>
                  <a:lnTo>
                    <a:pt x="72" y="207"/>
                  </a:lnTo>
                  <a:lnTo>
                    <a:pt x="66" y="196"/>
                  </a:lnTo>
                  <a:lnTo>
                    <a:pt x="55" y="185"/>
                  </a:lnTo>
                  <a:lnTo>
                    <a:pt x="40" y="178"/>
                  </a:lnTo>
                  <a:lnTo>
                    <a:pt x="21" y="176"/>
                  </a:lnTo>
                  <a:lnTo>
                    <a:pt x="21" y="178"/>
                  </a:lnTo>
                  <a:lnTo>
                    <a:pt x="22" y="185"/>
                  </a:lnTo>
                  <a:lnTo>
                    <a:pt x="24" y="195"/>
                  </a:lnTo>
                  <a:lnTo>
                    <a:pt x="28" y="205"/>
                  </a:lnTo>
                  <a:lnTo>
                    <a:pt x="33" y="217"/>
                  </a:lnTo>
                  <a:lnTo>
                    <a:pt x="41" y="230"/>
                  </a:lnTo>
                  <a:lnTo>
                    <a:pt x="52" y="239"/>
                  </a:lnTo>
                  <a:lnTo>
                    <a:pt x="66" y="246"/>
                  </a:lnTo>
                  <a:lnTo>
                    <a:pt x="82" y="247"/>
                  </a:lnTo>
                  <a:lnTo>
                    <a:pt x="82" y="402"/>
                  </a:lnTo>
                  <a:lnTo>
                    <a:pt x="93" y="402"/>
                  </a:lnTo>
                  <a:close/>
                </a:path>
              </a:pathLst>
            </a:custGeom>
            <a:solidFill>
              <a:srgbClr val="D7D7D7"/>
            </a:solidFill>
            <a:ln w="0">
              <a:solidFill>
                <a:srgbClr val="D7D7D7"/>
              </a:solidFill>
              <a:prstDash val="solid"/>
              <a:round/>
              <a:headEnd/>
              <a:tailEnd/>
            </a:ln>
          </p:spPr>
          <p:txBody>
            <a:bodyPr/>
            <a:lstStyle/>
            <a:p>
              <a:pPr>
                <a:defRPr/>
              </a:pPr>
              <a:endParaRPr lang="zh-CN" altLang="en-US">
                <a:latin typeface="Arial" charset="0"/>
              </a:endParaRPr>
            </a:p>
          </p:txBody>
        </p:sp>
        <p:sp>
          <p:nvSpPr>
            <p:cNvPr id="1046" name="Freeform 22"/>
            <p:cNvSpPr>
              <a:spLocks/>
            </p:cNvSpPr>
            <p:nvPr/>
          </p:nvSpPr>
          <p:spPr bwMode="gray">
            <a:xfrm>
              <a:off x="2161" y="215"/>
              <a:ext cx="98" cy="374"/>
            </a:xfrm>
            <a:custGeom>
              <a:avLst/>
              <a:gdLst/>
              <a:ahLst/>
              <a:cxnLst>
                <a:cxn ang="0">
                  <a:pos x="52" y="237"/>
                </a:cxn>
                <a:cxn ang="0">
                  <a:pos x="59" y="237"/>
                </a:cxn>
                <a:cxn ang="0">
                  <a:pos x="74" y="232"/>
                </a:cxn>
                <a:cxn ang="0">
                  <a:pos x="90" y="218"/>
                </a:cxn>
                <a:cxn ang="0">
                  <a:pos x="97" y="193"/>
                </a:cxn>
                <a:cxn ang="0">
                  <a:pos x="89" y="193"/>
                </a:cxn>
                <a:cxn ang="0">
                  <a:pos x="71" y="197"/>
                </a:cxn>
                <a:cxn ang="0">
                  <a:pos x="56" y="215"/>
                </a:cxn>
                <a:cxn ang="0">
                  <a:pos x="52" y="147"/>
                </a:cxn>
                <a:cxn ang="0">
                  <a:pos x="59" y="147"/>
                </a:cxn>
                <a:cxn ang="0">
                  <a:pos x="74" y="141"/>
                </a:cxn>
                <a:cxn ang="0">
                  <a:pos x="90" y="128"/>
                </a:cxn>
                <a:cxn ang="0">
                  <a:pos x="97" y="102"/>
                </a:cxn>
                <a:cxn ang="0">
                  <a:pos x="89" y="102"/>
                </a:cxn>
                <a:cxn ang="0">
                  <a:pos x="71" y="109"/>
                </a:cxn>
                <a:cxn ang="0">
                  <a:pos x="56" y="126"/>
                </a:cxn>
                <a:cxn ang="0">
                  <a:pos x="52" y="46"/>
                </a:cxn>
                <a:cxn ang="0">
                  <a:pos x="51" y="37"/>
                </a:cxn>
                <a:cxn ang="0">
                  <a:pos x="45" y="23"/>
                </a:cxn>
                <a:cxn ang="0">
                  <a:pos x="32" y="6"/>
                </a:cxn>
                <a:cxn ang="0">
                  <a:pos x="6" y="0"/>
                </a:cxn>
                <a:cxn ang="0">
                  <a:pos x="8" y="9"/>
                </a:cxn>
                <a:cxn ang="0">
                  <a:pos x="16" y="27"/>
                </a:cxn>
                <a:cxn ang="0">
                  <a:pos x="33" y="43"/>
                </a:cxn>
                <a:cxn ang="0">
                  <a:pos x="45" y="113"/>
                </a:cxn>
                <a:cxn ang="0">
                  <a:pos x="45" y="106"/>
                </a:cxn>
                <a:cxn ang="0">
                  <a:pos x="40" y="90"/>
                </a:cxn>
                <a:cxn ang="0">
                  <a:pos x="27" y="75"/>
                </a:cxn>
                <a:cxn ang="0">
                  <a:pos x="1" y="67"/>
                </a:cxn>
                <a:cxn ang="0">
                  <a:pos x="0" y="75"/>
                </a:cxn>
                <a:cxn ang="0">
                  <a:pos x="2" y="91"/>
                </a:cxn>
                <a:cxn ang="0">
                  <a:pos x="14" y="109"/>
                </a:cxn>
                <a:cxn ang="0">
                  <a:pos x="45" y="118"/>
                </a:cxn>
                <a:cxn ang="0">
                  <a:pos x="45" y="207"/>
                </a:cxn>
                <a:cxn ang="0">
                  <a:pos x="43" y="195"/>
                </a:cxn>
                <a:cxn ang="0">
                  <a:pos x="33" y="182"/>
                </a:cxn>
                <a:cxn ang="0">
                  <a:pos x="12" y="175"/>
                </a:cxn>
                <a:cxn ang="0">
                  <a:pos x="10" y="182"/>
                </a:cxn>
                <a:cxn ang="0">
                  <a:pos x="13" y="197"/>
                </a:cxn>
                <a:cxn ang="0">
                  <a:pos x="29" y="211"/>
                </a:cxn>
                <a:cxn ang="0">
                  <a:pos x="45" y="373"/>
                </a:cxn>
              </a:cxnLst>
              <a:rect l="0" t="0" r="r" b="b"/>
              <a:pathLst>
                <a:path w="97" h="373">
                  <a:moveTo>
                    <a:pt x="52" y="373"/>
                  </a:moveTo>
                  <a:lnTo>
                    <a:pt x="52" y="237"/>
                  </a:lnTo>
                  <a:lnTo>
                    <a:pt x="54" y="237"/>
                  </a:lnTo>
                  <a:lnTo>
                    <a:pt x="59" y="237"/>
                  </a:lnTo>
                  <a:lnTo>
                    <a:pt x="66" y="236"/>
                  </a:lnTo>
                  <a:lnTo>
                    <a:pt x="74" y="232"/>
                  </a:lnTo>
                  <a:lnTo>
                    <a:pt x="82" y="226"/>
                  </a:lnTo>
                  <a:lnTo>
                    <a:pt x="90" y="218"/>
                  </a:lnTo>
                  <a:lnTo>
                    <a:pt x="95" y="207"/>
                  </a:lnTo>
                  <a:lnTo>
                    <a:pt x="97" y="193"/>
                  </a:lnTo>
                  <a:lnTo>
                    <a:pt x="94" y="193"/>
                  </a:lnTo>
                  <a:lnTo>
                    <a:pt x="89" y="193"/>
                  </a:lnTo>
                  <a:lnTo>
                    <a:pt x="81" y="194"/>
                  </a:lnTo>
                  <a:lnTo>
                    <a:pt x="71" y="197"/>
                  </a:lnTo>
                  <a:lnTo>
                    <a:pt x="63" y="205"/>
                  </a:lnTo>
                  <a:lnTo>
                    <a:pt x="56" y="215"/>
                  </a:lnTo>
                  <a:lnTo>
                    <a:pt x="52" y="232"/>
                  </a:lnTo>
                  <a:lnTo>
                    <a:pt x="52" y="147"/>
                  </a:lnTo>
                  <a:lnTo>
                    <a:pt x="54" y="147"/>
                  </a:lnTo>
                  <a:lnTo>
                    <a:pt x="59" y="147"/>
                  </a:lnTo>
                  <a:lnTo>
                    <a:pt x="66" y="144"/>
                  </a:lnTo>
                  <a:lnTo>
                    <a:pt x="74" y="141"/>
                  </a:lnTo>
                  <a:lnTo>
                    <a:pt x="82" y="136"/>
                  </a:lnTo>
                  <a:lnTo>
                    <a:pt x="90" y="128"/>
                  </a:lnTo>
                  <a:lnTo>
                    <a:pt x="95" y="117"/>
                  </a:lnTo>
                  <a:lnTo>
                    <a:pt x="97" y="102"/>
                  </a:lnTo>
                  <a:lnTo>
                    <a:pt x="94" y="102"/>
                  </a:lnTo>
                  <a:lnTo>
                    <a:pt x="89" y="102"/>
                  </a:lnTo>
                  <a:lnTo>
                    <a:pt x="81" y="105"/>
                  </a:lnTo>
                  <a:lnTo>
                    <a:pt x="71" y="109"/>
                  </a:lnTo>
                  <a:lnTo>
                    <a:pt x="63" y="116"/>
                  </a:lnTo>
                  <a:lnTo>
                    <a:pt x="56" y="126"/>
                  </a:lnTo>
                  <a:lnTo>
                    <a:pt x="52" y="141"/>
                  </a:lnTo>
                  <a:lnTo>
                    <a:pt x="52" y="46"/>
                  </a:lnTo>
                  <a:lnTo>
                    <a:pt x="51" y="43"/>
                  </a:lnTo>
                  <a:lnTo>
                    <a:pt x="51" y="37"/>
                  </a:lnTo>
                  <a:lnTo>
                    <a:pt x="49" y="31"/>
                  </a:lnTo>
                  <a:lnTo>
                    <a:pt x="45" y="23"/>
                  </a:lnTo>
                  <a:lnTo>
                    <a:pt x="40" y="15"/>
                  </a:lnTo>
                  <a:lnTo>
                    <a:pt x="32" y="6"/>
                  </a:lnTo>
                  <a:lnTo>
                    <a:pt x="21" y="2"/>
                  </a:lnTo>
                  <a:lnTo>
                    <a:pt x="6" y="0"/>
                  </a:lnTo>
                  <a:lnTo>
                    <a:pt x="6" y="2"/>
                  </a:lnTo>
                  <a:lnTo>
                    <a:pt x="8" y="9"/>
                  </a:lnTo>
                  <a:lnTo>
                    <a:pt x="12" y="17"/>
                  </a:lnTo>
                  <a:lnTo>
                    <a:pt x="16" y="27"/>
                  </a:lnTo>
                  <a:lnTo>
                    <a:pt x="23" y="36"/>
                  </a:lnTo>
                  <a:lnTo>
                    <a:pt x="33" y="43"/>
                  </a:lnTo>
                  <a:lnTo>
                    <a:pt x="45" y="46"/>
                  </a:lnTo>
                  <a:lnTo>
                    <a:pt x="45" y="113"/>
                  </a:lnTo>
                  <a:lnTo>
                    <a:pt x="45" y="112"/>
                  </a:lnTo>
                  <a:lnTo>
                    <a:pt x="45" y="106"/>
                  </a:lnTo>
                  <a:lnTo>
                    <a:pt x="44" y="98"/>
                  </a:lnTo>
                  <a:lnTo>
                    <a:pt x="40" y="90"/>
                  </a:lnTo>
                  <a:lnTo>
                    <a:pt x="35" y="82"/>
                  </a:lnTo>
                  <a:lnTo>
                    <a:pt x="27" y="75"/>
                  </a:lnTo>
                  <a:lnTo>
                    <a:pt x="16" y="70"/>
                  </a:lnTo>
                  <a:lnTo>
                    <a:pt x="1" y="67"/>
                  </a:lnTo>
                  <a:lnTo>
                    <a:pt x="0" y="70"/>
                  </a:lnTo>
                  <a:lnTo>
                    <a:pt x="0" y="75"/>
                  </a:lnTo>
                  <a:lnTo>
                    <a:pt x="0" y="82"/>
                  </a:lnTo>
                  <a:lnTo>
                    <a:pt x="2" y="91"/>
                  </a:lnTo>
                  <a:lnTo>
                    <a:pt x="6" y="100"/>
                  </a:lnTo>
                  <a:lnTo>
                    <a:pt x="14" y="109"/>
                  </a:lnTo>
                  <a:lnTo>
                    <a:pt x="28" y="114"/>
                  </a:lnTo>
                  <a:lnTo>
                    <a:pt x="45" y="118"/>
                  </a:lnTo>
                  <a:lnTo>
                    <a:pt x="45" y="209"/>
                  </a:lnTo>
                  <a:lnTo>
                    <a:pt x="45" y="207"/>
                  </a:lnTo>
                  <a:lnTo>
                    <a:pt x="45" y="202"/>
                  </a:lnTo>
                  <a:lnTo>
                    <a:pt x="43" y="195"/>
                  </a:lnTo>
                  <a:lnTo>
                    <a:pt x="40" y="188"/>
                  </a:lnTo>
                  <a:lnTo>
                    <a:pt x="33" y="182"/>
                  </a:lnTo>
                  <a:lnTo>
                    <a:pt x="24" y="178"/>
                  </a:lnTo>
                  <a:lnTo>
                    <a:pt x="12" y="175"/>
                  </a:lnTo>
                  <a:lnTo>
                    <a:pt x="12" y="178"/>
                  </a:lnTo>
                  <a:lnTo>
                    <a:pt x="10" y="182"/>
                  </a:lnTo>
                  <a:lnTo>
                    <a:pt x="10" y="188"/>
                  </a:lnTo>
                  <a:lnTo>
                    <a:pt x="13" y="197"/>
                  </a:lnTo>
                  <a:lnTo>
                    <a:pt x="20" y="205"/>
                  </a:lnTo>
                  <a:lnTo>
                    <a:pt x="29" y="211"/>
                  </a:lnTo>
                  <a:lnTo>
                    <a:pt x="45" y="215"/>
                  </a:lnTo>
                  <a:lnTo>
                    <a:pt x="45" y="373"/>
                  </a:lnTo>
                  <a:lnTo>
                    <a:pt x="52" y="373"/>
                  </a:lnTo>
                  <a:close/>
                </a:path>
              </a:pathLst>
            </a:custGeom>
            <a:solidFill>
              <a:srgbClr val="D7D7D7"/>
            </a:solidFill>
            <a:ln w="0">
              <a:solidFill>
                <a:srgbClr val="D7D7D7"/>
              </a:solidFill>
              <a:prstDash val="solid"/>
              <a:round/>
              <a:headEnd/>
              <a:tailEnd/>
            </a:ln>
          </p:spPr>
          <p:txBody>
            <a:bodyPr/>
            <a:lstStyle/>
            <a:p>
              <a:pPr>
                <a:defRPr/>
              </a:pPr>
              <a:endParaRPr lang="zh-CN" altLang="en-US">
                <a:latin typeface="Arial" charset="0"/>
              </a:endParaRPr>
            </a:p>
          </p:txBody>
        </p:sp>
        <p:sp>
          <p:nvSpPr>
            <p:cNvPr id="1047" name="Freeform 23"/>
            <p:cNvSpPr>
              <a:spLocks/>
            </p:cNvSpPr>
            <p:nvPr/>
          </p:nvSpPr>
          <p:spPr bwMode="gray">
            <a:xfrm>
              <a:off x="2708" y="215"/>
              <a:ext cx="97" cy="374"/>
            </a:xfrm>
            <a:custGeom>
              <a:avLst/>
              <a:gdLst/>
              <a:ahLst/>
              <a:cxnLst>
                <a:cxn ang="0">
                  <a:pos x="51" y="237"/>
                </a:cxn>
                <a:cxn ang="0">
                  <a:pos x="60" y="237"/>
                </a:cxn>
                <a:cxn ang="0">
                  <a:pos x="74" y="232"/>
                </a:cxn>
                <a:cxn ang="0">
                  <a:pos x="91" y="218"/>
                </a:cxn>
                <a:cxn ang="0">
                  <a:pos x="97" y="193"/>
                </a:cxn>
                <a:cxn ang="0">
                  <a:pos x="89" y="193"/>
                </a:cxn>
                <a:cxn ang="0">
                  <a:pos x="72" y="197"/>
                </a:cxn>
                <a:cxn ang="0">
                  <a:pos x="55" y="215"/>
                </a:cxn>
                <a:cxn ang="0">
                  <a:pos x="51" y="147"/>
                </a:cxn>
                <a:cxn ang="0">
                  <a:pos x="60" y="147"/>
                </a:cxn>
                <a:cxn ang="0">
                  <a:pos x="74" y="141"/>
                </a:cxn>
                <a:cxn ang="0">
                  <a:pos x="91" y="128"/>
                </a:cxn>
                <a:cxn ang="0">
                  <a:pos x="97" y="102"/>
                </a:cxn>
                <a:cxn ang="0">
                  <a:pos x="89" y="102"/>
                </a:cxn>
                <a:cxn ang="0">
                  <a:pos x="72" y="109"/>
                </a:cxn>
                <a:cxn ang="0">
                  <a:pos x="55" y="126"/>
                </a:cxn>
                <a:cxn ang="0">
                  <a:pos x="51" y="46"/>
                </a:cxn>
                <a:cxn ang="0">
                  <a:pos x="51" y="37"/>
                </a:cxn>
                <a:cxn ang="0">
                  <a:pos x="46" y="23"/>
                </a:cxn>
                <a:cxn ang="0">
                  <a:pos x="33" y="6"/>
                </a:cxn>
                <a:cxn ang="0">
                  <a:pos x="7" y="0"/>
                </a:cxn>
                <a:cxn ang="0">
                  <a:pos x="8" y="9"/>
                </a:cxn>
                <a:cxn ang="0">
                  <a:pos x="16" y="27"/>
                </a:cxn>
                <a:cxn ang="0">
                  <a:pos x="34" y="43"/>
                </a:cxn>
                <a:cxn ang="0">
                  <a:pos x="46" y="113"/>
                </a:cxn>
                <a:cxn ang="0">
                  <a:pos x="46" y="106"/>
                </a:cxn>
                <a:cxn ang="0">
                  <a:pos x="41" y="90"/>
                </a:cxn>
                <a:cxn ang="0">
                  <a:pos x="27" y="75"/>
                </a:cxn>
                <a:cxn ang="0">
                  <a:pos x="0" y="67"/>
                </a:cxn>
                <a:cxn ang="0">
                  <a:pos x="0" y="75"/>
                </a:cxn>
                <a:cxn ang="0">
                  <a:pos x="3" y="91"/>
                </a:cxn>
                <a:cxn ang="0">
                  <a:pos x="15" y="109"/>
                </a:cxn>
                <a:cxn ang="0">
                  <a:pos x="46" y="118"/>
                </a:cxn>
                <a:cxn ang="0">
                  <a:pos x="46" y="207"/>
                </a:cxn>
                <a:cxn ang="0">
                  <a:pos x="43" y="195"/>
                </a:cxn>
                <a:cxn ang="0">
                  <a:pos x="34" y="182"/>
                </a:cxn>
                <a:cxn ang="0">
                  <a:pos x="12" y="175"/>
                </a:cxn>
                <a:cxn ang="0">
                  <a:pos x="11" y="182"/>
                </a:cxn>
                <a:cxn ang="0">
                  <a:pos x="14" y="197"/>
                </a:cxn>
                <a:cxn ang="0">
                  <a:pos x="30" y="211"/>
                </a:cxn>
                <a:cxn ang="0">
                  <a:pos x="46" y="373"/>
                </a:cxn>
              </a:cxnLst>
              <a:rect l="0" t="0" r="r" b="b"/>
              <a:pathLst>
                <a:path w="97" h="373">
                  <a:moveTo>
                    <a:pt x="51" y="373"/>
                  </a:moveTo>
                  <a:lnTo>
                    <a:pt x="51" y="237"/>
                  </a:lnTo>
                  <a:lnTo>
                    <a:pt x="54" y="237"/>
                  </a:lnTo>
                  <a:lnTo>
                    <a:pt x="60" y="237"/>
                  </a:lnTo>
                  <a:lnTo>
                    <a:pt x="66" y="236"/>
                  </a:lnTo>
                  <a:lnTo>
                    <a:pt x="74" y="232"/>
                  </a:lnTo>
                  <a:lnTo>
                    <a:pt x="82" y="226"/>
                  </a:lnTo>
                  <a:lnTo>
                    <a:pt x="91" y="218"/>
                  </a:lnTo>
                  <a:lnTo>
                    <a:pt x="95" y="207"/>
                  </a:lnTo>
                  <a:lnTo>
                    <a:pt x="97" y="193"/>
                  </a:lnTo>
                  <a:lnTo>
                    <a:pt x="95" y="193"/>
                  </a:lnTo>
                  <a:lnTo>
                    <a:pt x="89" y="193"/>
                  </a:lnTo>
                  <a:lnTo>
                    <a:pt x="81" y="194"/>
                  </a:lnTo>
                  <a:lnTo>
                    <a:pt x="72" y="197"/>
                  </a:lnTo>
                  <a:lnTo>
                    <a:pt x="64" y="205"/>
                  </a:lnTo>
                  <a:lnTo>
                    <a:pt x="55" y="215"/>
                  </a:lnTo>
                  <a:lnTo>
                    <a:pt x="51" y="232"/>
                  </a:lnTo>
                  <a:lnTo>
                    <a:pt x="51" y="147"/>
                  </a:lnTo>
                  <a:lnTo>
                    <a:pt x="54" y="147"/>
                  </a:lnTo>
                  <a:lnTo>
                    <a:pt x="60" y="147"/>
                  </a:lnTo>
                  <a:lnTo>
                    <a:pt x="66" y="144"/>
                  </a:lnTo>
                  <a:lnTo>
                    <a:pt x="74" y="141"/>
                  </a:lnTo>
                  <a:lnTo>
                    <a:pt x="82" y="136"/>
                  </a:lnTo>
                  <a:lnTo>
                    <a:pt x="91" y="128"/>
                  </a:lnTo>
                  <a:lnTo>
                    <a:pt x="95" y="117"/>
                  </a:lnTo>
                  <a:lnTo>
                    <a:pt x="97" y="102"/>
                  </a:lnTo>
                  <a:lnTo>
                    <a:pt x="95" y="102"/>
                  </a:lnTo>
                  <a:lnTo>
                    <a:pt x="89" y="102"/>
                  </a:lnTo>
                  <a:lnTo>
                    <a:pt x="81" y="105"/>
                  </a:lnTo>
                  <a:lnTo>
                    <a:pt x="72" y="109"/>
                  </a:lnTo>
                  <a:lnTo>
                    <a:pt x="64" y="116"/>
                  </a:lnTo>
                  <a:lnTo>
                    <a:pt x="55" y="126"/>
                  </a:lnTo>
                  <a:lnTo>
                    <a:pt x="51" y="141"/>
                  </a:lnTo>
                  <a:lnTo>
                    <a:pt x="51" y="46"/>
                  </a:lnTo>
                  <a:lnTo>
                    <a:pt x="51" y="43"/>
                  </a:lnTo>
                  <a:lnTo>
                    <a:pt x="51" y="37"/>
                  </a:lnTo>
                  <a:lnTo>
                    <a:pt x="49" y="31"/>
                  </a:lnTo>
                  <a:lnTo>
                    <a:pt x="46" y="23"/>
                  </a:lnTo>
                  <a:lnTo>
                    <a:pt x="41" y="15"/>
                  </a:lnTo>
                  <a:lnTo>
                    <a:pt x="33" y="6"/>
                  </a:lnTo>
                  <a:lnTo>
                    <a:pt x="22" y="2"/>
                  </a:lnTo>
                  <a:lnTo>
                    <a:pt x="7" y="0"/>
                  </a:lnTo>
                  <a:lnTo>
                    <a:pt x="7" y="2"/>
                  </a:lnTo>
                  <a:lnTo>
                    <a:pt x="8" y="9"/>
                  </a:lnTo>
                  <a:lnTo>
                    <a:pt x="11" y="17"/>
                  </a:lnTo>
                  <a:lnTo>
                    <a:pt x="16" y="27"/>
                  </a:lnTo>
                  <a:lnTo>
                    <a:pt x="23" y="36"/>
                  </a:lnTo>
                  <a:lnTo>
                    <a:pt x="34" y="43"/>
                  </a:lnTo>
                  <a:lnTo>
                    <a:pt x="46" y="46"/>
                  </a:lnTo>
                  <a:lnTo>
                    <a:pt x="46" y="113"/>
                  </a:lnTo>
                  <a:lnTo>
                    <a:pt x="46" y="112"/>
                  </a:lnTo>
                  <a:lnTo>
                    <a:pt x="46" y="106"/>
                  </a:lnTo>
                  <a:lnTo>
                    <a:pt x="43" y="98"/>
                  </a:lnTo>
                  <a:lnTo>
                    <a:pt x="41" y="90"/>
                  </a:lnTo>
                  <a:lnTo>
                    <a:pt x="35" y="82"/>
                  </a:lnTo>
                  <a:lnTo>
                    <a:pt x="27" y="75"/>
                  </a:lnTo>
                  <a:lnTo>
                    <a:pt x="16" y="70"/>
                  </a:lnTo>
                  <a:lnTo>
                    <a:pt x="0" y="67"/>
                  </a:lnTo>
                  <a:lnTo>
                    <a:pt x="0" y="70"/>
                  </a:lnTo>
                  <a:lnTo>
                    <a:pt x="0" y="75"/>
                  </a:lnTo>
                  <a:lnTo>
                    <a:pt x="0" y="82"/>
                  </a:lnTo>
                  <a:lnTo>
                    <a:pt x="3" y="91"/>
                  </a:lnTo>
                  <a:lnTo>
                    <a:pt x="7" y="100"/>
                  </a:lnTo>
                  <a:lnTo>
                    <a:pt x="15" y="109"/>
                  </a:lnTo>
                  <a:lnTo>
                    <a:pt x="28" y="114"/>
                  </a:lnTo>
                  <a:lnTo>
                    <a:pt x="46" y="118"/>
                  </a:lnTo>
                  <a:lnTo>
                    <a:pt x="46" y="209"/>
                  </a:lnTo>
                  <a:lnTo>
                    <a:pt x="46" y="207"/>
                  </a:lnTo>
                  <a:lnTo>
                    <a:pt x="45" y="202"/>
                  </a:lnTo>
                  <a:lnTo>
                    <a:pt x="43" y="195"/>
                  </a:lnTo>
                  <a:lnTo>
                    <a:pt x="39" y="188"/>
                  </a:lnTo>
                  <a:lnTo>
                    <a:pt x="34" y="182"/>
                  </a:lnTo>
                  <a:lnTo>
                    <a:pt x="24" y="178"/>
                  </a:lnTo>
                  <a:lnTo>
                    <a:pt x="12" y="175"/>
                  </a:lnTo>
                  <a:lnTo>
                    <a:pt x="12" y="178"/>
                  </a:lnTo>
                  <a:lnTo>
                    <a:pt x="11" y="182"/>
                  </a:lnTo>
                  <a:lnTo>
                    <a:pt x="11" y="188"/>
                  </a:lnTo>
                  <a:lnTo>
                    <a:pt x="14" y="197"/>
                  </a:lnTo>
                  <a:lnTo>
                    <a:pt x="19" y="205"/>
                  </a:lnTo>
                  <a:lnTo>
                    <a:pt x="30" y="211"/>
                  </a:lnTo>
                  <a:lnTo>
                    <a:pt x="46" y="215"/>
                  </a:lnTo>
                  <a:lnTo>
                    <a:pt x="46" y="373"/>
                  </a:lnTo>
                  <a:lnTo>
                    <a:pt x="51" y="373"/>
                  </a:lnTo>
                  <a:close/>
                </a:path>
              </a:pathLst>
            </a:custGeom>
            <a:solidFill>
              <a:srgbClr val="D7D7D7"/>
            </a:solidFill>
            <a:ln w="0">
              <a:solidFill>
                <a:srgbClr val="D7D7D7"/>
              </a:solidFill>
              <a:prstDash val="solid"/>
              <a:round/>
              <a:headEnd/>
              <a:tailEnd/>
            </a:ln>
          </p:spPr>
          <p:txBody>
            <a:bodyPr/>
            <a:lstStyle/>
            <a:p>
              <a:pPr>
                <a:defRPr/>
              </a:pPr>
              <a:endParaRPr lang="zh-CN" altLang="en-US">
                <a:latin typeface="Arial" charset="0"/>
              </a:endParaRPr>
            </a:p>
          </p:txBody>
        </p:sp>
      </p:grpSp>
      <p:sp>
        <p:nvSpPr>
          <p:cNvPr id="1049" name="Freeform 25"/>
          <p:cNvSpPr>
            <a:spLocks/>
          </p:cNvSpPr>
          <p:nvPr/>
        </p:nvSpPr>
        <p:spPr bwMode="gray">
          <a:xfrm>
            <a:off x="95250" y="6446838"/>
            <a:ext cx="8970963" cy="314325"/>
          </a:xfrm>
          <a:custGeom>
            <a:avLst/>
            <a:gdLst/>
            <a:ahLst/>
            <a:cxnLst>
              <a:cxn ang="0">
                <a:pos x="4" y="198"/>
              </a:cxn>
              <a:cxn ang="0">
                <a:pos x="5651" y="198"/>
              </a:cxn>
              <a:cxn ang="0">
                <a:pos x="5646" y="94"/>
              </a:cxn>
              <a:cxn ang="0">
                <a:pos x="1491" y="94"/>
              </a:cxn>
              <a:cxn ang="0">
                <a:pos x="1343" y="2"/>
              </a:cxn>
              <a:cxn ang="0">
                <a:pos x="0" y="0"/>
              </a:cxn>
              <a:cxn ang="0">
                <a:pos x="4" y="198"/>
              </a:cxn>
            </a:cxnLst>
            <a:rect l="0" t="0" r="r" b="b"/>
            <a:pathLst>
              <a:path w="5651" h="198">
                <a:moveTo>
                  <a:pt x="4" y="198"/>
                </a:moveTo>
                <a:lnTo>
                  <a:pt x="5651" y="198"/>
                </a:lnTo>
                <a:lnTo>
                  <a:pt x="5646" y="94"/>
                </a:lnTo>
                <a:lnTo>
                  <a:pt x="1491" y="94"/>
                </a:lnTo>
                <a:lnTo>
                  <a:pt x="1343" y="2"/>
                </a:lnTo>
                <a:lnTo>
                  <a:pt x="0" y="0"/>
                </a:lnTo>
                <a:lnTo>
                  <a:pt x="4" y="198"/>
                </a:lnTo>
                <a:close/>
              </a:path>
            </a:pathLst>
          </a:custGeom>
          <a:solidFill>
            <a:schemeClr val="tx1"/>
          </a:solidFill>
          <a:ln w="9525">
            <a:noFill/>
            <a:round/>
            <a:headEnd/>
            <a:tailEnd/>
          </a:ln>
          <a:effectLst/>
        </p:spPr>
        <p:txBody>
          <a:bodyPr/>
          <a:lstStyle/>
          <a:p>
            <a:pPr>
              <a:defRPr/>
            </a:pPr>
            <a:endParaRPr lang="zh-CN" altLang="en-US">
              <a:latin typeface="Arial" charset="0"/>
            </a:endParaRPr>
          </a:p>
        </p:txBody>
      </p:sp>
      <p:sp>
        <p:nvSpPr>
          <p:cNvPr id="1050" name="Freeform 26"/>
          <p:cNvSpPr>
            <a:spLocks/>
          </p:cNvSpPr>
          <p:nvPr/>
        </p:nvSpPr>
        <p:spPr bwMode="gray">
          <a:xfrm>
            <a:off x="95250" y="6491288"/>
            <a:ext cx="8975725" cy="279400"/>
          </a:xfrm>
          <a:custGeom>
            <a:avLst/>
            <a:gdLst/>
            <a:ahLst/>
            <a:cxnLst>
              <a:cxn ang="0">
                <a:pos x="0" y="176"/>
              </a:cxn>
              <a:cxn ang="0">
                <a:pos x="5650" y="169"/>
              </a:cxn>
              <a:cxn ang="0">
                <a:pos x="5646" y="95"/>
              </a:cxn>
              <a:cxn ang="0">
                <a:pos x="1478" y="95"/>
              </a:cxn>
              <a:cxn ang="0">
                <a:pos x="1317" y="3"/>
              </a:cxn>
              <a:cxn ang="0">
                <a:pos x="0" y="0"/>
              </a:cxn>
              <a:cxn ang="0">
                <a:pos x="0" y="176"/>
              </a:cxn>
            </a:cxnLst>
            <a:rect l="0" t="0" r="r" b="b"/>
            <a:pathLst>
              <a:path w="5650" h="176">
                <a:moveTo>
                  <a:pt x="0" y="176"/>
                </a:moveTo>
                <a:lnTo>
                  <a:pt x="5650" y="169"/>
                </a:lnTo>
                <a:lnTo>
                  <a:pt x="5646" y="95"/>
                </a:lnTo>
                <a:lnTo>
                  <a:pt x="1478" y="95"/>
                </a:lnTo>
                <a:lnTo>
                  <a:pt x="1317" y="3"/>
                </a:lnTo>
                <a:lnTo>
                  <a:pt x="0" y="0"/>
                </a:lnTo>
                <a:lnTo>
                  <a:pt x="0" y="176"/>
                </a:lnTo>
                <a:close/>
              </a:path>
            </a:pathLst>
          </a:custGeom>
          <a:solidFill>
            <a:schemeClr val="bg1"/>
          </a:solidFill>
          <a:ln w="9525">
            <a:noFill/>
            <a:round/>
            <a:headEnd/>
            <a:tailEnd/>
          </a:ln>
          <a:effectLst/>
        </p:spPr>
        <p:txBody>
          <a:bodyPr/>
          <a:lstStyle/>
          <a:p>
            <a:pPr>
              <a:defRPr/>
            </a:pPr>
            <a:endParaRPr lang="zh-CN" altLang="en-US">
              <a:latin typeface="Arial" charset="0"/>
            </a:endParaRPr>
          </a:p>
        </p:txBody>
      </p:sp>
      <p:sp>
        <p:nvSpPr>
          <p:cNvPr id="1051" name="Freeform 27" descr="Dark upward diagonal"/>
          <p:cNvSpPr>
            <a:spLocks/>
          </p:cNvSpPr>
          <p:nvPr/>
        </p:nvSpPr>
        <p:spPr bwMode="gray">
          <a:xfrm>
            <a:off x="92075" y="98425"/>
            <a:ext cx="8956675" cy="179388"/>
          </a:xfrm>
          <a:custGeom>
            <a:avLst/>
            <a:gdLst/>
            <a:ahLst/>
            <a:cxnLst>
              <a:cxn ang="0">
                <a:pos x="0" y="0"/>
              </a:cxn>
              <a:cxn ang="0">
                <a:pos x="5582" y="0"/>
              </a:cxn>
              <a:cxn ang="0">
                <a:pos x="5639" y="45"/>
              </a:cxn>
              <a:cxn ang="0">
                <a:pos x="5636" y="113"/>
              </a:cxn>
              <a:cxn ang="0">
                <a:pos x="0" y="113"/>
              </a:cxn>
              <a:cxn ang="0">
                <a:pos x="0" y="0"/>
              </a:cxn>
            </a:cxnLst>
            <a:rect l="0" t="0" r="r" b="b"/>
            <a:pathLst>
              <a:path w="5639" h="113">
                <a:moveTo>
                  <a:pt x="0" y="0"/>
                </a:moveTo>
                <a:lnTo>
                  <a:pt x="5582" y="0"/>
                </a:lnTo>
                <a:cubicBezTo>
                  <a:pt x="5630" y="3"/>
                  <a:pt x="5639" y="45"/>
                  <a:pt x="5639" y="45"/>
                </a:cubicBezTo>
                <a:lnTo>
                  <a:pt x="5636" y="113"/>
                </a:lnTo>
                <a:lnTo>
                  <a:pt x="0" y="113"/>
                </a:lnTo>
                <a:lnTo>
                  <a:pt x="0" y="0"/>
                </a:lnTo>
                <a:close/>
              </a:path>
            </a:pathLst>
          </a:custGeom>
          <a:pattFill prst="dkUpDiag">
            <a:fgClr>
              <a:schemeClr val="accent1"/>
            </a:fgClr>
            <a:bgClr>
              <a:schemeClr val="bg1"/>
            </a:bgClr>
          </a:pattFill>
          <a:ln w="9525">
            <a:noFill/>
            <a:round/>
            <a:headEnd/>
            <a:tailEnd/>
          </a:ln>
          <a:effectLst/>
        </p:spPr>
        <p:txBody>
          <a:bodyPr/>
          <a:lstStyle/>
          <a:p>
            <a:pPr>
              <a:defRPr/>
            </a:pPr>
            <a:endParaRPr lang="zh-CN" altLang="en-US">
              <a:latin typeface="Arial" charset="0"/>
            </a:endParaRPr>
          </a:p>
        </p:txBody>
      </p:sp>
      <p:sp>
        <p:nvSpPr>
          <p:cNvPr id="1052" name="Freeform 28"/>
          <p:cNvSpPr>
            <a:spLocks/>
          </p:cNvSpPr>
          <p:nvPr/>
        </p:nvSpPr>
        <p:spPr bwMode="gray">
          <a:xfrm>
            <a:off x="92075" y="307975"/>
            <a:ext cx="8955088" cy="938213"/>
          </a:xfrm>
          <a:custGeom>
            <a:avLst/>
            <a:gdLst/>
            <a:ahLst/>
            <a:cxnLst>
              <a:cxn ang="0">
                <a:pos x="5446" y="0"/>
              </a:cxn>
              <a:cxn ang="0">
                <a:pos x="0" y="0"/>
              </a:cxn>
              <a:cxn ang="0">
                <a:pos x="2" y="470"/>
              </a:cxn>
              <a:cxn ang="0">
                <a:pos x="4078" y="474"/>
              </a:cxn>
              <a:cxn ang="0">
                <a:pos x="4178" y="527"/>
              </a:cxn>
              <a:cxn ang="0">
                <a:pos x="5446" y="531"/>
              </a:cxn>
              <a:cxn ang="0">
                <a:pos x="5446" y="0"/>
              </a:cxn>
            </a:cxnLst>
            <a:rect l="0" t="0" r="r" b="b"/>
            <a:pathLst>
              <a:path w="5446" h="531">
                <a:moveTo>
                  <a:pt x="5446" y="0"/>
                </a:moveTo>
                <a:lnTo>
                  <a:pt x="0" y="0"/>
                </a:lnTo>
                <a:lnTo>
                  <a:pt x="2" y="470"/>
                </a:lnTo>
                <a:lnTo>
                  <a:pt x="4078" y="474"/>
                </a:lnTo>
                <a:lnTo>
                  <a:pt x="4178" y="527"/>
                </a:lnTo>
                <a:lnTo>
                  <a:pt x="5446" y="531"/>
                </a:lnTo>
                <a:lnTo>
                  <a:pt x="5446" y="0"/>
                </a:lnTo>
                <a:close/>
              </a:path>
            </a:pathLst>
          </a:custGeom>
          <a:solidFill>
            <a:schemeClr val="tx1"/>
          </a:solidFill>
          <a:ln w="9525">
            <a:noFill/>
            <a:round/>
            <a:headEnd/>
            <a:tailEnd/>
          </a:ln>
          <a:effectLst/>
        </p:spPr>
        <p:txBody>
          <a:bodyPr/>
          <a:lstStyle/>
          <a:p>
            <a:pPr>
              <a:defRPr/>
            </a:pPr>
            <a:endParaRPr lang="zh-CN" altLang="en-US">
              <a:latin typeface="Arial" charset="0"/>
            </a:endParaRPr>
          </a:p>
        </p:txBody>
      </p:sp>
      <p:sp>
        <p:nvSpPr>
          <p:cNvPr id="1053" name="Freeform 29"/>
          <p:cNvSpPr>
            <a:spLocks/>
          </p:cNvSpPr>
          <p:nvPr/>
        </p:nvSpPr>
        <p:spPr bwMode="gray">
          <a:xfrm>
            <a:off x="92075" y="306388"/>
            <a:ext cx="8955088" cy="836612"/>
          </a:xfrm>
          <a:custGeom>
            <a:avLst/>
            <a:gdLst/>
            <a:ahLst/>
            <a:cxnLst>
              <a:cxn ang="0">
                <a:pos x="5446" y="0"/>
              </a:cxn>
              <a:cxn ang="0">
                <a:pos x="0" y="0"/>
              </a:cxn>
              <a:cxn ang="0">
                <a:pos x="2" y="470"/>
              </a:cxn>
              <a:cxn ang="0">
                <a:pos x="4078" y="474"/>
              </a:cxn>
              <a:cxn ang="0">
                <a:pos x="4178" y="527"/>
              </a:cxn>
              <a:cxn ang="0">
                <a:pos x="5446" y="531"/>
              </a:cxn>
              <a:cxn ang="0">
                <a:pos x="5446" y="0"/>
              </a:cxn>
            </a:cxnLst>
            <a:rect l="0" t="0" r="r" b="b"/>
            <a:pathLst>
              <a:path w="5446" h="531">
                <a:moveTo>
                  <a:pt x="5446" y="0"/>
                </a:moveTo>
                <a:lnTo>
                  <a:pt x="0" y="0"/>
                </a:lnTo>
                <a:lnTo>
                  <a:pt x="2" y="470"/>
                </a:lnTo>
                <a:lnTo>
                  <a:pt x="4078" y="474"/>
                </a:lnTo>
                <a:lnTo>
                  <a:pt x="4178" y="527"/>
                </a:lnTo>
                <a:lnTo>
                  <a:pt x="5446" y="531"/>
                </a:lnTo>
                <a:lnTo>
                  <a:pt x="5446" y="0"/>
                </a:lnTo>
                <a:close/>
              </a:path>
            </a:pathLst>
          </a:custGeom>
          <a:gradFill rotWithShape="0">
            <a:gsLst>
              <a:gs pos="0">
                <a:schemeClr val="bg1"/>
              </a:gs>
              <a:gs pos="100000">
                <a:schemeClr val="bg1">
                  <a:gamma/>
                  <a:tint val="66667"/>
                  <a:invGamma/>
                </a:schemeClr>
              </a:gs>
            </a:gsLst>
            <a:lin ang="0" scaled="1"/>
          </a:gradFill>
          <a:ln w="9525">
            <a:noFill/>
            <a:round/>
            <a:headEnd/>
            <a:tailEnd/>
          </a:ln>
          <a:effectLst/>
        </p:spPr>
        <p:txBody>
          <a:bodyPr/>
          <a:lstStyle/>
          <a:p>
            <a:pPr>
              <a:defRPr/>
            </a:pPr>
            <a:endParaRPr lang="zh-CN" altLang="en-US">
              <a:latin typeface="Arial" charset="0"/>
            </a:endParaRPr>
          </a:p>
        </p:txBody>
      </p:sp>
      <p:sp>
        <p:nvSpPr>
          <p:cNvPr id="1056" name="Rectangle 32"/>
          <p:cNvSpPr>
            <a:spLocks noChangeArrowheads="1"/>
          </p:cNvSpPr>
          <p:nvPr/>
        </p:nvSpPr>
        <p:spPr bwMode="gray">
          <a:xfrm flipV="1">
            <a:off x="95250" y="6723063"/>
            <a:ext cx="8977313" cy="55562"/>
          </a:xfrm>
          <a:prstGeom prst="rect">
            <a:avLst/>
          </a:prstGeom>
          <a:solidFill>
            <a:schemeClr val="accent1"/>
          </a:solidFill>
          <a:ln w="9525">
            <a:noFill/>
            <a:miter lim="800000"/>
            <a:headEnd/>
            <a:tailEnd/>
          </a:ln>
          <a:effectLst/>
        </p:spPr>
        <p:txBody>
          <a:bodyPr wrap="none" anchor="ctr"/>
          <a:lstStyle/>
          <a:p>
            <a:pPr>
              <a:defRPr/>
            </a:pPr>
            <a:endParaRPr lang="zh-CN" altLang="en-US">
              <a:latin typeface="Arial" charset="0"/>
              <a:ea typeface="宋体" charset="-122"/>
            </a:endParaRPr>
          </a:p>
        </p:txBody>
      </p:sp>
      <p:sp>
        <p:nvSpPr>
          <p:cNvPr id="1059" name="Freeform 35"/>
          <p:cNvSpPr>
            <a:spLocks/>
          </p:cNvSpPr>
          <p:nvPr/>
        </p:nvSpPr>
        <p:spPr bwMode="gray">
          <a:xfrm>
            <a:off x="6896100" y="1047750"/>
            <a:ext cx="2155825" cy="52388"/>
          </a:xfrm>
          <a:custGeom>
            <a:avLst/>
            <a:gdLst/>
            <a:ahLst/>
            <a:cxnLst>
              <a:cxn ang="0">
                <a:pos x="0" y="2"/>
              </a:cxn>
              <a:cxn ang="0">
                <a:pos x="1358" y="0"/>
              </a:cxn>
              <a:cxn ang="0">
                <a:pos x="1356" y="32"/>
              </a:cxn>
              <a:cxn ang="0">
                <a:pos x="60" y="33"/>
              </a:cxn>
              <a:cxn ang="0">
                <a:pos x="0" y="2"/>
              </a:cxn>
            </a:cxnLst>
            <a:rect l="0" t="0" r="r" b="b"/>
            <a:pathLst>
              <a:path w="1358" h="33">
                <a:moveTo>
                  <a:pt x="0" y="2"/>
                </a:moveTo>
                <a:lnTo>
                  <a:pt x="1358" y="0"/>
                </a:lnTo>
                <a:lnTo>
                  <a:pt x="1356" y="32"/>
                </a:lnTo>
                <a:lnTo>
                  <a:pt x="60" y="33"/>
                </a:lnTo>
                <a:lnTo>
                  <a:pt x="0" y="2"/>
                </a:lnTo>
                <a:close/>
              </a:path>
            </a:pathLst>
          </a:custGeom>
          <a:solidFill>
            <a:srgbClr val="FFFFFF">
              <a:alpha val="30000"/>
            </a:srgbClr>
          </a:solidFill>
          <a:ln w="9525">
            <a:noFill/>
            <a:round/>
            <a:headEnd/>
            <a:tailEnd/>
          </a:ln>
          <a:effectLst/>
        </p:spPr>
        <p:txBody>
          <a:bodyPr/>
          <a:lstStyle/>
          <a:p>
            <a:pPr>
              <a:defRPr/>
            </a:pPr>
            <a:endParaRPr lang="zh-CN" altLang="en-US">
              <a:latin typeface="Arial" charset="0"/>
            </a:endParaRPr>
          </a:p>
        </p:txBody>
      </p:sp>
      <p:sp>
        <p:nvSpPr>
          <p:cNvPr id="1026" name="Rectangle 2"/>
          <p:cNvSpPr>
            <a:spLocks noGrp="1" noChangeArrowheads="1"/>
          </p:cNvSpPr>
          <p:nvPr>
            <p:ph type="title"/>
          </p:nvPr>
        </p:nvSpPr>
        <p:spPr bwMode="gray">
          <a:xfrm>
            <a:off x="457200" y="238125"/>
            <a:ext cx="6477000" cy="868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endParaRPr lang="en-US" altLang="zh-CN" smtClean="0"/>
          </a:p>
        </p:txBody>
      </p:sp>
      <p:sp>
        <p:nvSpPr>
          <p:cNvPr id="1035" name="Rectangle 3"/>
          <p:cNvSpPr>
            <a:spLocks noGrp="1" noChangeArrowheads="1"/>
          </p:cNvSpPr>
          <p:nvPr>
            <p:ph type="body" idx="1"/>
          </p:nvPr>
        </p:nvSpPr>
        <p:spPr bwMode="gray">
          <a:xfrm>
            <a:off x="457200" y="1438275"/>
            <a:ext cx="8229600" cy="473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ltLang="zh-CN" smtClean="0"/>
          </a:p>
        </p:txBody>
      </p:sp>
      <p:sp>
        <p:nvSpPr>
          <p:cNvPr id="1028" name="Rectangle 4"/>
          <p:cNvSpPr>
            <a:spLocks noGrp="1" noChangeArrowheads="1"/>
          </p:cNvSpPr>
          <p:nvPr>
            <p:ph type="dt" sz="half" idx="2"/>
          </p:nvPr>
        </p:nvSpPr>
        <p:spPr bwMode="gray">
          <a:xfrm>
            <a:off x="3048000" y="6311900"/>
            <a:ext cx="1712913" cy="2905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a:solidFill>
                  <a:srgbClr val="000000"/>
                </a:solidFill>
                <a:latin typeface="Arial" charset="0"/>
                <a:ea typeface="宋体" charset="-122"/>
              </a:defRPr>
            </a:lvl1pPr>
          </a:lstStyle>
          <a:p>
            <a:pPr>
              <a:defRPr/>
            </a:pPr>
            <a:endParaRPr lang="en-US" altLang="zh-CN"/>
          </a:p>
        </p:txBody>
      </p:sp>
      <p:sp>
        <p:nvSpPr>
          <p:cNvPr id="1029" name="Rectangle 5"/>
          <p:cNvSpPr>
            <a:spLocks noGrp="1" noChangeArrowheads="1"/>
          </p:cNvSpPr>
          <p:nvPr>
            <p:ph type="ftr" sz="quarter" idx="3"/>
          </p:nvPr>
        </p:nvSpPr>
        <p:spPr bwMode="gray">
          <a:xfrm>
            <a:off x="4830763" y="6323013"/>
            <a:ext cx="2311400" cy="29051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a:solidFill>
                  <a:srgbClr val="000000"/>
                </a:solidFill>
                <a:latin typeface="Arial" charset="0"/>
                <a:ea typeface="宋体" charset="-122"/>
              </a:defRPr>
            </a:lvl1pPr>
          </a:lstStyle>
          <a:p>
            <a:pPr>
              <a:defRPr/>
            </a:pPr>
            <a:endParaRPr lang="en-US" altLang="zh-CN"/>
          </a:p>
        </p:txBody>
      </p:sp>
      <p:sp>
        <p:nvSpPr>
          <p:cNvPr id="1030" name="Rectangle 6"/>
          <p:cNvSpPr>
            <a:spLocks noGrp="1" noChangeArrowheads="1"/>
          </p:cNvSpPr>
          <p:nvPr>
            <p:ph type="sldNum" sz="quarter" idx="4"/>
          </p:nvPr>
        </p:nvSpPr>
        <p:spPr bwMode="gray">
          <a:xfrm>
            <a:off x="7116763" y="6323013"/>
            <a:ext cx="1616075" cy="29051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a:solidFill>
                  <a:srgbClr val="000000"/>
                </a:solidFill>
                <a:ea typeface="宋体" panose="02010600030101010101" pitchFamily="2" charset="-122"/>
              </a:defRPr>
            </a:lvl1pPr>
          </a:lstStyle>
          <a:p>
            <a:fld id="{16E2FCC6-4532-4D8F-9D9C-E35C04AC223A}" type="slidenum">
              <a:rPr lang="en-US" altLang="zh-CN"/>
              <a:pPr/>
              <a:t>‹#›</a:t>
            </a:fld>
            <a:endParaRPr lang="en-US" altLang="zh-CN"/>
          </a:p>
        </p:txBody>
      </p:sp>
      <p:sp>
        <p:nvSpPr>
          <p:cNvPr id="1061" name="Text Box 37"/>
          <p:cNvSpPr txBox="1">
            <a:spLocks noChangeArrowheads="1"/>
          </p:cNvSpPr>
          <p:nvPr/>
        </p:nvSpPr>
        <p:spPr bwMode="gray">
          <a:xfrm>
            <a:off x="144463" y="6454775"/>
            <a:ext cx="1495425" cy="260350"/>
          </a:xfrm>
          <a:prstGeom prst="rect">
            <a:avLst/>
          </a:prstGeom>
          <a:noFill/>
          <a:ln w="9525">
            <a:noFill/>
            <a:miter lim="800000"/>
            <a:headEnd/>
            <a:tailEnd/>
          </a:ln>
          <a:effectLst/>
        </p:spPr>
        <p:txBody>
          <a:bodyPr wrap="none">
            <a:spAutoFit/>
          </a:bodyPr>
          <a:lstStyle/>
          <a:p>
            <a:pPr>
              <a:defRPr/>
            </a:pPr>
            <a:r>
              <a:rPr lang="en-US" altLang="zh-CN" sz="1100" i="1">
                <a:solidFill>
                  <a:srgbClr val="FFFFFF"/>
                </a:solidFill>
                <a:latin typeface="Times New Roman" pitchFamily="18" charset="0"/>
                <a:ea typeface="宋体" charset="-122"/>
              </a:rPr>
              <a:t>www.themegallery.com</a:t>
            </a:r>
          </a:p>
        </p:txBody>
      </p:sp>
      <p:sp>
        <p:nvSpPr>
          <p:cNvPr id="1054" name="Rectangle 30" descr="7"/>
          <p:cNvSpPr>
            <a:spLocks noChangeArrowheads="1"/>
          </p:cNvSpPr>
          <p:nvPr/>
        </p:nvSpPr>
        <p:spPr bwMode="gray">
          <a:xfrm>
            <a:off x="8245475" y="415925"/>
            <a:ext cx="534988" cy="546100"/>
          </a:xfrm>
          <a:prstGeom prst="rect">
            <a:avLst/>
          </a:prstGeom>
          <a:blipFill dpi="0" rotWithShape="1">
            <a:blip r:embed="rId17" cstate="print"/>
            <a:srcRect/>
            <a:stretch>
              <a:fillRect/>
            </a:stretch>
          </a:blipFill>
          <a:ln w="9525">
            <a:solidFill>
              <a:srgbClr val="FFFFFF"/>
            </a:solidFill>
            <a:miter lim="800000"/>
            <a:headEnd/>
            <a:tailEnd/>
          </a:ln>
          <a:effectLst/>
        </p:spPr>
        <p:txBody>
          <a:bodyPr wrap="none" anchor="ctr"/>
          <a:lstStyle/>
          <a:p>
            <a:pPr>
              <a:defRPr/>
            </a:pPr>
            <a:endParaRPr lang="zh-CN" altLang="en-US">
              <a:latin typeface="Arial" charset="0"/>
              <a:ea typeface="宋体" charset="-122"/>
            </a:endParaRPr>
          </a:p>
        </p:txBody>
      </p:sp>
      <p:sp>
        <p:nvSpPr>
          <p:cNvPr id="1055" name="Rectangle 31" descr="4"/>
          <p:cNvSpPr>
            <a:spLocks noChangeArrowheads="1"/>
          </p:cNvSpPr>
          <p:nvPr/>
        </p:nvSpPr>
        <p:spPr bwMode="gray">
          <a:xfrm>
            <a:off x="7620000" y="415925"/>
            <a:ext cx="534988" cy="546100"/>
          </a:xfrm>
          <a:prstGeom prst="rect">
            <a:avLst/>
          </a:prstGeom>
          <a:blipFill dpi="0" rotWithShape="1">
            <a:blip r:embed="rId18" cstate="print"/>
            <a:srcRect/>
            <a:stretch>
              <a:fillRect/>
            </a:stretch>
          </a:blipFill>
          <a:ln w="9525">
            <a:solidFill>
              <a:srgbClr val="FFFFFF"/>
            </a:solidFill>
            <a:miter lim="800000"/>
            <a:headEnd/>
            <a:tailEnd/>
          </a:ln>
          <a:effectLst/>
        </p:spPr>
        <p:txBody>
          <a:bodyPr wrap="none" anchor="ctr"/>
          <a:lstStyle/>
          <a:p>
            <a:pPr>
              <a:defRPr/>
            </a:pPr>
            <a:endParaRPr lang="zh-CN" altLang="en-US">
              <a:latin typeface="Arial" charset="0"/>
              <a:ea typeface="宋体" charset="-122"/>
            </a:endParaRPr>
          </a:p>
        </p:txBody>
      </p:sp>
      <p:sp>
        <p:nvSpPr>
          <p:cNvPr id="1060" name="Rectangle 36"/>
          <p:cNvSpPr>
            <a:spLocks noChangeArrowheads="1"/>
          </p:cNvSpPr>
          <p:nvPr/>
        </p:nvSpPr>
        <p:spPr bwMode="gray">
          <a:xfrm>
            <a:off x="7000875" y="415925"/>
            <a:ext cx="534988" cy="546100"/>
          </a:xfrm>
          <a:prstGeom prst="rect">
            <a:avLst/>
          </a:prstGeom>
          <a:solidFill>
            <a:srgbClr val="FFFFFF">
              <a:alpha val="30000"/>
            </a:srgbClr>
          </a:solidFill>
          <a:ln w="9525">
            <a:solidFill>
              <a:srgbClr val="FFFFFF"/>
            </a:solidFill>
            <a:miter lim="800000"/>
            <a:headEnd/>
            <a:tailEnd/>
          </a:ln>
          <a:effectLst/>
        </p:spPr>
        <p:txBody>
          <a:bodyPr wrap="none" anchor="ctr"/>
          <a:lstStyle/>
          <a:p>
            <a:pPr>
              <a:defRPr/>
            </a:pPr>
            <a:endParaRPr lang="zh-CN" altLang="en-US">
              <a:latin typeface="Arial" charset="0"/>
              <a:ea typeface="宋体" charset="-122"/>
            </a:endParaRPr>
          </a:p>
        </p:txBody>
      </p:sp>
    </p:spTree>
  </p:cSld>
  <p:clrMap bg1="dk2" tx1="lt1" bg2="dk1" tx2="lt2" accent1="accent1" accent2="accent2" accent3="accent3" accent4="accent4" accent5="accent5" accent6="accent6" hlink="hlink" folHlink="folHlink"/>
  <p:sldLayoutIdLst>
    <p:sldLayoutId id="2147483791" r:id="rId1"/>
    <p:sldLayoutId id="2147483777" r:id="rId2"/>
    <p:sldLayoutId id="2147483778" r:id="rId3"/>
    <p:sldLayoutId id="2147483779" r:id="rId4"/>
    <p:sldLayoutId id="2147483780" r:id="rId5"/>
    <p:sldLayoutId id="2147483781" r:id="rId6"/>
    <p:sldLayoutId id="2147483782" r:id="rId7"/>
    <p:sldLayoutId id="2147483783" r:id="rId8"/>
    <p:sldLayoutId id="2147483784" r:id="rId9"/>
    <p:sldLayoutId id="2147483785" r:id="rId10"/>
    <p:sldLayoutId id="2147483786" r:id="rId11"/>
    <p:sldLayoutId id="2147483787" r:id="rId12"/>
    <p:sldLayoutId id="2147483788" r:id="rId13"/>
    <p:sldLayoutId id="2147483789" r:id="rId14"/>
    <p:sldLayoutId id="2147483790" r:id="rId15"/>
  </p:sldLayoutIdLs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9" presetClass="entr" presetSubtype="0" fill="hold" grpId="0" nodeType="with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p:cTn id="7" dur="500" fill="hold"/>
                                        <p:tgtEl>
                                          <p:spTgt spid="1026"/>
                                        </p:tgtEl>
                                        <p:attrNameLst>
                                          <p:attrName>ppt_x</p:attrName>
                                        </p:attrNameLst>
                                      </p:cBhvr>
                                      <p:tavLst>
                                        <p:tav tm="0">
                                          <p:val>
                                            <p:strVal val="#ppt_x-.2"/>
                                          </p:val>
                                        </p:tav>
                                        <p:tav tm="100000">
                                          <p:val>
                                            <p:strVal val="#ppt_x"/>
                                          </p:val>
                                        </p:tav>
                                      </p:tavLst>
                                    </p:anim>
                                    <p:anim calcmode="lin" valueType="num">
                                      <p:cBhvr>
                                        <p:cTn id="8" dur="500" fill="hold"/>
                                        <p:tgtEl>
                                          <p:spTgt spid="1026"/>
                                        </p:tgtEl>
                                        <p:attrNameLst>
                                          <p:attrName>ppt_y</p:attrName>
                                        </p:attrNameLst>
                                      </p:cBhvr>
                                      <p:tavLst>
                                        <p:tav tm="0">
                                          <p:val>
                                            <p:strVal val="#ppt_y"/>
                                          </p:val>
                                        </p:tav>
                                        <p:tav tm="100000">
                                          <p:val>
                                            <p:strVal val="#ppt_y"/>
                                          </p:val>
                                        </p:tav>
                                      </p:tavLst>
                                    </p:anim>
                                    <p:animEffect transition="in" filter="wipe(right)" prLst="gradientSize: 0.1">
                                      <p:cBhvr>
                                        <p:cTn id="9" dur="500"/>
                                        <p:tgtEl>
                                          <p:spTgt spid="1026"/>
                                        </p:tgtEl>
                                      </p:cBhvr>
                                    </p:animEffect>
                                  </p:childTnLst>
                                </p:cTn>
                              </p:par>
                            </p:childTnLst>
                          </p:cTn>
                        </p:par>
                        <p:par>
                          <p:cTn id="10" fill="hold" nodeType="afterGroup">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1055"/>
                                        </p:tgtEl>
                                        <p:attrNameLst>
                                          <p:attrName>style.visibility</p:attrName>
                                        </p:attrNameLst>
                                      </p:cBhvr>
                                      <p:to>
                                        <p:strVal val="visible"/>
                                      </p:to>
                                    </p:set>
                                    <p:animEffect transition="in" filter="fade">
                                      <p:cBhvr>
                                        <p:cTn id="13" dur="1000"/>
                                        <p:tgtEl>
                                          <p:spTgt spid="1055"/>
                                        </p:tgtEl>
                                      </p:cBhvr>
                                    </p:animEffect>
                                  </p:childTnLst>
                                </p:cTn>
                              </p:par>
                            </p:childTnLst>
                          </p:cTn>
                        </p:par>
                        <p:par>
                          <p:cTn id="14" fill="hold" nodeType="afterGroup">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1060"/>
                                        </p:tgtEl>
                                        <p:attrNameLst>
                                          <p:attrName>style.visibility</p:attrName>
                                        </p:attrNameLst>
                                      </p:cBhvr>
                                      <p:to>
                                        <p:strVal val="visible"/>
                                      </p:to>
                                    </p:set>
                                    <p:animEffect transition="in" filter="fade">
                                      <p:cBhvr>
                                        <p:cTn id="17" dur="1000"/>
                                        <p:tgtEl>
                                          <p:spTgt spid="1060"/>
                                        </p:tgtEl>
                                      </p:cBhvr>
                                    </p:animEffect>
                                  </p:childTnLst>
                                </p:cTn>
                              </p:par>
                            </p:childTnLst>
                          </p:cTn>
                        </p:par>
                        <p:par>
                          <p:cTn id="18" fill="hold" nodeType="afterGroup">
                            <p:stCondLst>
                              <p:cond delay="2500"/>
                            </p:stCondLst>
                            <p:childTnLst>
                              <p:par>
                                <p:cTn id="19" presetID="10" presetClass="entr" presetSubtype="0" fill="hold" grpId="0" nodeType="afterEffect">
                                  <p:stCondLst>
                                    <p:cond delay="0"/>
                                  </p:stCondLst>
                                  <p:childTnLst>
                                    <p:set>
                                      <p:cBhvr>
                                        <p:cTn id="20" dur="1" fill="hold">
                                          <p:stCondLst>
                                            <p:cond delay="0"/>
                                          </p:stCondLst>
                                        </p:cTn>
                                        <p:tgtEl>
                                          <p:spTgt spid="1054"/>
                                        </p:tgtEl>
                                        <p:attrNameLst>
                                          <p:attrName>style.visibility</p:attrName>
                                        </p:attrNameLst>
                                      </p:cBhvr>
                                      <p:to>
                                        <p:strVal val="visible"/>
                                      </p:to>
                                    </p:set>
                                    <p:animEffect transition="in" filter="fade">
                                      <p:cBhvr>
                                        <p:cTn id="21" dur="1000"/>
                                        <p:tgtEl>
                                          <p:spTgt spid="1054"/>
                                        </p:tgtEl>
                                      </p:cBhvr>
                                    </p:animEffect>
                                  </p:childTnLst>
                                </p:cTn>
                              </p:par>
                            </p:childTnLst>
                          </p:cTn>
                        </p:par>
                        <p:par>
                          <p:cTn id="22" fill="hold" nodeType="afterGroup">
                            <p:stCondLst>
                              <p:cond delay="3500"/>
                            </p:stCondLst>
                            <p:childTnLst>
                              <p:par>
                                <p:cTn id="23" presetID="22" presetClass="entr" presetSubtype="4"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ipe(down)">
                                      <p:cBhvr>
                                        <p:cTn id="2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6" grpId="0"/>
      <p:bldP spid="1054" grpId="0" animBg="1"/>
      <p:bldP spid="1055" grpId="0" animBg="1"/>
      <p:bldP spid="1060" grpId="0" animBg="1"/>
    </p:bldLst>
  </p:timing>
  <p:hf hdr="0" ftr="0" dt="0"/>
  <p:txStyles>
    <p:titleStyle>
      <a:lvl1pPr algn="l" rtl="0" eaLnBrk="0" fontAlgn="base" hangingPunct="0">
        <a:spcBef>
          <a:spcPct val="0"/>
        </a:spcBef>
        <a:spcAft>
          <a:spcPct val="0"/>
        </a:spcAft>
        <a:defRPr sz="4400" b="1">
          <a:solidFill>
            <a:srgbClr val="FFFFFF"/>
          </a:solidFill>
          <a:latin typeface="+mj-lt"/>
          <a:ea typeface="+mj-ea"/>
          <a:cs typeface="+mj-cs"/>
        </a:defRPr>
      </a:lvl1pPr>
      <a:lvl2pPr algn="l" rtl="0" eaLnBrk="0" fontAlgn="base" hangingPunct="0">
        <a:spcBef>
          <a:spcPct val="0"/>
        </a:spcBef>
        <a:spcAft>
          <a:spcPct val="0"/>
        </a:spcAft>
        <a:defRPr sz="4400" b="1">
          <a:solidFill>
            <a:srgbClr val="FFFFFF"/>
          </a:solidFill>
          <a:latin typeface="Arial" charset="0"/>
        </a:defRPr>
      </a:lvl2pPr>
      <a:lvl3pPr algn="l" rtl="0" eaLnBrk="0" fontAlgn="base" hangingPunct="0">
        <a:spcBef>
          <a:spcPct val="0"/>
        </a:spcBef>
        <a:spcAft>
          <a:spcPct val="0"/>
        </a:spcAft>
        <a:defRPr sz="4400" b="1">
          <a:solidFill>
            <a:srgbClr val="FFFFFF"/>
          </a:solidFill>
          <a:latin typeface="Arial" charset="0"/>
        </a:defRPr>
      </a:lvl3pPr>
      <a:lvl4pPr algn="l" rtl="0" eaLnBrk="0" fontAlgn="base" hangingPunct="0">
        <a:spcBef>
          <a:spcPct val="0"/>
        </a:spcBef>
        <a:spcAft>
          <a:spcPct val="0"/>
        </a:spcAft>
        <a:defRPr sz="4400" b="1">
          <a:solidFill>
            <a:srgbClr val="FFFFFF"/>
          </a:solidFill>
          <a:latin typeface="Arial" charset="0"/>
        </a:defRPr>
      </a:lvl4pPr>
      <a:lvl5pPr algn="l" rtl="0" eaLnBrk="0" fontAlgn="base" hangingPunct="0">
        <a:spcBef>
          <a:spcPct val="0"/>
        </a:spcBef>
        <a:spcAft>
          <a:spcPct val="0"/>
        </a:spcAft>
        <a:defRPr sz="4400" b="1">
          <a:solidFill>
            <a:srgbClr val="FFFFFF"/>
          </a:solidFill>
          <a:latin typeface="Arial" charset="0"/>
        </a:defRPr>
      </a:lvl5pPr>
      <a:lvl6pPr marL="457200" algn="l" rtl="0" eaLnBrk="1" fontAlgn="base" hangingPunct="1">
        <a:spcBef>
          <a:spcPct val="0"/>
        </a:spcBef>
        <a:spcAft>
          <a:spcPct val="0"/>
        </a:spcAft>
        <a:defRPr sz="4400" b="1">
          <a:solidFill>
            <a:srgbClr val="FFFFFF"/>
          </a:solidFill>
          <a:latin typeface="Arial" charset="0"/>
        </a:defRPr>
      </a:lvl6pPr>
      <a:lvl7pPr marL="914400" algn="l" rtl="0" eaLnBrk="1" fontAlgn="base" hangingPunct="1">
        <a:spcBef>
          <a:spcPct val="0"/>
        </a:spcBef>
        <a:spcAft>
          <a:spcPct val="0"/>
        </a:spcAft>
        <a:defRPr sz="4400" b="1">
          <a:solidFill>
            <a:srgbClr val="FFFFFF"/>
          </a:solidFill>
          <a:latin typeface="Arial" charset="0"/>
        </a:defRPr>
      </a:lvl7pPr>
      <a:lvl8pPr marL="1371600" algn="l" rtl="0" eaLnBrk="1" fontAlgn="base" hangingPunct="1">
        <a:spcBef>
          <a:spcPct val="0"/>
        </a:spcBef>
        <a:spcAft>
          <a:spcPct val="0"/>
        </a:spcAft>
        <a:defRPr sz="4400" b="1">
          <a:solidFill>
            <a:srgbClr val="FFFFFF"/>
          </a:solidFill>
          <a:latin typeface="Arial" charset="0"/>
        </a:defRPr>
      </a:lvl8pPr>
      <a:lvl9pPr marL="1828800" algn="l" rtl="0" eaLnBrk="1" fontAlgn="base" hangingPunct="1">
        <a:spcBef>
          <a:spcPct val="0"/>
        </a:spcBef>
        <a:spcAft>
          <a:spcPct val="0"/>
        </a:spcAft>
        <a:defRPr sz="4400" b="1">
          <a:solidFill>
            <a:srgbClr val="FFFFFF"/>
          </a:solidFill>
          <a:latin typeface="Arial" charset="0"/>
        </a:defRPr>
      </a:lvl9pPr>
    </p:titleStyle>
    <p:bodyStyle>
      <a:lvl1pPr marL="342900" indent="-342900" algn="l" rtl="0" eaLnBrk="0" fontAlgn="base" hangingPunct="0">
        <a:spcBef>
          <a:spcPct val="20000"/>
        </a:spcBef>
        <a:spcAft>
          <a:spcPct val="0"/>
        </a:spcAft>
        <a:buChar char="•"/>
        <a:defRPr sz="3200">
          <a:solidFill>
            <a:srgbClr val="000000"/>
          </a:solidFill>
          <a:latin typeface="+mn-lt"/>
          <a:ea typeface="+mn-ea"/>
          <a:cs typeface="+mn-cs"/>
        </a:defRPr>
      </a:lvl1pPr>
      <a:lvl2pPr marL="742950" indent="-285750" algn="l" rtl="0" eaLnBrk="0" fontAlgn="base" hangingPunct="0">
        <a:spcBef>
          <a:spcPct val="20000"/>
        </a:spcBef>
        <a:spcAft>
          <a:spcPct val="0"/>
        </a:spcAft>
        <a:buChar char="–"/>
        <a:defRPr sz="2800">
          <a:solidFill>
            <a:srgbClr val="000000"/>
          </a:solidFill>
          <a:latin typeface="+mn-lt"/>
        </a:defRPr>
      </a:lvl2pPr>
      <a:lvl3pPr marL="1143000" indent="-228600" algn="l" rtl="0" eaLnBrk="0" fontAlgn="base" hangingPunct="0">
        <a:spcBef>
          <a:spcPct val="20000"/>
        </a:spcBef>
        <a:spcAft>
          <a:spcPct val="0"/>
        </a:spcAft>
        <a:buChar char="•"/>
        <a:defRPr sz="2400">
          <a:solidFill>
            <a:srgbClr val="000000"/>
          </a:solidFill>
          <a:latin typeface="+mn-lt"/>
        </a:defRPr>
      </a:lvl3pPr>
      <a:lvl4pPr marL="1600200" indent="-228600" algn="l" rtl="0" eaLnBrk="0" fontAlgn="base" hangingPunct="0">
        <a:spcBef>
          <a:spcPct val="20000"/>
        </a:spcBef>
        <a:spcAft>
          <a:spcPct val="0"/>
        </a:spcAft>
        <a:buChar char="–"/>
        <a:defRPr sz="2000">
          <a:solidFill>
            <a:srgbClr val="000000"/>
          </a:solidFill>
          <a:latin typeface="+mn-lt"/>
        </a:defRPr>
      </a:lvl4pPr>
      <a:lvl5pPr marL="2057400" indent="-228600" algn="l" rtl="0" eaLnBrk="0" fontAlgn="base" hangingPunct="0">
        <a:spcBef>
          <a:spcPct val="20000"/>
        </a:spcBef>
        <a:spcAft>
          <a:spcPct val="0"/>
        </a:spcAft>
        <a:buChar char="»"/>
        <a:defRPr sz="2000">
          <a:solidFill>
            <a:srgbClr val="000000"/>
          </a:solidFill>
          <a:latin typeface="+mn-lt"/>
        </a:defRPr>
      </a:lvl5pPr>
      <a:lvl6pPr marL="2514600" indent="-228600" algn="l" rtl="0" eaLnBrk="1" fontAlgn="base" hangingPunct="1">
        <a:spcBef>
          <a:spcPct val="20000"/>
        </a:spcBef>
        <a:spcAft>
          <a:spcPct val="0"/>
        </a:spcAft>
        <a:buChar char="»"/>
        <a:defRPr sz="2000">
          <a:solidFill>
            <a:srgbClr val="000000"/>
          </a:solidFill>
          <a:latin typeface="+mn-lt"/>
        </a:defRPr>
      </a:lvl6pPr>
      <a:lvl7pPr marL="2971800" indent="-228600" algn="l" rtl="0" eaLnBrk="1" fontAlgn="base" hangingPunct="1">
        <a:spcBef>
          <a:spcPct val="20000"/>
        </a:spcBef>
        <a:spcAft>
          <a:spcPct val="0"/>
        </a:spcAft>
        <a:buChar char="»"/>
        <a:defRPr sz="2000">
          <a:solidFill>
            <a:srgbClr val="000000"/>
          </a:solidFill>
          <a:latin typeface="+mn-lt"/>
        </a:defRPr>
      </a:lvl7pPr>
      <a:lvl8pPr marL="3429000" indent="-228600" algn="l" rtl="0" eaLnBrk="1" fontAlgn="base" hangingPunct="1">
        <a:spcBef>
          <a:spcPct val="20000"/>
        </a:spcBef>
        <a:spcAft>
          <a:spcPct val="0"/>
        </a:spcAft>
        <a:buChar char="»"/>
        <a:defRPr sz="2000">
          <a:solidFill>
            <a:srgbClr val="000000"/>
          </a:solidFill>
          <a:latin typeface="+mn-lt"/>
        </a:defRPr>
      </a:lvl8pPr>
      <a:lvl9pPr marL="3886200" indent="-228600" algn="l" rtl="0" eaLnBrk="1" fontAlgn="base" hangingPunct="1">
        <a:spcBef>
          <a:spcPct val="20000"/>
        </a:spcBef>
        <a:spcAft>
          <a:spcPct val="0"/>
        </a:spcAft>
        <a:buChar char="»"/>
        <a:defRPr sz="2000">
          <a:solidFill>
            <a:srgbClr val="000000"/>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0.gi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642938" y="1500188"/>
            <a:ext cx="8124825" cy="2500312"/>
          </a:xfrm>
        </p:spPr>
        <p:txBody>
          <a:bodyPr/>
          <a:lstStyle/>
          <a:p>
            <a:pPr algn="ctr" eaLnBrk="1" hangingPunct="1"/>
            <a:r>
              <a:rPr lang="zh-CN" altLang="en-US" sz="7200" smtClean="0">
                <a:ea typeface="宋体" panose="02010600030101010101" pitchFamily="2" charset="-122"/>
              </a:rPr>
              <a:t>第</a:t>
            </a:r>
            <a:r>
              <a:rPr lang="en-US" altLang="zh-CN" sz="7200" smtClean="0">
                <a:ea typeface="宋体" panose="02010600030101010101" pitchFamily="2" charset="-122"/>
              </a:rPr>
              <a:t>7</a:t>
            </a:r>
            <a:r>
              <a:rPr lang="zh-CN" altLang="en-US" sz="7200" smtClean="0">
                <a:ea typeface="宋体" panose="02010600030101010101" pitchFamily="2" charset="-122"/>
              </a:rPr>
              <a:t>章 </a:t>
            </a:r>
            <a:r>
              <a:rPr lang="en-US" altLang="zh-CN" sz="7200" smtClean="0">
                <a:ea typeface="宋体" panose="02010600030101010101" pitchFamily="2" charset="-122"/>
              </a:rPr>
              <a:t/>
            </a:r>
            <a:br>
              <a:rPr lang="en-US" altLang="zh-CN" sz="7200" smtClean="0">
                <a:ea typeface="宋体" panose="02010600030101010101" pitchFamily="2" charset="-122"/>
              </a:rPr>
            </a:br>
            <a:r>
              <a:rPr lang="en-US" altLang="zh-CN" sz="7200" smtClean="0">
                <a:ea typeface="宋体" panose="02010600030101010101" pitchFamily="2" charset="-122"/>
              </a:rPr>
              <a:t>Java </a:t>
            </a:r>
            <a:r>
              <a:rPr lang="zh-CN" altLang="en-US" sz="7200" smtClean="0">
                <a:ea typeface="宋体" panose="02010600030101010101" pitchFamily="2" charset="-122"/>
              </a:rPr>
              <a:t>语言类的特性</a:t>
            </a:r>
            <a:endParaRPr lang="en-US" altLang="zh-CN" sz="7200" smtClean="0">
              <a:ea typeface="宋体" panose="02010600030101010101" pitchFamily="2" charset="-122"/>
            </a:endParaRPr>
          </a:p>
        </p:txBody>
      </p:sp>
      <p:sp>
        <p:nvSpPr>
          <p:cNvPr id="7" name="矩形 6"/>
          <p:cNvSpPr/>
          <p:nvPr/>
        </p:nvSpPr>
        <p:spPr>
          <a:xfrm>
            <a:off x="214313" y="928688"/>
            <a:ext cx="1143000" cy="214312"/>
          </a:xfrm>
          <a:prstGeom prst="rect">
            <a:avLst/>
          </a:prstGeom>
          <a:solidFill>
            <a:srgbClr val="319B2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DDE89A"/>
              </a:solidFill>
              <a:ea typeface="宋体" charset="-122"/>
            </a:endParaRPr>
          </a:p>
        </p:txBody>
      </p:sp>
      <p:sp>
        <p:nvSpPr>
          <p:cNvPr id="3076" name="灯片编号占位符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63CC8B8C-9CBC-40F3-A84C-B69443DE4EE6}" type="slidenum">
              <a:rPr lang="en-US" altLang="zh-CN">
                <a:solidFill>
                  <a:srgbClr val="000000"/>
                </a:solidFill>
              </a:rPr>
              <a:pPr eaLnBrk="1" hangingPunct="1"/>
              <a:t>1</a:t>
            </a:fld>
            <a:endParaRPr lang="en-US" altLang="zh-CN">
              <a:solidFill>
                <a:srgbClr val="000000"/>
              </a:solidFill>
            </a:endParaRPr>
          </a:p>
        </p:txBody>
      </p:sp>
      <p:pic>
        <p:nvPicPr>
          <p:cNvPr id="3077" name="图片 4" descr="09062922584fe86c82565b632c.gif"/>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00063" y="642938"/>
            <a:ext cx="1285875"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0" y="238125"/>
            <a:ext cx="7500938" cy="868363"/>
          </a:xfrm>
        </p:spPr>
        <p:txBody>
          <a:bodyPr/>
          <a:lstStyle/>
          <a:p>
            <a:pPr eaLnBrk="1" hangingPunct="1">
              <a:defRPr/>
            </a:pPr>
            <a:r>
              <a:rPr lang="en-US" altLang="zh-CN" i="1" dirty="0" smtClean="0">
                <a:effectLst>
                  <a:outerShdw blurRad="38100" dist="38100" dir="2700000" algn="tl">
                    <a:srgbClr val="000000">
                      <a:alpha val="43137"/>
                    </a:srgbClr>
                  </a:outerShdw>
                </a:effectLst>
                <a:latin typeface="黑体" pitchFamily="2" charset="-122"/>
                <a:ea typeface="黑体" pitchFamily="2" charset="-122"/>
              </a:rPr>
              <a:t>7.3 </a:t>
            </a:r>
            <a:r>
              <a:rPr lang="zh-CN" altLang="en-US" i="1" dirty="0" smtClean="0">
                <a:effectLst>
                  <a:outerShdw blurRad="38100" dist="38100" dir="2700000" algn="tl">
                    <a:srgbClr val="000000">
                      <a:alpha val="43137"/>
                    </a:srgbClr>
                  </a:outerShdw>
                </a:effectLst>
                <a:latin typeface="黑体" pitchFamily="2" charset="-122"/>
                <a:ea typeface="黑体" pitchFamily="2" charset="-122"/>
              </a:rPr>
              <a:t>构造方法</a:t>
            </a:r>
            <a:endParaRPr lang="en-US" altLang="zh-CN" i="1" dirty="0" smtClean="0">
              <a:effectLst>
                <a:outerShdw blurRad="38100" dist="38100" dir="2700000" algn="tl">
                  <a:srgbClr val="000000">
                    <a:alpha val="43137"/>
                  </a:srgbClr>
                </a:outerShdw>
              </a:effectLst>
              <a:ea typeface="宋体" charset="-122"/>
            </a:endParaRPr>
          </a:p>
        </p:txBody>
      </p:sp>
      <p:sp>
        <p:nvSpPr>
          <p:cNvPr id="13315" name="Rectangle 3"/>
          <p:cNvSpPr>
            <a:spLocks noGrp="1" noChangeArrowheads="1"/>
          </p:cNvSpPr>
          <p:nvPr>
            <p:ph type="body" sz="half" idx="1"/>
          </p:nvPr>
        </p:nvSpPr>
        <p:spPr>
          <a:xfrm>
            <a:off x="0" y="1357313"/>
            <a:ext cx="9144000" cy="5643562"/>
          </a:xfrm>
        </p:spPr>
        <p:txBody>
          <a:bodyPr/>
          <a:lstStyle/>
          <a:p>
            <a:pPr eaLnBrk="1" hangingPunct="1">
              <a:lnSpc>
                <a:spcPts val="4000"/>
              </a:lnSpc>
              <a:buFontTx/>
              <a:buBlip>
                <a:blip r:embed="rId2"/>
              </a:buBlip>
              <a:defRPr/>
            </a:pPr>
            <a:r>
              <a:rPr lang="en-US" altLang="zh-CN" b="1" dirty="0" smtClean="0">
                <a:effectLst>
                  <a:outerShdw blurRad="38100" dist="38100" dir="2700000" algn="tl">
                    <a:srgbClr val="000000">
                      <a:alpha val="43137"/>
                    </a:srgbClr>
                  </a:outerShdw>
                </a:effectLst>
                <a:latin typeface="隶书" pitchFamily="49" charset="-122"/>
                <a:ea typeface="隶书" pitchFamily="49" charset="-122"/>
              </a:rPr>
              <a:t>7.3.4 </a:t>
            </a:r>
            <a:r>
              <a:rPr lang="zh-CN" altLang="en-US" b="1" dirty="0" smtClean="0">
                <a:effectLst>
                  <a:outerShdw blurRad="38100" dist="38100" dir="2700000" algn="tl">
                    <a:srgbClr val="000000">
                      <a:alpha val="43137"/>
                    </a:srgbClr>
                  </a:outerShdw>
                </a:effectLst>
                <a:latin typeface="隶书" pitchFamily="49" charset="-122"/>
                <a:ea typeface="隶书" pitchFamily="49" charset="-122"/>
              </a:rPr>
              <a:t>从一个构造方法调用另一个构造方法</a:t>
            </a:r>
            <a:endParaRPr lang="en-US" altLang="zh-CN" b="1" dirty="0" smtClean="0">
              <a:effectLst>
                <a:outerShdw blurRad="38100" dist="38100" dir="2700000" algn="tl">
                  <a:srgbClr val="000000">
                    <a:alpha val="43137"/>
                  </a:srgbClr>
                </a:outerShdw>
              </a:effectLst>
              <a:latin typeface="隶书" pitchFamily="49" charset="-122"/>
              <a:ea typeface="隶书" pitchFamily="49" charset="-122"/>
            </a:endParaRPr>
          </a:p>
          <a:p>
            <a:pPr lvl="1" eaLnBrk="1" hangingPunct="1">
              <a:lnSpc>
                <a:spcPts val="4000"/>
              </a:lnSpc>
              <a:buClr>
                <a:srgbClr val="9900CC"/>
              </a:buClr>
              <a:buFont typeface="Arial" charset="0"/>
              <a:buChar char="♥"/>
              <a:defRPr/>
            </a:pPr>
            <a:r>
              <a:rPr lang="zh-CN" altLang="en-US" sz="3200" b="1" dirty="0" smtClean="0">
                <a:latin typeface="隶书" pitchFamily="49" charset="-122"/>
                <a:ea typeface="隶书" pitchFamily="49" charset="-122"/>
              </a:rPr>
              <a:t>缩短程序代码，减少开发程序时间。</a:t>
            </a:r>
            <a:r>
              <a:rPr lang="en-US" altLang="zh-CN" sz="3200" b="1" dirty="0" smtClean="0">
                <a:latin typeface="隶书" pitchFamily="49" charset="-122"/>
                <a:ea typeface="隶书" pitchFamily="49" charset="-122"/>
              </a:rPr>
              <a:t> </a:t>
            </a:r>
          </a:p>
          <a:p>
            <a:pPr lvl="1" eaLnBrk="1" hangingPunct="1">
              <a:lnSpc>
                <a:spcPts val="4000"/>
              </a:lnSpc>
              <a:buClr>
                <a:srgbClr val="9900CC"/>
              </a:buClr>
              <a:buFont typeface="Arial" charset="0"/>
              <a:buChar char="♥"/>
              <a:defRPr/>
            </a:pPr>
            <a:r>
              <a:rPr lang="zh-CN" altLang="zh-CN" sz="3200" b="1" dirty="0" smtClean="0">
                <a:latin typeface="隶书" pitchFamily="49" charset="-122"/>
                <a:ea typeface="隶书" pitchFamily="49" charset="-122"/>
              </a:rPr>
              <a:t>从某一构造方法内调用另一构造方法，</a:t>
            </a:r>
            <a:r>
              <a:rPr lang="zh-CN" altLang="en-US" sz="3200" b="1" dirty="0" smtClean="0">
                <a:latin typeface="隶书" pitchFamily="49" charset="-122"/>
                <a:ea typeface="隶书" pitchFamily="49" charset="-122"/>
              </a:rPr>
              <a:t>必须</a:t>
            </a:r>
            <a:r>
              <a:rPr lang="zh-CN" altLang="zh-CN" sz="3200" b="1" dirty="0" smtClean="0">
                <a:latin typeface="隶书" pitchFamily="49" charset="-122"/>
                <a:ea typeface="隶书" pitchFamily="49" charset="-122"/>
              </a:rPr>
              <a:t>通过关键字</a:t>
            </a:r>
            <a:r>
              <a:rPr lang="en-US" altLang="zh-CN" sz="3200" b="1" dirty="0" smtClean="0">
                <a:solidFill>
                  <a:srgbClr val="FF0000"/>
                </a:solidFill>
                <a:latin typeface="隶书" pitchFamily="49" charset="-122"/>
                <a:ea typeface="隶书" pitchFamily="49" charset="-122"/>
              </a:rPr>
              <a:t>this</a:t>
            </a:r>
            <a:r>
              <a:rPr lang="zh-CN" altLang="zh-CN" sz="3200" b="1" dirty="0" smtClean="0">
                <a:latin typeface="隶书" pitchFamily="49" charset="-122"/>
                <a:ea typeface="隶书" pitchFamily="49" charset="-122"/>
              </a:rPr>
              <a:t>来调用的</a:t>
            </a:r>
            <a:r>
              <a:rPr lang="zh-CN" altLang="en-US" sz="3200" b="1" dirty="0" smtClean="0">
                <a:latin typeface="隶书" pitchFamily="49" charset="-122"/>
                <a:ea typeface="隶书" pitchFamily="49" charset="-122"/>
              </a:rPr>
              <a:t>，否则编译出错。</a:t>
            </a:r>
            <a:endParaRPr lang="en-US" altLang="zh-CN" sz="3200" b="1" dirty="0" smtClean="0">
              <a:latin typeface="隶书" pitchFamily="49" charset="-122"/>
              <a:ea typeface="隶书" pitchFamily="49" charset="-122"/>
            </a:endParaRPr>
          </a:p>
          <a:p>
            <a:pPr lvl="1" eaLnBrk="1" hangingPunct="1">
              <a:lnSpc>
                <a:spcPts val="4000"/>
              </a:lnSpc>
              <a:buClr>
                <a:srgbClr val="9900CC"/>
              </a:buClr>
              <a:buFont typeface="Arial" charset="0"/>
              <a:buChar char="♥"/>
              <a:defRPr/>
            </a:pPr>
            <a:r>
              <a:rPr lang="en-US" altLang="zh-CN" sz="3200" b="1" dirty="0" smtClean="0">
                <a:latin typeface="隶书" pitchFamily="49" charset="-122"/>
                <a:ea typeface="隶书" pitchFamily="49" charset="-122"/>
              </a:rPr>
              <a:t>this</a:t>
            </a:r>
            <a:r>
              <a:rPr lang="zh-CN" altLang="en-US" sz="3200" b="1" dirty="0" smtClean="0">
                <a:latin typeface="隶书" pitchFamily="49" charset="-122"/>
                <a:ea typeface="隶书" pitchFamily="49" charset="-122"/>
              </a:rPr>
              <a:t>关键字必须写在构造方法内的</a:t>
            </a:r>
            <a:r>
              <a:rPr lang="zh-CN" altLang="en-US" sz="3200" b="1" dirty="0" smtClean="0">
                <a:solidFill>
                  <a:srgbClr val="FF0000"/>
                </a:solidFill>
                <a:latin typeface="隶书" pitchFamily="49" charset="-122"/>
                <a:ea typeface="隶书" pitchFamily="49" charset="-122"/>
              </a:rPr>
              <a:t>第一行</a:t>
            </a:r>
            <a:r>
              <a:rPr lang="zh-CN" altLang="en-US" sz="3200" b="1" dirty="0" smtClean="0">
                <a:latin typeface="隶书" pitchFamily="49" charset="-122"/>
                <a:ea typeface="隶书" pitchFamily="49" charset="-122"/>
              </a:rPr>
              <a:t>位置。</a:t>
            </a:r>
            <a:endParaRPr lang="en-US" altLang="zh-CN" sz="3200" b="1" dirty="0" smtClean="0">
              <a:latin typeface="隶书" pitchFamily="49" charset="-122"/>
              <a:ea typeface="隶书" pitchFamily="49" charset="-122"/>
            </a:endParaRPr>
          </a:p>
          <a:p>
            <a:pPr lvl="1" eaLnBrk="1" hangingPunct="1">
              <a:lnSpc>
                <a:spcPts val="4000"/>
              </a:lnSpc>
              <a:buClr>
                <a:srgbClr val="9900CC"/>
              </a:buClr>
              <a:buFont typeface="Arial" charset="0"/>
              <a:buChar char="♥"/>
              <a:defRPr/>
            </a:pPr>
            <a:r>
              <a:rPr lang="zh-CN" altLang="en-US" sz="3200" b="1" dirty="0" smtClean="0">
                <a:latin typeface="隶书" pitchFamily="49" charset="-122"/>
                <a:ea typeface="隶书" pitchFamily="49" charset="-122"/>
              </a:rPr>
              <a:t>见教材例</a:t>
            </a:r>
            <a:r>
              <a:rPr lang="en-US" altLang="zh-CN" sz="3200" b="1" dirty="0" smtClean="0">
                <a:latin typeface="隶书" pitchFamily="49" charset="-122"/>
                <a:ea typeface="隶书" pitchFamily="49" charset="-122"/>
              </a:rPr>
              <a:t>7.6</a:t>
            </a:r>
          </a:p>
        </p:txBody>
      </p:sp>
      <p:sp>
        <p:nvSpPr>
          <p:cNvPr id="7" name="矩形 6"/>
          <p:cNvSpPr/>
          <p:nvPr/>
        </p:nvSpPr>
        <p:spPr>
          <a:xfrm>
            <a:off x="142875" y="6500813"/>
            <a:ext cx="1571625" cy="2143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DDE89A"/>
              </a:solidFill>
              <a:ea typeface="宋体" charset="-122"/>
            </a:endParaRPr>
          </a:p>
        </p:txBody>
      </p:sp>
      <p:sp>
        <p:nvSpPr>
          <p:cNvPr id="12293" name="灯片编号占位符 4"/>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815E176-0F45-4C09-8155-4A7FDBCD128C}" type="slidenum">
              <a:rPr lang="en-US" altLang="zh-CN">
                <a:solidFill>
                  <a:srgbClr val="000000"/>
                </a:solidFill>
              </a:rPr>
              <a:pPr eaLnBrk="1" hangingPunct="1"/>
              <a:t>10</a:t>
            </a:fld>
            <a:endParaRPr lang="en-US" altLang="zh-CN">
              <a:solidFill>
                <a:srgbClr val="000000"/>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0" y="238125"/>
            <a:ext cx="7500938" cy="868363"/>
          </a:xfrm>
        </p:spPr>
        <p:txBody>
          <a:bodyPr/>
          <a:lstStyle/>
          <a:p>
            <a:pPr eaLnBrk="1" hangingPunct="1">
              <a:defRPr/>
            </a:pPr>
            <a:r>
              <a:rPr lang="en-US" altLang="zh-CN" i="1" dirty="0" smtClean="0">
                <a:effectLst>
                  <a:outerShdw blurRad="38100" dist="38100" dir="2700000" algn="tl">
                    <a:srgbClr val="000000">
                      <a:alpha val="43137"/>
                    </a:srgbClr>
                  </a:outerShdw>
                </a:effectLst>
                <a:latin typeface="黑体" pitchFamily="2" charset="-122"/>
                <a:ea typeface="黑体" pitchFamily="2" charset="-122"/>
              </a:rPr>
              <a:t>7.3 </a:t>
            </a:r>
            <a:r>
              <a:rPr lang="zh-CN" altLang="en-US" i="1" dirty="0" smtClean="0">
                <a:effectLst>
                  <a:outerShdw blurRad="38100" dist="38100" dir="2700000" algn="tl">
                    <a:srgbClr val="000000">
                      <a:alpha val="43137"/>
                    </a:srgbClr>
                  </a:outerShdw>
                </a:effectLst>
                <a:latin typeface="黑体" pitchFamily="2" charset="-122"/>
                <a:ea typeface="黑体" pitchFamily="2" charset="-122"/>
              </a:rPr>
              <a:t>构造方法</a:t>
            </a:r>
            <a:endParaRPr lang="en-US" altLang="zh-CN" i="1" dirty="0" smtClean="0">
              <a:effectLst>
                <a:outerShdw blurRad="38100" dist="38100" dir="2700000" algn="tl">
                  <a:srgbClr val="000000">
                    <a:alpha val="43137"/>
                  </a:srgbClr>
                </a:outerShdw>
              </a:effectLst>
              <a:ea typeface="宋体" charset="-122"/>
            </a:endParaRPr>
          </a:p>
        </p:txBody>
      </p:sp>
      <p:sp>
        <p:nvSpPr>
          <p:cNvPr id="14339" name="Rectangle 3"/>
          <p:cNvSpPr>
            <a:spLocks noGrp="1" noChangeArrowheads="1"/>
          </p:cNvSpPr>
          <p:nvPr>
            <p:ph type="body" sz="half" idx="1"/>
          </p:nvPr>
        </p:nvSpPr>
        <p:spPr>
          <a:xfrm>
            <a:off x="0" y="1357313"/>
            <a:ext cx="9144000" cy="5643562"/>
          </a:xfrm>
        </p:spPr>
        <p:txBody>
          <a:bodyPr/>
          <a:lstStyle/>
          <a:p>
            <a:pPr eaLnBrk="1" hangingPunct="1">
              <a:lnSpc>
                <a:spcPts val="4000"/>
              </a:lnSpc>
              <a:buFontTx/>
              <a:buBlip>
                <a:blip r:embed="rId2"/>
              </a:buBlip>
              <a:defRPr/>
            </a:pPr>
            <a:r>
              <a:rPr lang="en-US" altLang="zh-CN" b="1" dirty="0" smtClean="0">
                <a:effectLst>
                  <a:outerShdw blurRad="38100" dist="38100" dir="2700000" algn="tl">
                    <a:srgbClr val="000000">
                      <a:alpha val="43137"/>
                    </a:srgbClr>
                  </a:outerShdw>
                </a:effectLst>
                <a:latin typeface="隶书" pitchFamily="49" charset="-122"/>
                <a:ea typeface="隶书" pitchFamily="49" charset="-122"/>
              </a:rPr>
              <a:t>7.3.5 </a:t>
            </a:r>
            <a:r>
              <a:rPr lang="zh-CN" altLang="en-US" b="1" dirty="0" smtClean="0">
                <a:effectLst>
                  <a:outerShdw blurRad="38100" dist="38100" dir="2700000" algn="tl">
                    <a:srgbClr val="000000">
                      <a:alpha val="43137"/>
                    </a:srgbClr>
                  </a:outerShdw>
                </a:effectLst>
                <a:latin typeface="隶书" pitchFamily="49" charset="-122"/>
                <a:ea typeface="隶书" pitchFamily="49" charset="-122"/>
              </a:rPr>
              <a:t>公共构造方法与私有构造方法</a:t>
            </a:r>
            <a:endParaRPr lang="en-US" altLang="zh-CN" b="1" dirty="0" smtClean="0">
              <a:effectLst>
                <a:outerShdw blurRad="38100" dist="38100" dir="2700000" algn="tl">
                  <a:srgbClr val="000000">
                    <a:alpha val="43137"/>
                  </a:srgbClr>
                </a:outerShdw>
              </a:effectLst>
              <a:latin typeface="隶书" pitchFamily="49" charset="-122"/>
              <a:ea typeface="隶书" pitchFamily="49" charset="-122"/>
            </a:endParaRPr>
          </a:p>
          <a:p>
            <a:pPr lvl="1" eaLnBrk="1" hangingPunct="1">
              <a:lnSpc>
                <a:spcPts val="4000"/>
              </a:lnSpc>
              <a:buClr>
                <a:srgbClr val="9900CC"/>
              </a:buClr>
              <a:buFont typeface="Arial" charset="0"/>
              <a:buChar char="♥"/>
              <a:defRPr/>
            </a:pPr>
            <a:r>
              <a:rPr lang="zh-CN" altLang="en-US" sz="3200" b="1" dirty="0" smtClean="0">
                <a:latin typeface="隶书" pitchFamily="49" charset="-122"/>
                <a:ea typeface="隶书" pitchFamily="49" charset="-122"/>
              </a:rPr>
              <a:t>构造方法一般都是</a:t>
            </a:r>
            <a:r>
              <a:rPr lang="en-US" altLang="zh-CN" sz="3200" b="1" dirty="0" smtClean="0">
                <a:latin typeface="隶书" pitchFamily="49" charset="-122"/>
                <a:ea typeface="隶书" pitchFamily="49" charset="-122"/>
              </a:rPr>
              <a:t>public</a:t>
            </a:r>
            <a:r>
              <a:rPr lang="zh-CN" altLang="en-US" sz="3200" b="1" dirty="0" smtClean="0">
                <a:latin typeface="隶书" pitchFamily="49" charset="-122"/>
                <a:ea typeface="隶书" pitchFamily="49" charset="-122"/>
              </a:rPr>
              <a:t>，因为它们在创建对象时，是在类的外部被系统自动调用的。</a:t>
            </a:r>
            <a:endParaRPr lang="en-US" altLang="zh-CN" sz="3200" b="1" dirty="0" smtClean="0">
              <a:latin typeface="隶书" pitchFamily="49" charset="-122"/>
              <a:ea typeface="隶书" pitchFamily="49" charset="-122"/>
            </a:endParaRPr>
          </a:p>
          <a:p>
            <a:pPr lvl="1" eaLnBrk="1" hangingPunct="1">
              <a:lnSpc>
                <a:spcPts val="4000"/>
              </a:lnSpc>
              <a:buClr>
                <a:srgbClr val="9900CC"/>
              </a:buClr>
              <a:buFont typeface="Arial" charset="0"/>
              <a:buChar char="♥"/>
              <a:defRPr/>
            </a:pPr>
            <a:r>
              <a:rPr lang="zh-CN" altLang="en-US" sz="3200" b="1" dirty="0" smtClean="0">
                <a:latin typeface="隶书" pitchFamily="49" charset="-122"/>
                <a:ea typeface="隶书" pitchFamily="49" charset="-122"/>
              </a:rPr>
              <a:t>构造函数若被声明为</a:t>
            </a:r>
            <a:r>
              <a:rPr lang="en-US" altLang="zh-CN" sz="3200" b="1" dirty="0" smtClean="0">
                <a:latin typeface="隶书" pitchFamily="49" charset="-122"/>
                <a:ea typeface="隶书" pitchFamily="49" charset="-122"/>
              </a:rPr>
              <a:t>private</a:t>
            </a:r>
            <a:r>
              <a:rPr lang="zh-CN" altLang="en-US" sz="3200" b="1" dirty="0" smtClean="0">
                <a:latin typeface="隶书" pitchFamily="49" charset="-122"/>
                <a:ea typeface="隶书" pitchFamily="49" charset="-122"/>
              </a:rPr>
              <a:t>，则无法在构造方法所在的类以外的地方被调用，但在该类的内部还是可以被调用。</a:t>
            </a:r>
            <a:endParaRPr lang="en-US" altLang="zh-CN" sz="3200" b="1" dirty="0" smtClean="0">
              <a:latin typeface="隶书" pitchFamily="49" charset="-122"/>
              <a:ea typeface="隶书" pitchFamily="49" charset="-122"/>
            </a:endParaRPr>
          </a:p>
          <a:p>
            <a:pPr lvl="1" eaLnBrk="1" hangingPunct="1">
              <a:lnSpc>
                <a:spcPts val="4000"/>
              </a:lnSpc>
              <a:buClr>
                <a:srgbClr val="9900CC"/>
              </a:buClr>
              <a:buFont typeface="Arial" charset="0"/>
              <a:buChar char="♥"/>
              <a:defRPr/>
            </a:pPr>
            <a:r>
              <a:rPr lang="zh-CN" altLang="en-US" sz="3200" b="1" dirty="0" smtClean="0">
                <a:latin typeface="隶书" pitchFamily="49" charset="-122"/>
                <a:ea typeface="隶书" pitchFamily="49" charset="-122"/>
              </a:rPr>
              <a:t>见教材例</a:t>
            </a:r>
            <a:r>
              <a:rPr lang="en-US" altLang="zh-CN" sz="3200" b="1" dirty="0" smtClean="0">
                <a:latin typeface="隶书" pitchFamily="49" charset="-122"/>
                <a:ea typeface="隶书" pitchFamily="49" charset="-122"/>
              </a:rPr>
              <a:t>7.7</a:t>
            </a:r>
          </a:p>
        </p:txBody>
      </p:sp>
      <p:sp>
        <p:nvSpPr>
          <p:cNvPr id="7" name="矩形 6"/>
          <p:cNvSpPr/>
          <p:nvPr/>
        </p:nvSpPr>
        <p:spPr>
          <a:xfrm>
            <a:off x="142875" y="6500813"/>
            <a:ext cx="1571625" cy="2143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DDE89A"/>
              </a:solidFill>
              <a:ea typeface="宋体" charset="-122"/>
            </a:endParaRPr>
          </a:p>
        </p:txBody>
      </p:sp>
      <p:sp>
        <p:nvSpPr>
          <p:cNvPr id="13317" name="灯片编号占位符 4"/>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1419640-0164-4434-B730-36B6066E03F0}" type="slidenum">
              <a:rPr lang="en-US" altLang="zh-CN">
                <a:solidFill>
                  <a:srgbClr val="000000"/>
                </a:solidFill>
              </a:rPr>
              <a:pPr eaLnBrk="1" hangingPunct="1"/>
              <a:t>11</a:t>
            </a:fld>
            <a:endParaRPr lang="en-US" altLang="zh-CN">
              <a:solidFill>
                <a:srgbClr val="000000"/>
              </a:solidFill>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0" y="238125"/>
            <a:ext cx="7500938" cy="868363"/>
          </a:xfrm>
        </p:spPr>
        <p:txBody>
          <a:bodyPr/>
          <a:lstStyle/>
          <a:p>
            <a:pPr eaLnBrk="1" hangingPunct="1">
              <a:defRPr/>
            </a:pPr>
            <a:r>
              <a:rPr lang="en-US" altLang="zh-CN" i="1" dirty="0" smtClean="0">
                <a:effectLst>
                  <a:outerShdw blurRad="38100" dist="38100" dir="2700000" algn="tl">
                    <a:srgbClr val="000000">
                      <a:alpha val="43137"/>
                    </a:srgbClr>
                  </a:outerShdw>
                </a:effectLst>
                <a:latin typeface="黑体" pitchFamily="2" charset="-122"/>
                <a:ea typeface="黑体" pitchFamily="2" charset="-122"/>
              </a:rPr>
              <a:t>7.4 </a:t>
            </a:r>
            <a:r>
              <a:rPr lang="zh-CN" altLang="en-US" i="1" dirty="0" smtClean="0">
                <a:effectLst>
                  <a:outerShdw blurRad="38100" dist="38100" dir="2700000" algn="tl">
                    <a:srgbClr val="000000">
                      <a:alpha val="43137"/>
                    </a:srgbClr>
                  </a:outerShdw>
                </a:effectLst>
                <a:latin typeface="黑体" pitchFamily="2" charset="-122"/>
                <a:ea typeface="黑体" pitchFamily="2" charset="-122"/>
              </a:rPr>
              <a:t>静态成员</a:t>
            </a:r>
            <a:endParaRPr lang="en-US" altLang="zh-CN" i="1" dirty="0" smtClean="0">
              <a:effectLst>
                <a:outerShdw blurRad="38100" dist="38100" dir="2700000" algn="tl">
                  <a:srgbClr val="000000">
                    <a:alpha val="43137"/>
                  </a:srgbClr>
                </a:outerShdw>
              </a:effectLst>
              <a:ea typeface="宋体" charset="-122"/>
            </a:endParaRPr>
          </a:p>
        </p:txBody>
      </p:sp>
      <p:sp>
        <p:nvSpPr>
          <p:cNvPr id="15363" name="Rectangle 3"/>
          <p:cNvSpPr>
            <a:spLocks noGrp="1" noChangeArrowheads="1"/>
          </p:cNvSpPr>
          <p:nvPr>
            <p:ph type="body" sz="half" idx="1"/>
          </p:nvPr>
        </p:nvSpPr>
        <p:spPr>
          <a:xfrm>
            <a:off x="0" y="1000125"/>
            <a:ext cx="9358313" cy="5643563"/>
          </a:xfrm>
        </p:spPr>
        <p:txBody>
          <a:bodyPr/>
          <a:lstStyle/>
          <a:p>
            <a:pPr eaLnBrk="1" hangingPunct="1">
              <a:lnSpc>
                <a:spcPts val="3800"/>
              </a:lnSpc>
              <a:buFontTx/>
              <a:buBlip>
                <a:blip r:embed="rId2"/>
              </a:buBlip>
              <a:defRPr/>
            </a:pPr>
            <a:r>
              <a:rPr lang="en-US" altLang="zh-CN" b="1" dirty="0" smtClean="0">
                <a:effectLst>
                  <a:outerShdw blurRad="38100" dist="38100" dir="2700000" algn="tl">
                    <a:srgbClr val="000000">
                      <a:alpha val="43137"/>
                    </a:srgbClr>
                  </a:outerShdw>
                </a:effectLst>
                <a:latin typeface="隶书" pitchFamily="49" charset="-122"/>
                <a:ea typeface="隶书" pitchFamily="49" charset="-122"/>
              </a:rPr>
              <a:t>7.4.1 </a:t>
            </a:r>
            <a:r>
              <a:rPr lang="zh-CN" altLang="en-US" b="1" dirty="0" smtClean="0">
                <a:effectLst>
                  <a:outerShdw blurRad="38100" dist="38100" dir="2700000" algn="tl">
                    <a:srgbClr val="000000">
                      <a:alpha val="43137"/>
                    </a:srgbClr>
                  </a:outerShdw>
                </a:effectLst>
                <a:latin typeface="隶书" pitchFamily="49" charset="-122"/>
                <a:ea typeface="隶书" pitchFamily="49" charset="-122"/>
              </a:rPr>
              <a:t>实例成员</a:t>
            </a:r>
          </a:p>
          <a:p>
            <a:pPr lvl="1" eaLnBrk="1" hangingPunct="1">
              <a:lnSpc>
                <a:spcPts val="3800"/>
              </a:lnSpc>
              <a:buClr>
                <a:srgbClr val="9900CC"/>
              </a:buClr>
              <a:buFont typeface="Arial" charset="0"/>
              <a:buChar char="♥"/>
              <a:defRPr/>
            </a:pPr>
            <a:r>
              <a:rPr lang="zh-CN" altLang="zh-CN" sz="3200" b="1" dirty="0" smtClean="0">
                <a:latin typeface="隶书" pitchFamily="49" charset="-122"/>
                <a:ea typeface="隶书" pitchFamily="49" charset="-122"/>
              </a:rPr>
              <a:t>在类定义中如果成员变量或成员方法没有用</a:t>
            </a:r>
            <a:r>
              <a:rPr lang="en-US" altLang="zh-CN" sz="3200" b="1" dirty="0" smtClean="0">
                <a:latin typeface="隶书" pitchFamily="49" charset="-122"/>
                <a:ea typeface="隶书" pitchFamily="49" charset="-122"/>
              </a:rPr>
              <a:t>static</a:t>
            </a:r>
            <a:r>
              <a:rPr lang="zh-CN" altLang="zh-CN" sz="3200" b="1" dirty="0" smtClean="0">
                <a:latin typeface="隶书" pitchFamily="49" charset="-122"/>
                <a:ea typeface="隶书" pitchFamily="49" charset="-122"/>
              </a:rPr>
              <a:t>来修饰，则该成员就是</a:t>
            </a:r>
            <a:r>
              <a:rPr lang="zh-CN" altLang="zh-CN" sz="3200" b="1" dirty="0" smtClean="0">
                <a:solidFill>
                  <a:srgbClr val="FF0000"/>
                </a:solidFill>
                <a:latin typeface="隶书" pitchFamily="49" charset="-122"/>
                <a:ea typeface="隶书" pitchFamily="49" charset="-122"/>
              </a:rPr>
              <a:t>实例成员</a:t>
            </a:r>
            <a:r>
              <a:rPr lang="zh-CN" altLang="en-US" sz="3200" b="1" dirty="0" smtClean="0">
                <a:latin typeface="隶书" pitchFamily="49" charset="-122"/>
                <a:ea typeface="隶书" pitchFamily="49" charset="-122"/>
              </a:rPr>
              <a:t>。被</a:t>
            </a:r>
            <a:r>
              <a:rPr lang="en-US" altLang="zh-CN" sz="3200" b="1" dirty="0" smtClean="0">
                <a:latin typeface="隶书" pitchFamily="49" charset="-122"/>
                <a:ea typeface="隶书" pitchFamily="49" charset="-122"/>
              </a:rPr>
              <a:t>static</a:t>
            </a:r>
            <a:r>
              <a:rPr lang="zh-CN" altLang="en-US" sz="3200" b="1" dirty="0" smtClean="0">
                <a:latin typeface="隶书" pitchFamily="49" charset="-122"/>
                <a:ea typeface="隶书" pitchFamily="49" charset="-122"/>
              </a:rPr>
              <a:t>修饰的成员称为</a:t>
            </a:r>
            <a:r>
              <a:rPr lang="zh-CN" altLang="en-US" sz="3200" b="1" dirty="0" smtClean="0">
                <a:solidFill>
                  <a:srgbClr val="FF0000"/>
                </a:solidFill>
                <a:latin typeface="隶书" pitchFamily="49" charset="-122"/>
                <a:ea typeface="隶书" pitchFamily="49" charset="-122"/>
              </a:rPr>
              <a:t>类成员</a:t>
            </a:r>
            <a:r>
              <a:rPr lang="zh-CN" altLang="en-US" sz="3200" b="1" dirty="0" smtClean="0">
                <a:latin typeface="隶书" pitchFamily="49" charset="-122"/>
                <a:ea typeface="隶书" pitchFamily="49" charset="-122"/>
              </a:rPr>
              <a:t>。</a:t>
            </a:r>
            <a:endParaRPr lang="en-US" altLang="zh-CN" sz="3200" b="1" dirty="0" smtClean="0">
              <a:latin typeface="隶书" pitchFamily="49" charset="-122"/>
              <a:ea typeface="隶书" pitchFamily="49" charset="-122"/>
            </a:endParaRPr>
          </a:p>
          <a:p>
            <a:pPr lvl="1" eaLnBrk="1" hangingPunct="1">
              <a:lnSpc>
                <a:spcPts val="3800"/>
              </a:lnSpc>
              <a:buClr>
                <a:srgbClr val="9900CC"/>
              </a:buClr>
              <a:buFont typeface="Arial" charset="0"/>
              <a:buChar char="♥"/>
              <a:defRPr/>
            </a:pPr>
            <a:r>
              <a:rPr lang="zh-CN" altLang="zh-CN" sz="3200" b="1" dirty="0" smtClean="0">
                <a:latin typeface="隶书" pitchFamily="49" charset="-122"/>
                <a:ea typeface="隶书" pitchFamily="49" charset="-122"/>
              </a:rPr>
              <a:t>如在例</a:t>
            </a:r>
            <a:r>
              <a:rPr lang="en-US" altLang="zh-CN" sz="3200" b="1" dirty="0" smtClean="0">
                <a:latin typeface="隶书" pitchFamily="49" charset="-122"/>
                <a:ea typeface="隶书" pitchFamily="49" charset="-122"/>
              </a:rPr>
              <a:t>7.5</a:t>
            </a:r>
            <a:r>
              <a:rPr lang="zh-CN" altLang="zh-CN" sz="3200" b="1" dirty="0" smtClean="0">
                <a:latin typeface="隶书" pitchFamily="49" charset="-122"/>
                <a:ea typeface="隶书" pitchFamily="49" charset="-122"/>
              </a:rPr>
              <a:t>的主方法</a:t>
            </a:r>
            <a:r>
              <a:rPr lang="en-US" altLang="zh-CN" sz="3200" b="1" dirty="0" smtClean="0">
                <a:latin typeface="隶书" pitchFamily="49" charset="-122"/>
                <a:ea typeface="隶书" pitchFamily="49" charset="-122"/>
              </a:rPr>
              <a:t>main()</a:t>
            </a:r>
            <a:r>
              <a:rPr lang="zh-CN" altLang="zh-CN" sz="3200" b="1" dirty="0" smtClean="0">
                <a:latin typeface="隶书" pitchFamily="49" charset="-122"/>
                <a:ea typeface="隶书" pitchFamily="49" charset="-122"/>
              </a:rPr>
              <a:t>中分别用</a:t>
            </a:r>
            <a:r>
              <a:rPr lang="en-US" altLang="zh-CN" sz="3200" b="1" dirty="0" smtClean="0">
                <a:latin typeface="隶书" pitchFamily="49" charset="-122"/>
                <a:ea typeface="隶书" pitchFamily="49" charset="-122"/>
              </a:rPr>
              <a:t>new</a:t>
            </a:r>
            <a:r>
              <a:rPr lang="zh-CN" altLang="zh-CN" sz="3200" b="1" dirty="0" smtClean="0">
                <a:latin typeface="隶书" pitchFamily="49" charset="-122"/>
                <a:ea typeface="隶书" pitchFamily="49" charset="-122"/>
              </a:rPr>
              <a:t>运算符产生两个新的对象</a:t>
            </a:r>
            <a:r>
              <a:rPr lang="en-US" altLang="zh-CN" sz="3200" b="1" dirty="0" smtClean="0">
                <a:latin typeface="隶书" pitchFamily="49" charset="-122"/>
                <a:ea typeface="隶书" pitchFamily="49" charset="-122"/>
              </a:rPr>
              <a:t>volu1</a:t>
            </a:r>
            <a:r>
              <a:rPr lang="zh-CN" altLang="zh-CN" sz="3200" b="1" dirty="0" smtClean="0">
                <a:latin typeface="隶书" pitchFamily="49" charset="-122"/>
                <a:ea typeface="隶书" pitchFamily="49" charset="-122"/>
              </a:rPr>
              <a:t>和</a:t>
            </a:r>
            <a:r>
              <a:rPr lang="en-US" altLang="zh-CN" sz="3200" b="1" dirty="0" smtClean="0">
                <a:latin typeface="隶书" pitchFamily="49" charset="-122"/>
                <a:ea typeface="隶书" pitchFamily="49" charset="-122"/>
              </a:rPr>
              <a:t>volu2</a:t>
            </a:r>
            <a:r>
              <a:rPr lang="zh-CN" altLang="zh-CN" sz="3200" b="1" dirty="0" smtClean="0">
                <a:latin typeface="隶书" pitchFamily="49" charset="-122"/>
                <a:ea typeface="隶书" pitchFamily="49" charset="-122"/>
              </a:rPr>
              <a:t>。这两个对象都各自拥有自己保存自己成员的存储空间，而不与其他对象共享。</a:t>
            </a:r>
            <a:r>
              <a:rPr lang="zh-CN" altLang="en-US" sz="3200" b="1" dirty="0" smtClean="0">
                <a:latin typeface="隶书" pitchFamily="49" charset="-122"/>
                <a:ea typeface="隶书" pitchFamily="49" charset="-122"/>
              </a:rPr>
              <a:t>（见教材图</a:t>
            </a:r>
            <a:r>
              <a:rPr lang="en-US" altLang="zh-CN" sz="3200" b="1" dirty="0" smtClean="0">
                <a:latin typeface="隶书" pitchFamily="49" charset="-122"/>
                <a:ea typeface="隶书" pitchFamily="49" charset="-122"/>
              </a:rPr>
              <a:t>7.1</a:t>
            </a:r>
            <a:r>
              <a:rPr lang="zh-CN" altLang="en-US" sz="3200" b="1" dirty="0" smtClean="0">
                <a:latin typeface="隶书" pitchFamily="49" charset="-122"/>
                <a:ea typeface="隶书" pitchFamily="49" charset="-122"/>
              </a:rPr>
              <a:t>）</a:t>
            </a:r>
            <a:endParaRPr lang="en-US" altLang="zh-CN" sz="3200" b="1" dirty="0" smtClean="0">
              <a:latin typeface="隶书" pitchFamily="49" charset="-122"/>
              <a:ea typeface="隶书" pitchFamily="49" charset="-122"/>
            </a:endParaRPr>
          </a:p>
          <a:p>
            <a:pPr lvl="1" eaLnBrk="1" hangingPunct="1">
              <a:lnSpc>
                <a:spcPts val="3800"/>
              </a:lnSpc>
              <a:buClr>
                <a:srgbClr val="9900CC"/>
              </a:buClr>
              <a:buFont typeface="Arial" charset="0"/>
              <a:buChar char="♥"/>
              <a:defRPr/>
            </a:pPr>
            <a:r>
              <a:rPr lang="zh-CN" altLang="en-US" sz="3200" b="1" dirty="0" smtClean="0">
                <a:latin typeface="隶书" pitchFamily="49" charset="-122"/>
                <a:ea typeface="隶书" pitchFamily="49" charset="-122"/>
              </a:rPr>
              <a:t>若修改了</a:t>
            </a:r>
            <a:r>
              <a:rPr lang="en-US" altLang="zh-CN" sz="3200" b="1" dirty="0" smtClean="0">
                <a:latin typeface="隶书" pitchFamily="49" charset="-122"/>
                <a:ea typeface="隶书" pitchFamily="49" charset="-122"/>
              </a:rPr>
              <a:t>volu1</a:t>
            </a:r>
            <a:r>
              <a:rPr lang="zh-CN" altLang="en-US" sz="3200" b="1" dirty="0" smtClean="0">
                <a:latin typeface="隶书" pitchFamily="49" charset="-122"/>
                <a:ea typeface="隶书" pitchFamily="49" charset="-122"/>
              </a:rPr>
              <a:t>的某个成员变量的值，而</a:t>
            </a:r>
            <a:r>
              <a:rPr lang="en-US" altLang="zh-CN" sz="3200" b="1" dirty="0" smtClean="0">
                <a:latin typeface="隶书" pitchFamily="49" charset="-122"/>
                <a:ea typeface="隶书" pitchFamily="49" charset="-122"/>
              </a:rPr>
              <a:t>volu2</a:t>
            </a:r>
            <a:r>
              <a:rPr lang="zh-CN" altLang="en-US" sz="3200" b="1" dirty="0" smtClean="0">
                <a:latin typeface="隶书" pitchFamily="49" charset="-122"/>
                <a:ea typeface="隶书" pitchFamily="49" charset="-122"/>
              </a:rPr>
              <a:t>的成员变量不受影响。这样的成员变量称为实例变量。</a:t>
            </a:r>
            <a:endParaRPr lang="en-US" altLang="zh-CN" sz="3200" b="1" dirty="0" smtClean="0">
              <a:latin typeface="隶书" pitchFamily="49" charset="-122"/>
              <a:ea typeface="隶书" pitchFamily="49" charset="-122"/>
            </a:endParaRPr>
          </a:p>
        </p:txBody>
      </p:sp>
      <p:sp>
        <p:nvSpPr>
          <p:cNvPr id="7" name="矩形 6"/>
          <p:cNvSpPr/>
          <p:nvPr/>
        </p:nvSpPr>
        <p:spPr>
          <a:xfrm>
            <a:off x="142875" y="6500813"/>
            <a:ext cx="1571625" cy="2143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DDE89A"/>
              </a:solidFill>
              <a:ea typeface="宋体" charset="-122"/>
            </a:endParaRPr>
          </a:p>
        </p:txBody>
      </p:sp>
      <p:sp>
        <p:nvSpPr>
          <p:cNvPr id="14341" name="灯片编号占位符 4"/>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37F719D-EFB5-4670-8D01-9B45A8E309FA}" type="slidenum">
              <a:rPr lang="en-US" altLang="zh-CN">
                <a:solidFill>
                  <a:srgbClr val="000000"/>
                </a:solidFill>
              </a:rPr>
              <a:pPr eaLnBrk="1" hangingPunct="1"/>
              <a:t>12</a:t>
            </a:fld>
            <a:endParaRPr lang="en-US" altLang="zh-CN">
              <a:solidFill>
                <a:srgbClr val="000000"/>
              </a:solidFill>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0" y="238125"/>
            <a:ext cx="7500938" cy="868363"/>
          </a:xfrm>
        </p:spPr>
        <p:txBody>
          <a:bodyPr/>
          <a:lstStyle/>
          <a:p>
            <a:pPr eaLnBrk="1" hangingPunct="1">
              <a:defRPr/>
            </a:pPr>
            <a:r>
              <a:rPr lang="en-US" altLang="zh-CN" i="1" dirty="0" smtClean="0">
                <a:effectLst>
                  <a:outerShdw blurRad="38100" dist="38100" dir="2700000" algn="tl">
                    <a:srgbClr val="000000">
                      <a:alpha val="43137"/>
                    </a:srgbClr>
                  </a:outerShdw>
                </a:effectLst>
                <a:latin typeface="黑体" pitchFamily="2" charset="-122"/>
                <a:ea typeface="黑体" pitchFamily="2" charset="-122"/>
              </a:rPr>
              <a:t>7.4 </a:t>
            </a:r>
            <a:r>
              <a:rPr lang="zh-CN" altLang="en-US" i="1" dirty="0" smtClean="0">
                <a:effectLst>
                  <a:outerShdw blurRad="38100" dist="38100" dir="2700000" algn="tl">
                    <a:srgbClr val="000000">
                      <a:alpha val="43137"/>
                    </a:srgbClr>
                  </a:outerShdw>
                </a:effectLst>
                <a:latin typeface="黑体" pitchFamily="2" charset="-122"/>
                <a:ea typeface="黑体" pitchFamily="2" charset="-122"/>
              </a:rPr>
              <a:t>静态成员</a:t>
            </a:r>
            <a:endParaRPr lang="en-US" altLang="zh-CN" i="1" dirty="0" smtClean="0">
              <a:effectLst>
                <a:outerShdw blurRad="38100" dist="38100" dir="2700000" algn="tl">
                  <a:srgbClr val="000000">
                    <a:alpha val="43137"/>
                  </a:srgbClr>
                </a:outerShdw>
              </a:effectLst>
              <a:ea typeface="宋体" charset="-122"/>
            </a:endParaRPr>
          </a:p>
        </p:txBody>
      </p:sp>
      <p:sp>
        <p:nvSpPr>
          <p:cNvPr id="16387" name="Rectangle 3"/>
          <p:cNvSpPr>
            <a:spLocks noGrp="1" noChangeArrowheads="1"/>
          </p:cNvSpPr>
          <p:nvPr>
            <p:ph type="body" sz="half" idx="1"/>
          </p:nvPr>
        </p:nvSpPr>
        <p:spPr>
          <a:xfrm>
            <a:off x="-71438" y="928688"/>
            <a:ext cx="9358313" cy="5643562"/>
          </a:xfrm>
        </p:spPr>
        <p:txBody>
          <a:bodyPr/>
          <a:lstStyle/>
          <a:p>
            <a:pPr eaLnBrk="1" hangingPunct="1">
              <a:lnSpc>
                <a:spcPts val="3200"/>
              </a:lnSpc>
              <a:buFontTx/>
              <a:buBlip>
                <a:blip r:embed="rId2"/>
              </a:buBlip>
              <a:defRPr/>
            </a:pPr>
            <a:r>
              <a:rPr lang="en-US" altLang="zh-CN" b="1" dirty="0" smtClean="0">
                <a:effectLst>
                  <a:outerShdw blurRad="38100" dist="38100" dir="2700000" algn="tl">
                    <a:srgbClr val="000000">
                      <a:alpha val="43137"/>
                    </a:srgbClr>
                  </a:outerShdw>
                </a:effectLst>
                <a:latin typeface="隶书" pitchFamily="49" charset="-122"/>
                <a:ea typeface="隶书" pitchFamily="49" charset="-122"/>
              </a:rPr>
              <a:t>7.4.2 </a:t>
            </a:r>
            <a:r>
              <a:rPr lang="zh-CN" altLang="en-US" b="1" dirty="0" smtClean="0">
                <a:effectLst>
                  <a:outerShdw blurRad="38100" dist="38100" dir="2700000" algn="tl">
                    <a:srgbClr val="000000">
                      <a:alpha val="43137"/>
                    </a:srgbClr>
                  </a:outerShdw>
                </a:effectLst>
                <a:latin typeface="隶书" pitchFamily="49" charset="-122"/>
                <a:ea typeface="隶书" pitchFamily="49" charset="-122"/>
              </a:rPr>
              <a:t>静态变量</a:t>
            </a:r>
          </a:p>
          <a:p>
            <a:pPr lvl="1" eaLnBrk="1" hangingPunct="1">
              <a:lnSpc>
                <a:spcPts val="3200"/>
              </a:lnSpc>
              <a:buClr>
                <a:srgbClr val="9900CC"/>
              </a:buClr>
              <a:buFont typeface="Arial" charset="0"/>
              <a:buChar char="♥"/>
              <a:defRPr/>
            </a:pPr>
            <a:r>
              <a:rPr lang="zh-CN" altLang="zh-CN" sz="3000" b="1" dirty="0" smtClean="0">
                <a:latin typeface="隶书" pitchFamily="49" charset="-122"/>
                <a:ea typeface="隶书" pitchFamily="49" charset="-122"/>
              </a:rPr>
              <a:t>用</a:t>
            </a:r>
            <a:r>
              <a:rPr lang="en-US" altLang="zh-CN" sz="3000" b="1" dirty="0" smtClean="0">
                <a:latin typeface="隶书" pitchFamily="49" charset="-122"/>
                <a:ea typeface="隶书" pitchFamily="49" charset="-122"/>
              </a:rPr>
              <a:t>static</a:t>
            </a:r>
            <a:r>
              <a:rPr lang="zh-CN" altLang="zh-CN" sz="3000" b="1" dirty="0" smtClean="0">
                <a:latin typeface="隶书" pitchFamily="49" charset="-122"/>
                <a:ea typeface="隶书" pitchFamily="49" charset="-122"/>
              </a:rPr>
              <a:t>修饰的成员变量称为“静态变量”，静态变量也称为类变量。静态变量是隶属于类的变量，而不是属于任何一个类的具体对象。</a:t>
            </a:r>
            <a:endParaRPr lang="en-US" altLang="zh-CN" sz="3000" b="1" dirty="0" smtClean="0">
              <a:latin typeface="隶书" pitchFamily="49" charset="-122"/>
              <a:ea typeface="隶书" pitchFamily="49" charset="-122"/>
            </a:endParaRPr>
          </a:p>
          <a:p>
            <a:pPr lvl="1" eaLnBrk="1" hangingPunct="1">
              <a:lnSpc>
                <a:spcPts val="3200"/>
              </a:lnSpc>
              <a:buClr>
                <a:srgbClr val="9900CC"/>
              </a:buClr>
              <a:buFont typeface="Arial" charset="0"/>
              <a:buChar char="♥"/>
              <a:defRPr/>
            </a:pPr>
            <a:r>
              <a:rPr lang="zh-CN" altLang="en-US" sz="3000" b="1" dirty="0" smtClean="0">
                <a:latin typeface="隶书" pitchFamily="49" charset="-122"/>
                <a:ea typeface="隶书" pitchFamily="49" charset="-122"/>
              </a:rPr>
              <a:t>对于某类的任何一个具体对象而言，静态变量是一个公共的存储单元。</a:t>
            </a:r>
            <a:endParaRPr lang="en-US" altLang="zh-CN" sz="3000" b="1" dirty="0" smtClean="0">
              <a:latin typeface="隶书" pitchFamily="49" charset="-122"/>
              <a:ea typeface="隶书" pitchFamily="49" charset="-122"/>
            </a:endParaRPr>
          </a:p>
          <a:p>
            <a:pPr lvl="1" eaLnBrk="1" hangingPunct="1">
              <a:lnSpc>
                <a:spcPts val="3200"/>
              </a:lnSpc>
              <a:buClr>
                <a:srgbClr val="9900CC"/>
              </a:buClr>
              <a:buFont typeface="Arial" charset="0"/>
              <a:buChar char="♥"/>
              <a:defRPr/>
            </a:pPr>
            <a:r>
              <a:rPr lang="zh-CN" altLang="en-US" sz="3000" b="1" dirty="0" smtClean="0">
                <a:latin typeface="隶书" pitchFamily="49" charset="-122"/>
                <a:ea typeface="隶书" pitchFamily="49" charset="-122"/>
              </a:rPr>
              <a:t>对于某类的任一对象访问静态变量访问它时，取到的都是相同数值；同样，任一对象修改它也是在同一内存单元做操作。</a:t>
            </a:r>
            <a:endParaRPr lang="en-US" altLang="zh-CN" sz="3000" b="1" dirty="0" smtClean="0">
              <a:latin typeface="隶书" pitchFamily="49" charset="-122"/>
              <a:ea typeface="隶书" pitchFamily="49" charset="-122"/>
            </a:endParaRPr>
          </a:p>
          <a:p>
            <a:pPr lvl="1" eaLnBrk="1" hangingPunct="1">
              <a:lnSpc>
                <a:spcPts val="3200"/>
              </a:lnSpc>
              <a:buClr>
                <a:srgbClr val="9900CC"/>
              </a:buClr>
              <a:buFont typeface="Arial" charset="0"/>
              <a:buChar char="♥"/>
              <a:defRPr/>
            </a:pPr>
            <a:r>
              <a:rPr lang="zh-CN" altLang="en-US" b="1" dirty="0" smtClean="0">
                <a:latin typeface="隶书" pitchFamily="49" charset="-122"/>
                <a:ea typeface="隶书" pitchFamily="49" charset="-122"/>
              </a:rPr>
              <a:t>使用</a:t>
            </a:r>
            <a:r>
              <a:rPr lang="zh-CN" altLang="zh-CN" b="1" dirty="0" smtClean="0">
                <a:latin typeface="隶书" pitchFamily="49" charset="-122"/>
                <a:ea typeface="隶书" pitchFamily="49" charset="-122"/>
              </a:rPr>
              <a:t>格式有如下两种：</a:t>
            </a:r>
          </a:p>
          <a:p>
            <a:pPr lvl="1" eaLnBrk="1" hangingPunct="1">
              <a:lnSpc>
                <a:spcPts val="3200"/>
              </a:lnSpc>
              <a:buClr>
                <a:srgbClr val="9900CC"/>
              </a:buClr>
              <a:buFontTx/>
              <a:buNone/>
              <a:defRPr/>
            </a:pPr>
            <a:r>
              <a:rPr lang="en-US" altLang="zh-CN" b="1" dirty="0" smtClean="0">
                <a:latin typeface="隶书" pitchFamily="49" charset="-122"/>
                <a:ea typeface="隶书" pitchFamily="49" charset="-122"/>
              </a:rPr>
              <a:t>           </a:t>
            </a:r>
          </a:p>
        </p:txBody>
      </p:sp>
      <p:sp>
        <p:nvSpPr>
          <p:cNvPr id="7" name="矩形 6"/>
          <p:cNvSpPr/>
          <p:nvPr/>
        </p:nvSpPr>
        <p:spPr>
          <a:xfrm>
            <a:off x="142875" y="6500813"/>
            <a:ext cx="1571625" cy="2143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DDE89A"/>
              </a:solidFill>
              <a:ea typeface="宋体" charset="-122"/>
            </a:endParaRPr>
          </a:p>
        </p:txBody>
      </p:sp>
      <p:sp>
        <p:nvSpPr>
          <p:cNvPr id="15365" name="灯片编号占位符 4"/>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184F6EA-F67D-40C5-B50C-7DD5D3C4065A}" type="slidenum">
              <a:rPr lang="en-US" altLang="zh-CN">
                <a:solidFill>
                  <a:srgbClr val="000000"/>
                </a:solidFill>
              </a:rPr>
              <a:pPr eaLnBrk="1" hangingPunct="1"/>
              <a:t>13</a:t>
            </a:fld>
            <a:endParaRPr lang="en-US" altLang="zh-CN">
              <a:solidFill>
                <a:srgbClr val="000000"/>
              </a:solidFill>
            </a:endParaRPr>
          </a:p>
        </p:txBody>
      </p:sp>
      <p:sp>
        <p:nvSpPr>
          <p:cNvPr id="6" name="矩形 5"/>
          <p:cNvSpPr/>
          <p:nvPr/>
        </p:nvSpPr>
        <p:spPr>
          <a:xfrm>
            <a:off x="1857375" y="5429250"/>
            <a:ext cx="6215063" cy="1143000"/>
          </a:xfrm>
          <a:prstGeom prst="rect">
            <a:avLst/>
          </a:prstGeom>
          <a:solidFill>
            <a:srgbClr val="0000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lvl="1">
              <a:lnSpc>
                <a:spcPts val="3600"/>
              </a:lnSpc>
              <a:buClr>
                <a:srgbClr val="9900CC"/>
              </a:buClr>
              <a:defRPr/>
            </a:pPr>
            <a:r>
              <a:rPr lang="zh-CN" altLang="zh-CN" sz="2800" b="1" dirty="0">
                <a:solidFill>
                  <a:srgbClr val="FFFF00"/>
                </a:solidFill>
                <a:latin typeface="隶书" pitchFamily="49" charset="-122"/>
                <a:ea typeface="隶书" pitchFamily="49" charset="-122"/>
              </a:rPr>
              <a:t>类名</a:t>
            </a:r>
            <a:r>
              <a:rPr lang="en-US" altLang="zh-CN" sz="2800" b="1" dirty="0">
                <a:solidFill>
                  <a:srgbClr val="FFFF00"/>
                </a:solidFill>
                <a:latin typeface="隶书" pitchFamily="49" charset="-122"/>
                <a:ea typeface="隶书" pitchFamily="49" charset="-122"/>
              </a:rPr>
              <a:t>.</a:t>
            </a:r>
            <a:r>
              <a:rPr lang="zh-CN" altLang="zh-CN" sz="2800" b="1" dirty="0">
                <a:solidFill>
                  <a:srgbClr val="FFFF00"/>
                </a:solidFill>
                <a:latin typeface="隶书" pitchFamily="49" charset="-122"/>
                <a:ea typeface="隶书" pitchFamily="49" charset="-122"/>
              </a:rPr>
              <a:t>静态变量名</a:t>
            </a:r>
            <a:r>
              <a:rPr lang="en-US" altLang="zh-CN" sz="2800" b="1" dirty="0">
                <a:solidFill>
                  <a:srgbClr val="FFFF00"/>
                </a:solidFill>
                <a:latin typeface="隶书" pitchFamily="49" charset="-122"/>
                <a:ea typeface="隶书" pitchFamily="49" charset="-122"/>
              </a:rPr>
              <a:t>; //</a:t>
            </a:r>
            <a:r>
              <a:rPr lang="zh-CN" altLang="en-US" sz="2800" b="1" dirty="0">
                <a:solidFill>
                  <a:srgbClr val="FFFF00"/>
                </a:solidFill>
                <a:latin typeface="隶书" pitchFamily="49" charset="-122"/>
                <a:ea typeface="隶书" pitchFamily="49" charset="-122"/>
              </a:rPr>
              <a:t>建议采用</a:t>
            </a:r>
            <a:r>
              <a:rPr lang="en-US" altLang="zh-CN" sz="2800" b="1" dirty="0">
                <a:solidFill>
                  <a:srgbClr val="FFFF00"/>
                </a:solidFill>
                <a:latin typeface="隶书" pitchFamily="49" charset="-122"/>
                <a:ea typeface="隶书" pitchFamily="49" charset="-122"/>
              </a:rPr>
              <a:t> </a:t>
            </a:r>
            <a:endParaRPr lang="zh-CN" altLang="zh-CN" sz="2800" b="1" dirty="0">
              <a:solidFill>
                <a:srgbClr val="FFFF00"/>
              </a:solidFill>
              <a:latin typeface="隶书" pitchFamily="49" charset="-122"/>
              <a:ea typeface="隶书" pitchFamily="49" charset="-122"/>
            </a:endParaRPr>
          </a:p>
          <a:p>
            <a:pPr lvl="1">
              <a:lnSpc>
                <a:spcPts val="3600"/>
              </a:lnSpc>
              <a:buClr>
                <a:srgbClr val="9900CC"/>
              </a:buClr>
              <a:defRPr/>
            </a:pPr>
            <a:r>
              <a:rPr lang="zh-CN" altLang="zh-CN" sz="2800" b="1" dirty="0">
                <a:solidFill>
                  <a:srgbClr val="FFFF00"/>
                </a:solidFill>
                <a:latin typeface="隶书" pitchFamily="49" charset="-122"/>
                <a:ea typeface="隶书" pitchFamily="49" charset="-122"/>
              </a:rPr>
              <a:t>对象名</a:t>
            </a:r>
            <a:r>
              <a:rPr lang="en-US" altLang="zh-CN" sz="2800" b="1" dirty="0">
                <a:solidFill>
                  <a:srgbClr val="FFFF00"/>
                </a:solidFill>
                <a:latin typeface="隶书" pitchFamily="49" charset="-122"/>
                <a:ea typeface="隶书" pitchFamily="49" charset="-122"/>
              </a:rPr>
              <a:t>.</a:t>
            </a:r>
            <a:r>
              <a:rPr lang="zh-CN" altLang="zh-CN" sz="2800" b="1" dirty="0">
                <a:solidFill>
                  <a:srgbClr val="FFFF00"/>
                </a:solidFill>
                <a:latin typeface="隶书" pitchFamily="49" charset="-122"/>
                <a:ea typeface="隶书" pitchFamily="49" charset="-122"/>
              </a:rPr>
              <a:t>静态变量名</a:t>
            </a:r>
            <a:r>
              <a:rPr lang="en-US" altLang="zh-CN" sz="2800" b="1" dirty="0">
                <a:solidFill>
                  <a:srgbClr val="FFFF00"/>
                </a:solidFill>
                <a:latin typeface="隶书" pitchFamily="49" charset="-122"/>
                <a:ea typeface="隶书" pitchFamily="49" charset="-122"/>
              </a:rPr>
              <a:t>; </a:t>
            </a:r>
          </a:p>
          <a:p>
            <a:pPr algn="ctr">
              <a:defRPr/>
            </a:pPr>
            <a:endParaRPr lang="zh-CN" altLang="en-US" dirty="0">
              <a:solidFill>
                <a:srgbClr val="333333"/>
              </a:solidFill>
              <a:ea typeface="宋体" charset="-122"/>
            </a:endParaRPr>
          </a:p>
        </p:txBody>
      </p:sp>
      <p:sp>
        <p:nvSpPr>
          <p:cNvPr id="8" name="矩形 7"/>
          <p:cNvSpPr/>
          <p:nvPr/>
        </p:nvSpPr>
        <p:spPr>
          <a:xfrm>
            <a:off x="7286625" y="5214938"/>
            <a:ext cx="1643063" cy="357187"/>
          </a:xfrm>
          <a:prstGeom prst="rect">
            <a:avLst/>
          </a:prstGeom>
          <a:solidFill>
            <a:srgbClr val="66006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b="1" dirty="0">
                <a:solidFill>
                  <a:srgbClr val="FFFFFF"/>
                </a:solidFill>
                <a:ea typeface="宋体" charset="-122"/>
              </a:rPr>
              <a:t>见教材例</a:t>
            </a:r>
            <a:r>
              <a:rPr lang="en-US" altLang="zh-CN" b="1" dirty="0">
                <a:solidFill>
                  <a:srgbClr val="FFFFFF"/>
                </a:solidFill>
                <a:ea typeface="宋体" charset="-122"/>
              </a:rPr>
              <a:t>7.8</a:t>
            </a:r>
            <a:endParaRPr lang="zh-CN" altLang="en-US" b="1" dirty="0">
              <a:solidFill>
                <a:srgbClr val="FFFFFF"/>
              </a:solidFill>
              <a:ea typeface="宋体" charset="-122"/>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0" y="238125"/>
            <a:ext cx="7500938" cy="868363"/>
          </a:xfrm>
        </p:spPr>
        <p:txBody>
          <a:bodyPr/>
          <a:lstStyle/>
          <a:p>
            <a:pPr eaLnBrk="1" hangingPunct="1">
              <a:defRPr/>
            </a:pPr>
            <a:r>
              <a:rPr lang="en-US" altLang="zh-CN" i="1" dirty="0" smtClean="0">
                <a:effectLst>
                  <a:outerShdw blurRad="38100" dist="38100" dir="2700000" algn="tl">
                    <a:srgbClr val="000000">
                      <a:alpha val="43137"/>
                    </a:srgbClr>
                  </a:outerShdw>
                </a:effectLst>
                <a:latin typeface="黑体" pitchFamily="2" charset="-122"/>
                <a:ea typeface="黑体" pitchFamily="2" charset="-122"/>
              </a:rPr>
              <a:t>7.4 </a:t>
            </a:r>
            <a:r>
              <a:rPr lang="zh-CN" altLang="en-US" i="1" dirty="0" smtClean="0">
                <a:effectLst>
                  <a:outerShdw blurRad="38100" dist="38100" dir="2700000" algn="tl">
                    <a:srgbClr val="000000">
                      <a:alpha val="43137"/>
                    </a:srgbClr>
                  </a:outerShdw>
                </a:effectLst>
                <a:latin typeface="黑体" pitchFamily="2" charset="-122"/>
                <a:ea typeface="黑体" pitchFamily="2" charset="-122"/>
              </a:rPr>
              <a:t>静态成员</a:t>
            </a:r>
            <a:endParaRPr lang="en-US" altLang="zh-CN" i="1" dirty="0" smtClean="0">
              <a:effectLst>
                <a:outerShdw blurRad="38100" dist="38100" dir="2700000" algn="tl">
                  <a:srgbClr val="000000">
                    <a:alpha val="43137"/>
                  </a:srgbClr>
                </a:outerShdw>
              </a:effectLst>
              <a:ea typeface="宋体" charset="-122"/>
            </a:endParaRPr>
          </a:p>
        </p:txBody>
      </p:sp>
      <p:sp>
        <p:nvSpPr>
          <p:cNvPr id="17411" name="Rectangle 3"/>
          <p:cNvSpPr>
            <a:spLocks noGrp="1" noChangeArrowheads="1"/>
          </p:cNvSpPr>
          <p:nvPr>
            <p:ph type="body" sz="half" idx="1"/>
          </p:nvPr>
        </p:nvSpPr>
        <p:spPr>
          <a:xfrm>
            <a:off x="-71438" y="1000125"/>
            <a:ext cx="9358313" cy="5857875"/>
          </a:xfrm>
        </p:spPr>
        <p:txBody>
          <a:bodyPr/>
          <a:lstStyle/>
          <a:p>
            <a:pPr eaLnBrk="1" hangingPunct="1">
              <a:lnSpc>
                <a:spcPts val="4000"/>
              </a:lnSpc>
              <a:buFontTx/>
              <a:buBlip>
                <a:blip r:embed="rId2"/>
              </a:buBlip>
              <a:defRPr/>
            </a:pPr>
            <a:r>
              <a:rPr lang="en-US" altLang="zh-CN" b="1" dirty="0" smtClean="0">
                <a:effectLst>
                  <a:outerShdw blurRad="38100" dist="38100" dir="2700000" algn="tl">
                    <a:srgbClr val="000000">
                      <a:alpha val="43137"/>
                    </a:srgbClr>
                  </a:outerShdw>
                </a:effectLst>
                <a:latin typeface="隶书" pitchFamily="49" charset="-122"/>
                <a:ea typeface="隶书" pitchFamily="49" charset="-122"/>
              </a:rPr>
              <a:t>7.4.3 </a:t>
            </a:r>
            <a:r>
              <a:rPr lang="zh-CN" altLang="en-US" b="1" dirty="0" smtClean="0">
                <a:effectLst>
                  <a:outerShdw blurRad="38100" dist="38100" dir="2700000" algn="tl">
                    <a:srgbClr val="000000">
                      <a:alpha val="43137"/>
                    </a:srgbClr>
                  </a:outerShdw>
                </a:effectLst>
                <a:latin typeface="隶书" pitchFamily="49" charset="-122"/>
                <a:ea typeface="隶书" pitchFamily="49" charset="-122"/>
              </a:rPr>
              <a:t>静态方法</a:t>
            </a:r>
          </a:p>
          <a:p>
            <a:pPr lvl="1" eaLnBrk="1" hangingPunct="1">
              <a:lnSpc>
                <a:spcPts val="3300"/>
              </a:lnSpc>
              <a:buClr>
                <a:srgbClr val="9900CC"/>
              </a:buClr>
              <a:buFont typeface="Arial" charset="0"/>
              <a:buChar char="♥"/>
              <a:defRPr/>
            </a:pPr>
            <a:r>
              <a:rPr lang="zh-CN" altLang="zh-CN" sz="3000" b="1" dirty="0" smtClean="0">
                <a:latin typeface="隶书" pitchFamily="49" charset="-122"/>
                <a:ea typeface="隶书" pitchFamily="49" charset="-122"/>
              </a:rPr>
              <a:t>用</a:t>
            </a:r>
            <a:r>
              <a:rPr lang="en-US" altLang="zh-CN" sz="3000" b="1" dirty="0" smtClean="0">
                <a:latin typeface="隶书" pitchFamily="49" charset="-122"/>
                <a:ea typeface="隶书" pitchFamily="49" charset="-122"/>
              </a:rPr>
              <a:t>static</a:t>
            </a:r>
            <a:r>
              <a:rPr lang="zh-CN" altLang="zh-CN" sz="3000" b="1" dirty="0" smtClean="0">
                <a:latin typeface="隶书" pitchFamily="49" charset="-122"/>
                <a:ea typeface="隶书" pitchFamily="49" charset="-122"/>
              </a:rPr>
              <a:t>修饰的方法是属于类的静态方法</a:t>
            </a:r>
            <a:r>
              <a:rPr lang="zh-CN" altLang="en-US" sz="3000" b="1" dirty="0" smtClean="0">
                <a:latin typeface="隶书" pitchFamily="49" charset="-122"/>
                <a:ea typeface="隶书" pitchFamily="49" charset="-122"/>
              </a:rPr>
              <a:t>（</a:t>
            </a:r>
            <a:r>
              <a:rPr lang="zh-CN" altLang="zh-CN" sz="3000" b="1" dirty="0" smtClean="0">
                <a:latin typeface="隶书" pitchFamily="49" charset="-122"/>
                <a:ea typeface="隶书" pitchFamily="49" charset="-122"/>
              </a:rPr>
              <a:t>类方法</a:t>
            </a:r>
            <a:r>
              <a:rPr lang="zh-CN" altLang="en-US" sz="3000" b="1" dirty="0" smtClean="0">
                <a:latin typeface="隶书" pitchFamily="49" charset="-122"/>
                <a:ea typeface="隶书" pitchFamily="49" charset="-122"/>
              </a:rPr>
              <a:t>）</a:t>
            </a:r>
            <a:r>
              <a:rPr lang="zh-CN" altLang="zh-CN" sz="3000" b="1" dirty="0" smtClean="0">
                <a:latin typeface="隶书" pitchFamily="49" charset="-122"/>
                <a:ea typeface="隶书" pitchFamily="49" charset="-122"/>
              </a:rPr>
              <a:t>。</a:t>
            </a:r>
            <a:endParaRPr lang="en-US" altLang="zh-CN" sz="3000" dirty="0" smtClean="0">
              <a:ea typeface="宋体" charset="-122"/>
            </a:endParaRPr>
          </a:p>
          <a:p>
            <a:pPr lvl="1" eaLnBrk="1" hangingPunct="1">
              <a:lnSpc>
                <a:spcPts val="3300"/>
              </a:lnSpc>
              <a:buClr>
                <a:srgbClr val="9900CC"/>
              </a:buClr>
              <a:buFont typeface="Arial" charset="0"/>
              <a:buChar char="♥"/>
              <a:defRPr/>
            </a:pPr>
            <a:r>
              <a:rPr lang="zh-CN" altLang="en-US" sz="3000" b="1" dirty="0" smtClean="0">
                <a:latin typeface="隶书" pitchFamily="49" charset="-122"/>
                <a:ea typeface="隶书" pitchFamily="49" charset="-122"/>
              </a:rPr>
              <a:t>非</a:t>
            </a:r>
            <a:r>
              <a:rPr lang="en-US" altLang="zh-CN" sz="3000" b="1" dirty="0" smtClean="0">
                <a:latin typeface="隶书" pitchFamily="49" charset="-122"/>
                <a:ea typeface="隶书" pitchFamily="49" charset="-122"/>
              </a:rPr>
              <a:t>static</a:t>
            </a:r>
            <a:r>
              <a:rPr lang="zh-CN" altLang="en-US" sz="3000" b="1" dirty="0" smtClean="0">
                <a:latin typeface="隶书" pitchFamily="49" charset="-122"/>
                <a:ea typeface="隶书" pitchFamily="49" charset="-122"/>
              </a:rPr>
              <a:t>的方法是属于某个对象的方法，在该对象创建时，对象的方法在内存中拥有属于自己专用的代码段；而</a:t>
            </a:r>
            <a:r>
              <a:rPr lang="en-US" altLang="zh-CN" sz="3000" b="1" dirty="0" smtClean="0">
                <a:latin typeface="隶书" pitchFamily="49" charset="-122"/>
                <a:ea typeface="隶书" pitchFamily="49" charset="-122"/>
              </a:rPr>
              <a:t>static</a:t>
            </a:r>
            <a:r>
              <a:rPr lang="zh-CN" altLang="en-US" sz="3000" b="1" dirty="0" smtClean="0">
                <a:latin typeface="隶书" pitchFamily="49" charset="-122"/>
                <a:ea typeface="隶书" pitchFamily="49" charset="-122"/>
              </a:rPr>
              <a:t>的方法是属于整个类的，它在内存中的代码段将被所有对象所共用。</a:t>
            </a:r>
            <a:endParaRPr lang="en-US" altLang="zh-CN" sz="3000" b="1" dirty="0" smtClean="0">
              <a:latin typeface="隶书" pitchFamily="49" charset="-122"/>
              <a:ea typeface="隶书" pitchFamily="49" charset="-122"/>
            </a:endParaRPr>
          </a:p>
          <a:p>
            <a:pPr lvl="1" eaLnBrk="1" hangingPunct="1">
              <a:lnSpc>
                <a:spcPts val="3300"/>
              </a:lnSpc>
              <a:buClr>
                <a:srgbClr val="9900CC"/>
              </a:buClr>
              <a:buFont typeface="Arial" charset="0"/>
              <a:buChar char="♥"/>
              <a:defRPr/>
            </a:pPr>
            <a:r>
              <a:rPr lang="en-US" altLang="zh-CN" sz="3000" b="1" dirty="0" smtClean="0">
                <a:latin typeface="隶书" pitchFamily="49" charset="-122"/>
                <a:ea typeface="隶书" pitchFamily="49" charset="-122"/>
              </a:rPr>
              <a:t>static</a:t>
            </a:r>
            <a:r>
              <a:rPr lang="zh-CN" altLang="en-US" sz="3000" b="1" dirty="0" smtClean="0">
                <a:latin typeface="隶书" pitchFamily="49" charset="-122"/>
                <a:ea typeface="隶书" pitchFamily="49" charset="-122"/>
              </a:rPr>
              <a:t>方法只能访问</a:t>
            </a:r>
            <a:r>
              <a:rPr lang="en-US" altLang="zh-CN" sz="3000" b="1" dirty="0" smtClean="0">
                <a:latin typeface="隶书" pitchFamily="49" charset="-122"/>
                <a:ea typeface="隶书" pitchFamily="49" charset="-122"/>
              </a:rPr>
              <a:t>static</a:t>
            </a:r>
            <a:r>
              <a:rPr lang="zh-CN" altLang="en-US" sz="3000" b="1" dirty="0" smtClean="0">
                <a:latin typeface="隶书" pitchFamily="49" charset="-122"/>
                <a:ea typeface="隶书" pitchFamily="49" charset="-122"/>
              </a:rPr>
              <a:t>成员变量或</a:t>
            </a:r>
            <a:r>
              <a:rPr lang="en-US" altLang="zh-CN" sz="3000" b="1" dirty="0" smtClean="0">
                <a:latin typeface="隶书" pitchFamily="49" charset="-122"/>
                <a:ea typeface="隶书" pitchFamily="49" charset="-122"/>
              </a:rPr>
              <a:t>static</a:t>
            </a:r>
            <a:r>
              <a:rPr lang="zh-CN" altLang="en-US" sz="3000" b="1" dirty="0" smtClean="0">
                <a:latin typeface="隶书" pitchFamily="49" charset="-122"/>
                <a:ea typeface="隶书" pitchFamily="49" charset="-122"/>
              </a:rPr>
              <a:t>方法。</a:t>
            </a:r>
            <a:endParaRPr lang="en-US" altLang="zh-CN" sz="3000" b="1" dirty="0" smtClean="0">
              <a:latin typeface="隶书" pitchFamily="49" charset="-122"/>
              <a:ea typeface="隶书" pitchFamily="49" charset="-122"/>
            </a:endParaRPr>
          </a:p>
          <a:p>
            <a:pPr lvl="1" eaLnBrk="1" hangingPunct="1">
              <a:lnSpc>
                <a:spcPts val="3300"/>
              </a:lnSpc>
              <a:buClr>
                <a:srgbClr val="9900CC"/>
              </a:buClr>
              <a:buFont typeface="Arial" charset="0"/>
              <a:buChar char="♥"/>
              <a:defRPr/>
            </a:pPr>
            <a:r>
              <a:rPr lang="zh-CN" altLang="en-US" sz="3000" b="1" dirty="0" smtClean="0">
                <a:latin typeface="隶书" pitchFamily="49" charset="-122"/>
                <a:ea typeface="隶书" pitchFamily="49" charset="-122"/>
              </a:rPr>
              <a:t>在静态方法中不能使用</a:t>
            </a:r>
            <a:r>
              <a:rPr lang="en-US" altLang="zh-CN" sz="3000" b="1" dirty="0" smtClean="0">
                <a:latin typeface="隶书" pitchFamily="49" charset="-122"/>
                <a:ea typeface="隶书" pitchFamily="49" charset="-122"/>
              </a:rPr>
              <a:t>this</a:t>
            </a:r>
            <a:r>
              <a:rPr lang="zh-CN" altLang="en-US" sz="3000" b="1" dirty="0" smtClean="0">
                <a:latin typeface="隶书" pitchFamily="49" charset="-122"/>
                <a:ea typeface="隶书" pitchFamily="49" charset="-122"/>
              </a:rPr>
              <a:t>或</a:t>
            </a:r>
            <a:r>
              <a:rPr lang="en-US" altLang="zh-CN" sz="3000" b="1" dirty="0" smtClean="0">
                <a:latin typeface="隶书" pitchFamily="49" charset="-122"/>
                <a:ea typeface="隶书" pitchFamily="49" charset="-122"/>
              </a:rPr>
              <a:t>super</a:t>
            </a:r>
            <a:r>
              <a:rPr lang="zh-CN" altLang="en-US" sz="3000" b="1" dirty="0" smtClean="0">
                <a:latin typeface="隶书" pitchFamily="49" charset="-122"/>
                <a:ea typeface="隶书" pitchFamily="49" charset="-122"/>
              </a:rPr>
              <a:t>。</a:t>
            </a:r>
            <a:endParaRPr lang="en-US" altLang="zh-CN" sz="3000" b="1" dirty="0" smtClean="0">
              <a:latin typeface="隶书" pitchFamily="49" charset="-122"/>
              <a:ea typeface="隶书" pitchFamily="49" charset="-122"/>
            </a:endParaRPr>
          </a:p>
          <a:p>
            <a:pPr lvl="1" eaLnBrk="1" hangingPunct="1">
              <a:lnSpc>
                <a:spcPts val="3300"/>
              </a:lnSpc>
              <a:buClr>
                <a:srgbClr val="9900CC"/>
              </a:buClr>
              <a:buFont typeface="Arial" charset="0"/>
              <a:buChar char="♥"/>
              <a:defRPr/>
            </a:pPr>
            <a:r>
              <a:rPr lang="zh-CN" altLang="en-US" sz="3000" b="1" dirty="0" smtClean="0">
                <a:latin typeface="隶书" pitchFamily="49" charset="-122"/>
                <a:ea typeface="隶书" pitchFamily="49" charset="-122"/>
              </a:rPr>
              <a:t>静态方法</a:t>
            </a:r>
            <a:r>
              <a:rPr lang="zh-CN" altLang="en-US" b="1" dirty="0" smtClean="0">
                <a:latin typeface="隶书" pitchFamily="49" charset="-122"/>
                <a:ea typeface="隶书" pitchFamily="49" charset="-122"/>
              </a:rPr>
              <a:t>访问格式：</a:t>
            </a:r>
            <a:endParaRPr lang="en-US" altLang="zh-CN" b="1" dirty="0" smtClean="0">
              <a:latin typeface="隶书" pitchFamily="49" charset="-122"/>
              <a:ea typeface="隶书" pitchFamily="49" charset="-122"/>
            </a:endParaRPr>
          </a:p>
        </p:txBody>
      </p:sp>
      <p:sp>
        <p:nvSpPr>
          <p:cNvPr id="7" name="矩形 6"/>
          <p:cNvSpPr/>
          <p:nvPr/>
        </p:nvSpPr>
        <p:spPr>
          <a:xfrm>
            <a:off x="142875" y="6500813"/>
            <a:ext cx="1571625" cy="2143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DDE89A"/>
              </a:solidFill>
              <a:ea typeface="宋体" charset="-122"/>
            </a:endParaRPr>
          </a:p>
        </p:txBody>
      </p:sp>
      <p:sp>
        <p:nvSpPr>
          <p:cNvPr id="16389" name="灯片编号占位符 4"/>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A9E10BC-7189-4DA2-A7E9-4410B77F184B}" type="slidenum">
              <a:rPr lang="en-US" altLang="zh-CN">
                <a:solidFill>
                  <a:srgbClr val="000000"/>
                </a:solidFill>
              </a:rPr>
              <a:pPr eaLnBrk="1" hangingPunct="1"/>
              <a:t>14</a:t>
            </a:fld>
            <a:endParaRPr lang="en-US" altLang="zh-CN">
              <a:solidFill>
                <a:srgbClr val="000000"/>
              </a:solidFill>
            </a:endParaRPr>
          </a:p>
        </p:txBody>
      </p:sp>
      <p:sp>
        <p:nvSpPr>
          <p:cNvPr id="6" name="矩形 5"/>
          <p:cNvSpPr/>
          <p:nvPr/>
        </p:nvSpPr>
        <p:spPr>
          <a:xfrm>
            <a:off x="2286000" y="5786438"/>
            <a:ext cx="6858000" cy="1071562"/>
          </a:xfrm>
          <a:prstGeom prst="rect">
            <a:avLst/>
          </a:prstGeom>
          <a:solidFill>
            <a:srgbClr val="0000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lvl="1">
              <a:lnSpc>
                <a:spcPts val="3600"/>
              </a:lnSpc>
              <a:buClr>
                <a:srgbClr val="9900CC"/>
              </a:buClr>
              <a:defRPr/>
            </a:pPr>
            <a:r>
              <a:rPr lang="zh-CN" altLang="zh-CN" sz="2800" b="1">
                <a:solidFill>
                  <a:srgbClr val="FFFF00"/>
                </a:solidFill>
                <a:latin typeface="隶书" pitchFamily="49" charset="-122"/>
                <a:ea typeface="隶书" pitchFamily="49" charset="-122"/>
              </a:rPr>
              <a:t>类名</a:t>
            </a:r>
            <a:r>
              <a:rPr lang="en-US" altLang="zh-CN" sz="2800" b="1">
                <a:solidFill>
                  <a:srgbClr val="FFFF00"/>
                </a:solidFill>
                <a:latin typeface="隶书" pitchFamily="49" charset="-122"/>
                <a:ea typeface="隶书" pitchFamily="49" charset="-122"/>
              </a:rPr>
              <a:t>.</a:t>
            </a:r>
            <a:r>
              <a:rPr lang="zh-CN" altLang="zh-CN" sz="2800" b="1">
                <a:solidFill>
                  <a:srgbClr val="FFFF00"/>
                </a:solidFill>
                <a:latin typeface="隶书" pitchFamily="49" charset="-122"/>
                <a:ea typeface="隶书" pitchFamily="49" charset="-122"/>
              </a:rPr>
              <a:t>静态</a:t>
            </a:r>
            <a:r>
              <a:rPr lang="zh-CN" altLang="en-US" sz="2800" b="1">
                <a:solidFill>
                  <a:srgbClr val="FFFF00"/>
                </a:solidFill>
                <a:latin typeface="隶书" pitchFamily="49" charset="-122"/>
                <a:ea typeface="隶书" pitchFamily="49" charset="-122"/>
              </a:rPr>
              <a:t>方法</a:t>
            </a:r>
            <a:r>
              <a:rPr lang="zh-CN" altLang="zh-CN" sz="2800" b="1">
                <a:solidFill>
                  <a:srgbClr val="FFFF00"/>
                </a:solidFill>
                <a:latin typeface="隶书" pitchFamily="49" charset="-122"/>
                <a:ea typeface="隶书" pitchFamily="49" charset="-122"/>
              </a:rPr>
              <a:t>名</a:t>
            </a:r>
            <a:r>
              <a:rPr lang="zh-CN" altLang="en-US" sz="2800" b="1">
                <a:solidFill>
                  <a:srgbClr val="FFFF00"/>
                </a:solidFill>
                <a:latin typeface="隶书" pitchFamily="49" charset="-122"/>
                <a:ea typeface="隶书" pitchFamily="49" charset="-122"/>
              </a:rPr>
              <a:t>（）</a:t>
            </a:r>
            <a:r>
              <a:rPr lang="en-US" altLang="zh-CN" sz="2800" b="1">
                <a:solidFill>
                  <a:srgbClr val="FFFF00"/>
                </a:solidFill>
                <a:latin typeface="隶书" pitchFamily="49" charset="-122"/>
                <a:ea typeface="隶书" pitchFamily="49" charset="-122"/>
              </a:rPr>
              <a:t>; //</a:t>
            </a:r>
            <a:r>
              <a:rPr lang="zh-CN" altLang="en-US" sz="2800" b="1">
                <a:solidFill>
                  <a:srgbClr val="FFFF00"/>
                </a:solidFill>
                <a:latin typeface="隶书" pitchFamily="49" charset="-122"/>
                <a:ea typeface="隶书" pitchFamily="49" charset="-122"/>
              </a:rPr>
              <a:t>建议采用</a:t>
            </a:r>
            <a:r>
              <a:rPr lang="en-US" altLang="zh-CN" sz="2800" b="1">
                <a:solidFill>
                  <a:srgbClr val="FFFF00"/>
                </a:solidFill>
                <a:latin typeface="隶书" pitchFamily="49" charset="-122"/>
                <a:ea typeface="隶书" pitchFamily="49" charset="-122"/>
              </a:rPr>
              <a:t> </a:t>
            </a:r>
            <a:endParaRPr lang="zh-CN" altLang="zh-CN" sz="2800" b="1">
              <a:solidFill>
                <a:srgbClr val="FFFF00"/>
              </a:solidFill>
              <a:latin typeface="隶书" pitchFamily="49" charset="-122"/>
              <a:ea typeface="隶书" pitchFamily="49" charset="-122"/>
            </a:endParaRPr>
          </a:p>
          <a:p>
            <a:pPr lvl="1">
              <a:lnSpc>
                <a:spcPts val="3600"/>
              </a:lnSpc>
              <a:buClr>
                <a:srgbClr val="9900CC"/>
              </a:buClr>
              <a:defRPr/>
            </a:pPr>
            <a:r>
              <a:rPr lang="zh-CN" altLang="zh-CN" sz="2800" b="1">
                <a:solidFill>
                  <a:srgbClr val="FFFF00"/>
                </a:solidFill>
                <a:latin typeface="隶书" pitchFamily="49" charset="-122"/>
                <a:ea typeface="隶书" pitchFamily="49" charset="-122"/>
              </a:rPr>
              <a:t>对象名</a:t>
            </a:r>
            <a:r>
              <a:rPr lang="en-US" altLang="zh-CN" sz="2800" b="1">
                <a:solidFill>
                  <a:srgbClr val="FFFF00"/>
                </a:solidFill>
                <a:latin typeface="隶书" pitchFamily="49" charset="-122"/>
                <a:ea typeface="隶书" pitchFamily="49" charset="-122"/>
              </a:rPr>
              <a:t>.</a:t>
            </a:r>
            <a:r>
              <a:rPr lang="zh-CN" altLang="zh-CN" sz="2800" b="1">
                <a:solidFill>
                  <a:srgbClr val="FFFF00"/>
                </a:solidFill>
                <a:latin typeface="隶书" pitchFamily="49" charset="-122"/>
                <a:ea typeface="隶书" pitchFamily="49" charset="-122"/>
              </a:rPr>
              <a:t>静态</a:t>
            </a:r>
            <a:r>
              <a:rPr lang="zh-CN" altLang="en-US" sz="2800" b="1">
                <a:solidFill>
                  <a:srgbClr val="FFFF00"/>
                </a:solidFill>
                <a:latin typeface="隶书" pitchFamily="49" charset="-122"/>
                <a:ea typeface="隶书" pitchFamily="49" charset="-122"/>
              </a:rPr>
              <a:t>方法</a:t>
            </a:r>
            <a:r>
              <a:rPr lang="zh-CN" altLang="zh-CN" sz="2800" b="1">
                <a:solidFill>
                  <a:srgbClr val="FFFF00"/>
                </a:solidFill>
                <a:latin typeface="隶书" pitchFamily="49" charset="-122"/>
                <a:ea typeface="隶书" pitchFamily="49" charset="-122"/>
              </a:rPr>
              <a:t>名</a:t>
            </a:r>
            <a:r>
              <a:rPr lang="zh-CN" altLang="en-US" sz="2800" b="1">
                <a:solidFill>
                  <a:srgbClr val="FFFF00"/>
                </a:solidFill>
                <a:latin typeface="隶书" pitchFamily="49" charset="-122"/>
                <a:ea typeface="隶书" pitchFamily="49" charset="-122"/>
              </a:rPr>
              <a:t>（）</a:t>
            </a:r>
            <a:r>
              <a:rPr lang="en-US" altLang="zh-CN" sz="2800" b="1">
                <a:solidFill>
                  <a:srgbClr val="FFFF00"/>
                </a:solidFill>
                <a:latin typeface="隶书" pitchFamily="49" charset="-122"/>
                <a:ea typeface="隶书" pitchFamily="49" charset="-122"/>
              </a:rPr>
              <a:t>; </a:t>
            </a:r>
          </a:p>
          <a:p>
            <a:pPr algn="ctr">
              <a:defRPr/>
            </a:pPr>
            <a:endParaRPr lang="zh-CN" altLang="en-US">
              <a:solidFill>
                <a:srgbClr val="333333"/>
              </a:solidFill>
              <a:ea typeface="宋体" charset="-122"/>
            </a:endParaRPr>
          </a:p>
        </p:txBody>
      </p:sp>
      <p:sp>
        <p:nvSpPr>
          <p:cNvPr id="8" name="矩形 7"/>
          <p:cNvSpPr/>
          <p:nvPr/>
        </p:nvSpPr>
        <p:spPr>
          <a:xfrm>
            <a:off x="7429500" y="5286375"/>
            <a:ext cx="1643063" cy="357188"/>
          </a:xfrm>
          <a:prstGeom prst="rect">
            <a:avLst/>
          </a:prstGeom>
          <a:solidFill>
            <a:srgbClr val="66006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b="1" dirty="0">
                <a:solidFill>
                  <a:srgbClr val="FFFFFF"/>
                </a:solidFill>
                <a:ea typeface="宋体" charset="-122"/>
              </a:rPr>
              <a:t>见教材例</a:t>
            </a:r>
            <a:r>
              <a:rPr lang="en-US" altLang="zh-CN" b="1" dirty="0">
                <a:solidFill>
                  <a:srgbClr val="FFFFFF"/>
                </a:solidFill>
                <a:ea typeface="宋体" charset="-122"/>
              </a:rPr>
              <a:t>7.9</a:t>
            </a:r>
            <a:endParaRPr lang="zh-CN" altLang="en-US" b="1" dirty="0">
              <a:solidFill>
                <a:srgbClr val="FFFFFF"/>
              </a:solidFill>
              <a:ea typeface="宋体" charset="-122"/>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0" y="238125"/>
            <a:ext cx="7500938" cy="868363"/>
          </a:xfrm>
        </p:spPr>
        <p:txBody>
          <a:bodyPr/>
          <a:lstStyle/>
          <a:p>
            <a:pPr eaLnBrk="1" hangingPunct="1">
              <a:defRPr/>
            </a:pPr>
            <a:r>
              <a:rPr lang="en-US" altLang="zh-CN" i="1" dirty="0" smtClean="0">
                <a:effectLst>
                  <a:outerShdw blurRad="38100" dist="38100" dir="2700000" algn="tl">
                    <a:srgbClr val="000000">
                      <a:alpha val="43137"/>
                    </a:srgbClr>
                  </a:outerShdw>
                </a:effectLst>
                <a:latin typeface="黑体" pitchFamily="2" charset="-122"/>
                <a:ea typeface="黑体" pitchFamily="2" charset="-122"/>
              </a:rPr>
              <a:t>7.4 </a:t>
            </a:r>
            <a:r>
              <a:rPr lang="zh-CN" altLang="en-US" i="1" dirty="0" smtClean="0">
                <a:effectLst>
                  <a:outerShdw blurRad="38100" dist="38100" dir="2700000" algn="tl">
                    <a:srgbClr val="000000">
                      <a:alpha val="43137"/>
                    </a:srgbClr>
                  </a:outerShdw>
                </a:effectLst>
                <a:latin typeface="黑体" pitchFamily="2" charset="-122"/>
                <a:ea typeface="黑体" pitchFamily="2" charset="-122"/>
              </a:rPr>
              <a:t>静态成员</a:t>
            </a:r>
            <a:endParaRPr lang="en-US" altLang="zh-CN" i="1" dirty="0" smtClean="0">
              <a:effectLst>
                <a:outerShdw blurRad="38100" dist="38100" dir="2700000" algn="tl">
                  <a:srgbClr val="000000">
                    <a:alpha val="43137"/>
                  </a:srgbClr>
                </a:outerShdw>
              </a:effectLst>
              <a:ea typeface="宋体" charset="-122"/>
            </a:endParaRPr>
          </a:p>
        </p:txBody>
      </p:sp>
      <p:sp>
        <p:nvSpPr>
          <p:cNvPr id="18435" name="Rectangle 3"/>
          <p:cNvSpPr>
            <a:spLocks noGrp="1" noChangeArrowheads="1"/>
          </p:cNvSpPr>
          <p:nvPr>
            <p:ph type="body" sz="half" idx="1"/>
          </p:nvPr>
        </p:nvSpPr>
        <p:spPr>
          <a:xfrm>
            <a:off x="-142875" y="1143000"/>
            <a:ext cx="9358313" cy="1428750"/>
          </a:xfrm>
        </p:spPr>
        <p:txBody>
          <a:bodyPr/>
          <a:lstStyle/>
          <a:p>
            <a:pPr eaLnBrk="1" hangingPunct="1">
              <a:lnSpc>
                <a:spcPts val="4000"/>
              </a:lnSpc>
              <a:buFontTx/>
              <a:buBlip>
                <a:blip r:embed="rId2"/>
              </a:buBlip>
              <a:defRPr/>
            </a:pPr>
            <a:r>
              <a:rPr lang="en-US" altLang="zh-CN" b="1" dirty="0" smtClean="0">
                <a:effectLst>
                  <a:outerShdw blurRad="38100" dist="38100" dir="2700000" algn="tl">
                    <a:srgbClr val="000000">
                      <a:alpha val="43137"/>
                    </a:srgbClr>
                  </a:outerShdw>
                </a:effectLst>
                <a:latin typeface="隶书" pitchFamily="49" charset="-122"/>
                <a:ea typeface="隶书" pitchFamily="49" charset="-122"/>
              </a:rPr>
              <a:t>7.4.3 </a:t>
            </a:r>
            <a:r>
              <a:rPr lang="zh-CN" altLang="en-US" b="1" dirty="0" smtClean="0">
                <a:effectLst>
                  <a:outerShdw blurRad="38100" dist="38100" dir="2700000" algn="tl">
                    <a:srgbClr val="000000">
                      <a:alpha val="43137"/>
                    </a:srgbClr>
                  </a:outerShdw>
                </a:effectLst>
                <a:latin typeface="隶书" pitchFamily="49" charset="-122"/>
                <a:ea typeface="隶书" pitchFamily="49" charset="-122"/>
              </a:rPr>
              <a:t>静态方法</a:t>
            </a:r>
          </a:p>
          <a:p>
            <a:pPr lvl="1" eaLnBrk="1" hangingPunct="1">
              <a:lnSpc>
                <a:spcPts val="3800"/>
              </a:lnSpc>
              <a:buClr>
                <a:srgbClr val="9900CC"/>
              </a:buClr>
              <a:buFont typeface="Arial" charset="0"/>
              <a:buChar char="♥"/>
              <a:defRPr/>
            </a:pPr>
            <a:r>
              <a:rPr lang="en-US" altLang="zh-CN" sz="3200" b="1" dirty="0" smtClean="0">
                <a:latin typeface="隶书" pitchFamily="49" charset="-122"/>
                <a:ea typeface="隶书" pitchFamily="49" charset="-122"/>
              </a:rPr>
              <a:t>main</a:t>
            </a:r>
            <a:r>
              <a:rPr lang="zh-CN" altLang="en-US" sz="3200" b="1" dirty="0" smtClean="0">
                <a:latin typeface="隶书" pitchFamily="49" charset="-122"/>
                <a:ea typeface="隶书" pitchFamily="49" charset="-122"/>
              </a:rPr>
              <a:t>方法的访问权限为何必须为</a:t>
            </a:r>
            <a:r>
              <a:rPr lang="en-US" altLang="zh-CN" sz="3200" b="1" dirty="0" smtClean="0">
                <a:latin typeface="隶书" pitchFamily="49" charset="-122"/>
                <a:ea typeface="隶书" pitchFamily="49" charset="-122"/>
              </a:rPr>
              <a:t>public static</a:t>
            </a:r>
            <a:r>
              <a:rPr lang="zh-CN" altLang="en-US" sz="3200" b="1" dirty="0" smtClean="0">
                <a:latin typeface="隶书" pitchFamily="49" charset="-122"/>
                <a:ea typeface="隶书" pitchFamily="49" charset="-122"/>
              </a:rPr>
              <a:t>？</a:t>
            </a:r>
            <a:endParaRPr lang="en-US" altLang="zh-CN" sz="3200" b="1" dirty="0" smtClean="0">
              <a:latin typeface="隶书" pitchFamily="49" charset="-122"/>
              <a:ea typeface="隶书" pitchFamily="49" charset="-122"/>
            </a:endParaRPr>
          </a:p>
          <a:p>
            <a:pPr lvl="1" eaLnBrk="1" hangingPunct="1">
              <a:lnSpc>
                <a:spcPts val="3800"/>
              </a:lnSpc>
              <a:buClr>
                <a:srgbClr val="9900CC"/>
              </a:buClr>
              <a:buFontTx/>
              <a:buNone/>
              <a:defRPr/>
            </a:pPr>
            <a:r>
              <a:rPr lang="en-US" altLang="zh-CN" b="1" dirty="0" smtClean="0">
                <a:latin typeface="隶书" pitchFamily="49" charset="-122"/>
                <a:ea typeface="隶书" pitchFamily="49" charset="-122"/>
              </a:rPr>
              <a:t>  </a:t>
            </a:r>
          </a:p>
        </p:txBody>
      </p:sp>
      <p:sp>
        <p:nvSpPr>
          <p:cNvPr id="7" name="矩形 6"/>
          <p:cNvSpPr/>
          <p:nvPr/>
        </p:nvSpPr>
        <p:spPr>
          <a:xfrm>
            <a:off x="142875" y="6500813"/>
            <a:ext cx="1571625" cy="2143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DDE89A"/>
              </a:solidFill>
              <a:ea typeface="宋体" charset="-122"/>
            </a:endParaRPr>
          </a:p>
        </p:txBody>
      </p:sp>
      <p:sp>
        <p:nvSpPr>
          <p:cNvPr id="17413" name="灯片编号占位符 4"/>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F3498AC-9545-4154-9877-20ABC17C5D56}" type="slidenum">
              <a:rPr lang="en-US" altLang="zh-CN">
                <a:solidFill>
                  <a:srgbClr val="000000"/>
                </a:solidFill>
              </a:rPr>
              <a:pPr eaLnBrk="1" hangingPunct="1"/>
              <a:t>15</a:t>
            </a:fld>
            <a:endParaRPr lang="en-US" altLang="zh-CN">
              <a:solidFill>
                <a:srgbClr val="000000"/>
              </a:solidFill>
            </a:endParaRPr>
          </a:p>
        </p:txBody>
      </p:sp>
      <p:sp>
        <p:nvSpPr>
          <p:cNvPr id="9" name="矩形 8"/>
          <p:cNvSpPr>
            <a:spLocks noChangeArrowheads="1"/>
          </p:cNvSpPr>
          <p:nvPr/>
        </p:nvSpPr>
        <p:spPr bwMode="auto">
          <a:xfrm>
            <a:off x="428625" y="2571750"/>
            <a:ext cx="8715375" cy="2657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lnSpc>
                <a:spcPts val="4000"/>
              </a:lnSpc>
            </a:pPr>
            <a:r>
              <a:rPr lang="zh-CN" altLang="en-US" sz="3200" b="1">
                <a:solidFill>
                  <a:srgbClr val="000000"/>
                </a:solidFill>
                <a:latin typeface="隶书" panose="02010509060101010101" pitchFamily="49" charset="-122"/>
                <a:ea typeface="隶书" panose="02010509060101010101" pitchFamily="49" charset="-122"/>
              </a:rPr>
              <a:t>由于</a:t>
            </a:r>
            <a:r>
              <a:rPr lang="en-US" altLang="zh-CN" sz="3200" b="1">
                <a:solidFill>
                  <a:srgbClr val="000000"/>
                </a:solidFill>
                <a:latin typeface="隶书" panose="02010509060101010101" pitchFamily="49" charset="-122"/>
                <a:ea typeface="隶书" panose="02010509060101010101" pitchFamily="49" charset="-122"/>
              </a:rPr>
              <a:t>JVM</a:t>
            </a:r>
            <a:r>
              <a:rPr lang="zh-CN" altLang="en-US" sz="3200" b="1">
                <a:solidFill>
                  <a:srgbClr val="000000"/>
                </a:solidFill>
                <a:latin typeface="隶书" panose="02010509060101010101" pitchFamily="49" charset="-122"/>
                <a:ea typeface="隶书" panose="02010509060101010101" pitchFamily="49" charset="-122"/>
              </a:rPr>
              <a:t>需要在类外调用</a:t>
            </a:r>
            <a:r>
              <a:rPr lang="en-US" altLang="zh-CN" sz="3200" b="1">
                <a:solidFill>
                  <a:srgbClr val="000000"/>
                </a:solidFill>
                <a:latin typeface="隶书" panose="02010509060101010101" pitchFamily="49" charset="-122"/>
                <a:ea typeface="隶书" panose="02010509060101010101" pitchFamily="49" charset="-122"/>
              </a:rPr>
              <a:t>main</a:t>
            </a:r>
            <a:r>
              <a:rPr lang="zh-CN" altLang="en-US" sz="3200" b="1">
                <a:solidFill>
                  <a:srgbClr val="000000"/>
                </a:solidFill>
                <a:latin typeface="隶书" panose="02010509060101010101" pitchFamily="49" charset="-122"/>
                <a:ea typeface="隶书" panose="02010509060101010101" pitchFamily="49" charset="-122"/>
              </a:rPr>
              <a:t>方法，而且</a:t>
            </a:r>
            <a:r>
              <a:rPr lang="en-US" altLang="zh-CN" sz="3200" b="1">
                <a:solidFill>
                  <a:srgbClr val="000000"/>
                </a:solidFill>
                <a:latin typeface="隶书" panose="02010509060101010101" pitchFamily="49" charset="-122"/>
                <a:ea typeface="隶书" panose="02010509060101010101" pitchFamily="49" charset="-122"/>
              </a:rPr>
              <a:t>JVM</a:t>
            </a:r>
            <a:r>
              <a:rPr lang="zh-CN" altLang="en-US" sz="3200" b="1">
                <a:solidFill>
                  <a:srgbClr val="000000"/>
                </a:solidFill>
                <a:latin typeface="隶书" panose="02010509060101010101" pitchFamily="49" charset="-122"/>
                <a:ea typeface="隶书" panose="02010509060101010101" pitchFamily="49" charset="-122"/>
              </a:rPr>
              <a:t>运行时相同在开始执行一个程序前，并没有创建</a:t>
            </a:r>
            <a:r>
              <a:rPr lang="en-US" altLang="zh-CN" sz="3200" b="1">
                <a:solidFill>
                  <a:srgbClr val="000000"/>
                </a:solidFill>
                <a:latin typeface="隶书" panose="02010509060101010101" pitchFamily="49" charset="-122"/>
                <a:ea typeface="隶书" panose="02010509060101010101" pitchFamily="49" charset="-122"/>
              </a:rPr>
              <a:t>main</a:t>
            </a:r>
            <a:r>
              <a:rPr lang="zh-CN" altLang="en-US" sz="3200" b="1">
                <a:solidFill>
                  <a:srgbClr val="000000"/>
                </a:solidFill>
                <a:latin typeface="隶书" panose="02010509060101010101" pitchFamily="49" charset="-122"/>
                <a:ea typeface="隶书" panose="02010509060101010101" pitchFamily="49" charset="-122"/>
              </a:rPr>
              <a:t>方法所在的类的一个实例对象，所以它只能通过类名来调用</a:t>
            </a:r>
            <a:r>
              <a:rPr lang="en-US" altLang="zh-CN" sz="3200" b="1">
                <a:solidFill>
                  <a:srgbClr val="000000"/>
                </a:solidFill>
                <a:latin typeface="隶书" panose="02010509060101010101" pitchFamily="49" charset="-122"/>
                <a:ea typeface="隶书" panose="02010509060101010101" pitchFamily="49" charset="-122"/>
              </a:rPr>
              <a:t>main</a:t>
            </a:r>
            <a:r>
              <a:rPr lang="zh-CN" altLang="en-US" sz="3200" b="1">
                <a:solidFill>
                  <a:srgbClr val="000000"/>
                </a:solidFill>
                <a:latin typeface="隶书" panose="02010509060101010101" pitchFamily="49" charset="-122"/>
                <a:ea typeface="隶书" panose="02010509060101010101" pitchFamily="49" charset="-122"/>
              </a:rPr>
              <a:t>方法作为程序的入口，因而该方法必须是</a:t>
            </a:r>
            <a:r>
              <a:rPr lang="en-US" altLang="zh-CN" sz="3200" b="1">
                <a:solidFill>
                  <a:srgbClr val="000000"/>
                </a:solidFill>
                <a:latin typeface="隶书" panose="02010509060101010101" pitchFamily="49" charset="-122"/>
                <a:ea typeface="隶书" panose="02010509060101010101" pitchFamily="49" charset="-122"/>
              </a:rPr>
              <a:t>static</a:t>
            </a:r>
            <a:r>
              <a:rPr lang="zh-CN" altLang="en-US" sz="3200" b="1">
                <a:solidFill>
                  <a:srgbClr val="000000"/>
                </a:solidFill>
                <a:latin typeface="隶书" panose="02010509060101010101" pitchFamily="49" charset="-122"/>
                <a:ea typeface="隶书" panose="02010509060101010101" pitchFamily="49" charset="-122"/>
              </a:rPr>
              <a:t>。</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amond(in)">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0" y="238125"/>
            <a:ext cx="7500938" cy="868363"/>
          </a:xfrm>
        </p:spPr>
        <p:txBody>
          <a:bodyPr/>
          <a:lstStyle/>
          <a:p>
            <a:pPr eaLnBrk="1" hangingPunct="1">
              <a:defRPr/>
            </a:pPr>
            <a:r>
              <a:rPr lang="en-US" altLang="zh-CN" i="1" dirty="0" smtClean="0">
                <a:effectLst>
                  <a:outerShdw blurRad="38100" dist="38100" dir="2700000" algn="tl">
                    <a:srgbClr val="000000">
                      <a:alpha val="43137"/>
                    </a:srgbClr>
                  </a:outerShdw>
                </a:effectLst>
                <a:latin typeface="黑体" pitchFamily="2" charset="-122"/>
                <a:ea typeface="黑体" pitchFamily="2" charset="-122"/>
              </a:rPr>
              <a:t>7.4 </a:t>
            </a:r>
            <a:r>
              <a:rPr lang="zh-CN" altLang="en-US" i="1" dirty="0" smtClean="0">
                <a:effectLst>
                  <a:outerShdw blurRad="38100" dist="38100" dir="2700000" algn="tl">
                    <a:srgbClr val="000000">
                      <a:alpha val="43137"/>
                    </a:srgbClr>
                  </a:outerShdw>
                </a:effectLst>
                <a:latin typeface="黑体" pitchFamily="2" charset="-122"/>
                <a:ea typeface="黑体" pitchFamily="2" charset="-122"/>
              </a:rPr>
              <a:t>静态成员</a:t>
            </a:r>
            <a:endParaRPr lang="en-US" altLang="zh-CN" i="1" dirty="0" smtClean="0">
              <a:effectLst>
                <a:outerShdw blurRad="38100" dist="38100" dir="2700000" algn="tl">
                  <a:srgbClr val="000000">
                    <a:alpha val="43137"/>
                  </a:srgbClr>
                </a:outerShdw>
              </a:effectLst>
              <a:ea typeface="宋体" charset="-122"/>
            </a:endParaRPr>
          </a:p>
        </p:txBody>
      </p:sp>
      <p:sp>
        <p:nvSpPr>
          <p:cNvPr id="19459" name="Rectangle 3"/>
          <p:cNvSpPr>
            <a:spLocks noGrp="1" noChangeArrowheads="1"/>
          </p:cNvSpPr>
          <p:nvPr>
            <p:ph type="body" sz="half" idx="1"/>
          </p:nvPr>
        </p:nvSpPr>
        <p:spPr>
          <a:xfrm>
            <a:off x="-71438" y="1143000"/>
            <a:ext cx="9358313" cy="5643563"/>
          </a:xfrm>
        </p:spPr>
        <p:txBody>
          <a:bodyPr/>
          <a:lstStyle/>
          <a:p>
            <a:pPr eaLnBrk="1" hangingPunct="1">
              <a:lnSpc>
                <a:spcPts val="3300"/>
              </a:lnSpc>
              <a:buFontTx/>
              <a:buBlip>
                <a:blip r:embed="rId2"/>
              </a:buBlip>
              <a:defRPr/>
            </a:pPr>
            <a:r>
              <a:rPr lang="en-US" altLang="zh-CN" b="1" dirty="0" smtClean="0">
                <a:effectLst>
                  <a:outerShdw blurRad="38100" dist="38100" dir="2700000" algn="tl">
                    <a:srgbClr val="000000">
                      <a:alpha val="43137"/>
                    </a:srgbClr>
                  </a:outerShdw>
                </a:effectLst>
                <a:latin typeface="隶书" pitchFamily="49" charset="-122"/>
                <a:ea typeface="隶书" pitchFamily="49" charset="-122"/>
              </a:rPr>
              <a:t>7.4.4 </a:t>
            </a:r>
            <a:r>
              <a:rPr lang="zh-CN" altLang="en-US" b="1" dirty="0" smtClean="0">
                <a:effectLst>
                  <a:outerShdw blurRad="38100" dist="38100" dir="2700000" algn="tl">
                    <a:srgbClr val="000000">
                      <a:alpha val="43137"/>
                    </a:srgbClr>
                  </a:outerShdw>
                </a:effectLst>
                <a:latin typeface="隶书" pitchFamily="49" charset="-122"/>
                <a:ea typeface="隶书" pitchFamily="49" charset="-122"/>
              </a:rPr>
              <a:t>静态初始化器</a:t>
            </a:r>
          </a:p>
          <a:p>
            <a:pPr lvl="1" eaLnBrk="1" hangingPunct="1">
              <a:lnSpc>
                <a:spcPts val="3300"/>
              </a:lnSpc>
              <a:buClr>
                <a:srgbClr val="9900CC"/>
              </a:buClr>
              <a:buFont typeface="Arial" charset="0"/>
              <a:buChar char="♥"/>
              <a:defRPr/>
            </a:pPr>
            <a:r>
              <a:rPr lang="zh-CN" altLang="en-US" sz="3200" b="1" dirty="0" smtClean="0">
                <a:latin typeface="隶书" pitchFamily="49" charset="-122"/>
                <a:ea typeface="隶书" pitchFamily="49" charset="-122"/>
              </a:rPr>
              <a:t>是由关键字</a:t>
            </a:r>
            <a:r>
              <a:rPr lang="en-US" altLang="zh-CN" sz="3200" b="1" dirty="0" smtClean="0">
                <a:latin typeface="隶书" pitchFamily="49" charset="-122"/>
                <a:ea typeface="隶书" pitchFamily="49" charset="-122"/>
              </a:rPr>
              <a:t>static</a:t>
            </a:r>
            <a:r>
              <a:rPr lang="zh-CN" altLang="en-US" sz="3200" b="1" dirty="0" smtClean="0">
                <a:latin typeface="隶书" pitchFamily="49" charset="-122"/>
                <a:ea typeface="隶书" pitchFamily="49" charset="-122"/>
              </a:rPr>
              <a:t>修饰的</a:t>
            </a:r>
            <a:r>
              <a:rPr lang="en-US" altLang="zh-CN" sz="3200" b="1" dirty="0" smtClean="0">
                <a:latin typeface="隶书" pitchFamily="49" charset="-122"/>
                <a:ea typeface="隶书" pitchFamily="49" charset="-122"/>
              </a:rPr>
              <a:t>{ }</a:t>
            </a:r>
            <a:r>
              <a:rPr lang="zh-CN" altLang="en-US" sz="3200" b="1" dirty="0" smtClean="0">
                <a:latin typeface="隶书" pitchFamily="49" charset="-122"/>
                <a:ea typeface="隶书" pitchFamily="49" charset="-122"/>
              </a:rPr>
              <a:t>括起来的语句组，它的作用与类的构造方法有些相似，都是用来初始化工作的。</a:t>
            </a:r>
            <a:endParaRPr lang="en-US" altLang="zh-CN" sz="3200" b="1" dirty="0" smtClean="0">
              <a:latin typeface="隶书" pitchFamily="49" charset="-122"/>
              <a:ea typeface="隶书" pitchFamily="49" charset="-122"/>
            </a:endParaRPr>
          </a:p>
          <a:p>
            <a:pPr lvl="1" eaLnBrk="1" hangingPunct="1">
              <a:lnSpc>
                <a:spcPts val="3300"/>
              </a:lnSpc>
              <a:buClr>
                <a:srgbClr val="9900CC"/>
              </a:buClr>
              <a:buFont typeface="Arial" charset="0"/>
              <a:buChar char="♥"/>
              <a:defRPr/>
            </a:pPr>
            <a:r>
              <a:rPr lang="zh-CN" altLang="en-US" sz="3200" b="1" dirty="0" smtClean="0">
                <a:latin typeface="隶书" pitchFamily="49" charset="-122"/>
                <a:ea typeface="隶书" pitchFamily="49" charset="-122"/>
              </a:rPr>
              <a:t>静态初始化器与构造方法区别：</a:t>
            </a:r>
            <a:endParaRPr lang="en-US" altLang="zh-CN" sz="3200" b="1" dirty="0" smtClean="0">
              <a:latin typeface="隶书" pitchFamily="49" charset="-122"/>
              <a:ea typeface="隶书" pitchFamily="49" charset="-122"/>
            </a:endParaRPr>
          </a:p>
          <a:p>
            <a:pPr lvl="2" eaLnBrk="1" hangingPunct="1">
              <a:lnSpc>
                <a:spcPts val="3300"/>
              </a:lnSpc>
              <a:buClr>
                <a:srgbClr val="FF00FF"/>
              </a:buClr>
              <a:defRPr/>
            </a:pPr>
            <a:r>
              <a:rPr lang="zh-CN" altLang="en-US" sz="3200" b="1" dirty="0" smtClean="0">
                <a:latin typeface="隶书" pitchFamily="49" charset="-122"/>
                <a:ea typeface="隶书" pitchFamily="49" charset="-122"/>
              </a:rPr>
              <a:t>构造方法是对每个新创建的对象初始化，而静态初始化器对整个类自身进行初始化，包括</a:t>
            </a:r>
            <a:r>
              <a:rPr lang="en-US" altLang="zh-CN" sz="3200" b="1" dirty="0" smtClean="0">
                <a:latin typeface="隶书" pitchFamily="49" charset="-122"/>
                <a:ea typeface="隶书" pitchFamily="49" charset="-122"/>
              </a:rPr>
              <a:t>static</a:t>
            </a:r>
            <a:r>
              <a:rPr lang="zh-CN" altLang="en-US" sz="3200" b="1" dirty="0" smtClean="0">
                <a:latin typeface="隶书" pitchFamily="49" charset="-122"/>
                <a:ea typeface="隶书" pitchFamily="49" charset="-122"/>
              </a:rPr>
              <a:t>成员变量赋初值。</a:t>
            </a:r>
            <a:endParaRPr lang="en-US" altLang="zh-CN" sz="3200" b="1" dirty="0" smtClean="0">
              <a:latin typeface="隶书" pitchFamily="49" charset="-122"/>
              <a:ea typeface="隶书" pitchFamily="49" charset="-122"/>
            </a:endParaRPr>
          </a:p>
          <a:p>
            <a:pPr lvl="2" eaLnBrk="1" hangingPunct="1">
              <a:lnSpc>
                <a:spcPts val="3300"/>
              </a:lnSpc>
              <a:buClr>
                <a:srgbClr val="FF00FF"/>
              </a:buClr>
              <a:defRPr/>
            </a:pPr>
            <a:r>
              <a:rPr lang="zh-CN" altLang="en-US" sz="3200" b="1" dirty="0" smtClean="0">
                <a:latin typeface="隶书" pitchFamily="49" charset="-122"/>
                <a:ea typeface="隶书" pitchFamily="49" charset="-122"/>
              </a:rPr>
              <a:t>构造方法是在用</a:t>
            </a:r>
            <a:r>
              <a:rPr lang="en-US" altLang="zh-CN" sz="3200" b="1" dirty="0" smtClean="0">
                <a:latin typeface="隶书" pitchFamily="49" charset="-122"/>
                <a:ea typeface="隶书" pitchFamily="49" charset="-122"/>
              </a:rPr>
              <a:t>new</a:t>
            </a:r>
            <a:r>
              <a:rPr lang="zh-CN" altLang="en-US" sz="3200" b="1" dirty="0" smtClean="0">
                <a:latin typeface="隶书" pitchFamily="49" charset="-122"/>
                <a:ea typeface="隶书" pitchFamily="49" charset="-122"/>
              </a:rPr>
              <a:t>创建新对象时由系统自动执行，而静态初始化器一般不能由程序来调用，它是在所属的类被加载入内存时由系统调用执行。</a:t>
            </a:r>
            <a:endParaRPr lang="en-US" altLang="zh-CN" sz="3200" b="1" dirty="0" smtClean="0">
              <a:latin typeface="隶书" pitchFamily="49" charset="-122"/>
              <a:ea typeface="隶书" pitchFamily="49" charset="-122"/>
            </a:endParaRPr>
          </a:p>
          <a:p>
            <a:pPr lvl="2" eaLnBrk="1" hangingPunct="1">
              <a:lnSpc>
                <a:spcPts val="3300"/>
              </a:lnSpc>
              <a:buClr>
                <a:srgbClr val="FF00FF"/>
              </a:buClr>
              <a:buFontTx/>
              <a:buNone/>
              <a:defRPr/>
            </a:pPr>
            <a:endParaRPr lang="en-US" altLang="zh-CN" sz="2600" b="1" dirty="0" smtClean="0">
              <a:latin typeface="隶书" pitchFamily="49" charset="-122"/>
              <a:ea typeface="隶书" pitchFamily="49" charset="-122"/>
            </a:endParaRPr>
          </a:p>
          <a:p>
            <a:pPr lvl="2" eaLnBrk="1" hangingPunct="1">
              <a:lnSpc>
                <a:spcPts val="3300"/>
              </a:lnSpc>
              <a:buClr>
                <a:srgbClr val="FF00FF"/>
              </a:buClr>
              <a:defRPr/>
            </a:pPr>
            <a:endParaRPr lang="en-US" altLang="zh-CN" sz="2600" b="1" dirty="0" smtClean="0">
              <a:latin typeface="隶书" pitchFamily="49" charset="-122"/>
              <a:ea typeface="隶书" pitchFamily="49" charset="-122"/>
            </a:endParaRPr>
          </a:p>
        </p:txBody>
      </p:sp>
      <p:sp>
        <p:nvSpPr>
          <p:cNvPr id="7" name="矩形 6"/>
          <p:cNvSpPr/>
          <p:nvPr/>
        </p:nvSpPr>
        <p:spPr>
          <a:xfrm>
            <a:off x="142875" y="6500813"/>
            <a:ext cx="1571625" cy="2143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DDE89A"/>
              </a:solidFill>
              <a:ea typeface="宋体" charset="-122"/>
            </a:endParaRPr>
          </a:p>
        </p:txBody>
      </p:sp>
      <p:sp>
        <p:nvSpPr>
          <p:cNvPr id="18437" name="灯片编号占位符 4"/>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C0B201F-4782-4272-AF8B-6BF826E873E0}" type="slidenum">
              <a:rPr lang="en-US" altLang="zh-CN">
                <a:solidFill>
                  <a:srgbClr val="000000"/>
                </a:solidFill>
              </a:rPr>
              <a:pPr eaLnBrk="1" hangingPunct="1"/>
              <a:t>16</a:t>
            </a:fld>
            <a:endParaRPr lang="en-US" altLang="zh-CN">
              <a:solidFill>
                <a:srgbClr val="000000"/>
              </a:solidFill>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0" y="238125"/>
            <a:ext cx="7500938" cy="868363"/>
          </a:xfrm>
        </p:spPr>
        <p:txBody>
          <a:bodyPr/>
          <a:lstStyle/>
          <a:p>
            <a:pPr eaLnBrk="1" hangingPunct="1">
              <a:defRPr/>
            </a:pPr>
            <a:r>
              <a:rPr lang="en-US" altLang="zh-CN" i="1" dirty="0" smtClean="0">
                <a:effectLst>
                  <a:outerShdw blurRad="38100" dist="38100" dir="2700000" algn="tl">
                    <a:srgbClr val="000000">
                      <a:alpha val="43137"/>
                    </a:srgbClr>
                  </a:outerShdw>
                </a:effectLst>
                <a:latin typeface="黑体" pitchFamily="2" charset="-122"/>
                <a:ea typeface="黑体" pitchFamily="2" charset="-122"/>
              </a:rPr>
              <a:t>7.4 </a:t>
            </a:r>
            <a:r>
              <a:rPr lang="zh-CN" altLang="en-US" i="1" dirty="0" smtClean="0">
                <a:effectLst>
                  <a:outerShdw blurRad="38100" dist="38100" dir="2700000" algn="tl">
                    <a:srgbClr val="000000">
                      <a:alpha val="43137"/>
                    </a:srgbClr>
                  </a:outerShdw>
                </a:effectLst>
                <a:latin typeface="黑体" pitchFamily="2" charset="-122"/>
                <a:ea typeface="黑体" pitchFamily="2" charset="-122"/>
              </a:rPr>
              <a:t>静态成员</a:t>
            </a:r>
            <a:endParaRPr lang="en-US" altLang="zh-CN" i="1" dirty="0" smtClean="0">
              <a:effectLst>
                <a:outerShdw blurRad="38100" dist="38100" dir="2700000" algn="tl">
                  <a:srgbClr val="000000">
                    <a:alpha val="43137"/>
                  </a:srgbClr>
                </a:outerShdw>
              </a:effectLst>
              <a:ea typeface="宋体" charset="-122"/>
            </a:endParaRPr>
          </a:p>
        </p:txBody>
      </p:sp>
      <p:sp>
        <p:nvSpPr>
          <p:cNvPr id="10243" name="Rectangle 3"/>
          <p:cNvSpPr>
            <a:spLocks noGrp="1" noChangeArrowheads="1"/>
          </p:cNvSpPr>
          <p:nvPr>
            <p:ph type="body" sz="half" idx="1"/>
          </p:nvPr>
        </p:nvSpPr>
        <p:spPr>
          <a:xfrm>
            <a:off x="-71438" y="1143000"/>
            <a:ext cx="9358313" cy="5643563"/>
          </a:xfrm>
        </p:spPr>
        <p:txBody>
          <a:bodyPr/>
          <a:lstStyle/>
          <a:p>
            <a:pPr eaLnBrk="1" hangingPunct="1">
              <a:lnSpc>
                <a:spcPts val="4000"/>
              </a:lnSpc>
              <a:buFontTx/>
              <a:buBlip>
                <a:blip r:embed="rId2"/>
              </a:buBlip>
              <a:defRPr/>
            </a:pPr>
            <a:r>
              <a:rPr lang="en-US" altLang="zh-CN" b="1" dirty="0" smtClean="0">
                <a:effectLst>
                  <a:outerShdw blurRad="38100" dist="38100" dir="2700000" algn="tl">
                    <a:srgbClr val="000000">
                      <a:alpha val="43137"/>
                    </a:srgbClr>
                  </a:outerShdw>
                </a:effectLst>
                <a:latin typeface="隶书" pitchFamily="49" charset="-122"/>
                <a:ea typeface="隶书" pitchFamily="49" charset="-122"/>
              </a:rPr>
              <a:t>7.4.4 </a:t>
            </a:r>
            <a:r>
              <a:rPr lang="zh-CN" altLang="en-US" b="1" dirty="0" smtClean="0">
                <a:effectLst>
                  <a:outerShdw blurRad="38100" dist="38100" dir="2700000" algn="tl">
                    <a:srgbClr val="000000">
                      <a:alpha val="43137"/>
                    </a:srgbClr>
                  </a:outerShdw>
                </a:effectLst>
                <a:latin typeface="隶书" pitchFamily="49" charset="-122"/>
                <a:ea typeface="隶书" pitchFamily="49" charset="-122"/>
              </a:rPr>
              <a:t>静态初始化器</a:t>
            </a:r>
          </a:p>
          <a:p>
            <a:pPr lvl="1" eaLnBrk="1" hangingPunct="1">
              <a:lnSpc>
                <a:spcPts val="4000"/>
              </a:lnSpc>
              <a:buClr>
                <a:srgbClr val="9900CC"/>
              </a:buClr>
              <a:buFont typeface="Arial" charset="0"/>
              <a:buChar char="♥"/>
              <a:defRPr/>
            </a:pPr>
            <a:r>
              <a:rPr lang="zh-CN" altLang="en-US" sz="3200" b="1" dirty="0" smtClean="0">
                <a:latin typeface="隶书" pitchFamily="49" charset="-122"/>
                <a:ea typeface="隶书" pitchFamily="49" charset="-122"/>
                <a:cs typeface="+mn-cs"/>
              </a:rPr>
              <a:t>静态初始化器与构造方法区别</a:t>
            </a:r>
            <a:r>
              <a:rPr lang="zh-CN" altLang="en-US" sz="3200" b="1" dirty="0" smtClean="0">
                <a:latin typeface="隶书" pitchFamily="49" charset="-122"/>
                <a:ea typeface="隶书" pitchFamily="49" charset="-122"/>
                <a:cs typeface="+mn-cs"/>
                <a:sym typeface="Wingdings" pitchFamily="2" charset="2"/>
              </a:rPr>
              <a:t>：（续）</a:t>
            </a:r>
            <a:endParaRPr lang="en-US" altLang="zh-CN" sz="3200" b="1" dirty="0" smtClean="0">
              <a:latin typeface="隶书" pitchFamily="49" charset="-122"/>
              <a:ea typeface="隶书" pitchFamily="49" charset="-122"/>
              <a:cs typeface="+mn-cs"/>
            </a:endParaRPr>
          </a:p>
          <a:p>
            <a:pPr lvl="2" eaLnBrk="1" hangingPunct="1">
              <a:lnSpc>
                <a:spcPts val="4000"/>
              </a:lnSpc>
              <a:buClr>
                <a:srgbClr val="FF00FF"/>
              </a:buClr>
              <a:buFont typeface="Arial" pitchFamily="34" charset="0"/>
              <a:buChar char="•"/>
              <a:defRPr/>
            </a:pPr>
            <a:r>
              <a:rPr lang="zh-CN" altLang="en-US" sz="3200" b="1" dirty="0" smtClean="0">
                <a:latin typeface="隶书" pitchFamily="49" charset="-122"/>
                <a:ea typeface="隶书" pitchFamily="49" charset="-122"/>
                <a:cs typeface="+mn-cs"/>
              </a:rPr>
              <a:t>用</a:t>
            </a:r>
            <a:r>
              <a:rPr lang="en-US" altLang="zh-CN" sz="3200" b="1" dirty="0" smtClean="0">
                <a:latin typeface="隶书" pitchFamily="49" charset="-122"/>
                <a:ea typeface="隶书" pitchFamily="49" charset="-122"/>
                <a:cs typeface="+mn-cs"/>
              </a:rPr>
              <a:t>new</a:t>
            </a:r>
            <a:r>
              <a:rPr lang="zh-CN" altLang="en-US" sz="3200" b="1" dirty="0" smtClean="0">
                <a:latin typeface="隶书" pitchFamily="49" charset="-122"/>
                <a:ea typeface="隶书" pitchFamily="49" charset="-122"/>
                <a:cs typeface="+mn-cs"/>
              </a:rPr>
              <a:t>创建多少个新对象，构造方法就调用多少次，但静态初始化器则在类被加载入内存时</a:t>
            </a:r>
            <a:r>
              <a:rPr lang="zh-CN" altLang="en-US" sz="3200" b="1" dirty="0" smtClean="0">
                <a:solidFill>
                  <a:srgbClr val="FF0000"/>
                </a:solidFill>
                <a:latin typeface="隶书" pitchFamily="49" charset="-122"/>
                <a:ea typeface="隶书" pitchFamily="49" charset="-122"/>
                <a:cs typeface="+mn-cs"/>
              </a:rPr>
              <a:t>只执行一次</a:t>
            </a:r>
            <a:r>
              <a:rPr lang="zh-CN" altLang="en-US" sz="3200" b="1" dirty="0" smtClean="0">
                <a:latin typeface="隶书" pitchFamily="49" charset="-122"/>
                <a:ea typeface="隶书" pitchFamily="49" charset="-122"/>
                <a:cs typeface="+mn-cs"/>
              </a:rPr>
              <a:t>。</a:t>
            </a:r>
            <a:endParaRPr lang="en-US" altLang="zh-CN" sz="3200" b="1" dirty="0" smtClean="0">
              <a:latin typeface="隶书" pitchFamily="49" charset="-122"/>
              <a:ea typeface="隶书" pitchFamily="49" charset="-122"/>
              <a:cs typeface="+mn-cs"/>
            </a:endParaRPr>
          </a:p>
          <a:p>
            <a:pPr lvl="2" eaLnBrk="1" hangingPunct="1">
              <a:lnSpc>
                <a:spcPts val="4000"/>
              </a:lnSpc>
              <a:buClr>
                <a:srgbClr val="FF00FF"/>
              </a:buClr>
              <a:buFont typeface="Arial" pitchFamily="34" charset="0"/>
              <a:buChar char="•"/>
              <a:defRPr/>
            </a:pPr>
            <a:r>
              <a:rPr lang="zh-CN" altLang="en-US" sz="3200" b="1" dirty="0" smtClean="0">
                <a:latin typeface="隶书" pitchFamily="49" charset="-122"/>
                <a:ea typeface="隶书" pitchFamily="49" charset="-122"/>
                <a:cs typeface="+mn-cs"/>
              </a:rPr>
              <a:t>静态初始化器</a:t>
            </a:r>
            <a:r>
              <a:rPr lang="zh-CN" altLang="en-US" sz="3200" b="1" dirty="0" smtClean="0">
                <a:solidFill>
                  <a:srgbClr val="FF0000"/>
                </a:solidFill>
                <a:latin typeface="隶书" pitchFamily="49" charset="-122"/>
                <a:ea typeface="隶书" pitchFamily="49" charset="-122"/>
                <a:cs typeface="+mn-cs"/>
              </a:rPr>
              <a:t>不是方法</a:t>
            </a:r>
            <a:r>
              <a:rPr lang="zh-CN" altLang="en-US" sz="3200" b="1" dirty="0" smtClean="0">
                <a:latin typeface="隶书" pitchFamily="49" charset="-122"/>
                <a:ea typeface="隶书" pitchFamily="49" charset="-122"/>
                <a:cs typeface="+mn-cs"/>
              </a:rPr>
              <a:t>，它没有方法名、返回值和参数。</a:t>
            </a:r>
            <a:endParaRPr lang="en-US" altLang="zh-CN" sz="3200" b="1" dirty="0" smtClean="0">
              <a:latin typeface="隶书" pitchFamily="49" charset="-122"/>
              <a:ea typeface="隶书" pitchFamily="49" charset="-122"/>
              <a:cs typeface="+mn-cs"/>
            </a:endParaRPr>
          </a:p>
          <a:p>
            <a:pPr lvl="1" eaLnBrk="1" hangingPunct="1">
              <a:lnSpc>
                <a:spcPts val="4000"/>
              </a:lnSpc>
              <a:buClr>
                <a:srgbClr val="9900CC"/>
              </a:buClr>
              <a:buFont typeface="Arial" charset="0"/>
              <a:buChar char="♥"/>
              <a:defRPr/>
            </a:pPr>
            <a:r>
              <a:rPr lang="zh-CN" altLang="en-US" sz="3200" b="1" dirty="0" smtClean="0">
                <a:latin typeface="隶书" pitchFamily="49" charset="-122"/>
                <a:ea typeface="隶书" pitchFamily="49" charset="-122"/>
                <a:cs typeface="+mn-cs"/>
              </a:rPr>
              <a:t>如果有多个静态初始化器，则它们在类的初始化时会依次执行。</a:t>
            </a:r>
            <a:endParaRPr lang="en-US" altLang="zh-CN" sz="3200" b="1" dirty="0" smtClean="0">
              <a:latin typeface="隶书" pitchFamily="49" charset="-122"/>
              <a:ea typeface="隶书" pitchFamily="49" charset="-122"/>
              <a:cs typeface="+mn-cs"/>
            </a:endParaRPr>
          </a:p>
        </p:txBody>
      </p:sp>
      <p:sp>
        <p:nvSpPr>
          <p:cNvPr id="7" name="矩形 6"/>
          <p:cNvSpPr/>
          <p:nvPr/>
        </p:nvSpPr>
        <p:spPr>
          <a:xfrm>
            <a:off x="142875" y="6500813"/>
            <a:ext cx="1571625" cy="2143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DDE89A"/>
              </a:solidFill>
              <a:ea typeface="宋体" charset="-122"/>
            </a:endParaRPr>
          </a:p>
        </p:txBody>
      </p:sp>
      <p:sp>
        <p:nvSpPr>
          <p:cNvPr id="19461" name="灯片编号占位符 4"/>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6693C1AA-81BD-43FD-BFD0-32ACD30CA077}" type="slidenum">
              <a:rPr lang="en-US" altLang="zh-CN">
                <a:solidFill>
                  <a:srgbClr val="000000"/>
                </a:solidFill>
              </a:rPr>
              <a:pPr eaLnBrk="1" hangingPunct="1"/>
              <a:t>17</a:t>
            </a:fld>
            <a:endParaRPr lang="en-US" altLang="zh-CN">
              <a:solidFill>
                <a:srgbClr val="000000"/>
              </a:solidFill>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0" y="238125"/>
            <a:ext cx="7500938" cy="868363"/>
          </a:xfrm>
        </p:spPr>
        <p:txBody>
          <a:bodyPr/>
          <a:lstStyle/>
          <a:p>
            <a:pPr eaLnBrk="1" hangingPunct="1">
              <a:defRPr/>
            </a:pPr>
            <a:r>
              <a:rPr lang="en-US" altLang="zh-CN" i="1" dirty="0" smtClean="0">
                <a:effectLst>
                  <a:outerShdw blurRad="38100" dist="38100" dir="2700000" algn="tl">
                    <a:srgbClr val="000000">
                      <a:alpha val="43137"/>
                    </a:srgbClr>
                  </a:outerShdw>
                </a:effectLst>
                <a:latin typeface="黑体" pitchFamily="2" charset="-122"/>
                <a:ea typeface="黑体" pitchFamily="2" charset="-122"/>
              </a:rPr>
              <a:t>7.5 </a:t>
            </a:r>
            <a:r>
              <a:rPr lang="zh-CN" altLang="en-US" i="1" dirty="0" smtClean="0">
                <a:effectLst>
                  <a:outerShdw blurRad="38100" dist="38100" dir="2700000" algn="tl">
                    <a:srgbClr val="000000">
                      <a:alpha val="43137"/>
                    </a:srgbClr>
                  </a:outerShdw>
                </a:effectLst>
                <a:latin typeface="黑体" pitchFamily="2" charset="-122"/>
                <a:ea typeface="黑体" pitchFamily="2" charset="-122"/>
              </a:rPr>
              <a:t>对象的应用</a:t>
            </a:r>
            <a:endParaRPr lang="en-US" altLang="zh-CN" i="1" dirty="0" smtClean="0">
              <a:effectLst>
                <a:outerShdw blurRad="38100" dist="38100" dir="2700000" algn="tl">
                  <a:srgbClr val="000000">
                    <a:alpha val="43137"/>
                  </a:srgbClr>
                </a:outerShdw>
              </a:effectLst>
              <a:ea typeface="宋体" charset="-122"/>
            </a:endParaRPr>
          </a:p>
        </p:txBody>
      </p:sp>
      <p:sp>
        <p:nvSpPr>
          <p:cNvPr id="10243" name="Rectangle 3"/>
          <p:cNvSpPr>
            <a:spLocks noGrp="1" noChangeArrowheads="1"/>
          </p:cNvSpPr>
          <p:nvPr>
            <p:ph type="body" sz="half" idx="1"/>
          </p:nvPr>
        </p:nvSpPr>
        <p:spPr>
          <a:xfrm>
            <a:off x="-71438" y="1143000"/>
            <a:ext cx="9358313" cy="5643563"/>
          </a:xfrm>
        </p:spPr>
        <p:txBody>
          <a:bodyPr/>
          <a:lstStyle/>
          <a:p>
            <a:pPr eaLnBrk="1" hangingPunct="1">
              <a:lnSpc>
                <a:spcPts val="4000"/>
              </a:lnSpc>
              <a:buFontTx/>
              <a:buBlip>
                <a:blip r:embed="rId2"/>
              </a:buBlip>
              <a:defRPr/>
            </a:pPr>
            <a:r>
              <a:rPr lang="en-US" altLang="zh-CN" b="1" dirty="0" smtClean="0">
                <a:effectLst>
                  <a:outerShdw blurRad="38100" dist="38100" dir="2700000" algn="tl">
                    <a:srgbClr val="000000">
                      <a:alpha val="43137"/>
                    </a:srgbClr>
                  </a:outerShdw>
                </a:effectLst>
                <a:latin typeface="隶书" pitchFamily="49" charset="-122"/>
                <a:ea typeface="隶书" pitchFamily="49" charset="-122"/>
              </a:rPr>
              <a:t>7.5.1 </a:t>
            </a:r>
            <a:r>
              <a:rPr lang="zh-CN" altLang="en-US" b="1" dirty="0" smtClean="0">
                <a:effectLst>
                  <a:outerShdw blurRad="38100" dist="38100" dir="2700000" algn="tl">
                    <a:srgbClr val="000000">
                      <a:alpha val="43137"/>
                    </a:srgbClr>
                  </a:outerShdw>
                </a:effectLst>
                <a:latin typeface="隶书" pitchFamily="49" charset="-122"/>
                <a:ea typeface="隶书" pitchFamily="49" charset="-122"/>
              </a:rPr>
              <a:t>对象的赋值与比较</a:t>
            </a:r>
          </a:p>
          <a:p>
            <a:pPr lvl="1" eaLnBrk="1" hangingPunct="1">
              <a:lnSpc>
                <a:spcPts val="4000"/>
              </a:lnSpc>
              <a:buClr>
                <a:srgbClr val="9900CC"/>
              </a:buClr>
              <a:buFont typeface="Arial" charset="0"/>
              <a:buChar char="♥"/>
              <a:defRPr/>
            </a:pPr>
            <a:r>
              <a:rPr lang="zh-CN" altLang="en-US" sz="3200" b="1" dirty="0" smtClean="0">
                <a:latin typeface="隶书" pitchFamily="49" charset="-122"/>
                <a:ea typeface="隶书" pitchFamily="49" charset="-122"/>
                <a:cs typeface="+mn-cs"/>
              </a:rPr>
              <a:t>对象是一种</a:t>
            </a:r>
            <a:r>
              <a:rPr lang="zh-CN" altLang="en-US" sz="3200" b="1" dirty="0" smtClean="0">
                <a:solidFill>
                  <a:srgbClr val="FF0000"/>
                </a:solidFill>
                <a:latin typeface="隶书" pitchFamily="49" charset="-122"/>
                <a:ea typeface="隶书" pitchFamily="49" charset="-122"/>
                <a:cs typeface="+mn-cs"/>
              </a:rPr>
              <a:t>引用型变量</a:t>
            </a:r>
            <a:r>
              <a:rPr lang="zh-CN" altLang="en-US" sz="3200" b="1" dirty="0" smtClean="0">
                <a:latin typeface="隶书" pitchFamily="49" charset="-122"/>
                <a:ea typeface="隶书" pitchFamily="49" charset="-122"/>
                <a:cs typeface="+mn-cs"/>
              </a:rPr>
              <a:t>，它实际保存的是对象在内存中的地址。就其功能而言，它是“指向对象的变量”。</a:t>
            </a:r>
            <a:endParaRPr lang="en-US" altLang="zh-CN" sz="3200" b="1" dirty="0" smtClean="0">
              <a:latin typeface="隶书" pitchFamily="49" charset="-122"/>
              <a:ea typeface="隶书" pitchFamily="49" charset="-122"/>
              <a:cs typeface="+mn-cs"/>
            </a:endParaRPr>
          </a:p>
          <a:p>
            <a:pPr lvl="1" eaLnBrk="1" hangingPunct="1">
              <a:lnSpc>
                <a:spcPts val="4000"/>
              </a:lnSpc>
              <a:buClr>
                <a:srgbClr val="9900CC"/>
              </a:buClr>
              <a:buFont typeface="Arial" charset="0"/>
              <a:buChar char="♥"/>
              <a:defRPr/>
            </a:pPr>
            <a:r>
              <a:rPr lang="zh-CN" altLang="zh-CN" sz="3200" b="1" dirty="0" smtClean="0">
                <a:latin typeface="隶书" pitchFamily="49" charset="-122"/>
                <a:ea typeface="隶书" pitchFamily="49" charset="-122"/>
                <a:cs typeface="+mn-cs"/>
              </a:rPr>
              <a:t>在使用对象时，</a:t>
            </a:r>
            <a:r>
              <a:rPr lang="zh-CN" altLang="en-US" sz="3200" b="1" dirty="0" smtClean="0">
                <a:latin typeface="隶书" pitchFamily="49" charset="-122"/>
                <a:ea typeface="隶书" pitchFamily="49" charset="-122"/>
                <a:cs typeface="+mn-cs"/>
              </a:rPr>
              <a:t>若</a:t>
            </a:r>
            <a:r>
              <a:rPr lang="zh-CN" altLang="zh-CN" sz="3200" b="1" dirty="0" smtClean="0">
                <a:latin typeface="隶书" pitchFamily="49" charset="-122"/>
                <a:ea typeface="隶书" pitchFamily="49" charset="-122"/>
                <a:cs typeface="+mn-cs"/>
              </a:rPr>
              <a:t>没有使用</a:t>
            </a:r>
            <a:r>
              <a:rPr lang="en-US" altLang="zh-CN" sz="3200" b="1" dirty="0" smtClean="0">
                <a:latin typeface="隶书" pitchFamily="49" charset="-122"/>
                <a:ea typeface="隶书" pitchFamily="49" charset="-122"/>
                <a:cs typeface="+mn-cs"/>
              </a:rPr>
              <a:t>new</a:t>
            </a:r>
            <a:r>
              <a:rPr lang="zh-CN" altLang="zh-CN" sz="3200" b="1" dirty="0" smtClean="0">
                <a:latin typeface="隶书" pitchFamily="49" charset="-122"/>
                <a:ea typeface="隶书" pitchFamily="49" charset="-122"/>
                <a:cs typeface="+mn-cs"/>
              </a:rPr>
              <a:t>运算符创建新对象，仍然可以对其进行赋值。</a:t>
            </a:r>
            <a:endParaRPr lang="en-US" altLang="zh-CN" sz="3200" b="1" dirty="0" smtClean="0">
              <a:latin typeface="隶书" pitchFamily="49" charset="-122"/>
              <a:ea typeface="隶书" pitchFamily="49" charset="-122"/>
              <a:cs typeface="+mn-cs"/>
            </a:endParaRPr>
          </a:p>
          <a:p>
            <a:pPr lvl="1" eaLnBrk="1" hangingPunct="1">
              <a:lnSpc>
                <a:spcPts val="4000"/>
              </a:lnSpc>
              <a:buClr>
                <a:srgbClr val="9900CC"/>
              </a:buClr>
              <a:buFont typeface="Arial" charset="0"/>
              <a:buChar char="♥"/>
              <a:defRPr/>
            </a:pPr>
            <a:r>
              <a:rPr lang="zh-CN" altLang="en-US" sz="3200" b="1" dirty="0" smtClean="0">
                <a:latin typeface="隶书" pitchFamily="49" charset="-122"/>
                <a:ea typeface="隶书" pitchFamily="49" charset="-122"/>
                <a:cs typeface="+mn-cs"/>
              </a:rPr>
              <a:t>对象被赋值后（如</a:t>
            </a:r>
            <a:r>
              <a:rPr lang="en-US" altLang="zh-CN" sz="3200" b="1" dirty="0" smtClean="0">
                <a:latin typeface="隶书" pitchFamily="49" charset="-122"/>
                <a:ea typeface="隶书" pitchFamily="49" charset="-122"/>
                <a:cs typeface="+mn-cs"/>
              </a:rPr>
              <a:t>volu2</a:t>
            </a:r>
            <a:r>
              <a:rPr lang="zh-CN" altLang="en-US" sz="3200" b="1" dirty="0" smtClean="0">
                <a:latin typeface="隶书" pitchFamily="49" charset="-122"/>
                <a:ea typeface="隶书" pitchFamily="49" charset="-122"/>
                <a:cs typeface="+mn-cs"/>
              </a:rPr>
              <a:t>＝</a:t>
            </a:r>
            <a:r>
              <a:rPr lang="en-US" altLang="zh-CN" sz="3200" b="1" dirty="0" smtClean="0">
                <a:latin typeface="隶书" pitchFamily="49" charset="-122"/>
                <a:ea typeface="隶书" pitchFamily="49" charset="-122"/>
                <a:cs typeface="+mn-cs"/>
              </a:rPr>
              <a:t>volu1</a:t>
            </a:r>
            <a:r>
              <a:rPr lang="zh-CN" altLang="en-US" sz="3200" b="1" dirty="0" smtClean="0">
                <a:latin typeface="隶书" pitchFamily="49" charset="-122"/>
                <a:ea typeface="隶书" pitchFamily="49" charset="-122"/>
                <a:cs typeface="+mn-cs"/>
              </a:rPr>
              <a:t>），它们所共同指向的同一对象的内容相等还是两个引用变量中所保存的地址相等呢？</a:t>
            </a:r>
            <a:endParaRPr lang="en-US" altLang="zh-CN" sz="3200" b="1" dirty="0" smtClean="0">
              <a:latin typeface="隶书" pitchFamily="49" charset="-122"/>
              <a:ea typeface="隶书" pitchFamily="49" charset="-122"/>
              <a:cs typeface="+mn-cs"/>
            </a:endParaRPr>
          </a:p>
          <a:p>
            <a:pPr lvl="1" eaLnBrk="1" hangingPunct="1">
              <a:lnSpc>
                <a:spcPts val="4000"/>
              </a:lnSpc>
              <a:buClr>
                <a:srgbClr val="9900CC"/>
              </a:buClr>
              <a:buFont typeface="Arial" charset="0"/>
              <a:buChar char="♥"/>
              <a:defRPr/>
            </a:pPr>
            <a:r>
              <a:rPr lang="zh-CN" altLang="en-US" sz="3200" b="1" dirty="0" smtClean="0">
                <a:latin typeface="隶书" pitchFamily="49" charset="-122"/>
                <a:ea typeface="隶书" pitchFamily="49" charset="-122"/>
                <a:cs typeface="+mn-cs"/>
              </a:rPr>
              <a:t>引用变量也可作为方法的参数，采用传址调用。</a:t>
            </a:r>
            <a:endParaRPr lang="zh-CN" altLang="zh-CN" sz="3200" b="1" dirty="0" smtClean="0">
              <a:latin typeface="隶书" pitchFamily="49" charset="-122"/>
              <a:ea typeface="隶书" pitchFamily="49" charset="-122"/>
              <a:cs typeface="+mn-cs"/>
            </a:endParaRPr>
          </a:p>
          <a:p>
            <a:pPr lvl="1" eaLnBrk="1" hangingPunct="1">
              <a:lnSpc>
                <a:spcPts val="4000"/>
              </a:lnSpc>
              <a:buClr>
                <a:srgbClr val="9900CC"/>
              </a:buClr>
              <a:buFont typeface="Arial" charset="0"/>
              <a:buChar char="♥"/>
              <a:defRPr/>
            </a:pPr>
            <a:endParaRPr lang="en-US" altLang="zh-CN" sz="3200" b="1" dirty="0" smtClean="0">
              <a:latin typeface="隶书" pitchFamily="49" charset="-122"/>
              <a:ea typeface="隶书" pitchFamily="49" charset="-122"/>
              <a:cs typeface="+mn-cs"/>
            </a:endParaRPr>
          </a:p>
        </p:txBody>
      </p:sp>
      <p:sp>
        <p:nvSpPr>
          <p:cNvPr id="7" name="矩形 6"/>
          <p:cNvSpPr/>
          <p:nvPr/>
        </p:nvSpPr>
        <p:spPr>
          <a:xfrm>
            <a:off x="142875" y="6500813"/>
            <a:ext cx="1571625" cy="2143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DDE89A"/>
              </a:solidFill>
              <a:ea typeface="宋体" charset="-122"/>
            </a:endParaRPr>
          </a:p>
        </p:txBody>
      </p:sp>
      <p:sp>
        <p:nvSpPr>
          <p:cNvPr id="20485" name="灯片编号占位符 4"/>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BF52E96-A84E-4E8E-A263-2E1A8DE30B7D}" type="slidenum">
              <a:rPr lang="en-US" altLang="zh-CN">
                <a:solidFill>
                  <a:srgbClr val="000000"/>
                </a:solidFill>
              </a:rPr>
              <a:pPr eaLnBrk="1" hangingPunct="1"/>
              <a:t>18</a:t>
            </a:fld>
            <a:endParaRPr lang="en-US" altLang="zh-CN">
              <a:solidFill>
                <a:srgbClr val="000000"/>
              </a:solidFill>
            </a:endParaRPr>
          </a:p>
        </p:txBody>
      </p:sp>
      <p:sp>
        <p:nvSpPr>
          <p:cNvPr id="6" name="椭圆 5"/>
          <p:cNvSpPr/>
          <p:nvPr/>
        </p:nvSpPr>
        <p:spPr>
          <a:xfrm>
            <a:off x="4143375" y="3143250"/>
            <a:ext cx="4786313" cy="2428875"/>
          </a:xfrm>
          <a:prstGeom prst="ellipse">
            <a:avLst/>
          </a:prstGeom>
          <a:solidFill>
            <a:srgbClr val="FFFF99"/>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800" b="1" dirty="0">
                <a:solidFill>
                  <a:srgbClr val="FF0000"/>
                </a:solidFill>
                <a:latin typeface="隶书" pitchFamily="49" charset="-122"/>
                <a:ea typeface="隶书" pitchFamily="49" charset="-122"/>
              </a:rPr>
              <a:t>首地址相等。</a:t>
            </a:r>
            <a:endParaRPr lang="en-US" altLang="zh-CN" sz="2800" b="1" dirty="0">
              <a:solidFill>
                <a:srgbClr val="FF0000"/>
              </a:solidFill>
              <a:latin typeface="隶书" pitchFamily="49" charset="-122"/>
              <a:ea typeface="隶书" pitchFamily="49" charset="-122"/>
            </a:endParaRPr>
          </a:p>
          <a:p>
            <a:pPr algn="ctr">
              <a:defRPr/>
            </a:pPr>
            <a:r>
              <a:rPr lang="zh-CN" altLang="en-US" sz="2800" b="1" dirty="0">
                <a:solidFill>
                  <a:srgbClr val="FF0000"/>
                </a:solidFill>
                <a:latin typeface="隶书" pitchFamily="49" charset="-122"/>
                <a:ea typeface="隶书" pitchFamily="49" charset="-122"/>
              </a:rPr>
              <a:t>任一引用变量对对象做修改，将影响另一另一引用变量所指向对象的内容</a:t>
            </a:r>
          </a:p>
        </p:txBody>
      </p:sp>
      <p:sp>
        <p:nvSpPr>
          <p:cNvPr id="8" name="矩形 7"/>
          <p:cNvSpPr/>
          <p:nvPr/>
        </p:nvSpPr>
        <p:spPr>
          <a:xfrm>
            <a:off x="6715125" y="5786438"/>
            <a:ext cx="2428875" cy="428625"/>
          </a:xfrm>
          <a:prstGeom prst="rect">
            <a:avLst/>
          </a:prstGeom>
          <a:solidFill>
            <a:srgbClr val="66006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b="1" dirty="0">
                <a:solidFill>
                  <a:srgbClr val="FFFFFF"/>
                </a:solidFill>
                <a:ea typeface="宋体" charset="-122"/>
              </a:rPr>
              <a:t>见教材例</a:t>
            </a:r>
            <a:r>
              <a:rPr lang="en-US" altLang="zh-CN" b="1" dirty="0">
                <a:solidFill>
                  <a:srgbClr val="FFFFFF"/>
                </a:solidFill>
                <a:ea typeface="宋体" charset="-122"/>
              </a:rPr>
              <a:t>7.10</a:t>
            </a:r>
            <a:r>
              <a:rPr lang="zh-CN" altLang="en-US" b="1" dirty="0">
                <a:solidFill>
                  <a:srgbClr val="FFFFFF"/>
                </a:solidFill>
                <a:ea typeface="宋体" charset="-122"/>
              </a:rPr>
              <a:t>、</a:t>
            </a:r>
            <a:r>
              <a:rPr lang="en-US" altLang="zh-CN" b="1" dirty="0">
                <a:solidFill>
                  <a:srgbClr val="FFFFFF"/>
                </a:solidFill>
                <a:ea typeface="宋体" charset="-122"/>
              </a:rPr>
              <a:t>11</a:t>
            </a:r>
            <a:endParaRPr lang="zh-CN" altLang="en-US" b="1" dirty="0">
              <a:solidFill>
                <a:srgbClr val="FFFFFF"/>
              </a:solidFill>
              <a:ea typeface="宋体"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strVal val="#ppt_w*0.70"/>
                                          </p:val>
                                        </p:tav>
                                        <p:tav tm="100000">
                                          <p:val>
                                            <p:strVal val="#ppt_w"/>
                                          </p:val>
                                        </p:tav>
                                      </p:tavLst>
                                    </p:anim>
                                    <p:anim calcmode="lin" valueType="num">
                                      <p:cBhvr>
                                        <p:cTn id="8" dur="1000" fill="hold"/>
                                        <p:tgtEl>
                                          <p:spTgt spid="6"/>
                                        </p:tgtEl>
                                        <p:attrNameLst>
                                          <p:attrName>ppt_h</p:attrName>
                                        </p:attrNameLst>
                                      </p:cBhvr>
                                      <p:tavLst>
                                        <p:tav tm="0">
                                          <p:val>
                                            <p:strVal val="#ppt_h"/>
                                          </p:val>
                                        </p:tav>
                                        <p:tav tm="100000">
                                          <p:val>
                                            <p:strVal val="#ppt_h"/>
                                          </p:val>
                                        </p:tav>
                                      </p:tavLst>
                                    </p:anim>
                                    <p:animEffect transition="in" filter="fade">
                                      <p:cBhvr>
                                        <p:cTn id="9"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0" y="238125"/>
            <a:ext cx="7500938" cy="868363"/>
          </a:xfrm>
        </p:spPr>
        <p:txBody>
          <a:bodyPr/>
          <a:lstStyle/>
          <a:p>
            <a:pPr eaLnBrk="1" hangingPunct="1">
              <a:defRPr/>
            </a:pPr>
            <a:r>
              <a:rPr lang="en-US" altLang="zh-CN" i="1" dirty="0" smtClean="0">
                <a:effectLst>
                  <a:outerShdw blurRad="38100" dist="38100" dir="2700000" algn="tl">
                    <a:srgbClr val="000000">
                      <a:alpha val="43137"/>
                    </a:srgbClr>
                  </a:outerShdw>
                </a:effectLst>
                <a:latin typeface="黑体" pitchFamily="2" charset="-122"/>
                <a:ea typeface="黑体" pitchFamily="2" charset="-122"/>
              </a:rPr>
              <a:t>7.5 </a:t>
            </a:r>
            <a:r>
              <a:rPr lang="zh-CN" altLang="en-US" i="1" dirty="0" smtClean="0">
                <a:effectLst>
                  <a:outerShdw blurRad="38100" dist="38100" dir="2700000" algn="tl">
                    <a:srgbClr val="000000">
                      <a:alpha val="43137"/>
                    </a:srgbClr>
                  </a:outerShdw>
                </a:effectLst>
                <a:latin typeface="黑体" pitchFamily="2" charset="-122"/>
                <a:ea typeface="黑体" pitchFamily="2" charset="-122"/>
              </a:rPr>
              <a:t>对象的应用</a:t>
            </a:r>
            <a:endParaRPr lang="en-US" altLang="zh-CN" i="1" dirty="0" smtClean="0">
              <a:effectLst>
                <a:outerShdw blurRad="38100" dist="38100" dir="2700000" algn="tl">
                  <a:srgbClr val="000000">
                    <a:alpha val="43137"/>
                  </a:srgbClr>
                </a:outerShdw>
              </a:effectLst>
              <a:ea typeface="宋体" charset="-122"/>
            </a:endParaRPr>
          </a:p>
        </p:txBody>
      </p:sp>
      <p:sp>
        <p:nvSpPr>
          <p:cNvPr id="10243" name="Rectangle 3"/>
          <p:cNvSpPr>
            <a:spLocks noGrp="1" noChangeArrowheads="1"/>
          </p:cNvSpPr>
          <p:nvPr>
            <p:ph type="body" sz="half" idx="1"/>
          </p:nvPr>
        </p:nvSpPr>
        <p:spPr>
          <a:xfrm>
            <a:off x="-71438" y="1285875"/>
            <a:ext cx="9358313" cy="5643563"/>
          </a:xfrm>
        </p:spPr>
        <p:txBody>
          <a:bodyPr/>
          <a:lstStyle/>
          <a:p>
            <a:pPr eaLnBrk="1" hangingPunct="1">
              <a:lnSpc>
                <a:spcPts val="4000"/>
              </a:lnSpc>
              <a:buFontTx/>
              <a:buBlip>
                <a:blip r:embed="rId2"/>
              </a:buBlip>
              <a:defRPr/>
            </a:pPr>
            <a:r>
              <a:rPr lang="en-US" altLang="zh-CN" b="1" dirty="0" smtClean="0">
                <a:effectLst>
                  <a:outerShdw blurRad="38100" dist="38100" dir="2700000" algn="tl">
                    <a:srgbClr val="000000">
                      <a:alpha val="43137"/>
                    </a:srgbClr>
                  </a:outerShdw>
                </a:effectLst>
                <a:latin typeface="隶书" pitchFamily="49" charset="-122"/>
                <a:ea typeface="隶书" pitchFamily="49" charset="-122"/>
              </a:rPr>
              <a:t>7.5.2 </a:t>
            </a:r>
            <a:r>
              <a:rPr lang="zh-CN" altLang="en-US" b="1" dirty="0" smtClean="0">
                <a:effectLst>
                  <a:outerShdw blurRad="38100" dist="38100" dir="2700000" algn="tl">
                    <a:srgbClr val="000000">
                      <a:alpha val="43137"/>
                    </a:srgbClr>
                  </a:outerShdw>
                </a:effectLst>
                <a:latin typeface="隶书" pitchFamily="49" charset="-122"/>
                <a:ea typeface="隶书" pitchFamily="49" charset="-122"/>
              </a:rPr>
              <a:t>引用变量作为方法的返回值</a:t>
            </a:r>
          </a:p>
          <a:p>
            <a:pPr lvl="1" eaLnBrk="1" hangingPunct="1">
              <a:lnSpc>
                <a:spcPts val="4100"/>
              </a:lnSpc>
              <a:buClr>
                <a:srgbClr val="9900CC"/>
              </a:buClr>
              <a:buFont typeface="Arial" charset="0"/>
              <a:buChar char="♥"/>
              <a:defRPr/>
            </a:pPr>
            <a:r>
              <a:rPr lang="zh-CN" altLang="en-US" sz="3200" b="1" dirty="0" smtClean="0">
                <a:latin typeface="隶书" pitchFamily="49" charset="-122"/>
                <a:ea typeface="隶书" pitchFamily="49" charset="-122"/>
                <a:cs typeface="+mn-cs"/>
              </a:rPr>
              <a:t>若要方法返回类类型的变量，需要在方法声明的前面加上要返回的类即可。</a:t>
            </a:r>
            <a:endParaRPr lang="en-US" altLang="zh-CN" sz="3200" b="1" dirty="0" smtClean="0">
              <a:latin typeface="隶书" pitchFamily="49" charset="-122"/>
              <a:ea typeface="隶书" pitchFamily="49" charset="-122"/>
              <a:cs typeface="+mn-cs"/>
            </a:endParaRPr>
          </a:p>
          <a:p>
            <a:pPr lvl="1" eaLnBrk="1" hangingPunct="1">
              <a:lnSpc>
                <a:spcPts val="4100"/>
              </a:lnSpc>
              <a:buClr>
                <a:srgbClr val="9900CC"/>
              </a:buClr>
              <a:buFont typeface="Arial" charset="0"/>
              <a:buChar char="♥"/>
              <a:defRPr/>
            </a:pPr>
            <a:r>
              <a:rPr lang="zh-CN" altLang="en-US" sz="3200" b="1" dirty="0" smtClean="0">
                <a:latin typeface="隶书" pitchFamily="49" charset="-122"/>
                <a:ea typeface="隶书" pitchFamily="49" charset="-122"/>
                <a:cs typeface="+mn-cs"/>
              </a:rPr>
              <a:t>格式：</a:t>
            </a:r>
            <a:endParaRPr lang="en-US" altLang="zh-CN" sz="3200" b="1" dirty="0" smtClean="0">
              <a:latin typeface="隶书" pitchFamily="49" charset="-122"/>
              <a:ea typeface="隶书" pitchFamily="49" charset="-122"/>
              <a:cs typeface="+mn-cs"/>
            </a:endParaRPr>
          </a:p>
          <a:p>
            <a:pPr lvl="1" eaLnBrk="1" hangingPunct="1">
              <a:lnSpc>
                <a:spcPts val="4100"/>
              </a:lnSpc>
              <a:buClr>
                <a:srgbClr val="9900CC"/>
              </a:buClr>
              <a:buFontTx/>
              <a:buNone/>
              <a:defRPr/>
            </a:pPr>
            <a:r>
              <a:rPr lang="en-US" altLang="zh-CN" sz="3200" b="1" dirty="0" smtClean="0">
                <a:latin typeface="隶书" pitchFamily="49" charset="-122"/>
                <a:ea typeface="隶书" pitchFamily="49" charset="-122"/>
                <a:cs typeface="+mn-cs"/>
              </a:rPr>
              <a:t>  </a:t>
            </a:r>
            <a:r>
              <a:rPr lang="zh-CN" altLang="en-US" sz="3200" b="1" dirty="0" smtClean="0">
                <a:solidFill>
                  <a:srgbClr val="0000FF"/>
                </a:solidFill>
                <a:latin typeface="隶书" pitchFamily="49" charset="-122"/>
                <a:ea typeface="隶书" pitchFamily="49" charset="-122"/>
                <a:cs typeface="+mn-cs"/>
              </a:rPr>
              <a:t>需返回的类名 方法名（参数表）</a:t>
            </a:r>
            <a:r>
              <a:rPr lang="en-US" altLang="zh-CN" sz="3200" b="1" dirty="0" smtClean="0">
                <a:solidFill>
                  <a:srgbClr val="0000FF"/>
                </a:solidFill>
                <a:latin typeface="隶书" pitchFamily="49" charset="-122"/>
                <a:ea typeface="隶书" pitchFamily="49" charset="-122"/>
                <a:cs typeface="+mn-cs"/>
              </a:rPr>
              <a:t>{ }</a:t>
            </a:r>
            <a:r>
              <a:rPr lang="zh-CN" altLang="en-US" sz="3200" b="1" dirty="0" smtClean="0">
                <a:solidFill>
                  <a:srgbClr val="0000FF"/>
                </a:solidFill>
                <a:latin typeface="隶书" pitchFamily="49" charset="-122"/>
                <a:ea typeface="隶书" pitchFamily="49" charset="-122"/>
                <a:cs typeface="+mn-cs"/>
              </a:rPr>
              <a:t> </a:t>
            </a:r>
            <a:endParaRPr lang="zh-CN" altLang="zh-CN" sz="3200" b="1" dirty="0" smtClean="0">
              <a:solidFill>
                <a:srgbClr val="0000FF"/>
              </a:solidFill>
              <a:latin typeface="隶书" pitchFamily="49" charset="-122"/>
              <a:ea typeface="隶书" pitchFamily="49" charset="-122"/>
              <a:cs typeface="+mn-cs"/>
            </a:endParaRPr>
          </a:p>
          <a:p>
            <a:pPr lvl="1" eaLnBrk="1" hangingPunct="1">
              <a:lnSpc>
                <a:spcPts val="4100"/>
              </a:lnSpc>
              <a:buClr>
                <a:srgbClr val="9900CC"/>
              </a:buClr>
              <a:buFont typeface="Arial" charset="0"/>
              <a:buChar char="♥"/>
              <a:defRPr/>
            </a:pPr>
            <a:endParaRPr lang="en-US" altLang="zh-CN" sz="3200" b="1" dirty="0" smtClean="0">
              <a:latin typeface="隶书" pitchFamily="49" charset="-122"/>
              <a:ea typeface="隶书" pitchFamily="49" charset="-122"/>
              <a:cs typeface="+mn-cs"/>
            </a:endParaRPr>
          </a:p>
        </p:txBody>
      </p:sp>
      <p:sp>
        <p:nvSpPr>
          <p:cNvPr id="7" name="矩形 6"/>
          <p:cNvSpPr/>
          <p:nvPr/>
        </p:nvSpPr>
        <p:spPr>
          <a:xfrm>
            <a:off x="142875" y="6500813"/>
            <a:ext cx="1571625" cy="2143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DDE89A"/>
              </a:solidFill>
              <a:ea typeface="宋体" charset="-122"/>
            </a:endParaRPr>
          </a:p>
        </p:txBody>
      </p:sp>
      <p:sp>
        <p:nvSpPr>
          <p:cNvPr id="21509" name="灯片编号占位符 4"/>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C4CCAE8-DBA0-4865-9FDD-4F023A60E80F}" type="slidenum">
              <a:rPr lang="en-US" altLang="zh-CN">
                <a:solidFill>
                  <a:srgbClr val="000000"/>
                </a:solidFill>
              </a:rPr>
              <a:pPr eaLnBrk="1" hangingPunct="1"/>
              <a:t>19</a:t>
            </a:fld>
            <a:endParaRPr lang="en-US" altLang="zh-CN">
              <a:solidFill>
                <a:srgbClr val="000000"/>
              </a:solidFill>
            </a:endParaRPr>
          </a:p>
        </p:txBody>
      </p:sp>
      <p:sp>
        <p:nvSpPr>
          <p:cNvPr id="8" name="矩形 7"/>
          <p:cNvSpPr/>
          <p:nvPr/>
        </p:nvSpPr>
        <p:spPr>
          <a:xfrm>
            <a:off x="6429375" y="5786438"/>
            <a:ext cx="2428875" cy="428625"/>
          </a:xfrm>
          <a:prstGeom prst="rect">
            <a:avLst/>
          </a:prstGeom>
          <a:solidFill>
            <a:srgbClr val="66006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b="1" dirty="0">
                <a:solidFill>
                  <a:srgbClr val="FFFFFF"/>
                </a:solidFill>
                <a:ea typeface="宋体" charset="-122"/>
              </a:rPr>
              <a:t>见教材例</a:t>
            </a:r>
            <a:r>
              <a:rPr lang="en-US" altLang="zh-CN" b="1" dirty="0">
                <a:solidFill>
                  <a:srgbClr val="FFFFFF"/>
                </a:solidFill>
                <a:ea typeface="宋体" charset="-122"/>
              </a:rPr>
              <a:t>7.12</a:t>
            </a:r>
            <a:endParaRPr lang="zh-CN" altLang="en-US" b="1" dirty="0">
              <a:solidFill>
                <a:srgbClr val="FFFFFF"/>
              </a:solidFill>
              <a:ea typeface="宋体"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Line 3"/>
          <p:cNvSpPr>
            <a:spLocks noChangeShapeType="1"/>
          </p:cNvSpPr>
          <p:nvPr/>
        </p:nvSpPr>
        <p:spPr bwMode="auto">
          <a:xfrm flipV="1">
            <a:off x="2673350" y="2857500"/>
            <a:ext cx="541338" cy="193675"/>
          </a:xfrm>
          <a:prstGeom prst="line">
            <a:avLst/>
          </a:prstGeom>
          <a:noFill/>
          <a:ln w="50800">
            <a:solidFill>
              <a:srgbClr val="2D8E2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099" name="Line 4"/>
          <p:cNvSpPr>
            <a:spLocks noChangeShapeType="1"/>
          </p:cNvSpPr>
          <p:nvPr/>
        </p:nvSpPr>
        <p:spPr bwMode="auto">
          <a:xfrm>
            <a:off x="2749550" y="3813175"/>
            <a:ext cx="609600" cy="0"/>
          </a:xfrm>
          <a:prstGeom prst="line">
            <a:avLst/>
          </a:prstGeom>
          <a:noFill/>
          <a:ln w="50800">
            <a:solidFill>
              <a:srgbClr val="2D8E2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100" name="Line 5"/>
          <p:cNvSpPr>
            <a:spLocks noChangeShapeType="1"/>
          </p:cNvSpPr>
          <p:nvPr/>
        </p:nvSpPr>
        <p:spPr bwMode="auto">
          <a:xfrm>
            <a:off x="2643188" y="4500563"/>
            <a:ext cx="714375" cy="285750"/>
          </a:xfrm>
          <a:prstGeom prst="line">
            <a:avLst/>
          </a:prstGeom>
          <a:noFill/>
          <a:ln w="50800">
            <a:solidFill>
              <a:srgbClr val="2D8E26"/>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4101" name="Group 6"/>
          <p:cNvGrpSpPr>
            <a:grpSpLocks/>
          </p:cNvGrpSpPr>
          <p:nvPr/>
        </p:nvGrpSpPr>
        <p:grpSpPr bwMode="auto">
          <a:xfrm>
            <a:off x="2143125" y="1857375"/>
            <a:ext cx="1214438" cy="642938"/>
            <a:chOff x="1492" y="1538"/>
            <a:chExt cx="624" cy="240"/>
          </a:xfrm>
        </p:grpSpPr>
        <p:sp>
          <p:nvSpPr>
            <p:cNvPr id="4132" name="Line 7"/>
            <p:cNvSpPr>
              <a:spLocks noChangeShapeType="1"/>
            </p:cNvSpPr>
            <p:nvPr/>
          </p:nvSpPr>
          <p:spPr bwMode="auto">
            <a:xfrm>
              <a:off x="1732" y="1538"/>
              <a:ext cx="384" cy="0"/>
            </a:xfrm>
            <a:prstGeom prst="line">
              <a:avLst/>
            </a:prstGeom>
            <a:noFill/>
            <a:ln w="50800">
              <a:solidFill>
                <a:srgbClr val="2D8E2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133" name="Line 8"/>
            <p:cNvSpPr>
              <a:spLocks noChangeShapeType="1"/>
            </p:cNvSpPr>
            <p:nvPr/>
          </p:nvSpPr>
          <p:spPr bwMode="auto">
            <a:xfrm flipV="1">
              <a:off x="1492" y="1538"/>
              <a:ext cx="240" cy="240"/>
            </a:xfrm>
            <a:prstGeom prst="line">
              <a:avLst/>
            </a:prstGeom>
            <a:noFill/>
            <a:ln w="50800">
              <a:solidFill>
                <a:srgbClr val="2D8E26"/>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4102" name="Group 9"/>
          <p:cNvGrpSpPr>
            <a:grpSpLocks/>
          </p:cNvGrpSpPr>
          <p:nvPr/>
        </p:nvGrpSpPr>
        <p:grpSpPr bwMode="auto">
          <a:xfrm>
            <a:off x="2292350" y="4956175"/>
            <a:ext cx="1066800" cy="830263"/>
            <a:chOff x="1444" y="3218"/>
            <a:chExt cx="672" cy="192"/>
          </a:xfrm>
        </p:grpSpPr>
        <p:sp>
          <p:nvSpPr>
            <p:cNvPr id="4130" name="Line 10"/>
            <p:cNvSpPr>
              <a:spLocks noChangeShapeType="1"/>
            </p:cNvSpPr>
            <p:nvPr/>
          </p:nvSpPr>
          <p:spPr bwMode="auto">
            <a:xfrm>
              <a:off x="1732" y="3410"/>
              <a:ext cx="384" cy="0"/>
            </a:xfrm>
            <a:prstGeom prst="line">
              <a:avLst/>
            </a:prstGeom>
            <a:noFill/>
            <a:ln w="50800">
              <a:solidFill>
                <a:srgbClr val="2D8E2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131" name="Line 11"/>
            <p:cNvSpPr>
              <a:spLocks noChangeShapeType="1"/>
            </p:cNvSpPr>
            <p:nvPr/>
          </p:nvSpPr>
          <p:spPr bwMode="auto">
            <a:xfrm>
              <a:off x="1444" y="3218"/>
              <a:ext cx="288" cy="192"/>
            </a:xfrm>
            <a:prstGeom prst="line">
              <a:avLst/>
            </a:prstGeom>
            <a:noFill/>
            <a:ln w="50800">
              <a:solidFill>
                <a:srgbClr val="2D8E26"/>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3" name="AutoShape 12"/>
          <p:cNvSpPr>
            <a:spLocks noChangeArrowheads="1"/>
          </p:cNvSpPr>
          <p:nvPr/>
        </p:nvSpPr>
        <p:spPr bwMode="gray">
          <a:xfrm>
            <a:off x="3352800" y="1500188"/>
            <a:ext cx="5105400" cy="692150"/>
          </a:xfrm>
          <a:prstGeom prst="roundRect">
            <a:avLst>
              <a:gd name="adj" fmla="val 50000"/>
            </a:avLst>
          </a:prstGeom>
          <a:gradFill rotWithShape="1">
            <a:gsLst>
              <a:gs pos="0">
                <a:srgbClr val="F8F8F8"/>
              </a:gs>
              <a:gs pos="100000">
                <a:srgbClr val="F8F8F8">
                  <a:gamma/>
                  <a:shade val="76471"/>
                  <a:invGamma/>
                </a:srgbClr>
              </a:gs>
            </a:gsLst>
            <a:lin ang="5400000" scaled="1"/>
          </a:gradFill>
          <a:ln w="19050">
            <a:solidFill>
              <a:srgbClr val="C0C0C0"/>
            </a:solidFill>
            <a:round/>
            <a:headEnd/>
            <a:tailEnd/>
          </a:ln>
          <a:effectLst>
            <a:outerShdw dist="53882" dir="2700000" algn="ctr" rotWithShape="0">
              <a:srgbClr val="292929">
                <a:alpha val="50000"/>
              </a:srgbClr>
            </a:outerShdw>
          </a:effectLst>
        </p:spPr>
        <p:txBody>
          <a:bodyPr wrap="none" anchor="ctr"/>
          <a:lstStyle/>
          <a:p>
            <a:pPr>
              <a:defRPr/>
            </a:pPr>
            <a:endParaRPr lang="zh-CN" altLang="en-US">
              <a:latin typeface="Arial" charset="0"/>
              <a:ea typeface="宋体" charset="-122"/>
            </a:endParaRPr>
          </a:p>
        </p:txBody>
      </p:sp>
      <p:sp>
        <p:nvSpPr>
          <p:cNvPr id="4104" name="Rectangle 13"/>
          <p:cNvSpPr>
            <a:spLocks noChangeArrowheads="1"/>
          </p:cNvSpPr>
          <p:nvPr/>
        </p:nvSpPr>
        <p:spPr bwMode="auto">
          <a:xfrm>
            <a:off x="3643313" y="1571625"/>
            <a:ext cx="471646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zh-CN" altLang="zh-CN" sz="3200" b="1">
                <a:solidFill>
                  <a:srgbClr val="333333"/>
                </a:solidFill>
                <a:latin typeface="隶书" panose="02010509060101010101" pitchFamily="49" charset="-122"/>
                <a:ea typeface="隶书" panose="02010509060101010101" pitchFamily="49" charset="-122"/>
              </a:rPr>
              <a:t>类的私有成员与公共成员</a:t>
            </a:r>
          </a:p>
        </p:txBody>
      </p:sp>
      <p:sp>
        <p:nvSpPr>
          <p:cNvPr id="15" name="AutoShape 14"/>
          <p:cNvSpPr>
            <a:spLocks noChangeArrowheads="1"/>
          </p:cNvSpPr>
          <p:nvPr/>
        </p:nvSpPr>
        <p:spPr bwMode="gray">
          <a:xfrm>
            <a:off x="3352800" y="2500313"/>
            <a:ext cx="5105400" cy="727075"/>
          </a:xfrm>
          <a:prstGeom prst="roundRect">
            <a:avLst>
              <a:gd name="adj" fmla="val 50000"/>
            </a:avLst>
          </a:prstGeom>
          <a:gradFill rotWithShape="1">
            <a:gsLst>
              <a:gs pos="0">
                <a:srgbClr val="F8F8F8"/>
              </a:gs>
              <a:gs pos="100000">
                <a:srgbClr val="F8F8F8">
                  <a:gamma/>
                  <a:shade val="76471"/>
                  <a:invGamma/>
                </a:srgbClr>
              </a:gs>
            </a:gsLst>
            <a:lin ang="5400000" scaled="1"/>
          </a:gradFill>
          <a:ln w="19050">
            <a:solidFill>
              <a:srgbClr val="C0C0C0"/>
            </a:solidFill>
            <a:round/>
            <a:headEnd/>
            <a:tailEnd/>
          </a:ln>
          <a:effectLst>
            <a:outerShdw dist="53882" dir="2700000" algn="ctr" rotWithShape="0">
              <a:srgbClr val="292929">
                <a:alpha val="50000"/>
              </a:srgbClr>
            </a:outerShdw>
          </a:effectLst>
        </p:spPr>
        <p:txBody>
          <a:bodyPr wrap="none" anchor="ctr"/>
          <a:lstStyle/>
          <a:p>
            <a:pPr>
              <a:defRPr/>
            </a:pPr>
            <a:endParaRPr lang="zh-CN" altLang="en-US">
              <a:latin typeface="Arial" charset="0"/>
              <a:ea typeface="宋体" charset="-122"/>
            </a:endParaRPr>
          </a:p>
        </p:txBody>
      </p:sp>
      <p:sp>
        <p:nvSpPr>
          <p:cNvPr id="4106" name="Rectangle 15"/>
          <p:cNvSpPr>
            <a:spLocks noChangeArrowheads="1"/>
          </p:cNvSpPr>
          <p:nvPr/>
        </p:nvSpPr>
        <p:spPr bwMode="auto">
          <a:xfrm>
            <a:off x="4756150" y="2571750"/>
            <a:ext cx="22447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zh-CN" altLang="zh-CN" sz="3200" b="1">
                <a:solidFill>
                  <a:srgbClr val="333333"/>
                </a:solidFill>
                <a:latin typeface="隶书" panose="02010509060101010101" pitchFamily="49" charset="-122"/>
                <a:ea typeface="隶书" panose="02010509060101010101" pitchFamily="49" charset="-122"/>
              </a:rPr>
              <a:t>方法的重载</a:t>
            </a:r>
          </a:p>
        </p:txBody>
      </p:sp>
      <p:sp>
        <p:nvSpPr>
          <p:cNvPr id="17" name="AutoShape 16"/>
          <p:cNvSpPr>
            <a:spLocks noChangeArrowheads="1"/>
          </p:cNvSpPr>
          <p:nvPr/>
        </p:nvSpPr>
        <p:spPr bwMode="gray">
          <a:xfrm>
            <a:off x="3395663" y="3429000"/>
            <a:ext cx="5105400" cy="785813"/>
          </a:xfrm>
          <a:prstGeom prst="roundRect">
            <a:avLst>
              <a:gd name="adj" fmla="val 50000"/>
            </a:avLst>
          </a:prstGeom>
          <a:gradFill rotWithShape="1">
            <a:gsLst>
              <a:gs pos="0">
                <a:srgbClr val="F8F8F8"/>
              </a:gs>
              <a:gs pos="100000">
                <a:srgbClr val="F8F8F8">
                  <a:gamma/>
                  <a:shade val="76471"/>
                  <a:invGamma/>
                </a:srgbClr>
              </a:gs>
            </a:gsLst>
            <a:lin ang="5400000" scaled="1"/>
          </a:gradFill>
          <a:ln w="19050">
            <a:solidFill>
              <a:srgbClr val="C0C0C0"/>
            </a:solidFill>
            <a:round/>
            <a:headEnd/>
            <a:tailEnd/>
          </a:ln>
          <a:effectLst>
            <a:outerShdw dist="53882" dir="2700000" algn="ctr" rotWithShape="0">
              <a:srgbClr val="292929">
                <a:alpha val="50000"/>
              </a:srgbClr>
            </a:outerShdw>
          </a:effectLst>
        </p:spPr>
        <p:txBody>
          <a:bodyPr wrap="none" anchor="ctr"/>
          <a:lstStyle/>
          <a:p>
            <a:pPr>
              <a:defRPr/>
            </a:pPr>
            <a:endParaRPr lang="zh-CN" altLang="en-US">
              <a:latin typeface="Arial" charset="0"/>
              <a:ea typeface="宋体" charset="-122"/>
            </a:endParaRPr>
          </a:p>
        </p:txBody>
      </p:sp>
      <p:sp>
        <p:nvSpPr>
          <p:cNvPr id="4108" name="Rectangle 17"/>
          <p:cNvSpPr>
            <a:spLocks noChangeArrowheads="1"/>
          </p:cNvSpPr>
          <p:nvPr/>
        </p:nvSpPr>
        <p:spPr bwMode="auto">
          <a:xfrm>
            <a:off x="4752975" y="3571875"/>
            <a:ext cx="18319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zh-CN" altLang="zh-CN" sz="3200" b="1">
                <a:solidFill>
                  <a:srgbClr val="333333"/>
                </a:solidFill>
                <a:latin typeface="隶书" panose="02010509060101010101" pitchFamily="49" charset="-122"/>
                <a:ea typeface="隶书" panose="02010509060101010101" pitchFamily="49" charset="-122"/>
              </a:rPr>
              <a:t>构造方法</a:t>
            </a:r>
          </a:p>
        </p:txBody>
      </p:sp>
      <p:sp>
        <p:nvSpPr>
          <p:cNvPr id="19" name="Oval 18"/>
          <p:cNvSpPr>
            <a:spLocks noChangeArrowheads="1"/>
          </p:cNvSpPr>
          <p:nvPr/>
        </p:nvSpPr>
        <p:spPr bwMode="gray">
          <a:xfrm>
            <a:off x="3214688" y="1714500"/>
            <a:ext cx="228600" cy="228600"/>
          </a:xfrm>
          <a:prstGeom prst="ellipse">
            <a:avLst/>
          </a:prstGeom>
          <a:gradFill rotWithShape="1">
            <a:gsLst>
              <a:gs pos="0">
                <a:srgbClr val="E96E29"/>
              </a:gs>
              <a:gs pos="100000">
                <a:srgbClr val="E96E29">
                  <a:gamma/>
                  <a:shade val="66667"/>
                  <a:invGamma/>
                </a:srgbClr>
              </a:gs>
            </a:gsLst>
            <a:path path="shape">
              <a:fillToRect l="50000" t="50000" r="50000" b="50000"/>
            </a:path>
          </a:gradFill>
          <a:ln w="19050">
            <a:solidFill>
              <a:srgbClr val="FFFFFF"/>
            </a:solidFill>
            <a:round/>
            <a:headEnd/>
            <a:tailEnd/>
          </a:ln>
          <a:effectLst>
            <a:outerShdw dist="63500" dir="2212194" algn="ctr" rotWithShape="0">
              <a:schemeClr val="bg2">
                <a:alpha val="50000"/>
              </a:schemeClr>
            </a:outerShdw>
          </a:effectLst>
        </p:spPr>
        <p:txBody>
          <a:bodyPr wrap="none" anchor="ctr"/>
          <a:lstStyle/>
          <a:p>
            <a:pPr>
              <a:defRPr/>
            </a:pPr>
            <a:endParaRPr lang="zh-CN" altLang="en-US">
              <a:latin typeface="Arial" charset="0"/>
              <a:ea typeface="宋体" charset="-122"/>
            </a:endParaRPr>
          </a:p>
        </p:txBody>
      </p:sp>
      <p:sp>
        <p:nvSpPr>
          <p:cNvPr id="20" name="Oval 19"/>
          <p:cNvSpPr>
            <a:spLocks noChangeArrowheads="1"/>
          </p:cNvSpPr>
          <p:nvPr/>
        </p:nvSpPr>
        <p:spPr bwMode="gray">
          <a:xfrm>
            <a:off x="3214688" y="2714625"/>
            <a:ext cx="228600" cy="228600"/>
          </a:xfrm>
          <a:prstGeom prst="ellipse">
            <a:avLst/>
          </a:prstGeom>
          <a:gradFill rotWithShape="1">
            <a:gsLst>
              <a:gs pos="0">
                <a:srgbClr val="DCDC48"/>
              </a:gs>
              <a:gs pos="100000">
                <a:srgbClr val="DCDC48">
                  <a:gamma/>
                  <a:shade val="66667"/>
                  <a:invGamma/>
                </a:srgbClr>
              </a:gs>
            </a:gsLst>
            <a:path path="shape">
              <a:fillToRect l="50000" t="50000" r="50000" b="50000"/>
            </a:path>
          </a:gradFill>
          <a:ln w="19050">
            <a:solidFill>
              <a:srgbClr val="FFFFFF"/>
            </a:solidFill>
            <a:round/>
            <a:headEnd/>
            <a:tailEnd/>
          </a:ln>
          <a:effectLst>
            <a:outerShdw dist="63500" dir="2212194" algn="ctr" rotWithShape="0">
              <a:schemeClr val="bg2">
                <a:alpha val="50000"/>
              </a:schemeClr>
            </a:outerShdw>
          </a:effectLst>
        </p:spPr>
        <p:txBody>
          <a:bodyPr wrap="none" anchor="ctr"/>
          <a:lstStyle/>
          <a:p>
            <a:pPr>
              <a:defRPr/>
            </a:pPr>
            <a:endParaRPr lang="zh-CN" altLang="en-US">
              <a:latin typeface="Arial" charset="0"/>
              <a:ea typeface="宋体" charset="-122"/>
            </a:endParaRPr>
          </a:p>
        </p:txBody>
      </p:sp>
      <p:sp>
        <p:nvSpPr>
          <p:cNvPr id="21" name="Oval 20"/>
          <p:cNvSpPr>
            <a:spLocks noChangeArrowheads="1"/>
          </p:cNvSpPr>
          <p:nvPr/>
        </p:nvSpPr>
        <p:spPr bwMode="gray">
          <a:xfrm>
            <a:off x="3276600" y="3698875"/>
            <a:ext cx="228600" cy="228600"/>
          </a:xfrm>
          <a:prstGeom prst="ellipse">
            <a:avLst/>
          </a:prstGeom>
          <a:gradFill rotWithShape="1">
            <a:gsLst>
              <a:gs pos="0">
                <a:schemeClr val="accent2"/>
              </a:gs>
              <a:gs pos="100000">
                <a:schemeClr val="accent2">
                  <a:gamma/>
                  <a:shade val="66667"/>
                  <a:invGamma/>
                </a:schemeClr>
              </a:gs>
            </a:gsLst>
            <a:path path="shape">
              <a:fillToRect l="50000" t="50000" r="50000" b="50000"/>
            </a:path>
          </a:gradFill>
          <a:ln w="19050">
            <a:solidFill>
              <a:srgbClr val="FFFFFF"/>
            </a:solidFill>
            <a:round/>
            <a:headEnd/>
            <a:tailEnd/>
          </a:ln>
          <a:effectLst>
            <a:outerShdw dist="63500" dir="2212194" algn="ctr" rotWithShape="0">
              <a:schemeClr val="bg2">
                <a:alpha val="50000"/>
              </a:schemeClr>
            </a:outerShdw>
          </a:effectLst>
        </p:spPr>
        <p:txBody>
          <a:bodyPr wrap="none" anchor="ctr"/>
          <a:lstStyle/>
          <a:p>
            <a:pPr>
              <a:defRPr/>
            </a:pPr>
            <a:endParaRPr lang="zh-CN" altLang="en-US">
              <a:latin typeface="Arial" charset="0"/>
              <a:ea typeface="宋体" charset="-122"/>
            </a:endParaRPr>
          </a:p>
        </p:txBody>
      </p:sp>
      <p:sp>
        <p:nvSpPr>
          <p:cNvPr id="22" name="AutoShape 21"/>
          <p:cNvSpPr>
            <a:spLocks noChangeArrowheads="1"/>
          </p:cNvSpPr>
          <p:nvPr/>
        </p:nvSpPr>
        <p:spPr bwMode="gray">
          <a:xfrm>
            <a:off x="3352800" y="4427538"/>
            <a:ext cx="5105400" cy="715962"/>
          </a:xfrm>
          <a:prstGeom prst="roundRect">
            <a:avLst>
              <a:gd name="adj" fmla="val 50000"/>
            </a:avLst>
          </a:prstGeom>
          <a:gradFill rotWithShape="1">
            <a:gsLst>
              <a:gs pos="0">
                <a:srgbClr val="F8F8F8"/>
              </a:gs>
              <a:gs pos="100000">
                <a:srgbClr val="F8F8F8">
                  <a:gamma/>
                  <a:shade val="76471"/>
                  <a:invGamma/>
                </a:srgbClr>
              </a:gs>
            </a:gsLst>
            <a:lin ang="5400000" scaled="1"/>
          </a:gradFill>
          <a:ln w="19050">
            <a:solidFill>
              <a:srgbClr val="C0C0C0"/>
            </a:solidFill>
            <a:round/>
            <a:headEnd/>
            <a:tailEnd/>
          </a:ln>
          <a:effectLst>
            <a:outerShdw dist="53882" dir="2700000" algn="ctr" rotWithShape="0">
              <a:srgbClr val="292929">
                <a:alpha val="50000"/>
              </a:srgbClr>
            </a:outerShdw>
          </a:effectLst>
        </p:spPr>
        <p:txBody>
          <a:bodyPr wrap="none" anchor="ctr"/>
          <a:lstStyle/>
          <a:p>
            <a:pPr>
              <a:defRPr/>
            </a:pPr>
            <a:endParaRPr lang="zh-CN" altLang="en-US">
              <a:latin typeface="Arial" charset="0"/>
              <a:ea typeface="宋体" charset="-122"/>
            </a:endParaRPr>
          </a:p>
        </p:txBody>
      </p:sp>
      <p:sp>
        <p:nvSpPr>
          <p:cNvPr id="4113" name="Rectangle 22"/>
          <p:cNvSpPr>
            <a:spLocks noChangeArrowheads="1"/>
          </p:cNvSpPr>
          <p:nvPr/>
        </p:nvSpPr>
        <p:spPr bwMode="auto">
          <a:xfrm>
            <a:off x="4756150" y="4491038"/>
            <a:ext cx="265588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zh-CN" altLang="zh-CN" sz="3200" b="1">
                <a:solidFill>
                  <a:srgbClr val="333333"/>
                </a:solidFill>
                <a:latin typeface="隶书" panose="02010509060101010101" pitchFamily="49" charset="-122"/>
                <a:ea typeface="隶书" panose="02010509060101010101" pitchFamily="49" charset="-122"/>
              </a:rPr>
              <a:t>类的静态成员</a:t>
            </a:r>
          </a:p>
        </p:txBody>
      </p:sp>
      <p:sp>
        <p:nvSpPr>
          <p:cNvPr id="24" name="Oval 23"/>
          <p:cNvSpPr>
            <a:spLocks noChangeArrowheads="1"/>
          </p:cNvSpPr>
          <p:nvPr/>
        </p:nvSpPr>
        <p:spPr bwMode="gray">
          <a:xfrm>
            <a:off x="3286125" y="4714875"/>
            <a:ext cx="228600" cy="228600"/>
          </a:xfrm>
          <a:prstGeom prst="ellipse">
            <a:avLst/>
          </a:prstGeom>
          <a:gradFill rotWithShape="1">
            <a:gsLst>
              <a:gs pos="0">
                <a:srgbClr val="E96E29"/>
              </a:gs>
              <a:gs pos="100000">
                <a:srgbClr val="E96E29">
                  <a:gamma/>
                  <a:shade val="66667"/>
                  <a:invGamma/>
                </a:srgbClr>
              </a:gs>
            </a:gsLst>
            <a:path path="shape">
              <a:fillToRect l="50000" t="50000" r="50000" b="50000"/>
            </a:path>
          </a:gradFill>
          <a:ln w="19050">
            <a:solidFill>
              <a:srgbClr val="FFFFFF"/>
            </a:solidFill>
            <a:round/>
            <a:headEnd/>
            <a:tailEnd/>
          </a:ln>
          <a:effectLst>
            <a:outerShdw dist="63500" dir="2212194" algn="ctr" rotWithShape="0">
              <a:schemeClr val="bg2">
                <a:alpha val="50000"/>
              </a:schemeClr>
            </a:outerShdw>
          </a:effectLst>
        </p:spPr>
        <p:txBody>
          <a:bodyPr wrap="none" anchor="ctr"/>
          <a:lstStyle/>
          <a:p>
            <a:pPr>
              <a:defRPr/>
            </a:pPr>
            <a:endParaRPr lang="zh-CN" altLang="en-US">
              <a:latin typeface="Arial" charset="0"/>
              <a:ea typeface="宋体" charset="-122"/>
            </a:endParaRPr>
          </a:p>
        </p:txBody>
      </p:sp>
      <p:sp>
        <p:nvSpPr>
          <p:cNvPr id="25" name="AutoShape 24"/>
          <p:cNvSpPr>
            <a:spLocks noChangeArrowheads="1"/>
          </p:cNvSpPr>
          <p:nvPr/>
        </p:nvSpPr>
        <p:spPr bwMode="gray">
          <a:xfrm>
            <a:off x="3395663" y="5429250"/>
            <a:ext cx="5105400" cy="714375"/>
          </a:xfrm>
          <a:prstGeom prst="roundRect">
            <a:avLst>
              <a:gd name="adj" fmla="val 50000"/>
            </a:avLst>
          </a:prstGeom>
          <a:gradFill rotWithShape="1">
            <a:gsLst>
              <a:gs pos="0">
                <a:srgbClr val="F8F8F8"/>
              </a:gs>
              <a:gs pos="100000">
                <a:srgbClr val="F8F8F8">
                  <a:gamma/>
                  <a:shade val="76471"/>
                  <a:invGamma/>
                </a:srgbClr>
              </a:gs>
            </a:gsLst>
            <a:lin ang="5400000" scaled="1"/>
          </a:gradFill>
          <a:ln w="19050">
            <a:solidFill>
              <a:srgbClr val="C0C0C0"/>
            </a:solidFill>
            <a:round/>
            <a:headEnd/>
            <a:tailEnd/>
          </a:ln>
          <a:effectLst>
            <a:outerShdw dist="53882" dir="2700000" algn="ctr" rotWithShape="0">
              <a:srgbClr val="292929">
                <a:alpha val="50000"/>
              </a:srgbClr>
            </a:outerShdw>
          </a:effectLst>
        </p:spPr>
        <p:txBody>
          <a:bodyPr wrap="none" anchor="ctr"/>
          <a:lstStyle/>
          <a:p>
            <a:pPr>
              <a:defRPr/>
            </a:pPr>
            <a:endParaRPr lang="zh-CN" altLang="en-US">
              <a:latin typeface="Arial" charset="0"/>
              <a:ea typeface="宋体" charset="-122"/>
            </a:endParaRPr>
          </a:p>
        </p:txBody>
      </p:sp>
      <p:sp>
        <p:nvSpPr>
          <p:cNvPr id="4116" name="Rectangle 25"/>
          <p:cNvSpPr>
            <a:spLocks noChangeArrowheads="1"/>
          </p:cNvSpPr>
          <p:nvPr/>
        </p:nvSpPr>
        <p:spPr bwMode="auto">
          <a:xfrm>
            <a:off x="4756150" y="5500688"/>
            <a:ext cx="22447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zh-CN" altLang="zh-CN" sz="3200" b="1">
                <a:solidFill>
                  <a:srgbClr val="333333"/>
                </a:solidFill>
                <a:latin typeface="隶书" panose="02010509060101010101" pitchFamily="49" charset="-122"/>
                <a:ea typeface="隶书" panose="02010509060101010101" pitchFamily="49" charset="-122"/>
              </a:rPr>
              <a:t>对象的应用</a:t>
            </a:r>
          </a:p>
        </p:txBody>
      </p:sp>
      <p:sp>
        <p:nvSpPr>
          <p:cNvPr id="27" name="Oval 26"/>
          <p:cNvSpPr>
            <a:spLocks noChangeArrowheads="1"/>
          </p:cNvSpPr>
          <p:nvPr/>
        </p:nvSpPr>
        <p:spPr bwMode="gray">
          <a:xfrm>
            <a:off x="3286125" y="5715000"/>
            <a:ext cx="228600" cy="228600"/>
          </a:xfrm>
          <a:prstGeom prst="ellipse">
            <a:avLst/>
          </a:prstGeom>
          <a:gradFill rotWithShape="1">
            <a:gsLst>
              <a:gs pos="0">
                <a:srgbClr val="DCDC48"/>
              </a:gs>
              <a:gs pos="100000">
                <a:srgbClr val="DCDC48">
                  <a:gamma/>
                  <a:shade val="66667"/>
                  <a:invGamma/>
                </a:srgbClr>
              </a:gs>
            </a:gsLst>
            <a:path path="shape">
              <a:fillToRect l="50000" t="50000" r="50000" b="50000"/>
            </a:path>
          </a:gradFill>
          <a:ln w="19050">
            <a:solidFill>
              <a:srgbClr val="FFFFFF"/>
            </a:solidFill>
            <a:round/>
            <a:headEnd/>
            <a:tailEnd/>
          </a:ln>
          <a:effectLst>
            <a:outerShdw dist="63500" dir="2212194" algn="ctr" rotWithShape="0">
              <a:schemeClr val="bg2">
                <a:alpha val="50000"/>
              </a:schemeClr>
            </a:outerShdw>
          </a:effectLst>
        </p:spPr>
        <p:txBody>
          <a:bodyPr wrap="none" anchor="ctr"/>
          <a:lstStyle/>
          <a:p>
            <a:pPr>
              <a:defRPr/>
            </a:pPr>
            <a:endParaRPr lang="zh-CN" altLang="en-US">
              <a:latin typeface="Arial" charset="0"/>
              <a:ea typeface="宋体" charset="-122"/>
            </a:endParaRPr>
          </a:p>
        </p:txBody>
      </p:sp>
      <p:grpSp>
        <p:nvGrpSpPr>
          <p:cNvPr id="4118" name="Group 27"/>
          <p:cNvGrpSpPr>
            <a:grpSpLocks/>
          </p:cNvGrpSpPr>
          <p:nvPr/>
        </p:nvGrpSpPr>
        <p:grpSpPr bwMode="auto">
          <a:xfrm>
            <a:off x="304800" y="2436813"/>
            <a:ext cx="2673350" cy="2671762"/>
            <a:chOff x="192" y="1631"/>
            <a:chExt cx="1684" cy="1683"/>
          </a:xfrm>
        </p:grpSpPr>
        <p:sp>
          <p:nvSpPr>
            <p:cNvPr id="29" name="Oval 28"/>
            <p:cNvSpPr>
              <a:spLocks noChangeArrowheads="1"/>
            </p:cNvSpPr>
            <p:nvPr/>
          </p:nvSpPr>
          <p:spPr bwMode="gray">
            <a:xfrm>
              <a:off x="192" y="1631"/>
              <a:ext cx="1684" cy="1683"/>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zh-CN" altLang="en-US">
                <a:latin typeface="Arial" charset="0"/>
                <a:ea typeface="宋体" charset="-122"/>
              </a:endParaRPr>
            </a:p>
          </p:txBody>
        </p:sp>
        <p:sp>
          <p:nvSpPr>
            <p:cNvPr id="30" name="Oval 29"/>
            <p:cNvSpPr>
              <a:spLocks noChangeArrowheads="1"/>
            </p:cNvSpPr>
            <p:nvPr/>
          </p:nvSpPr>
          <p:spPr bwMode="gray">
            <a:xfrm>
              <a:off x="303" y="1740"/>
              <a:ext cx="1461" cy="1463"/>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zh-CN" altLang="en-US">
                <a:latin typeface="Arial" charset="0"/>
                <a:ea typeface="宋体" charset="-122"/>
              </a:endParaRPr>
            </a:p>
          </p:txBody>
        </p:sp>
        <p:sp>
          <p:nvSpPr>
            <p:cNvPr id="31" name="Oval 30"/>
            <p:cNvSpPr>
              <a:spLocks noChangeArrowheads="1"/>
            </p:cNvSpPr>
            <p:nvPr/>
          </p:nvSpPr>
          <p:spPr bwMode="gray">
            <a:xfrm>
              <a:off x="288" y="1754"/>
              <a:ext cx="1461" cy="1462"/>
            </a:xfrm>
            <a:prstGeom prst="ellipse">
              <a:avLst/>
            </a:prstGeom>
            <a:gradFill rotWithShape="1">
              <a:gsLst>
                <a:gs pos="0">
                  <a:schemeClr val="hlink">
                    <a:gamma/>
                    <a:shade val="63529"/>
                    <a:invGamma/>
                  </a:schemeClr>
                </a:gs>
                <a:gs pos="100000">
                  <a:schemeClr val="hlink">
                    <a:alpha val="0"/>
                  </a:schemeClr>
                </a:gs>
              </a:gsLst>
              <a:lin ang="2700000" scaled="1"/>
            </a:gradFill>
            <a:ln w="38100" algn="ctr">
              <a:noFill/>
              <a:round/>
              <a:headEnd/>
              <a:tailEnd/>
            </a:ln>
            <a:effectLst/>
          </p:spPr>
          <p:txBody>
            <a:bodyPr anchor="ctr">
              <a:spAutoFit/>
            </a:bodyPr>
            <a:lstStyle/>
            <a:p>
              <a:pPr>
                <a:defRPr/>
              </a:pPr>
              <a:endParaRPr lang="zh-CN" altLang="en-US">
                <a:latin typeface="Arial" charset="0"/>
                <a:ea typeface="宋体" charset="-122"/>
              </a:endParaRPr>
            </a:p>
          </p:txBody>
        </p:sp>
        <p:sp>
          <p:nvSpPr>
            <p:cNvPr id="4124" name="Oval 31"/>
            <p:cNvSpPr>
              <a:spLocks noChangeArrowheads="1"/>
            </p:cNvSpPr>
            <p:nvPr/>
          </p:nvSpPr>
          <p:spPr bwMode="gray">
            <a:xfrm>
              <a:off x="375" y="1814"/>
              <a:ext cx="1317" cy="1316"/>
            </a:xfrm>
            <a:prstGeom prst="ellipse">
              <a:avLst/>
            </a:prstGeom>
            <a:solidFill>
              <a:srgbClr val="000000"/>
            </a:solidFill>
            <a:ln>
              <a:noFill/>
            </a:ln>
            <a:extLst>
              <a:ext uri="{91240B29-F687-4F45-9708-019B960494DF}">
                <a14:hiddenLine xmlns:a14="http://schemas.microsoft.com/office/drawing/2010/main" w="38100" algn="ctr">
                  <a:solidFill>
                    <a:srgbClr val="000000"/>
                  </a:solidFill>
                  <a:round/>
                  <a:headEnd/>
                  <a:tailEnd/>
                </a14:hiddenLine>
              </a:ext>
            </a:extLst>
          </p:spPr>
          <p:txBody>
            <a:bodyPr anchor="ct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zh-CN" altLang="en-US">
                <a:ea typeface="宋体" panose="02010600030101010101" pitchFamily="2" charset="-122"/>
              </a:endParaRPr>
            </a:p>
          </p:txBody>
        </p:sp>
        <p:sp>
          <p:nvSpPr>
            <p:cNvPr id="4125" name="Oval 32"/>
            <p:cNvSpPr>
              <a:spLocks noChangeArrowheads="1"/>
            </p:cNvSpPr>
            <p:nvPr/>
          </p:nvSpPr>
          <p:spPr bwMode="gray">
            <a:xfrm>
              <a:off x="396" y="1835"/>
              <a:ext cx="1276" cy="1277"/>
            </a:xfrm>
            <a:prstGeom prst="ellipse">
              <a:avLst/>
            </a:prstGeom>
            <a:gradFill rotWithShape="1">
              <a:gsLst>
                <a:gs pos="0">
                  <a:srgbClr val="636869"/>
                </a:gs>
                <a:gs pos="100000">
                  <a:srgbClr val="D6E1E2"/>
                </a:gs>
              </a:gsLst>
              <a:lin ang="54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zh-CN" altLang="en-US">
                <a:ea typeface="宋体" panose="02010600030101010101" pitchFamily="2" charset="-122"/>
              </a:endParaRPr>
            </a:p>
          </p:txBody>
        </p:sp>
        <p:sp>
          <p:nvSpPr>
            <p:cNvPr id="4126" name="Oval 33"/>
            <p:cNvSpPr>
              <a:spLocks noChangeArrowheads="1"/>
            </p:cNvSpPr>
            <p:nvPr/>
          </p:nvSpPr>
          <p:spPr bwMode="gray">
            <a:xfrm>
              <a:off x="412" y="1842"/>
              <a:ext cx="1246" cy="1246"/>
            </a:xfrm>
            <a:prstGeom prst="ellipse">
              <a:avLst/>
            </a:prstGeom>
            <a:gradFill rotWithShape="1">
              <a:gsLst>
                <a:gs pos="0">
                  <a:srgbClr val="D6E1E2">
                    <a:alpha val="0"/>
                  </a:srgbClr>
                </a:gs>
                <a:gs pos="100000">
                  <a:srgbClr val="F1F5F5"/>
                </a:gs>
              </a:gsLst>
              <a:lin ang="54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zh-CN" altLang="en-US">
                <a:ea typeface="宋体" panose="02010600030101010101" pitchFamily="2" charset="-122"/>
              </a:endParaRPr>
            </a:p>
          </p:txBody>
        </p:sp>
        <p:sp>
          <p:nvSpPr>
            <p:cNvPr id="4127" name="Oval 34"/>
            <p:cNvSpPr>
              <a:spLocks noChangeArrowheads="1"/>
            </p:cNvSpPr>
            <p:nvPr/>
          </p:nvSpPr>
          <p:spPr bwMode="gray">
            <a:xfrm>
              <a:off x="426" y="1854"/>
              <a:ext cx="1184" cy="1164"/>
            </a:xfrm>
            <a:prstGeom prst="ellipse">
              <a:avLst/>
            </a:prstGeom>
            <a:gradFill rotWithShape="1">
              <a:gsLst>
                <a:gs pos="0">
                  <a:srgbClr val="AAB2B3"/>
                </a:gs>
                <a:gs pos="100000">
                  <a:srgbClr val="D6E1E2">
                    <a:alpha val="48000"/>
                  </a:srgbClr>
                </a:gs>
              </a:gsLst>
              <a:lin ang="54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zh-CN" altLang="en-US">
                <a:ea typeface="宋体" panose="02010600030101010101" pitchFamily="2" charset="-122"/>
              </a:endParaRPr>
            </a:p>
          </p:txBody>
        </p:sp>
        <p:sp>
          <p:nvSpPr>
            <p:cNvPr id="4128" name="Oval 35"/>
            <p:cNvSpPr>
              <a:spLocks noChangeArrowheads="1"/>
            </p:cNvSpPr>
            <p:nvPr/>
          </p:nvSpPr>
          <p:spPr bwMode="gray">
            <a:xfrm>
              <a:off x="480" y="1872"/>
              <a:ext cx="1053" cy="945"/>
            </a:xfrm>
            <a:prstGeom prst="ellipse">
              <a:avLst/>
            </a:prstGeom>
            <a:gradFill rotWithShape="1">
              <a:gsLst>
                <a:gs pos="0">
                  <a:srgbClr val="FFFFFF"/>
                </a:gs>
                <a:gs pos="100000">
                  <a:srgbClr val="D6E1E2">
                    <a:alpha val="37999"/>
                  </a:srgbClr>
                </a:gs>
              </a:gsLst>
              <a:lin ang="54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zh-CN" altLang="en-US">
                <a:ea typeface="宋体" panose="02010600030101010101" pitchFamily="2" charset="-122"/>
              </a:endParaRPr>
            </a:p>
          </p:txBody>
        </p:sp>
        <p:sp>
          <p:nvSpPr>
            <p:cNvPr id="5152" name="Text Box 36"/>
            <p:cNvSpPr txBox="1">
              <a:spLocks noChangeArrowheads="1"/>
            </p:cNvSpPr>
            <p:nvPr/>
          </p:nvSpPr>
          <p:spPr bwMode="gray">
            <a:xfrm>
              <a:off x="384" y="2076"/>
              <a:ext cx="1296" cy="834"/>
            </a:xfrm>
            <a:prstGeom prst="rect">
              <a:avLst/>
            </a:prstGeom>
            <a:noFill/>
            <a:ln w="9525">
              <a:noFill/>
              <a:miter lim="800000"/>
              <a:headEnd/>
              <a:tailEnd/>
            </a:ln>
          </p:spPr>
          <p:txBody>
            <a:bodyPr>
              <a:spAutoFit/>
            </a:bodyPr>
            <a:lstStyle/>
            <a:p>
              <a:pPr algn="ctr">
                <a:defRPr/>
              </a:pPr>
              <a:r>
                <a:rPr lang="zh-CN" altLang="en-US" sz="4000" b="1" i="1" dirty="0">
                  <a:solidFill>
                    <a:srgbClr val="000000"/>
                  </a:solidFill>
                  <a:effectLst>
                    <a:outerShdw blurRad="38100" dist="38100" dir="2700000" algn="tl">
                      <a:srgbClr val="000000">
                        <a:alpha val="43137"/>
                      </a:srgbClr>
                    </a:outerShdw>
                  </a:effectLst>
                  <a:latin typeface="Arial" charset="0"/>
                  <a:ea typeface="宋体" charset="-122"/>
                </a:rPr>
                <a:t>本章主要内容</a:t>
              </a:r>
              <a:endParaRPr lang="en-US" altLang="zh-CN" sz="4000" b="1" i="1" dirty="0">
                <a:solidFill>
                  <a:srgbClr val="000000"/>
                </a:solidFill>
                <a:effectLst>
                  <a:outerShdw blurRad="38100" dist="38100" dir="2700000" algn="tl">
                    <a:srgbClr val="000000">
                      <a:alpha val="43137"/>
                    </a:srgbClr>
                  </a:outerShdw>
                </a:effectLst>
                <a:latin typeface="Arial" charset="0"/>
                <a:ea typeface="宋体" charset="-122"/>
              </a:endParaRPr>
            </a:p>
          </p:txBody>
        </p:sp>
      </p:grpSp>
      <p:sp>
        <p:nvSpPr>
          <p:cNvPr id="4119" name="灯片编号占位符 36"/>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43DF8F0-9461-4222-B6FC-7546D85B2F02}" type="slidenum">
              <a:rPr lang="en-US" altLang="zh-CN">
                <a:solidFill>
                  <a:srgbClr val="000000"/>
                </a:solidFill>
              </a:rPr>
              <a:pPr eaLnBrk="1" hangingPunct="1"/>
              <a:t>2</a:t>
            </a:fld>
            <a:endParaRPr lang="en-US" altLang="zh-CN">
              <a:solidFill>
                <a:srgbClr val="000000"/>
              </a:solidFill>
            </a:endParaRPr>
          </a:p>
        </p:txBody>
      </p:sp>
      <p:sp>
        <p:nvSpPr>
          <p:cNvPr id="37" name="矩形 36"/>
          <p:cNvSpPr/>
          <p:nvPr/>
        </p:nvSpPr>
        <p:spPr>
          <a:xfrm>
            <a:off x="142875" y="6500813"/>
            <a:ext cx="1571625" cy="2143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DDE89A"/>
              </a:solidFill>
              <a:ea typeface="宋体"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0" y="238125"/>
            <a:ext cx="7500938" cy="868363"/>
          </a:xfrm>
        </p:spPr>
        <p:txBody>
          <a:bodyPr/>
          <a:lstStyle/>
          <a:p>
            <a:pPr eaLnBrk="1" hangingPunct="1">
              <a:defRPr/>
            </a:pPr>
            <a:r>
              <a:rPr lang="en-US" altLang="zh-CN" i="1" dirty="0" smtClean="0">
                <a:effectLst>
                  <a:outerShdw blurRad="38100" dist="38100" dir="2700000" algn="tl">
                    <a:srgbClr val="000000">
                      <a:alpha val="43137"/>
                    </a:srgbClr>
                  </a:outerShdw>
                </a:effectLst>
                <a:latin typeface="黑体" pitchFamily="2" charset="-122"/>
                <a:ea typeface="黑体" pitchFamily="2" charset="-122"/>
              </a:rPr>
              <a:t>7.5 </a:t>
            </a:r>
            <a:r>
              <a:rPr lang="zh-CN" altLang="en-US" i="1" dirty="0" smtClean="0">
                <a:effectLst>
                  <a:outerShdw blurRad="38100" dist="38100" dir="2700000" algn="tl">
                    <a:srgbClr val="000000">
                      <a:alpha val="43137"/>
                    </a:srgbClr>
                  </a:outerShdw>
                </a:effectLst>
                <a:latin typeface="黑体" pitchFamily="2" charset="-122"/>
                <a:ea typeface="黑体" pitchFamily="2" charset="-122"/>
              </a:rPr>
              <a:t>对象的应用</a:t>
            </a:r>
            <a:endParaRPr lang="en-US" altLang="zh-CN" i="1" dirty="0" smtClean="0">
              <a:effectLst>
                <a:outerShdw blurRad="38100" dist="38100" dir="2700000" algn="tl">
                  <a:srgbClr val="000000">
                    <a:alpha val="43137"/>
                  </a:srgbClr>
                </a:outerShdw>
              </a:effectLst>
              <a:ea typeface="宋体" charset="-122"/>
            </a:endParaRPr>
          </a:p>
        </p:txBody>
      </p:sp>
      <p:sp>
        <p:nvSpPr>
          <p:cNvPr id="10243" name="Rectangle 3"/>
          <p:cNvSpPr>
            <a:spLocks noGrp="1" noChangeArrowheads="1"/>
          </p:cNvSpPr>
          <p:nvPr>
            <p:ph type="body" sz="half" idx="1"/>
          </p:nvPr>
        </p:nvSpPr>
        <p:spPr>
          <a:xfrm>
            <a:off x="-71438" y="1214438"/>
            <a:ext cx="9358313" cy="5643562"/>
          </a:xfrm>
        </p:spPr>
        <p:txBody>
          <a:bodyPr/>
          <a:lstStyle/>
          <a:p>
            <a:pPr eaLnBrk="1" hangingPunct="1">
              <a:lnSpc>
                <a:spcPts val="4000"/>
              </a:lnSpc>
              <a:buFontTx/>
              <a:buBlip>
                <a:blip r:embed="rId2"/>
              </a:buBlip>
              <a:defRPr/>
            </a:pPr>
            <a:r>
              <a:rPr lang="en-US" altLang="zh-CN" b="1" dirty="0" smtClean="0">
                <a:effectLst>
                  <a:outerShdw blurRad="38100" dist="38100" dir="2700000" algn="tl">
                    <a:srgbClr val="000000">
                      <a:alpha val="43137"/>
                    </a:srgbClr>
                  </a:outerShdw>
                </a:effectLst>
                <a:latin typeface="隶书" pitchFamily="49" charset="-122"/>
                <a:ea typeface="隶书" pitchFamily="49" charset="-122"/>
              </a:rPr>
              <a:t>7.5.3 </a:t>
            </a:r>
            <a:r>
              <a:rPr lang="zh-CN" altLang="en-US" b="1" dirty="0" smtClean="0">
                <a:effectLst>
                  <a:outerShdw blurRad="38100" dist="38100" dir="2700000" algn="tl">
                    <a:srgbClr val="000000">
                      <a:alpha val="43137"/>
                    </a:srgbClr>
                  </a:outerShdw>
                </a:effectLst>
                <a:latin typeface="隶书" pitchFamily="49" charset="-122"/>
                <a:ea typeface="隶书" pitchFamily="49" charset="-122"/>
              </a:rPr>
              <a:t>类类型的数组</a:t>
            </a:r>
          </a:p>
          <a:p>
            <a:pPr lvl="1" eaLnBrk="1" hangingPunct="1">
              <a:lnSpc>
                <a:spcPts val="4000"/>
              </a:lnSpc>
              <a:buClr>
                <a:srgbClr val="9900CC"/>
              </a:buClr>
              <a:buFont typeface="Arial" charset="0"/>
              <a:buChar char="♥"/>
              <a:defRPr/>
            </a:pPr>
            <a:r>
              <a:rPr lang="zh-CN" altLang="en-US" sz="3200" b="1" dirty="0" smtClean="0">
                <a:latin typeface="隶书" pitchFamily="49" charset="-122"/>
                <a:ea typeface="隶书" pitchFamily="49" charset="-122"/>
                <a:cs typeface="+mn-cs"/>
              </a:rPr>
              <a:t>用数组来存放对象，一般需经历两个步骤：</a:t>
            </a:r>
            <a:endParaRPr lang="en-US" altLang="zh-CN" sz="3200" b="1" dirty="0" smtClean="0">
              <a:latin typeface="隶书" pitchFamily="49" charset="-122"/>
              <a:ea typeface="隶书" pitchFamily="49" charset="-122"/>
              <a:cs typeface="+mn-cs"/>
            </a:endParaRPr>
          </a:p>
          <a:p>
            <a:pPr lvl="2" eaLnBrk="1" hangingPunct="1">
              <a:lnSpc>
                <a:spcPts val="3500"/>
              </a:lnSpc>
              <a:buClr>
                <a:srgbClr val="FF00FF"/>
              </a:buClr>
              <a:defRPr/>
            </a:pPr>
            <a:r>
              <a:rPr lang="zh-CN" altLang="zh-CN" sz="3200" b="1" dirty="0" smtClean="0">
                <a:latin typeface="隶书" pitchFamily="49" charset="-122"/>
                <a:ea typeface="隶书" pitchFamily="49" charset="-122"/>
              </a:rPr>
              <a:t>声明类类型的数组变量，并用</a:t>
            </a:r>
            <a:r>
              <a:rPr lang="en-US" altLang="zh-CN" sz="3200" b="1" dirty="0" smtClean="0">
                <a:latin typeface="隶书" pitchFamily="49" charset="-122"/>
                <a:ea typeface="隶书" pitchFamily="49" charset="-122"/>
              </a:rPr>
              <a:t>new</a:t>
            </a:r>
            <a:r>
              <a:rPr lang="zh-CN" altLang="zh-CN" sz="3200" b="1" dirty="0" smtClean="0">
                <a:latin typeface="隶书" pitchFamily="49" charset="-122"/>
                <a:ea typeface="隶书" pitchFamily="49" charset="-122"/>
              </a:rPr>
              <a:t>运算符分配内存空间给数组；</a:t>
            </a:r>
          </a:p>
          <a:p>
            <a:pPr lvl="2" eaLnBrk="1" hangingPunct="1">
              <a:lnSpc>
                <a:spcPts val="3500"/>
              </a:lnSpc>
              <a:buClr>
                <a:srgbClr val="FF00FF"/>
              </a:buClr>
              <a:defRPr/>
            </a:pPr>
            <a:r>
              <a:rPr lang="zh-CN" altLang="zh-CN" sz="3200" b="1" dirty="0" smtClean="0">
                <a:latin typeface="隶书" pitchFamily="49" charset="-122"/>
                <a:ea typeface="隶书" pitchFamily="49" charset="-122"/>
              </a:rPr>
              <a:t>用</a:t>
            </a:r>
            <a:r>
              <a:rPr lang="en-US" altLang="zh-CN" sz="3200" b="1" dirty="0" smtClean="0">
                <a:latin typeface="隶书" pitchFamily="49" charset="-122"/>
                <a:ea typeface="隶书" pitchFamily="49" charset="-122"/>
              </a:rPr>
              <a:t>new</a:t>
            </a:r>
            <a:r>
              <a:rPr lang="zh-CN" altLang="zh-CN" sz="3200" b="1" dirty="0" smtClean="0">
                <a:latin typeface="隶书" pitchFamily="49" charset="-122"/>
                <a:ea typeface="隶书" pitchFamily="49" charset="-122"/>
              </a:rPr>
              <a:t>创建新的对象，分配内存空间给它，并让数组元素指向它。</a:t>
            </a:r>
          </a:p>
        </p:txBody>
      </p:sp>
      <p:sp>
        <p:nvSpPr>
          <p:cNvPr id="7" name="矩形 6"/>
          <p:cNvSpPr/>
          <p:nvPr/>
        </p:nvSpPr>
        <p:spPr>
          <a:xfrm>
            <a:off x="142875" y="6500813"/>
            <a:ext cx="1571625" cy="2143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DDE89A"/>
              </a:solidFill>
              <a:ea typeface="宋体" charset="-122"/>
            </a:endParaRPr>
          </a:p>
        </p:txBody>
      </p:sp>
      <p:sp>
        <p:nvSpPr>
          <p:cNvPr id="22533" name="灯片编号占位符 4"/>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647AF7B-2987-4650-A756-E878DB9CD5D3}" type="slidenum">
              <a:rPr lang="en-US" altLang="zh-CN">
                <a:solidFill>
                  <a:srgbClr val="000000"/>
                </a:solidFill>
              </a:rPr>
              <a:pPr eaLnBrk="1" hangingPunct="1"/>
              <a:t>20</a:t>
            </a:fld>
            <a:endParaRPr lang="en-US" altLang="zh-CN">
              <a:solidFill>
                <a:srgbClr val="000000"/>
              </a:solidFill>
            </a:endParaRPr>
          </a:p>
        </p:txBody>
      </p:sp>
      <p:sp>
        <p:nvSpPr>
          <p:cNvPr id="8" name="矩形 7"/>
          <p:cNvSpPr/>
          <p:nvPr/>
        </p:nvSpPr>
        <p:spPr>
          <a:xfrm>
            <a:off x="6715125" y="5786438"/>
            <a:ext cx="2428875" cy="428625"/>
          </a:xfrm>
          <a:prstGeom prst="rect">
            <a:avLst/>
          </a:prstGeom>
          <a:solidFill>
            <a:srgbClr val="66006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b="1" dirty="0">
                <a:solidFill>
                  <a:srgbClr val="FFFFFF"/>
                </a:solidFill>
                <a:ea typeface="宋体" charset="-122"/>
              </a:rPr>
              <a:t>见教材例</a:t>
            </a:r>
            <a:r>
              <a:rPr lang="en-US" altLang="zh-CN" b="1" dirty="0">
                <a:solidFill>
                  <a:srgbClr val="FFFFFF"/>
                </a:solidFill>
                <a:ea typeface="宋体" charset="-122"/>
              </a:rPr>
              <a:t>7.13</a:t>
            </a:r>
            <a:endParaRPr lang="zh-CN" altLang="en-US" b="1" dirty="0">
              <a:solidFill>
                <a:srgbClr val="FFFFFF"/>
              </a:solidFill>
              <a:ea typeface="宋体" charset="-122"/>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0" y="238125"/>
            <a:ext cx="7500938" cy="868363"/>
          </a:xfrm>
        </p:spPr>
        <p:txBody>
          <a:bodyPr/>
          <a:lstStyle/>
          <a:p>
            <a:pPr eaLnBrk="1" hangingPunct="1">
              <a:defRPr/>
            </a:pPr>
            <a:r>
              <a:rPr lang="en-US" altLang="zh-CN" i="1" dirty="0" smtClean="0">
                <a:effectLst>
                  <a:outerShdw blurRad="38100" dist="38100" dir="2700000" algn="tl">
                    <a:srgbClr val="000000">
                      <a:alpha val="43137"/>
                    </a:srgbClr>
                  </a:outerShdw>
                </a:effectLst>
                <a:latin typeface="黑体" pitchFamily="2" charset="-122"/>
                <a:ea typeface="黑体" pitchFamily="2" charset="-122"/>
              </a:rPr>
              <a:t>7.5 </a:t>
            </a:r>
            <a:r>
              <a:rPr lang="zh-CN" altLang="en-US" i="1" dirty="0" smtClean="0">
                <a:effectLst>
                  <a:outerShdw blurRad="38100" dist="38100" dir="2700000" algn="tl">
                    <a:srgbClr val="000000">
                      <a:alpha val="43137"/>
                    </a:srgbClr>
                  </a:outerShdw>
                </a:effectLst>
                <a:latin typeface="黑体" pitchFamily="2" charset="-122"/>
                <a:ea typeface="黑体" pitchFamily="2" charset="-122"/>
              </a:rPr>
              <a:t>对象的应用</a:t>
            </a:r>
            <a:endParaRPr lang="en-US" altLang="zh-CN" i="1" dirty="0" smtClean="0">
              <a:effectLst>
                <a:outerShdw blurRad="38100" dist="38100" dir="2700000" algn="tl">
                  <a:srgbClr val="000000">
                    <a:alpha val="43137"/>
                  </a:srgbClr>
                </a:outerShdw>
              </a:effectLst>
              <a:ea typeface="宋体" charset="-122"/>
            </a:endParaRPr>
          </a:p>
        </p:txBody>
      </p:sp>
      <p:sp>
        <p:nvSpPr>
          <p:cNvPr id="10243" name="Rectangle 3"/>
          <p:cNvSpPr>
            <a:spLocks noGrp="1" noChangeArrowheads="1"/>
          </p:cNvSpPr>
          <p:nvPr>
            <p:ph type="body" sz="half" idx="1"/>
          </p:nvPr>
        </p:nvSpPr>
        <p:spPr>
          <a:xfrm>
            <a:off x="0" y="1428750"/>
            <a:ext cx="9358313" cy="5643563"/>
          </a:xfrm>
        </p:spPr>
        <p:txBody>
          <a:bodyPr/>
          <a:lstStyle/>
          <a:p>
            <a:pPr eaLnBrk="1" hangingPunct="1">
              <a:lnSpc>
                <a:spcPts val="4000"/>
              </a:lnSpc>
              <a:buFontTx/>
              <a:buBlip>
                <a:blip r:embed="rId2"/>
              </a:buBlip>
              <a:defRPr/>
            </a:pPr>
            <a:r>
              <a:rPr lang="en-US" altLang="zh-CN" b="1" dirty="0" smtClean="0">
                <a:effectLst>
                  <a:outerShdw blurRad="38100" dist="38100" dir="2700000" algn="tl">
                    <a:srgbClr val="000000">
                      <a:alpha val="43137"/>
                    </a:srgbClr>
                  </a:outerShdw>
                </a:effectLst>
                <a:latin typeface="隶书" pitchFamily="49" charset="-122"/>
                <a:ea typeface="隶书" pitchFamily="49" charset="-122"/>
              </a:rPr>
              <a:t>7.5.4 </a:t>
            </a:r>
            <a:r>
              <a:rPr lang="zh-CN" altLang="en-US" b="1" dirty="0" smtClean="0">
                <a:effectLst>
                  <a:outerShdw blurRad="38100" dist="38100" dir="2700000" algn="tl">
                    <a:srgbClr val="000000">
                      <a:alpha val="43137"/>
                    </a:srgbClr>
                  </a:outerShdw>
                </a:effectLst>
                <a:latin typeface="隶书" pitchFamily="49" charset="-122"/>
                <a:ea typeface="隶书" pitchFamily="49" charset="-122"/>
              </a:rPr>
              <a:t>以对象数组为参数进行方法调用</a:t>
            </a:r>
          </a:p>
          <a:p>
            <a:pPr lvl="1" eaLnBrk="1" hangingPunct="1">
              <a:lnSpc>
                <a:spcPts val="4100"/>
              </a:lnSpc>
              <a:buClr>
                <a:srgbClr val="9900CC"/>
              </a:buClr>
              <a:buFont typeface="Arial" charset="0"/>
              <a:buChar char="♥"/>
              <a:defRPr/>
            </a:pPr>
            <a:r>
              <a:rPr lang="zh-CN" altLang="en-US" sz="3200" b="1" dirty="0" smtClean="0">
                <a:latin typeface="隶书" pitchFamily="49" charset="-122"/>
                <a:ea typeface="隶书" pitchFamily="49" charset="-122"/>
                <a:cs typeface="+mn-cs"/>
              </a:rPr>
              <a:t>传递数组时实参只需给出其数组名即可。</a:t>
            </a:r>
            <a:endParaRPr lang="en-US" altLang="zh-CN" sz="3200" b="1" dirty="0" smtClean="0">
              <a:latin typeface="隶书" pitchFamily="49" charset="-122"/>
              <a:ea typeface="隶书" pitchFamily="49" charset="-122"/>
              <a:cs typeface="+mn-cs"/>
            </a:endParaRPr>
          </a:p>
        </p:txBody>
      </p:sp>
      <p:sp>
        <p:nvSpPr>
          <p:cNvPr id="7" name="矩形 6"/>
          <p:cNvSpPr/>
          <p:nvPr/>
        </p:nvSpPr>
        <p:spPr>
          <a:xfrm>
            <a:off x="142875" y="6500813"/>
            <a:ext cx="1571625" cy="2143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DDE89A"/>
              </a:solidFill>
              <a:ea typeface="宋体" charset="-122"/>
            </a:endParaRPr>
          </a:p>
        </p:txBody>
      </p:sp>
      <p:sp>
        <p:nvSpPr>
          <p:cNvPr id="23557" name="灯片编号占位符 4"/>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728A305-62A6-428F-9A5C-2FCF28E3AAAD}" type="slidenum">
              <a:rPr lang="en-US" altLang="zh-CN">
                <a:solidFill>
                  <a:srgbClr val="000000"/>
                </a:solidFill>
              </a:rPr>
              <a:pPr eaLnBrk="1" hangingPunct="1"/>
              <a:t>21</a:t>
            </a:fld>
            <a:endParaRPr lang="en-US" altLang="zh-CN">
              <a:solidFill>
                <a:srgbClr val="000000"/>
              </a:solidFill>
            </a:endParaRPr>
          </a:p>
        </p:txBody>
      </p:sp>
      <p:sp>
        <p:nvSpPr>
          <p:cNvPr id="8" name="矩形 7"/>
          <p:cNvSpPr/>
          <p:nvPr/>
        </p:nvSpPr>
        <p:spPr>
          <a:xfrm>
            <a:off x="6357938" y="4714875"/>
            <a:ext cx="2428875" cy="428625"/>
          </a:xfrm>
          <a:prstGeom prst="rect">
            <a:avLst/>
          </a:prstGeom>
          <a:solidFill>
            <a:srgbClr val="66006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b="1" dirty="0">
                <a:solidFill>
                  <a:srgbClr val="FFFFFF"/>
                </a:solidFill>
                <a:ea typeface="宋体" charset="-122"/>
              </a:rPr>
              <a:t>见教材例</a:t>
            </a:r>
            <a:r>
              <a:rPr lang="en-US" altLang="zh-CN" b="1" dirty="0">
                <a:solidFill>
                  <a:srgbClr val="FFFFFF"/>
                </a:solidFill>
                <a:ea typeface="宋体" charset="-122"/>
              </a:rPr>
              <a:t>7.14</a:t>
            </a:r>
            <a:endParaRPr lang="zh-CN" altLang="en-US" b="1" dirty="0">
              <a:solidFill>
                <a:srgbClr val="FFFFFF"/>
              </a:solidFill>
              <a:ea typeface="宋体" charset="-122"/>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709613" y="-71438"/>
            <a:ext cx="7862887" cy="990601"/>
          </a:xfrm>
        </p:spPr>
        <p:txBody>
          <a:bodyPr/>
          <a:lstStyle/>
          <a:p>
            <a:pPr eaLnBrk="1" hangingPunct="1">
              <a:defRPr/>
            </a:pPr>
            <a:r>
              <a:rPr lang="en-US" altLang="zh-CN" sz="4800" i="1" dirty="0" smtClean="0">
                <a:solidFill>
                  <a:srgbClr val="00FFFF"/>
                </a:solidFill>
                <a:effectLst>
                  <a:outerShdw blurRad="38100" dist="38100" dir="2700000" algn="tl">
                    <a:srgbClr val="000000">
                      <a:alpha val="43137"/>
                    </a:srgbClr>
                  </a:outerShdw>
                </a:effectLst>
                <a:latin typeface="华文中宋" pitchFamily="2" charset="-122"/>
                <a:ea typeface="华文中宋" pitchFamily="2" charset="-122"/>
              </a:rPr>
              <a:t>8.6 Java</a:t>
            </a:r>
            <a:r>
              <a:rPr lang="zh-CN" altLang="en-US" sz="4800" i="1" dirty="0" smtClean="0">
                <a:solidFill>
                  <a:srgbClr val="00FFFF"/>
                </a:solidFill>
                <a:effectLst>
                  <a:outerShdw blurRad="38100" dist="38100" dir="2700000" algn="tl">
                    <a:srgbClr val="000000">
                      <a:alpha val="43137"/>
                    </a:srgbClr>
                  </a:outerShdw>
                </a:effectLst>
                <a:latin typeface="华文中宋" pitchFamily="2" charset="-122"/>
                <a:ea typeface="华文中宋" pitchFamily="2" charset="-122"/>
              </a:rPr>
              <a:t>语言的垃圾回收</a:t>
            </a:r>
            <a:endParaRPr lang="en-US" altLang="zh-CN" sz="4800" i="1" dirty="0" smtClean="0">
              <a:solidFill>
                <a:srgbClr val="00FFFF"/>
              </a:solidFill>
              <a:effectLst>
                <a:outerShdw blurRad="38100" dist="38100" dir="2700000" algn="tl">
                  <a:srgbClr val="000000">
                    <a:alpha val="43137"/>
                  </a:srgbClr>
                </a:outerShdw>
              </a:effectLst>
              <a:latin typeface="华文中宋" pitchFamily="2" charset="-122"/>
              <a:ea typeface="华文中宋" pitchFamily="2" charset="-122"/>
            </a:endParaRPr>
          </a:p>
        </p:txBody>
      </p:sp>
      <p:sp>
        <p:nvSpPr>
          <p:cNvPr id="36867" name="Rectangle 3"/>
          <p:cNvSpPr>
            <a:spLocks noGrp="1" noChangeArrowheads="1"/>
          </p:cNvSpPr>
          <p:nvPr>
            <p:ph type="body" sz="half" idx="1"/>
          </p:nvPr>
        </p:nvSpPr>
        <p:spPr>
          <a:xfrm>
            <a:off x="-142875" y="928688"/>
            <a:ext cx="9358313" cy="6072187"/>
          </a:xfrm>
        </p:spPr>
        <p:txBody>
          <a:bodyPr/>
          <a:lstStyle/>
          <a:p>
            <a:pPr algn="just" eaLnBrk="1" hangingPunct="1">
              <a:lnSpc>
                <a:spcPts val="4600"/>
              </a:lnSpc>
              <a:buClr>
                <a:srgbClr val="FF0066"/>
              </a:buClr>
              <a:buFont typeface="Arial" panose="020B0604020202020204" pitchFamily="34" charset="0"/>
              <a:buChar char="☻"/>
            </a:pPr>
            <a:r>
              <a:rPr lang="zh-CN" altLang="zh-CN" b="1" dirty="0" smtClean="0">
                <a:latin typeface="方正姚体" panose="02010601030101010101" pitchFamily="2" charset="-122"/>
                <a:ea typeface="方正姚体" panose="02010601030101010101" pitchFamily="2" charset="-122"/>
              </a:rPr>
              <a:t>垃圾回收</a:t>
            </a:r>
            <a:r>
              <a:rPr lang="en-US" altLang="zh-CN" b="1" dirty="0" smtClean="0">
                <a:latin typeface="方正姚体" panose="02010601030101010101" pitchFamily="2" charset="-122"/>
                <a:ea typeface="方正姚体" panose="02010601030101010101" pitchFamily="2" charset="-122"/>
              </a:rPr>
              <a:t>(Garbage-collection)</a:t>
            </a:r>
            <a:r>
              <a:rPr lang="zh-CN" altLang="zh-CN" b="1" dirty="0" smtClean="0">
                <a:latin typeface="方正姚体" panose="02010601030101010101" pitchFamily="2" charset="-122"/>
                <a:ea typeface="方正姚体" panose="02010601030101010101" pitchFamily="2" charset="-122"/>
              </a:rPr>
              <a:t>是</a:t>
            </a:r>
            <a:r>
              <a:rPr lang="en-US" altLang="zh-CN" b="1" dirty="0" smtClean="0">
                <a:latin typeface="方正姚体" panose="02010601030101010101" pitchFamily="2" charset="-122"/>
                <a:ea typeface="方正姚体" panose="02010601030101010101" pitchFamily="2" charset="-122"/>
              </a:rPr>
              <a:t>Java</a:t>
            </a:r>
            <a:r>
              <a:rPr lang="zh-CN" altLang="zh-CN" b="1" dirty="0" smtClean="0">
                <a:latin typeface="方正姚体" panose="02010601030101010101" pitchFamily="2" charset="-122"/>
                <a:ea typeface="方正姚体" panose="02010601030101010101" pitchFamily="2" charset="-122"/>
              </a:rPr>
              <a:t>语言提供的一种自动内存回收功能，可以让程序员减轻许多内存管理的负担，也减少程序员犯错的机会。</a:t>
            </a:r>
            <a:endParaRPr lang="en-US" altLang="zh-CN" b="1" dirty="0" smtClean="0">
              <a:latin typeface="方正姚体" panose="02010601030101010101" pitchFamily="2" charset="-122"/>
              <a:ea typeface="方正姚体" panose="02010601030101010101" pitchFamily="2" charset="-122"/>
            </a:endParaRPr>
          </a:p>
          <a:p>
            <a:pPr algn="just" eaLnBrk="1" hangingPunct="1">
              <a:lnSpc>
                <a:spcPts val="4600"/>
              </a:lnSpc>
              <a:buClr>
                <a:srgbClr val="FF0066"/>
              </a:buClr>
              <a:buFont typeface="Arial" panose="020B0604020202020204" pitchFamily="34" charset="0"/>
              <a:buChar char="☻"/>
            </a:pPr>
            <a:r>
              <a:rPr lang="zh-CN" altLang="zh-CN" b="1" dirty="0" smtClean="0">
                <a:latin typeface="方正姚体" panose="02010601030101010101" pitchFamily="2" charset="-122"/>
                <a:ea typeface="方正姚体" panose="02010601030101010101" pitchFamily="2" charset="-122"/>
              </a:rPr>
              <a:t>当一个对象被创建时，</a:t>
            </a:r>
            <a:r>
              <a:rPr lang="en-US" altLang="zh-CN" b="1" dirty="0" smtClean="0">
                <a:latin typeface="方正姚体" panose="02010601030101010101" pitchFamily="2" charset="-122"/>
                <a:ea typeface="方正姚体" panose="02010601030101010101" pitchFamily="2" charset="-122"/>
              </a:rPr>
              <a:t>JVM</a:t>
            </a:r>
            <a:r>
              <a:rPr lang="zh-CN" altLang="zh-CN" b="1" dirty="0" smtClean="0">
                <a:latin typeface="方正姚体" panose="02010601030101010101" pitchFamily="2" charset="-122"/>
                <a:ea typeface="方正姚体" panose="02010601030101010101" pitchFamily="2" charset="-122"/>
              </a:rPr>
              <a:t>会为该对象分配一定的内存、调用该对象的构造方法并开始跟踪该对象。当该对象停止使用时，</a:t>
            </a:r>
            <a:r>
              <a:rPr lang="en-US" altLang="zh-CN" b="1" dirty="0" smtClean="0">
                <a:latin typeface="方正姚体" panose="02010601030101010101" pitchFamily="2" charset="-122"/>
                <a:ea typeface="方正姚体" panose="02010601030101010101" pitchFamily="2" charset="-122"/>
              </a:rPr>
              <a:t>JVM</a:t>
            </a:r>
            <a:r>
              <a:rPr lang="zh-CN" altLang="zh-CN" b="1" dirty="0" smtClean="0">
                <a:latin typeface="方正姚体" panose="02010601030101010101" pitchFamily="2" charset="-122"/>
                <a:ea typeface="方正姚体" panose="02010601030101010101" pitchFamily="2" charset="-122"/>
              </a:rPr>
              <a:t>将通过垃圾回收器回收该对象所占用的内存。</a:t>
            </a:r>
            <a:endParaRPr lang="en-US" altLang="zh-CN" b="1" dirty="0" smtClean="0">
              <a:latin typeface="方正姚体" panose="02010601030101010101" pitchFamily="2" charset="-122"/>
              <a:ea typeface="方正姚体" panose="02010601030101010101" pitchFamily="2" charset="-122"/>
            </a:endParaRPr>
          </a:p>
          <a:p>
            <a:pPr algn="just" eaLnBrk="1" hangingPunct="1">
              <a:lnSpc>
                <a:spcPts val="4600"/>
              </a:lnSpc>
              <a:buClr>
                <a:srgbClr val="FF0066"/>
              </a:buClr>
              <a:buFont typeface="Arial" panose="020B0604020202020204" pitchFamily="34" charset="0"/>
              <a:buChar char="☻"/>
            </a:pPr>
            <a:r>
              <a:rPr lang="en-US" altLang="zh-CN" b="1" dirty="0" smtClean="0">
                <a:latin typeface="方正姚体" panose="02010601030101010101" pitchFamily="2" charset="-122"/>
                <a:ea typeface="方正姚体" panose="02010601030101010101" pitchFamily="2" charset="-122"/>
              </a:rPr>
              <a:t>Java</a:t>
            </a:r>
            <a:r>
              <a:rPr lang="zh-CN" altLang="en-US" b="1" dirty="0" smtClean="0">
                <a:latin typeface="方正姚体" panose="02010601030101010101" pitchFamily="2" charset="-122"/>
                <a:ea typeface="方正姚体" panose="02010601030101010101" pitchFamily="2" charset="-122"/>
              </a:rPr>
              <a:t>是如何知道一个对象无用呢？系统中的任何对象都有一个引用计数器来计数。</a:t>
            </a:r>
            <a:endParaRPr lang="zh-CN" altLang="zh-CN" b="1" dirty="0" smtClean="0">
              <a:latin typeface="方正姚体" panose="02010601030101010101" pitchFamily="2" charset="-122"/>
              <a:ea typeface="方正姚体" panose="02010601030101010101" pitchFamily="2" charset="-122"/>
            </a:endParaRPr>
          </a:p>
          <a:p>
            <a:pPr algn="just" eaLnBrk="1" hangingPunct="1">
              <a:lnSpc>
                <a:spcPts val="4200"/>
              </a:lnSpc>
              <a:buClr>
                <a:srgbClr val="FF0066"/>
              </a:buClr>
              <a:buFont typeface="Arial" panose="020B0604020202020204" pitchFamily="34" charset="0"/>
              <a:buChar char="☻"/>
            </a:pPr>
            <a:endParaRPr lang="en-US" altLang="zh-CN" sz="3000" b="1" dirty="0" smtClean="0">
              <a:latin typeface="方正姚体" panose="02010601030101010101" pitchFamily="2" charset="-122"/>
              <a:ea typeface="方正姚体" panose="02010601030101010101" pitchFamily="2" charset="-122"/>
            </a:endParaRPr>
          </a:p>
        </p:txBody>
      </p:sp>
      <p:sp>
        <p:nvSpPr>
          <p:cNvPr id="36868" name="Rectangle 6"/>
          <p:cNvSpPr>
            <a:spLocks noChangeArrowheads="1"/>
          </p:cNvSpPr>
          <p:nvPr/>
        </p:nvSpPr>
        <p:spPr bwMode="auto">
          <a:xfrm>
            <a:off x="7307263" y="6524625"/>
            <a:ext cx="1728787" cy="217488"/>
          </a:xfrm>
          <a:prstGeom prst="rect">
            <a:avLst/>
          </a:prstGeom>
          <a:solidFill>
            <a:srgbClr val="403A18"/>
          </a:solidFill>
          <a:ln>
            <a:noFill/>
          </a:ln>
          <a:effectLst>
            <a:prstShdw prst="shdw17" dist="17961" dir="13500000">
              <a:srgbClr val="26230E"/>
            </a:prstShdw>
          </a:effectLst>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i="1">
                <a:solidFill>
                  <a:schemeClr val="tx1"/>
                </a:solidFill>
                <a:latin typeface="Arial" panose="020B0604020202020204" pitchFamily="34" charset="0"/>
              </a:defRPr>
            </a:lvl1pPr>
            <a:lvl2pPr marL="742950" indent="-285750" eaLnBrk="0" hangingPunct="0">
              <a:defRPr i="1">
                <a:solidFill>
                  <a:schemeClr val="tx1"/>
                </a:solidFill>
                <a:latin typeface="Arial" panose="020B0604020202020204" pitchFamily="34" charset="0"/>
              </a:defRPr>
            </a:lvl2pPr>
            <a:lvl3pPr marL="1143000" indent="-228600" eaLnBrk="0" hangingPunct="0">
              <a:defRPr i="1">
                <a:solidFill>
                  <a:schemeClr val="tx1"/>
                </a:solidFill>
                <a:latin typeface="Arial" panose="020B0604020202020204" pitchFamily="34" charset="0"/>
              </a:defRPr>
            </a:lvl3pPr>
            <a:lvl4pPr marL="1600200" indent="-228600" eaLnBrk="0" hangingPunct="0">
              <a:defRPr i="1">
                <a:solidFill>
                  <a:schemeClr val="tx1"/>
                </a:solidFill>
                <a:latin typeface="Arial" panose="020B0604020202020204" pitchFamily="34" charset="0"/>
              </a:defRPr>
            </a:lvl4pPr>
            <a:lvl5pPr marL="2057400" indent="-228600" eaLnBrk="0" hangingPunct="0">
              <a:defRPr i="1">
                <a:solidFill>
                  <a:schemeClr val="tx1"/>
                </a:solidFill>
                <a:latin typeface="Arial" panose="020B0604020202020204" pitchFamily="34" charset="0"/>
              </a:defRPr>
            </a:lvl5pPr>
            <a:lvl6pPr marL="2514600" indent="-228600" eaLnBrk="0" fontAlgn="base" hangingPunct="0">
              <a:spcBef>
                <a:spcPct val="0"/>
              </a:spcBef>
              <a:spcAft>
                <a:spcPct val="0"/>
              </a:spcAft>
              <a:defRPr i="1">
                <a:solidFill>
                  <a:schemeClr val="tx1"/>
                </a:solidFill>
                <a:latin typeface="Arial" panose="020B0604020202020204" pitchFamily="34" charset="0"/>
              </a:defRPr>
            </a:lvl6pPr>
            <a:lvl7pPr marL="2971800" indent="-228600" eaLnBrk="0" fontAlgn="base" hangingPunct="0">
              <a:spcBef>
                <a:spcPct val="0"/>
              </a:spcBef>
              <a:spcAft>
                <a:spcPct val="0"/>
              </a:spcAft>
              <a:defRPr i="1">
                <a:solidFill>
                  <a:schemeClr val="tx1"/>
                </a:solidFill>
                <a:latin typeface="Arial" panose="020B0604020202020204" pitchFamily="34" charset="0"/>
              </a:defRPr>
            </a:lvl7pPr>
            <a:lvl8pPr marL="3429000" indent="-228600" eaLnBrk="0" fontAlgn="base" hangingPunct="0">
              <a:spcBef>
                <a:spcPct val="0"/>
              </a:spcBef>
              <a:spcAft>
                <a:spcPct val="0"/>
              </a:spcAft>
              <a:defRPr i="1">
                <a:solidFill>
                  <a:schemeClr val="tx1"/>
                </a:solidFill>
                <a:latin typeface="Arial" panose="020B0604020202020204" pitchFamily="34" charset="0"/>
              </a:defRPr>
            </a:lvl8pPr>
            <a:lvl9pPr marL="3886200" indent="-228600" eaLnBrk="0" fontAlgn="base" hangingPunct="0">
              <a:spcBef>
                <a:spcPct val="0"/>
              </a:spcBef>
              <a:spcAft>
                <a:spcPct val="0"/>
              </a:spcAft>
              <a:defRPr i="1">
                <a:solidFill>
                  <a:schemeClr val="tx1"/>
                </a:solidFill>
                <a:latin typeface="Arial" panose="020B0604020202020204" pitchFamily="34" charset="0"/>
              </a:defRPr>
            </a:lvl9pPr>
          </a:lstStyle>
          <a:p>
            <a:pPr eaLnBrk="1" hangingPunct="1"/>
            <a:endParaRPr lang="zh-CN" altLang="en-US">
              <a:ea typeface="宋体" panose="02010600030101010101" pitchFamily="2" charset="-122"/>
            </a:endParaRPr>
          </a:p>
        </p:txBody>
      </p:sp>
      <p:sp>
        <p:nvSpPr>
          <p:cNvPr id="36869" name="灯片编号占位符 8"/>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i="1">
                <a:solidFill>
                  <a:schemeClr val="tx1"/>
                </a:solidFill>
                <a:latin typeface="Arial" panose="020B0604020202020204" pitchFamily="34" charset="0"/>
              </a:defRPr>
            </a:lvl1pPr>
            <a:lvl2pPr marL="742950" indent="-285750" eaLnBrk="0" hangingPunct="0">
              <a:defRPr i="1">
                <a:solidFill>
                  <a:schemeClr val="tx1"/>
                </a:solidFill>
                <a:latin typeface="Arial" panose="020B0604020202020204" pitchFamily="34" charset="0"/>
              </a:defRPr>
            </a:lvl2pPr>
            <a:lvl3pPr marL="1143000" indent="-228600" eaLnBrk="0" hangingPunct="0">
              <a:defRPr i="1">
                <a:solidFill>
                  <a:schemeClr val="tx1"/>
                </a:solidFill>
                <a:latin typeface="Arial" panose="020B0604020202020204" pitchFamily="34" charset="0"/>
              </a:defRPr>
            </a:lvl3pPr>
            <a:lvl4pPr marL="1600200" indent="-228600" eaLnBrk="0" hangingPunct="0">
              <a:defRPr i="1">
                <a:solidFill>
                  <a:schemeClr val="tx1"/>
                </a:solidFill>
                <a:latin typeface="Arial" panose="020B0604020202020204" pitchFamily="34" charset="0"/>
              </a:defRPr>
            </a:lvl4pPr>
            <a:lvl5pPr marL="2057400" indent="-228600" eaLnBrk="0" hangingPunct="0">
              <a:defRPr i="1">
                <a:solidFill>
                  <a:schemeClr val="tx1"/>
                </a:solidFill>
                <a:latin typeface="Arial" panose="020B0604020202020204" pitchFamily="34" charset="0"/>
              </a:defRPr>
            </a:lvl5pPr>
            <a:lvl6pPr marL="2514600" indent="-228600" eaLnBrk="0" fontAlgn="base" hangingPunct="0">
              <a:spcBef>
                <a:spcPct val="0"/>
              </a:spcBef>
              <a:spcAft>
                <a:spcPct val="0"/>
              </a:spcAft>
              <a:defRPr i="1">
                <a:solidFill>
                  <a:schemeClr val="tx1"/>
                </a:solidFill>
                <a:latin typeface="Arial" panose="020B0604020202020204" pitchFamily="34" charset="0"/>
              </a:defRPr>
            </a:lvl6pPr>
            <a:lvl7pPr marL="2971800" indent="-228600" eaLnBrk="0" fontAlgn="base" hangingPunct="0">
              <a:spcBef>
                <a:spcPct val="0"/>
              </a:spcBef>
              <a:spcAft>
                <a:spcPct val="0"/>
              </a:spcAft>
              <a:defRPr i="1">
                <a:solidFill>
                  <a:schemeClr val="tx1"/>
                </a:solidFill>
                <a:latin typeface="Arial" panose="020B0604020202020204" pitchFamily="34" charset="0"/>
              </a:defRPr>
            </a:lvl7pPr>
            <a:lvl8pPr marL="3429000" indent="-228600" eaLnBrk="0" fontAlgn="base" hangingPunct="0">
              <a:spcBef>
                <a:spcPct val="0"/>
              </a:spcBef>
              <a:spcAft>
                <a:spcPct val="0"/>
              </a:spcAft>
              <a:defRPr i="1">
                <a:solidFill>
                  <a:schemeClr val="tx1"/>
                </a:solidFill>
                <a:latin typeface="Arial" panose="020B0604020202020204" pitchFamily="34" charset="0"/>
              </a:defRPr>
            </a:lvl8pPr>
            <a:lvl9pPr marL="3886200" indent="-228600" eaLnBrk="0" fontAlgn="base" hangingPunct="0">
              <a:spcBef>
                <a:spcPct val="0"/>
              </a:spcBef>
              <a:spcAft>
                <a:spcPct val="0"/>
              </a:spcAft>
              <a:defRPr i="1">
                <a:solidFill>
                  <a:schemeClr val="tx1"/>
                </a:solidFill>
                <a:latin typeface="Arial" panose="020B0604020202020204" pitchFamily="34" charset="0"/>
              </a:defRPr>
            </a:lvl9pPr>
          </a:lstStyle>
          <a:p>
            <a:pPr eaLnBrk="1" hangingPunct="1"/>
            <a:fld id="{6FCAE4B7-02B6-4293-888B-1E7FAF89FFF4}" type="slidenum">
              <a:rPr lang="en-US" altLang="zh-CN" i="0"/>
              <a:pPr eaLnBrk="1" hangingPunct="1"/>
              <a:t>22</a:t>
            </a:fld>
            <a:endParaRPr lang="en-US" altLang="zh-CN" i="0"/>
          </a:p>
        </p:txBody>
      </p:sp>
    </p:spTree>
    <p:extLst>
      <p:ext uri="{BB962C8B-B14F-4D97-AF65-F5344CB8AC3E}">
        <p14:creationId xmlns:p14="http://schemas.microsoft.com/office/powerpoint/2010/main" val="242910039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709613" y="-71438"/>
            <a:ext cx="7862887" cy="990601"/>
          </a:xfrm>
        </p:spPr>
        <p:txBody>
          <a:bodyPr/>
          <a:lstStyle/>
          <a:p>
            <a:pPr eaLnBrk="1" hangingPunct="1">
              <a:defRPr/>
            </a:pPr>
            <a:r>
              <a:rPr lang="en-US" altLang="zh-CN" sz="4800" i="1" dirty="0" smtClean="0">
                <a:solidFill>
                  <a:srgbClr val="00FFFF"/>
                </a:solidFill>
                <a:effectLst>
                  <a:outerShdw blurRad="38100" dist="38100" dir="2700000" algn="tl">
                    <a:srgbClr val="000000">
                      <a:alpha val="43137"/>
                    </a:srgbClr>
                  </a:outerShdw>
                </a:effectLst>
                <a:latin typeface="华文中宋" pitchFamily="2" charset="-122"/>
                <a:ea typeface="华文中宋" pitchFamily="2" charset="-122"/>
              </a:rPr>
              <a:t>8.6 Java</a:t>
            </a:r>
            <a:r>
              <a:rPr lang="zh-CN" altLang="en-US" sz="4800" i="1" dirty="0" smtClean="0">
                <a:solidFill>
                  <a:srgbClr val="00FFFF"/>
                </a:solidFill>
                <a:effectLst>
                  <a:outerShdw blurRad="38100" dist="38100" dir="2700000" algn="tl">
                    <a:srgbClr val="000000">
                      <a:alpha val="43137"/>
                    </a:srgbClr>
                  </a:outerShdw>
                </a:effectLst>
                <a:latin typeface="华文中宋" pitchFamily="2" charset="-122"/>
                <a:ea typeface="华文中宋" pitchFamily="2" charset="-122"/>
              </a:rPr>
              <a:t>语言的垃圾回收</a:t>
            </a:r>
            <a:endParaRPr lang="en-US" altLang="zh-CN" sz="4800" i="1" dirty="0" smtClean="0">
              <a:solidFill>
                <a:srgbClr val="00FFFF"/>
              </a:solidFill>
              <a:effectLst>
                <a:outerShdw blurRad="38100" dist="38100" dir="2700000" algn="tl">
                  <a:srgbClr val="000000">
                    <a:alpha val="43137"/>
                  </a:srgbClr>
                </a:outerShdw>
              </a:effectLst>
              <a:latin typeface="华文中宋" pitchFamily="2" charset="-122"/>
              <a:ea typeface="华文中宋" pitchFamily="2" charset="-122"/>
            </a:endParaRPr>
          </a:p>
        </p:txBody>
      </p:sp>
      <p:sp>
        <p:nvSpPr>
          <p:cNvPr id="37891" name="Rectangle 3"/>
          <p:cNvSpPr>
            <a:spLocks noGrp="1" noChangeArrowheads="1"/>
          </p:cNvSpPr>
          <p:nvPr>
            <p:ph type="body" sz="half" idx="1"/>
          </p:nvPr>
        </p:nvSpPr>
        <p:spPr>
          <a:xfrm>
            <a:off x="-142875" y="928688"/>
            <a:ext cx="9358313" cy="6072187"/>
          </a:xfrm>
        </p:spPr>
        <p:txBody>
          <a:bodyPr/>
          <a:lstStyle/>
          <a:p>
            <a:pPr algn="just" eaLnBrk="1" hangingPunct="1">
              <a:lnSpc>
                <a:spcPts val="4000"/>
              </a:lnSpc>
              <a:buClr>
                <a:srgbClr val="FF0066"/>
              </a:buClr>
              <a:buFont typeface="Arial" panose="020B0604020202020204" pitchFamily="34" charset="0"/>
              <a:buChar char="☻"/>
            </a:pPr>
            <a:r>
              <a:rPr lang="zh-CN" altLang="zh-CN" sz="3000" b="1" smtClean="0">
                <a:latin typeface="方正姚体" panose="02010601030101010101" pitchFamily="2" charset="-122"/>
                <a:ea typeface="方正姚体" panose="02010601030101010101" pitchFamily="2" charset="-122"/>
              </a:rPr>
              <a:t>垃圾回收</a:t>
            </a:r>
            <a:r>
              <a:rPr lang="zh-CN" altLang="en-US" sz="3000" b="1" smtClean="0">
                <a:latin typeface="方正姚体" panose="02010601030101010101" pitchFamily="2" charset="-122"/>
                <a:ea typeface="方正姚体" panose="02010601030101010101" pitchFamily="2" charset="-122"/>
              </a:rPr>
              <a:t>的好处：</a:t>
            </a:r>
            <a:endParaRPr lang="en-US" altLang="zh-CN" sz="3000" b="1" smtClean="0">
              <a:latin typeface="方正姚体" panose="02010601030101010101" pitchFamily="2" charset="-122"/>
              <a:ea typeface="方正姚体" panose="02010601030101010101" pitchFamily="2" charset="-122"/>
            </a:endParaRPr>
          </a:p>
          <a:p>
            <a:pPr lvl="1" algn="just" eaLnBrk="1" hangingPunct="1">
              <a:lnSpc>
                <a:spcPts val="4000"/>
              </a:lnSpc>
              <a:buClr>
                <a:srgbClr val="00FFFF"/>
              </a:buClr>
              <a:buFont typeface="Arial" panose="020B0604020202020204" pitchFamily="34" charset="0"/>
              <a:buChar char="♦"/>
            </a:pPr>
            <a:r>
              <a:rPr lang="zh-CN" altLang="en-US" b="1" smtClean="0">
                <a:latin typeface="方正姚体" panose="02010601030101010101" pitchFamily="2" charset="-122"/>
                <a:ea typeface="方正姚体" panose="02010601030101010101" pitchFamily="2" charset="-122"/>
              </a:rPr>
              <a:t>它把程序员从复杂的内存追踪、检测和释放等工作解放出来；</a:t>
            </a:r>
            <a:endParaRPr lang="en-US" altLang="zh-CN" b="1" smtClean="0">
              <a:latin typeface="方正姚体" panose="02010601030101010101" pitchFamily="2" charset="-122"/>
              <a:ea typeface="方正姚体" panose="02010601030101010101" pitchFamily="2" charset="-122"/>
            </a:endParaRPr>
          </a:p>
          <a:p>
            <a:pPr lvl="1" algn="just" eaLnBrk="1" hangingPunct="1">
              <a:lnSpc>
                <a:spcPts val="4000"/>
              </a:lnSpc>
              <a:buClr>
                <a:srgbClr val="00FFFF"/>
              </a:buClr>
              <a:buFont typeface="Arial" panose="020B0604020202020204" pitchFamily="34" charset="0"/>
              <a:buChar char="♦"/>
            </a:pPr>
            <a:r>
              <a:rPr lang="zh-CN" altLang="en-US" b="1" smtClean="0">
                <a:latin typeface="方正姚体" panose="02010601030101010101" pitchFamily="2" charset="-122"/>
                <a:ea typeface="方正姚体" panose="02010601030101010101" pitchFamily="2" charset="-122"/>
              </a:rPr>
              <a:t>它防止 了系统内存被非法释放，从而使系统更稳定。</a:t>
            </a:r>
            <a:endParaRPr lang="en-US" altLang="zh-CN" b="1" smtClean="0">
              <a:latin typeface="方正姚体" panose="02010601030101010101" pitchFamily="2" charset="-122"/>
              <a:ea typeface="方正姚体" panose="02010601030101010101" pitchFamily="2" charset="-122"/>
            </a:endParaRPr>
          </a:p>
          <a:p>
            <a:pPr algn="just" eaLnBrk="1" hangingPunct="1">
              <a:lnSpc>
                <a:spcPts val="4000"/>
              </a:lnSpc>
              <a:buClr>
                <a:srgbClr val="FF0066"/>
              </a:buClr>
              <a:buFont typeface="Arial" panose="020B0604020202020204" pitchFamily="34" charset="0"/>
              <a:buChar char="☻"/>
            </a:pPr>
            <a:r>
              <a:rPr lang="zh-CN" altLang="en-US" sz="3000" b="1" smtClean="0">
                <a:latin typeface="方正姚体" panose="02010601030101010101" pitchFamily="2" charset="-122"/>
                <a:ea typeface="方正姚体" panose="02010601030101010101" pitchFamily="2" charset="-122"/>
              </a:rPr>
              <a:t>垃圾回收的特点：</a:t>
            </a:r>
            <a:endParaRPr lang="en-US" altLang="zh-CN" sz="3000" b="1" smtClean="0">
              <a:latin typeface="方正姚体" panose="02010601030101010101" pitchFamily="2" charset="-122"/>
              <a:ea typeface="方正姚体" panose="02010601030101010101" pitchFamily="2" charset="-122"/>
            </a:endParaRPr>
          </a:p>
          <a:p>
            <a:pPr lvl="1" algn="just" eaLnBrk="1" hangingPunct="1">
              <a:lnSpc>
                <a:spcPts val="4000"/>
              </a:lnSpc>
              <a:buClr>
                <a:srgbClr val="00FFFF"/>
              </a:buClr>
              <a:buFont typeface="Arial" panose="020B0604020202020204" pitchFamily="34" charset="0"/>
              <a:buChar char="♦"/>
            </a:pPr>
            <a:r>
              <a:rPr lang="zh-CN" altLang="en-US" b="1" smtClean="0">
                <a:latin typeface="方正姚体" panose="02010601030101010101" pitchFamily="2" charset="-122"/>
                <a:ea typeface="方正姚体" panose="02010601030101010101" pitchFamily="2" charset="-122"/>
              </a:rPr>
              <a:t>只有当一个对象不被任何引用类型的变量使用时，它的内存才可能被垃圾回收器回收；</a:t>
            </a:r>
            <a:endParaRPr lang="en-US" altLang="zh-CN" b="1" smtClean="0">
              <a:latin typeface="方正姚体" panose="02010601030101010101" pitchFamily="2" charset="-122"/>
              <a:ea typeface="方正姚体" panose="02010601030101010101" pitchFamily="2" charset="-122"/>
            </a:endParaRPr>
          </a:p>
          <a:p>
            <a:pPr lvl="1" algn="just" eaLnBrk="1" hangingPunct="1">
              <a:lnSpc>
                <a:spcPts val="4000"/>
              </a:lnSpc>
              <a:buClr>
                <a:srgbClr val="00FFFF"/>
              </a:buClr>
              <a:buFont typeface="Arial" panose="020B0604020202020204" pitchFamily="34" charset="0"/>
              <a:buChar char="♦"/>
            </a:pPr>
            <a:r>
              <a:rPr lang="zh-CN" altLang="en-US" b="1" smtClean="0">
                <a:latin typeface="方正姚体" panose="02010601030101010101" pitchFamily="2" charset="-122"/>
                <a:ea typeface="方正姚体" panose="02010601030101010101" pitchFamily="2" charset="-122"/>
              </a:rPr>
              <a:t>不能通过程序强迫回收器立即执行；</a:t>
            </a:r>
            <a:endParaRPr lang="en-US" altLang="zh-CN" b="1" smtClean="0">
              <a:latin typeface="方正姚体" panose="02010601030101010101" pitchFamily="2" charset="-122"/>
              <a:ea typeface="方正姚体" panose="02010601030101010101" pitchFamily="2" charset="-122"/>
            </a:endParaRPr>
          </a:p>
          <a:p>
            <a:pPr lvl="1" algn="just" eaLnBrk="1" hangingPunct="1">
              <a:lnSpc>
                <a:spcPts val="4000"/>
              </a:lnSpc>
              <a:buClr>
                <a:srgbClr val="00FFFF"/>
              </a:buClr>
              <a:buFont typeface="Arial" panose="020B0604020202020204" pitchFamily="34" charset="0"/>
              <a:buChar char="♦"/>
            </a:pPr>
            <a:r>
              <a:rPr lang="zh-CN" altLang="en-US" b="1" smtClean="0">
                <a:latin typeface="方正姚体" panose="02010601030101010101" pitchFamily="2" charset="-122"/>
                <a:ea typeface="方正姚体" panose="02010601030101010101" pitchFamily="2" charset="-122"/>
              </a:rPr>
              <a:t>当垃圾回收器将要释放无用对象的内存时，先调用该对象的</a:t>
            </a:r>
            <a:r>
              <a:rPr lang="en-US" altLang="zh-CN" b="1" smtClean="0">
                <a:latin typeface="方正姚体" panose="02010601030101010101" pitchFamily="2" charset="-122"/>
                <a:ea typeface="方正姚体" panose="02010601030101010101" pitchFamily="2" charset="-122"/>
              </a:rPr>
              <a:t>finalze</a:t>
            </a:r>
            <a:r>
              <a:rPr lang="zh-CN" altLang="en-US" b="1" smtClean="0">
                <a:latin typeface="方正姚体" panose="02010601030101010101" pitchFamily="2" charset="-122"/>
                <a:ea typeface="方正姚体" panose="02010601030101010101" pitchFamily="2" charset="-122"/>
              </a:rPr>
              <a:t>（）方法。</a:t>
            </a:r>
            <a:endParaRPr lang="en-US" altLang="zh-CN" b="1" smtClean="0">
              <a:latin typeface="方正姚体" panose="02010601030101010101" pitchFamily="2" charset="-122"/>
              <a:ea typeface="方正姚体" panose="02010601030101010101" pitchFamily="2" charset="-122"/>
            </a:endParaRPr>
          </a:p>
          <a:p>
            <a:pPr algn="just" eaLnBrk="1" hangingPunct="1">
              <a:lnSpc>
                <a:spcPts val="4400"/>
              </a:lnSpc>
              <a:buClr>
                <a:srgbClr val="FF0066"/>
              </a:buClr>
              <a:buFontTx/>
              <a:buNone/>
            </a:pPr>
            <a:endParaRPr lang="en-US" altLang="zh-CN" sz="3000" b="1" smtClean="0">
              <a:latin typeface="方正姚体" panose="02010601030101010101" pitchFamily="2" charset="-122"/>
              <a:ea typeface="方正姚体" panose="02010601030101010101" pitchFamily="2" charset="-122"/>
            </a:endParaRPr>
          </a:p>
        </p:txBody>
      </p:sp>
      <p:sp>
        <p:nvSpPr>
          <p:cNvPr id="37892" name="Rectangle 6"/>
          <p:cNvSpPr>
            <a:spLocks noChangeArrowheads="1"/>
          </p:cNvSpPr>
          <p:nvPr/>
        </p:nvSpPr>
        <p:spPr bwMode="auto">
          <a:xfrm>
            <a:off x="7307263" y="6524625"/>
            <a:ext cx="1728787" cy="217488"/>
          </a:xfrm>
          <a:prstGeom prst="rect">
            <a:avLst/>
          </a:prstGeom>
          <a:solidFill>
            <a:srgbClr val="403A18"/>
          </a:solidFill>
          <a:ln>
            <a:noFill/>
          </a:ln>
          <a:effectLst>
            <a:prstShdw prst="shdw17" dist="17961" dir="13500000">
              <a:srgbClr val="26230E"/>
            </a:prstShdw>
          </a:effectLst>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i="1">
                <a:solidFill>
                  <a:schemeClr val="tx1"/>
                </a:solidFill>
                <a:latin typeface="Arial" panose="020B0604020202020204" pitchFamily="34" charset="0"/>
              </a:defRPr>
            </a:lvl1pPr>
            <a:lvl2pPr marL="742950" indent="-285750" eaLnBrk="0" hangingPunct="0">
              <a:defRPr i="1">
                <a:solidFill>
                  <a:schemeClr val="tx1"/>
                </a:solidFill>
                <a:latin typeface="Arial" panose="020B0604020202020204" pitchFamily="34" charset="0"/>
              </a:defRPr>
            </a:lvl2pPr>
            <a:lvl3pPr marL="1143000" indent="-228600" eaLnBrk="0" hangingPunct="0">
              <a:defRPr i="1">
                <a:solidFill>
                  <a:schemeClr val="tx1"/>
                </a:solidFill>
                <a:latin typeface="Arial" panose="020B0604020202020204" pitchFamily="34" charset="0"/>
              </a:defRPr>
            </a:lvl3pPr>
            <a:lvl4pPr marL="1600200" indent="-228600" eaLnBrk="0" hangingPunct="0">
              <a:defRPr i="1">
                <a:solidFill>
                  <a:schemeClr val="tx1"/>
                </a:solidFill>
                <a:latin typeface="Arial" panose="020B0604020202020204" pitchFamily="34" charset="0"/>
              </a:defRPr>
            </a:lvl4pPr>
            <a:lvl5pPr marL="2057400" indent="-228600" eaLnBrk="0" hangingPunct="0">
              <a:defRPr i="1">
                <a:solidFill>
                  <a:schemeClr val="tx1"/>
                </a:solidFill>
                <a:latin typeface="Arial" panose="020B0604020202020204" pitchFamily="34" charset="0"/>
              </a:defRPr>
            </a:lvl5pPr>
            <a:lvl6pPr marL="2514600" indent="-228600" eaLnBrk="0" fontAlgn="base" hangingPunct="0">
              <a:spcBef>
                <a:spcPct val="0"/>
              </a:spcBef>
              <a:spcAft>
                <a:spcPct val="0"/>
              </a:spcAft>
              <a:defRPr i="1">
                <a:solidFill>
                  <a:schemeClr val="tx1"/>
                </a:solidFill>
                <a:latin typeface="Arial" panose="020B0604020202020204" pitchFamily="34" charset="0"/>
              </a:defRPr>
            </a:lvl6pPr>
            <a:lvl7pPr marL="2971800" indent="-228600" eaLnBrk="0" fontAlgn="base" hangingPunct="0">
              <a:spcBef>
                <a:spcPct val="0"/>
              </a:spcBef>
              <a:spcAft>
                <a:spcPct val="0"/>
              </a:spcAft>
              <a:defRPr i="1">
                <a:solidFill>
                  <a:schemeClr val="tx1"/>
                </a:solidFill>
                <a:latin typeface="Arial" panose="020B0604020202020204" pitchFamily="34" charset="0"/>
              </a:defRPr>
            </a:lvl7pPr>
            <a:lvl8pPr marL="3429000" indent="-228600" eaLnBrk="0" fontAlgn="base" hangingPunct="0">
              <a:spcBef>
                <a:spcPct val="0"/>
              </a:spcBef>
              <a:spcAft>
                <a:spcPct val="0"/>
              </a:spcAft>
              <a:defRPr i="1">
                <a:solidFill>
                  <a:schemeClr val="tx1"/>
                </a:solidFill>
                <a:latin typeface="Arial" panose="020B0604020202020204" pitchFamily="34" charset="0"/>
              </a:defRPr>
            </a:lvl8pPr>
            <a:lvl9pPr marL="3886200" indent="-228600" eaLnBrk="0" fontAlgn="base" hangingPunct="0">
              <a:spcBef>
                <a:spcPct val="0"/>
              </a:spcBef>
              <a:spcAft>
                <a:spcPct val="0"/>
              </a:spcAft>
              <a:defRPr i="1">
                <a:solidFill>
                  <a:schemeClr val="tx1"/>
                </a:solidFill>
                <a:latin typeface="Arial" panose="020B0604020202020204" pitchFamily="34" charset="0"/>
              </a:defRPr>
            </a:lvl9pPr>
          </a:lstStyle>
          <a:p>
            <a:pPr eaLnBrk="1" hangingPunct="1"/>
            <a:endParaRPr lang="zh-CN" altLang="en-US">
              <a:ea typeface="宋体" panose="02010600030101010101" pitchFamily="2" charset="-122"/>
            </a:endParaRPr>
          </a:p>
        </p:txBody>
      </p:sp>
      <p:sp>
        <p:nvSpPr>
          <p:cNvPr id="37893" name="灯片编号占位符 8"/>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i="1">
                <a:solidFill>
                  <a:schemeClr val="tx1"/>
                </a:solidFill>
                <a:latin typeface="Arial" panose="020B0604020202020204" pitchFamily="34" charset="0"/>
              </a:defRPr>
            </a:lvl1pPr>
            <a:lvl2pPr marL="742950" indent="-285750" eaLnBrk="0" hangingPunct="0">
              <a:defRPr i="1">
                <a:solidFill>
                  <a:schemeClr val="tx1"/>
                </a:solidFill>
                <a:latin typeface="Arial" panose="020B0604020202020204" pitchFamily="34" charset="0"/>
              </a:defRPr>
            </a:lvl2pPr>
            <a:lvl3pPr marL="1143000" indent="-228600" eaLnBrk="0" hangingPunct="0">
              <a:defRPr i="1">
                <a:solidFill>
                  <a:schemeClr val="tx1"/>
                </a:solidFill>
                <a:latin typeface="Arial" panose="020B0604020202020204" pitchFamily="34" charset="0"/>
              </a:defRPr>
            </a:lvl3pPr>
            <a:lvl4pPr marL="1600200" indent="-228600" eaLnBrk="0" hangingPunct="0">
              <a:defRPr i="1">
                <a:solidFill>
                  <a:schemeClr val="tx1"/>
                </a:solidFill>
                <a:latin typeface="Arial" panose="020B0604020202020204" pitchFamily="34" charset="0"/>
              </a:defRPr>
            </a:lvl4pPr>
            <a:lvl5pPr marL="2057400" indent="-228600" eaLnBrk="0" hangingPunct="0">
              <a:defRPr i="1">
                <a:solidFill>
                  <a:schemeClr val="tx1"/>
                </a:solidFill>
                <a:latin typeface="Arial" panose="020B0604020202020204" pitchFamily="34" charset="0"/>
              </a:defRPr>
            </a:lvl5pPr>
            <a:lvl6pPr marL="2514600" indent="-228600" eaLnBrk="0" fontAlgn="base" hangingPunct="0">
              <a:spcBef>
                <a:spcPct val="0"/>
              </a:spcBef>
              <a:spcAft>
                <a:spcPct val="0"/>
              </a:spcAft>
              <a:defRPr i="1">
                <a:solidFill>
                  <a:schemeClr val="tx1"/>
                </a:solidFill>
                <a:latin typeface="Arial" panose="020B0604020202020204" pitchFamily="34" charset="0"/>
              </a:defRPr>
            </a:lvl6pPr>
            <a:lvl7pPr marL="2971800" indent="-228600" eaLnBrk="0" fontAlgn="base" hangingPunct="0">
              <a:spcBef>
                <a:spcPct val="0"/>
              </a:spcBef>
              <a:spcAft>
                <a:spcPct val="0"/>
              </a:spcAft>
              <a:defRPr i="1">
                <a:solidFill>
                  <a:schemeClr val="tx1"/>
                </a:solidFill>
                <a:latin typeface="Arial" panose="020B0604020202020204" pitchFamily="34" charset="0"/>
              </a:defRPr>
            </a:lvl7pPr>
            <a:lvl8pPr marL="3429000" indent="-228600" eaLnBrk="0" fontAlgn="base" hangingPunct="0">
              <a:spcBef>
                <a:spcPct val="0"/>
              </a:spcBef>
              <a:spcAft>
                <a:spcPct val="0"/>
              </a:spcAft>
              <a:defRPr i="1">
                <a:solidFill>
                  <a:schemeClr val="tx1"/>
                </a:solidFill>
                <a:latin typeface="Arial" panose="020B0604020202020204" pitchFamily="34" charset="0"/>
              </a:defRPr>
            </a:lvl8pPr>
            <a:lvl9pPr marL="3886200" indent="-228600" eaLnBrk="0" fontAlgn="base" hangingPunct="0">
              <a:spcBef>
                <a:spcPct val="0"/>
              </a:spcBef>
              <a:spcAft>
                <a:spcPct val="0"/>
              </a:spcAft>
              <a:defRPr i="1">
                <a:solidFill>
                  <a:schemeClr val="tx1"/>
                </a:solidFill>
                <a:latin typeface="Arial" panose="020B0604020202020204" pitchFamily="34" charset="0"/>
              </a:defRPr>
            </a:lvl9pPr>
          </a:lstStyle>
          <a:p>
            <a:pPr eaLnBrk="1" hangingPunct="1"/>
            <a:fld id="{C4B2D8DD-B5C5-48C2-98E4-A3EC54861138}" type="slidenum">
              <a:rPr lang="en-US" altLang="zh-CN" i="0"/>
              <a:pPr eaLnBrk="1" hangingPunct="1"/>
              <a:t>23</a:t>
            </a:fld>
            <a:endParaRPr lang="en-US" altLang="zh-CN" i="0"/>
          </a:p>
        </p:txBody>
      </p:sp>
    </p:spTree>
    <p:extLst>
      <p:ext uri="{BB962C8B-B14F-4D97-AF65-F5344CB8AC3E}">
        <p14:creationId xmlns:p14="http://schemas.microsoft.com/office/powerpoint/2010/main" val="242492132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日期占位符 1"/>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ourier New" panose="02070309020205020404" pitchFamily="49" charset="0"/>
              </a:defRPr>
            </a:lvl1pPr>
            <a:lvl2pPr marL="742950" indent="-285750">
              <a:defRPr>
                <a:solidFill>
                  <a:schemeClr val="tx1"/>
                </a:solidFill>
                <a:latin typeface="Courier New" panose="02070309020205020404" pitchFamily="49" charset="0"/>
              </a:defRPr>
            </a:lvl2pPr>
            <a:lvl3pPr marL="1143000" indent="-228600">
              <a:defRPr>
                <a:solidFill>
                  <a:schemeClr val="tx1"/>
                </a:solidFill>
                <a:latin typeface="Courier New" panose="02070309020205020404" pitchFamily="49" charset="0"/>
              </a:defRPr>
            </a:lvl3pPr>
            <a:lvl4pPr marL="1600200" indent="-228600">
              <a:defRPr>
                <a:solidFill>
                  <a:schemeClr val="tx1"/>
                </a:solidFill>
                <a:latin typeface="Courier New" panose="02070309020205020404" pitchFamily="49" charset="0"/>
              </a:defRPr>
            </a:lvl4pPr>
            <a:lvl5pPr marL="2057400" indent="-228600">
              <a:defRPr>
                <a:solidFill>
                  <a:schemeClr val="tx1"/>
                </a:solidFill>
                <a:latin typeface="Courier New" panose="02070309020205020404" pitchFamily="49" charset="0"/>
              </a:defRPr>
            </a:lvl5pPr>
            <a:lvl6pPr marL="2514600" indent="-228600" eaLnBrk="0" fontAlgn="base" hangingPunct="0">
              <a:spcBef>
                <a:spcPct val="0"/>
              </a:spcBef>
              <a:spcAft>
                <a:spcPct val="0"/>
              </a:spcAft>
              <a:defRPr>
                <a:solidFill>
                  <a:schemeClr val="tx1"/>
                </a:solidFill>
                <a:latin typeface="Courier New" panose="02070309020205020404" pitchFamily="49" charset="0"/>
              </a:defRPr>
            </a:lvl6pPr>
            <a:lvl7pPr marL="2971800" indent="-228600" eaLnBrk="0" fontAlgn="base" hangingPunct="0">
              <a:spcBef>
                <a:spcPct val="0"/>
              </a:spcBef>
              <a:spcAft>
                <a:spcPct val="0"/>
              </a:spcAft>
              <a:defRPr>
                <a:solidFill>
                  <a:schemeClr val="tx1"/>
                </a:solidFill>
                <a:latin typeface="Courier New" panose="02070309020205020404" pitchFamily="49" charset="0"/>
              </a:defRPr>
            </a:lvl7pPr>
            <a:lvl8pPr marL="3429000" indent="-228600" eaLnBrk="0" fontAlgn="base" hangingPunct="0">
              <a:spcBef>
                <a:spcPct val="0"/>
              </a:spcBef>
              <a:spcAft>
                <a:spcPct val="0"/>
              </a:spcAft>
              <a:defRPr>
                <a:solidFill>
                  <a:schemeClr val="tx1"/>
                </a:solidFill>
                <a:latin typeface="Courier New" panose="02070309020205020404" pitchFamily="49" charset="0"/>
              </a:defRPr>
            </a:lvl8pPr>
            <a:lvl9pPr marL="3886200" indent="-228600" eaLnBrk="0" fontAlgn="base" hangingPunct="0">
              <a:spcBef>
                <a:spcPct val="0"/>
              </a:spcBef>
              <a:spcAft>
                <a:spcPct val="0"/>
              </a:spcAft>
              <a:defRPr>
                <a:solidFill>
                  <a:schemeClr val="tx1"/>
                </a:solidFill>
                <a:latin typeface="Courier New" panose="02070309020205020404" pitchFamily="49" charset="0"/>
              </a:defRPr>
            </a:lvl9pPr>
          </a:lstStyle>
          <a:p>
            <a:fld id="{F615C95E-C000-4921-8CAD-15FEAF44B3DF}" type="datetime1">
              <a:rPr lang="zh-CN" altLang="en-US" sz="1400" smtClean="0">
                <a:latin typeface="Times New Roman" panose="02020603050405020304" pitchFamily="18" charset="0"/>
                <a:ea typeface="宋体" panose="02010600030101010101" pitchFamily="2" charset="-122"/>
              </a:rPr>
              <a:pPr/>
              <a:t>2018/8/31</a:t>
            </a:fld>
            <a:endParaRPr lang="en-US" altLang="zh-CN" sz="1400" smtClean="0">
              <a:latin typeface="Times New Roman" panose="02020603050405020304" pitchFamily="18" charset="0"/>
              <a:ea typeface="宋体" panose="02010600030101010101" pitchFamily="2" charset="-122"/>
            </a:endParaRPr>
          </a:p>
        </p:txBody>
      </p:sp>
      <p:sp>
        <p:nvSpPr>
          <p:cNvPr id="28675" name="灯片编号占位符 2"/>
          <p:cNvSpPr>
            <a:spLocks noGrp="1"/>
          </p:cNvSpPr>
          <p:nvPr>
            <p:ph type="sldNum" sz="quarter" idx="12"/>
          </p:nvPr>
        </p:nvSpPr>
        <p:spPr>
          <a:xfrm>
            <a:off x="5997575" y="6477000"/>
            <a:ext cx="2895600" cy="30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ourier New" panose="02070309020205020404" pitchFamily="49" charset="0"/>
              </a:defRPr>
            </a:lvl1pPr>
            <a:lvl2pPr marL="742950" indent="-285750">
              <a:defRPr>
                <a:solidFill>
                  <a:schemeClr val="tx1"/>
                </a:solidFill>
                <a:latin typeface="Courier New" panose="02070309020205020404" pitchFamily="49" charset="0"/>
              </a:defRPr>
            </a:lvl2pPr>
            <a:lvl3pPr marL="1143000" indent="-228600">
              <a:defRPr>
                <a:solidFill>
                  <a:schemeClr val="tx1"/>
                </a:solidFill>
                <a:latin typeface="Courier New" panose="02070309020205020404" pitchFamily="49" charset="0"/>
              </a:defRPr>
            </a:lvl3pPr>
            <a:lvl4pPr marL="1600200" indent="-228600">
              <a:defRPr>
                <a:solidFill>
                  <a:schemeClr val="tx1"/>
                </a:solidFill>
                <a:latin typeface="Courier New" panose="02070309020205020404" pitchFamily="49" charset="0"/>
              </a:defRPr>
            </a:lvl4pPr>
            <a:lvl5pPr marL="2057400" indent="-228600">
              <a:defRPr>
                <a:solidFill>
                  <a:schemeClr val="tx1"/>
                </a:solidFill>
                <a:latin typeface="Courier New" panose="02070309020205020404" pitchFamily="49" charset="0"/>
              </a:defRPr>
            </a:lvl5pPr>
            <a:lvl6pPr marL="2514600" indent="-228600" eaLnBrk="0" fontAlgn="base" hangingPunct="0">
              <a:spcBef>
                <a:spcPct val="0"/>
              </a:spcBef>
              <a:spcAft>
                <a:spcPct val="0"/>
              </a:spcAft>
              <a:defRPr>
                <a:solidFill>
                  <a:schemeClr val="tx1"/>
                </a:solidFill>
                <a:latin typeface="Courier New" panose="02070309020205020404" pitchFamily="49" charset="0"/>
              </a:defRPr>
            </a:lvl6pPr>
            <a:lvl7pPr marL="2971800" indent="-228600" eaLnBrk="0" fontAlgn="base" hangingPunct="0">
              <a:spcBef>
                <a:spcPct val="0"/>
              </a:spcBef>
              <a:spcAft>
                <a:spcPct val="0"/>
              </a:spcAft>
              <a:defRPr>
                <a:solidFill>
                  <a:schemeClr val="tx1"/>
                </a:solidFill>
                <a:latin typeface="Courier New" panose="02070309020205020404" pitchFamily="49" charset="0"/>
              </a:defRPr>
            </a:lvl7pPr>
            <a:lvl8pPr marL="3429000" indent="-228600" eaLnBrk="0" fontAlgn="base" hangingPunct="0">
              <a:spcBef>
                <a:spcPct val="0"/>
              </a:spcBef>
              <a:spcAft>
                <a:spcPct val="0"/>
              </a:spcAft>
              <a:defRPr>
                <a:solidFill>
                  <a:schemeClr val="tx1"/>
                </a:solidFill>
                <a:latin typeface="Courier New" panose="02070309020205020404" pitchFamily="49" charset="0"/>
              </a:defRPr>
            </a:lvl8pPr>
            <a:lvl9pPr marL="3886200" indent="-228600" eaLnBrk="0" fontAlgn="base" hangingPunct="0">
              <a:spcBef>
                <a:spcPct val="0"/>
              </a:spcBef>
              <a:spcAft>
                <a:spcPct val="0"/>
              </a:spcAft>
              <a:defRPr>
                <a:solidFill>
                  <a:schemeClr val="tx1"/>
                </a:solidFill>
                <a:latin typeface="Courier New" panose="02070309020205020404" pitchFamily="49" charset="0"/>
              </a:defRPr>
            </a:lvl9pPr>
          </a:lstStyle>
          <a:p>
            <a:pPr algn="r"/>
            <a:fld id="{41C54B4A-0FE9-4E3C-AB01-998A3D30C43A}" type="slidenum">
              <a:rPr lang="zh-CN" altLang="en-US" sz="2000">
                <a:solidFill>
                  <a:srgbClr val="FF3300"/>
                </a:solidFill>
                <a:latin typeface="Times New Roman" panose="02020603050405020304" pitchFamily="18" charset="0"/>
                <a:ea typeface="宋体" panose="02010600030101010101" pitchFamily="2" charset="-122"/>
              </a:rPr>
              <a:pPr algn="r"/>
              <a:t>24</a:t>
            </a:fld>
            <a:endParaRPr lang="en-US" altLang="zh-CN" sz="2000">
              <a:solidFill>
                <a:srgbClr val="FF3300"/>
              </a:solidFill>
              <a:latin typeface="Times New Roman" panose="02020603050405020304" pitchFamily="18" charset="0"/>
              <a:ea typeface="宋体" panose="02010600030101010101" pitchFamily="2" charset="-122"/>
            </a:endParaRPr>
          </a:p>
        </p:txBody>
      </p:sp>
      <p:sp>
        <p:nvSpPr>
          <p:cNvPr id="28676" name="AutoShape 1026"/>
          <p:cNvSpPr>
            <a:spLocks noChangeArrowheads="1"/>
          </p:cNvSpPr>
          <p:nvPr/>
        </p:nvSpPr>
        <p:spPr bwMode="auto">
          <a:xfrm>
            <a:off x="1524000" y="1371600"/>
            <a:ext cx="5334000" cy="3657600"/>
          </a:xfrm>
          <a:prstGeom prst="horizontalScroll">
            <a:avLst>
              <a:gd name="adj" fmla="val 12500"/>
            </a:avLst>
          </a:prstGeom>
          <a:gradFill rotWithShape="0">
            <a:gsLst>
              <a:gs pos="0">
                <a:srgbClr val="FFFF99"/>
              </a:gs>
              <a:gs pos="100000">
                <a:srgbClr val="767647"/>
              </a:gs>
            </a:gsLst>
            <a:path path="rect">
              <a:fillToRect l="50000" t="50000" r="50000" b="50000"/>
            </a:path>
          </a:gradFill>
          <a:ln w="9525">
            <a:solidFill>
              <a:srgbClr val="006600"/>
            </a:solidFill>
            <a:round/>
            <a:headEnd/>
            <a:tailEnd/>
          </a:ln>
        </p:spPr>
        <p:txBody>
          <a:bodyPr wrap="none" anchor="ctr"/>
          <a:lstStyle>
            <a:lvl1pPr>
              <a:defRPr>
                <a:solidFill>
                  <a:schemeClr val="tx1"/>
                </a:solidFill>
                <a:latin typeface="Courier New" panose="02070309020205020404" pitchFamily="49" charset="0"/>
              </a:defRPr>
            </a:lvl1pPr>
            <a:lvl2pPr marL="742950" indent="-285750">
              <a:defRPr>
                <a:solidFill>
                  <a:schemeClr val="tx1"/>
                </a:solidFill>
                <a:latin typeface="Courier New" panose="02070309020205020404" pitchFamily="49" charset="0"/>
              </a:defRPr>
            </a:lvl2pPr>
            <a:lvl3pPr marL="1143000" indent="-228600">
              <a:defRPr>
                <a:solidFill>
                  <a:schemeClr val="tx1"/>
                </a:solidFill>
                <a:latin typeface="Courier New" panose="02070309020205020404" pitchFamily="49" charset="0"/>
              </a:defRPr>
            </a:lvl3pPr>
            <a:lvl4pPr marL="1600200" indent="-228600">
              <a:defRPr>
                <a:solidFill>
                  <a:schemeClr val="tx1"/>
                </a:solidFill>
                <a:latin typeface="Courier New" panose="02070309020205020404" pitchFamily="49" charset="0"/>
              </a:defRPr>
            </a:lvl4pPr>
            <a:lvl5pPr marL="2057400" indent="-228600">
              <a:defRPr>
                <a:solidFill>
                  <a:schemeClr val="tx1"/>
                </a:solidFill>
                <a:latin typeface="Courier New" panose="02070309020205020404" pitchFamily="49" charset="0"/>
              </a:defRPr>
            </a:lvl5pPr>
            <a:lvl6pPr marL="2514600" indent="-228600" eaLnBrk="0" fontAlgn="base" hangingPunct="0">
              <a:spcBef>
                <a:spcPct val="0"/>
              </a:spcBef>
              <a:spcAft>
                <a:spcPct val="0"/>
              </a:spcAft>
              <a:defRPr>
                <a:solidFill>
                  <a:schemeClr val="tx1"/>
                </a:solidFill>
                <a:latin typeface="Courier New" panose="02070309020205020404" pitchFamily="49" charset="0"/>
              </a:defRPr>
            </a:lvl6pPr>
            <a:lvl7pPr marL="2971800" indent="-228600" eaLnBrk="0" fontAlgn="base" hangingPunct="0">
              <a:spcBef>
                <a:spcPct val="0"/>
              </a:spcBef>
              <a:spcAft>
                <a:spcPct val="0"/>
              </a:spcAft>
              <a:defRPr>
                <a:solidFill>
                  <a:schemeClr val="tx1"/>
                </a:solidFill>
                <a:latin typeface="Courier New" panose="02070309020205020404" pitchFamily="49" charset="0"/>
              </a:defRPr>
            </a:lvl7pPr>
            <a:lvl8pPr marL="3429000" indent="-228600" eaLnBrk="0" fontAlgn="base" hangingPunct="0">
              <a:spcBef>
                <a:spcPct val="0"/>
              </a:spcBef>
              <a:spcAft>
                <a:spcPct val="0"/>
              </a:spcAft>
              <a:defRPr>
                <a:solidFill>
                  <a:schemeClr val="tx1"/>
                </a:solidFill>
                <a:latin typeface="Courier New" panose="02070309020205020404" pitchFamily="49" charset="0"/>
              </a:defRPr>
            </a:lvl8pPr>
            <a:lvl9pPr marL="3886200" indent="-228600" eaLnBrk="0" fontAlgn="base" hangingPunct="0">
              <a:spcBef>
                <a:spcPct val="0"/>
              </a:spcBef>
              <a:spcAft>
                <a:spcPct val="0"/>
              </a:spcAft>
              <a:defRPr>
                <a:solidFill>
                  <a:schemeClr val="tx1"/>
                </a:solidFill>
                <a:latin typeface="Courier New" panose="02070309020205020404" pitchFamily="49" charset="0"/>
              </a:defRPr>
            </a:lvl9pPr>
          </a:lstStyle>
          <a:p>
            <a:pPr algn="ctr"/>
            <a:r>
              <a:rPr lang="zh-CN" altLang="en-US" sz="10600">
                <a:ea typeface="宋体" panose="02010600030101010101" pitchFamily="2" charset="-122"/>
              </a:rPr>
              <a:t>再见！</a:t>
            </a:r>
          </a:p>
        </p:txBody>
      </p:sp>
    </p:spTree>
    <p:extLst>
      <p:ext uri="{BB962C8B-B14F-4D97-AF65-F5344CB8AC3E}">
        <p14:creationId xmlns:p14="http://schemas.microsoft.com/office/powerpoint/2010/main" val="322346245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0" y="238125"/>
            <a:ext cx="7500938" cy="868363"/>
          </a:xfrm>
        </p:spPr>
        <p:txBody>
          <a:bodyPr/>
          <a:lstStyle/>
          <a:p>
            <a:pPr eaLnBrk="1" hangingPunct="1">
              <a:defRPr/>
            </a:pPr>
            <a:r>
              <a:rPr lang="en-US" altLang="zh-CN" i="1" dirty="0" smtClean="0">
                <a:effectLst>
                  <a:outerShdw blurRad="38100" dist="38100" dir="2700000" algn="tl">
                    <a:srgbClr val="000000">
                      <a:alpha val="43137"/>
                    </a:srgbClr>
                  </a:outerShdw>
                </a:effectLst>
                <a:latin typeface="黑体" pitchFamily="2" charset="-122"/>
                <a:ea typeface="黑体" pitchFamily="2" charset="-122"/>
              </a:rPr>
              <a:t>7.1 </a:t>
            </a:r>
            <a:r>
              <a:rPr lang="zh-CN" altLang="en-US" i="1" dirty="0" smtClean="0">
                <a:effectLst>
                  <a:outerShdw blurRad="38100" dist="38100" dir="2700000" algn="tl">
                    <a:srgbClr val="000000">
                      <a:alpha val="43137"/>
                    </a:srgbClr>
                  </a:outerShdw>
                </a:effectLst>
                <a:latin typeface="黑体" pitchFamily="2" charset="-122"/>
                <a:ea typeface="黑体" pitchFamily="2" charset="-122"/>
              </a:rPr>
              <a:t>类的私有成员与公共成员</a:t>
            </a:r>
            <a:endParaRPr lang="en-US" altLang="zh-CN" i="1" dirty="0" smtClean="0">
              <a:effectLst>
                <a:outerShdw blurRad="38100" dist="38100" dir="2700000" algn="tl">
                  <a:srgbClr val="000000">
                    <a:alpha val="43137"/>
                  </a:srgbClr>
                </a:outerShdw>
              </a:effectLst>
              <a:ea typeface="宋体" charset="-122"/>
            </a:endParaRPr>
          </a:p>
        </p:txBody>
      </p:sp>
      <p:sp>
        <p:nvSpPr>
          <p:cNvPr id="6147" name="Rectangle 3"/>
          <p:cNvSpPr>
            <a:spLocks noGrp="1" noChangeArrowheads="1"/>
          </p:cNvSpPr>
          <p:nvPr>
            <p:ph type="body" sz="half" idx="1"/>
          </p:nvPr>
        </p:nvSpPr>
        <p:spPr>
          <a:xfrm>
            <a:off x="214313" y="1357313"/>
            <a:ext cx="8929687" cy="3889375"/>
          </a:xfrm>
        </p:spPr>
        <p:txBody>
          <a:bodyPr/>
          <a:lstStyle/>
          <a:p>
            <a:pPr eaLnBrk="1" hangingPunct="1">
              <a:lnSpc>
                <a:spcPts val="4000"/>
              </a:lnSpc>
              <a:buFontTx/>
              <a:buBlip>
                <a:blip r:embed="rId2"/>
              </a:buBlip>
              <a:defRPr/>
            </a:pPr>
            <a:r>
              <a:rPr lang="en-US" altLang="zh-CN" b="1" dirty="0" smtClean="0">
                <a:effectLst>
                  <a:outerShdw blurRad="38100" dist="38100" dir="2700000" algn="tl">
                    <a:srgbClr val="000000">
                      <a:alpha val="43137"/>
                    </a:srgbClr>
                  </a:outerShdw>
                </a:effectLst>
                <a:latin typeface="隶书" pitchFamily="49" charset="-122"/>
                <a:ea typeface="隶书" pitchFamily="49" charset="-122"/>
              </a:rPr>
              <a:t>7.1.1 </a:t>
            </a:r>
            <a:r>
              <a:rPr lang="zh-CN" altLang="en-US" b="1" dirty="0" smtClean="0">
                <a:effectLst>
                  <a:outerShdw blurRad="38100" dist="38100" dir="2700000" algn="tl">
                    <a:srgbClr val="000000">
                      <a:alpha val="43137"/>
                    </a:srgbClr>
                  </a:outerShdw>
                </a:effectLst>
                <a:latin typeface="隶书" pitchFamily="49" charset="-122"/>
                <a:ea typeface="隶书" pitchFamily="49" charset="-122"/>
              </a:rPr>
              <a:t>私有成员</a:t>
            </a:r>
            <a:endParaRPr lang="en-US" altLang="zh-CN" b="1" dirty="0" smtClean="0">
              <a:effectLst>
                <a:outerShdw blurRad="38100" dist="38100" dir="2700000" algn="tl">
                  <a:srgbClr val="000000">
                    <a:alpha val="43137"/>
                  </a:srgbClr>
                </a:outerShdw>
              </a:effectLst>
              <a:latin typeface="隶书" pitchFamily="49" charset="-122"/>
              <a:ea typeface="隶书" pitchFamily="49" charset="-122"/>
            </a:endParaRPr>
          </a:p>
          <a:p>
            <a:pPr lvl="1" eaLnBrk="1" hangingPunct="1">
              <a:lnSpc>
                <a:spcPts val="4500"/>
              </a:lnSpc>
              <a:buClr>
                <a:srgbClr val="9900CC"/>
              </a:buClr>
              <a:buFont typeface="Arial" charset="0"/>
              <a:buChar char="♥"/>
              <a:defRPr/>
            </a:pPr>
            <a:r>
              <a:rPr lang="zh-CN" altLang="en-US" sz="3200" b="1" dirty="0" smtClean="0">
                <a:latin typeface="隶书" pitchFamily="49" charset="-122"/>
                <a:ea typeface="隶书" pitchFamily="49" charset="-122"/>
              </a:rPr>
              <a:t>类的成员声明前加上私有访问控制符</a:t>
            </a:r>
            <a:r>
              <a:rPr lang="en-US" altLang="zh-CN" sz="3200" b="1" dirty="0" smtClean="0">
                <a:latin typeface="隶书" pitchFamily="49" charset="-122"/>
                <a:ea typeface="隶书" pitchFamily="49" charset="-122"/>
              </a:rPr>
              <a:t>private</a:t>
            </a:r>
            <a:r>
              <a:rPr lang="zh-CN" altLang="en-US" sz="3200" b="1" dirty="0" smtClean="0">
                <a:latin typeface="隶书" pitchFamily="49" charset="-122"/>
                <a:ea typeface="隶书" pitchFamily="49" charset="-122"/>
              </a:rPr>
              <a:t>，则成员只能被</a:t>
            </a:r>
            <a:r>
              <a:rPr lang="zh-CN" altLang="en-US" sz="3200" b="1" dirty="0" smtClean="0">
                <a:solidFill>
                  <a:srgbClr val="FF0000"/>
                </a:solidFill>
                <a:latin typeface="隶书" pitchFamily="49" charset="-122"/>
                <a:ea typeface="隶书" pitchFamily="49" charset="-122"/>
              </a:rPr>
              <a:t>该类自身</a:t>
            </a:r>
            <a:r>
              <a:rPr lang="zh-CN" altLang="en-US" sz="3200" b="1" dirty="0" smtClean="0">
                <a:latin typeface="隶书" pitchFamily="49" charset="-122"/>
                <a:ea typeface="隶书" pitchFamily="49" charset="-122"/>
              </a:rPr>
              <a:t>访问和修改，而不能被其他类（包括该类的子类）访问。</a:t>
            </a:r>
            <a:endParaRPr lang="en-US" altLang="zh-CN" sz="3200" b="1" dirty="0" smtClean="0">
              <a:latin typeface="隶书" pitchFamily="49" charset="-122"/>
              <a:ea typeface="隶书" pitchFamily="49" charset="-122"/>
            </a:endParaRPr>
          </a:p>
          <a:p>
            <a:pPr lvl="1" eaLnBrk="1" hangingPunct="1">
              <a:lnSpc>
                <a:spcPts val="4500"/>
              </a:lnSpc>
              <a:buClr>
                <a:srgbClr val="9900CC"/>
              </a:buClr>
              <a:buFont typeface="Arial" charset="0"/>
              <a:buChar char="♥"/>
              <a:defRPr/>
            </a:pPr>
            <a:r>
              <a:rPr lang="zh-CN" altLang="en-US" sz="3200" b="1" dirty="0" smtClean="0">
                <a:latin typeface="隶书" pitchFamily="49" charset="-122"/>
                <a:ea typeface="隶书" pitchFamily="49" charset="-122"/>
              </a:rPr>
              <a:t>达到了对数据最高级别保护的目的。</a:t>
            </a:r>
            <a:endParaRPr lang="en-US" altLang="zh-CN" sz="3200" b="1" dirty="0" smtClean="0">
              <a:latin typeface="隶书" pitchFamily="49" charset="-122"/>
              <a:ea typeface="隶书" pitchFamily="49" charset="-122"/>
            </a:endParaRPr>
          </a:p>
          <a:p>
            <a:pPr lvl="1" eaLnBrk="1" hangingPunct="1">
              <a:lnSpc>
                <a:spcPts val="4500"/>
              </a:lnSpc>
              <a:buClr>
                <a:srgbClr val="9900CC"/>
              </a:buClr>
              <a:buFont typeface="Arial" charset="0"/>
              <a:buChar char="♥"/>
              <a:defRPr/>
            </a:pPr>
            <a:r>
              <a:rPr lang="zh-CN" altLang="en-US" sz="3200" b="1" dirty="0" smtClean="0">
                <a:latin typeface="隶书" pitchFamily="49" charset="-122"/>
                <a:ea typeface="隶书" pitchFamily="49" charset="-122"/>
              </a:rPr>
              <a:t>见教材例</a:t>
            </a:r>
            <a:r>
              <a:rPr lang="en-US" altLang="zh-CN" sz="3200" b="1" dirty="0" smtClean="0">
                <a:latin typeface="隶书" pitchFamily="49" charset="-122"/>
                <a:ea typeface="隶书" pitchFamily="49" charset="-122"/>
              </a:rPr>
              <a:t>7.1</a:t>
            </a:r>
          </a:p>
        </p:txBody>
      </p:sp>
      <p:sp>
        <p:nvSpPr>
          <p:cNvPr id="7" name="矩形 6"/>
          <p:cNvSpPr/>
          <p:nvPr/>
        </p:nvSpPr>
        <p:spPr>
          <a:xfrm>
            <a:off x="142875" y="6500813"/>
            <a:ext cx="1571625" cy="2143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DDE89A"/>
              </a:solidFill>
              <a:ea typeface="宋体" charset="-122"/>
            </a:endParaRPr>
          </a:p>
        </p:txBody>
      </p:sp>
      <p:sp>
        <p:nvSpPr>
          <p:cNvPr id="5125"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503CAB5-CB96-411E-A4AC-817F3E41207D}" type="slidenum">
              <a:rPr lang="en-US" altLang="zh-CN">
                <a:solidFill>
                  <a:srgbClr val="000000"/>
                </a:solidFill>
              </a:rPr>
              <a:pPr eaLnBrk="1" hangingPunct="1"/>
              <a:t>3</a:t>
            </a:fld>
            <a:endParaRPr lang="en-US" altLang="zh-CN">
              <a:solidFill>
                <a:srgbClr val="000000"/>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0" y="238125"/>
            <a:ext cx="7500938" cy="868363"/>
          </a:xfrm>
        </p:spPr>
        <p:txBody>
          <a:bodyPr/>
          <a:lstStyle/>
          <a:p>
            <a:pPr eaLnBrk="1" hangingPunct="1">
              <a:defRPr/>
            </a:pPr>
            <a:r>
              <a:rPr lang="en-US" altLang="zh-CN" i="1" dirty="0" smtClean="0">
                <a:effectLst>
                  <a:outerShdw blurRad="38100" dist="38100" dir="2700000" algn="tl">
                    <a:srgbClr val="000000">
                      <a:alpha val="43137"/>
                    </a:srgbClr>
                  </a:outerShdw>
                </a:effectLst>
                <a:latin typeface="黑体" pitchFamily="2" charset="-122"/>
                <a:ea typeface="黑体" pitchFamily="2" charset="-122"/>
              </a:rPr>
              <a:t>7.1 </a:t>
            </a:r>
            <a:r>
              <a:rPr lang="zh-CN" altLang="en-US" i="1" dirty="0" smtClean="0">
                <a:effectLst>
                  <a:outerShdw blurRad="38100" dist="38100" dir="2700000" algn="tl">
                    <a:srgbClr val="000000">
                      <a:alpha val="43137"/>
                    </a:srgbClr>
                  </a:outerShdw>
                </a:effectLst>
                <a:latin typeface="黑体" pitchFamily="2" charset="-122"/>
                <a:ea typeface="黑体" pitchFamily="2" charset="-122"/>
              </a:rPr>
              <a:t>类的私有成员与公共成员</a:t>
            </a:r>
            <a:endParaRPr lang="en-US" altLang="zh-CN" i="1" dirty="0" smtClean="0">
              <a:effectLst>
                <a:outerShdw blurRad="38100" dist="38100" dir="2700000" algn="tl">
                  <a:srgbClr val="000000">
                    <a:alpha val="43137"/>
                  </a:srgbClr>
                </a:outerShdw>
              </a:effectLst>
              <a:ea typeface="宋体" charset="-122"/>
            </a:endParaRPr>
          </a:p>
        </p:txBody>
      </p:sp>
      <p:sp>
        <p:nvSpPr>
          <p:cNvPr id="7171" name="Rectangle 3"/>
          <p:cNvSpPr>
            <a:spLocks noGrp="1" noChangeArrowheads="1"/>
          </p:cNvSpPr>
          <p:nvPr>
            <p:ph type="body" sz="half" idx="1"/>
          </p:nvPr>
        </p:nvSpPr>
        <p:spPr>
          <a:xfrm>
            <a:off x="214313" y="1143000"/>
            <a:ext cx="8929687" cy="5715000"/>
          </a:xfrm>
        </p:spPr>
        <p:txBody>
          <a:bodyPr/>
          <a:lstStyle/>
          <a:p>
            <a:pPr eaLnBrk="1" hangingPunct="1">
              <a:lnSpc>
                <a:spcPts val="3800"/>
              </a:lnSpc>
              <a:buFontTx/>
              <a:buBlip>
                <a:blip r:embed="rId2"/>
              </a:buBlip>
              <a:defRPr/>
            </a:pPr>
            <a:r>
              <a:rPr lang="en-US" altLang="zh-CN" b="1" dirty="0" smtClean="0">
                <a:effectLst>
                  <a:outerShdw blurRad="38100" dist="38100" dir="2700000" algn="tl">
                    <a:srgbClr val="000000">
                      <a:alpha val="43137"/>
                    </a:srgbClr>
                  </a:outerShdw>
                </a:effectLst>
                <a:latin typeface="隶书" pitchFamily="49" charset="-122"/>
                <a:ea typeface="隶书" pitchFamily="49" charset="-122"/>
              </a:rPr>
              <a:t>7.1.2 </a:t>
            </a:r>
            <a:r>
              <a:rPr lang="zh-CN" altLang="en-US" b="1" dirty="0" smtClean="0">
                <a:effectLst>
                  <a:outerShdw blurRad="38100" dist="38100" dir="2700000" algn="tl">
                    <a:srgbClr val="000000">
                      <a:alpha val="43137"/>
                    </a:srgbClr>
                  </a:outerShdw>
                </a:effectLst>
                <a:latin typeface="隶书" pitchFamily="49" charset="-122"/>
                <a:ea typeface="隶书" pitchFamily="49" charset="-122"/>
              </a:rPr>
              <a:t>公共成员</a:t>
            </a:r>
            <a:endParaRPr lang="en-US" altLang="zh-CN" b="1" dirty="0" smtClean="0">
              <a:effectLst>
                <a:outerShdw blurRad="38100" dist="38100" dir="2700000" algn="tl">
                  <a:srgbClr val="000000">
                    <a:alpha val="43137"/>
                  </a:srgbClr>
                </a:outerShdw>
              </a:effectLst>
              <a:latin typeface="隶书" pitchFamily="49" charset="-122"/>
              <a:ea typeface="隶书" pitchFamily="49" charset="-122"/>
            </a:endParaRPr>
          </a:p>
          <a:p>
            <a:pPr lvl="1" eaLnBrk="1" hangingPunct="1">
              <a:lnSpc>
                <a:spcPts val="3800"/>
              </a:lnSpc>
              <a:buClr>
                <a:srgbClr val="9900CC"/>
              </a:buClr>
              <a:buFont typeface="Arial" charset="0"/>
              <a:buChar char="♥"/>
              <a:defRPr/>
            </a:pPr>
            <a:r>
              <a:rPr lang="zh-CN" altLang="en-US" sz="3200" b="1" dirty="0" smtClean="0">
                <a:latin typeface="隶书" pitchFamily="49" charset="-122"/>
                <a:ea typeface="隶书" pitchFamily="49" charset="-122"/>
              </a:rPr>
              <a:t>类的成员声明前加上公共访问控制符</a:t>
            </a:r>
            <a:r>
              <a:rPr lang="en-US" altLang="zh-CN" sz="3200" b="1" dirty="0" smtClean="0">
                <a:latin typeface="隶书" pitchFamily="49" charset="-122"/>
                <a:ea typeface="隶书" pitchFamily="49" charset="-122"/>
              </a:rPr>
              <a:t>public</a:t>
            </a:r>
            <a:r>
              <a:rPr lang="zh-CN" altLang="en-US" sz="3200" b="1" dirty="0" smtClean="0">
                <a:latin typeface="隶书" pitchFamily="49" charset="-122"/>
                <a:ea typeface="隶书" pitchFamily="49" charset="-122"/>
              </a:rPr>
              <a:t>，则表示该成员可以被</a:t>
            </a:r>
            <a:r>
              <a:rPr lang="zh-CN" altLang="en-US" sz="3200" b="1" dirty="0" smtClean="0">
                <a:solidFill>
                  <a:srgbClr val="FF0000"/>
                </a:solidFill>
                <a:latin typeface="隶书" pitchFamily="49" charset="-122"/>
                <a:ea typeface="隶书" pitchFamily="49" charset="-122"/>
              </a:rPr>
              <a:t>其他类</a:t>
            </a:r>
            <a:r>
              <a:rPr lang="zh-CN" altLang="en-US" sz="3200" b="1" dirty="0" smtClean="0">
                <a:latin typeface="隶书" pitchFamily="49" charset="-122"/>
                <a:ea typeface="隶书" pitchFamily="49" charset="-122"/>
              </a:rPr>
              <a:t>所访问。</a:t>
            </a:r>
            <a:endParaRPr lang="en-US" altLang="zh-CN" sz="3200" b="1" dirty="0" smtClean="0">
              <a:latin typeface="隶书" pitchFamily="49" charset="-122"/>
              <a:ea typeface="隶书" pitchFamily="49" charset="-122"/>
            </a:endParaRPr>
          </a:p>
          <a:p>
            <a:pPr lvl="1" eaLnBrk="1" hangingPunct="1">
              <a:lnSpc>
                <a:spcPts val="3800"/>
              </a:lnSpc>
              <a:buClr>
                <a:srgbClr val="9900CC"/>
              </a:buClr>
              <a:buFont typeface="Arial" charset="0"/>
              <a:buChar char="♥"/>
              <a:defRPr/>
            </a:pPr>
            <a:r>
              <a:rPr lang="zh-CN" altLang="en-US" sz="3200" b="1" dirty="0" smtClean="0">
                <a:latin typeface="隶书" pitchFamily="49" charset="-122"/>
                <a:ea typeface="隶书" pitchFamily="49" charset="-122"/>
              </a:rPr>
              <a:t>造成安全性和数据封装性的下降，所以一般减少该成员的使用。</a:t>
            </a:r>
            <a:endParaRPr lang="en-US" altLang="zh-CN" sz="3200" b="1" dirty="0" smtClean="0">
              <a:latin typeface="隶书" pitchFamily="49" charset="-122"/>
              <a:ea typeface="隶书" pitchFamily="49" charset="-122"/>
            </a:endParaRPr>
          </a:p>
          <a:p>
            <a:pPr lvl="1" eaLnBrk="1" hangingPunct="1">
              <a:lnSpc>
                <a:spcPts val="3800"/>
              </a:lnSpc>
              <a:buClr>
                <a:srgbClr val="9900CC"/>
              </a:buClr>
              <a:buFont typeface="Arial" charset="0"/>
              <a:buChar char="♥"/>
              <a:defRPr/>
            </a:pPr>
            <a:r>
              <a:rPr lang="zh-CN" altLang="en-US" sz="3200" b="1" dirty="0" smtClean="0">
                <a:latin typeface="隶书" pitchFamily="49" charset="-122"/>
                <a:ea typeface="隶书" pitchFamily="49" charset="-122"/>
              </a:rPr>
              <a:t>见教材例</a:t>
            </a:r>
            <a:r>
              <a:rPr lang="en-US" altLang="zh-CN" sz="3200" b="1" dirty="0" smtClean="0">
                <a:latin typeface="隶书" pitchFamily="49" charset="-122"/>
                <a:ea typeface="隶书" pitchFamily="49" charset="-122"/>
              </a:rPr>
              <a:t>7.2</a:t>
            </a:r>
          </a:p>
          <a:p>
            <a:pPr lvl="1" eaLnBrk="1" hangingPunct="1">
              <a:lnSpc>
                <a:spcPts val="3800"/>
              </a:lnSpc>
              <a:buClr>
                <a:srgbClr val="9900CC"/>
              </a:buClr>
              <a:buFont typeface="Arial" charset="0"/>
              <a:buChar char="♥"/>
              <a:defRPr/>
            </a:pPr>
            <a:r>
              <a:rPr lang="zh-CN" altLang="en-US" sz="3200" b="1" dirty="0" smtClean="0">
                <a:latin typeface="隶书" pitchFamily="49" charset="-122"/>
                <a:ea typeface="隶书" pitchFamily="49" charset="-122"/>
              </a:rPr>
              <a:t>通过公共成员方法</a:t>
            </a:r>
            <a:r>
              <a:rPr lang="en-US" altLang="zh-CN" sz="3200" b="1" dirty="0" err="1" smtClean="0">
                <a:latin typeface="隶书" pitchFamily="49" charset="-122"/>
                <a:ea typeface="隶书" pitchFamily="49" charset="-122"/>
              </a:rPr>
              <a:t>SetCylinder</a:t>
            </a:r>
            <a:r>
              <a:rPr lang="zh-CN" altLang="en-US" sz="3200" b="1" dirty="0" smtClean="0">
                <a:latin typeface="隶书" pitchFamily="49" charset="-122"/>
                <a:ea typeface="隶书" pitchFamily="49" charset="-122"/>
              </a:rPr>
              <a:t>（），私有成员</a:t>
            </a:r>
            <a:r>
              <a:rPr lang="en-US" altLang="zh-CN" sz="3200" b="1" dirty="0" smtClean="0">
                <a:latin typeface="隶书" pitchFamily="49" charset="-122"/>
                <a:ea typeface="隶书" pitchFamily="49" charset="-122"/>
              </a:rPr>
              <a:t>radius</a:t>
            </a:r>
            <a:r>
              <a:rPr lang="zh-CN" altLang="en-US" sz="3200" b="1" dirty="0" smtClean="0">
                <a:latin typeface="隶书" pitchFamily="49" charset="-122"/>
                <a:ea typeface="隶书" pitchFamily="49" charset="-122"/>
              </a:rPr>
              <a:t>和</a:t>
            </a:r>
            <a:r>
              <a:rPr lang="en-US" altLang="zh-CN" sz="3200" b="1" dirty="0" smtClean="0">
                <a:latin typeface="隶书" pitchFamily="49" charset="-122"/>
                <a:ea typeface="隶书" pitchFamily="49" charset="-122"/>
              </a:rPr>
              <a:t>height</a:t>
            </a:r>
            <a:r>
              <a:rPr lang="zh-CN" altLang="en-US" sz="3200" b="1" dirty="0" smtClean="0">
                <a:latin typeface="隶书" pitchFamily="49" charset="-122"/>
                <a:ea typeface="隶书" pitchFamily="49" charset="-122"/>
              </a:rPr>
              <a:t>才能得到修改。在公共成员方法内添加判断代码，可以杜绝错误数据的输入。</a:t>
            </a:r>
            <a:endParaRPr lang="en-US" altLang="zh-CN" sz="3200" b="1" dirty="0" smtClean="0">
              <a:latin typeface="隶书" pitchFamily="49" charset="-122"/>
              <a:ea typeface="隶书" pitchFamily="49" charset="-122"/>
            </a:endParaRPr>
          </a:p>
          <a:p>
            <a:pPr lvl="1" eaLnBrk="1" hangingPunct="1">
              <a:lnSpc>
                <a:spcPts val="3800"/>
              </a:lnSpc>
              <a:buClr>
                <a:srgbClr val="9900CC"/>
              </a:buClr>
              <a:buFont typeface="Arial" charset="0"/>
              <a:buChar char="♥"/>
              <a:defRPr/>
            </a:pPr>
            <a:endParaRPr lang="en-US" altLang="zh-CN" sz="3200" b="1" dirty="0" smtClean="0">
              <a:latin typeface="隶书" pitchFamily="49" charset="-122"/>
              <a:ea typeface="隶书" pitchFamily="49" charset="-122"/>
            </a:endParaRPr>
          </a:p>
        </p:txBody>
      </p:sp>
      <p:sp>
        <p:nvSpPr>
          <p:cNvPr id="7" name="矩形 6"/>
          <p:cNvSpPr/>
          <p:nvPr/>
        </p:nvSpPr>
        <p:spPr>
          <a:xfrm>
            <a:off x="142875" y="6500813"/>
            <a:ext cx="1571625" cy="2143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DDE89A"/>
              </a:solidFill>
              <a:ea typeface="宋体" charset="-122"/>
            </a:endParaRPr>
          </a:p>
        </p:txBody>
      </p:sp>
      <p:sp>
        <p:nvSpPr>
          <p:cNvPr id="6149" name="灯片编号占位符 4"/>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82DC49A-3704-4E0D-921A-BC00C883DFB6}" type="slidenum">
              <a:rPr lang="en-US" altLang="zh-CN">
                <a:solidFill>
                  <a:srgbClr val="000000"/>
                </a:solidFill>
              </a:rPr>
              <a:pPr eaLnBrk="1" hangingPunct="1"/>
              <a:t>4</a:t>
            </a:fld>
            <a:endParaRPr lang="en-US" altLang="zh-CN">
              <a:solidFill>
                <a:srgbClr val="000000"/>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0" y="238125"/>
            <a:ext cx="7500938" cy="868363"/>
          </a:xfrm>
        </p:spPr>
        <p:txBody>
          <a:bodyPr/>
          <a:lstStyle/>
          <a:p>
            <a:pPr eaLnBrk="1" hangingPunct="1">
              <a:defRPr/>
            </a:pPr>
            <a:r>
              <a:rPr lang="en-US" altLang="zh-CN" i="1" dirty="0" smtClean="0">
                <a:effectLst>
                  <a:outerShdw blurRad="38100" dist="38100" dir="2700000" algn="tl">
                    <a:srgbClr val="000000">
                      <a:alpha val="43137"/>
                    </a:srgbClr>
                  </a:outerShdw>
                </a:effectLst>
                <a:latin typeface="黑体" pitchFamily="2" charset="-122"/>
                <a:ea typeface="黑体" pitchFamily="2" charset="-122"/>
              </a:rPr>
              <a:t>7.1 </a:t>
            </a:r>
            <a:r>
              <a:rPr lang="zh-CN" altLang="en-US" i="1" dirty="0" smtClean="0">
                <a:effectLst>
                  <a:outerShdw blurRad="38100" dist="38100" dir="2700000" algn="tl">
                    <a:srgbClr val="000000">
                      <a:alpha val="43137"/>
                    </a:srgbClr>
                  </a:outerShdw>
                </a:effectLst>
                <a:latin typeface="黑体" pitchFamily="2" charset="-122"/>
                <a:ea typeface="黑体" pitchFamily="2" charset="-122"/>
              </a:rPr>
              <a:t>类的私有成员与公共成员</a:t>
            </a:r>
            <a:endParaRPr lang="en-US" altLang="zh-CN" i="1" dirty="0" smtClean="0">
              <a:effectLst>
                <a:outerShdw blurRad="38100" dist="38100" dir="2700000" algn="tl">
                  <a:srgbClr val="000000">
                    <a:alpha val="43137"/>
                  </a:srgbClr>
                </a:outerShdw>
              </a:effectLst>
              <a:ea typeface="宋体" charset="-122"/>
            </a:endParaRPr>
          </a:p>
        </p:txBody>
      </p:sp>
      <p:sp>
        <p:nvSpPr>
          <p:cNvPr id="8195" name="Rectangle 3"/>
          <p:cNvSpPr>
            <a:spLocks noGrp="1" noChangeArrowheads="1"/>
          </p:cNvSpPr>
          <p:nvPr>
            <p:ph type="body" sz="half" idx="1"/>
          </p:nvPr>
        </p:nvSpPr>
        <p:spPr>
          <a:xfrm>
            <a:off x="214313" y="1071563"/>
            <a:ext cx="8929687" cy="5143500"/>
          </a:xfrm>
        </p:spPr>
        <p:txBody>
          <a:bodyPr/>
          <a:lstStyle/>
          <a:p>
            <a:pPr eaLnBrk="1" hangingPunct="1">
              <a:lnSpc>
                <a:spcPts val="3700"/>
              </a:lnSpc>
              <a:buFontTx/>
              <a:buBlip>
                <a:blip r:embed="rId2"/>
              </a:buBlip>
              <a:defRPr/>
            </a:pPr>
            <a:r>
              <a:rPr lang="en-US" altLang="zh-CN" b="1" dirty="0" smtClean="0">
                <a:effectLst>
                  <a:outerShdw blurRad="38100" dist="38100" dir="2700000" algn="tl">
                    <a:srgbClr val="000000">
                      <a:alpha val="43137"/>
                    </a:srgbClr>
                  </a:outerShdw>
                </a:effectLst>
                <a:latin typeface="隶书" pitchFamily="49" charset="-122"/>
                <a:ea typeface="隶书" pitchFamily="49" charset="-122"/>
              </a:rPr>
              <a:t>7.1.3 </a:t>
            </a:r>
            <a:r>
              <a:rPr lang="zh-CN" altLang="en-US" b="1" dirty="0" smtClean="0">
                <a:effectLst>
                  <a:outerShdw blurRad="38100" dist="38100" dir="2700000" algn="tl">
                    <a:srgbClr val="000000">
                      <a:alpha val="43137"/>
                    </a:srgbClr>
                  </a:outerShdw>
                </a:effectLst>
                <a:latin typeface="隶书" pitchFamily="49" charset="-122"/>
                <a:ea typeface="隶书" pitchFamily="49" charset="-122"/>
              </a:rPr>
              <a:t>缺省访问控制符</a:t>
            </a:r>
            <a:endParaRPr lang="en-US" altLang="zh-CN" b="1" dirty="0" smtClean="0">
              <a:effectLst>
                <a:outerShdw blurRad="38100" dist="38100" dir="2700000" algn="tl">
                  <a:srgbClr val="000000">
                    <a:alpha val="43137"/>
                  </a:srgbClr>
                </a:outerShdw>
              </a:effectLst>
              <a:latin typeface="隶书" pitchFamily="49" charset="-122"/>
              <a:ea typeface="隶书" pitchFamily="49" charset="-122"/>
            </a:endParaRPr>
          </a:p>
          <a:p>
            <a:pPr lvl="1" eaLnBrk="1" hangingPunct="1">
              <a:lnSpc>
                <a:spcPts val="3700"/>
              </a:lnSpc>
              <a:buClr>
                <a:srgbClr val="9900CC"/>
              </a:buClr>
              <a:buFont typeface="Arial" charset="0"/>
              <a:buChar char="♥"/>
              <a:defRPr/>
            </a:pPr>
            <a:r>
              <a:rPr lang="zh-CN" altLang="zh-CN" sz="3200" b="1" dirty="0" smtClean="0">
                <a:latin typeface="隶书" pitchFamily="49" charset="-122"/>
                <a:ea typeface="隶书" pitchFamily="49" charset="-122"/>
              </a:rPr>
              <a:t>若在类成员的前面不加任何访问控制符，则该成员具有缺省的访问控制特性</a:t>
            </a:r>
            <a:r>
              <a:rPr lang="zh-CN" altLang="en-US" sz="3200" b="1" dirty="0" smtClean="0">
                <a:latin typeface="隶书" pitchFamily="49" charset="-122"/>
                <a:ea typeface="隶书" pitchFamily="49" charset="-122"/>
              </a:rPr>
              <a:t>。</a:t>
            </a:r>
            <a:endParaRPr lang="en-US" altLang="zh-CN" sz="3200" b="1" dirty="0" smtClean="0">
              <a:latin typeface="隶书" pitchFamily="49" charset="-122"/>
              <a:ea typeface="隶书" pitchFamily="49" charset="-122"/>
            </a:endParaRPr>
          </a:p>
          <a:p>
            <a:pPr lvl="1" eaLnBrk="1" hangingPunct="1">
              <a:lnSpc>
                <a:spcPts val="3700"/>
              </a:lnSpc>
              <a:buClr>
                <a:srgbClr val="9900CC"/>
              </a:buClr>
              <a:buFont typeface="Arial" charset="0"/>
              <a:buChar char="♥"/>
              <a:defRPr/>
            </a:pPr>
            <a:r>
              <a:rPr lang="zh-CN" altLang="zh-CN" sz="3200" b="1" dirty="0" smtClean="0">
                <a:latin typeface="隶书" pitchFamily="49" charset="-122"/>
                <a:ea typeface="隶书" pitchFamily="49" charset="-122"/>
              </a:rPr>
              <a:t>缺省访问控制权，表示这个成员只能被同一个包（类库）中的类所访问和调用，如果一个子类与父类位于不同的包中，子类也不能访问父类中的缺省访问控制成员，也就是说其他包中的任何类都不能访问缺省访问控制成员。</a:t>
            </a:r>
            <a:endParaRPr lang="en-US" altLang="zh-CN" sz="3200" b="1" dirty="0" smtClean="0">
              <a:latin typeface="隶书" pitchFamily="49" charset="-122"/>
              <a:ea typeface="隶书" pitchFamily="49" charset="-122"/>
            </a:endParaRPr>
          </a:p>
          <a:p>
            <a:pPr lvl="1" eaLnBrk="1" hangingPunct="1">
              <a:lnSpc>
                <a:spcPts val="3700"/>
              </a:lnSpc>
              <a:buClr>
                <a:srgbClr val="9900CC"/>
              </a:buClr>
              <a:buFont typeface="Arial" charset="0"/>
              <a:buChar char="♥"/>
              <a:defRPr/>
            </a:pPr>
            <a:r>
              <a:rPr lang="zh-CN" altLang="zh-CN" sz="3200" b="1" dirty="0" smtClean="0">
                <a:latin typeface="隶书" pitchFamily="49" charset="-122"/>
                <a:ea typeface="隶书" pitchFamily="49" charset="-122"/>
              </a:rPr>
              <a:t>同理，对于类来说，如果一个类没有访问控制符，说明它具有缺省访问控制特性</a:t>
            </a:r>
            <a:endParaRPr lang="en-US" altLang="zh-CN" sz="3200" b="1" dirty="0" smtClean="0">
              <a:latin typeface="隶书" pitchFamily="49" charset="-122"/>
              <a:ea typeface="隶书" pitchFamily="49" charset="-122"/>
            </a:endParaRPr>
          </a:p>
        </p:txBody>
      </p:sp>
      <p:sp>
        <p:nvSpPr>
          <p:cNvPr id="7" name="矩形 6"/>
          <p:cNvSpPr/>
          <p:nvPr/>
        </p:nvSpPr>
        <p:spPr>
          <a:xfrm>
            <a:off x="142875" y="6500813"/>
            <a:ext cx="1571625" cy="2143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DDE89A"/>
              </a:solidFill>
              <a:ea typeface="宋体" charset="-122"/>
            </a:endParaRPr>
          </a:p>
        </p:txBody>
      </p:sp>
      <p:sp>
        <p:nvSpPr>
          <p:cNvPr id="7173" name="灯片编号占位符 4"/>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7C40D2F-4CFE-44DF-B684-1E7FF34C4BB0}" type="slidenum">
              <a:rPr lang="en-US" altLang="zh-CN">
                <a:solidFill>
                  <a:srgbClr val="000000"/>
                </a:solidFill>
              </a:rPr>
              <a:pPr eaLnBrk="1" hangingPunct="1"/>
              <a:t>5</a:t>
            </a:fld>
            <a:endParaRPr lang="en-US" altLang="zh-CN">
              <a:solidFill>
                <a:srgbClr val="000000"/>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0" y="238125"/>
            <a:ext cx="7500938" cy="868363"/>
          </a:xfrm>
        </p:spPr>
        <p:txBody>
          <a:bodyPr/>
          <a:lstStyle/>
          <a:p>
            <a:pPr eaLnBrk="1" hangingPunct="1">
              <a:defRPr/>
            </a:pPr>
            <a:r>
              <a:rPr lang="en-US" altLang="zh-CN" i="1" dirty="0" smtClean="0">
                <a:effectLst>
                  <a:outerShdw blurRad="38100" dist="38100" dir="2700000" algn="tl">
                    <a:srgbClr val="000000">
                      <a:alpha val="43137"/>
                    </a:srgbClr>
                  </a:outerShdw>
                </a:effectLst>
                <a:latin typeface="黑体" pitchFamily="2" charset="-122"/>
                <a:ea typeface="黑体" pitchFamily="2" charset="-122"/>
              </a:rPr>
              <a:t>7.2 </a:t>
            </a:r>
            <a:r>
              <a:rPr lang="zh-CN" altLang="en-US" i="1" dirty="0" smtClean="0">
                <a:effectLst>
                  <a:outerShdw blurRad="38100" dist="38100" dir="2700000" algn="tl">
                    <a:srgbClr val="000000">
                      <a:alpha val="43137"/>
                    </a:srgbClr>
                  </a:outerShdw>
                </a:effectLst>
                <a:latin typeface="黑体" pitchFamily="2" charset="-122"/>
                <a:ea typeface="黑体" pitchFamily="2" charset="-122"/>
              </a:rPr>
              <a:t>方法的重载</a:t>
            </a:r>
            <a:endParaRPr lang="en-US" altLang="zh-CN" i="1" dirty="0" smtClean="0">
              <a:effectLst>
                <a:outerShdw blurRad="38100" dist="38100" dir="2700000" algn="tl">
                  <a:srgbClr val="000000">
                    <a:alpha val="43137"/>
                  </a:srgbClr>
                </a:outerShdw>
              </a:effectLst>
              <a:ea typeface="宋体" charset="-122"/>
            </a:endParaRPr>
          </a:p>
        </p:txBody>
      </p:sp>
      <p:sp>
        <p:nvSpPr>
          <p:cNvPr id="8195" name="Rectangle 3"/>
          <p:cNvSpPr>
            <a:spLocks noGrp="1" noChangeArrowheads="1"/>
          </p:cNvSpPr>
          <p:nvPr>
            <p:ph type="body" sz="half" idx="1"/>
          </p:nvPr>
        </p:nvSpPr>
        <p:spPr>
          <a:xfrm>
            <a:off x="0" y="1000125"/>
            <a:ext cx="8929688" cy="5143500"/>
          </a:xfrm>
        </p:spPr>
        <p:txBody>
          <a:bodyPr/>
          <a:lstStyle/>
          <a:p>
            <a:pPr eaLnBrk="1" hangingPunct="1">
              <a:lnSpc>
                <a:spcPts val="3600"/>
              </a:lnSpc>
              <a:buFontTx/>
              <a:buBlip>
                <a:blip r:embed="rId2"/>
              </a:buBlip>
            </a:pPr>
            <a:r>
              <a:rPr lang="zh-CN" altLang="en-US" b="1" smtClean="0">
                <a:latin typeface="隶书" panose="02010509060101010101" pitchFamily="49" charset="-122"/>
                <a:ea typeface="隶书" panose="02010509060101010101" pitchFamily="49" charset="-122"/>
              </a:rPr>
              <a:t>方法的重载是实现“多态”的方法之一。</a:t>
            </a:r>
            <a:endParaRPr lang="en-US" altLang="zh-CN" b="1" smtClean="0">
              <a:latin typeface="隶书" panose="02010509060101010101" pitchFamily="49" charset="-122"/>
              <a:ea typeface="隶书" panose="02010509060101010101" pitchFamily="49" charset="-122"/>
            </a:endParaRPr>
          </a:p>
          <a:p>
            <a:pPr eaLnBrk="1" hangingPunct="1">
              <a:lnSpc>
                <a:spcPts val="3600"/>
              </a:lnSpc>
              <a:buFontTx/>
              <a:buBlip>
                <a:blip r:embed="rId2"/>
              </a:buBlip>
            </a:pPr>
            <a:r>
              <a:rPr lang="zh-CN" altLang="zh-CN" b="1" smtClean="0">
                <a:latin typeface="隶书" panose="02010509060101010101" pitchFamily="49" charset="-122"/>
                <a:ea typeface="隶书" panose="02010509060101010101" pitchFamily="49" charset="-122"/>
              </a:rPr>
              <a:t>方法的重载是指方法带有不同的参数，</a:t>
            </a:r>
            <a:r>
              <a:rPr lang="zh-CN" altLang="en-US" b="1" smtClean="0">
                <a:latin typeface="隶书" panose="02010509060101010101" pitchFamily="49" charset="-122"/>
                <a:ea typeface="隶书" panose="02010509060101010101" pitchFamily="49" charset="-122"/>
              </a:rPr>
              <a:t>但</a:t>
            </a:r>
            <a:r>
              <a:rPr lang="zh-CN" altLang="zh-CN" b="1" smtClean="0">
                <a:latin typeface="隶书" panose="02010509060101010101" pitchFamily="49" charset="-122"/>
                <a:ea typeface="隶书" panose="02010509060101010101" pitchFamily="49" charset="-122"/>
              </a:rPr>
              <a:t>使用相同的名字</a:t>
            </a:r>
            <a:r>
              <a:rPr lang="zh-CN" altLang="en-US" b="1" smtClean="0">
                <a:latin typeface="隶书" panose="02010509060101010101" pitchFamily="49" charset="-122"/>
                <a:ea typeface="隶书" panose="02010509060101010101" pitchFamily="49" charset="-122"/>
              </a:rPr>
              <a:t>。</a:t>
            </a:r>
            <a:endParaRPr lang="en-US" altLang="zh-CN" b="1" smtClean="0">
              <a:latin typeface="隶书" panose="02010509060101010101" pitchFamily="49" charset="-122"/>
              <a:ea typeface="隶书" panose="02010509060101010101" pitchFamily="49" charset="-122"/>
            </a:endParaRPr>
          </a:p>
          <a:p>
            <a:pPr eaLnBrk="1" hangingPunct="1">
              <a:lnSpc>
                <a:spcPts val="3600"/>
              </a:lnSpc>
              <a:buFontTx/>
              <a:buBlip>
                <a:blip r:embed="rId2"/>
              </a:buBlip>
            </a:pPr>
            <a:r>
              <a:rPr lang="zh-CN" altLang="en-US" b="1" smtClean="0">
                <a:latin typeface="隶书" panose="02010509060101010101" pitchFamily="49" charset="-122"/>
                <a:ea typeface="隶书" panose="02010509060101010101" pitchFamily="49" charset="-122"/>
              </a:rPr>
              <a:t>方法的参数不同则表示实现不同的功能，但功能相似。</a:t>
            </a:r>
            <a:endParaRPr lang="en-US" altLang="zh-CN" b="1" smtClean="0">
              <a:latin typeface="隶书" panose="02010509060101010101" pitchFamily="49" charset="-122"/>
              <a:ea typeface="隶书" panose="02010509060101010101" pitchFamily="49" charset="-122"/>
            </a:endParaRPr>
          </a:p>
          <a:p>
            <a:pPr eaLnBrk="1" hangingPunct="1">
              <a:lnSpc>
                <a:spcPts val="3600"/>
              </a:lnSpc>
              <a:buFontTx/>
              <a:buBlip>
                <a:blip r:embed="rId2"/>
              </a:buBlip>
            </a:pPr>
            <a:r>
              <a:rPr lang="zh-CN" altLang="en-US" b="1" smtClean="0">
                <a:latin typeface="隶书" panose="02010509060101010101" pitchFamily="49" charset="-122"/>
                <a:ea typeface="隶书" panose="02010509060101010101" pitchFamily="49" charset="-122"/>
              </a:rPr>
              <a:t>所谓参数不同是指：参数个数不同、参数类型不同、参数的顺序不同。参数的名字不同不能说明是方法的重载。</a:t>
            </a:r>
            <a:endParaRPr lang="en-US" altLang="zh-CN" b="1" smtClean="0">
              <a:latin typeface="隶书" panose="02010509060101010101" pitchFamily="49" charset="-122"/>
              <a:ea typeface="隶书" panose="02010509060101010101" pitchFamily="49" charset="-122"/>
            </a:endParaRPr>
          </a:p>
          <a:p>
            <a:pPr eaLnBrk="1" hangingPunct="1">
              <a:lnSpc>
                <a:spcPts val="3600"/>
              </a:lnSpc>
              <a:buFontTx/>
              <a:buBlip>
                <a:blip r:embed="rId2"/>
              </a:buBlip>
            </a:pPr>
            <a:r>
              <a:rPr lang="en-US" altLang="zh-CN" b="1" smtClean="0">
                <a:latin typeface="隶书" panose="02010509060101010101" pitchFamily="49" charset="-122"/>
                <a:ea typeface="隶书" panose="02010509060101010101" pitchFamily="49" charset="-122"/>
              </a:rPr>
              <a:t>Java</a:t>
            </a:r>
            <a:r>
              <a:rPr lang="zh-CN" altLang="en-US" b="1" smtClean="0">
                <a:latin typeface="隶书" panose="02010509060101010101" pitchFamily="49" charset="-122"/>
                <a:ea typeface="隶书" panose="02010509060101010101" pitchFamily="49" charset="-122"/>
              </a:rPr>
              <a:t>中不允许参数个数或参数类型完全相同，而只有返回值类型不同的重载。</a:t>
            </a:r>
            <a:endParaRPr lang="en-US" altLang="zh-CN" b="1" smtClean="0">
              <a:latin typeface="隶书" panose="02010509060101010101" pitchFamily="49" charset="-122"/>
              <a:ea typeface="隶书" panose="02010509060101010101" pitchFamily="49" charset="-122"/>
            </a:endParaRPr>
          </a:p>
          <a:p>
            <a:pPr eaLnBrk="1" hangingPunct="1">
              <a:lnSpc>
                <a:spcPts val="3600"/>
              </a:lnSpc>
              <a:buFontTx/>
              <a:buBlip>
                <a:blip r:embed="rId2"/>
              </a:buBlip>
            </a:pPr>
            <a:r>
              <a:rPr lang="zh-CN" altLang="en-US" b="1" smtClean="0">
                <a:latin typeface="隶书" panose="02010509060101010101" pitchFamily="49" charset="-122"/>
                <a:ea typeface="隶书" panose="02010509060101010101" pitchFamily="49" charset="-122"/>
              </a:rPr>
              <a:t>见教材例</a:t>
            </a:r>
            <a:r>
              <a:rPr lang="en-US" altLang="zh-CN" b="1" smtClean="0">
                <a:latin typeface="隶书" panose="02010509060101010101" pitchFamily="49" charset="-122"/>
                <a:ea typeface="隶书" panose="02010509060101010101" pitchFamily="49" charset="-122"/>
              </a:rPr>
              <a:t>7.3</a:t>
            </a:r>
          </a:p>
        </p:txBody>
      </p:sp>
      <p:sp>
        <p:nvSpPr>
          <p:cNvPr id="7" name="矩形 6"/>
          <p:cNvSpPr/>
          <p:nvPr/>
        </p:nvSpPr>
        <p:spPr>
          <a:xfrm>
            <a:off x="142875" y="6500813"/>
            <a:ext cx="1571625" cy="2143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DDE89A"/>
              </a:solidFill>
              <a:ea typeface="宋体" charset="-122"/>
            </a:endParaRPr>
          </a:p>
        </p:txBody>
      </p:sp>
      <p:sp>
        <p:nvSpPr>
          <p:cNvPr id="8197" name="灯片编号占位符 4"/>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8E541DC-6461-4261-B582-CA7B7F30C636}" type="slidenum">
              <a:rPr lang="en-US" altLang="zh-CN">
                <a:solidFill>
                  <a:srgbClr val="000000"/>
                </a:solidFill>
              </a:rPr>
              <a:pPr eaLnBrk="1" hangingPunct="1"/>
              <a:t>6</a:t>
            </a:fld>
            <a:endParaRPr lang="en-US" altLang="zh-CN">
              <a:solidFill>
                <a:srgbClr val="000000"/>
              </a:solidFill>
            </a:endParaRPr>
          </a:p>
        </p:txBody>
      </p:sp>
      <p:sp>
        <p:nvSpPr>
          <p:cNvPr id="6" name="矩形 5"/>
          <p:cNvSpPr/>
          <p:nvPr/>
        </p:nvSpPr>
        <p:spPr>
          <a:xfrm>
            <a:off x="2786063" y="1928813"/>
            <a:ext cx="5143500" cy="3214687"/>
          </a:xfrm>
          <a:prstGeom prst="rect">
            <a:avLst/>
          </a:prstGeom>
          <a:solidFill>
            <a:srgbClr val="FFCCFF"/>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zh-CN" sz="2600" b="1">
                <a:solidFill>
                  <a:srgbClr val="660066"/>
                </a:solidFill>
                <a:ea typeface="宋体" charset="-122"/>
              </a:rPr>
              <a:t>int  add(int x, int y);</a:t>
            </a:r>
          </a:p>
          <a:p>
            <a:pPr>
              <a:defRPr/>
            </a:pPr>
            <a:r>
              <a:rPr lang="en-US" altLang="zh-CN" sz="2600" b="1">
                <a:solidFill>
                  <a:srgbClr val="660066"/>
                </a:solidFill>
                <a:ea typeface="宋体" charset="-122"/>
              </a:rPr>
              <a:t>int  add(int x, int y, int z);</a:t>
            </a:r>
          </a:p>
          <a:p>
            <a:pPr>
              <a:defRPr/>
            </a:pPr>
            <a:r>
              <a:rPr lang="en-US" altLang="zh-CN" sz="2600" b="1">
                <a:solidFill>
                  <a:srgbClr val="660066"/>
                </a:solidFill>
                <a:ea typeface="宋体" charset="-122"/>
              </a:rPr>
              <a:t>float  add(float f1, float f2);</a:t>
            </a:r>
          </a:p>
          <a:p>
            <a:pPr>
              <a:defRPr/>
            </a:pPr>
            <a:r>
              <a:rPr lang="en-US" altLang="zh-CN" sz="2600" b="1">
                <a:solidFill>
                  <a:srgbClr val="660066"/>
                </a:solidFill>
                <a:ea typeface="宋体" charset="-122"/>
              </a:rPr>
              <a:t>float add(float f1, int y);</a:t>
            </a:r>
          </a:p>
          <a:p>
            <a:pPr>
              <a:defRPr/>
            </a:pPr>
            <a:r>
              <a:rPr lang="en-US" altLang="zh-CN" sz="2600" b="1">
                <a:solidFill>
                  <a:srgbClr val="660066"/>
                </a:solidFill>
                <a:ea typeface="宋体" charset="-122"/>
              </a:rPr>
              <a:t>float add(int y, float f1);</a:t>
            </a:r>
          </a:p>
          <a:p>
            <a:pPr>
              <a:defRPr/>
            </a:pPr>
            <a:r>
              <a:rPr lang="en-US" altLang="zh-CN" sz="2600" b="1">
                <a:solidFill>
                  <a:srgbClr val="0000FF"/>
                </a:solidFill>
                <a:ea typeface="宋体" charset="-122"/>
              </a:rPr>
              <a:t>float  add(int x, int y);</a:t>
            </a:r>
          </a:p>
          <a:p>
            <a:pPr>
              <a:defRPr/>
            </a:pPr>
            <a:r>
              <a:rPr lang="en-US" altLang="zh-CN" sz="2600" b="1">
                <a:solidFill>
                  <a:srgbClr val="0000FF"/>
                </a:solidFill>
                <a:ea typeface="宋体" charset="-122"/>
              </a:rPr>
              <a:t>int add(int u, int v);</a:t>
            </a:r>
            <a:endParaRPr lang="zh-CN" altLang="en-US" sz="2600" b="1">
              <a:solidFill>
                <a:srgbClr val="0000FF"/>
              </a:solidFill>
              <a:ea typeface="宋体"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amond(in)">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0" y="238125"/>
            <a:ext cx="7500938" cy="868363"/>
          </a:xfrm>
        </p:spPr>
        <p:txBody>
          <a:bodyPr/>
          <a:lstStyle/>
          <a:p>
            <a:pPr eaLnBrk="1" hangingPunct="1">
              <a:defRPr/>
            </a:pPr>
            <a:r>
              <a:rPr lang="en-US" altLang="zh-CN" i="1" dirty="0" smtClean="0">
                <a:effectLst>
                  <a:outerShdw blurRad="38100" dist="38100" dir="2700000" algn="tl">
                    <a:srgbClr val="000000">
                      <a:alpha val="43137"/>
                    </a:srgbClr>
                  </a:outerShdw>
                </a:effectLst>
                <a:latin typeface="黑体" pitchFamily="2" charset="-122"/>
                <a:ea typeface="黑体" pitchFamily="2" charset="-122"/>
              </a:rPr>
              <a:t>7.3 </a:t>
            </a:r>
            <a:r>
              <a:rPr lang="zh-CN" altLang="en-US" i="1" dirty="0" smtClean="0">
                <a:effectLst>
                  <a:outerShdw blurRad="38100" dist="38100" dir="2700000" algn="tl">
                    <a:srgbClr val="000000">
                      <a:alpha val="43137"/>
                    </a:srgbClr>
                  </a:outerShdw>
                </a:effectLst>
                <a:latin typeface="黑体" pitchFamily="2" charset="-122"/>
                <a:ea typeface="黑体" pitchFamily="2" charset="-122"/>
              </a:rPr>
              <a:t>构造方法</a:t>
            </a:r>
            <a:endParaRPr lang="en-US" altLang="zh-CN" i="1" dirty="0" smtClean="0">
              <a:effectLst>
                <a:outerShdw blurRad="38100" dist="38100" dir="2700000" algn="tl">
                  <a:srgbClr val="000000">
                    <a:alpha val="43137"/>
                  </a:srgbClr>
                </a:outerShdw>
              </a:effectLst>
              <a:ea typeface="宋体" charset="-122"/>
            </a:endParaRPr>
          </a:p>
        </p:txBody>
      </p:sp>
      <p:sp>
        <p:nvSpPr>
          <p:cNvPr id="10243" name="Rectangle 3"/>
          <p:cNvSpPr>
            <a:spLocks noGrp="1" noChangeArrowheads="1"/>
          </p:cNvSpPr>
          <p:nvPr>
            <p:ph type="body" sz="half" idx="1"/>
          </p:nvPr>
        </p:nvSpPr>
        <p:spPr>
          <a:xfrm>
            <a:off x="0" y="1000125"/>
            <a:ext cx="9144000" cy="5643563"/>
          </a:xfrm>
        </p:spPr>
        <p:txBody>
          <a:bodyPr/>
          <a:lstStyle/>
          <a:p>
            <a:pPr eaLnBrk="1" hangingPunct="1">
              <a:lnSpc>
                <a:spcPts val="4000"/>
              </a:lnSpc>
              <a:buFontTx/>
              <a:buBlip>
                <a:blip r:embed="rId2"/>
              </a:buBlip>
              <a:defRPr/>
            </a:pPr>
            <a:r>
              <a:rPr lang="en-US" altLang="zh-CN" b="1" dirty="0" smtClean="0">
                <a:effectLst>
                  <a:outerShdw blurRad="38100" dist="38100" dir="2700000" algn="tl">
                    <a:srgbClr val="000000">
                      <a:alpha val="43137"/>
                    </a:srgbClr>
                  </a:outerShdw>
                </a:effectLst>
                <a:latin typeface="隶书" pitchFamily="49" charset="-122"/>
                <a:ea typeface="隶书" pitchFamily="49" charset="-122"/>
              </a:rPr>
              <a:t>7.3.1 </a:t>
            </a:r>
            <a:r>
              <a:rPr lang="zh-CN" altLang="en-US" b="1" dirty="0" smtClean="0">
                <a:effectLst>
                  <a:outerShdw blurRad="38100" dist="38100" dir="2700000" algn="tl">
                    <a:srgbClr val="000000">
                      <a:alpha val="43137"/>
                    </a:srgbClr>
                  </a:outerShdw>
                </a:effectLst>
                <a:latin typeface="隶书" pitchFamily="49" charset="-122"/>
                <a:ea typeface="隶书" pitchFamily="49" charset="-122"/>
              </a:rPr>
              <a:t>构造方法的作用与定义</a:t>
            </a:r>
            <a:endParaRPr lang="en-US" altLang="zh-CN" b="1" dirty="0" smtClean="0">
              <a:effectLst>
                <a:outerShdw blurRad="38100" dist="38100" dir="2700000" algn="tl">
                  <a:srgbClr val="000000">
                    <a:alpha val="43137"/>
                  </a:srgbClr>
                </a:outerShdw>
              </a:effectLst>
              <a:latin typeface="隶书" pitchFamily="49" charset="-122"/>
              <a:ea typeface="隶书" pitchFamily="49" charset="-122"/>
            </a:endParaRPr>
          </a:p>
          <a:p>
            <a:pPr lvl="1" eaLnBrk="1" hangingPunct="1">
              <a:lnSpc>
                <a:spcPts val="3300"/>
              </a:lnSpc>
              <a:buClr>
                <a:srgbClr val="9900CC"/>
              </a:buClr>
              <a:buFont typeface="Arial" charset="0"/>
              <a:buChar char="♥"/>
              <a:defRPr/>
            </a:pPr>
            <a:r>
              <a:rPr lang="zh-CN" altLang="zh-CN" sz="3000" b="1" dirty="0" smtClean="0">
                <a:latin typeface="隶书" pitchFamily="49" charset="-122"/>
                <a:ea typeface="隶书" pitchFamily="49" charset="-122"/>
              </a:rPr>
              <a:t>构造方法</a:t>
            </a:r>
            <a:r>
              <a:rPr lang="en-US" altLang="zh-CN" sz="3000" b="1" dirty="0" smtClean="0">
                <a:latin typeface="隶书" pitchFamily="49" charset="-122"/>
                <a:ea typeface="隶书" pitchFamily="49" charset="-122"/>
              </a:rPr>
              <a:t>(constructor)</a:t>
            </a:r>
            <a:r>
              <a:rPr lang="zh-CN" altLang="zh-CN" sz="3000" b="1" dirty="0" smtClean="0">
                <a:latin typeface="隶书" pitchFamily="49" charset="-122"/>
                <a:ea typeface="隶书" pitchFamily="49" charset="-122"/>
              </a:rPr>
              <a:t>是一种特殊的方法，它是在对象被创建时</a:t>
            </a:r>
            <a:r>
              <a:rPr lang="zh-CN" altLang="zh-CN" sz="3000" b="1" dirty="0" smtClean="0">
                <a:solidFill>
                  <a:srgbClr val="FF0000"/>
                </a:solidFill>
                <a:latin typeface="隶书" pitchFamily="49" charset="-122"/>
                <a:ea typeface="隶书" pitchFamily="49" charset="-122"/>
              </a:rPr>
              <a:t>初始化对象的成员</a:t>
            </a:r>
            <a:r>
              <a:rPr lang="zh-CN" altLang="zh-CN" sz="3000" b="1" dirty="0" smtClean="0">
                <a:latin typeface="隶书" pitchFamily="49" charset="-122"/>
                <a:ea typeface="隶书" pitchFamily="49" charset="-122"/>
              </a:rPr>
              <a:t>的方法。</a:t>
            </a:r>
            <a:endParaRPr lang="en-US" altLang="zh-CN" sz="3000" b="1" dirty="0" smtClean="0">
              <a:latin typeface="隶书" pitchFamily="49" charset="-122"/>
              <a:ea typeface="隶书" pitchFamily="49" charset="-122"/>
            </a:endParaRPr>
          </a:p>
          <a:p>
            <a:pPr lvl="1" eaLnBrk="1" hangingPunct="1">
              <a:lnSpc>
                <a:spcPts val="3300"/>
              </a:lnSpc>
              <a:buClr>
                <a:srgbClr val="9900CC"/>
              </a:buClr>
              <a:buFont typeface="Arial" charset="0"/>
              <a:buChar char="♥"/>
              <a:defRPr/>
            </a:pPr>
            <a:r>
              <a:rPr lang="zh-CN" altLang="en-US" sz="3000" b="1" dirty="0" smtClean="0">
                <a:latin typeface="隶书" pitchFamily="49" charset="-122"/>
                <a:ea typeface="隶书" pitchFamily="49" charset="-122"/>
              </a:rPr>
              <a:t>构造方法的方法名与类名相同。</a:t>
            </a:r>
            <a:endParaRPr lang="en-US" altLang="zh-CN" sz="3000" b="1" dirty="0" smtClean="0">
              <a:latin typeface="隶书" pitchFamily="49" charset="-122"/>
              <a:ea typeface="隶书" pitchFamily="49" charset="-122"/>
            </a:endParaRPr>
          </a:p>
          <a:p>
            <a:pPr lvl="1" eaLnBrk="1" hangingPunct="1">
              <a:lnSpc>
                <a:spcPts val="3300"/>
              </a:lnSpc>
              <a:buClr>
                <a:srgbClr val="9900CC"/>
              </a:buClr>
              <a:buFont typeface="Arial" charset="0"/>
              <a:buChar char="♥"/>
              <a:defRPr/>
            </a:pPr>
            <a:r>
              <a:rPr lang="zh-CN" altLang="en-US" sz="3000" b="1" dirty="0" smtClean="0">
                <a:latin typeface="隶书" pitchFamily="49" charset="-122"/>
                <a:ea typeface="隶书" pitchFamily="49" charset="-122"/>
              </a:rPr>
              <a:t>构造方法</a:t>
            </a:r>
            <a:r>
              <a:rPr lang="zh-CN" altLang="en-US" sz="3000" b="1" dirty="0" smtClean="0">
                <a:solidFill>
                  <a:srgbClr val="FF0000"/>
                </a:solidFill>
                <a:latin typeface="隶书" pitchFamily="49" charset="-122"/>
                <a:ea typeface="隶书" pitchFamily="49" charset="-122"/>
              </a:rPr>
              <a:t>没有返回值</a:t>
            </a:r>
            <a:r>
              <a:rPr lang="zh-CN" altLang="en-US" sz="3000" b="1" dirty="0" smtClean="0">
                <a:latin typeface="隶书" pitchFamily="49" charset="-122"/>
                <a:ea typeface="隶书" pitchFamily="49" charset="-122"/>
              </a:rPr>
              <a:t>，也</a:t>
            </a:r>
            <a:r>
              <a:rPr lang="zh-CN" altLang="en-US" sz="3000" b="1" dirty="0" smtClean="0">
                <a:solidFill>
                  <a:srgbClr val="FF0000"/>
                </a:solidFill>
                <a:latin typeface="隶书" pitchFamily="49" charset="-122"/>
                <a:ea typeface="隶书" pitchFamily="49" charset="-122"/>
              </a:rPr>
              <a:t>不能有</a:t>
            </a:r>
            <a:r>
              <a:rPr lang="en-US" altLang="zh-CN" sz="3000" b="1" dirty="0" smtClean="0">
                <a:solidFill>
                  <a:srgbClr val="FF0000"/>
                </a:solidFill>
                <a:latin typeface="隶书" pitchFamily="49" charset="-122"/>
                <a:ea typeface="隶书" pitchFamily="49" charset="-122"/>
              </a:rPr>
              <a:t>void</a:t>
            </a:r>
            <a:r>
              <a:rPr lang="zh-CN" altLang="en-US" sz="3000" b="1" dirty="0" smtClean="0">
                <a:latin typeface="隶书" pitchFamily="49" charset="-122"/>
                <a:ea typeface="隶书" pitchFamily="49" charset="-122"/>
              </a:rPr>
              <a:t>。</a:t>
            </a:r>
            <a:endParaRPr lang="en-US" altLang="zh-CN" sz="3000" b="1" dirty="0" smtClean="0">
              <a:latin typeface="隶书" pitchFamily="49" charset="-122"/>
              <a:ea typeface="隶书" pitchFamily="49" charset="-122"/>
            </a:endParaRPr>
          </a:p>
          <a:p>
            <a:pPr lvl="1" eaLnBrk="1" hangingPunct="1">
              <a:lnSpc>
                <a:spcPts val="3300"/>
              </a:lnSpc>
              <a:buClr>
                <a:srgbClr val="9900CC"/>
              </a:buClr>
              <a:buFont typeface="Arial" charset="0"/>
              <a:buChar char="♥"/>
              <a:defRPr/>
            </a:pPr>
            <a:r>
              <a:rPr lang="zh-CN" altLang="en-US" sz="3000" b="1" dirty="0" smtClean="0">
                <a:latin typeface="隶书" pitchFamily="49" charset="-122"/>
                <a:ea typeface="隶书" pitchFamily="49" charset="-122"/>
              </a:rPr>
              <a:t>构造方法的主要作用是对类对象的初始化工作。</a:t>
            </a:r>
            <a:endParaRPr lang="en-US" altLang="zh-CN" sz="3000" b="1" dirty="0" smtClean="0">
              <a:latin typeface="隶书" pitchFamily="49" charset="-122"/>
              <a:ea typeface="隶书" pitchFamily="49" charset="-122"/>
            </a:endParaRPr>
          </a:p>
          <a:p>
            <a:pPr lvl="1" eaLnBrk="1" hangingPunct="1">
              <a:lnSpc>
                <a:spcPts val="3300"/>
              </a:lnSpc>
              <a:buClr>
                <a:srgbClr val="9900CC"/>
              </a:buClr>
              <a:buFont typeface="Arial" charset="0"/>
              <a:buChar char="♥"/>
              <a:defRPr/>
            </a:pPr>
            <a:r>
              <a:rPr lang="zh-CN" altLang="en-US" sz="3000" b="1" dirty="0" smtClean="0">
                <a:latin typeface="隶书" pitchFamily="49" charset="-122"/>
                <a:ea typeface="隶书" pitchFamily="49" charset="-122"/>
              </a:rPr>
              <a:t>构造方法一般不能由编程人员显式地直接调用，而是用</a:t>
            </a:r>
            <a:r>
              <a:rPr lang="en-US" altLang="zh-CN" sz="3000" b="1" dirty="0" smtClean="0">
                <a:latin typeface="隶书" pitchFamily="49" charset="-122"/>
                <a:ea typeface="隶书" pitchFamily="49" charset="-122"/>
              </a:rPr>
              <a:t>new</a:t>
            </a:r>
            <a:r>
              <a:rPr lang="zh-CN" altLang="en-US" sz="3000" b="1" dirty="0" smtClean="0">
                <a:latin typeface="隶书" pitchFamily="49" charset="-122"/>
                <a:ea typeface="隶书" pitchFamily="49" charset="-122"/>
              </a:rPr>
              <a:t>来调用。</a:t>
            </a:r>
            <a:endParaRPr lang="en-US" altLang="zh-CN" sz="3000" b="1" dirty="0" smtClean="0">
              <a:latin typeface="隶书" pitchFamily="49" charset="-122"/>
              <a:ea typeface="隶书" pitchFamily="49" charset="-122"/>
            </a:endParaRPr>
          </a:p>
          <a:p>
            <a:pPr lvl="1" eaLnBrk="1" hangingPunct="1">
              <a:lnSpc>
                <a:spcPts val="3300"/>
              </a:lnSpc>
              <a:buClr>
                <a:srgbClr val="9900CC"/>
              </a:buClr>
              <a:buFont typeface="Arial" charset="0"/>
              <a:buChar char="♥"/>
              <a:defRPr/>
            </a:pPr>
            <a:r>
              <a:rPr lang="zh-CN" altLang="en-US" sz="3000" b="1" dirty="0" smtClean="0">
                <a:latin typeface="隶书" pitchFamily="49" charset="-122"/>
                <a:ea typeface="隶书" pitchFamily="49" charset="-122"/>
              </a:rPr>
              <a:t>在创建一个类的对象的同时，系统会</a:t>
            </a:r>
            <a:r>
              <a:rPr lang="zh-CN" altLang="en-US" sz="3000" b="1" dirty="0" smtClean="0">
                <a:solidFill>
                  <a:srgbClr val="FF0000"/>
                </a:solidFill>
                <a:latin typeface="隶书" pitchFamily="49" charset="-122"/>
                <a:ea typeface="隶书" pitchFamily="49" charset="-122"/>
              </a:rPr>
              <a:t>自动调用</a:t>
            </a:r>
            <a:r>
              <a:rPr lang="zh-CN" altLang="en-US" sz="3000" b="1" dirty="0" smtClean="0">
                <a:latin typeface="隶书" pitchFamily="49" charset="-122"/>
                <a:ea typeface="隶书" pitchFamily="49" charset="-122"/>
              </a:rPr>
              <a:t>该类的构造方法为新的对象初始化。</a:t>
            </a:r>
            <a:endParaRPr lang="en-US" altLang="zh-CN" sz="3000" b="1" dirty="0" smtClean="0">
              <a:latin typeface="隶书" pitchFamily="49" charset="-122"/>
              <a:ea typeface="隶书" pitchFamily="49" charset="-122"/>
            </a:endParaRPr>
          </a:p>
          <a:p>
            <a:pPr lvl="1" eaLnBrk="1" hangingPunct="1">
              <a:lnSpc>
                <a:spcPts val="3300"/>
              </a:lnSpc>
              <a:buClr>
                <a:srgbClr val="9900CC"/>
              </a:buClr>
              <a:buFont typeface="Arial" charset="0"/>
              <a:buChar char="♥"/>
              <a:defRPr/>
            </a:pPr>
            <a:r>
              <a:rPr lang="zh-CN" altLang="en-US" sz="3000" b="1" dirty="0" smtClean="0">
                <a:latin typeface="隶书" pitchFamily="49" charset="-122"/>
                <a:ea typeface="隶书" pitchFamily="49" charset="-122"/>
              </a:rPr>
              <a:t>可带参数，还可以完成赋值之外的其他复杂操作。</a:t>
            </a:r>
            <a:endParaRPr lang="en-US" altLang="zh-CN" sz="3000" b="1" dirty="0" smtClean="0">
              <a:latin typeface="隶书" pitchFamily="49" charset="-122"/>
              <a:ea typeface="隶书" pitchFamily="49" charset="-122"/>
            </a:endParaRPr>
          </a:p>
        </p:txBody>
      </p:sp>
      <p:sp>
        <p:nvSpPr>
          <p:cNvPr id="7" name="矩形 6"/>
          <p:cNvSpPr/>
          <p:nvPr/>
        </p:nvSpPr>
        <p:spPr>
          <a:xfrm>
            <a:off x="142875" y="6500813"/>
            <a:ext cx="1571625" cy="2143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DDE89A"/>
              </a:solidFill>
              <a:ea typeface="宋体" charset="-122"/>
            </a:endParaRPr>
          </a:p>
        </p:txBody>
      </p:sp>
      <p:sp>
        <p:nvSpPr>
          <p:cNvPr id="9221" name="灯片编号占位符 4"/>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91B2C94-A049-4C4D-ADAF-83BD2AFDD8E0}" type="slidenum">
              <a:rPr lang="en-US" altLang="zh-CN">
                <a:solidFill>
                  <a:srgbClr val="000000"/>
                </a:solidFill>
              </a:rPr>
              <a:pPr eaLnBrk="1" hangingPunct="1"/>
              <a:t>7</a:t>
            </a:fld>
            <a:endParaRPr lang="en-US" altLang="zh-CN">
              <a:solidFill>
                <a:srgbClr val="000000"/>
              </a:solidFill>
            </a:endParaRPr>
          </a:p>
        </p:txBody>
      </p:sp>
      <p:sp>
        <p:nvSpPr>
          <p:cNvPr id="6" name="矩形 5"/>
          <p:cNvSpPr/>
          <p:nvPr/>
        </p:nvSpPr>
        <p:spPr>
          <a:xfrm>
            <a:off x="7500938" y="5500688"/>
            <a:ext cx="1643062" cy="357187"/>
          </a:xfrm>
          <a:prstGeom prst="rect">
            <a:avLst/>
          </a:prstGeom>
          <a:solidFill>
            <a:srgbClr val="66006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b="1" dirty="0">
                <a:solidFill>
                  <a:srgbClr val="FFFFFF"/>
                </a:solidFill>
                <a:ea typeface="宋体" charset="-122"/>
              </a:rPr>
              <a:t>见教材例</a:t>
            </a:r>
            <a:r>
              <a:rPr lang="en-US" altLang="zh-CN" b="1" dirty="0">
                <a:solidFill>
                  <a:srgbClr val="FFFFFF"/>
                </a:solidFill>
                <a:ea typeface="宋体" charset="-122"/>
              </a:rPr>
              <a:t>7.4</a:t>
            </a:r>
            <a:endParaRPr lang="zh-CN" altLang="en-US" b="1" dirty="0">
              <a:solidFill>
                <a:srgbClr val="FFFFFF"/>
              </a:solidFill>
              <a:ea typeface="宋体" charset="-122"/>
            </a:endParaRPr>
          </a:p>
        </p:txBody>
      </p:sp>
      <p:sp>
        <p:nvSpPr>
          <p:cNvPr id="8" name="椭圆形标注 7"/>
          <p:cNvSpPr/>
          <p:nvPr/>
        </p:nvSpPr>
        <p:spPr>
          <a:xfrm>
            <a:off x="1714500" y="785813"/>
            <a:ext cx="4000500" cy="2214562"/>
          </a:xfrm>
          <a:prstGeom prst="wedgeEllipseCallout">
            <a:avLst>
              <a:gd name="adj1" fmla="val 64093"/>
              <a:gd name="adj2" fmla="val 58371"/>
            </a:avLst>
          </a:prstGeom>
          <a:solidFill>
            <a:srgbClr val="FFFF99"/>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400" b="1">
                <a:solidFill>
                  <a:srgbClr val="0000FF"/>
                </a:solidFill>
                <a:ea typeface="宋体" charset="-122"/>
              </a:rPr>
              <a:t>不含返回值的概念 不同于</a:t>
            </a:r>
            <a:r>
              <a:rPr lang="en-US" altLang="zh-CN" sz="2400" b="1">
                <a:solidFill>
                  <a:srgbClr val="0000FF"/>
                </a:solidFill>
                <a:ea typeface="宋体" charset="-122"/>
              </a:rPr>
              <a:t>void</a:t>
            </a:r>
            <a:r>
              <a:rPr lang="zh-CN" altLang="en-US" sz="2400" b="1">
                <a:solidFill>
                  <a:srgbClr val="0000FF"/>
                </a:solidFill>
                <a:ea typeface="宋体" charset="-122"/>
              </a:rPr>
              <a:t>，因为构造方法的返回值就是该类本身。</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7" presetClass="entr" presetSubtype="2"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ppt_x</p:attrName>
                                        </p:attrNameLst>
                                      </p:cBhvr>
                                      <p:tavLst>
                                        <p:tav tm="0">
                                          <p:val>
                                            <p:strVal val="#ppt_x+#ppt_w/2"/>
                                          </p:val>
                                        </p:tav>
                                        <p:tav tm="100000">
                                          <p:val>
                                            <p:strVal val="#ppt_x"/>
                                          </p:val>
                                        </p:tav>
                                      </p:tavLst>
                                    </p:anim>
                                    <p:anim calcmode="lin" valueType="num">
                                      <p:cBhvr>
                                        <p:cTn id="8" dur="500" fill="hold"/>
                                        <p:tgtEl>
                                          <p:spTgt spid="8"/>
                                        </p:tgtEl>
                                        <p:attrNameLst>
                                          <p:attrName>ppt_y</p:attrName>
                                        </p:attrNameLst>
                                      </p:cBhvr>
                                      <p:tavLst>
                                        <p:tav tm="0">
                                          <p:val>
                                            <p:strVal val="#ppt_y"/>
                                          </p:val>
                                        </p:tav>
                                        <p:tav tm="100000">
                                          <p:val>
                                            <p:strVal val="#ppt_y"/>
                                          </p:val>
                                        </p:tav>
                                      </p:tavLst>
                                    </p:anim>
                                    <p:anim calcmode="lin" valueType="num">
                                      <p:cBhvr>
                                        <p:cTn id="9" dur="500" fill="hold"/>
                                        <p:tgtEl>
                                          <p:spTgt spid="8"/>
                                        </p:tgtEl>
                                        <p:attrNameLst>
                                          <p:attrName>ppt_w</p:attrName>
                                        </p:attrNameLst>
                                      </p:cBhvr>
                                      <p:tavLst>
                                        <p:tav tm="0">
                                          <p:val>
                                            <p:fltVal val="0"/>
                                          </p:val>
                                        </p:tav>
                                        <p:tav tm="100000">
                                          <p:val>
                                            <p:strVal val="#ppt_w"/>
                                          </p:val>
                                        </p:tav>
                                      </p:tavLst>
                                    </p:anim>
                                    <p:anim calcmode="lin" valueType="num">
                                      <p:cBhvr>
                                        <p:cTn id="10" dur="500" fill="hold"/>
                                        <p:tgtEl>
                                          <p:spTgt spid="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0" y="238125"/>
            <a:ext cx="7500938" cy="868363"/>
          </a:xfrm>
        </p:spPr>
        <p:txBody>
          <a:bodyPr/>
          <a:lstStyle/>
          <a:p>
            <a:pPr eaLnBrk="1" hangingPunct="1">
              <a:defRPr/>
            </a:pPr>
            <a:r>
              <a:rPr lang="en-US" altLang="zh-CN" i="1" dirty="0" smtClean="0">
                <a:effectLst>
                  <a:outerShdw blurRad="38100" dist="38100" dir="2700000" algn="tl">
                    <a:srgbClr val="000000">
                      <a:alpha val="43137"/>
                    </a:srgbClr>
                  </a:outerShdw>
                </a:effectLst>
                <a:latin typeface="黑体" pitchFamily="2" charset="-122"/>
                <a:ea typeface="黑体" pitchFamily="2" charset="-122"/>
              </a:rPr>
              <a:t>7.3 </a:t>
            </a:r>
            <a:r>
              <a:rPr lang="zh-CN" altLang="en-US" i="1" dirty="0" smtClean="0">
                <a:effectLst>
                  <a:outerShdw blurRad="38100" dist="38100" dir="2700000" algn="tl">
                    <a:srgbClr val="000000">
                      <a:alpha val="43137"/>
                    </a:srgbClr>
                  </a:outerShdw>
                </a:effectLst>
                <a:latin typeface="黑体" pitchFamily="2" charset="-122"/>
                <a:ea typeface="黑体" pitchFamily="2" charset="-122"/>
              </a:rPr>
              <a:t>构造方法</a:t>
            </a:r>
            <a:endParaRPr lang="en-US" altLang="zh-CN" i="1" dirty="0" smtClean="0">
              <a:effectLst>
                <a:outerShdw blurRad="38100" dist="38100" dir="2700000" algn="tl">
                  <a:srgbClr val="000000">
                    <a:alpha val="43137"/>
                  </a:srgbClr>
                </a:outerShdw>
              </a:effectLst>
              <a:ea typeface="宋体" charset="-122"/>
            </a:endParaRPr>
          </a:p>
        </p:txBody>
      </p:sp>
      <p:sp>
        <p:nvSpPr>
          <p:cNvPr id="11267" name="Rectangle 3"/>
          <p:cNvSpPr>
            <a:spLocks noGrp="1" noChangeArrowheads="1"/>
          </p:cNvSpPr>
          <p:nvPr>
            <p:ph type="body" sz="half" idx="1"/>
          </p:nvPr>
        </p:nvSpPr>
        <p:spPr>
          <a:xfrm>
            <a:off x="0" y="1000125"/>
            <a:ext cx="9144000" cy="5643563"/>
          </a:xfrm>
        </p:spPr>
        <p:txBody>
          <a:bodyPr/>
          <a:lstStyle/>
          <a:p>
            <a:pPr eaLnBrk="1" hangingPunct="1">
              <a:lnSpc>
                <a:spcPts val="4000"/>
              </a:lnSpc>
              <a:buFontTx/>
              <a:buBlip>
                <a:blip r:embed="rId2"/>
              </a:buBlip>
              <a:defRPr/>
            </a:pPr>
            <a:r>
              <a:rPr lang="en-US" altLang="zh-CN" b="1" dirty="0" smtClean="0">
                <a:effectLst>
                  <a:outerShdw blurRad="38100" dist="38100" dir="2700000" algn="tl">
                    <a:srgbClr val="000000">
                      <a:alpha val="43137"/>
                    </a:srgbClr>
                  </a:outerShdw>
                </a:effectLst>
                <a:latin typeface="隶书" pitchFamily="49" charset="-122"/>
                <a:ea typeface="隶书" pitchFamily="49" charset="-122"/>
              </a:rPr>
              <a:t>7.3.2 </a:t>
            </a:r>
            <a:r>
              <a:rPr lang="zh-CN" altLang="en-US" b="1" dirty="0" smtClean="0">
                <a:effectLst>
                  <a:outerShdw blurRad="38100" dist="38100" dir="2700000" algn="tl">
                    <a:srgbClr val="000000">
                      <a:alpha val="43137"/>
                    </a:srgbClr>
                  </a:outerShdw>
                </a:effectLst>
                <a:latin typeface="隶书" pitchFamily="49" charset="-122"/>
                <a:ea typeface="隶书" pitchFamily="49" charset="-122"/>
              </a:rPr>
              <a:t>默认的构造方法</a:t>
            </a:r>
            <a:endParaRPr lang="en-US" altLang="zh-CN" b="1" dirty="0" smtClean="0">
              <a:effectLst>
                <a:outerShdw blurRad="38100" dist="38100" dir="2700000" algn="tl">
                  <a:srgbClr val="000000">
                    <a:alpha val="43137"/>
                  </a:srgbClr>
                </a:outerShdw>
              </a:effectLst>
              <a:latin typeface="隶书" pitchFamily="49" charset="-122"/>
              <a:ea typeface="隶书" pitchFamily="49" charset="-122"/>
            </a:endParaRPr>
          </a:p>
          <a:p>
            <a:pPr lvl="1" eaLnBrk="1" hangingPunct="1">
              <a:lnSpc>
                <a:spcPts val="4000"/>
              </a:lnSpc>
              <a:buClr>
                <a:srgbClr val="9900CC"/>
              </a:buClr>
              <a:buFont typeface="Arial" charset="0"/>
              <a:buChar char="♥"/>
              <a:defRPr/>
            </a:pPr>
            <a:r>
              <a:rPr lang="zh-CN" altLang="en-US" sz="3200" b="1" dirty="0" smtClean="0">
                <a:latin typeface="隶书" pitchFamily="49" charset="-122"/>
                <a:ea typeface="隶书" pitchFamily="49" charset="-122"/>
              </a:rPr>
              <a:t>如果省略构造方法，</a:t>
            </a:r>
            <a:r>
              <a:rPr lang="en-US" altLang="zh-CN" sz="3200" b="1" dirty="0" smtClean="0">
                <a:latin typeface="隶书" pitchFamily="49" charset="-122"/>
                <a:ea typeface="隶书" pitchFamily="49" charset="-122"/>
              </a:rPr>
              <a:t>Java</a:t>
            </a:r>
            <a:r>
              <a:rPr lang="zh-CN" altLang="en-US" sz="3200" b="1" dirty="0" smtClean="0">
                <a:latin typeface="隶书" pitchFamily="49" charset="-122"/>
                <a:ea typeface="隶书" pitchFamily="49" charset="-122"/>
              </a:rPr>
              <a:t>编译器会自动为该类生成一个默认的构造方法，程序在创建对象时会自动调用默认的构造方法。</a:t>
            </a:r>
            <a:endParaRPr lang="en-US" altLang="zh-CN" sz="3200" b="1" dirty="0" smtClean="0">
              <a:latin typeface="隶书" pitchFamily="49" charset="-122"/>
              <a:ea typeface="隶书" pitchFamily="49" charset="-122"/>
            </a:endParaRPr>
          </a:p>
          <a:p>
            <a:pPr lvl="1" eaLnBrk="1" hangingPunct="1">
              <a:lnSpc>
                <a:spcPts val="4000"/>
              </a:lnSpc>
              <a:buClr>
                <a:srgbClr val="9900CC"/>
              </a:buClr>
              <a:buFont typeface="Arial" charset="0"/>
              <a:buChar char="♥"/>
              <a:defRPr/>
            </a:pPr>
            <a:r>
              <a:rPr lang="zh-CN" altLang="zh-CN" sz="3200" b="1" dirty="0" smtClean="0">
                <a:latin typeface="隶书" pitchFamily="49" charset="-122"/>
                <a:ea typeface="隶书" pitchFamily="49" charset="-122"/>
              </a:rPr>
              <a:t>默认的构造方法没有参数，在其方法体中也没有任何代码，即什么也不做</a:t>
            </a:r>
            <a:r>
              <a:rPr lang="zh-CN" altLang="en-US" sz="3200" b="1" dirty="0" smtClean="0">
                <a:latin typeface="隶书" pitchFamily="49" charset="-122"/>
                <a:ea typeface="隶书" pitchFamily="49" charset="-122"/>
              </a:rPr>
              <a:t>。</a:t>
            </a:r>
            <a:endParaRPr lang="en-US" altLang="zh-CN" sz="3200" b="1" dirty="0" smtClean="0">
              <a:latin typeface="隶书" pitchFamily="49" charset="-122"/>
              <a:ea typeface="隶书" pitchFamily="49" charset="-122"/>
            </a:endParaRPr>
          </a:p>
          <a:p>
            <a:pPr lvl="1" eaLnBrk="1" hangingPunct="1">
              <a:lnSpc>
                <a:spcPts val="4000"/>
              </a:lnSpc>
              <a:buClr>
                <a:srgbClr val="9900CC"/>
              </a:buClr>
              <a:buFont typeface="Arial" charset="0"/>
              <a:buChar char="♥"/>
              <a:defRPr/>
            </a:pPr>
            <a:r>
              <a:rPr lang="zh-CN" altLang="en-US" sz="3200" b="1" dirty="0" smtClean="0">
                <a:latin typeface="隶书" pitchFamily="49" charset="-122"/>
                <a:ea typeface="隶书" pitchFamily="49" charset="-122"/>
              </a:rPr>
              <a:t>若</a:t>
            </a:r>
            <a:r>
              <a:rPr lang="en-US" altLang="zh-CN" sz="3200" b="1" dirty="0" smtClean="0">
                <a:latin typeface="隶书" pitchFamily="49" charset="-122"/>
                <a:ea typeface="隶书" pitchFamily="49" charset="-122"/>
              </a:rPr>
              <a:t>class</a:t>
            </a:r>
            <a:r>
              <a:rPr lang="zh-CN" altLang="en-US" sz="3200" b="1" dirty="0" smtClean="0">
                <a:latin typeface="隶书" pitchFamily="49" charset="-122"/>
                <a:ea typeface="隶书" pitchFamily="49" charset="-122"/>
              </a:rPr>
              <a:t>前面有</a:t>
            </a:r>
            <a:r>
              <a:rPr lang="en-US" altLang="zh-CN" sz="3200" b="1" dirty="0" smtClean="0">
                <a:latin typeface="隶书" pitchFamily="49" charset="-122"/>
                <a:ea typeface="隶书" pitchFamily="49" charset="-122"/>
              </a:rPr>
              <a:t>public</a:t>
            </a:r>
            <a:r>
              <a:rPr lang="zh-CN" altLang="en-US" sz="3200" b="1" dirty="0" smtClean="0">
                <a:latin typeface="隶书" pitchFamily="49" charset="-122"/>
                <a:ea typeface="隶书" pitchFamily="49" charset="-122"/>
              </a:rPr>
              <a:t>修饰符，则默认的构造方法前面也是</a:t>
            </a:r>
            <a:r>
              <a:rPr lang="en-US" altLang="zh-CN" sz="3200" b="1" dirty="0" smtClean="0">
                <a:latin typeface="隶书" pitchFamily="49" charset="-122"/>
                <a:ea typeface="隶书" pitchFamily="49" charset="-122"/>
              </a:rPr>
              <a:t>public</a:t>
            </a:r>
            <a:r>
              <a:rPr lang="zh-CN" altLang="en-US" sz="3200" b="1" dirty="0" smtClean="0">
                <a:latin typeface="隶书" pitchFamily="49" charset="-122"/>
                <a:ea typeface="隶书" pitchFamily="49" charset="-122"/>
              </a:rPr>
              <a:t>。</a:t>
            </a:r>
            <a:endParaRPr lang="en-US" altLang="zh-CN" sz="3200" b="1" dirty="0" smtClean="0">
              <a:latin typeface="隶书" pitchFamily="49" charset="-122"/>
              <a:ea typeface="隶书" pitchFamily="49" charset="-122"/>
            </a:endParaRPr>
          </a:p>
          <a:p>
            <a:pPr lvl="1" eaLnBrk="1" hangingPunct="1">
              <a:lnSpc>
                <a:spcPts val="4000"/>
              </a:lnSpc>
              <a:buClr>
                <a:srgbClr val="9900CC"/>
              </a:buClr>
              <a:buFont typeface="Arial" charset="0"/>
              <a:buChar char="♥"/>
              <a:defRPr/>
            </a:pPr>
            <a:r>
              <a:rPr lang="zh-CN" altLang="en-US" sz="3200" b="1" dirty="0" smtClean="0">
                <a:latin typeface="隶书" pitchFamily="49" charset="-122"/>
                <a:ea typeface="隶书" pitchFamily="49" charset="-122"/>
              </a:rPr>
              <a:t>一旦用户为某类定义了构造方法，系统就不再提供默认的构造方法，这是</a:t>
            </a:r>
            <a:r>
              <a:rPr lang="en-US" altLang="zh-CN" sz="3200" b="1" dirty="0" smtClean="0">
                <a:latin typeface="隶书" pitchFamily="49" charset="-122"/>
                <a:ea typeface="隶书" pitchFamily="49" charset="-122"/>
              </a:rPr>
              <a:t>Java</a:t>
            </a:r>
            <a:r>
              <a:rPr lang="zh-CN" altLang="en-US" sz="3200" b="1" dirty="0" smtClean="0">
                <a:latin typeface="隶书" pitchFamily="49" charset="-122"/>
                <a:ea typeface="隶书" pitchFamily="49" charset="-122"/>
              </a:rPr>
              <a:t>的覆盖所致。</a:t>
            </a:r>
            <a:endParaRPr lang="en-US" altLang="zh-CN" sz="3200" b="1" dirty="0" smtClean="0">
              <a:latin typeface="隶书" pitchFamily="49" charset="-122"/>
              <a:ea typeface="隶书" pitchFamily="49" charset="-122"/>
            </a:endParaRPr>
          </a:p>
        </p:txBody>
      </p:sp>
      <p:sp>
        <p:nvSpPr>
          <p:cNvPr id="7" name="矩形 6"/>
          <p:cNvSpPr/>
          <p:nvPr/>
        </p:nvSpPr>
        <p:spPr>
          <a:xfrm>
            <a:off x="142875" y="6500813"/>
            <a:ext cx="1571625" cy="2143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DDE89A"/>
              </a:solidFill>
              <a:ea typeface="宋体" charset="-122"/>
            </a:endParaRPr>
          </a:p>
        </p:txBody>
      </p:sp>
      <p:sp>
        <p:nvSpPr>
          <p:cNvPr id="10245" name="灯片编号占位符 4"/>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D0D9C20-BD6D-46AB-B764-4509F3B95173}" type="slidenum">
              <a:rPr lang="en-US" altLang="zh-CN">
                <a:solidFill>
                  <a:srgbClr val="000000"/>
                </a:solidFill>
              </a:rPr>
              <a:pPr eaLnBrk="1" hangingPunct="1"/>
              <a:t>8</a:t>
            </a:fld>
            <a:endParaRPr lang="en-US" altLang="zh-CN">
              <a:solidFill>
                <a:srgbClr val="000000"/>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0" y="238125"/>
            <a:ext cx="7500938" cy="868363"/>
          </a:xfrm>
        </p:spPr>
        <p:txBody>
          <a:bodyPr/>
          <a:lstStyle/>
          <a:p>
            <a:pPr eaLnBrk="1" hangingPunct="1">
              <a:defRPr/>
            </a:pPr>
            <a:r>
              <a:rPr lang="en-US" altLang="zh-CN" i="1" dirty="0" smtClean="0">
                <a:effectLst>
                  <a:outerShdw blurRad="38100" dist="38100" dir="2700000" algn="tl">
                    <a:srgbClr val="000000">
                      <a:alpha val="43137"/>
                    </a:srgbClr>
                  </a:outerShdw>
                </a:effectLst>
                <a:latin typeface="黑体" pitchFamily="2" charset="-122"/>
                <a:ea typeface="黑体" pitchFamily="2" charset="-122"/>
              </a:rPr>
              <a:t>7.3 </a:t>
            </a:r>
            <a:r>
              <a:rPr lang="zh-CN" altLang="en-US" i="1" dirty="0" smtClean="0">
                <a:effectLst>
                  <a:outerShdw blurRad="38100" dist="38100" dir="2700000" algn="tl">
                    <a:srgbClr val="000000">
                      <a:alpha val="43137"/>
                    </a:srgbClr>
                  </a:outerShdw>
                </a:effectLst>
                <a:latin typeface="黑体" pitchFamily="2" charset="-122"/>
                <a:ea typeface="黑体" pitchFamily="2" charset="-122"/>
              </a:rPr>
              <a:t>构造方法</a:t>
            </a:r>
            <a:endParaRPr lang="en-US" altLang="zh-CN" i="1" dirty="0" smtClean="0">
              <a:effectLst>
                <a:outerShdw blurRad="38100" dist="38100" dir="2700000" algn="tl">
                  <a:srgbClr val="000000">
                    <a:alpha val="43137"/>
                  </a:srgbClr>
                </a:outerShdw>
              </a:effectLst>
              <a:ea typeface="宋体" charset="-122"/>
            </a:endParaRPr>
          </a:p>
        </p:txBody>
      </p:sp>
      <p:sp>
        <p:nvSpPr>
          <p:cNvPr id="12291" name="Rectangle 3"/>
          <p:cNvSpPr>
            <a:spLocks noGrp="1" noChangeArrowheads="1"/>
          </p:cNvSpPr>
          <p:nvPr>
            <p:ph type="body" sz="half" idx="1"/>
          </p:nvPr>
        </p:nvSpPr>
        <p:spPr>
          <a:xfrm>
            <a:off x="0" y="1214438"/>
            <a:ext cx="9144000" cy="5643562"/>
          </a:xfrm>
        </p:spPr>
        <p:txBody>
          <a:bodyPr/>
          <a:lstStyle/>
          <a:p>
            <a:pPr eaLnBrk="1" hangingPunct="1">
              <a:lnSpc>
                <a:spcPts val="4000"/>
              </a:lnSpc>
              <a:buFontTx/>
              <a:buBlip>
                <a:blip r:embed="rId2"/>
              </a:buBlip>
              <a:defRPr/>
            </a:pPr>
            <a:r>
              <a:rPr lang="en-US" altLang="zh-CN" b="1" dirty="0" smtClean="0">
                <a:effectLst>
                  <a:outerShdw blurRad="38100" dist="38100" dir="2700000" algn="tl">
                    <a:srgbClr val="000000">
                      <a:alpha val="43137"/>
                    </a:srgbClr>
                  </a:outerShdw>
                </a:effectLst>
                <a:latin typeface="隶书" pitchFamily="49" charset="-122"/>
                <a:ea typeface="隶书" pitchFamily="49" charset="-122"/>
              </a:rPr>
              <a:t>7.3.3 </a:t>
            </a:r>
            <a:r>
              <a:rPr lang="zh-CN" altLang="en-US" b="1" dirty="0" smtClean="0">
                <a:effectLst>
                  <a:outerShdw blurRad="38100" dist="38100" dir="2700000" algn="tl">
                    <a:srgbClr val="000000">
                      <a:alpha val="43137"/>
                    </a:srgbClr>
                  </a:outerShdw>
                </a:effectLst>
                <a:latin typeface="隶书" pitchFamily="49" charset="-122"/>
                <a:ea typeface="隶书" pitchFamily="49" charset="-122"/>
              </a:rPr>
              <a:t>构造方法的重载</a:t>
            </a:r>
            <a:endParaRPr lang="en-US" altLang="zh-CN" b="1" dirty="0" smtClean="0">
              <a:effectLst>
                <a:outerShdw blurRad="38100" dist="38100" dir="2700000" algn="tl">
                  <a:srgbClr val="000000">
                    <a:alpha val="43137"/>
                  </a:srgbClr>
                </a:outerShdw>
              </a:effectLst>
              <a:latin typeface="隶书" pitchFamily="49" charset="-122"/>
              <a:ea typeface="隶书" pitchFamily="49" charset="-122"/>
            </a:endParaRPr>
          </a:p>
          <a:p>
            <a:pPr lvl="1" eaLnBrk="1" hangingPunct="1">
              <a:lnSpc>
                <a:spcPts val="4000"/>
              </a:lnSpc>
              <a:buClr>
                <a:srgbClr val="9900CC"/>
              </a:buClr>
              <a:buFont typeface="Arial" charset="0"/>
              <a:buChar char="♥"/>
              <a:defRPr/>
            </a:pPr>
            <a:r>
              <a:rPr lang="zh-CN" altLang="zh-CN" sz="3200" b="1" dirty="0" smtClean="0">
                <a:latin typeface="隶书" pitchFamily="49" charset="-122"/>
                <a:ea typeface="隶书" pitchFamily="49" charset="-122"/>
              </a:rPr>
              <a:t>构造方法的重载，让用户用不同的参数来构造</a:t>
            </a:r>
            <a:r>
              <a:rPr lang="zh-CN" altLang="en-US" sz="3200" b="1" dirty="0" smtClean="0">
                <a:latin typeface="隶书" pitchFamily="49" charset="-122"/>
                <a:ea typeface="隶书" pitchFamily="49" charset="-122"/>
              </a:rPr>
              <a:t>初始化</a:t>
            </a:r>
            <a:r>
              <a:rPr lang="zh-CN" altLang="zh-CN" sz="3200" b="1" dirty="0" smtClean="0">
                <a:latin typeface="隶书" pitchFamily="49" charset="-122"/>
                <a:ea typeface="隶书" pitchFamily="49" charset="-122"/>
              </a:rPr>
              <a:t>对象。</a:t>
            </a:r>
            <a:endParaRPr lang="en-US" altLang="zh-CN" sz="3200" b="1" dirty="0" smtClean="0">
              <a:latin typeface="隶书" pitchFamily="49" charset="-122"/>
              <a:ea typeface="隶书" pitchFamily="49" charset="-122"/>
            </a:endParaRPr>
          </a:p>
          <a:p>
            <a:pPr lvl="1" eaLnBrk="1" hangingPunct="1">
              <a:lnSpc>
                <a:spcPts val="4000"/>
              </a:lnSpc>
              <a:buClr>
                <a:srgbClr val="9900CC"/>
              </a:buClr>
              <a:buFont typeface="Arial" charset="0"/>
              <a:buChar char="♥"/>
              <a:defRPr/>
            </a:pPr>
            <a:r>
              <a:rPr lang="zh-CN" altLang="en-US" sz="3200" b="1" dirty="0" smtClean="0">
                <a:latin typeface="隶书" pitchFamily="49" charset="-122"/>
                <a:ea typeface="隶书" pitchFamily="49" charset="-122"/>
              </a:rPr>
              <a:t>见教材例</a:t>
            </a:r>
            <a:r>
              <a:rPr lang="en-US" altLang="zh-CN" sz="3200" b="1" dirty="0" smtClean="0">
                <a:latin typeface="隶书" pitchFamily="49" charset="-122"/>
                <a:ea typeface="隶书" pitchFamily="49" charset="-122"/>
              </a:rPr>
              <a:t>7.5</a:t>
            </a:r>
          </a:p>
        </p:txBody>
      </p:sp>
      <p:sp>
        <p:nvSpPr>
          <p:cNvPr id="7" name="矩形 6"/>
          <p:cNvSpPr/>
          <p:nvPr/>
        </p:nvSpPr>
        <p:spPr>
          <a:xfrm>
            <a:off x="142875" y="6500813"/>
            <a:ext cx="1571625" cy="2143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DDE89A"/>
              </a:solidFill>
              <a:ea typeface="宋体" charset="-122"/>
            </a:endParaRPr>
          </a:p>
        </p:txBody>
      </p:sp>
      <p:sp>
        <p:nvSpPr>
          <p:cNvPr id="11269" name="灯片编号占位符 4"/>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8CCAFE7-16B2-4265-880D-34757381B901}" type="slidenum">
              <a:rPr lang="en-US" altLang="zh-CN">
                <a:solidFill>
                  <a:srgbClr val="000000"/>
                </a:solidFill>
              </a:rPr>
              <a:pPr eaLnBrk="1" hangingPunct="1"/>
              <a:t>9</a:t>
            </a:fld>
            <a:endParaRPr lang="en-US" altLang="zh-CN">
              <a:solidFill>
                <a:srgbClr val="000000"/>
              </a:solidFill>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574TGp_natural_light_ani">
  <a:themeElements>
    <a:clrScheme name="Default Design 3">
      <a:dk1>
        <a:srgbClr val="808080"/>
      </a:dk1>
      <a:lt1>
        <a:srgbClr val="DDE89A"/>
      </a:lt1>
      <a:dk2>
        <a:srgbClr val="329A2A"/>
      </a:dk2>
      <a:lt2>
        <a:srgbClr val="185E25"/>
      </a:lt2>
      <a:accent1>
        <a:srgbClr val="80CB35"/>
      </a:accent1>
      <a:accent2>
        <a:srgbClr val="518CD3"/>
      </a:accent2>
      <a:accent3>
        <a:srgbClr val="ADCAAC"/>
      </a:accent3>
      <a:accent4>
        <a:srgbClr val="BDC683"/>
      </a:accent4>
      <a:accent5>
        <a:srgbClr val="C0E2AE"/>
      </a:accent5>
      <a:accent6>
        <a:srgbClr val="497EBF"/>
      </a:accent6>
      <a:hlink>
        <a:srgbClr val="E15D7C"/>
      </a:hlink>
      <a:folHlink>
        <a:srgbClr val="DB9153"/>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808080"/>
        </a:dk1>
        <a:lt1>
          <a:srgbClr val="EADCC0"/>
        </a:lt1>
        <a:dk2>
          <a:srgbClr val="F97407"/>
        </a:dk2>
        <a:lt2>
          <a:srgbClr val="E65D00"/>
        </a:lt2>
        <a:accent1>
          <a:srgbClr val="FBCF2D"/>
        </a:accent1>
        <a:accent2>
          <a:srgbClr val="5C8CDA"/>
        </a:accent2>
        <a:accent3>
          <a:srgbClr val="FBBCAA"/>
        </a:accent3>
        <a:accent4>
          <a:srgbClr val="C8BCA4"/>
        </a:accent4>
        <a:accent5>
          <a:srgbClr val="FDE4AD"/>
        </a:accent5>
        <a:accent6>
          <a:srgbClr val="537EC5"/>
        </a:accent6>
        <a:hlink>
          <a:srgbClr val="87D242"/>
        </a:hlink>
        <a:folHlink>
          <a:srgbClr val="DA6478"/>
        </a:folHlink>
      </a:clrScheme>
      <a:clrMap bg1="dk2" tx1="lt1" bg2="dk1" tx2="lt2" accent1="accent1" accent2="accent2" accent3="accent3" accent4="accent4" accent5="accent5" accent6="accent6" hlink="hlink" folHlink="folHlink"/>
    </a:extraClrScheme>
    <a:extraClrScheme>
      <a:clrScheme name="Default Design 2">
        <a:dk1>
          <a:srgbClr val="808080"/>
        </a:dk1>
        <a:lt1>
          <a:srgbClr val="9BD3E5"/>
        </a:lt1>
        <a:dk2>
          <a:srgbClr val="357DA9"/>
        </a:dk2>
        <a:lt2>
          <a:srgbClr val="101C56"/>
        </a:lt2>
        <a:accent1>
          <a:srgbClr val="58BECC"/>
        </a:accent1>
        <a:accent2>
          <a:srgbClr val="8A5BDF"/>
        </a:accent2>
        <a:accent3>
          <a:srgbClr val="AEBFD1"/>
        </a:accent3>
        <a:accent4>
          <a:srgbClr val="84B4C3"/>
        </a:accent4>
        <a:accent5>
          <a:srgbClr val="B4DBE2"/>
        </a:accent5>
        <a:accent6>
          <a:srgbClr val="7D52CA"/>
        </a:accent6>
        <a:hlink>
          <a:srgbClr val="6ECC4C"/>
        </a:hlink>
        <a:folHlink>
          <a:srgbClr val="DD693B"/>
        </a:folHlink>
      </a:clrScheme>
      <a:clrMap bg1="dk2" tx1="lt1" bg2="dk1" tx2="lt2" accent1="accent1" accent2="accent2" accent3="accent3" accent4="accent4" accent5="accent5" accent6="accent6" hlink="hlink" folHlink="folHlink"/>
    </a:extraClrScheme>
    <a:extraClrScheme>
      <a:clrScheme name="Default Design 3">
        <a:dk1>
          <a:srgbClr val="808080"/>
        </a:dk1>
        <a:lt1>
          <a:srgbClr val="DDE89A"/>
        </a:lt1>
        <a:dk2>
          <a:srgbClr val="329A2A"/>
        </a:dk2>
        <a:lt2>
          <a:srgbClr val="185E25"/>
        </a:lt2>
        <a:accent1>
          <a:srgbClr val="80CB35"/>
        </a:accent1>
        <a:accent2>
          <a:srgbClr val="518CD3"/>
        </a:accent2>
        <a:accent3>
          <a:srgbClr val="ADCAAC"/>
        </a:accent3>
        <a:accent4>
          <a:srgbClr val="BDC683"/>
        </a:accent4>
        <a:accent5>
          <a:srgbClr val="C0E2AE"/>
        </a:accent5>
        <a:accent6>
          <a:srgbClr val="497EBF"/>
        </a:accent6>
        <a:hlink>
          <a:srgbClr val="E15D7C"/>
        </a:hlink>
        <a:folHlink>
          <a:srgbClr val="DB9153"/>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574TGp_natural_light_ani</Template>
  <TotalTime>398</TotalTime>
  <Words>2048</Words>
  <Application>Microsoft Office PowerPoint</Application>
  <PresentationFormat>全屏显示(4:3)</PresentationFormat>
  <Paragraphs>174</Paragraphs>
  <Slides>24</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24</vt:i4>
      </vt:variant>
    </vt:vector>
  </HeadingPairs>
  <TitlesOfParts>
    <vt:vector size="35" baseType="lpstr">
      <vt:lpstr>方正姚体</vt:lpstr>
      <vt:lpstr>黑体</vt:lpstr>
      <vt:lpstr>华文中宋</vt:lpstr>
      <vt:lpstr>隶书</vt:lpstr>
      <vt:lpstr>宋体</vt:lpstr>
      <vt:lpstr>Arial</vt:lpstr>
      <vt:lpstr>Arial Black</vt:lpstr>
      <vt:lpstr>Courier New</vt:lpstr>
      <vt:lpstr>Times New Roman</vt:lpstr>
      <vt:lpstr>Wingdings</vt:lpstr>
      <vt:lpstr>574TGp_natural_light_ani</vt:lpstr>
      <vt:lpstr>第7章  Java 语言类的特性</vt:lpstr>
      <vt:lpstr>PowerPoint 演示文稿</vt:lpstr>
      <vt:lpstr>7.1 类的私有成员与公共成员</vt:lpstr>
      <vt:lpstr>7.1 类的私有成员与公共成员</vt:lpstr>
      <vt:lpstr>7.1 类的私有成员与公共成员</vt:lpstr>
      <vt:lpstr>7.2 方法的重载</vt:lpstr>
      <vt:lpstr>7.3 构造方法</vt:lpstr>
      <vt:lpstr>7.3 构造方法</vt:lpstr>
      <vt:lpstr>7.3 构造方法</vt:lpstr>
      <vt:lpstr>7.3 构造方法</vt:lpstr>
      <vt:lpstr>7.3 构造方法</vt:lpstr>
      <vt:lpstr>7.4 静态成员</vt:lpstr>
      <vt:lpstr>7.4 静态成员</vt:lpstr>
      <vt:lpstr>7.4 静态成员</vt:lpstr>
      <vt:lpstr>7.4 静态成员</vt:lpstr>
      <vt:lpstr>7.4 静态成员</vt:lpstr>
      <vt:lpstr>7.4 静态成员</vt:lpstr>
      <vt:lpstr>7.5 对象的应用</vt:lpstr>
      <vt:lpstr>7.5 对象的应用</vt:lpstr>
      <vt:lpstr>7.5 对象的应用</vt:lpstr>
      <vt:lpstr>7.5 对象的应用</vt:lpstr>
      <vt:lpstr>8.6 Java语言的垃圾回收</vt:lpstr>
      <vt:lpstr>8.6 Java语言的垃圾回收</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第6章 类与对象</dc:title>
  <dc:creator>cgj</dc:creator>
  <cp:lastModifiedBy>Guojun</cp:lastModifiedBy>
  <cp:revision>76</cp:revision>
  <dcterms:created xsi:type="dcterms:W3CDTF">2010-03-11T14:07:00Z</dcterms:created>
  <dcterms:modified xsi:type="dcterms:W3CDTF">2018-08-31T02:57:31Z</dcterms:modified>
</cp:coreProperties>
</file>