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4" r:id="rId5"/>
    <p:sldId id="259" r:id="rId6"/>
    <p:sldId id="260" r:id="rId7"/>
    <p:sldId id="265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660066"/>
    <a:srgbClr val="800080"/>
    <a:srgbClr val="FF6600"/>
    <a:srgbClr val="66FF66"/>
    <a:srgbClr val="66FFFF"/>
    <a:srgbClr val="3333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718" autoAdjust="0"/>
  </p:normalViewPr>
  <p:slideViewPr>
    <p:cSldViewPr>
      <p:cViewPr varScale="1">
        <p:scale>
          <a:sx n="62" d="100"/>
          <a:sy n="62" d="100"/>
        </p:scale>
        <p:origin x="1003" y="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238C633-35D8-4054-9C46-48C2C3794CF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5576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E79F1-9764-49D2-8593-5E113DE29EA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37452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73636-966B-4F8D-9D20-CDBE1435C53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275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A1115-E286-4235-9CE3-308E23BB4FF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66315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3DE77-2BDE-4018-A8CB-E6E1E6D1EA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8813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A75CA-7AC9-45BD-9906-7D1CB13C4FD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165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CF5ED-20AA-49A5-B485-B6443ACF662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1780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68395-E850-461E-876D-6647A7CCF3B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7852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DAC49-6562-4C8B-A4EC-EDB9D3AC62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3484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10E87-C6ED-4A37-9E29-1801D4B8733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6880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E5FE1-D14D-4678-BA0C-EE6E517AE8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7749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EE4E9-4E9B-4BF8-9D31-1678F634A6A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5909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hlink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hlink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hlink"/>
                </a:solidFill>
                <a:latin typeface="FrysBaskerville BT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47814A4-C97F-48DF-8255-86F2B7E28DC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FrysBaskerville BT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FrysBaskerville BT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FrysBaskerville BT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FrysBaskerville BT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FrysBaskerville BT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FrysBaskerville BT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FrysBaskerville BT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FrysBaskerville BT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hlink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hlink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hlink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hlink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hlink"/>
                </a:solidFill>
                <a:latin typeface="FrysBaskerville BT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hlink"/>
                </a:solidFill>
                <a:latin typeface="FrysBaskerville BT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hlink"/>
                </a:solidFill>
                <a:latin typeface="FrysBaskerville BT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hlink"/>
                </a:solidFill>
                <a:latin typeface="FrysBaskerville BT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9BAFFD6-694F-4026-9F5E-5A4AA0C3D5A7}" type="slidenum">
              <a:rPr lang="zh-CN" altLang="en-US" sz="140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zh-CN" sz="140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1905000"/>
            <a:ext cx="8839200" cy="1470025"/>
          </a:xfrm>
        </p:spPr>
        <p:txBody>
          <a:bodyPr/>
          <a:lstStyle/>
          <a:p>
            <a:r>
              <a:rPr lang="zh-CN" altLang="en-US" sz="6000" b="1" smtClean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</a:t>
            </a:r>
            <a:r>
              <a:rPr lang="en-US" altLang="zh-CN" sz="6000" b="1" smtClean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6000" b="1" smtClean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章 </a:t>
            </a:r>
            <a:r>
              <a:rPr lang="en-US" altLang="zh-CN" sz="6000" b="1" smtClean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Java</a:t>
            </a:r>
            <a:r>
              <a:rPr lang="zh-CN" altLang="en-US" sz="6000" b="1" smtClean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语言开发环境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hlink"/>
                </a:solidFill>
                <a:latin typeface="FrysBaskerville BT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hlink"/>
                </a:solidFill>
                <a:latin typeface="FrysBaskerville BT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hlink"/>
                </a:solidFill>
                <a:latin typeface="FrysBaskerville BT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hlink"/>
                </a:solidFill>
                <a:latin typeface="FrysBaskerville BT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FCCF15C-C293-4B23-A120-C802AFDB1B89}" type="slidenum">
              <a:rPr lang="zh-CN" altLang="en-US" sz="140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zh-CN" sz="140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zh-CN" altLang="en-US" sz="54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本章主要内容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447800"/>
            <a:ext cx="7848600" cy="4800600"/>
          </a:xfrm>
        </p:spPr>
        <p:txBody>
          <a:bodyPr/>
          <a:lstStyle/>
          <a:p>
            <a:pPr>
              <a:lnSpc>
                <a:spcPts val="4500"/>
              </a:lnSpc>
              <a:buClr>
                <a:srgbClr val="00FFFF"/>
              </a:buClr>
              <a:buFont typeface="Times New Roman" panose="02020603050405020304" pitchFamily="18" charset="0"/>
              <a:buChar char="☻"/>
            </a:pP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开发工具的下载与安装</a:t>
            </a:r>
          </a:p>
          <a:p>
            <a:pPr>
              <a:lnSpc>
                <a:spcPts val="4500"/>
              </a:lnSpc>
              <a:buClr>
                <a:srgbClr val="00FFFF"/>
              </a:buClr>
              <a:buFont typeface="Times New Roman" panose="02020603050405020304" pitchFamily="18" charset="0"/>
              <a:buChar char="☻"/>
            </a:pP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JDK</a:t>
            </a: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开发环境的配置</a:t>
            </a:r>
          </a:p>
          <a:p>
            <a:pPr>
              <a:lnSpc>
                <a:spcPts val="4500"/>
              </a:lnSpc>
              <a:buClr>
                <a:srgbClr val="00FFFF"/>
              </a:buClr>
              <a:buFont typeface="Times New Roman" panose="02020603050405020304" pitchFamily="18" charset="0"/>
              <a:buChar char="☻"/>
            </a:pP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JDK</a:t>
            </a: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环境中编译与运行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应用程序</a:t>
            </a:r>
            <a:endParaRPr lang="en-US" altLang="zh-CN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ts val="4500"/>
              </a:lnSpc>
              <a:buClr>
                <a:srgbClr val="00FFFF"/>
              </a:buClr>
              <a:buFont typeface="Times New Roman" panose="02020603050405020304" pitchFamily="18" charset="0"/>
              <a:buChar char="☻"/>
            </a:pP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源文件的命名规则</a:t>
            </a:r>
            <a:endParaRPr lang="zh-CN" altLang="zh-CN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hlink"/>
                </a:solidFill>
                <a:latin typeface="FrysBaskerville BT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hlink"/>
                </a:solidFill>
                <a:latin typeface="FrysBaskerville BT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hlink"/>
                </a:solidFill>
                <a:latin typeface="FrysBaskerville BT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hlink"/>
                </a:solidFill>
                <a:latin typeface="FrysBaskerville BT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83560B8-B6DC-4C4D-A18B-161F6DE8E9DE}" type="slidenum">
              <a:rPr lang="zh-CN" altLang="en-US" sz="140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zh-CN" sz="140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8077200" cy="1143000"/>
          </a:xfrm>
        </p:spPr>
        <p:txBody>
          <a:bodyPr/>
          <a:lstStyle/>
          <a:p>
            <a:r>
              <a:rPr lang="en-US" altLang="zh-CN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2.1 Java</a:t>
            </a:r>
            <a:r>
              <a:rPr lang="zh-CN" altLang="zh-CN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开发工具</a:t>
            </a:r>
            <a:endParaRPr lang="zh-CN" altLang="en-US" sz="4800" b="1" smtClean="0">
              <a:solidFill>
                <a:srgbClr val="FFFF00"/>
              </a:solidFill>
              <a:ea typeface="方正姚体" panose="02010601030101010101" pitchFamily="2" charset="-122"/>
            </a:endParaRP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143000"/>
            <a:ext cx="8839200" cy="5257800"/>
          </a:xfrm>
        </p:spPr>
        <p:txBody>
          <a:bodyPr/>
          <a:lstStyle/>
          <a:p>
            <a:pPr>
              <a:lnSpc>
                <a:spcPts val="4500"/>
              </a:lnSpc>
              <a:buFontTx/>
              <a:buBlip>
                <a:blip r:embed="rId2"/>
              </a:buBlip>
            </a:pP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进入到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 SE</a:t>
            </a: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的下载网页</a:t>
            </a:r>
            <a:r>
              <a:rPr lang="en-US" altLang="zh-CN" smtClean="0">
                <a:ea typeface="宋体" panose="02010600030101010101" pitchFamily="2" charset="-122"/>
              </a:rPr>
              <a:t>http://www.oracle.com/technetwork/java/javase/downloads/jdk10-downloads-4416644.html</a:t>
            </a:r>
            <a:endParaRPr lang="en-US" altLang="zh-CN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ts val="4500"/>
              </a:lnSpc>
              <a:buFontTx/>
              <a:buBlip>
                <a:blip r:embed="rId2"/>
              </a:buBlip>
            </a:pP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然后根据网页上的提示进行下载。下载完成后，即获得了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JDK10</a:t>
            </a: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版的安装文件，其文件名为：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jdk-10_windows-x64_bin.exe</a:t>
            </a:r>
            <a:r>
              <a:rPr lang="zh-CN" altLang="zh-CN" smtClean="0">
                <a:ea typeface="宋体" panose="02010600030101010101" pitchFamily="2" charset="-122"/>
              </a:rPr>
              <a:t>。</a:t>
            </a:r>
            <a:endParaRPr lang="zh-CN" altLang="en-US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8077200" cy="1143000"/>
          </a:xfrm>
        </p:spPr>
        <p:txBody>
          <a:bodyPr/>
          <a:lstStyle/>
          <a:p>
            <a:r>
              <a:rPr lang="en-US" altLang="zh-CN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2.2 JDK</a:t>
            </a:r>
            <a:r>
              <a:rPr lang="zh-CN" altLang="zh-CN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参考文档下载与安装</a:t>
            </a:r>
            <a:endParaRPr lang="zh-CN" altLang="en-US" sz="4800" b="1" smtClean="0">
              <a:solidFill>
                <a:srgbClr val="FFFF00"/>
              </a:solidFill>
              <a:ea typeface="方正姚体" panose="02010601030101010101" pitchFamily="2" charset="-122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0" y="990600"/>
            <a:ext cx="9144000" cy="5562600"/>
          </a:xfrm>
        </p:spPr>
        <p:txBody>
          <a:bodyPr/>
          <a:lstStyle/>
          <a:p>
            <a:pPr>
              <a:lnSpc>
                <a:spcPts val="4500"/>
              </a:lnSpc>
              <a:buFontTx/>
              <a:buBlip>
                <a:blip r:embed="rId4"/>
              </a:buBlip>
            </a:pP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输入网址 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http://www.oracle.com/technetwork/java/javase/downloads/ jdk10-doc-downloads-4417029.html</a:t>
            </a:r>
          </a:p>
          <a:p>
            <a:pPr>
              <a:lnSpc>
                <a:spcPts val="4500"/>
              </a:lnSpc>
              <a:buFontTx/>
              <a:buBlip>
                <a:blip r:embed="rId4"/>
              </a:buBlip>
            </a:pP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进行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JDK</a:t>
            </a: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参考文档的下载，下载的操作完成时，取得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JDK</a:t>
            </a: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参考文档的安装文件</a:t>
            </a:r>
            <a:endParaRPr lang="en-US" altLang="zh-CN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ts val="4500"/>
              </a:lnSpc>
              <a:buFontTx/>
              <a:buNone/>
            </a:pPr>
            <a:r>
              <a:rPr lang="en-US" altLang="zh-CN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jdk-10_doc-all.zip</a:t>
            </a:r>
          </a:p>
          <a:p>
            <a:pPr>
              <a:lnSpc>
                <a:spcPts val="4500"/>
              </a:lnSpc>
              <a:buFontTx/>
              <a:buBlip>
                <a:blip r:embed="rId4"/>
              </a:buBlip>
            </a:pP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将</a:t>
            </a: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下载得到的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JDK</a:t>
            </a: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参考文档，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用</a:t>
            </a: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解压缩软件来解开它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即可</a:t>
            </a: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zh-CN" altLang="en-US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148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hlink"/>
                </a:solidFill>
                <a:latin typeface="FrysBaskerville BT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hlink"/>
                </a:solidFill>
                <a:latin typeface="FrysBaskerville BT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hlink"/>
                </a:solidFill>
                <a:latin typeface="FrysBaskerville BT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hlink"/>
                </a:solidFill>
                <a:latin typeface="FrysBaskerville BT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3DCD723-313F-42A7-AEB7-EC1279F57962}" type="slidenum">
              <a:rPr lang="zh-CN" altLang="en-US" sz="140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zh-CN" sz="14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772400" cy="1143000"/>
          </a:xfrm>
        </p:spPr>
        <p:txBody>
          <a:bodyPr/>
          <a:lstStyle/>
          <a:p>
            <a:r>
              <a:rPr lang="en-US" altLang="zh-CN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2.3 JDK</a:t>
            </a:r>
            <a:r>
              <a:rPr lang="zh-CN" altLang="en-US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的使用</a:t>
            </a: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685800" y="1295400"/>
            <a:ext cx="7772400" cy="762000"/>
          </a:xfrm>
        </p:spPr>
        <p:txBody>
          <a:bodyPr/>
          <a:lstStyle/>
          <a:p>
            <a:pPr>
              <a:lnSpc>
                <a:spcPts val="4500"/>
              </a:lnSpc>
              <a:buFontTx/>
              <a:buBlip>
                <a:blip r:embed="rId2"/>
              </a:buBlip>
            </a:pP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编译和运行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应用程序</a:t>
            </a:r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hlink"/>
                </a:solidFill>
                <a:latin typeface="FrysBaskerville BT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hlink"/>
                </a:solidFill>
                <a:latin typeface="FrysBaskerville BT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hlink"/>
                </a:solidFill>
                <a:latin typeface="FrysBaskerville BT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hlink"/>
                </a:solidFill>
                <a:latin typeface="FrysBaskerville BT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5E27843-F610-4501-B567-1BD28D6726E4}" type="slidenum">
              <a:rPr lang="zh-CN" altLang="en-US" sz="140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zh-CN" sz="1400"/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609600" y="2057400"/>
            <a:ext cx="7772400" cy="4267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altLang="zh-CN" sz="2800" b="1" kern="0" dirty="0">
                <a:latin typeface="黑体" pitchFamily="2" charset="-122"/>
                <a:ea typeface="黑体" pitchFamily="2" charset="-122"/>
              </a:rPr>
              <a:t>//</a:t>
            </a:r>
            <a:r>
              <a:rPr lang="en-US" altLang="zh-CN" sz="2800" b="1" kern="0" dirty="0">
                <a:solidFill>
                  <a:schemeClr val="accent6"/>
                </a:solidFill>
                <a:latin typeface="黑体" pitchFamily="2" charset="-122"/>
                <a:ea typeface="黑体" pitchFamily="2" charset="-122"/>
              </a:rPr>
              <a:t>appA_1</a:t>
            </a:r>
            <a:r>
              <a:rPr lang="en-US" altLang="zh-CN" sz="2800" b="1" kern="0" dirty="0">
                <a:latin typeface="黑体" pitchFamily="2" charset="-122"/>
                <a:ea typeface="黑体" pitchFamily="2" charset="-122"/>
              </a:rPr>
              <a:t>.java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zh-CN" sz="2800" b="1" kern="0" dirty="0">
                <a:latin typeface="黑体" pitchFamily="2" charset="-122"/>
                <a:ea typeface="黑体" pitchFamily="2" charset="-122"/>
              </a:rPr>
              <a:t>public class </a:t>
            </a:r>
            <a:r>
              <a:rPr lang="en-US" altLang="zh-CN" sz="2800" b="1" kern="0" dirty="0">
                <a:solidFill>
                  <a:schemeClr val="accent6"/>
                </a:solidFill>
                <a:latin typeface="黑体" pitchFamily="2" charset="-122"/>
                <a:ea typeface="黑体" pitchFamily="2" charset="-122"/>
              </a:rPr>
              <a:t>App2_1 </a:t>
            </a:r>
            <a:r>
              <a:rPr lang="en-US" altLang="zh-CN" sz="2800" b="1" kern="0" dirty="0">
                <a:latin typeface="黑体" pitchFamily="2" charset="-122"/>
                <a:ea typeface="黑体" pitchFamily="2" charset="-122"/>
              </a:rPr>
              <a:t>//</a:t>
            </a:r>
            <a:r>
              <a:rPr lang="zh-CN" altLang="en-US" sz="2800" b="1" kern="0" dirty="0">
                <a:latin typeface="黑体" pitchFamily="2" charset="-122"/>
                <a:ea typeface="黑体" pitchFamily="2" charset="-122"/>
              </a:rPr>
              <a:t>主类</a:t>
            </a:r>
            <a:endParaRPr lang="en-US" altLang="zh-CN" sz="2800" b="1" kern="0" dirty="0">
              <a:latin typeface="黑体" pitchFamily="2" charset="-122"/>
              <a:ea typeface="黑体" pitchFamily="2" charset="-122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zh-CN" sz="2800" b="1" kern="0" dirty="0">
                <a:latin typeface="黑体" pitchFamily="2" charset="-122"/>
                <a:ea typeface="黑体" pitchFamily="2" charset="-122"/>
              </a:rPr>
              <a:t>{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zh-CN" sz="2800" b="1" kern="0" dirty="0">
                <a:latin typeface="黑体" pitchFamily="2" charset="-122"/>
                <a:ea typeface="黑体" pitchFamily="2" charset="-122"/>
              </a:rPr>
              <a:t>   public static void </a:t>
            </a:r>
            <a:r>
              <a:rPr lang="en-US" altLang="zh-CN" sz="2800" b="1" kern="0" dirty="0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main</a:t>
            </a:r>
            <a:r>
              <a:rPr lang="en-US" altLang="zh-CN" sz="2800" b="1" kern="0" dirty="0">
                <a:latin typeface="黑体" pitchFamily="2" charset="-122"/>
                <a:ea typeface="黑体" pitchFamily="2" charset="-122"/>
              </a:rPr>
              <a:t>(</a:t>
            </a:r>
            <a:r>
              <a:rPr lang="en-US" altLang="zh-CN" sz="2800" b="1" kern="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String</a:t>
            </a:r>
            <a:r>
              <a:rPr lang="en-US" altLang="zh-CN" sz="2800" b="1" kern="0" dirty="0">
                <a:latin typeface="黑体" pitchFamily="2" charset="-122"/>
                <a:ea typeface="黑体" pitchFamily="2" charset="-122"/>
              </a:rPr>
              <a:t>[] </a:t>
            </a:r>
            <a:r>
              <a:rPr lang="en-US" altLang="zh-CN" sz="2800" b="1" kern="0" dirty="0" err="1">
                <a:latin typeface="黑体" pitchFamily="2" charset="-122"/>
                <a:ea typeface="黑体" pitchFamily="2" charset="-122"/>
              </a:rPr>
              <a:t>args</a:t>
            </a:r>
            <a:r>
              <a:rPr lang="en-US" altLang="zh-CN" sz="2800" b="1" kern="0" dirty="0">
                <a:latin typeface="黑体" pitchFamily="2" charset="-122"/>
                <a:ea typeface="黑体" pitchFamily="2" charset="-122"/>
              </a:rPr>
              <a:t>)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zh-CN" sz="2800" b="1" kern="0" dirty="0">
                <a:latin typeface="黑体" pitchFamily="2" charset="-122"/>
                <a:ea typeface="黑体" pitchFamily="2" charset="-122"/>
              </a:rPr>
              <a:t>    {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zh-CN" sz="2800" b="1" kern="0" dirty="0">
                <a:latin typeface="黑体" pitchFamily="2" charset="-122"/>
                <a:ea typeface="黑体" pitchFamily="2" charset="-122"/>
              </a:rPr>
              <a:t>      </a:t>
            </a:r>
            <a:r>
              <a:rPr lang="en-US" altLang="zh-CN" sz="2800" b="1" kern="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System</a:t>
            </a:r>
            <a:r>
              <a:rPr lang="en-US" altLang="zh-CN" sz="2800" b="1" kern="0" dirty="0">
                <a:latin typeface="黑体" pitchFamily="2" charset="-122"/>
                <a:ea typeface="黑体" pitchFamily="2" charset="-122"/>
              </a:rPr>
              <a:t>.out.println("Hello Java!");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zh-CN" sz="2800" b="1" kern="0" dirty="0">
                <a:latin typeface="黑体" pitchFamily="2" charset="-122"/>
                <a:ea typeface="黑体" pitchFamily="2" charset="-122"/>
              </a:rPr>
              <a:t>    }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zh-CN" sz="2800" b="1" kern="0" dirty="0">
                <a:latin typeface="黑体" pitchFamily="2" charset="-122"/>
                <a:ea typeface="黑体" pitchFamily="2" charset="-122"/>
              </a:rPr>
              <a:t>}</a:t>
            </a:r>
            <a:endParaRPr lang="zh-CN" altLang="en-US" sz="2800" b="1" kern="0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772400" cy="1143000"/>
          </a:xfrm>
        </p:spPr>
        <p:txBody>
          <a:bodyPr/>
          <a:lstStyle/>
          <a:p>
            <a:pPr algn="l"/>
            <a:r>
              <a:rPr lang="en-US" altLang="zh-CN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Java</a:t>
            </a:r>
            <a:r>
              <a:rPr lang="zh-CN" altLang="en-US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应用程序说明</a:t>
            </a:r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686800" cy="5562600"/>
          </a:xfrm>
        </p:spPr>
        <p:txBody>
          <a:bodyPr/>
          <a:lstStyle/>
          <a:p>
            <a:pPr>
              <a:lnSpc>
                <a:spcPts val="4500"/>
              </a:lnSpc>
              <a:buFontTx/>
              <a:buBlip>
                <a:blip r:embed="rId2"/>
              </a:buBlip>
            </a:pP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应用程序命名规则：</a:t>
            </a:r>
            <a:endParaRPr lang="en-US" altLang="zh-CN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1">
              <a:lnSpc>
                <a:spcPts val="4500"/>
              </a:lnSpc>
              <a:buFontTx/>
              <a:buBlip>
                <a:blip r:embed="rId3"/>
              </a:buBlip>
            </a:pP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源文件的扩展名必须是  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.java 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en-US" altLang="zh-CN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1">
              <a:lnSpc>
                <a:spcPts val="4500"/>
              </a:lnSpc>
              <a:buFontTx/>
              <a:buBlip>
                <a:blip r:embed="rId3"/>
              </a:buBlip>
            </a:pP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如果源文件中有多个类，则最多只能有一个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public</a:t>
            </a: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类，如果有的话，那么源文件的名字必须与这个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public</a:t>
            </a: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类的名字相同（文件名的大小写可以与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public</a:t>
            </a: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类名的大小写不同）；如果源文件没有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public</a:t>
            </a:r>
            <a:r>
              <a:rPr lang="zh-CN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类，那么源文件的名字由用户任意命名</a:t>
            </a:r>
            <a:r>
              <a:rPr lang="zh-CN" altLang="zh-CN" smtClean="0">
                <a:ea typeface="宋体" panose="02010600030101010101" pitchFamily="2" charset="-122"/>
              </a:rPr>
              <a:t>。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主类：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main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方法是程序执行的入口。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zh-CN" altLang="en-US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hlink"/>
                </a:solidFill>
                <a:latin typeface="FrysBaskerville BT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hlink"/>
                </a:solidFill>
                <a:latin typeface="FrysBaskerville BT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hlink"/>
                </a:solidFill>
                <a:latin typeface="FrysBaskerville BT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hlink"/>
                </a:solidFill>
                <a:latin typeface="FrysBaskerville BT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hlink"/>
                </a:solidFill>
                <a:latin typeface="FrysBaskerville BT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4F74DDB-B5C0-4B17-B1B1-576F923B9485}" type="slidenum">
              <a:rPr lang="zh-CN" altLang="en-US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zh-CN" sz="1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日期占位符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fld id="{F615C95E-C000-4921-8CAD-15FEAF44B3DF}" type="datetime1">
              <a:rPr lang="zh-CN" altLang="en-US" sz="1400" smtClean="0">
                <a:latin typeface="Times New Roman" panose="02020603050405020304" pitchFamily="18" charset="0"/>
                <a:ea typeface="宋体" panose="02010600030101010101" pitchFamily="2" charset="-122"/>
              </a:rPr>
              <a:pPr/>
              <a:t>2018/8/31</a:t>
            </a:fld>
            <a:endParaRPr lang="en-US" altLang="zh-CN" sz="14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5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5997575" y="6477000"/>
            <a:ext cx="2895600" cy="30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algn="r"/>
            <a:fld id="{41C54B4A-0FE9-4E3C-AB01-998A3D30C43A}" type="slidenum"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algn="r"/>
              <a:t>7</a:t>
            </a:fld>
            <a:endParaRPr lang="en-US" altLang="zh-CN" sz="20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6" name="AutoShape 1026"/>
          <p:cNvSpPr>
            <a:spLocks noChangeArrowheads="1"/>
          </p:cNvSpPr>
          <p:nvPr/>
        </p:nvSpPr>
        <p:spPr bwMode="auto">
          <a:xfrm>
            <a:off x="1524000" y="1371600"/>
            <a:ext cx="5334000" cy="36576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FFFF99"/>
              </a:gs>
              <a:gs pos="100000">
                <a:srgbClr val="767647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algn="ctr"/>
            <a:r>
              <a:rPr lang="zh-CN" altLang="en-US" sz="10600">
                <a:ea typeface="宋体" panose="02010600030101010101" pitchFamily="2" charset="-122"/>
              </a:rPr>
              <a:t>再见！</a:t>
            </a:r>
          </a:p>
        </p:txBody>
      </p:sp>
    </p:spTree>
    <p:extLst>
      <p:ext uri="{BB962C8B-B14F-4D97-AF65-F5344CB8AC3E}">
        <p14:creationId xmlns:p14="http://schemas.microsoft.com/office/powerpoint/2010/main" val="269138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FrysBaskerville BT"/>
        <a:ea typeface=""/>
        <a:cs typeface=""/>
      </a:majorFont>
      <a:minorFont>
        <a:latin typeface="FrysBaskerville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755</TotalTime>
  <Words>270</Words>
  <Application>Microsoft Office PowerPoint</Application>
  <PresentationFormat>全屏显示(4:3)</PresentationFormat>
  <Paragraphs>37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FrysBaskerville BT</vt:lpstr>
      <vt:lpstr>方正姚体</vt:lpstr>
      <vt:lpstr>黑体</vt:lpstr>
      <vt:lpstr>华文中宋</vt:lpstr>
      <vt:lpstr>隶书</vt:lpstr>
      <vt:lpstr>宋体</vt:lpstr>
      <vt:lpstr>Courier New</vt:lpstr>
      <vt:lpstr>Times New Roman</vt:lpstr>
      <vt:lpstr>Default Design</vt:lpstr>
      <vt:lpstr>第2章 Java语言开发环境</vt:lpstr>
      <vt:lpstr>本章主要内容</vt:lpstr>
      <vt:lpstr>2.1 Java开发工具</vt:lpstr>
      <vt:lpstr>2.2 JDK参考文档下载与安装</vt:lpstr>
      <vt:lpstr>2.3 JDK的使用</vt:lpstr>
      <vt:lpstr>Java应用程序说明</vt:lpstr>
      <vt:lpstr>PowerPoint 演示文稿</vt:lpstr>
    </vt:vector>
  </TitlesOfParts>
  <Company>KMT Software,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Midnight Leaf</dc:title>
  <dc:creator>KMT Software, Inc.</dc:creator>
  <cp:keywords>exciting online presentation communicate impactful exchange information broadcast collaborate on-screen projector white</cp:keywords>
  <dc:description>Use this template to create beautiful presentations using Nature's themes.</dc:description>
  <cp:lastModifiedBy>Guojun</cp:lastModifiedBy>
  <cp:revision>88</cp:revision>
  <dcterms:created xsi:type="dcterms:W3CDTF">1999-04-05T10:19:44Z</dcterms:created>
  <dcterms:modified xsi:type="dcterms:W3CDTF">2018-08-31T02:59:11Z</dcterms:modified>
  <cp:category>Nature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">
    <vt:lpwstr>Midnight Leaf</vt:lpwstr>
  </property>
  <property fmtid="{D5CDD505-2E9C-101B-9397-08002B2CF9AE}" pid="3" name="Style">
    <vt:lpwstr>S</vt:lpwstr>
  </property>
  <property fmtid="{D5CDD505-2E9C-101B-9397-08002B2CF9AE}" pid="4" name="Folder">
    <vt:lpwstr>Nature</vt:lpwstr>
  </property>
  <property fmtid="{D5CDD505-2E9C-101B-9397-08002B2CF9AE}" pid="5" name="Attribution">
    <vt:lpwstr>Copyright © 2005 KMT Software, Inc.</vt:lpwstr>
  </property>
</Properties>
</file>