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88" r:id="rId4"/>
    <p:sldId id="289" r:id="rId5"/>
    <p:sldId id="290" r:id="rId6"/>
    <p:sldId id="291" r:id="rId7"/>
    <p:sldId id="292" r:id="rId8"/>
    <p:sldId id="293" r:id="rId9"/>
    <p:sldId id="294" r:id="rId10"/>
    <p:sldId id="295" r:id="rId11"/>
    <p:sldId id="296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1003" y="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11" Type="http://schemas.openxmlformats.org/officeDocument/2006/relationships/image" Target="../media/image10.png"/><Relationship Id="rId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7"/>
          <p:cNvSpPr>
            <a:spLocks noChangeArrowheads="1"/>
          </p:cNvSpPr>
          <p:nvPr/>
        </p:nvSpPr>
        <p:spPr bwMode="gray">
          <a:xfrm>
            <a:off x="0" y="0"/>
            <a:ext cx="9144000" cy="1828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latin typeface="Arial" charset="0"/>
              <a:ea typeface="宋体" charset="-122"/>
            </a:endParaRPr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152400" y="381000"/>
            <a:ext cx="6838950" cy="3365500"/>
            <a:chOff x="664" y="1951"/>
            <a:chExt cx="4308" cy="2120"/>
          </a:xfrm>
        </p:grpSpPr>
        <p:sp>
          <p:nvSpPr>
            <p:cNvPr id="6" name="Freeform 16"/>
            <p:cNvSpPr>
              <a:spLocks/>
            </p:cNvSpPr>
            <p:nvPr/>
          </p:nvSpPr>
          <p:spPr bwMode="invGray">
            <a:xfrm>
              <a:off x="743" y="2045"/>
              <a:ext cx="1267" cy="1938"/>
            </a:xfrm>
            <a:custGeom>
              <a:avLst/>
              <a:gdLst>
                <a:gd name="T0" fmla="*/ 116 w 1692"/>
                <a:gd name="T1" fmla="*/ 258 h 2586"/>
                <a:gd name="T2" fmla="*/ 320 w 1692"/>
                <a:gd name="T3" fmla="*/ 210 h 2586"/>
                <a:gd name="T4" fmla="*/ 434 w 1692"/>
                <a:gd name="T5" fmla="*/ 240 h 2586"/>
                <a:gd name="T6" fmla="*/ 416 w 1692"/>
                <a:gd name="T7" fmla="*/ 444 h 2586"/>
                <a:gd name="T8" fmla="*/ 272 w 1692"/>
                <a:gd name="T9" fmla="*/ 582 h 2586"/>
                <a:gd name="T10" fmla="*/ 218 w 1692"/>
                <a:gd name="T11" fmla="*/ 714 h 2586"/>
                <a:gd name="T12" fmla="*/ 284 w 1692"/>
                <a:gd name="T13" fmla="*/ 964 h 2586"/>
                <a:gd name="T14" fmla="*/ 316 w 1692"/>
                <a:gd name="T15" fmla="*/ 960 h 2586"/>
                <a:gd name="T16" fmla="*/ 328 w 1692"/>
                <a:gd name="T17" fmla="*/ 906 h 2586"/>
                <a:gd name="T18" fmla="*/ 478 w 1692"/>
                <a:gd name="T19" fmla="*/ 1154 h 2586"/>
                <a:gd name="T20" fmla="*/ 650 w 1692"/>
                <a:gd name="T21" fmla="*/ 1200 h 2586"/>
                <a:gd name="T22" fmla="*/ 794 w 1692"/>
                <a:gd name="T23" fmla="*/ 1350 h 2586"/>
                <a:gd name="T24" fmla="*/ 854 w 1692"/>
                <a:gd name="T25" fmla="*/ 1422 h 2586"/>
                <a:gd name="T26" fmla="*/ 770 w 1692"/>
                <a:gd name="T27" fmla="*/ 1608 h 2586"/>
                <a:gd name="T28" fmla="*/ 916 w 1692"/>
                <a:gd name="T29" fmla="*/ 1782 h 2586"/>
                <a:gd name="T30" fmla="*/ 1034 w 1692"/>
                <a:gd name="T31" fmla="*/ 2022 h 2586"/>
                <a:gd name="T32" fmla="*/ 1094 w 1692"/>
                <a:gd name="T33" fmla="*/ 2310 h 2586"/>
                <a:gd name="T34" fmla="*/ 1194 w 1692"/>
                <a:gd name="T35" fmla="*/ 2540 h 2586"/>
                <a:gd name="T36" fmla="*/ 1280 w 1692"/>
                <a:gd name="T37" fmla="*/ 2520 h 2586"/>
                <a:gd name="T38" fmla="*/ 1244 w 1692"/>
                <a:gd name="T39" fmla="*/ 2394 h 2586"/>
                <a:gd name="T40" fmla="*/ 1288 w 1692"/>
                <a:gd name="T41" fmla="*/ 2306 h 2586"/>
                <a:gd name="T42" fmla="*/ 1368 w 1692"/>
                <a:gd name="T43" fmla="*/ 2228 h 2586"/>
                <a:gd name="T44" fmla="*/ 1448 w 1692"/>
                <a:gd name="T45" fmla="*/ 2076 h 2586"/>
                <a:gd name="T46" fmla="*/ 1568 w 1692"/>
                <a:gd name="T47" fmla="*/ 1950 h 2586"/>
                <a:gd name="T48" fmla="*/ 1622 w 1692"/>
                <a:gd name="T49" fmla="*/ 1746 h 2586"/>
                <a:gd name="T50" fmla="*/ 1552 w 1692"/>
                <a:gd name="T51" fmla="*/ 1538 h 2586"/>
                <a:gd name="T52" fmla="*/ 1376 w 1692"/>
                <a:gd name="T53" fmla="*/ 1410 h 2586"/>
                <a:gd name="T54" fmla="*/ 1104 w 1692"/>
                <a:gd name="T55" fmla="*/ 1280 h 2586"/>
                <a:gd name="T56" fmla="*/ 974 w 1692"/>
                <a:gd name="T57" fmla="*/ 1260 h 2586"/>
                <a:gd name="T58" fmla="*/ 904 w 1692"/>
                <a:gd name="T59" fmla="*/ 1268 h 2586"/>
                <a:gd name="T60" fmla="*/ 794 w 1692"/>
                <a:gd name="T61" fmla="*/ 1308 h 2586"/>
                <a:gd name="T62" fmla="*/ 758 w 1692"/>
                <a:gd name="T63" fmla="*/ 1174 h 2586"/>
                <a:gd name="T64" fmla="*/ 736 w 1692"/>
                <a:gd name="T65" fmla="*/ 1062 h 2586"/>
                <a:gd name="T66" fmla="*/ 632 w 1692"/>
                <a:gd name="T67" fmla="*/ 1104 h 2586"/>
                <a:gd name="T68" fmla="*/ 568 w 1692"/>
                <a:gd name="T69" fmla="*/ 950 h 2586"/>
                <a:gd name="T70" fmla="*/ 740 w 1692"/>
                <a:gd name="T71" fmla="*/ 912 h 2586"/>
                <a:gd name="T72" fmla="*/ 842 w 1692"/>
                <a:gd name="T73" fmla="*/ 906 h 2586"/>
                <a:gd name="T74" fmla="*/ 896 w 1692"/>
                <a:gd name="T75" fmla="*/ 900 h 2586"/>
                <a:gd name="T76" fmla="*/ 1058 w 1692"/>
                <a:gd name="T77" fmla="*/ 750 h 2586"/>
                <a:gd name="T78" fmla="*/ 1184 w 1692"/>
                <a:gd name="T79" fmla="*/ 678 h 2586"/>
                <a:gd name="T80" fmla="*/ 1278 w 1692"/>
                <a:gd name="T81" fmla="*/ 636 h 2586"/>
                <a:gd name="T82" fmla="*/ 1340 w 1692"/>
                <a:gd name="T83" fmla="*/ 538 h 2586"/>
                <a:gd name="T84" fmla="*/ 1288 w 1692"/>
                <a:gd name="T85" fmla="*/ 512 h 2586"/>
                <a:gd name="T86" fmla="*/ 1526 w 1692"/>
                <a:gd name="T87" fmla="*/ 456 h 2586"/>
                <a:gd name="T88" fmla="*/ 1406 w 1692"/>
                <a:gd name="T89" fmla="*/ 342 h 2586"/>
                <a:gd name="T90" fmla="*/ 1328 w 1692"/>
                <a:gd name="T91" fmla="*/ 264 h 2586"/>
                <a:gd name="T92" fmla="*/ 1222 w 1692"/>
                <a:gd name="T93" fmla="*/ 364 h 2586"/>
                <a:gd name="T94" fmla="*/ 1110 w 1692"/>
                <a:gd name="T95" fmla="*/ 444 h 2586"/>
                <a:gd name="T96" fmla="*/ 1022 w 1692"/>
                <a:gd name="T97" fmla="*/ 304 h 2586"/>
                <a:gd name="T98" fmla="*/ 1212 w 1692"/>
                <a:gd name="T99" fmla="*/ 240 h 2586"/>
                <a:gd name="T100" fmla="*/ 1266 w 1692"/>
                <a:gd name="T101" fmla="*/ 198 h 2586"/>
                <a:gd name="T102" fmla="*/ 1328 w 1692"/>
                <a:gd name="T103" fmla="*/ 172 h 2586"/>
                <a:gd name="T104" fmla="*/ 1286 w 1692"/>
                <a:gd name="T105" fmla="*/ 144 h 2586"/>
                <a:gd name="T106" fmla="*/ 1262 w 1692"/>
                <a:gd name="T107" fmla="*/ 120 h 2586"/>
                <a:gd name="T108" fmla="*/ 1202 w 1692"/>
                <a:gd name="T109" fmla="*/ 102 h 2586"/>
                <a:gd name="T110" fmla="*/ 1106 w 1692"/>
                <a:gd name="T111" fmla="*/ 136 h 2586"/>
                <a:gd name="T112" fmla="*/ 950 w 1692"/>
                <a:gd name="T113" fmla="*/ 120 h 2586"/>
                <a:gd name="T114" fmla="*/ 550 w 1692"/>
                <a:gd name="T115" fmla="*/ 0 h 2586"/>
                <a:gd name="T116" fmla="*/ 344 w 1692"/>
                <a:gd name="T117" fmla="*/ 32 h 2586"/>
                <a:gd name="T118" fmla="*/ 290 w 1692"/>
                <a:gd name="T119" fmla="*/ 102 h 2586"/>
                <a:gd name="T120" fmla="*/ 128 w 1692"/>
                <a:gd name="T121" fmla="*/ 174 h 2586"/>
                <a:gd name="T122" fmla="*/ 128 w 1692"/>
                <a:gd name="T123" fmla="*/ 216 h 2586"/>
                <a:gd name="T124" fmla="*/ 2 w 1692"/>
                <a:gd name="T125" fmla="*/ 252 h 258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692" h="2586">
                  <a:moveTo>
                    <a:pt x="2" y="252"/>
                  </a:moveTo>
                  <a:lnTo>
                    <a:pt x="68" y="264"/>
                  </a:lnTo>
                  <a:lnTo>
                    <a:pt x="116" y="258"/>
                  </a:lnTo>
                  <a:lnTo>
                    <a:pt x="188" y="216"/>
                  </a:lnTo>
                  <a:lnTo>
                    <a:pt x="236" y="210"/>
                  </a:lnTo>
                  <a:lnTo>
                    <a:pt x="320" y="210"/>
                  </a:lnTo>
                  <a:lnTo>
                    <a:pt x="368" y="216"/>
                  </a:lnTo>
                  <a:lnTo>
                    <a:pt x="398" y="246"/>
                  </a:lnTo>
                  <a:lnTo>
                    <a:pt x="434" y="240"/>
                  </a:lnTo>
                  <a:lnTo>
                    <a:pt x="422" y="294"/>
                  </a:lnTo>
                  <a:lnTo>
                    <a:pt x="404" y="354"/>
                  </a:lnTo>
                  <a:lnTo>
                    <a:pt x="416" y="444"/>
                  </a:lnTo>
                  <a:lnTo>
                    <a:pt x="408" y="480"/>
                  </a:lnTo>
                  <a:lnTo>
                    <a:pt x="380" y="474"/>
                  </a:lnTo>
                  <a:lnTo>
                    <a:pt x="272" y="582"/>
                  </a:lnTo>
                  <a:lnTo>
                    <a:pt x="236" y="628"/>
                  </a:lnTo>
                  <a:lnTo>
                    <a:pt x="242" y="672"/>
                  </a:lnTo>
                  <a:lnTo>
                    <a:pt x="218" y="714"/>
                  </a:lnTo>
                  <a:lnTo>
                    <a:pt x="268" y="774"/>
                  </a:lnTo>
                  <a:lnTo>
                    <a:pt x="262" y="844"/>
                  </a:lnTo>
                  <a:lnTo>
                    <a:pt x="284" y="964"/>
                  </a:lnTo>
                  <a:lnTo>
                    <a:pt x="320" y="1010"/>
                  </a:lnTo>
                  <a:lnTo>
                    <a:pt x="324" y="970"/>
                  </a:lnTo>
                  <a:lnTo>
                    <a:pt x="316" y="960"/>
                  </a:lnTo>
                  <a:lnTo>
                    <a:pt x="302" y="834"/>
                  </a:lnTo>
                  <a:lnTo>
                    <a:pt x="326" y="830"/>
                  </a:lnTo>
                  <a:lnTo>
                    <a:pt x="328" y="906"/>
                  </a:lnTo>
                  <a:lnTo>
                    <a:pt x="380" y="996"/>
                  </a:lnTo>
                  <a:lnTo>
                    <a:pt x="368" y="1074"/>
                  </a:lnTo>
                  <a:lnTo>
                    <a:pt x="478" y="1154"/>
                  </a:lnTo>
                  <a:lnTo>
                    <a:pt x="564" y="1164"/>
                  </a:lnTo>
                  <a:lnTo>
                    <a:pt x="612" y="1208"/>
                  </a:lnTo>
                  <a:lnTo>
                    <a:pt x="650" y="1200"/>
                  </a:lnTo>
                  <a:lnTo>
                    <a:pt x="680" y="1224"/>
                  </a:lnTo>
                  <a:lnTo>
                    <a:pt x="698" y="1272"/>
                  </a:lnTo>
                  <a:lnTo>
                    <a:pt x="794" y="1350"/>
                  </a:lnTo>
                  <a:lnTo>
                    <a:pt x="842" y="1308"/>
                  </a:lnTo>
                  <a:lnTo>
                    <a:pt x="848" y="1350"/>
                  </a:lnTo>
                  <a:lnTo>
                    <a:pt x="854" y="1422"/>
                  </a:lnTo>
                  <a:lnTo>
                    <a:pt x="786" y="1490"/>
                  </a:lnTo>
                  <a:lnTo>
                    <a:pt x="788" y="1542"/>
                  </a:lnTo>
                  <a:lnTo>
                    <a:pt x="770" y="1608"/>
                  </a:lnTo>
                  <a:lnTo>
                    <a:pt x="802" y="1634"/>
                  </a:lnTo>
                  <a:lnTo>
                    <a:pt x="848" y="1668"/>
                  </a:lnTo>
                  <a:lnTo>
                    <a:pt x="916" y="1782"/>
                  </a:lnTo>
                  <a:lnTo>
                    <a:pt x="956" y="1800"/>
                  </a:lnTo>
                  <a:lnTo>
                    <a:pt x="1010" y="1848"/>
                  </a:lnTo>
                  <a:lnTo>
                    <a:pt x="1034" y="2022"/>
                  </a:lnTo>
                  <a:lnTo>
                    <a:pt x="1058" y="2178"/>
                  </a:lnTo>
                  <a:lnTo>
                    <a:pt x="1046" y="2244"/>
                  </a:lnTo>
                  <a:lnTo>
                    <a:pt x="1094" y="2310"/>
                  </a:lnTo>
                  <a:lnTo>
                    <a:pt x="1118" y="2364"/>
                  </a:lnTo>
                  <a:lnTo>
                    <a:pt x="1138" y="2458"/>
                  </a:lnTo>
                  <a:lnTo>
                    <a:pt x="1194" y="2540"/>
                  </a:lnTo>
                  <a:lnTo>
                    <a:pt x="1286" y="2586"/>
                  </a:lnTo>
                  <a:lnTo>
                    <a:pt x="1382" y="2574"/>
                  </a:lnTo>
                  <a:lnTo>
                    <a:pt x="1280" y="2520"/>
                  </a:lnTo>
                  <a:lnTo>
                    <a:pt x="1266" y="2472"/>
                  </a:lnTo>
                  <a:lnTo>
                    <a:pt x="1288" y="2428"/>
                  </a:lnTo>
                  <a:lnTo>
                    <a:pt x="1244" y="2394"/>
                  </a:lnTo>
                  <a:lnTo>
                    <a:pt x="1284" y="2334"/>
                  </a:lnTo>
                  <a:lnTo>
                    <a:pt x="1244" y="2300"/>
                  </a:lnTo>
                  <a:lnTo>
                    <a:pt x="1288" y="2306"/>
                  </a:lnTo>
                  <a:lnTo>
                    <a:pt x="1286" y="2244"/>
                  </a:lnTo>
                  <a:lnTo>
                    <a:pt x="1330" y="2268"/>
                  </a:lnTo>
                  <a:lnTo>
                    <a:pt x="1368" y="2228"/>
                  </a:lnTo>
                  <a:lnTo>
                    <a:pt x="1334" y="2160"/>
                  </a:lnTo>
                  <a:lnTo>
                    <a:pt x="1382" y="2184"/>
                  </a:lnTo>
                  <a:lnTo>
                    <a:pt x="1448" y="2076"/>
                  </a:lnTo>
                  <a:lnTo>
                    <a:pt x="1468" y="2052"/>
                  </a:lnTo>
                  <a:lnTo>
                    <a:pt x="1476" y="1982"/>
                  </a:lnTo>
                  <a:lnTo>
                    <a:pt x="1568" y="1950"/>
                  </a:lnTo>
                  <a:lnTo>
                    <a:pt x="1612" y="1880"/>
                  </a:lnTo>
                  <a:lnTo>
                    <a:pt x="1628" y="1830"/>
                  </a:lnTo>
                  <a:lnTo>
                    <a:pt x="1622" y="1746"/>
                  </a:lnTo>
                  <a:lnTo>
                    <a:pt x="1692" y="1644"/>
                  </a:lnTo>
                  <a:lnTo>
                    <a:pt x="1652" y="1578"/>
                  </a:lnTo>
                  <a:lnTo>
                    <a:pt x="1552" y="1538"/>
                  </a:lnTo>
                  <a:lnTo>
                    <a:pt x="1448" y="1500"/>
                  </a:lnTo>
                  <a:lnTo>
                    <a:pt x="1376" y="1494"/>
                  </a:lnTo>
                  <a:lnTo>
                    <a:pt x="1376" y="1410"/>
                  </a:lnTo>
                  <a:lnTo>
                    <a:pt x="1262" y="1356"/>
                  </a:lnTo>
                  <a:lnTo>
                    <a:pt x="1166" y="1272"/>
                  </a:lnTo>
                  <a:lnTo>
                    <a:pt x="1104" y="1280"/>
                  </a:lnTo>
                  <a:lnTo>
                    <a:pt x="1048" y="1276"/>
                  </a:lnTo>
                  <a:lnTo>
                    <a:pt x="1020" y="1244"/>
                  </a:lnTo>
                  <a:lnTo>
                    <a:pt x="974" y="1260"/>
                  </a:lnTo>
                  <a:lnTo>
                    <a:pt x="984" y="1238"/>
                  </a:lnTo>
                  <a:lnTo>
                    <a:pt x="934" y="1268"/>
                  </a:lnTo>
                  <a:lnTo>
                    <a:pt x="904" y="1268"/>
                  </a:lnTo>
                  <a:lnTo>
                    <a:pt x="872" y="1314"/>
                  </a:lnTo>
                  <a:lnTo>
                    <a:pt x="836" y="1272"/>
                  </a:lnTo>
                  <a:lnTo>
                    <a:pt x="794" y="1308"/>
                  </a:lnTo>
                  <a:lnTo>
                    <a:pt x="748" y="1278"/>
                  </a:lnTo>
                  <a:lnTo>
                    <a:pt x="758" y="1242"/>
                  </a:lnTo>
                  <a:lnTo>
                    <a:pt x="758" y="1174"/>
                  </a:lnTo>
                  <a:lnTo>
                    <a:pt x="698" y="1176"/>
                  </a:lnTo>
                  <a:lnTo>
                    <a:pt x="668" y="1140"/>
                  </a:lnTo>
                  <a:lnTo>
                    <a:pt x="736" y="1062"/>
                  </a:lnTo>
                  <a:lnTo>
                    <a:pt x="712" y="1050"/>
                  </a:lnTo>
                  <a:lnTo>
                    <a:pt x="658" y="1062"/>
                  </a:lnTo>
                  <a:lnTo>
                    <a:pt x="632" y="1104"/>
                  </a:lnTo>
                  <a:lnTo>
                    <a:pt x="596" y="1110"/>
                  </a:lnTo>
                  <a:lnTo>
                    <a:pt x="538" y="1066"/>
                  </a:lnTo>
                  <a:lnTo>
                    <a:pt x="568" y="950"/>
                  </a:lnTo>
                  <a:lnTo>
                    <a:pt x="632" y="894"/>
                  </a:lnTo>
                  <a:lnTo>
                    <a:pt x="686" y="894"/>
                  </a:lnTo>
                  <a:lnTo>
                    <a:pt x="740" y="912"/>
                  </a:lnTo>
                  <a:lnTo>
                    <a:pt x="736" y="900"/>
                  </a:lnTo>
                  <a:lnTo>
                    <a:pt x="766" y="868"/>
                  </a:lnTo>
                  <a:lnTo>
                    <a:pt x="842" y="906"/>
                  </a:lnTo>
                  <a:lnTo>
                    <a:pt x="848" y="966"/>
                  </a:lnTo>
                  <a:lnTo>
                    <a:pt x="884" y="984"/>
                  </a:lnTo>
                  <a:lnTo>
                    <a:pt x="896" y="900"/>
                  </a:lnTo>
                  <a:lnTo>
                    <a:pt x="878" y="858"/>
                  </a:lnTo>
                  <a:lnTo>
                    <a:pt x="998" y="806"/>
                  </a:lnTo>
                  <a:lnTo>
                    <a:pt x="1058" y="750"/>
                  </a:lnTo>
                  <a:lnTo>
                    <a:pt x="1100" y="696"/>
                  </a:lnTo>
                  <a:lnTo>
                    <a:pt x="1130" y="672"/>
                  </a:lnTo>
                  <a:lnTo>
                    <a:pt x="1184" y="678"/>
                  </a:lnTo>
                  <a:lnTo>
                    <a:pt x="1190" y="636"/>
                  </a:lnTo>
                  <a:lnTo>
                    <a:pt x="1280" y="588"/>
                  </a:lnTo>
                  <a:lnTo>
                    <a:pt x="1278" y="636"/>
                  </a:lnTo>
                  <a:lnTo>
                    <a:pt x="1360" y="602"/>
                  </a:lnTo>
                  <a:lnTo>
                    <a:pt x="1322" y="570"/>
                  </a:lnTo>
                  <a:lnTo>
                    <a:pt x="1340" y="538"/>
                  </a:lnTo>
                  <a:lnTo>
                    <a:pt x="1320" y="522"/>
                  </a:lnTo>
                  <a:lnTo>
                    <a:pt x="1286" y="546"/>
                  </a:lnTo>
                  <a:lnTo>
                    <a:pt x="1288" y="512"/>
                  </a:lnTo>
                  <a:lnTo>
                    <a:pt x="1400" y="504"/>
                  </a:lnTo>
                  <a:lnTo>
                    <a:pt x="1490" y="480"/>
                  </a:lnTo>
                  <a:lnTo>
                    <a:pt x="1526" y="456"/>
                  </a:lnTo>
                  <a:lnTo>
                    <a:pt x="1484" y="394"/>
                  </a:lnTo>
                  <a:cubicBezTo>
                    <a:pt x="1474" y="370"/>
                    <a:pt x="1479" y="319"/>
                    <a:pt x="1466" y="310"/>
                  </a:cubicBezTo>
                  <a:cubicBezTo>
                    <a:pt x="1456" y="300"/>
                    <a:pt x="1423" y="343"/>
                    <a:pt x="1406" y="342"/>
                  </a:cubicBezTo>
                  <a:lnTo>
                    <a:pt x="1376" y="312"/>
                  </a:lnTo>
                  <a:lnTo>
                    <a:pt x="1376" y="270"/>
                  </a:lnTo>
                  <a:lnTo>
                    <a:pt x="1328" y="264"/>
                  </a:lnTo>
                  <a:lnTo>
                    <a:pt x="1312" y="252"/>
                  </a:lnTo>
                  <a:lnTo>
                    <a:pt x="1256" y="314"/>
                  </a:lnTo>
                  <a:lnTo>
                    <a:pt x="1222" y="364"/>
                  </a:lnTo>
                  <a:lnTo>
                    <a:pt x="1172" y="402"/>
                  </a:lnTo>
                  <a:lnTo>
                    <a:pt x="1136" y="474"/>
                  </a:lnTo>
                  <a:lnTo>
                    <a:pt x="1110" y="444"/>
                  </a:lnTo>
                  <a:lnTo>
                    <a:pt x="1128" y="394"/>
                  </a:lnTo>
                  <a:lnTo>
                    <a:pt x="1038" y="334"/>
                  </a:lnTo>
                  <a:lnTo>
                    <a:pt x="1022" y="304"/>
                  </a:lnTo>
                  <a:lnTo>
                    <a:pt x="1122" y="226"/>
                  </a:lnTo>
                  <a:lnTo>
                    <a:pt x="1184" y="222"/>
                  </a:lnTo>
                  <a:lnTo>
                    <a:pt x="1212" y="240"/>
                  </a:lnTo>
                  <a:lnTo>
                    <a:pt x="1248" y="220"/>
                  </a:lnTo>
                  <a:lnTo>
                    <a:pt x="1300" y="220"/>
                  </a:lnTo>
                  <a:lnTo>
                    <a:pt x="1266" y="198"/>
                  </a:lnTo>
                  <a:lnTo>
                    <a:pt x="1208" y="196"/>
                  </a:lnTo>
                  <a:lnTo>
                    <a:pt x="1250" y="174"/>
                  </a:lnTo>
                  <a:lnTo>
                    <a:pt x="1328" y="172"/>
                  </a:lnTo>
                  <a:lnTo>
                    <a:pt x="1364" y="132"/>
                  </a:lnTo>
                  <a:cubicBezTo>
                    <a:pt x="1346" y="124"/>
                    <a:pt x="1343" y="119"/>
                    <a:pt x="1324" y="122"/>
                  </a:cubicBezTo>
                  <a:cubicBezTo>
                    <a:pt x="1310" y="124"/>
                    <a:pt x="1294" y="132"/>
                    <a:pt x="1286" y="144"/>
                  </a:cubicBezTo>
                  <a:cubicBezTo>
                    <a:pt x="1282" y="149"/>
                    <a:pt x="1274" y="148"/>
                    <a:pt x="1268" y="150"/>
                  </a:cubicBezTo>
                  <a:cubicBezTo>
                    <a:pt x="1266" y="144"/>
                    <a:pt x="1259" y="138"/>
                    <a:pt x="1262" y="132"/>
                  </a:cubicBezTo>
                  <a:cubicBezTo>
                    <a:pt x="1269" y="118"/>
                    <a:pt x="1303" y="134"/>
                    <a:pt x="1262" y="120"/>
                  </a:cubicBezTo>
                  <a:cubicBezTo>
                    <a:pt x="1221" y="134"/>
                    <a:pt x="1252" y="105"/>
                    <a:pt x="1262" y="90"/>
                  </a:cubicBezTo>
                  <a:cubicBezTo>
                    <a:pt x="1260" y="84"/>
                    <a:pt x="1262" y="75"/>
                    <a:pt x="1256" y="72"/>
                  </a:cubicBezTo>
                  <a:cubicBezTo>
                    <a:pt x="1238" y="63"/>
                    <a:pt x="1202" y="102"/>
                    <a:pt x="1202" y="102"/>
                  </a:cubicBezTo>
                  <a:cubicBezTo>
                    <a:pt x="1198" y="108"/>
                    <a:pt x="1186" y="140"/>
                    <a:pt x="1180" y="144"/>
                  </a:cubicBezTo>
                  <a:cubicBezTo>
                    <a:pt x="1169" y="151"/>
                    <a:pt x="1148" y="122"/>
                    <a:pt x="1148" y="122"/>
                  </a:cubicBezTo>
                  <a:cubicBezTo>
                    <a:pt x="1138" y="123"/>
                    <a:pt x="1121" y="137"/>
                    <a:pt x="1106" y="136"/>
                  </a:cubicBezTo>
                  <a:cubicBezTo>
                    <a:pt x="1091" y="135"/>
                    <a:pt x="1074" y="117"/>
                    <a:pt x="1056" y="116"/>
                  </a:cubicBezTo>
                  <a:cubicBezTo>
                    <a:pt x="1038" y="115"/>
                    <a:pt x="1016" y="131"/>
                    <a:pt x="998" y="132"/>
                  </a:cubicBezTo>
                  <a:cubicBezTo>
                    <a:pt x="997" y="132"/>
                    <a:pt x="956" y="125"/>
                    <a:pt x="950" y="120"/>
                  </a:cubicBezTo>
                  <a:cubicBezTo>
                    <a:pt x="918" y="94"/>
                    <a:pt x="960" y="108"/>
                    <a:pt x="920" y="90"/>
                  </a:cubicBezTo>
                  <a:cubicBezTo>
                    <a:pt x="852" y="60"/>
                    <a:pt x="806" y="58"/>
                    <a:pt x="730" y="54"/>
                  </a:cubicBezTo>
                  <a:cubicBezTo>
                    <a:pt x="656" y="39"/>
                    <a:pt x="625" y="15"/>
                    <a:pt x="550" y="0"/>
                  </a:cubicBezTo>
                  <a:cubicBezTo>
                    <a:pt x="510" y="2"/>
                    <a:pt x="486" y="5"/>
                    <a:pt x="446" y="8"/>
                  </a:cubicBezTo>
                  <a:cubicBezTo>
                    <a:pt x="424" y="9"/>
                    <a:pt x="423" y="14"/>
                    <a:pt x="406" y="18"/>
                  </a:cubicBezTo>
                  <a:cubicBezTo>
                    <a:pt x="389" y="22"/>
                    <a:pt x="353" y="24"/>
                    <a:pt x="344" y="32"/>
                  </a:cubicBezTo>
                  <a:cubicBezTo>
                    <a:pt x="346" y="38"/>
                    <a:pt x="354" y="60"/>
                    <a:pt x="350" y="64"/>
                  </a:cubicBezTo>
                  <a:cubicBezTo>
                    <a:pt x="274" y="50"/>
                    <a:pt x="250" y="81"/>
                    <a:pt x="236" y="82"/>
                  </a:cubicBezTo>
                  <a:cubicBezTo>
                    <a:pt x="278" y="110"/>
                    <a:pt x="270" y="72"/>
                    <a:pt x="290" y="102"/>
                  </a:cubicBezTo>
                  <a:cubicBezTo>
                    <a:pt x="234" y="121"/>
                    <a:pt x="178" y="104"/>
                    <a:pt x="128" y="138"/>
                  </a:cubicBezTo>
                  <a:cubicBezTo>
                    <a:pt x="126" y="144"/>
                    <a:pt x="122" y="150"/>
                    <a:pt x="122" y="156"/>
                  </a:cubicBezTo>
                  <a:cubicBezTo>
                    <a:pt x="122" y="162"/>
                    <a:pt x="132" y="170"/>
                    <a:pt x="128" y="174"/>
                  </a:cubicBezTo>
                  <a:cubicBezTo>
                    <a:pt x="126" y="182"/>
                    <a:pt x="109" y="197"/>
                    <a:pt x="112" y="202"/>
                  </a:cubicBezTo>
                  <a:cubicBezTo>
                    <a:pt x="124" y="206"/>
                    <a:pt x="137" y="195"/>
                    <a:pt x="146" y="204"/>
                  </a:cubicBezTo>
                  <a:cubicBezTo>
                    <a:pt x="151" y="209"/>
                    <a:pt x="135" y="213"/>
                    <a:pt x="128" y="216"/>
                  </a:cubicBezTo>
                  <a:cubicBezTo>
                    <a:pt x="116" y="221"/>
                    <a:pt x="104" y="226"/>
                    <a:pt x="92" y="228"/>
                  </a:cubicBezTo>
                  <a:cubicBezTo>
                    <a:pt x="48" y="237"/>
                    <a:pt x="72" y="233"/>
                    <a:pt x="20" y="240"/>
                  </a:cubicBezTo>
                  <a:cubicBezTo>
                    <a:pt x="0" y="247"/>
                    <a:pt x="2" y="240"/>
                    <a:pt x="2" y="252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17"/>
            <p:cNvSpPr>
              <a:spLocks/>
            </p:cNvSpPr>
            <p:nvPr/>
          </p:nvSpPr>
          <p:spPr bwMode="invGray">
            <a:xfrm>
              <a:off x="703" y="2230"/>
              <a:ext cx="34" cy="28"/>
            </a:xfrm>
            <a:custGeom>
              <a:avLst/>
              <a:gdLst>
                <a:gd name="T0" fmla="*/ 16 w 46"/>
                <a:gd name="T1" fmla="*/ 4 h 38"/>
                <a:gd name="T2" fmla="*/ 0 w 46"/>
                <a:gd name="T3" fmla="*/ 22 h 38"/>
                <a:gd name="T4" fmla="*/ 22 w 46"/>
                <a:gd name="T5" fmla="*/ 38 h 38"/>
                <a:gd name="T6" fmla="*/ 46 w 46"/>
                <a:gd name="T7" fmla="*/ 26 h 38"/>
                <a:gd name="T8" fmla="*/ 30 w 46"/>
                <a:gd name="T9" fmla="*/ 0 h 38"/>
                <a:gd name="T10" fmla="*/ 16 w 46"/>
                <a:gd name="T11" fmla="*/ 4 h 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" h="38">
                  <a:moveTo>
                    <a:pt x="16" y="4"/>
                  </a:moveTo>
                  <a:lnTo>
                    <a:pt x="0" y="22"/>
                  </a:lnTo>
                  <a:lnTo>
                    <a:pt x="22" y="38"/>
                  </a:lnTo>
                  <a:lnTo>
                    <a:pt x="46" y="26"/>
                  </a:lnTo>
                  <a:lnTo>
                    <a:pt x="30" y="0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invGray">
            <a:xfrm>
              <a:off x="1010" y="2353"/>
              <a:ext cx="39" cy="32"/>
            </a:xfrm>
            <a:custGeom>
              <a:avLst/>
              <a:gdLst>
                <a:gd name="T0" fmla="*/ 12 w 52"/>
                <a:gd name="T1" fmla="*/ 0 h 44"/>
                <a:gd name="T2" fmla="*/ 26 w 52"/>
                <a:gd name="T3" fmla="*/ 44 h 44"/>
                <a:gd name="T4" fmla="*/ 42 w 52"/>
                <a:gd name="T5" fmla="*/ 42 h 44"/>
                <a:gd name="T6" fmla="*/ 38 w 52"/>
                <a:gd name="T7" fmla="*/ 16 h 44"/>
                <a:gd name="T8" fmla="*/ 26 w 52"/>
                <a:gd name="T9" fmla="*/ 2 h 44"/>
                <a:gd name="T10" fmla="*/ 12 w 52"/>
                <a:gd name="T11" fmla="*/ 0 h 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2" h="44">
                  <a:moveTo>
                    <a:pt x="12" y="0"/>
                  </a:moveTo>
                  <a:cubicBezTo>
                    <a:pt x="16" y="14"/>
                    <a:pt x="18" y="32"/>
                    <a:pt x="26" y="44"/>
                  </a:cubicBezTo>
                  <a:cubicBezTo>
                    <a:pt x="31" y="43"/>
                    <a:pt x="37" y="44"/>
                    <a:pt x="42" y="42"/>
                  </a:cubicBezTo>
                  <a:cubicBezTo>
                    <a:pt x="52" y="38"/>
                    <a:pt x="48" y="19"/>
                    <a:pt x="38" y="16"/>
                  </a:cubicBezTo>
                  <a:cubicBezTo>
                    <a:pt x="33" y="9"/>
                    <a:pt x="34" y="5"/>
                    <a:pt x="26" y="2"/>
                  </a:cubicBezTo>
                  <a:cubicBezTo>
                    <a:pt x="4" y="4"/>
                    <a:pt x="0" y="8"/>
                    <a:pt x="12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9"/>
            <p:cNvSpPr>
              <a:spLocks/>
            </p:cNvSpPr>
            <p:nvPr/>
          </p:nvSpPr>
          <p:spPr bwMode="invGray">
            <a:xfrm>
              <a:off x="1792" y="2409"/>
              <a:ext cx="98" cy="74"/>
            </a:xfrm>
            <a:custGeom>
              <a:avLst/>
              <a:gdLst>
                <a:gd name="T0" fmla="*/ 97 w 131"/>
                <a:gd name="T1" fmla="*/ 0 h 98"/>
                <a:gd name="T2" fmla="*/ 79 w 131"/>
                <a:gd name="T3" fmla="*/ 8 h 98"/>
                <a:gd name="T4" fmla="*/ 53 w 131"/>
                <a:gd name="T5" fmla="*/ 24 h 98"/>
                <a:gd name="T6" fmla="*/ 39 w 131"/>
                <a:gd name="T7" fmla="*/ 40 h 98"/>
                <a:gd name="T8" fmla="*/ 21 w 131"/>
                <a:gd name="T9" fmla="*/ 52 h 98"/>
                <a:gd name="T10" fmla="*/ 63 w 131"/>
                <a:gd name="T11" fmla="*/ 82 h 98"/>
                <a:gd name="T12" fmla="*/ 79 w 131"/>
                <a:gd name="T13" fmla="*/ 94 h 98"/>
                <a:gd name="T14" fmla="*/ 85 w 131"/>
                <a:gd name="T15" fmla="*/ 92 h 98"/>
                <a:gd name="T16" fmla="*/ 89 w 131"/>
                <a:gd name="T17" fmla="*/ 86 h 98"/>
                <a:gd name="T18" fmla="*/ 97 w 131"/>
                <a:gd name="T19" fmla="*/ 98 h 98"/>
                <a:gd name="T20" fmla="*/ 123 w 131"/>
                <a:gd name="T21" fmla="*/ 86 h 98"/>
                <a:gd name="T22" fmla="*/ 129 w 131"/>
                <a:gd name="T23" fmla="*/ 74 h 98"/>
                <a:gd name="T24" fmla="*/ 101 w 131"/>
                <a:gd name="T25" fmla="*/ 40 h 98"/>
                <a:gd name="T26" fmla="*/ 115 w 131"/>
                <a:gd name="T27" fmla="*/ 24 h 98"/>
                <a:gd name="T28" fmla="*/ 111 w 131"/>
                <a:gd name="T29" fmla="*/ 4 h 98"/>
                <a:gd name="T30" fmla="*/ 97 w 131"/>
                <a:gd name="T31" fmla="*/ 0 h 9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31" h="98">
                  <a:moveTo>
                    <a:pt x="97" y="0"/>
                  </a:moveTo>
                  <a:cubicBezTo>
                    <a:pt x="83" y="5"/>
                    <a:pt x="89" y="2"/>
                    <a:pt x="79" y="8"/>
                  </a:cubicBezTo>
                  <a:cubicBezTo>
                    <a:pt x="76" y="18"/>
                    <a:pt x="62" y="18"/>
                    <a:pt x="53" y="24"/>
                  </a:cubicBezTo>
                  <a:cubicBezTo>
                    <a:pt x="49" y="29"/>
                    <a:pt x="44" y="36"/>
                    <a:pt x="39" y="40"/>
                  </a:cubicBezTo>
                  <a:cubicBezTo>
                    <a:pt x="34" y="45"/>
                    <a:pt x="21" y="52"/>
                    <a:pt x="21" y="52"/>
                  </a:cubicBezTo>
                  <a:cubicBezTo>
                    <a:pt x="0" y="84"/>
                    <a:pt x="41" y="75"/>
                    <a:pt x="63" y="82"/>
                  </a:cubicBezTo>
                  <a:cubicBezTo>
                    <a:pt x="68" y="89"/>
                    <a:pt x="71" y="91"/>
                    <a:pt x="79" y="94"/>
                  </a:cubicBezTo>
                  <a:cubicBezTo>
                    <a:pt x="81" y="93"/>
                    <a:pt x="83" y="93"/>
                    <a:pt x="85" y="92"/>
                  </a:cubicBezTo>
                  <a:cubicBezTo>
                    <a:pt x="87" y="90"/>
                    <a:pt x="87" y="85"/>
                    <a:pt x="89" y="86"/>
                  </a:cubicBezTo>
                  <a:cubicBezTo>
                    <a:pt x="93" y="88"/>
                    <a:pt x="97" y="98"/>
                    <a:pt x="97" y="98"/>
                  </a:cubicBezTo>
                  <a:cubicBezTo>
                    <a:pt x="112" y="95"/>
                    <a:pt x="111" y="90"/>
                    <a:pt x="123" y="86"/>
                  </a:cubicBezTo>
                  <a:cubicBezTo>
                    <a:pt x="124" y="82"/>
                    <a:pt x="128" y="78"/>
                    <a:pt x="129" y="74"/>
                  </a:cubicBezTo>
                  <a:cubicBezTo>
                    <a:pt x="131" y="61"/>
                    <a:pt x="108" y="47"/>
                    <a:pt x="101" y="40"/>
                  </a:cubicBezTo>
                  <a:cubicBezTo>
                    <a:pt x="103" y="33"/>
                    <a:pt x="115" y="24"/>
                    <a:pt x="115" y="24"/>
                  </a:cubicBezTo>
                  <a:cubicBezTo>
                    <a:pt x="121" y="15"/>
                    <a:pt x="124" y="8"/>
                    <a:pt x="111" y="4"/>
                  </a:cubicBezTo>
                  <a:cubicBezTo>
                    <a:pt x="101" y="7"/>
                    <a:pt x="97" y="13"/>
                    <a:pt x="97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20"/>
            <p:cNvSpPr>
              <a:spLocks/>
            </p:cNvSpPr>
            <p:nvPr/>
          </p:nvSpPr>
          <p:spPr bwMode="invGray">
            <a:xfrm>
              <a:off x="1318" y="2793"/>
              <a:ext cx="158" cy="84"/>
            </a:xfrm>
            <a:custGeom>
              <a:avLst/>
              <a:gdLst>
                <a:gd name="T0" fmla="*/ 47 w 212"/>
                <a:gd name="T1" fmla="*/ 12 h 112"/>
                <a:gd name="T2" fmla="*/ 17 w 212"/>
                <a:gd name="T3" fmla="*/ 12 h 112"/>
                <a:gd name="T4" fmla="*/ 5 w 212"/>
                <a:gd name="T5" fmla="*/ 16 h 112"/>
                <a:gd name="T6" fmla="*/ 25 w 212"/>
                <a:gd name="T7" fmla="*/ 52 h 112"/>
                <a:gd name="T8" fmla="*/ 51 w 212"/>
                <a:gd name="T9" fmla="*/ 44 h 112"/>
                <a:gd name="T10" fmla="*/ 93 w 212"/>
                <a:gd name="T11" fmla="*/ 54 h 112"/>
                <a:gd name="T12" fmla="*/ 111 w 212"/>
                <a:gd name="T13" fmla="*/ 60 h 112"/>
                <a:gd name="T14" fmla="*/ 133 w 212"/>
                <a:gd name="T15" fmla="*/ 88 h 112"/>
                <a:gd name="T16" fmla="*/ 141 w 212"/>
                <a:gd name="T17" fmla="*/ 112 h 112"/>
                <a:gd name="T18" fmla="*/ 157 w 212"/>
                <a:gd name="T19" fmla="*/ 100 h 112"/>
                <a:gd name="T20" fmla="*/ 169 w 212"/>
                <a:gd name="T21" fmla="*/ 96 h 112"/>
                <a:gd name="T22" fmla="*/ 187 w 212"/>
                <a:gd name="T23" fmla="*/ 102 h 112"/>
                <a:gd name="T24" fmla="*/ 195 w 212"/>
                <a:gd name="T25" fmla="*/ 80 h 112"/>
                <a:gd name="T26" fmla="*/ 153 w 212"/>
                <a:gd name="T27" fmla="*/ 54 h 112"/>
                <a:gd name="T28" fmla="*/ 105 w 212"/>
                <a:gd name="T29" fmla="*/ 20 h 112"/>
                <a:gd name="T30" fmla="*/ 53 w 212"/>
                <a:gd name="T31" fmla="*/ 26 h 112"/>
                <a:gd name="T32" fmla="*/ 47 w 212"/>
                <a:gd name="T33" fmla="*/ 12 h 11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112">
                  <a:moveTo>
                    <a:pt x="47" y="12"/>
                  </a:moveTo>
                  <a:cubicBezTo>
                    <a:pt x="39" y="0"/>
                    <a:pt x="28" y="7"/>
                    <a:pt x="17" y="12"/>
                  </a:cubicBezTo>
                  <a:cubicBezTo>
                    <a:pt x="13" y="14"/>
                    <a:pt x="5" y="16"/>
                    <a:pt x="5" y="16"/>
                  </a:cubicBezTo>
                  <a:cubicBezTo>
                    <a:pt x="0" y="31"/>
                    <a:pt x="10" y="48"/>
                    <a:pt x="25" y="52"/>
                  </a:cubicBezTo>
                  <a:cubicBezTo>
                    <a:pt x="37" y="50"/>
                    <a:pt x="41" y="47"/>
                    <a:pt x="51" y="44"/>
                  </a:cubicBezTo>
                  <a:cubicBezTo>
                    <a:pt x="65" y="53"/>
                    <a:pt x="76" y="53"/>
                    <a:pt x="93" y="54"/>
                  </a:cubicBezTo>
                  <a:cubicBezTo>
                    <a:pt x="99" y="56"/>
                    <a:pt x="111" y="60"/>
                    <a:pt x="111" y="60"/>
                  </a:cubicBezTo>
                  <a:cubicBezTo>
                    <a:pt x="120" y="69"/>
                    <a:pt x="129" y="75"/>
                    <a:pt x="133" y="88"/>
                  </a:cubicBezTo>
                  <a:cubicBezTo>
                    <a:pt x="125" y="100"/>
                    <a:pt x="126" y="107"/>
                    <a:pt x="141" y="112"/>
                  </a:cubicBezTo>
                  <a:cubicBezTo>
                    <a:pt x="145" y="106"/>
                    <a:pt x="150" y="103"/>
                    <a:pt x="157" y="100"/>
                  </a:cubicBezTo>
                  <a:cubicBezTo>
                    <a:pt x="161" y="98"/>
                    <a:pt x="169" y="96"/>
                    <a:pt x="169" y="96"/>
                  </a:cubicBezTo>
                  <a:cubicBezTo>
                    <a:pt x="175" y="98"/>
                    <a:pt x="187" y="102"/>
                    <a:pt x="187" y="102"/>
                  </a:cubicBezTo>
                  <a:cubicBezTo>
                    <a:pt x="203" y="100"/>
                    <a:pt x="212" y="94"/>
                    <a:pt x="195" y="80"/>
                  </a:cubicBezTo>
                  <a:cubicBezTo>
                    <a:pt x="183" y="70"/>
                    <a:pt x="165" y="66"/>
                    <a:pt x="153" y="54"/>
                  </a:cubicBezTo>
                  <a:cubicBezTo>
                    <a:pt x="141" y="42"/>
                    <a:pt x="122" y="26"/>
                    <a:pt x="105" y="20"/>
                  </a:cubicBezTo>
                  <a:cubicBezTo>
                    <a:pt x="85" y="21"/>
                    <a:pt x="71" y="20"/>
                    <a:pt x="53" y="26"/>
                  </a:cubicBezTo>
                  <a:cubicBezTo>
                    <a:pt x="47" y="24"/>
                    <a:pt x="33" y="12"/>
                    <a:pt x="47" y="12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21"/>
            <p:cNvSpPr>
              <a:spLocks/>
            </p:cNvSpPr>
            <p:nvPr/>
          </p:nvSpPr>
          <p:spPr bwMode="invGray">
            <a:xfrm>
              <a:off x="1448" y="2857"/>
              <a:ext cx="99" cy="41"/>
            </a:xfrm>
            <a:custGeom>
              <a:avLst/>
              <a:gdLst>
                <a:gd name="T0" fmla="*/ 57 w 133"/>
                <a:gd name="T1" fmla="*/ 0 h 54"/>
                <a:gd name="T2" fmla="*/ 43 w 133"/>
                <a:gd name="T3" fmla="*/ 6 h 54"/>
                <a:gd name="T4" fmla="*/ 31 w 133"/>
                <a:gd name="T5" fmla="*/ 30 h 54"/>
                <a:gd name="T6" fmla="*/ 15 w 133"/>
                <a:gd name="T7" fmla="*/ 34 h 54"/>
                <a:gd name="T8" fmla="*/ 3 w 133"/>
                <a:gd name="T9" fmla="*/ 42 h 54"/>
                <a:gd name="T10" fmla="*/ 13 w 133"/>
                <a:gd name="T11" fmla="*/ 54 h 54"/>
                <a:gd name="T12" fmla="*/ 133 w 133"/>
                <a:gd name="T13" fmla="*/ 34 h 54"/>
                <a:gd name="T14" fmla="*/ 123 w 133"/>
                <a:gd name="T15" fmla="*/ 16 h 54"/>
                <a:gd name="T16" fmla="*/ 105 w 133"/>
                <a:gd name="T17" fmla="*/ 8 h 54"/>
                <a:gd name="T18" fmla="*/ 101 w 133"/>
                <a:gd name="T19" fmla="*/ 24 h 54"/>
                <a:gd name="T20" fmla="*/ 89 w 133"/>
                <a:gd name="T21" fmla="*/ 18 h 54"/>
                <a:gd name="T22" fmla="*/ 67 w 133"/>
                <a:gd name="T23" fmla="*/ 14 h 54"/>
                <a:gd name="T24" fmla="*/ 57 w 133"/>
                <a:gd name="T25" fmla="*/ 0 h 5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33" h="54">
                  <a:moveTo>
                    <a:pt x="57" y="0"/>
                  </a:moveTo>
                  <a:cubicBezTo>
                    <a:pt x="53" y="3"/>
                    <a:pt x="46" y="2"/>
                    <a:pt x="43" y="6"/>
                  </a:cubicBezTo>
                  <a:cubicBezTo>
                    <a:pt x="36" y="14"/>
                    <a:pt x="43" y="26"/>
                    <a:pt x="31" y="30"/>
                  </a:cubicBezTo>
                  <a:cubicBezTo>
                    <a:pt x="26" y="32"/>
                    <a:pt x="20" y="31"/>
                    <a:pt x="15" y="34"/>
                  </a:cubicBezTo>
                  <a:cubicBezTo>
                    <a:pt x="11" y="36"/>
                    <a:pt x="3" y="42"/>
                    <a:pt x="3" y="42"/>
                  </a:cubicBezTo>
                  <a:cubicBezTo>
                    <a:pt x="0" y="51"/>
                    <a:pt x="5" y="51"/>
                    <a:pt x="13" y="54"/>
                  </a:cubicBezTo>
                  <a:cubicBezTo>
                    <a:pt x="51" y="51"/>
                    <a:pt x="97" y="46"/>
                    <a:pt x="133" y="34"/>
                  </a:cubicBezTo>
                  <a:cubicBezTo>
                    <a:pt x="129" y="28"/>
                    <a:pt x="128" y="21"/>
                    <a:pt x="123" y="16"/>
                  </a:cubicBezTo>
                  <a:cubicBezTo>
                    <a:pt x="118" y="11"/>
                    <a:pt x="105" y="8"/>
                    <a:pt x="105" y="8"/>
                  </a:cubicBezTo>
                  <a:cubicBezTo>
                    <a:pt x="84" y="13"/>
                    <a:pt x="106" y="19"/>
                    <a:pt x="101" y="24"/>
                  </a:cubicBezTo>
                  <a:cubicBezTo>
                    <a:pt x="99" y="26"/>
                    <a:pt x="89" y="18"/>
                    <a:pt x="89" y="18"/>
                  </a:cubicBezTo>
                  <a:cubicBezTo>
                    <a:pt x="83" y="15"/>
                    <a:pt x="73" y="15"/>
                    <a:pt x="67" y="14"/>
                  </a:cubicBezTo>
                  <a:cubicBezTo>
                    <a:pt x="58" y="8"/>
                    <a:pt x="62" y="12"/>
                    <a:pt x="57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invGray">
            <a:xfrm>
              <a:off x="1553" y="2883"/>
              <a:ext cx="38" cy="18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23"/>
            <p:cNvSpPr>
              <a:spLocks/>
            </p:cNvSpPr>
            <p:nvPr/>
          </p:nvSpPr>
          <p:spPr bwMode="invGray">
            <a:xfrm>
              <a:off x="1609" y="2886"/>
              <a:ext cx="12" cy="25"/>
            </a:xfrm>
            <a:custGeom>
              <a:avLst/>
              <a:gdLst>
                <a:gd name="T0" fmla="*/ 14 w 16"/>
                <a:gd name="T1" fmla="*/ 0 h 34"/>
                <a:gd name="T2" fmla="*/ 0 w 16"/>
                <a:gd name="T3" fmla="*/ 14 h 34"/>
                <a:gd name="T4" fmla="*/ 16 w 16"/>
                <a:gd name="T5" fmla="*/ 34 h 34"/>
                <a:gd name="T6" fmla="*/ 12 w 16"/>
                <a:gd name="T7" fmla="*/ 18 h 34"/>
                <a:gd name="T8" fmla="*/ 16 w 16"/>
                <a:gd name="T9" fmla="*/ 6 h 34"/>
                <a:gd name="T10" fmla="*/ 14 w 16"/>
                <a:gd name="T11" fmla="*/ 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34">
                  <a:moveTo>
                    <a:pt x="14" y="0"/>
                  </a:moveTo>
                  <a:cubicBezTo>
                    <a:pt x="5" y="3"/>
                    <a:pt x="2" y="4"/>
                    <a:pt x="0" y="14"/>
                  </a:cubicBezTo>
                  <a:cubicBezTo>
                    <a:pt x="3" y="26"/>
                    <a:pt x="4" y="30"/>
                    <a:pt x="16" y="34"/>
                  </a:cubicBezTo>
                  <a:cubicBezTo>
                    <a:pt x="15" y="29"/>
                    <a:pt x="11" y="23"/>
                    <a:pt x="12" y="18"/>
                  </a:cubicBezTo>
                  <a:cubicBezTo>
                    <a:pt x="12" y="14"/>
                    <a:pt x="16" y="6"/>
                    <a:pt x="16" y="6"/>
                  </a:cubicBezTo>
                  <a:cubicBezTo>
                    <a:pt x="9" y="1"/>
                    <a:pt x="8" y="3"/>
                    <a:pt x="14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24"/>
            <p:cNvSpPr>
              <a:spLocks/>
            </p:cNvSpPr>
            <p:nvPr/>
          </p:nvSpPr>
          <p:spPr bwMode="invGray">
            <a:xfrm>
              <a:off x="1426" y="2040"/>
              <a:ext cx="180" cy="88"/>
            </a:xfrm>
            <a:custGeom>
              <a:avLst/>
              <a:gdLst>
                <a:gd name="T0" fmla="*/ 64 w 240"/>
                <a:gd name="T1" fmla="*/ 1 h 117"/>
                <a:gd name="T2" fmla="*/ 24 w 240"/>
                <a:gd name="T3" fmla="*/ 31 h 117"/>
                <a:gd name="T4" fmla="*/ 6 w 240"/>
                <a:gd name="T5" fmla="*/ 37 h 117"/>
                <a:gd name="T6" fmla="*/ 0 w 240"/>
                <a:gd name="T7" fmla="*/ 39 h 117"/>
                <a:gd name="T8" fmla="*/ 26 w 240"/>
                <a:gd name="T9" fmla="*/ 59 h 117"/>
                <a:gd name="T10" fmla="*/ 38 w 240"/>
                <a:gd name="T11" fmla="*/ 63 h 117"/>
                <a:gd name="T12" fmla="*/ 68 w 240"/>
                <a:gd name="T13" fmla="*/ 47 h 117"/>
                <a:gd name="T14" fmla="*/ 80 w 240"/>
                <a:gd name="T15" fmla="*/ 43 h 117"/>
                <a:gd name="T16" fmla="*/ 82 w 240"/>
                <a:gd name="T17" fmla="*/ 55 h 117"/>
                <a:gd name="T18" fmla="*/ 64 w 240"/>
                <a:gd name="T19" fmla="*/ 61 h 117"/>
                <a:gd name="T20" fmla="*/ 72 w 240"/>
                <a:gd name="T21" fmla="*/ 73 h 117"/>
                <a:gd name="T22" fmla="*/ 40 w 240"/>
                <a:gd name="T23" fmla="*/ 87 h 117"/>
                <a:gd name="T24" fmla="*/ 70 w 240"/>
                <a:gd name="T25" fmla="*/ 109 h 117"/>
                <a:gd name="T26" fmla="*/ 82 w 240"/>
                <a:gd name="T27" fmla="*/ 113 h 117"/>
                <a:gd name="T28" fmla="*/ 118 w 240"/>
                <a:gd name="T29" fmla="*/ 103 h 117"/>
                <a:gd name="T30" fmla="*/ 150 w 240"/>
                <a:gd name="T31" fmla="*/ 105 h 117"/>
                <a:gd name="T32" fmla="*/ 168 w 240"/>
                <a:gd name="T33" fmla="*/ 117 h 117"/>
                <a:gd name="T34" fmla="*/ 204 w 240"/>
                <a:gd name="T35" fmla="*/ 109 h 117"/>
                <a:gd name="T36" fmla="*/ 224 w 240"/>
                <a:gd name="T37" fmla="*/ 103 h 117"/>
                <a:gd name="T38" fmla="*/ 222 w 240"/>
                <a:gd name="T39" fmla="*/ 77 h 117"/>
                <a:gd name="T40" fmla="*/ 234 w 240"/>
                <a:gd name="T41" fmla="*/ 69 h 117"/>
                <a:gd name="T42" fmla="*/ 238 w 240"/>
                <a:gd name="T43" fmla="*/ 47 h 117"/>
                <a:gd name="T44" fmla="*/ 210 w 240"/>
                <a:gd name="T45" fmla="*/ 57 h 117"/>
                <a:gd name="T46" fmla="*/ 200 w 240"/>
                <a:gd name="T47" fmla="*/ 43 h 117"/>
                <a:gd name="T48" fmla="*/ 172 w 240"/>
                <a:gd name="T49" fmla="*/ 45 h 117"/>
                <a:gd name="T50" fmla="*/ 134 w 240"/>
                <a:gd name="T51" fmla="*/ 9 h 117"/>
                <a:gd name="T52" fmla="*/ 94 w 240"/>
                <a:gd name="T53" fmla="*/ 11 h 117"/>
                <a:gd name="T54" fmla="*/ 82 w 240"/>
                <a:gd name="T55" fmla="*/ 1 h 117"/>
                <a:gd name="T56" fmla="*/ 64 w 240"/>
                <a:gd name="T57" fmla="*/ 1 h 11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40" h="117">
                  <a:moveTo>
                    <a:pt x="64" y="1"/>
                  </a:moveTo>
                  <a:cubicBezTo>
                    <a:pt x="57" y="21"/>
                    <a:pt x="44" y="24"/>
                    <a:pt x="24" y="31"/>
                  </a:cubicBezTo>
                  <a:cubicBezTo>
                    <a:pt x="18" y="33"/>
                    <a:pt x="12" y="35"/>
                    <a:pt x="6" y="37"/>
                  </a:cubicBezTo>
                  <a:cubicBezTo>
                    <a:pt x="4" y="38"/>
                    <a:pt x="0" y="39"/>
                    <a:pt x="0" y="39"/>
                  </a:cubicBezTo>
                  <a:cubicBezTo>
                    <a:pt x="3" y="55"/>
                    <a:pt x="12" y="54"/>
                    <a:pt x="26" y="59"/>
                  </a:cubicBezTo>
                  <a:cubicBezTo>
                    <a:pt x="30" y="60"/>
                    <a:pt x="38" y="63"/>
                    <a:pt x="38" y="63"/>
                  </a:cubicBezTo>
                  <a:cubicBezTo>
                    <a:pt x="50" y="59"/>
                    <a:pt x="57" y="54"/>
                    <a:pt x="68" y="47"/>
                  </a:cubicBezTo>
                  <a:cubicBezTo>
                    <a:pt x="72" y="45"/>
                    <a:pt x="80" y="43"/>
                    <a:pt x="80" y="43"/>
                  </a:cubicBezTo>
                  <a:cubicBezTo>
                    <a:pt x="82" y="46"/>
                    <a:pt x="88" y="51"/>
                    <a:pt x="82" y="55"/>
                  </a:cubicBezTo>
                  <a:cubicBezTo>
                    <a:pt x="77" y="59"/>
                    <a:pt x="64" y="61"/>
                    <a:pt x="64" y="61"/>
                  </a:cubicBezTo>
                  <a:cubicBezTo>
                    <a:pt x="58" y="70"/>
                    <a:pt x="63" y="70"/>
                    <a:pt x="72" y="73"/>
                  </a:cubicBezTo>
                  <a:cubicBezTo>
                    <a:pt x="77" y="88"/>
                    <a:pt x="50" y="86"/>
                    <a:pt x="40" y="87"/>
                  </a:cubicBezTo>
                  <a:cubicBezTo>
                    <a:pt x="47" y="94"/>
                    <a:pt x="60" y="106"/>
                    <a:pt x="70" y="109"/>
                  </a:cubicBezTo>
                  <a:cubicBezTo>
                    <a:pt x="74" y="110"/>
                    <a:pt x="82" y="113"/>
                    <a:pt x="82" y="113"/>
                  </a:cubicBezTo>
                  <a:cubicBezTo>
                    <a:pt x="99" y="111"/>
                    <a:pt x="104" y="108"/>
                    <a:pt x="118" y="103"/>
                  </a:cubicBezTo>
                  <a:cubicBezTo>
                    <a:pt x="129" y="104"/>
                    <a:pt x="140" y="103"/>
                    <a:pt x="150" y="105"/>
                  </a:cubicBezTo>
                  <a:cubicBezTo>
                    <a:pt x="157" y="107"/>
                    <a:pt x="168" y="117"/>
                    <a:pt x="168" y="117"/>
                  </a:cubicBezTo>
                  <a:cubicBezTo>
                    <a:pt x="193" y="115"/>
                    <a:pt x="188" y="116"/>
                    <a:pt x="204" y="109"/>
                  </a:cubicBezTo>
                  <a:cubicBezTo>
                    <a:pt x="210" y="106"/>
                    <a:pt x="224" y="103"/>
                    <a:pt x="224" y="103"/>
                  </a:cubicBezTo>
                  <a:cubicBezTo>
                    <a:pt x="223" y="98"/>
                    <a:pt x="217" y="82"/>
                    <a:pt x="222" y="77"/>
                  </a:cubicBezTo>
                  <a:cubicBezTo>
                    <a:pt x="225" y="73"/>
                    <a:pt x="234" y="69"/>
                    <a:pt x="234" y="69"/>
                  </a:cubicBezTo>
                  <a:cubicBezTo>
                    <a:pt x="237" y="59"/>
                    <a:pt x="240" y="59"/>
                    <a:pt x="238" y="47"/>
                  </a:cubicBezTo>
                  <a:cubicBezTo>
                    <a:pt x="228" y="49"/>
                    <a:pt x="219" y="51"/>
                    <a:pt x="210" y="57"/>
                  </a:cubicBezTo>
                  <a:cubicBezTo>
                    <a:pt x="201" y="71"/>
                    <a:pt x="201" y="50"/>
                    <a:pt x="200" y="43"/>
                  </a:cubicBezTo>
                  <a:cubicBezTo>
                    <a:pt x="189" y="45"/>
                    <a:pt x="182" y="48"/>
                    <a:pt x="172" y="45"/>
                  </a:cubicBezTo>
                  <a:cubicBezTo>
                    <a:pt x="161" y="34"/>
                    <a:pt x="148" y="14"/>
                    <a:pt x="134" y="9"/>
                  </a:cubicBezTo>
                  <a:cubicBezTo>
                    <a:pt x="119" y="11"/>
                    <a:pt x="108" y="13"/>
                    <a:pt x="94" y="11"/>
                  </a:cubicBezTo>
                  <a:cubicBezTo>
                    <a:pt x="92" y="9"/>
                    <a:pt x="85" y="2"/>
                    <a:pt x="82" y="1"/>
                  </a:cubicBezTo>
                  <a:cubicBezTo>
                    <a:pt x="74" y="0"/>
                    <a:pt x="72" y="9"/>
                    <a:pt x="64" y="1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25"/>
            <p:cNvSpPr>
              <a:spLocks/>
            </p:cNvSpPr>
            <p:nvPr/>
          </p:nvSpPr>
          <p:spPr bwMode="invGray">
            <a:xfrm>
              <a:off x="1506" y="1999"/>
              <a:ext cx="146" cy="60"/>
            </a:xfrm>
            <a:custGeom>
              <a:avLst/>
              <a:gdLst>
                <a:gd name="T0" fmla="*/ 97 w 194"/>
                <a:gd name="T1" fmla="*/ 10 h 80"/>
                <a:gd name="T2" fmla="*/ 13 w 194"/>
                <a:gd name="T3" fmla="*/ 24 h 80"/>
                <a:gd name="T4" fmla="*/ 9 w 194"/>
                <a:gd name="T5" fmla="*/ 34 h 80"/>
                <a:gd name="T6" fmla="*/ 57 w 194"/>
                <a:gd name="T7" fmla="*/ 52 h 80"/>
                <a:gd name="T8" fmla="*/ 135 w 194"/>
                <a:gd name="T9" fmla="*/ 74 h 80"/>
                <a:gd name="T10" fmla="*/ 175 w 194"/>
                <a:gd name="T11" fmla="*/ 68 h 80"/>
                <a:gd name="T12" fmla="*/ 187 w 194"/>
                <a:gd name="T13" fmla="*/ 64 h 80"/>
                <a:gd name="T14" fmla="*/ 175 w 194"/>
                <a:gd name="T15" fmla="*/ 44 h 80"/>
                <a:gd name="T16" fmla="*/ 163 w 194"/>
                <a:gd name="T17" fmla="*/ 36 h 80"/>
                <a:gd name="T18" fmla="*/ 129 w 194"/>
                <a:gd name="T19" fmla="*/ 26 h 80"/>
                <a:gd name="T20" fmla="*/ 97 w 194"/>
                <a:gd name="T21" fmla="*/ 10 h 8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94" h="80">
                  <a:moveTo>
                    <a:pt x="97" y="10"/>
                  </a:moveTo>
                  <a:cubicBezTo>
                    <a:pt x="70" y="19"/>
                    <a:pt x="42" y="22"/>
                    <a:pt x="13" y="24"/>
                  </a:cubicBezTo>
                  <a:cubicBezTo>
                    <a:pt x="9" y="25"/>
                    <a:pt x="0" y="26"/>
                    <a:pt x="9" y="34"/>
                  </a:cubicBezTo>
                  <a:cubicBezTo>
                    <a:pt x="21" y="44"/>
                    <a:pt x="43" y="43"/>
                    <a:pt x="57" y="52"/>
                  </a:cubicBezTo>
                  <a:cubicBezTo>
                    <a:pt x="75" y="80"/>
                    <a:pt x="104" y="73"/>
                    <a:pt x="135" y="74"/>
                  </a:cubicBezTo>
                  <a:cubicBezTo>
                    <a:pt x="153" y="73"/>
                    <a:pt x="159" y="73"/>
                    <a:pt x="175" y="68"/>
                  </a:cubicBezTo>
                  <a:cubicBezTo>
                    <a:pt x="179" y="67"/>
                    <a:pt x="187" y="64"/>
                    <a:pt x="187" y="64"/>
                  </a:cubicBezTo>
                  <a:cubicBezTo>
                    <a:pt x="194" y="53"/>
                    <a:pt x="184" y="49"/>
                    <a:pt x="175" y="44"/>
                  </a:cubicBezTo>
                  <a:cubicBezTo>
                    <a:pt x="171" y="42"/>
                    <a:pt x="163" y="36"/>
                    <a:pt x="163" y="36"/>
                  </a:cubicBezTo>
                  <a:cubicBezTo>
                    <a:pt x="140" y="41"/>
                    <a:pt x="147" y="38"/>
                    <a:pt x="129" y="26"/>
                  </a:cubicBezTo>
                  <a:cubicBezTo>
                    <a:pt x="123" y="17"/>
                    <a:pt x="107" y="0"/>
                    <a:pt x="97" y="1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26"/>
            <p:cNvSpPr>
              <a:spLocks/>
            </p:cNvSpPr>
            <p:nvPr/>
          </p:nvSpPr>
          <p:spPr bwMode="invGray">
            <a:xfrm>
              <a:off x="1711" y="2069"/>
              <a:ext cx="233" cy="190"/>
            </a:xfrm>
            <a:custGeom>
              <a:avLst/>
              <a:gdLst>
                <a:gd name="T0" fmla="*/ 67 w 310"/>
                <a:gd name="T1" fmla="*/ 9 h 254"/>
                <a:gd name="T2" fmla="*/ 51 w 310"/>
                <a:gd name="T3" fmla="*/ 23 h 254"/>
                <a:gd name="T4" fmla="*/ 21 w 310"/>
                <a:gd name="T5" fmla="*/ 39 h 254"/>
                <a:gd name="T6" fmla="*/ 53 w 310"/>
                <a:gd name="T7" fmla="*/ 77 h 254"/>
                <a:gd name="T8" fmla="*/ 79 w 310"/>
                <a:gd name="T9" fmla="*/ 85 h 254"/>
                <a:gd name="T10" fmla="*/ 103 w 310"/>
                <a:gd name="T11" fmla="*/ 99 h 254"/>
                <a:gd name="T12" fmla="*/ 127 w 310"/>
                <a:gd name="T13" fmla="*/ 85 h 254"/>
                <a:gd name="T14" fmla="*/ 143 w 310"/>
                <a:gd name="T15" fmla="*/ 101 h 254"/>
                <a:gd name="T16" fmla="*/ 149 w 310"/>
                <a:gd name="T17" fmla="*/ 127 h 254"/>
                <a:gd name="T18" fmla="*/ 115 w 310"/>
                <a:gd name="T19" fmla="*/ 151 h 254"/>
                <a:gd name="T20" fmla="*/ 89 w 310"/>
                <a:gd name="T21" fmla="*/ 173 h 254"/>
                <a:gd name="T22" fmla="*/ 69 w 310"/>
                <a:gd name="T23" fmla="*/ 169 h 254"/>
                <a:gd name="T24" fmla="*/ 57 w 310"/>
                <a:gd name="T25" fmla="*/ 165 h 254"/>
                <a:gd name="T26" fmla="*/ 43 w 310"/>
                <a:gd name="T27" fmla="*/ 187 h 254"/>
                <a:gd name="T28" fmla="*/ 39 w 310"/>
                <a:gd name="T29" fmla="*/ 199 h 254"/>
                <a:gd name="T30" fmla="*/ 73 w 310"/>
                <a:gd name="T31" fmla="*/ 205 h 254"/>
                <a:gd name="T32" fmla="*/ 95 w 310"/>
                <a:gd name="T33" fmla="*/ 203 h 254"/>
                <a:gd name="T34" fmla="*/ 115 w 310"/>
                <a:gd name="T35" fmla="*/ 231 h 254"/>
                <a:gd name="T36" fmla="*/ 127 w 310"/>
                <a:gd name="T37" fmla="*/ 235 h 254"/>
                <a:gd name="T38" fmla="*/ 139 w 310"/>
                <a:gd name="T39" fmla="*/ 239 h 254"/>
                <a:gd name="T40" fmla="*/ 155 w 310"/>
                <a:gd name="T41" fmla="*/ 251 h 254"/>
                <a:gd name="T42" fmla="*/ 181 w 310"/>
                <a:gd name="T43" fmla="*/ 237 h 254"/>
                <a:gd name="T44" fmla="*/ 203 w 310"/>
                <a:gd name="T45" fmla="*/ 235 h 254"/>
                <a:gd name="T46" fmla="*/ 229 w 310"/>
                <a:gd name="T47" fmla="*/ 213 h 254"/>
                <a:gd name="T48" fmla="*/ 225 w 310"/>
                <a:gd name="T49" fmla="*/ 185 h 254"/>
                <a:gd name="T50" fmla="*/ 217 w 310"/>
                <a:gd name="T51" fmla="*/ 173 h 254"/>
                <a:gd name="T52" fmla="*/ 233 w 310"/>
                <a:gd name="T53" fmla="*/ 167 h 254"/>
                <a:gd name="T54" fmla="*/ 245 w 310"/>
                <a:gd name="T55" fmla="*/ 183 h 254"/>
                <a:gd name="T56" fmla="*/ 247 w 310"/>
                <a:gd name="T57" fmla="*/ 197 h 254"/>
                <a:gd name="T58" fmla="*/ 261 w 310"/>
                <a:gd name="T59" fmla="*/ 193 h 254"/>
                <a:gd name="T60" fmla="*/ 303 w 310"/>
                <a:gd name="T61" fmla="*/ 169 h 254"/>
                <a:gd name="T62" fmla="*/ 293 w 310"/>
                <a:gd name="T63" fmla="*/ 147 h 254"/>
                <a:gd name="T64" fmla="*/ 259 w 310"/>
                <a:gd name="T65" fmla="*/ 123 h 254"/>
                <a:gd name="T66" fmla="*/ 265 w 310"/>
                <a:gd name="T67" fmla="*/ 107 h 254"/>
                <a:gd name="T68" fmla="*/ 277 w 310"/>
                <a:gd name="T69" fmla="*/ 103 h 254"/>
                <a:gd name="T70" fmla="*/ 253 w 310"/>
                <a:gd name="T71" fmla="*/ 63 h 254"/>
                <a:gd name="T72" fmla="*/ 233 w 310"/>
                <a:gd name="T73" fmla="*/ 59 h 254"/>
                <a:gd name="T74" fmla="*/ 221 w 310"/>
                <a:gd name="T75" fmla="*/ 55 h 254"/>
                <a:gd name="T76" fmla="*/ 201 w 310"/>
                <a:gd name="T77" fmla="*/ 33 h 254"/>
                <a:gd name="T78" fmla="*/ 155 w 310"/>
                <a:gd name="T79" fmla="*/ 45 h 254"/>
                <a:gd name="T80" fmla="*/ 167 w 310"/>
                <a:gd name="T81" fmla="*/ 25 h 254"/>
                <a:gd name="T82" fmla="*/ 139 w 310"/>
                <a:gd name="T83" fmla="*/ 17 h 254"/>
                <a:gd name="T84" fmla="*/ 119 w 310"/>
                <a:gd name="T85" fmla="*/ 19 h 254"/>
                <a:gd name="T86" fmla="*/ 67 w 310"/>
                <a:gd name="T87" fmla="*/ 9 h 25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10" h="254">
                  <a:moveTo>
                    <a:pt x="67" y="9"/>
                  </a:moveTo>
                  <a:cubicBezTo>
                    <a:pt x="63" y="15"/>
                    <a:pt x="51" y="23"/>
                    <a:pt x="51" y="23"/>
                  </a:cubicBezTo>
                  <a:cubicBezTo>
                    <a:pt x="43" y="34"/>
                    <a:pt x="33" y="35"/>
                    <a:pt x="21" y="39"/>
                  </a:cubicBezTo>
                  <a:cubicBezTo>
                    <a:pt x="0" y="71"/>
                    <a:pt x="30" y="74"/>
                    <a:pt x="53" y="77"/>
                  </a:cubicBezTo>
                  <a:cubicBezTo>
                    <a:pt x="61" y="89"/>
                    <a:pt x="63" y="87"/>
                    <a:pt x="79" y="85"/>
                  </a:cubicBezTo>
                  <a:cubicBezTo>
                    <a:pt x="88" y="88"/>
                    <a:pt x="93" y="96"/>
                    <a:pt x="103" y="99"/>
                  </a:cubicBezTo>
                  <a:cubicBezTo>
                    <a:pt x="117" y="96"/>
                    <a:pt x="116" y="89"/>
                    <a:pt x="127" y="85"/>
                  </a:cubicBezTo>
                  <a:cubicBezTo>
                    <a:pt x="134" y="90"/>
                    <a:pt x="138" y="94"/>
                    <a:pt x="143" y="101"/>
                  </a:cubicBezTo>
                  <a:cubicBezTo>
                    <a:pt x="140" y="116"/>
                    <a:pt x="134" y="117"/>
                    <a:pt x="149" y="127"/>
                  </a:cubicBezTo>
                  <a:cubicBezTo>
                    <a:pt x="161" y="144"/>
                    <a:pt x="126" y="147"/>
                    <a:pt x="115" y="151"/>
                  </a:cubicBezTo>
                  <a:cubicBezTo>
                    <a:pt x="109" y="160"/>
                    <a:pt x="100" y="169"/>
                    <a:pt x="89" y="173"/>
                  </a:cubicBezTo>
                  <a:cubicBezTo>
                    <a:pt x="81" y="172"/>
                    <a:pt x="76" y="171"/>
                    <a:pt x="69" y="169"/>
                  </a:cubicBezTo>
                  <a:cubicBezTo>
                    <a:pt x="65" y="168"/>
                    <a:pt x="57" y="165"/>
                    <a:pt x="57" y="165"/>
                  </a:cubicBezTo>
                  <a:cubicBezTo>
                    <a:pt x="46" y="169"/>
                    <a:pt x="46" y="177"/>
                    <a:pt x="43" y="187"/>
                  </a:cubicBezTo>
                  <a:cubicBezTo>
                    <a:pt x="42" y="191"/>
                    <a:pt x="39" y="199"/>
                    <a:pt x="39" y="199"/>
                  </a:cubicBezTo>
                  <a:cubicBezTo>
                    <a:pt x="50" y="203"/>
                    <a:pt x="61" y="204"/>
                    <a:pt x="73" y="205"/>
                  </a:cubicBezTo>
                  <a:cubicBezTo>
                    <a:pt x="82" y="203"/>
                    <a:pt x="86" y="201"/>
                    <a:pt x="95" y="203"/>
                  </a:cubicBezTo>
                  <a:cubicBezTo>
                    <a:pt x="107" y="211"/>
                    <a:pt x="111" y="218"/>
                    <a:pt x="115" y="231"/>
                  </a:cubicBezTo>
                  <a:cubicBezTo>
                    <a:pt x="116" y="235"/>
                    <a:pt x="123" y="234"/>
                    <a:pt x="127" y="235"/>
                  </a:cubicBezTo>
                  <a:cubicBezTo>
                    <a:pt x="131" y="236"/>
                    <a:pt x="139" y="239"/>
                    <a:pt x="139" y="239"/>
                  </a:cubicBezTo>
                  <a:cubicBezTo>
                    <a:pt x="144" y="246"/>
                    <a:pt x="147" y="248"/>
                    <a:pt x="155" y="251"/>
                  </a:cubicBezTo>
                  <a:cubicBezTo>
                    <a:pt x="169" y="250"/>
                    <a:pt x="187" y="254"/>
                    <a:pt x="181" y="237"/>
                  </a:cubicBezTo>
                  <a:cubicBezTo>
                    <a:pt x="184" y="220"/>
                    <a:pt x="192" y="228"/>
                    <a:pt x="203" y="235"/>
                  </a:cubicBezTo>
                  <a:cubicBezTo>
                    <a:pt x="224" y="233"/>
                    <a:pt x="224" y="232"/>
                    <a:pt x="229" y="213"/>
                  </a:cubicBezTo>
                  <a:cubicBezTo>
                    <a:pt x="229" y="211"/>
                    <a:pt x="229" y="192"/>
                    <a:pt x="225" y="185"/>
                  </a:cubicBezTo>
                  <a:cubicBezTo>
                    <a:pt x="223" y="181"/>
                    <a:pt x="217" y="173"/>
                    <a:pt x="217" y="173"/>
                  </a:cubicBezTo>
                  <a:cubicBezTo>
                    <a:pt x="220" y="163"/>
                    <a:pt x="224" y="165"/>
                    <a:pt x="233" y="167"/>
                  </a:cubicBezTo>
                  <a:cubicBezTo>
                    <a:pt x="240" y="172"/>
                    <a:pt x="242" y="175"/>
                    <a:pt x="245" y="183"/>
                  </a:cubicBezTo>
                  <a:cubicBezTo>
                    <a:pt x="246" y="188"/>
                    <a:pt x="244" y="193"/>
                    <a:pt x="247" y="197"/>
                  </a:cubicBezTo>
                  <a:cubicBezTo>
                    <a:pt x="250" y="201"/>
                    <a:pt x="256" y="194"/>
                    <a:pt x="261" y="193"/>
                  </a:cubicBezTo>
                  <a:cubicBezTo>
                    <a:pt x="276" y="188"/>
                    <a:pt x="290" y="178"/>
                    <a:pt x="303" y="169"/>
                  </a:cubicBezTo>
                  <a:cubicBezTo>
                    <a:pt x="310" y="158"/>
                    <a:pt x="302" y="153"/>
                    <a:pt x="293" y="147"/>
                  </a:cubicBezTo>
                  <a:cubicBezTo>
                    <a:pt x="281" y="129"/>
                    <a:pt x="283" y="126"/>
                    <a:pt x="259" y="123"/>
                  </a:cubicBezTo>
                  <a:cubicBezTo>
                    <a:pt x="256" y="115"/>
                    <a:pt x="257" y="111"/>
                    <a:pt x="265" y="107"/>
                  </a:cubicBezTo>
                  <a:cubicBezTo>
                    <a:pt x="269" y="105"/>
                    <a:pt x="277" y="103"/>
                    <a:pt x="277" y="103"/>
                  </a:cubicBezTo>
                  <a:cubicBezTo>
                    <a:pt x="287" y="88"/>
                    <a:pt x="269" y="66"/>
                    <a:pt x="253" y="63"/>
                  </a:cubicBezTo>
                  <a:cubicBezTo>
                    <a:pt x="239" y="60"/>
                    <a:pt x="244" y="62"/>
                    <a:pt x="233" y="59"/>
                  </a:cubicBezTo>
                  <a:cubicBezTo>
                    <a:pt x="229" y="58"/>
                    <a:pt x="221" y="55"/>
                    <a:pt x="221" y="55"/>
                  </a:cubicBezTo>
                  <a:cubicBezTo>
                    <a:pt x="200" y="60"/>
                    <a:pt x="217" y="38"/>
                    <a:pt x="201" y="33"/>
                  </a:cubicBezTo>
                  <a:cubicBezTo>
                    <a:pt x="185" y="35"/>
                    <a:pt x="169" y="36"/>
                    <a:pt x="155" y="45"/>
                  </a:cubicBezTo>
                  <a:cubicBezTo>
                    <a:pt x="145" y="30"/>
                    <a:pt x="152" y="30"/>
                    <a:pt x="167" y="25"/>
                  </a:cubicBezTo>
                  <a:cubicBezTo>
                    <a:pt x="163" y="10"/>
                    <a:pt x="155" y="15"/>
                    <a:pt x="139" y="17"/>
                  </a:cubicBezTo>
                  <a:cubicBezTo>
                    <a:pt x="131" y="20"/>
                    <a:pt x="127" y="22"/>
                    <a:pt x="119" y="19"/>
                  </a:cubicBezTo>
                  <a:cubicBezTo>
                    <a:pt x="106" y="0"/>
                    <a:pt x="74" y="29"/>
                    <a:pt x="67" y="9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7"/>
            <p:cNvSpPr>
              <a:spLocks/>
            </p:cNvSpPr>
            <p:nvPr/>
          </p:nvSpPr>
          <p:spPr bwMode="invGray">
            <a:xfrm>
              <a:off x="1709" y="1987"/>
              <a:ext cx="44" cy="37"/>
            </a:xfrm>
            <a:custGeom>
              <a:avLst/>
              <a:gdLst>
                <a:gd name="T0" fmla="*/ 26 w 59"/>
                <a:gd name="T1" fmla="*/ 0 h 50"/>
                <a:gd name="T2" fmla="*/ 0 w 59"/>
                <a:gd name="T3" fmla="*/ 10 h 50"/>
                <a:gd name="T4" fmla="*/ 30 w 59"/>
                <a:gd name="T5" fmla="*/ 40 h 50"/>
                <a:gd name="T6" fmla="*/ 48 w 59"/>
                <a:gd name="T7" fmla="*/ 50 h 50"/>
                <a:gd name="T8" fmla="*/ 58 w 59"/>
                <a:gd name="T9" fmla="*/ 28 h 50"/>
                <a:gd name="T10" fmla="*/ 44 w 59"/>
                <a:gd name="T11" fmla="*/ 8 h 50"/>
                <a:gd name="T12" fmla="*/ 26 w 59"/>
                <a:gd name="T13" fmla="*/ 0 h 5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9" h="50">
                  <a:moveTo>
                    <a:pt x="26" y="0"/>
                  </a:moveTo>
                  <a:cubicBezTo>
                    <a:pt x="13" y="2"/>
                    <a:pt x="7" y="0"/>
                    <a:pt x="0" y="10"/>
                  </a:cubicBezTo>
                  <a:cubicBezTo>
                    <a:pt x="4" y="22"/>
                    <a:pt x="18" y="36"/>
                    <a:pt x="30" y="40"/>
                  </a:cubicBezTo>
                  <a:cubicBezTo>
                    <a:pt x="37" y="42"/>
                    <a:pt x="48" y="50"/>
                    <a:pt x="48" y="50"/>
                  </a:cubicBezTo>
                  <a:cubicBezTo>
                    <a:pt x="57" y="44"/>
                    <a:pt x="55" y="37"/>
                    <a:pt x="58" y="28"/>
                  </a:cubicBezTo>
                  <a:cubicBezTo>
                    <a:pt x="55" y="11"/>
                    <a:pt x="59" y="18"/>
                    <a:pt x="44" y="8"/>
                  </a:cubicBezTo>
                  <a:cubicBezTo>
                    <a:pt x="42" y="6"/>
                    <a:pt x="26" y="5"/>
                    <a:pt x="26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28"/>
            <p:cNvSpPr>
              <a:spLocks/>
            </p:cNvSpPr>
            <p:nvPr/>
          </p:nvSpPr>
          <p:spPr bwMode="invGray">
            <a:xfrm>
              <a:off x="1625" y="2057"/>
              <a:ext cx="65" cy="42"/>
            </a:xfrm>
            <a:custGeom>
              <a:avLst/>
              <a:gdLst>
                <a:gd name="T0" fmla="*/ 44 w 86"/>
                <a:gd name="T1" fmla="*/ 7 h 57"/>
                <a:gd name="T2" fmla="*/ 24 w 86"/>
                <a:gd name="T3" fmla="*/ 25 h 57"/>
                <a:gd name="T4" fmla="*/ 4 w 86"/>
                <a:gd name="T5" fmla="*/ 27 h 57"/>
                <a:gd name="T6" fmla="*/ 16 w 86"/>
                <a:gd name="T7" fmla="*/ 57 h 57"/>
                <a:gd name="T8" fmla="*/ 74 w 86"/>
                <a:gd name="T9" fmla="*/ 35 h 57"/>
                <a:gd name="T10" fmla="*/ 86 w 86"/>
                <a:gd name="T11" fmla="*/ 17 h 57"/>
                <a:gd name="T12" fmla="*/ 56 w 86"/>
                <a:gd name="T13" fmla="*/ 7 h 57"/>
                <a:gd name="T14" fmla="*/ 44 w 86"/>
                <a:gd name="T15" fmla="*/ 7 h 5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6" h="57">
                  <a:moveTo>
                    <a:pt x="44" y="7"/>
                  </a:moveTo>
                  <a:cubicBezTo>
                    <a:pt x="39" y="14"/>
                    <a:pt x="31" y="20"/>
                    <a:pt x="24" y="25"/>
                  </a:cubicBezTo>
                  <a:cubicBezTo>
                    <a:pt x="16" y="19"/>
                    <a:pt x="12" y="22"/>
                    <a:pt x="4" y="27"/>
                  </a:cubicBezTo>
                  <a:cubicBezTo>
                    <a:pt x="0" y="38"/>
                    <a:pt x="4" y="53"/>
                    <a:pt x="16" y="57"/>
                  </a:cubicBezTo>
                  <a:cubicBezTo>
                    <a:pt x="33" y="51"/>
                    <a:pt x="60" y="45"/>
                    <a:pt x="74" y="35"/>
                  </a:cubicBezTo>
                  <a:cubicBezTo>
                    <a:pt x="78" y="29"/>
                    <a:pt x="86" y="17"/>
                    <a:pt x="86" y="17"/>
                  </a:cubicBezTo>
                  <a:cubicBezTo>
                    <a:pt x="80" y="0"/>
                    <a:pt x="74" y="5"/>
                    <a:pt x="56" y="7"/>
                  </a:cubicBezTo>
                  <a:cubicBezTo>
                    <a:pt x="43" y="11"/>
                    <a:pt x="44" y="15"/>
                    <a:pt x="44" y="7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29"/>
            <p:cNvSpPr>
              <a:spLocks/>
            </p:cNvSpPr>
            <p:nvPr/>
          </p:nvSpPr>
          <p:spPr bwMode="invGray">
            <a:xfrm>
              <a:off x="1693" y="2065"/>
              <a:ext cx="54" cy="25"/>
            </a:xfrm>
            <a:custGeom>
              <a:avLst/>
              <a:gdLst>
                <a:gd name="T0" fmla="*/ 40 w 73"/>
                <a:gd name="T1" fmla="*/ 0 h 34"/>
                <a:gd name="T2" fmla="*/ 10 w 73"/>
                <a:gd name="T3" fmla="*/ 16 h 34"/>
                <a:gd name="T4" fmla="*/ 24 w 73"/>
                <a:gd name="T5" fmla="*/ 34 h 34"/>
                <a:gd name="T6" fmla="*/ 52 w 73"/>
                <a:gd name="T7" fmla="*/ 28 h 34"/>
                <a:gd name="T8" fmla="*/ 64 w 73"/>
                <a:gd name="T9" fmla="*/ 20 h 34"/>
                <a:gd name="T10" fmla="*/ 40 w 73"/>
                <a:gd name="T11" fmla="*/ 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3" h="34">
                  <a:moveTo>
                    <a:pt x="40" y="0"/>
                  </a:moveTo>
                  <a:cubicBezTo>
                    <a:pt x="30" y="6"/>
                    <a:pt x="20" y="10"/>
                    <a:pt x="10" y="16"/>
                  </a:cubicBezTo>
                  <a:cubicBezTo>
                    <a:pt x="0" y="31"/>
                    <a:pt x="13" y="30"/>
                    <a:pt x="24" y="34"/>
                  </a:cubicBezTo>
                  <a:cubicBezTo>
                    <a:pt x="44" y="31"/>
                    <a:pt x="35" y="34"/>
                    <a:pt x="52" y="28"/>
                  </a:cubicBezTo>
                  <a:cubicBezTo>
                    <a:pt x="57" y="26"/>
                    <a:pt x="64" y="20"/>
                    <a:pt x="64" y="20"/>
                  </a:cubicBezTo>
                  <a:cubicBezTo>
                    <a:pt x="73" y="7"/>
                    <a:pt x="48" y="8"/>
                    <a:pt x="40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30"/>
            <p:cNvSpPr>
              <a:spLocks/>
            </p:cNvSpPr>
            <p:nvPr/>
          </p:nvSpPr>
          <p:spPr bwMode="invGray">
            <a:xfrm>
              <a:off x="1664" y="2029"/>
              <a:ext cx="64" cy="34"/>
            </a:xfrm>
            <a:custGeom>
              <a:avLst/>
              <a:gdLst>
                <a:gd name="T0" fmla="*/ 58 w 85"/>
                <a:gd name="T1" fmla="*/ 10 h 45"/>
                <a:gd name="T2" fmla="*/ 28 w 85"/>
                <a:gd name="T3" fmla="*/ 4 h 45"/>
                <a:gd name="T4" fmla="*/ 0 w 85"/>
                <a:gd name="T5" fmla="*/ 18 h 45"/>
                <a:gd name="T6" fmla="*/ 40 w 85"/>
                <a:gd name="T7" fmla="*/ 32 h 45"/>
                <a:gd name="T8" fmla="*/ 64 w 85"/>
                <a:gd name="T9" fmla="*/ 40 h 45"/>
                <a:gd name="T10" fmla="*/ 84 w 85"/>
                <a:gd name="T11" fmla="*/ 18 h 45"/>
                <a:gd name="T12" fmla="*/ 82 w 85"/>
                <a:gd name="T13" fmla="*/ 6 h 45"/>
                <a:gd name="T14" fmla="*/ 64 w 85"/>
                <a:gd name="T15" fmla="*/ 0 h 45"/>
                <a:gd name="T16" fmla="*/ 58 w 85"/>
                <a:gd name="T17" fmla="*/ 10 h 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5" h="45">
                  <a:moveTo>
                    <a:pt x="58" y="10"/>
                  </a:moveTo>
                  <a:cubicBezTo>
                    <a:pt x="39" y="16"/>
                    <a:pt x="45" y="10"/>
                    <a:pt x="28" y="4"/>
                  </a:cubicBezTo>
                  <a:cubicBezTo>
                    <a:pt x="7" y="6"/>
                    <a:pt x="5" y="2"/>
                    <a:pt x="0" y="18"/>
                  </a:cubicBezTo>
                  <a:cubicBezTo>
                    <a:pt x="5" y="34"/>
                    <a:pt x="26" y="31"/>
                    <a:pt x="40" y="32"/>
                  </a:cubicBezTo>
                  <a:cubicBezTo>
                    <a:pt x="50" y="42"/>
                    <a:pt x="49" y="45"/>
                    <a:pt x="64" y="40"/>
                  </a:cubicBezTo>
                  <a:cubicBezTo>
                    <a:pt x="69" y="32"/>
                    <a:pt x="77" y="25"/>
                    <a:pt x="84" y="18"/>
                  </a:cubicBezTo>
                  <a:cubicBezTo>
                    <a:pt x="83" y="14"/>
                    <a:pt x="85" y="9"/>
                    <a:pt x="82" y="6"/>
                  </a:cubicBezTo>
                  <a:cubicBezTo>
                    <a:pt x="78" y="1"/>
                    <a:pt x="64" y="0"/>
                    <a:pt x="64" y="0"/>
                  </a:cubicBezTo>
                  <a:cubicBezTo>
                    <a:pt x="56" y="3"/>
                    <a:pt x="47" y="21"/>
                    <a:pt x="58" y="1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31"/>
            <p:cNvSpPr>
              <a:spLocks/>
            </p:cNvSpPr>
            <p:nvPr/>
          </p:nvSpPr>
          <p:spPr bwMode="invGray">
            <a:xfrm>
              <a:off x="1637" y="1997"/>
              <a:ext cx="44" cy="24"/>
            </a:xfrm>
            <a:custGeom>
              <a:avLst/>
              <a:gdLst>
                <a:gd name="T0" fmla="*/ 16 w 58"/>
                <a:gd name="T1" fmla="*/ 4 h 31"/>
                <a:gd name="T2" fmla="*/ 0 w 58"/>
                <a:gd name="T3" fmla="*/ 18 h 31"/>
                <a:gd name="T4" fmla="*/ 20 w 58"/>
                <a:gd name="T5" fmla="*/ 28 h 31"/>
                <a:gd name="T6" fmla="*/ 28 w 58"/>
                <a:gd name="T7" fmla="*/ 20 h 31"/>
                <a:gd name="T8" fmla="*/ 52 w 58"/>
                <a:gd name="T9" fmla="*/ 12 h 31"/>
                <a:gd name="T10" fmla="*/ 44 w 58"/>
                <a:gd name="T11" fmla="*/ 0 h 31"/>
                <a:gd name="T12" fmla="*/ 16 w 58"/>
                <a:gd name="T13" fmla="*/ 4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8" h="31">
                  <a:moveTo>
                    <a:pt x="16" y="4"/>
                  </a:moveTo>
                  <a:cubicBezTo>
                    <a:pt x="2" y="13"/>
                    <a:pt x="7" y="8"/>
                    <a:pt x="0" y="18"/>
                  </a:cubicBezTo>
                  <a:cubicBezTo>
                    <a:pt x="5" y="26"/>
                    <a:pt x="11" y="25"/>
                    <a:pt x="20" y="28"/>
                  </a:cubicBezTo>
                  <a:cubicBezTo>
                    <a:pt x="36" y="23"/>
                    <a:pt x="17" y="31"/>
                    <a:pt x="28" y="20"/>
                  </a:cubicBezTo>
                  <a:cubicBezTo>
                    <a:pt x="33" y="15"/>
                    <a:pt x="46" y="13"/>
                    <a:pt x="52" y="12"/>
                  </a:cubicBezTo>
                  <a:cubicBezTo>
                    <a:pt x="58" y="3"/>
                    <a:pt x="53" y="3"/>
                    <a:pt x="44" y="0"/>
                  </a:cubicBezTo>
                  <a:cubicBezTo>
                    <a:pt x="38" y="1"/>
                    <a:pt x="20" y="8"/>
                    <a:pt x="16" y="4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32"/>
            <p:cNvSpPr>
              <a:spLocks/>
            </p:cNvSpPr>
            <p:nvPr/>
          </p:nvSpPr>
          <p:spPr bwMode="invGray">
            <a:xfrm>
              <a:off x="1751" y="2000"/>
              <a:ext cx="114" cy="77"/>
            </a:xfrm>
            <a:custGeom>
              <a:avLst/>
              <a:gdLst>
                <a:gd name="T0" fmla="*/ 38 w 152"/>
                <a:gd name="T1" fmla="*/ 0 h 102"/>
                <a:gd name="T2" fmla="*/ 14 w 152"/>
                <a:gd name="T3" fmla="*/ 6 h 102"/>
                <a:gd name="T4" fmla="*/ 4 w 152"/>
                <a:gd name="T5" fmla="*/ 38 h 102"/>
                <a:gd name="T6" fmla="*/ 12 w 152"/>
                <a:gd name="T7" fmla="*/ 56 h 102"/>
                <a:gd name="T8" fmla="*/ 0 w 152"/>
                <a:gd name="T9" fmla="*/ 72 h 102"/>
                <a:gd name="T10" fmla="*/ 56 w 152"/>
                <a:gd name="T11" fmla="*/ 86 h 102"/>
                <a:gd name="T12" fmla="*/ 82 w 152"/>
                <a:gd name="T13" fmla="*/ 92 h 102"/>
                <a:gd name="T14" fmla="*/ 152 w 152"/>
                <a:gd name="T15" fmla="*/ 86 h 102"/>
                <a:gd name="T16" fmla="*/ 76 w 152"/>
                <a:gd name="T17" fmla="*/ 70 h 102"/>
                <a:gd name="T18" fmla="*/ 54 w 152"/>
                <a:gd name="T19" fmla="*/ 62 h 102"/>
                <a:gd name="T20" fmla="*/ 44 w 152"/>
                <a:gd name="T21" fmla="*/ 52 h 102"/>
                <a:gd name="T22" fmla="*/ 50 w 152"/>
                <a:gd name="T23" fmla="*/ 34 h 102"/>
                <a:gd name="T24" fmla="*/ 38 w 152"/>
                <a:gd name="T25" fmla="*/ 0 h 10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52" h="102">
                  <a:moveTo>
                    <a:pt x="38" y="0"/>
                  </a:moveTo>
                  <a:cubicBezTo>
                    <a:pt x="22" y="5"/>
                    <a:pt x="30" y="3"/>
                    <a:pt x="14" y="6"/>
                  </a:cubicBezTo>
                  <a:cubicBezTo>
                    <a:pt x="18" y="22"/>
                    <a:pt x="22" y="32"/>
                    <a:pt x="4" y="38"/>
                  </a:cubicBezTo>
                  <a:cubicBezTo>
                    <a:pt x="1" y="47"/>
                    <a:pt x="7" y="49"/>
                    <a:pt x="12" y="56"/>
                  </a:cubicBezTo>
                  <a:cubicBezTo>
                    <a:pt x="10" y="65"/>
                    <a:pt x="9" y="69"/>
                    <a:pt x="0" y="72"/>
                  </a:cubicBezTo>
                  <a:cubicBezTo>
                    <a:pt x="5" y="88"/>
                    <a:pt x="45" y="85"/>
                    <a:pt x="56" y="86"/>
                  </a:cubicBezTo>
                  <a:cubicBezTo>
                    <a:pt x="72" y="97"/>
                    <a:pt x="63" y="95"/>
                    <a:pt x="82" y="92"/>
                  </a:cubicBezTo>
                  <a:cubicBezTo>
                    <a:pt x="86" y="92"/>
                    <a:pt x="147" y="102"/>
                    <a:pt x="152" y="86"/>
                  </a:cubicBezTo>
                  <a:cubicBezTo>
                    <a:pt x="123" y="66"/>
                    <a:pt x="128" y="72"/>
                    <a:pt x="76" y="70"/>
                  </a:cubicBezTo>
                  <a:cubicBezTo>
                    <a:pt x="62" y="56"/>
                    <a:pt x="81" y="73"/>
                    <a:pt x="54" y="62"/>
                  </a:cubicBezTo>
                  <a:cubicBezTo>
                    <a:pt x="50" y="60"/>
                    <a:pt x="48" y="55"/>
                    <a:pt x="44" y="52"/>
                  </a:cubicBezTo>
                  <a:cubicBezTo>
                    <a:pt x="41" y="43"/>
                    <a:pt x="42" y="39"/>
                    <a:pt x="50" y="34"/>
                  </a:cubicBezTo>
                  <a:cubicBezTo>
                    <a:pt x="52" y="27"/>
                    <a:pt x="42" y="9"/>
                    <a:pt x="38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33"/>
            <p:cNvSpPr>
              <a:spLocks/>
            </p:cNvSpPr>
            <p:nvPr/>
          </p:nvSpPr>
          <p:spPr bwMode="invGray">
            <a:xfrm>
              <a:off x="664" y="2245"/>
              <a:ext cx="25" cy="15"/>
            </a:xfrm>
            <a:custGeom>
              <a:avLst/>
              <a:gdLst>
                <a:gd name="T0" fmla="*/ 34 w 34"/>
                <a:gd name="T1" fmla="*/ 0 h 20"/>
                <a:gd name="T2" fmla="*/ 24 w 34"/>
                <a:gd name="T3" fmla="*/ 20 h 20"/>
                <a:gd name="T4" fmla="*/ 4 w 34"/>
                <a:gd name="T5" fmla="*/ 18 h 20"/>
                <a:gd name="T6" fmla="*/ 4 w 34"/>
                <a:gd name="T7" fmla="*/ 6 h 20"/>
                <a:gd name="T8" fmla="*/ 34 w 34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" h="20">
                  <a:moveTo>
                    <a:pt x="34" y="0"/>
                  </a:moveTo>
                  <a:cubicBezTo>
                    <a:pt x="32" y="10"/>
                    <a:pt x="34" y="17"/>
                    <a:pt x="24" y="20"/>
                  </a:cubicBezTo>
                  <a:cubicBezTo>
                    <a:pt x="17" y="19"/>
                    <a:pt x="10" y="20"/>
                    <a:pt x="4" y="18"/>
                  </a:cubicBezTo>
                  <a:cubicBezTo>
                    <a:pt x="0" y="17"/>
                    <a:pt x="2" y="7"/>
                    <a:pt x="4" y="6"/>
                  </a:cubicBezTo>
                  <a:cubicBezTo>
                    <a:pt x="12" y="0"/>
                    <a:pt x="24" y="0"/>
                    <a:pt x="34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34"/>
            <p:cNvSpPr>
              <a:spLocks/>
            </p:cNvSpPr>
            <p:nvPr/>
          </p:nvSpPr>
          <p:spPr bwMode="invGray">
            <a:xfrm>
              <a:off x="1421" y="2756"/>
              <a:ext cx="16" cy="12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35"/>
            <p:cNvSpPr>
              <a:spLocks/>
            </p:cNvSpPr>
            <p:nvPr/>
          </p:nvSpPr>
          <p:spPr bwMode="invGray">
            <a:xfrm>
              <a:off x="1424" y="2781"/>
              <a:ext cx="16" cy="12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36"/>
            <p:cNvSpPr>
              <a:spLocks/>
            </p:cNvSpPr>
            <p:nvPr/>
          </p:nvSpPr>
          <p:spPr bwMode="invGray">
            <a:xfrm>
              <a:off x="1628" y="2913"/>
              <a:ext cx="15" cy="12"/>
            </a:xfrm>
            <a:custGeom>
              <a:avLst/>
              <a:gdLst>
                <a:gd name="T0" fmla="*/ 3 w 21"/>
                <a:gd name="T1" fmla="*/ 0 h 16"/>
                <a:gd name="T2" fmla="*/ 13 w 21"/>
                <a:gd name="T3" fmla="*/ 16 h 16"/>
                <a:gd name="T4" fmla="*/ 3 w 21"/>
                <a:gd name="T5" fmla="*/ 0 h 1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37"/>
            <p:cNvSpPr>
              <a:spLocks/>
            </p:cNvSpPr>
            <p:nvPr/>
          </p:nvSpPr>
          <p:spPr bwMode="invGray">
            <a:xfrm>
              <a:off x="1752" y="2429"/>
              <a:ext cx="38" cy="18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38"/>
            <p:cNvSpPr>
              <a:spLocks/>
            </p:cNvSpPr>
            <p:nvPr/>
          </p:nvSpPr>
          <p:spPr bwMode="invGray">
            <a:xfrm>
              <a:off x="1652" y="2224"/>
              <a:ext cx="38" cy="18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39"/>
            <p:cNvSpPr>
              <a:spLocks/>
            </p:cNvSpPr>
            <p:nvPr/>
          </p:nvSpPr>
          <p:spPr bwMode="invGray">
            <a:xfrm>
              <a:off x="1717" y="2045"/>
              <a:ext cx="39" cy="18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40"/>
            <p:cNvSpPr>
              <a:spLocks/>
            </p:cNvSpPr>
            <p:nvPr/>
          </p:nvSpPr>
          <p:spPr bwMode="invGray">
            <a:xfrm>
              <a:off x="1780" y="2153"/>
              <a:ext cx="38" cy="18"/>
            </a:xfrm>
            <a:custGeom>
              <a:avLst/>
              <a:gdLst>
                <a:gd name="T0" fmla="*/ 13 w 51"/>
                <a:gd name="T1" fmla="*/ 0 h 24"/>
                <a:gd name="T2" fmla="*/ 7 w 51"/>
                <a:gd name="T3" fmla="*/ 18 h 24"/>
                <a:gd name="T4" fmla="*/ 27 w 51"/>
                <a:gd name="T5" fmla="*/ 24 h 24"/>
                <a:gd name="T6" fmla="*/ 33 w 51"/>
                <a:gd name="T7" fmla="*/ 4 h 24"/>
                <a:gd name="T8" fmla="*/ 13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41"/>
            <p:cNvSpPr>
              <a:spLocks/>
            </p:cNvSpPr>
            <p:nvPr/>
          </p:nvSpPr>
          <p:spPr bwMode="invGray">
            <a:xfrm>
              <a:off x="1796" y="1951"/>
              <a:ext cx="696" cy="346"/>
            </a:xfrm>
            <a:custGeom>
              <a:avLst/>
              <a:gdLst>
                <a:gd name="T0" fmla="*/ 28 w 929"/>
                <a:gd name="T1" fmla="*/ 56 h 462"/>
                <a:gd name="T2" fmla="*/ 6 w 929"/>
                <a:gd name="T3" fmla="*/ 92 h 462"/>
                <a:gd name="T4" fmla="*/ 36 w 929"/>
                <a:gd name="T5" fmla="*/ 100 h 462"/>
                <a:gd name="T6" fmla="*/ 16 w 929"/>
                <a:gd name="T7" fmla="*/ 116 h 462"/>
                <a:gd name="T8" fmla="*/ 104 w 929"/>
                <a:gd name="T9" fmla="*/ 136 h 462"/>
                <a:gd name="T10" fmla="*/ 142 w 929"/>
                <a:gd name="T11" fmla="*/ 130 h 462"/>
                <a:gd name="T12" fmla="*/ 250 w 929"/>
                <a:gd name="T13" fmla="*/ 78 h 462"/>
                <a:gd name="T14" fmla="*/ 300 w 929"/>
                <a:gd name="T15" fmla="*/ 66 h 462"/>
                <a:gd name="T16" fmla="*/ 324 w 929"/>
                <a:gd name="T17" fmla="*/ 80 h 462"/>
                <a:gd name="T18" fmla="*/ 272 w 929"/>
                <a:gd name="T19" fmla="*/ 88 h 462"/>
                <a:gd name="T20" fmla="*/ 242 w 929"/>
                <a:gd name="T21" fmla="*/ 112 h 462"/>
                <a:gd name="T22" fmla="*/ 254 w 929"/>
                <a:gd name="T23" fmla="*/ 120 h 462"/>
                <a:gd name="T24" fmla="*/ 260 w 929"/>
                <a:gd name="T25" fmla="*/ 158 h 462"/>
                <a:gd name="T26" fmla="*/ 350 w 929"/>
                <a:gd name="T27" fmla="*/ 192 h 462"/>
                <a:gd name="T28" fmla="*/ 336 w 929"/>
                <a:gd name="T29" fmla="*/ 210 h 462"/>
                <a:gd name="T30" fmla="*/ 368 w 929"/>
                <a:gd name="T31" fmla="*/ 246 h 462"/>
                <a:gd name="T32" fmla="*/ 348 w 929"/>
                <a:gd name="T33" fmla="*/ 266 h 462"/>
                <a:gd name="T34" fmla="*/ 324 w 929"/>
                <a:gd name="T35" fmla="*/ 294 h 462"/>
                <a:gd name="T36" fmla="*/ 294 w 929"/>
                <a:gd name="T37" fmla="*/ 324 h 462"/>
                <a:gd name="T38" fmla="*/ 292 w 929"/>
                <a:gd name="T39" fmla="*/ 420 h 462"/>
                <a:gd name="T40" fmla="*/ 332 w 929"/>
                <a:gd name="T41" fmla="*/ 446 h 462"/>
                <a:gd name="T42" fmla="*/ 388 w 929"/>
                <a:gd name="T43" fmla="*/ 448 h 462"/>
                <a:gd name="T44" fmla="*/ 412 w 929"/>
                <a:gd name="T45" fmla="*/ 422 h 462"/>
                <a:gd name="T46" fmla="*/ 506 w 929"/>
                <a:gd name="T47" fmla="*/ 356 h 462"/>
                <a:gd name="T48" fmla="*/ 572 w 929"/>
                <a:gd name="T49" fmla="*/ 334 h 462"/>
                <a:gd name="T50" fmla="*/ 646 w 929"/>
                <a:gd name="T51" fmla="*/ 308 h 462"/>
                <a:gd name="T52" fmla="*/ 720 w 929"/>
                <a:gd name="T53" fmla="*/ 290 h 462"/>
                <a:gd name="T54" fmla="*/ 762 w 929"/>
                <a:gd name="T55" fmla="*/ 260 h 462"/>
                <a:gd name="T56" fmla="*/ 800 w 929"/>
                <a:gd name="T57" fmla="*/ 200 h 462"/>
                <a:gd name="T58" fmla="*/ 802 w 929"/>
                <a:gd name="T59" fmla="*/ 154 h 462"/>
                <a:gd name="T60" fmla="*/ 802 w 929"/>
                <a:gd name="T61" fmla="*/ 124 h 462"/>
                <a:gd name="T62" fmla="*/ 832 w 929"/>
                <a:gd name="T63" fmla="*/ 90 h 462"/>
                <a:gd name="T64" fmla="*/ 876 w 929"/>
                <a:gd name="T65" fmla="*/ 94 h 462"/>
                <a:gd name="T66" fmla="*/ 922 w 929"/>
                <a:gd name="T67" fmla="*/ 52 h 462"/>
                <a:gd name="T68" fmla="*/ 888 w 929"/>
                <a:gd name="T69" fmla="*/ 56 h 462"/>
                <a:gd name="T70" fmla="*/ 848 w 929"/>
                <a:gd name="T71" fmla="*/ 46 h 462"/>
                <a:gd name="T72" fmla="*/ 794 w 929"/>
                <a:gd name="T73" fmla="*/ 22 h 462"/>
                <a:gd name="T74" fmla="*/ 642 w 929"/>
                <a:gd name="T75" fmla="*/ 26 h 462"/>
                <a:gd name="T76" fmla="*/ 584 w 929"/>
                <a:gd name="T77" fmla="*/ 38 h 462"/>
                <a:gd name="T78" fmla="*/ 556 w 929"/>
                <a:gd name="T79" fmla="*/ 38 h 462"/>
                <a:gd name="T80" fmla="*/ 516 w 929"/>
                <a:gd name="T81" fmla="*/ 54 h 462"/>
                <a:gd name="T82" fmla="*/ 478 w 929"/>
                <a:gd name="T83" fmla="*/ 30 h 462"/>
                <a:gd name="T84" fmla="*/ 432 w 929"/>
                <a:gd name="T85" fmla="*/ 40 h 462"/>
                <a:gd name="T86" fmla="*/ 366 w 929"/>
                <a:gd name="T87" fmla="*/ 52 h 462"/>
                <a:gd name="T88" fmla="*/ 410 w 929"/>
                <a:gd name="T89" fmla="*/ 38 h 462"/>
                <a:gd name="T90" fmla="*/ 352 w 929"/>
                <a:gd name="T91" fmla="*/ 8 h 462"/>
                <a:gd name="T92" fmla="*/ 334 w 929"/>
                <a:gd name="T93" fmla="*/ 2 h 462"/>
                <a:gd name="T94" fmla="*/ 314 w 929"/>
                <a:gd name="T95" fmla="*/ 8 h 462"/>
                <a:gd name="T96" fmla="*/ 240 w 929"/>
                <a:gd name="T97" fmla="*/ 16 h 462"/>
                <a:gd name="T98" fmla="*/ 160 w 929"/>
                <a:gd name="T99" fmla="*/ 28 h 462"/>
                <a:gd name="T100" fmla="*/ 108 w 929"/>
                <a:gd name="T101" fmla="*/ 26 h 462"/>
                <a:gd name="T102" fmla="*/ 114 w 929"/>
                <a:gd name="T103" fmla="*/ 68 h 462"/>
                <a:gd name="T104" fmla="*/ 104 w 929"/>
                <a:gd name="T105" fmla="*/ 52 h 462"/>
                <a:gd name="T106" fmla="*/ 60 w 929"/>
                <a:gd name="T107" fmla="*/ 42 h 46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29" h="462">
                  <a:moveTo>
                    <a:pt x="60" y="42"/>
                  </a:moveTo>
                  <a:cubicBezTo>
                    <a:pt x="40" y="45"/>
                    <a:pt x="42" y="46"/>
                    <a:pt x="28" y="56"/>
                  </a:cubicBezTo>
                  <a:cubicBezTo>
                    <a:pt x="26" y="74"/>
                    <a:pt x="27" y="75"/>
                    <a:pt x="10" y="78"/>
                  </a:cubicBezTo>
                  <a:cubicBezTo>
                    <a:pt x="4" y="82"/>
                    <a:pt x="0" y="82"/>
                    <a:pt x="6" y="92"/>
                  </a:cubicBezTo>
                  <a:cubicBezTo>
                    <a:pt x="10" y="98"/>
                    <a:pt x="21" y="96"/>
                    <a:pt x="28" y="98"/>
                  </a:cubicBezTo>
                  <a:cubicBezTo>
                    <a:pt x="31" y="99"/>
                    <a:pt x="36" y="100"/>
                    <a:pt x="36" y="100"/>
                  </a:cubicBezTo>
                  <a:cubicBezTo>
                    <a:pt x="47" y="99"/>
                    <a:pt x="69" y="97"/>
                    <a:pt x="50" y="110"/>
                  </a:cubicBezTo>
                  <a:cubicBezTo>
                    <a:pt x="37" y="108"/>
                    <a:pt x="24" y="104"/>
                    <a:pt x="16" y="116"/>
                  </a:cubicBezTo>
                  <a:cubicBezTo>
                    <a:pt x="24" y="141"/>
                    <a:pt x="68" y="125"/>
                    <a:pt x="94" y="126"/>
                  </a:cubicBezTo>
                  <a:cubicBezTo>
                    <a:pt x="98" y="129"/>
                    <a:pt x="100" y="134"/>
                    <a:pt x="104" y="136"/>
                  </a:cubicBezTo>
                  <a:cubicBezTo>
                    <a:pt x="108" y="138"/>
                    <a:pt x="116" y="140"/>
                    <a:pt x="116" y="140"/>
                  </a:cubicBezTo>
                  <a:cubicBezTo>
                    <a:pt x="129" y="138"/>
                    <a:pt x="133" y="139"/>
                    <a:pt x="142" y="130"/>
                  </a:cubicBezTo>
                  <a:cubicBezTo>
                    <a:pt x="151" y="104"/>
                    <a:pt x="179" y="110"/>
                    <a:pt x="202" y="102"/>
                  </a:cubicBezTo>
                  <a:cubicBezTo>
                    <a:pt x="219" y="96"/>
                    <a:pt x="233" y="84"/>
                    <a:pt x="250" y="78"/>
                  </a:cubicBezTo>
                  <a:cubicBezTo>
                    <a:pt x="260" y="75"/>
                    <a:pt x="269" y="74"/>
                    <a:pt x="280" y="72"/>
                  </a:cubicBezTo>
                  <a:cubicBezTo>
                    <a:pt x="287" y="71"/>
                    <a:pt x="300" y="66"/>
                    <a:pt x="300" y="66"/>
                  </a:cubicBezTo>
                  <a:cubicBezTo>
                    <a:pt x="311" y="49"/>
                    <a:pt x="336" y="54"/>
                    <a:pt x="354" y="60"/>
                  </a:cubicBezTo>
                  <a:cubicBezTo>
                    <a:pt x="367" y="79"/>
                    <a:pt x="335" y="79"/>
                    <a:pt x="324" y="80"/>
                  </a:cubicBezTo>
                  <a:cubicBezTo>
                    <a:pt x="312" y="83"/>
                    <a:pt x="306" y="93"/>
                    <a:pt x="292" y="96"/>
                  </a:cubicBezTo>
                  <a:cubicBezTo>
                    <a:pt x="284" y="94"/>
                    <a:pt x="279" y="90"/>
                    <a:pt x="272" y="88"/>
                  </a:cubicBezTo>
                  <a:cubicBezTo>
                    <a:pt x="253" y="91"/>
                    <a:pt x="232" y="96"/>
                    <a:pt x="214" y="102"/>
                  </a:cubicBezTo>
                  <a:cubicBezTo>
                    <a:pt x="223" y="108"/>
                    <a:pt x="231" y="109"/>
                    <a:pt x="242" y="112"/>
                  </a:cubicBezTo>
                  <a:cubicBezTo>
                    <a:pt x="245" y="113"/>
                    <a:pt x="250" y="114"/>
                    <a:pt x="250" y="114"/>
                  </a:cubicBezTo>
                  <a:cubicBezTo>
                    <a:pt x="251" y="116"/>
                    <a:pt x="255" y="118"/>
                    <a:pt x="254" y="120"/>
                  </a:cubicBezTo>
                  <a:cubicBezTo>
                    <a:pt x="252" y="124"/>
                    <a:pt x="242" y="128"/>
                    <a:pt x="242" y="128"/>
                  </a:cubicBezTo>
                  <a:cubicBezTo>
                    <a:pt x="233" y="141"/>
                    <a:pt x="247" y="154"/>
                    <a:pt x="260" y="158"/>
                  </a:cubicBezTo>
                  <a:cubicBezTo>
                    <a:pt x="282" y="155"/>
                    <a:pt x="295" y="151"/>
                    <a:pt x="318" y="150"/>
                  </a:cubicBezTo>
                  <a:cubicBezTo>
                    <a:pt x="334" y="155"/>
                    <a:pt x="345" y="176"/>
                    <a:pt x="350" y="192"/>
                  </a:cubicBezTo>
                  <a:cubicBezTo>
                    <a:pt x="349" y="195"/>
                    <a:pt x="350" y="199"/>
                    <a:pt x="348" y="202"/>
                  </a:cubicBezTo>
                  <a:cubicBezTo>
                    <a:pt x="345" y="206"/>
                    <a:pt x="336" y="210"/>
                    <a:pt x="336" y="210"/>
                  </a:cubicBezTo>
                  <a:cubicBezTo>
                    <a:pt x="327" y="224"/>
                    <a:pt x="332" y="235"/>
                    <a:pt x="348" y="240"/>
                  </a:cubicBezTo>
                  <a:cubicBezTo>
                    <a:pt x="358" y="237"/>
                    <a:pt x="362" y="237"/>
                    <a:pt x="368" y="246"/>
                  </a:cubicBezTo>
                  <a:cubicBezTo>
                    <a:pt x="360" y="252"/>
                    <a:pt x="346" y="246"/>
                    <a:pt x="338" y="252"/>
                  </a:cubicBezTo>
                  <a:cubicBezTo>
                    <a:pt x="326" y="260"/>
                    <a:pt x="346" y="265"/>
                    <a:pt x="348" y="266"/>
                  </a:cubicBezTo>
                  <a:cubicBezTo>
                    <a:pt x="352" y="278"/>
                    <a:pt x="347" y="279"/>
                    <a:pt x="336" y="286"/>
                  </a:cubicBezTo>
                  <a:cubicBezTo>
                    <a:pt x="332" y="289"/>
                    <a:pt x="324" y="294"/>
                    <a:pt x="324" y="294"/>
                  </a:cubicBezTo>
                  <a:cubicBezTo>
                    <a:pt x="315" y="308"/>
                    <a:pt x="320" y="303"/>
                    <a:pt x="310" y="310"/>
                  </a:cubicBezTo>
                  <a:cubicBezTo>
                    <a:pt x="306" y="316"/>
                    <a:pt x="294" y="324"/>
                    <a:pt x="294" y="324"/>
                  </a:cubicBezTo>
                  <a:cubicBezTo>
                    <a:pt x="285" y="338"/>
                    <a:pt x="288" y="331"/>
                    <a:pt x="284" y="342"/>
                  </a:cubicBezTo>
                  <a:cubicBezTo>
                    <a:pt x="285" y="374"/>
                    <a:pt x="283" y="393"/>
                    <a:pt x="292" y="420"/>
                  </a:cubicBezTo>
                  <a:cubicBezTo>
                    <a:pt x="295" y="429"/>
                    <a:pt x="307" y="435"/>
                    <a:pt x="314" y="440"/>
                  </a:cubicBezTo>
                  <a:cubicBezTo>
                    <a:pt x="319" y="444"/>
                    <a:pt x="332" y="446"/>
                    <a:pt x="332" y="446"/>
                  </a:cubicBezTo>
                  <a:cubicBezTo>
                    <a:pt x="340" y="457"/>
                    <a:pt x="345" y="459"/>
                    <a:pt x="358" y="462"/>
                  </a:cubicBezTo>
                  <a:cubicBezTo>
                    <a:pt x="376" y="459"/>
                    <a:pt x="375" y="457"/>
                    <a:pt x="388" y="448"/>
                  </a:cubicBezTo>
                  <a:cubicBezTo>
                    <a:pt x="390" y="441"/>
                    <a:pt x="394" y="435"/>
                    <a:pt x="400" y="430"/>
                  </a:cubicBezTo>
                  <a:cubicBezTo>
                    <a:pt x="404" y="427"/>
                    <a:pt x="412" y="422"/>
                    <a:pt x="412" y="422"/>
                  </a:cubicBezTo>
                  <a:cubicBezTo>
                    <a:pt x="417" y="415"/>
                    <a:pt x="451" y="367"/>
                    <a:pt x="458" y="364"/>
                  </a:cubicBezTo>
                  <a:cubicBezTo>
                    <a:pt x="475" y="356"/>
                    <a:pt x="486" y="357"/>
                    <a:pt x="506" y="356"/>
                  </a:cubicBezTo>
                  <a:cubicBezTo>
                    <a:pt x="525" y="350"/>
                    <a:pt x="533" y="342"/>
                    <a:pt x="554" y="340"/>
                  </a:cubicBezTo>
                  <a:cubicBezTo>
                    <a:pt x="560" y="338"/>
                    <a:pt x="566" y="336"/>
                    <a:pt x="572" y="334"/>
                  </a:cubicBezTo>
                  <a:cubicBezTo>
                    <a:pt x="576" y="333"/>
                    <a:pt x="584" y="330"/>
                    <a:pt x="584" y="330"/>
                  </a:cubicBezTo>
                  <a:cubicBezTo>
                    <a:pt x="603" y="311"/>
                    <a:pt x="618" y="310"/>
                    <a:pt x="646" y="308"/>
                  </a:cubicBezTo>
                  <a:cubicBezTo>
                    <a:pt x="665" y="304"/>
                    <a:pt x="684" y="303"/>
                    <a:pt x="704" y="302"/>
                  </a:cubicBezTo>
                  <a:cubicBezTo>
                    <a:pt x="712" y="299"/>
                    <a:pt x="712" y="293"/>
                    <a:pt x="720" y="290"/>
                  </a:cubicBezTo>
                  <a:cubicBezTo>
                    <a:pt x="732" y="285"/>
                    <a:pt x="743" y="285"/>
                    <a:pt x="754" y="278"/>
                  </a:cubicBezTo>
                  <a:cubicBezTo>
                    <a:pt x="756" y="271"/>
                    <a:pt x="760" y="267"/>
                    <a:pt x="762" y="260"/>
                  </a:cubicBezTo>
                  <a:cubicBezTo>
                    <a:pt x="763" y="247"/>
                    <a:pt x="762" y="233"/>
                    <a:pt x="764" y="220"/>
                  </a:cubicBezTo>
                  <a:cubicBezTo>
                    <a:pt x="764" y="219"/>
                    <a:pt x="794" y="204"/>
                    <a:pt x="800" y="200"/>
                  </a:cubicBezTo>
                  <a:cubicBezTo>
                    <a:pt x="807" y="189"/>
                    <a:pt x="808" y="186"/>
                    <a:pt x="820" y="182"/>
                  </a:cubicBezTo>
                  <a:cubicBezTo>
                    <a:pt x="825" y="166"/>
                    <a:pt x="814" y="162"/>
                    <a:pt x="802" y="154"/>
                  </a:cubicBezTo>
                  <a:cubicBezTo>
                    <a:pt x="797" y="151"/>
                    <a:pt x="790" y="142"/>
                    <a:pt x="790" y="142"/>
                  </a:cubicBezTo>
                  <a:cubicBezTo>
                    <a:pt x="786" y="131"/>
                    <a:pt x="792" y="127"/>
                    <a:pt x="802" y="124"/>
                  </a:cubicBezTo>
                  <a:cubicBezTo>
                    <a:pt x="810" y="116"/>
                    <a:pt x="813" y="98"/>
                    <a:pt x="820" y="94"/>
                  </a:cubicBezTo>
                  <a:cubicBezTo>
                    <a:pt x="824" y="92"/>
                    <a:pt x="832" y="90"/>
                    <a:pt x="832" y="90"/>
                  </a:cubicBezTo>
                  <a:cubicBezTo>
                    <a:pt x="844" y="92"/>
                    <a:pt x="848" y="92"/>
                    <a:pt x="856" y="100"/>
                  </a:cubicBezTo>
                  <a:cubicBezTo>
                    <a:pt x="863" y="98"/>
                    <a:pt x="876" y="94"/>
                    <a:pt x="876" y="94"/>
                  </a:cubicBezTo>
                  <a:cubicBezTo>
                    <a:pt x="889" y="81"/>
                    <a:pt x="906" y="77"/>
                    <a:pt x="924" y="74"/>
                  </a:cubicBezTo>
                  <a:cubicBezTo>
                    <a:pt x="929" y="67"/>
                    <a:pt x="929" y="58"/>
                    <a:pt x="922" y="52"/>
                  </a:cubicBezTo>
                  <a:cubicBezTo>
                    <a:pt x="918" y="49"/>
                    <a:pt x="910" y="44"/>
                    <a:pt x="910" y="44"/>
                  </a:cubicBezTo>
                  <a:cubicBezTo>
                    <a:pt x="894" y="47"/>
                    <a:pt x="899" y="49"/>
                    <a:pt x="888" y="56"/>
                  </a:cubicBezTo>
                  <a:cubicBezTo>
                    <a:pt x="884" y="58"/>
                    <a:pt x="876" y="60"/>
                    <a:pt x="876" y="60"/>
                  </a:cubicBezTo>
                  <a:cubicBezTo>
                    <a:pt x="853" y="59"/>
                    <a:pt x="810" y="59"/>
                    <a:pt x="848" y="46"/>
                  </a:cubicBezTo>
                  <a:cubicBezTo>
                    <a:pt x="844" y="33"/>
                    <a:pt x="831" y="37"/>
                    <a:pt x="818" y="36"/>
                  </a:cubicBezTo>
                  <a:cubicBezTo>
                    <a:pt x="809" y="33"/>
                    <a:pt x="802" y="27"/>
                    <a:pt x="794" y="22"/>
                  </a:cubicBezTo>
                  <a:cubicBezTo>
                    <a:pt x="790" y="20"/>
                    <a:pt x="782" y="18"/>
                    <a:pt x="782" y="18"/>
                  </a:cubicBezTo>
                  <a:cubicBezTo>
                    <a:pt x="727" y="19"/>
                    <a:pt x="688" y="11"/>
                    <a:pt x="642" y="26"/>
                  </a:cubicBezTo>
                  <a:cubicBezTo>
                    <a:pt x="635" y="16"/>
                    <a:pt x="632" y="18"/>
                    <a:pt x="620" y="20"/>
                  </a:cubicBezTo>
                  <a:cubicBezTo>
                    <a:pt x="611" y="34"/>
                    <a:pt x="600" y="36"/>
                    <a:pt x="584" y="38"/>
                  </a:cubicBezTo>
                  <a:cubicBezTo>
                    <a:pt x="575" y="44"/>
                    <a:pt x="581" y="46"/>
                    <a:pt x="578" y="56"/>
                  </a:cubicBezTo>
                  <a:cubicBezTo>
                    <a:pt x="572" y="47"/>
                    <a:pt x="566" y="41"/>
                    <a:pt x="556" y="38"/>
                  </a:cubicBezTo>
                  <a:cubicBezTo>
                    <a:pt x="553" y="38"/>
                    <a:pt x="539" y="39"/>
                    <a:pt x="534" y="42"/>
                  </a:cubicBezTo>
                  <a:cubicBezTo>
                    <a:pt x="528" y="46"/>
                    <a:pt x="516" y="54"/>
                    <a:pt x="516" y="54"/>
                  </a:cubicBezTo>
                  <a:cubicBezTo>
                    <a:pt x="507" y="52"/>
                    <a:pt x="503" y="51"/>
                    <a:pt x="500" y="42"/>
                  </a:cubicBezTo>
                  <a:cubicBezTo>
                    <a:pt x="505" y="28"/>
                    <a:pt x="488" y="31"/>
                    <a:pt x="478" y="30"/>
                  </a:cubicBezTo>
                  <a:cubicBezTo>
                    <a:pt x="469" y="33"/>
                    <a:pt x="473" y="37"/>
                    <a:pt x="464" y="40"/>
                  </a:cubicBezTo>
                  <a:cubicBezTo>
                    <a:pt x="447" y="34"/>
                    <a:pt x="451" y="27"/>
                    <a:pt x="432" y="40"/>
                  </a:cubicBezTo>
                  <a:cubicBezTo>
                    <a:pt x="427" y="54"/>
                    <a:pt x="427" y="52"/>
                    <a:pt x="410" y="50"/>
                  </a:cubicBezTo>
                  <a:cubicBezTo>
                    <a:pt x="391" y="52"/>
                    <a:pt x="385" y="54"/>
                    <a:pt x="366" y="52"/>
                  </a:cubicBezTo>
                  <a:cubicBezTo>
                    <a:pt x="357" y="49"/>
                    <a:pt x="356" y="46"/>
                    <a:pt x="364" y="40"/>
                  </a:cubicBezTo>
                  <a:cubicBezTo>
                    <a:pt x="380" y="42"/>
                    <a:pt x="395" y="43"/>
                    <a:pt x="410" y="38"/>
                  </a:cubicBezTo>
                  <a:cubicBezTo>
                    <a:pt x="426" y="15"/>
                    <a:pt x="386" y="21"/>
                    <a:pt x="370" y="20"/>
                  </a:cubicBezTo>
                  <a:cubicBezTo>
                    <a:pt x="364" y="16"/>
                    <a:pt x="358" y="12"/>
                    <a:pt x="352" y="8"/>
                  </a:cubicBezTo>
                  <a:cubicBezTo>
                    <a:pt x="348" y="5"/>
                    <a:pt x="340" y="0"/>
                    <a:pt x="340" y="0"/>
                  </a:cubicBezTo>
                  <a:cubicBezTo>
                    <a:pt x="338" y="1"/>
                    <a:pt x="336" y="1"/>
                    <a:pt x="334" y="2"/>
                  </a:cubicBezTo>
                  <a:cubicBezTo>
                    <a:pt x="331" y="3"/>
                    <a:pt x="329" y="3"/>
                    <a:pt x="326" y="4"/>
                  </a:cubicBezTo>
                  <a:cubicBezTo>
                    <a:pt x="322" y="5"/>
                    <a:pt x="314" y="8"/>
                    <a:pt x="314" y="8"/>
                  </a:cubicBezTo>
                  <a:cubicBezTo>
                    <a:pt x="305" y="22"/>
                    <a:pt x="288" y="6"/>
                    <a:pt x="276" y="2"/>
                  </a:cubicBezTo>
                  <a:cubicBezTo>
                    <a:pt x="270" y="3"/>
                    <a:pt x="241" y="16"/>
                    <a:pt x="240" y="16"/>
                  </a:cubicBezTo>
                  <a:cubicBezTo>
                    <a:pt x="226" y="17"/>
                    <a:pt x="212" y="17"/>
                    <a:pt x="198" y="18"/>
                  </a:cubicBezTo>
                  <a:cubicBezTo>
                    <a:pt x="183" y="19"/>
                    <a:pt x="172" y="20"/>
                    <a:pt x="160" y="28"/>
                  </a:cubicBezTo>
                  <a:cubicBezTo>
                    <a:pt x="146" y="26"/>
                    <a:pt x="141" y="27"/>
                    <a:pt x="130" y="20"/>
                  </a:cubicBezTo>
                  <a:cubicBezTo>
                    <a:pt x="123" y="22"/>
                    <a:pt x="115" y="24"/>
                    <a:pt x="108" y="26"/>
                  </a:cubicBezTo>
                  <a:cubicBezTo>
                    <a:pt x="102" y="35"/>
                    <a:pt x="113" y="41"/>
                    <a:pt x="122" y="44"/>
                  </a:cubicBezTo>
                  <a:cubicBezTo>
                    <a:pt x="125" y="52"/>
                    <a:pt x="114" y="68"/>
                    <a:pt x="114" y="68"/>
                  </a:cubicBezTo>
                  <a:cubicBezTo>
                    <a:pt x="112" y="79"/>
                    <a:pt x="111" y="82"/>
                    <a:pt x="100" y="78"/>
                  </a:cubicBezTo>
                  <a:cubicBezTo>
                    <a:pt x="93" y="67"/>
                    <a:pt x="100" y="63"/>
                    <a:pt x="104" y="52"/>
                  </a:cubicBezTo>
                  <a:cubicBezTo>
                    <a:pt x="96" y="44"/>
                    <a:pt x="91" y="36"/>
                    <a:pt x="80" y="32"/>
                  </a:cubicBezTo>
                  <a:cubicBezTo>
                    <a:pt x="73" y="34"/>
                    <a:pt x="67" y="39"/>
                    <a:pt x="60" y="42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42"/>
            <p:cNvSpPr>
              <a:spLocks/>
            </p:cNvSpPr>
            <p:nvPr/>
          </p:nvSpPr>
          <p:spPr bwMode="invGray">
            <a:xfrm>
              <a:off x="2009" y="2135"/>
              <a:ext cx="39" cy="24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43"/>
            <p:cNvSpPr>
              <a:spLocks/>
            </p:cNvSpPr>
            <p:nvPr/>
          </p:nvSpPr>
          <p:spPr bwMode="invGray">
            <a:xfrm>
              <a:off x="2292" y="2201"/>
              <a:ext cx="128" cy="54"/>
            </a:xfrm>
            <a:custGeom>
              <a:avLst/>
              <a:gdLst>
                <a:gd name="T0" fmla="*/ 102 w 172"/>
                <a:gd name="T1" fmla="*/ 8 h 72"/>
                <a:gd name="T2" fmla="*/ 66 w 172"/>
                <a:gd name="T3" fmla="*/ 4 h 72"/>
                <a:gd name="T4" fmla="*/ 54 w 172"/>
                <a:gd name="T5" fmla="*/ 0 h 72"/>
                <a:gd name="T6" fmla="*/ 0 w 172"/>
                <a:gd name="T7" fmla="*/ 28 h 72"/>
                <a:gd name="T8" fmla="*/ 28 w 172"/>
                <a:gd name="T9" fmla="*/ 40 h 72"/>
                <a:gd name="T10" fmla="*/ 42 w 172"/>
                <a:gd name="T11" fmla="*/ 60 h 72"/>
                <a:gd name="T12" fmla="*/ 66 w 172"/>
                <a:gd name="T13" fmla="*/ 68 h 72"/>
                <a:gd name="T14" fmla="*/ 78 w 172"/>
                <a:gd name="T15" fmla="*/ 72 h 72"/>
                <a:gd name="T16" fmla="*/ 130 w 172"/>
                <a:gd name="T17" fmla="*/ 60 h 72"/>
                <a:gd name="T18" fmla="*/ 172 w 172"/>
                <a:gd name="T19" fmla="*/ 44 h 72"/>
                <a:gd name="T20" fmla="*/ 148 w 172"/>
                <a:gd name="T21" fmla="*/ 18 h 72"/>
                <a:gd name="T22" fmla="*/ 136 w 172"/>
                <a:gd name="T23" fmla="*/ 4 h 72"/>
                <a:gd name="T24" fmla="*/ 102 w 172"/>
                <a:gd name="T25" fmla="*/ 8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72" h="72">
                  <a:moveTo>
                    <a:pt x="102" y="8"/>
                  </a:moveTo>
                  <a:cubicBezTo>
                    <a:pt x="89" y="12"/>
                    <a:pt x="78" y="8"/>
                    <a:pt x="66" y="4"/>
                  </a:cubicBezTo>
                  <a:cubicBezTo>
                    <a:pt x="62" y="3"/>
                    <a:pt x="54" y="0"/>
                    <a:pt x="54" y="0"/>
                  </a:cubicBezTo>
                  <a:cubicBezTo>
                    <a:pt x="38" y="5"/>
                    <a:pt x="12" y="16"/>
                    <a:pt x="0" y="28"/>
                  </a:cubicBezTo>
                  <a:cubicBezTo>
                    <a:pt x="4" y="39"/>
                    <a:pt x="18" y="39"/>
                    <a:pt x="28" y="40"/>
                  </a:cubicBezTo>
                  <a:cubicBezTo>
                    <a:pt x="39" y="44"/>
                    <a:pt x="41" y="60"/>
                    <a:pt x="42" y="60"/>
                  </a:cubicBezTo>
                  <a:cubicBezTo>
                    <a:pt x="50" y="63"/>
                    <a:pt x="58" y="65"/>
                    <a:pt x="66" y="68"/>
                  </a:cubicBezTo>
                  <a:cubicBezTo>
                    <a:pt x="70" y="69"/>
                    <a:pt x="78" y="72"/>
                    <a:pt x="78" y="72"/>
                  </a:cubicBezTo>
                  <a:cubicBezTo>
                    <a:pt x="92" y="71"/>
                    <a:pt x="117" y="69"/>
                    <a:pt x="130" y="60"/>
                  </a:cubicBezTo>
                  <a:cubicBezTo>
                    <a:pt x="148" y="48"/>
                    <a:pt x="150" y="46"/>
                    <a:pt x="172" y="44"/>
                  </a:cubicBezTo>
                  <a:cubicBezTo>
                    <a:pt x="169" y="29"/>
                    <a:pt x="162" y="23"/>
                    <a:pt x="148" y="18"/>
                  </a:cubicBezTo>
                  <a:cubicBezTo>
                    <a:pt x="145" y="10"/>
                    <a:pt x="144" y="7"/>
                    <a:pt x="136" y="4"/>
                  </a:cubicBezTo>
                  <a:cubicBezTo>
                    <a:pt x="134" y="4"/>
                    <a:pt x="105" y="11"/>
                    <a:pt x="102" y="8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44"/>
            <p:cNvSpPr>
              <a:spLocks/>
            </p:cNvSpPr>
            <p:nvPr/>
          </p:nvSpPr>
          <p:spPr bwMode="invGray">
            <a:xfrm>
              <a:off x="2393" y="2038"/>
              <a:ext cx="39" cy="24"/>
            </a:xfrm>
            <a:custGeom>
              <a:avLst/>
              <a:gdLst>
                <a:gd name="T0" fmla="*/ 34 w 52"/>
                <a:gd name="T1" fmla="*/ 0 h 32"/>
                <a:gd name="T2" fmla="*/ 8 w 52"/>
                <a:gd name="T3" fmla="*/ 20 h 32"/>
                <a:gd name="T4" fmla="*/ 24 w 52"/>
                <a:gd name="T5" fmla="*/ 32 h 32"/>
                <a:gd name="T6" fmla="*/ 42 w 52"/>
                <a:gd name="T7" fmla="*/ 30 h 32"/>
                <a:gd name="T8" fmla="*/ 34 w 52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45"/>
            <p:cNvSpPr>
              <a:spLocks/>
            </p:cNvSpPr>
            <p:nvPr/>
          </p:nvSpPr>
          <p:spPr bwMode="invGray">
            <a:xfrm>
              <a:off x="2662" y="2006"/>
              <a:ext cx="155" cy="63"/>
            </a:xfrm>
            <a:custGeom>
              <a:avLst/>
              <a:gdLst>
                <a:gd name="T0" fmla="*/ 191 w 206"/>
                <a:gd name="T1" fmla="*/ 7 h 85"/>
                <a:gd name="T2" fmla="*/ 103 w 206"/>
                <a:gd name="T3" fmla="*/ 9 h 85"/>
                <a:gd name="T4" fmla="*/ 109 w 206"/>
                <a:gd name="T5" fmla="*/ 25 h 85"/>
                <a:gd name="T6" fmla="*/ 107 w 206"/>
                <a:gd name="T7" fmla="*/ 33 h 85"/>
                <a:gd name="T8" fmla="*/ 89 w 206"/>
                <a:gd name="T9" fmla="*/ 27 h 85"/>
                <a:gd name="T10" fmla="*/ 77 w 206"/>
                <a:gd name="T11" fmla="*/ 19 h 85"/>
                <a:gd name="T12" fmla="*/ 23 w 206"/>
                <a:gd name="T13" fmla="*/ 27 h 85"/>
                <a:gd name="T14" fmla="*/ 31 w 206"/>
                <a:gd name="T15" fmla="*/ 49 h 85"/>
                <a:gd name="T16" fmla="*/ 55 w 206"/>
                <a:gd name="T17" fmla="*/ 53 h 85"/>
                <a:gd name="T18" fmla="*/ 75 w 206"/>
                <a:gd name="T19" fmla="*/ 73 h 85"/>
                <a:gd name="T20" fmla="*/ 89 w 206"/>
                <a:gd name="T21" fmla="*/ 85 h 85"/>
                <a:gd name="T22" fmla="*/ 109 w 206"/>
                <a:gd name="T23" fmla="*/ 67 h 85"/>
                <a:gd name="T24" fmla="*/ 121 w 206"/>
                <a:gd name="T25" fmla="*/ 59 h 85"/>
                <a:gd name="T26" fmla="*/ 127 w 206"/>
                <a:gd name="T27" fmla="*/ 47 h 85"/>
                <a:gd name="T28" fmla="*/ 167 w 206"/>
                <a:gd name="T29" fmla="*/ 35 h 85"/>
                <a:gd name="T30" fmla="*/ 187 w 206"/>
                <a:gd name="T31" fmla="*/ 31 h 85"/>
                <a:gd name="T32" fmla="*/ 199 w 206"/>
                <a:gd name="T33" fmla="*/ 27 h 85"/>
                <a:gd name="T34" fmla="*/ 191 w 206"/>
                <a:gd name="T35" fmla="*/ 7 h 8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06" h="85">
                  <a:moveTo>
                    <a:pt x="191" y="7"/>
                  </a:moveTo>
                  <a:cubicBezTo>
                    <a:pt x="165" y="6"/>
                    <a:pt x="130" y="0"/>
                    <a:pt x="103" y="9"/>
                  </a:cubicBezTo>
                  <a:cubicBezTo>
                    <a:pt x="100" y="18"/>
                    <a:pt x="101" y="20"/>
                    <a:pt x="109" y="25"/>
                  </a:cubicBezTo>
                  <a:cubicBezTo>
                    <a:pt x="111" y="28"/>
                    <a:pt x="118" y="34"/>
                    <a:pt x="107" y="33"/>
                  </a:cubicBezTo>
                  <a:cubicBezTo>
                    <a:pt x="101" y="32"/>
                    <a:pt x="89" y="27"/>
                    <a:pt x="89" y="27"/>
                  </a:cubicBezTo>
                  <a:cubicBezTo>
                    <a:pt x="86" y="24"/>
                    <a:pt x="82" y="18"/>
                    <a:pt x="77" y="19"/>
                  </a:cubicBezTo>
                  <a:cubicBezTo>
                    <a:pt x="52" y="22"/>
                    <a:pt x="57" y="25"/>
                    <a:pt x="23" y="27"/>
                  </a:cubicBezTo>
                  <a:cubicBezTo>
                    <a:pt x="0" y="31"/>
                    <a:pt x="18" y="45"/>
                    <a:pt x="31" y="49"/>
                  </a:cubicBezTo>
                  <a:cubicBezTo>
                    <a:pt x="43" y="53"/>
                    <a:pt x="35" y="51"/>
                    <a:pt x="55" y="53"/>
                  </a:cubicBezTo>
                  <a:cubicBezTo>
                    <a:pt x="63" y="59"/>
                    <a:pt x="66" y="67"/>
                    <a:pt x="75" y="73"/>
                  </a:cubicBezTo>
                  <a:cubicBezTo>
                    <a:pt x="78" y="81"/>
                    <a:pt x="81" y="82"/>
                    <a:pt x="89" y="85"/>
                  </a:cubicBezTo>
                  <a:cubicBezTo>
                    <a:pt x="104" y="81"/>
                    <a:pt x="99" y="75"/>
                    <a:pt x="109" y="67"/>
                  </a:cubicBezTo>
                  <a:cubicBezTo>
                    <a:pt x="113" y="64"/>
                    <a:pt x="121" y="59"/>
                    <a:pt x="121" y="59"/>
                  </a:cubicBezTo>
                  <a:cubicBezTo>
                    <a:pt x="123" y="55"/>
                    <a:pt x="124" y="50"/>
                    <a:pt x="127" y="47"/>
                  </a:cubicBezTo>
                  <a:cubicBezTo>
                    <a:pt x="132" y="41"/>
                    <a:pt x="158" y="37"/>
                    <a:pt x="167" y="35"/>
                  </a:cubicBezTo>
                  <a:cubicBezTo>
                    <a:pt x="174" y="34"/>
                    <a:pt x="181" y="33"/>
                    <a:pt x="187" y="31"/>
                  </a:cubicBezTo>
                  <a:cubicBezTo>
                    <a:pt x="191" y="30"/>
                    <a:pt x="199" y="27"/>
                    <a:pt x="199" y="27"/>
                  </a:cubicBezTo>
                  <a:cubicBezTo>
                    <a:pt x="206" y="16"/>
                    <a:pt x="199" y="15"/>
                    <a:pt x="191" y="7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46"/>
            <p:cNvSpPr>
              <a:spLocks/>
            </p:cNvSpPr>
            <p:nvPr/>
          </p:nvSpPr>
          <p:spPr bwMode="invGray">
            <a:xfrm>
              <a:off x="2759" y="2039"/>
              <a:ext cx="48" cy="21"/>
            </a:xfrm>
            <a:custGeom>
              <a:avLst/>
              <a:gdLst>
                <a:gd name="T0" fmla="*/ 36 w 64"/>
                <a:gd name="T1" fmla="*/ 6 h 28"/>
                <a:gd name="T2" fmla="*/ 8 w 64"/>
                <a:gd name="T3" fmla="*/ 4 h 28"/>
                <a:gd name="T4" fmla="*/ 24 w 64"/>
                <a:gd name="T5" fmla="*/ 28 h 28"/>
                <a:gd name="T6" fmla="*/ 54 w 64"/>
                <a:gd name="T7" fmla="*/ 14 h 28"/>
                <a:gd name="T8" fmla="*/ 36 w 64"/>
                <a:gd name="T9" fmla="*/ 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4" h="28">
                  <a:moveTo>
                    <a:pt x="36" y="6"/>
                  </a:moveTo>
                  <a:cubicBezTo>
                    <a:pt x="32" y="18"/>
                    <a:pt x="19" y="0"/>
                    <a:pt x="8" y="4"/>
                  </a:cubicBezTo>
                  <a:cubicBezTo>
                    <a:pt x="0" y="16"/>
                    <a:pt x="14" y="27"/>
                    <a:pt x="24" y="28"/>
                  </a:cubicBezTo>
                  <a:cubicBezTo>
                    <a:pt x="30" y="27"/>
                    <a:pt x="48" y="16"/>
                    <a:pt x="54" y="14"/>
                  </a:cubicBezTo>
                  <a:cubicBezTo>
                    <a:pt x="64" y="10"/>
                    <a:pt x="36" y="9"/>
                    <a:pt x="36" y="6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47"/>
            <p:cNvSpPr>
              <a:spLocks/>
            </p:cNvSpPr>
            <p:nvPr/>
          </p:nvSpPr>
          <p:spPr bwMode="invGray">
            <a:xfrm>
              <a:off x="2467" y="2311"/>
              <a:ext cx="109" cy="132"/>
            </a:xfrm>
            <a:custGeom>
              <a:avLst/>
              <a:gdLst>
                <a:gd name="T0" fmla="*/ 24 w 146"/>
                <a:gd name="T1" fmla="*/ 19 h 176"/>
                <a:gd name="T2" fmla="*/ 0 w 146"/>
                <a:gd name="T3" fmla="*/ 25 h 176"/>
                <a:gd name="T4" fmla="*/ 14 w 146"/>
                <a:gd name="T5" fmla="*/ 43 h 176"/>
                <a:gd name="T6" fmla="*/ 34 w 146"/>
                <a:gd name="T7" fmla="*/ 87 h 176"/>
                <a:gd name="T8" fmla="*/ 52 w 146"/>
                <a:gd name="T9" fmla="*/ 91 h 176"/>
                <a:gd name="T10" fmla="*/ 50 w 146"/>
                <a:gd name="T11" fmla="*/ 107 h 176"/>
                <a:gd name="T12" fmla="*/ 28 w 146"/>
                <a:gd name="T13" fmla="*/ 113 h 176"/>
                <a:gd name="T14" fmla="*/ 16 w 146"/>
                <a:gd name="T15" fmla="*/ 131 h 176"/>
                <a:gd name="T16" fmla="*/ 18 w 146"/>
                <a:gd name="T17" fmla="*/ 137 h 176"/>
                <a:gd name="T18" fmla="*/ 30 w 146"/>
                <a:gd name="T19" fmla="*/ 141 h 176"/>
                <a:gd name="T20" fmla="*/ 18 w 146"/>
                <a:gd name="T21" fmla="*/ 169 h 176"/>
                <a:gd name="T22" fmla="*/ 20 w 146"/>
                <a:gd name="T23" fmla="*/ 175 h 176"/>
                <a:gd name="T24" fmla="*/ 34 w 146"/>
                <a:gd name="T25" fmla="*/ 171 h 176"/>
                <a:gd name="T26" fmla="*/ 58 w 146"/>
                <a:gd name="T27" fmla="*/ 169 h 176"/>
                <a:gd name="T28" fmla="*/ 92 w 146"/>
                <a:gd name="T29" fmla="*/ 171 h 176"/>
                <a:gd name="T30" fmla="*/ 110 w 146"/>
                <a:gd name="T31" fmla="*/ 169 h 176"/>
                <a:gd name="T32" fmla="*/ 122 w 146"/>
                <a:gd name="T33" fmla="*/ 165 h 176"/>
                <a:gd name="T34" fmla="*/ 128 w 146"/>
                <a:gd name="T35" fmla="*/ 141 h 176"/>
                <a:gd name="T36" fmla="*/ 146 w 146"/>
                <a:gd name="T37" fmla="*/ 133 h 176"/>
                <a:gd name="T38" fmla="*/ 110 w 146"/>
                <a:gd name="T39" fmla="*/ 109 h 176"/>
                <a:gd name="T40" fmla="*/ 88 w 146"/>
                <a:gd name="T41" fmla="*/ 83 h 176"/>
                <a:gd name="T42" fmla="*/ 82 w 146"/>
                <a:gd name="T43" fmla="*/ 69 h 176"/>
                <a:gd name="T44" fmla="*/ 64 w 146"/>
                <a:gd name="T45" fmla="*/ 61 h 176"/>
                <a:gd name="T46" fmla="*/ 86 w 146"/>
                <a:gd name="T47" fmla="*/ 45 h 176"/>
                <a:gd name="T48" fmla="*/ 64 w 146"/>
                <a:gd name="T49" fmla="*/ 31 h 176"/>
                <a:gd name="T50" fmla="*/ 70 w 146"/>
                <a:gd name="T51" fmla="*/ 13 h 176"/>
                <a:gd name="T52" fmla="*/ 46 w 146"/>
                <a:gd name="T53" fmla="*/ 1 h 176"/>
                <a:gd name="T54" fmla="*/ 30 w 146"/>
                <a:gd name="T55" fmla="*/ 9 h 176"/>
                <a:gd name="T56" fmla="*/ 24 w 146"/>
                <a:gd name="T57" fmla="*/ 19 h 1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46" h="176">
                  <a:moveTo>
                    <a:pt x="24" y="19"/>
                  </a:moveTo>
                  <a:cubicBezTo>
                    <a:pt x="13" y="23"/>
                    <a:pt x="7" y="15"/>
                    <a:pt x="0" y="25"/>
                  </a:cubicBezTo>
                  <a:cubicBezTo>
                    <a:pt x="2" y="32"/>
                    <a:pt x="14" y="43"/>
                    <a:pt x="14" y="43"/>
                  </a:cubicBezTo>
                  <a:cubicBezTo>
                    <a:pt x="19" y="58"/>
                    <a:pt x="20" y="78"/>
                    <a:pt x="34" y="87"/>
                  </a:cubicBezTo>
                  <a:cubicBezTo>
                    <a:pt x="42" y="84"/>
                    <a:pt x="45" y="86"/>
                    <a:pt x="52" y="91"/>
                  </a:cubicBezTo>
                  <a:cubicBezTo>
                    <a:pt x="57" y="105"/>
                    <a:pt x="60" y="101"/>
                    <a:pt x="50" y="107"/>
                  </a:cubicBezTo>
                  <a:cubicBezTo>
                    <a:pt x="38" y="105"/>
                    <a:pt x="32" y="101"/>
                    <a:pt x="28" y="113"/>
                  </a:cubicBezTo>
                  <a:cubicBezTo>
                    <a:pt x="32" y="129"/>
                    <a:pt x="33" y="128"/>
                    <a:pt x="16" y="131"/>
                  </a:cubicBezTo>
                  <a:cubicBezTo>
                    <a:pt x="17" y="133"/>
                    <a:pt x="16" y="136"/>
                    <a:pt x="18" y="137"/>
                  </a:cubicBezTo>
                  <a:cubicBezTo>
                    <a:pt x="21" y="139"/>
                    <a:pt x="30" y="141"/>
                    <a:pt x="30" y="141"/>
                  </a:cubicBezTo>
                  <a:cubicBezTo>
                    <a:pt x="28" y="152"/>
                    <a:pt x="21" y="159"/>
                    <a:pt x="18" y="169"/>
                  </a:cubicBezTo>
                  <a:cubicBezTo>
                    <a:pt x="19" y="171"/>
                    <a:pt x="18" y="174"/>
                    <a:pt x="20" y="175"/>
                  </a:cubicBezTo>
                  <a:cubicBezTo>
                    <a:pt x="22" y="176"/>
                    <a:pt x="32" y="171"/>
                    <a:pt x="34" y="171"/>
                  </a:cubicBezTo>
                  <a:cubicBezTo>
                    <a:pt x="42" y="170"/>
                    <a:pt x="50" y="170"/>
                    <a:pt x="58" y="169"/>
                  </a:cubicBezTo>
                  <a:cubicBezTo>
                    <a:pt x="70" y="167"/>
                    <a:pt x="80" y="167"/>
                    <a:pt x="92" y="171"/>
                  </a:cubicBezTo>
                  <a:cubicBezTo>
                    <a:pt x="98" y="170"/>
                    <a:pt x="104" y="170"/>
                    <a:pt x="110" y="169"/>
                  </a:cubicBezTo>
                  <a:cubicBezTo>
                    <a:pt x="114" y="168"/>
                    <a:pt x="122" y="165"/>
                    <a:pt x="122" y="165"/>
                  </a:cubicBezTo>
                  <a:cubicBezTo>
                    <a:pt x="124" y="158"/>
                    <a:pt x="123" y="147"/>
                    <a:pt x="128" y="141"/>
                  </a:cubicBezTo>
                  <a:cubicBezTo>
                    <a:pt x="132" y="136"/>
                    <a:pt x="146" y="133"/>
                    <a:pt x="146" y="133"/>
                  </a:cubicBezTo>
                  <a:cubicBezTo>
                    <a:pt x="142" y="105"/>
                    <a:pt x="143" y="111"/>
                    <a:pt x="110" y="109"/>
                  </a:cubicBezTo>
                  <a:cubicBezTo>
                    <a:pt x="102" y="97"/>
                    <a:pt x="103" y="88"/>
                    <a:pt x="88" y="83"/>
                  </a:cubicBezTo>
                  <a:cubicBezTo>
                    <a:pt x="85" y="79"/>
                    <a:pt x="86" y="72"/>
                    <a:pt x="82" y="69"/>
                  </a:cubicBezTo>
                  <a:cubicBezTo>
                    <a:pt x="77" y="65"/>
                    <a:pt x="69" y="65"/>
                    <a:pt x="64" y="61"/>
                  </a:cubicBezTo>
                  <a:cubicBezTo>
                    <a:pt x="52" y="43"/>
                    <a:pt x="67" y="47"/>
                    <a:pt x="86" y="45"/>
                  </a:cubicBezTo>
                  <a:cubicBezTo>
                    <a:pt x="93" y="25"/>
                    <a:pt x="83" y="29"/>
                    <a:pt x="64" y="31"/>
                  </a:cubicBezTo>
                  <a:cubicBezTo>
                    <a:pt x="62" y="25"/>
                    <a:pt x="70" y="13"/>
                    <a:pt x="70" y="13"/>
                  </a:cubicBezTo>
                  <a:cubicBezTo>
                    <a:pt x="64" y="4"/>
                    <a:pt x="56" y="3"/>
                    <a:pt x="46" y="1"/>
                  </a:cubicBezTo>
                  <a:cubicBezTo>
                    <a:pt x="35" y="3"/>
                    <a:pt x="34" y="0"/>
                    <a:pt x="30" y="9"/>
                  </a:cubicBezTo>
                  <a:cubicBezTo>
                    <a:pt x="25" y="21"/>
                    <a:pt x="29" y="24"/>
                    <a:pt x="24" y="19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48"/>
            <p:cNvSpPr>
              <a:spLocks/>
            </p:cNvSpPr>
            <p:nvPr/>
          </p:nvSpPr>
          <p:spPr bwMode="invGray">
            <a:xfrm>
              <a:off x="2413" y="2359"/>
              <a:ext cx="69" cy="68"/>
            </a:xfrm>
            <a:custGeom>
              <a:avLst/>
              <a:gdLst>
                <a:gd name="T0" fmla="*/ 58 w 92"/>
                <a:gd name="T1" fmla="*/ 6 h 92"/>
                <a:gd name="T2" fmla="*/ 82 w 92"/>
                <a:gd name="T3" fmla="*/ 8 h 92"/>
                <a:gd name="T4" fmla="*/ 92 w 92"/>
                <a:gd name="T5" fmla="*/ 26 h 92"/>
                <a:gd name="T6" fmla="*/ 78 w 92"/>
                <a:gd name="T7" fmla="*/ 48 h 92"/>
                <a:gd name="T8" fmla="*/ 46 w 92"/>
                <a:gd name="T9" fmla="*/ 76 h 92"/>
                <a:gd name="T10" fmla="*/ 18 w 92"/>
                <a:gd name="T11" fmla="*/ 92 h 92"/>
                <a:gd name="T12" fmla="*/ 8 w 92"/>
                <a:gd name="T13" fmla="*/ 72 h 92"/>
                <a:gd name="T14" fmla="*/ 20 w 92"/>
                <a:gd name="T15" fmla="*/ 64 h 92"/>
                <a:gd name="T16" fmla="*/ 14 w 92"/>
                <a:gd name="T17" fmla="*/ 46 h 92"/>
                <a:gd name="T18" fmla="*/ 40 w 92"/>
                <a:gd name="T19" fmla="*/ 28 h 92"/>
                <a:gd name="T20" fmla="*/ 58 w 92"/>
                <a:gd name="T21" fmla="*/ 6 h 9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2" h="92">
                  <a:moveTo>
                    <a:pt x="58" y="6"/>
                  </a:moveTo>
                  <a:cubicBezTo>
                    <a:pt x="67" y="0"/>
                    <a:pt x="73" y="2"/>
                    <a:pt x="82" y="8"/>
                  </a:cubicBezTo>
                  <a:cubicBezTo>
                    <a:pt x="91" y="22"/>
                    <a:pt x="88" y="15"/>
                    <a:pt x="92" y="26"/>
                  </a:cubicBezTo>
                  <a:cubicBezTo>
                    <a:pt x="89" y="36"/>
                    <a:pt x="82" y="37"/>
                    <a:pt x="78" y="48"/>
                  </a:cubicBezTo>
                  <a:cubicBezTo>
                    <a:pt x="85" y="69"/>
                    <a:pt x="60" y="71"/>
                    <a:pt x="46" y="76"/>
                  </a:cubicBezTo>
                  <a:cubicBezTo>
                    <a:pt x="40" y="86"/>
                    <a:pt x="28" y="86"/>
                    <a:pt x="18" y="92"/>
                  </a:cubicBezTo>
                  <a:cubicBezTo>
                    <a:pt x="9" y="90"/>
                    <a:pt x="0" y="84"/>
                    <a:pt x="8" y="72"/>
                  </a:cubicBezTo>
                  <a:cubicBezTo>
                    <a:pt x="11" y="68"/>
                    <a:pt x="20" y="64"/>
                    <a:pt x="20" y="64"/>
                  </a:cubicBezTo>
                  <a:cubicBezTo>
                    <a:pt x="23" y="55"/>
                    <a:pt x="21" y="53"/>
                    <a:pt x="14" y="46"/>
                  </a:cubicBezTo>
                  <a:cubicBezTo>
                    <a:pt x="18" y="30"/>
                    <a:pt x="28" y="36"/>
                    <a:pt x="40" y="28"/>
                  </a:cubicBezTo>
                  <a:cubicBezTo>
                    <a:pt x="56" y="17"/>
                    <a:pt x="50" y="24"/>
                    <a:pt x="58" y="6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49"/>
            <p:cNvSpPr>
              <a:spLocks/>
            </p:cNvSpPr>
            <p:nvPr/>
          </p:nvSpPr>
          <p:spPr bwMode="invGray">
            <a:xfrm>
              <a:off x="4099" y="3502"/>
              <a:ext cx="474" cy="495"/>
            </a:xfrm>
            <a:custGeom>
              <a:avLst/>
              <a:gdLst>
                <a:gd name="T0" fmla="*/ 212 w 633"/>
                <a:gd name="T1" fmla="*/ 11 h 660"/>
                <a:gd name="T2" fmla="*/ 176 w 633"/>
                <a:gd name="T3" fmla="*/ 19 h 660"/>
                <a:gd name="T4" fmla="*/ 144 w 633"/>
                <a:gd name="T5" fmla="*/ 51 h 660"/>
                <a:gd name="T6" fmla="*/ 104 w 633"/>
                <a:gd name="T7" fmla="*/ 59 h 660"/>
                <a:gd name="T8" fmla="*/ 84 w 633"/>
                <a:gd name="T9" fmla="*/ 75 h 660"/>
                <a:gd name="T10" fmla="*/ 68 w 633"/>
                <a:gd name="T11" fmla="*/ 115 h 660"/>
                <a:gd name="T12" fmla="*/ 36 w 633"/>
                <a:gd name="T13" fmla="*/ 167 h 660"/>
                <a:gd name="T14" fmla="*/ 0 w 633"/>
                <a:gd name="T15" fmla="*/ 179 h 660"/>
                <a:gd name="T16" fmla="*/ 72 w 633"/>
                <a:gd name="T17" fmla="*/ 323 h 660"/>
                <a:gd name="T18" fmla="*/ 120 w 633"/>
                <a:gd name="T19" fmla="*/ 427 h 660"/>
                <a:gd name="T20" fmla="*/ 144 w 633"/>
                <a:gd name="T21" fmla="*/ 443 h 660"/>
                <a:gd name="T22" fmla="*/ 168 w 633"/>
                <a:gd name="T23" fmla="*/ 451 h 660"/>
                <a:gd name="T24" fmla="*/ 228 w 633"/>
                <a:gd name="T25" fmla="*/ 431 h 660"/>
                <a:gd name="T26" fmla="*/ 252 w 633"/>
                <a:gd name="T27" fmla="*/ 423 h 660"/>
                <a:gd name="T28" fmla="*/ 300 w 633"/>
                <a:gd name="T29" fmla="*/ 451 h 660"/>
                <a:gd name="T30" fmla="*/ 324 w 633"/>
                <a:gd name="T31" fmla="*/ 527 h 660"/>
                <a:gd name="T32" fmla="*/ 336 w 633"/>
                <a:gd name="T33" fmla="*/ 523 h 660"/>
                <a:gd name="T34" fmla="*/ 344 w 633"/>
                <a:gd name="T35" fmla="*/ 511 h 660"/>
                <a:gd name="T36" fmla="*/ 368 w 633"/>
                <a:gd name="T37" fmla="*/ 547 h 660"/>
                <a:gd name="T38" fmla="*/ 404 w 633"/>
                <a:gd name="T39" fmla="*/ 571 h 660"/>
                <a:gd name="T40" fmla="*/ 436 w 633"/>
                <a:gd name="T41" fmla="*/ 603 h 660"/>
                <a:gd name="T42" fmla="*/ 444 w 633"/>
                <a:gd name="T43" fmla="*/ 615 h 660"/>
                <a:gd name="T44" fmla="*/ 456 w 633"/>
                <a:gd name="T45" fmla="*/ 623 h 660"/>
                <a:gd name="T46" fmla="*/ 484 w 633"/>
                <a:gd name="T47" fmla="*/ 655 h 660"/>
                <a:gd name="T48" fmla="*/ 492 w 633"/>
                <a:gd name="T49" fmla="*/ 631 h 660"/>
                <a:gd name="T50" fmla="*/ 540 w 633"/>
                <a:gd name="T51" fmla="*/ 659 h 660"/>
                <a:gd name="T52" fmla="*/ 588 w 633"/>
                <a:gd name="T53" fmla="*/ 655 h 660"/>
                <a:gd name="T54" fmla="*/ 616 w 633"/>
                <a:gd name="T55" fmla="*/ 531 h 660"/>
                <a:gd name="T56" fmla="*/ 632 w 633"/>
                <a:gd name="T57" fmla="*/ 463 h 660"/>
                <a:gd name="T58" fmla="*/ 620 w 633"/>
                <a:gd name="T59" fmla="*/ 367 h 660"/>
                <a:gd name="T60" fmla="*/ 536 w 633"/>
                <a:gd name="T61" fmla="*/ 271 h 660"/>
                <a:gd name="T62" fmla="*/ 528 w 633"/>
                <a:gd name="T63" fmla="*/ 235 h 660"/>
                <a:gd name="T64" fmla="*/ 460 w 633"/>
                <a:gd name="T65" fmla="*/ 179 h 660"/>
                <a:gd name="T66" fmla="*/ 472 w 633"/>
                <a:gd name="T67" fmla="*/ 155 h 660"/>
                <a:gd name="T68" fmla="*/ 456 w 633"/>
                <a:gd name="T69" fmla="*/ 131 h 660"/>
                <a:gd name="T70" fmla="*/ 416 w 633"/>
                <a:gd name="T71" fmla="*/ 79 h 660"/>
                <a:gd name="T72" fmla="*/ 392 w 633"/>
                <a:gd name="T73" fmla="*/ 31 h 660"/>
                <a:gd name="T74" fmla="*/ 388 w 633"/>
                <a:gd name="T75" fmla="*/ 19 h 660"/>
                <a:gd name="T76" fmla="*/ 364 w 633"/>
                <a:gd name="T77" fmla="*/ 151 h 660"/>
                <a:gd name="T78" fmla="*/ 324 w 633"/>
                <a:gd name="T79" fmla="*/ 115 h 660"/>
                <a:gd name="T80" fmla="*/ 292 w 633"/>
                <a:gd name="T81" fmla="*/ 111 h 660"/>
                <a:gd name="T82" fmla="*/ 272 w 633"/>
                <a:gd name="T83" fmla="*/ 87 h 660"/>
                <a:gd name="T84" fmla="*/ 264 w 633"/>
                <a:gd name="T85" fmla="*/ 63 h 660"/>
                <a:gd name="T86" fmla="*/ 276 w 633"/>
                <a:gd name="T87" fmla="*/ 55 h 660"/>
                <a:gd name="T88" fmla="*/ 240 w 633"/>
                <a:gd name="T89" fmla="*/ 19 h 660"/>
                <a:gd name="T90" fmla="*/ 216 w 633"/>
                <a:gd name="T91" fmla="*/ 11 h 660"/>
                <a:gd name="T92" fmla="*/ 204 w 633"/>
                <a:gd name="T93" fmla="*/ 7 h 660"/>
                <a:gd name="T94" fmla="*/ 212 w 633"/>
                <a:gd name="T95" fmla="*/ 11 h 66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33" h="660">
                  <a:moveTo>
                    <a:pt x="212" y="11"/>
                  </a:moveTo>
                  <a:cubicBezTo>
                    <a:pt x="195" y="0"/>
                    <a:pt x="187" y="2"/>
                    <a:pt x="176" y="19"/>
                  </a:cubicBezTo>
                  <a:cubicBezTo>
                    <a:pt x="171" y="61"/>
                    <a:pt x="181" y="88"/>
                    <a:pt x="144" y="51"/>
                  </a:cubicBezTo>
                  <a:cubicBezTo>
                    <a:pt x="131" y="53"/>
                    <a:pt x="115" y="51"/>
                    <a:pt x="104" y="59"/>
                  </a:cubicBezTo>
                  <a:cubicBezTo>
                    <a:pt x="78" y="80"/>
                    <a:pt x="114" y="65"/>
                    <a:pt x="84" y="75"/>
                  </a:cubicBezTo>
                  <a:cubicBezTo>
                    <a:pt x="78" y="94"/>
                    <a:pt x="92" y="107"/>
                    <a:pt x="68" y="115"/>
                  </a:cubicBezTo>
                  <a:cubicBezTo>
                    <a:pt x="55" y="135"/>
                    <a:pt x="59" y="159"/>
                    <a:pt x="36" y="167"/>
                  </a:cubicBezTo>
                  <a:cubicBezTo>
                    <a:pt x="16" y="163"/>
                    <a:pt x="7" y="158"/>
                    <a:pt x="0" y="179"/>
                  </a:cubicBezTo>
                  <a:cubicBezTo>
                    <a:pt x="9" y="232"/>
                    <a:pt x="43" y="279"/>
                    <a:pt x="72" y="323"/>
                  </a:cubicBezTo>
                  <a:cubicBezTo>
                    <a:pt x="82" y="371"/>
                    <a:pt x="85" y="392"/>
                    <a:pt x="120" y="427"/>
                  </a:cubicBezTo>
                  <a:cubicBezTo>
                    <a:pt x="127" y="434"/>
                    <a:pt x="136" y="438"/>
                    <a:pt x="144" y="443"/>
                  </a:cubicBezTo>
                  <a:cubicBezTo>
                    <a:pt x="151" y="448"/>
                    <a:pt x="168" y="451"/>
                    <a:pt x="168" y="451"/>
                  </a:cubicBezTo>
                  <a:cubicBezTo>
                    <a:pt x="188" y="444"/>
                    <a:pt x="208" y="438"/>
                    <a:pt x="228" y="431"/>
                  </a:cubicBezTo>
                  <a:cubicBezTo>
                    <a:pt x="236" y="428"/>
                    <a:pt x="252" y="423"/>
                    <a:pt x="252" y="423"/>
                  </a:cubicBezTo>
                  <a:cubicBezTo>
                    <a:pt x="271" y="429"/>
                    <a:pt x="281" y="445"/>
                    <a:pt x="300" y="451"/>
                  </a:cubicBezTo>
                  <a:cubicBezTo>
                    <a:pt x="320" y="471"/>
                    <a:pt x="315" y="500"/>
                    <a:pt x="324" y="527"/>
                  </a:cubicBezTo>
                  <a:cubicBezTo>
                    <a:pt x="328" y="526"/>
                    <a:pt x="333" y="526"/>
                    <a:pt x="336" y="523"/>
                  </a:cubicBezTo>
                  <a:cubicBezTo>
                    <a:pt x="340" y="520"/>
                    <a:pt x="339" y="511"/>
                    <a:pt x="344" y="511"/>
                  </a:cubicBezTo>
                  <a:cubicBezTo>
                    <a:pt x="358" y="511"/>
                    <a:pt x="362" y="541"/>
                    <a:pt x="368" y="547"/>
                  </a:cubicBezTo>
                  <a:cubicBezTo>
                    <a:pt x="378" y="557"/>
                    <a:pt x="392" y="563"/>
                    <a:pt x="404" y="571"/>
                  </a:cubicBezTo>
                  <a:cubicBezTo>
                    <a:pt x="418" y="580"/>
                    <a:pt x="422" y="594"/>
                    <a:pt x="436" y="603"/>
                  </a:cubicBezTo>
                  <a:cubicBezTo>
                    <a:pt x="439" y="607"/>
                    <a:pt x="441" y="612"/>
                    <a:pt x="444" y="615"/>
                  </a:cubicBezTo>
                  <a:cubicBezTo>
                    <a:pt x="447" y="618"/>
                    <a:pt x="453" y="619"/>
                    <a:pt x="456" y="623"/>
                  </a:cubicBezTo>
                  <a:cubicBezTo>
                    <a:pt x="489" y="660"/>
                    <a:pt x="457" y="637"/>
                    <a:pt x="484" y="655"/>
                  </a:cubicBezTo>
                  <a:cubicBezTo>
                    <a:pt x="487" y="647"/>
                    <a:pt x="485" y="626"/>
                    <a:pt x="492" y="631"/>
                  </a:cubicBezTo>
                  <a:cubicBezTo>
                    <a:pt x="509" y="642"/>
                    <a:pt x="522" y="653"/>
                    <a:pt x="540" y="659"/>
                  </a:cubicBezTo>
                  <a:cubicBezTo>
                    <a:pt x="557" y="642"/>
                    <a:pt x="567" y="648"/>
                    <a:pt x="588" y="655"/>
                  </a:cubicBezTo>
                  <a:cubicBezTo>
                    <a:pt x="611" y="621"/>
                    <a:pt x="573" y="560"/>
                    <a:pt x="616" y="531"/>
                  </a:cubicBezTo>
                  <a:cubicBezTo>
                    <a:pt x="632" y="507"/>
                    <a:pt x="629" y="496"/>
                    <a:pt x="632" y="463"/>
                  </a:cubicBezTo>
                  <a:cubicBezTo>
                    <a:pt x="630" y="440"/>
                    <a:pt x="633" y="390"/>
                    <a:pt x="620" y="367"/>
                  </a:cubicBezTo>
                  <a:cubicBezTo>
                    <a:pt x="600" y="332"/>
                    <a:pt x="565" y="300"/>
                    <a:pt x="536" y="271"/>
                  </a:cubicBezTo>
                  <a:cubicBezTo>
                    <a:pt x="532" y="259"/>
                    <a:pt x="532" y="247"/>
                    <a:pt x="528" y="235"/>
                  </a:cubicBezTo>
                  <a:cubicBezTo>
                    <a:pt x="525" y="225"/>
                    <a:pt x="474" y="188"/>
                    <a:pt x="460" y="179"/>
                  </a:cubicBezTo>
                  <a:cubicBezTo>
                    <a:pt x="463" y="171"/>
                    <a:pt x="471" y="164"/>
                    <a:pt x="472" y="155"/>
                  </a:cubicBezTo>
                  <a:cubicBezTo>
                    <a:pt x="474" y="144"/>
                    <a:pt x="461" y="137"/>
                    <a:pt x="456" y="131"/>
                  </a:cubicBezTo>
                  <a:cubicBezTo>
                    <a:pt x="435" y="106"/>
                    <a:pt x="451" y="88"/>
                    <a:pt x="416" y="79"/>
                  </a:cubicBezTo>
                  <a:cubicBezTo>
                    <a:pt x="395" y="48"/>
                    <a:pt x="403" y="64"/>
                    <a:pt x="392" y="31"/>
                  </a:cubicBezTo>
                  <a:cubicBezTo>
                    <a:pt x="391" y="27"/>
                    <a:pt x="388" y="19"/>
                    <a:pt x="388" y="19"/>
                  </a:cubicBezTo>
                  <a:cubicBezTo>
                    <a:pt x="362" y="58"/>
                    <a:pt x="379" y="107"/>
                    <a:pt x="364" y="151"/>
                  </a:cubicBezTo>
                  <a:cubicBezTo>
                    <a:pt x="344" y="144"/>
                    <a:pt x="344" y="120"/>
                    <a:pt x="324" y="115"/>
                  </a:cubicBezTo>
                  <a:cubicBezTo>
                    <a:pt x="314" y="112"/>
                    <a:pt x="303" y="112"/>
                    <a:pt x="292" y="111"/>
                  </a:cubicBezTo>
                  <a:cubicBezTo>
                    <a:pt x="284" y="103"/>
                    <a:pt x="276" y="97"/>
                    <a:pt x="272" y="87"/>
                  </a:cubicBezTo>
                  <a:cubicBezTo>
                    <a:pt x="269" y="79"/>
                    <a:pt x="264" y="63"/>
                    <a:pt x="264" y="63"/>
                  </a:cubicBezTo>
                  <a:cubicBezTo>
                    <a:pt x="268" y="60"/>
                    <a:pt x="273" y="58"/>
                    <a:pt x="276" y="55"/>
                  </a:cubicBezTo>
                  <a:cubicBezTo>
                    <a:pt x="300" y="31"/>
                    <a:pt x="256" y="24"/>
                    <a:pt x="240" y="19"/>
                  </a:cubicBezTo>
                  <a:cubicBezTo>
                    <a:pt x="232" y="16"/>
                    <a:pt x="224" y="14"/>
                    <a:pt x="216" y="11"/>
                  </a:cubicBezTo>
                  <a:cubicBezTo>
                    <a:pt x="212" y="10"/>
                    <a:pt x="200" y="5"/>
                    <a:pt x="204" y="7"/>
                  </a:cubicBezTo>
                  <a:cubicBezTo>
                    <a:pt x="207" y="8"/>
                    <a:pt x="209" y="10"/>
                    <a:pt x="212" y="11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50"/>
            <p:cNvSpPr>
              <a:spLocks/>
            </p:cNvSpPr>
            <p:nvPr/>
          </p:nvSpPr>
          <p:spPr bwMode="invGray">
            <a:xfrm>
              <a:off x="4246" y="3241"/>
              <a:ext cx="319" cy="210"/>
            </a:xfrm>
            <a:custGeom>
              <a:avLst/>
              <a:gdLst>
                <a:gd name="T0" fmla="*/ 84 w 426"/>
                <a:gd name="T1" fmla="*/ 60 h 280"/>
                <a:gd name="T2" fmla="*/ 68 w 426"/>
                <a:gd name="T3" fmla="*/ 36 h 280"/>
                <a:gd name="T4" fmla="*/ 64 w 426"/>
                <a:gd name="T5" fmla="*/ 16 h 280"/>
                <a:gd name="T6" fmla="*/ 52 w 426"/>
                <a:gd name="T7" fmla="*/ 12 h 280"/>
                <a:gd name="T8" fmla="*/ 16 w 426"/>
                <a:gd name="T9" fmla="*/ 16 h 280"/>
                <a:gd name="T10" fmla="*/ 44 w 426"/>
                <a:gd name="T11" fmla="*/ 40 h 280"/>
                <a:gd name="T12" fmla="*/ 48 w 426"/>
                <a:gd name="T13" fmla="*/ 52 h 280"/>
                <a:gd name="T14" fmla="*/ 24 w 426"/>
                <a:gd name="T15" fmla="*/ 68 h 280"/>
                <a:gd name="T16" fmla="*/ 88 w 426"/>
                <a:gd name="T17" fmla="*/ 92 h 280"/>
                <a:gd name="T18" fmla="*/ 124 w 426"/>
                <a:gd name="T19" fmla="*/ 112 h 280"/>
                <a:gd name="T20" fmla="*/ 128 w 426"/>
                <a:gd name="T21" fmla="*/ 124 h 280"/>
                <a:gd name="T22" fmla="*/ 140 w 426"/>
                <a:gd name="T23" fmla="*/ 132 h 280"/>
                <a:gd name="T24" fmla="*/ 148 w 426"/>
                <a:gd name="T25" fmla="*/ 156 h 280"/>
                <a:gd name="T26" fmla="*/ 132 w 426"/>
                <a:gd name="T27" fmla="*/ 196 h 280"/>
                <a:gd name="T28" fmla="*/ 180 w 426"/>
                <a:gd name="T29" fmla="*/ 188 h 280"/>
                <a:gd name="T30" fmla="*/ 192 w 426"/>
                <a:gd name="T31" fmla="*/ 216 h 280"/>
                <a:gd name="T32" fmla="*/ 216 w 426"/>
                <a:gd name="T33" fmla="*/ 224 h 280"/>
                <a:gd name="T34" fmla="*/ 228 w 426"/>
                <a:gd name="T35" fmla="*/ 228 h 280"/>
                <a:gd name="T36" fmla="*/ 252 w 426"/>
                <a:gd name="T37" fmla="*/ 224 h 280"/>
                <a:gd name="T38" fmla="*/ 276 w 426"/>
                <a:gd name="T39" fmla="*/ 196 h 280"/>
                <a:gd name="T40" fmla="*/ 336 w 426"/>
                <a:gd name="T41" fmla="*/ 252 h 280"/>
                <a:gd name="T42" fmla="*/ 364 w 426"/>
                <a:gd name="T43" fmla="*/ 280 h 280"/>
                <a:gd name="T44" fmla="*/ 360 w 426"/>
                <a:gd name="T45" fmla="*/ 224 h 280"/>
                <a:gd name="T46" fmla="*/ 336 w 426"/>
                <a:gd name="T47" fmla="*/ 200 h 280"/>
                <a:gd name="T48" fmla="*/ 372 w 426"/>
                <a:gd name="T49" fmla="*/ 168 h 280"/>
                <a:gd name="T50" fmla="*/ 408 w 426"/>
                <a:gd name="T51" fmla="*/ 156 h 280"/>
                <a:gd name="T52" fmla="*/ 420 w 426"/>
                <a:gd name="T53" fmla="*/ 152 h 280"/>
                <a:gd name="T54" fmla="*/ 424 w 426"/>
                <a:gd name="T55" fmla="*/ 140 h 280"/>
                <a:gd name="T56" fmla="*/ 356 w 426"/>
                <a:gd name="T57" fmla="*/ 148 h 280"/>
                <a:gd name="T58" fmla="*/ 304 w 426"/>
                <a:gd name="T59" fmla="*/ 140 h 280"/>
                <a:gd name="T60" fmla="*/ 300 w 426"/>
                <a:gd name="T61" fmla="*/ 128 h 280"/>
                <a:gd name="T62" fmla="*/ 292 w 426"/>
                <a:gd name="T63" fmla="*/ 116 h 280"/>
                <a:gd name="T64" fmla="*/ 220 w 426"/>
                <a:gd name="T65" fmla="*/ 80 h 280"/>
                <a:gd name="T66" fmla="*/ 160 w 426"/>
                <a:gd name="T67" fmla="*/ 60 h 280"/>
                <a:gd name="T68" fmla="*/ 136 w 426"/>
                <a:gd name="T69" fmla="*/ 52 h 280"/>
                <a:gd name="T70" fmla="*/ 80 w 426"/>
                <a:gd name="T71" fmla="*/ 52 h 280"/>
                <a:gd name="T72" fmla="*/ 68 w 426"/>
                <a:gd name="T73" fmla="*/ 32 h 280"/>
                <a:gd name="T74" fmla="*/ 68 w 426"/>
                <a:gd name="T75" fmla="*/ 0 h 28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26" h="280">
                  <a:moveTo>
                    <a:pt x="84" y="60"/>
                  </a:moveTo>
                  <a:cubicBezTo>
                    <a:pt x="79" y="52"/>
                    <a:pt x="70" y="45"/>
                    <a:pt x="68" y="36"/>
                  </a:cubicBezTo>
                  <a:cubicBezTo>
                    <a:pt x="67" y="29"/>
                    <a:pt x="68" y="22"/>
                    <a:pt x="64" y="16"/>
                  </a:cubicBezTo>
                  <a:cubicBezTo>
                    <a:pt x="62" y="12"/>
                    <a:pt x="56" y="13"/>
                    <a:pt x="52" y="12"/>
                  </a:cubicBezTo>
                  <a:cubicBezTo>
                    <a:pt x="40" y="13"/>
                    <a:pt x="27" y="11"/>
                    <a:pt x="16" y="16"/>
                  </a:cubicBezTo>
                  <a:cubicBezTo>
                    <a:pt x="0" y="24"/>
                    <a:pt x="43" y="40"/>
                    <a:pt x="44" y="40"/>
                  </a:cubicBezTo>
                  <a:cubicBezTo>
                    <a:pt x="45" y="44"/>
                    <a:pt x="50" y="49"/>
                    <a:pt x="48" y="52"/>
                  </a:cubicBezTo>
                  <a:cubicBezTo>
                    <a:pt x="42" y="60"/>
                    <a:pt x="24" y="68"/>
                    <a:pt x="24" y="68"/>
                  </a:cubicBezTo>
                  <a:cubicBezTo>
                    <a:pt x="38" y="88"/>
                    <a:pt x="65" y="89"/>
                    <a:pt x="88" y="92"/>
                  </a:cubicBezTo>
                  <a:cubicBezTo>
                    <a:pt x="101" y="96"/>
                    <a:pt x="124" y="112"/>
                    <a:pt x="124" y="112"/>
                  </a:cubicBezTo>
                  <a:cubicBezTo>
                    <a:pt x="125" y="116"/>
                    <a:pt x="125" y="121"/>
                    <a:pt x="128" y="124"/>
                  </a:cubicBezTo>
                  <a:cubicBezTo>
                    <a:pt x="131" y="128"/>
                    <a:pt x="137" y="128"/>
                    <a:pt x="140" y="132"/>
                  </a:cubicBezTo>
                  <a:cubicBezTo>
                    <a:pt x="144" y="139"/>
                    <a:pt x="148" y="156"/>
                    <a:pt x="148" y="156"/>
                  </a:cubicBezTo>
                  <a:cubicBezTo>
                    <a:pt x="144" y="171"/>
                    <a:pt x="137" y="181"/>
                    <a:pt x="132" y="196"/>
                  </a:cubicBezTo>
                  <a:cubicBezTo>
                    <a:pt x="151" y="209"/>
                    <a:pt x="167" y="207"/>
                    <a:pt x="180" y="188"/>
                  </a:cubicBezTo>
                  <a:cubicBezTo>
                    <a:pt x="182" y="196"/>
                    <a:pt x="184" y="211"/>
                    <a:pt x="192" y="216"/>
                  </a:cubicBezTo>
                  <a:cubicBezTo>
                    <a:pt x="199" y="220"/>
                    <a:pt x="208" y="221"/>
                    <a:pt x="216" y="224"/>
                  </a:cubicBezTo>
                  <a:cubicBezTo>
                    <a:pt x="220" y="225"/>
                    <a:pt x="228" y="228"/>
                    <a:pt x="228" y="228"/>
                  </a:cubicBezTo>
                  <a:cubicBezTo>
                    <a:pt x="236" y="227"/>
                    <a:pt x="245" y="228"/>
                    <a:pt x="252" y="224"/>
                  </a:cubicBezTo>
                  <a:cubicBezTo>
                    <a:pt x="269" y="216"/>
                    <a:pt x="252" y="204"/>
                    <a:pt x="276" y="196"/>
                  </a:cubicBezTo>
                  <a:cubicBezTo>
                    <a:pt x="296" y="209"/>
                    <a:pt x="322" y="231"/>
                    <a:pt x="336" y="252"/>
                  </a:cubicBezTo>
                  <a:cubicBezTo>
                    <a:pt x="354" y="280"/>
                    <a:pt x="343" y="273"/>
                    <a:pt x="364" y="280"/>
                  </a:cubicBezTo>
                  <a:cubicBezTo>
                    <a:pt x="376" y="262"/>
                    <a:pt x="375" y="241"/>
                    <a:pt x="360" y="224"/>
                  </a:cubicBezTo>
                  <a:cubicBezTo>
                    <a:pt x="352" y="216"/>
                    <a:pt x="336" y="200"/>
                    <a:pt x="336" y="200"/>
                  </a:cubicBezTo>
                  <a:cubicBezTo>
                    <a:pt x="323" y="162"/>
                    <a:pt x="322" y="174"/>
                    <a:pt x="372" y="168"/>
                  </a:cubicBezTo>
                  <a:cubicBezTo>
                    <a:pt x="384" y="164"/>
                    <a:pt x="396" y="160"/>
                    <a:pt x="408" y="156"/>
                  </a:cubicBezTo>
                  <a:cubicBezTo>
                    <a:pt x="412" y="155"/>
                    <a:pt x="420" y="152"/>
                    <a:pt x="420" y="152"/>
                  </a:cubicBezTo>
                  <a:cubicBezTo>
                    <a:pt x="421" y="148"/>
                    <a:pt x="426" y="144"/>
                    <a:pt x="424" y="140"/>
                  </a:cubicBezTo>
                  <a:cubicBezTo>
                    <a:pt x="420" y="131"/>
                    <a:pt x="365" y="146"/>
                    <a:pt x="356" y="148"/>
                  </a:cubicBezTo>
                  <a:cubicBezTo>
                    <a:pt x="339" y="146"/>
                    <a:pt x="316" y="152"/>
                    <a:pt x="304" y="140"/>
                  </a:cubicBezTo>
                  <a:cubicBezTo>
                    <a:pt x="301" y="137"/>
                    <a:pt x="302" y="132"/>
                    <a:pt x="300" y="128"/>
                  </a:cubicBezTo>
                  <a:cubicBezTo>
                    <a:pt x="298" y="124"/>
                    <a:pt x="296" y="119"/>
                    <a:pt x="292" y="116"/>
                  </a:cubicBezTo>
                  <a:cubicBezTo>
                    <a:pt x="272" y="98"/>
                    <a:pt x="244" y="91"/>
                    <a:pt x="220" y="80"/>
                  </a:cubicBezTo>
                  <a:cubicBezTo>
                    <a:pt x="201" y="72"/>
                    <a:pt x="180" y="67"/>
                    <a:pt x="160" y="60"/>
                  </a:cubicBezTo>
                  <a:cubicBezTo>
                    <a:pt x="152" y="57"/>
                    <a:pt x="136" y="52"/>
                    <a:pt x="136" y="52"/>
                  </a:cubicBezTo>
                  <a:cubicBezTo>
                    <a:pt x="113" y="55"/>
                    <a:pt x="98" y="64"/>
                    <a:pt x="80" y="52"/>
                  </a:cubicBezTo>
                  <a:cubicBezTo>
                    <a:pt x="70" y="38"/>
                    <a:pt x="74" y="44"/>
                    <a:pt x="68" y="32"/>
                  </a:cubicBezTo>
                  <a:lnTo>
                    <a:pt x="68" y="0"/>
                  </a:lnTo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51"/>
            <p:cNvSpPr>
              <a:spLocks/>
            </p:cNvSpPr>
            <p:nvPr/>
          </p:nvSpPr>
          <p:spPr bwMode="invGray">
            <a:xfrm>
              <a:off x="4255" y="3243"/>
              <a:ext cx="311" cy="211"/>
            </a:xfrm>
            <a:custGeom>
              <a:avLst/>
              <a:gdLst>
                <a:gd name="T0" fmla="*/ 0 w 416"/>
                <a:gd name="T1" fmla="*/ 1 h 282"/>
                <a:gd name="T2" fmla="*/ 20 w 416"/>
                <a:gd name="T3" fmla="*/ 37 h 282"/>
                <a:gd name="T4" fmla="*/ 28 w 416"/>
                <a:gd name="T5" fmla="*/ 49 h 282"/>
                <a:gd name="T6" fmla="*/ 84 w 416"/>
                <a:gd name="T7" fmla="*/ 89 h 282"/>
                <a:gd name="T8" fmla="*/ 120 w 416"/>
                <a:gd name="T9" fmla="*/ 113 h 282"/>
                <a:gd name="T10" fmla="*/ 132 w 416"/>
                <a:gd name="T11" fmla="*/ 121 h 282"/>
                <a:gd name="T12" fmla="*/ 136 w 416"/>
                <a:gd name="T13" fmla="*/ 169 h 282"/>
                <a:gd name="T14" fmla="*/ 116 w 416"/>
                <a:gd name="T15" fmla="*/ 201 h 282"/>
                <a:gd name="T16" fmla="*/ 136 w 416"/>
                <a:gd name="T17" fmla="*/ 197 h 282"/>
                <a:gd name="T18" fmla="*/ 148 w 416"/>
                <a:gd name="T19" fmla="*/ 189 h 282"/>
                <a:gd name="T20" fmla="*/ 160 w 416"/>
                <a:gd name="T21" fmla="*/ 201 h 282"/>
                <a:gd name="T22" fmla="*/ 184 w 416"/>
                <a:gd name="T23" fmla="*/ 217 h 282"/>
                <a:gd name="T24" fmla="*/ 208 w 416"/>
                <a:gd name="T25" fmla="*/ 233 h 282"/>
                <a:gd name="T26" fmla="*/ 240 w 416"/>
                <a:gd name="T27" fmla="*/ 221 h 282"/>
                <a:gd name="T28" fmla="*/ 248 w 416"/>
                <a:gd name="T29" fmla="*/ 197 h 282"/>
                <a:gd name="T30" fmla="*/ 268 w 416"/>
                <a:gd name="T31" fmla="*/ 201 h 282"/>
                <a:gd name="T32" fmla="*/ 292 w 416"/>
                <a:gd name="T33" fmla="*/ 209 h 282"/>
                <a:gd name="T34" fmla="*/ 340 w 416"/>
                <a:gd name="T35" fmla="*/ 281 h 282"/>
                <a:gd name="T36" fmla="*/ 356 w 416"/>
                <a:gd name="T37" fmla="*/ 277 h 282"/>
                <a:gd name="T38" fmla="*/ 352 w 416"/>
                <a:gd name="T39" fmla="*/ 253 h 282"/>
                <a:gd name="T40" fmla="*/ 316 w 416"/>
                <a:gd name="T41" fmla="*/ 197 h 282"/>
                <a:gd name="T42" fmla="*/ 360 w 416"/>
                <a:gd name="T43" fmla="*/ 173 h 282"/>
                <a:gd name="T44" fmla="*/ 408 w 416"/>
                <a:gd name="T45" fmla="*/ 145 h 282"/>
                <a:gd name="T46" fmla="*/ 409 w 416"/>
                <a:gd name="T47" fmla="*/ 120 h 282"/>
                <a:gd name="T48" fmla="*/ 367 w 416"/>
                <a:gd name="T49" fmla="*/ 138 h 282"/>
                <a:gd name="T50" fmla="*/ 308 w 416"/>
                <a:gd name="T51" fmla="*/ 137 h 282"/>
                <a:gd name="T52" fmla="*/ 264 w 416"/>
                <a:gd name="T53" fmla="*/ 97 h 282"/>
                <a:gd name="T54" fmla="*/ 180 w 416"/>
                <a:gd name="T55" fmla="*/ 61 h 282"/>
                <a:gd name="T56" fmla="*/ 132 w 416"/>
                <a:gd name="T57" fmla="*/ 33 h 282"/>
                <a:gd name="T58" fmla="*/ 92 w 416"/>
                <a:gd name="T59" fmla="*/ 41 h 282"/>
                <a:gd name="T60" fmla="*/ 76 w 416"/>
                <a:gd name="T61" fmla="*/ 57 h 282"/>
                <a:gd name="T62" fmla="*/ 56 w 416"/>
                <a:gd name="T63" fmla="*/ 17 h 282"/>
                <a:gd name="T64" fmla="*/ 0 w 416"/>
                <a:gd name="T65" fmla="*/ 1 h 28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16" h="282">
                  <a:moveTo>
                    <a:pt x="0" y="1"/>
                  </a:moveTo>
                  <a:cubicBezTo>
                    <a:pt x="7" y="22"/>
                    <a:pt x="2" y="9"/>
                    <a:pt x="20" y="37"/>
                  </a:cubicBezTo>
                  <a:cubicBezTo>
                    <a:pt x="23" y="41"/>
                    <a:pt x="28" y="49"/>
                    <a:pt x="28" y="49"/>
                  </a:cubicBezTo>
                  <a:cubicBezTo>
                    <a:pt x="5" y="84"/>
                    <a:pt x="65" y="78"/>
                    <a:pt x="84" y="89"/>
                  </a:cubicBezTo>
                  <a:cubicBezTo>
                    <a:pt x="97" y="96"/>
                    <a:pt x="108" y="105"/>
                    <a:pt x="120" y="113"/>
                  </a:cubicBezTo>
                  <a:cubicBezTo>
                    <a:pt x="124" y="116"/>
                    <a:pt x="132" y="121"/>
                    <a:pt x="132" y="121"/>
                  </a:cubicBezTo>
                  <a:cubicBezTo>
                    <a:pt x="138" y="138"/>
                    <a:pt x="132" y="151"/>
                    <a:pt x="136" y="169"/>
                  </a:cubicBezTo>
                  <a:cubicBezTo>
                    <a:pt x="107" y="188"/>
                    <a:pt x="110" y="176"/>
                    <a:pt x="116" y="201"/>
                  </a:cubicBezTo>
                  <a:cubicBezTo>
                    <a:pt x="123" y="200"/>
                    <a:pt x="130" y="199"/>
                    <a:pt x="136" y="197"/>
                  </a:cubicBezTo>
                  <a:cubicBezTo>
                    <a:pt x="141" y="195"/>
                    <a:pt x="143" y="188"/>
                    <a:pt x="148" y="189"/>
                  </a:cubicBezTo>
                  <a:cubicBezTo>
                    <a:pt x="154" y="190"/>
                    <a:pt x="156" y="198"/>
                    <a:pt x="160" y="201"/>
                  </a:cubicBezTo>
                  <a:cubicBezTo>
                    <a:pt x="168" y="207"/>
                    <a:pt x="176" y="212"/>
                    <a:pt x="184" y="217"/>
                  </a:cubicBezTo>
                  <a:cubicBezTo>
                    <a:pt x="192" y="222"/>
                    <a:pt x="208" y="233"/>
                    <a:pt x="208" y="233"/>
                  </a:cubicBezTo>
                  <a:cubicBezTo>
                    <a:pt x="216" y="231"/>
                    <a:pt x="234" y="230"/>
                    <a:pt x="240" y="221"/>
                  </a:cubicBezTo>
                  <a:cubicBezTo>
                    <a:pt x="244" y="214"/>
                    <a:pt x="248" y="197"/>
                    <a:pt x="248" y="197"/>
                  </a:cubicBezTo>
                  <a:cubicBezTo>
                    <a:pt x="255" y="198"/>
                    <a:pt x="261" y="199"/>
                    <a:pt x="268" y="201"/>
                  </a:cubicBezTo>
                  <a:cubicBezTo>
                    <a:pt x="276" y="203"/>
                    <a:pt x="292" y="209"/>
                    <a:pt x="292" y="209"/>
                  </a:cubicBezTo>
                  <a:cubicBezTo>
                    <a:pt x="298" y="242"/>
                    <a:pt x="306" y="270"/>
                    <a:pt x="340" y="281"/>
                  </a:cubicBezTo>
                  <a:cubicBezTo>
                    <a:pt x="345" y="280"/>
                    <a:pt x="354" y="282"/>
                    <a:pt x="356" y="277"/>
                  </a:cubicBezTo>
                  <a:cubicBezTo>
                    <a:pt x="359" y="270"/>
                    <a:pt x="355" y="260"/>
                    <a:pt x="352" y="253"/>
                  </a:cubicBezTo>
                  <a:cubicBezTo>
                    <a:pt x="346" y="238"/>
                    <a:pt x="329" y="206"/>
                    <a:pt x="316" y="197"/>
                  </a:cubicBezTo>
                  <a:cubicBezTo>
                    <a:pt x="307" y="170"/>
                    <a:pt x="339" y="175"/>
                    <a:pt x="360" y="173"/>
                  </a:cubicBezTo>
                  <a:cubicBezTo>
                    <a:pt x="383" y="165"/>
                    <a:pt x="391" y="162"/>
                    <a:pt x="408" y="145"/>
                  </a:cubicBezTo>
                  <a:cubicBezTo>
                    <a:pt x="412" y="140"/>
                    <a:pt x="416" y="121"/>
                    <a:pt x="409" y="120"/>
                  </a:cubicBezTo>
                  <a:cubicBezTo>
                    <a:pt x="402" y="119"/>
                    <a:pt x="384" y="135"/>
                    <a:pt x="367" y="138"/>
                  </a:cubicBezTo>
                  <a:cubicBezTo>
                    <a:pt x="350" y="141"/>
                    <a:pt x="325" y="144"/>
                    <a:pt x="308" y="137"/>
                  </a:cubicBezTo>
                  <a:cubicBezTo>
                    <a:pt x="286" y="130"/>
                    <a:pt x="284" y="111"/>
                    <a:pt x="264" y="97"/>
                  </a:cubicBezTo>
                  <a:cubicBezTo>
                    <a:pt x="238" y="80"/>
                    <a:pt x="203" y="76"/>
                    <a:pt x="180" y="61"/>
                  </a:cubicBezTo>
                  <a:cubicBezTo>
                    <a:pt x="163" y="50"/>
                    <a:pt x="150" y="39"/>
                    <a:pt x="132" y="33"/>
                  </a:cubicBezTo>
                  <a:cubicBezTo>
                    <a:pt x="119" y="35"/>
                    <a:pt x="102" y="31"/>
                    <a:pt x="92" y="41"/>
                  </a:cubicBezTo>
                  <a:cubicBezTo>
                    <a:pt x="71" y="62"/>
                    <a:pt x="108" y="46"/>
                    <a:pt x="76" y="57"/>
                  </a:cubicBezTo>
                  <a:cubicBezTo>
                    <a:pt x="52" y="49"/>
                    <a:pt x="67" y="38"/>
                    <a:pt x="56" y="17"/>
                  </a:cubicBezTo>
                  <a:cubicBezTo>
                    <a:pt x="48" y="0"/>
                    <a:pt x="16" y="1"/>
                    <a:pt x="0" y="1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52"/>
            <p:cNvSpPr>
              <a:spLocks/>
            </p:cNvSpPr>
            <p:nvPr/>
          </p:nvSpPr>
          <p:spPr bwMode="invGray">
            <a:xfrm>
              <a:off x="4485" y="4013"/>
              <a:ext cx="45" cy="58"/>
            </a:xfrm>
            <a:custGeom>
              <a:avLst/>
              <a:gdLst>
                <a:gd name="T0" fmla="*/ 32 w 60"/>
                <a:gd name="T1" fmla="*/ 18 h 78"/>
                <a:gd name="T2" fmla="*/ 0 w 60"/>
                <a:gd name="T3" fmla="*/ 18 h 78"/>
                <a:gd name="T4" fmla="*/ 20 w 60"/>
                <a:gd name="T5" fmla="*/ 42 h 78"/>
                <a:gd name="T6" fmla="*/ 28 w 60"/>
                <a:gd name="T7" fmla="*/ 66 h 78"/>
                <a:gd name="T8" fmla="*/ 32 w 60"/>
                <a:gd name="T9" fmla="*/ 78 h 78"/>
                <a:gd name="T10" fmla="*/ 60 w 60"/>
                <a:gd name="T11" fmla="*/ 50 h 78"/>
                <a:gd name="T12" fmla="*/ 32 w 60"/>
                <a:gd name="T13" fmla="*/ 18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" h="78">
                  <a:moveTo>
                    <a:pt x="32" y="18"/>
                  </a:moveTo>
                  <a:cubicBezTo>
                    <a:pt x="16" y="7"/>
                    <a:pt x="12" y="0"/>
                    <a:pt x="0" y="18"/>
                  </a:cubicBezTo>
                  <a:cubicBezTo>
                    <a:pt x="6" y="27"/>
                    <a:pt x="15" y="33"/>
                    <a:pt x="20" y="42"/>
                  </a:cubicBezTo>
                  <a:cubicBezTo>
                    <a:pt x="24" y="49"/>
                    <a:pt x="25" y="58"/>
                    <a:pt x="28" y="66"/>
                  </a:cubicBezTo>
                  <a:cubicBezTo>
                    <a:pt x="29" y="70"/>
                    <a:pt x="32" y="78"/>
                    <a:pt x="32" y="78"/>
                  </a:cubicBezTo>
                  <a:cubicBezTo>
                    <a:pt x="52" y="73"/>
                    <a:pt x="54" y="69"/>
                    <a:pt x="60" y="50"/>
                  </a:cubicBezTo>
                  <a:cubicBezTo>
                    <a:pt x="54" y="32"/>
                    <a:pt x="50" y="27"/>
                    <a:pt x="32" y="18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53"/>
            <p:cNvSpPr>
              <a:spLocks/>
            </p:cNvSpPr>
            <p:nvPr/>
          </p:nvSpPr>
          <p:spPr bwMode="invGray">
            <a:xfrm>
              <a:off x="4621" y="3923"/>
              <a:ext cx="164" cy="85"/>
            </a:xfrm>
            <a:custGeom>
              <a:avLst/>
              <a:gdLst>
                <a:gd name="T0" fmla="*/ 47 w 219"/>
                <a:gd name="T1" fmla="*/ 73 h 113"/>
                <a:gd name="T2" fmla="*/ 39 w 219"/>
                <a:gd name="T3" fmla="*/ 61 h 113"/>
                <a:gd name="T4" fmla="*/ 15 w 219"/>
                <a:gd name="T5" fmla="*/ 69 h 113"/>
                <a:gd name="T6" fmla="*/ 39 w 219"/>
                <a:gd name="T7" fmla="*/ 113 h 113"/>
                <a:gd name="T8" fmla="*/ 123 w 219"/>
                <a:gd name="T9" fmla="*/ 89 h 113"/>
                <a:gd name="T10" fmla="*/ 147 w 219"/>
                <a:gd name="T11" fmla="*/ 73 h 113"/>
                <a:gd name="T12" fmla="*/ 171 w 219"/>
                <a:gd name="T13" fmla="*/ 65 h 113"/>
                <a:gd name="T14" fmla="*/ 219 w 219"/>
                <a:gd name="T15" fmla="*/ 19 h 113"/>
                <a:gd name="T16" fmla="*/ 210 w 219"/>
                <a:gd name="T17" fmla="*/ 0 h 113"/>
                <a:gd name="T18" fmla="*/ 179 w 219"/>
                <a:gd name="T19" fmla="*/ 17 h 113"/>
                <a:gd name="T20" fmla="*/ 107 w 219"/>
                <a:gd name="T21" fmla="*/ 41 h 113"/>
                <a:gd name="T22" fmla="*/ 83 w 219"/>
                <a:gd name="T23" fmla="*/ 45 h 113"/>
                <a:gd name="T24" fmla="*/ 59 w 219"/>
                <a:gd name="T25" fmla="*/ 53 h 113"/>
                <a:gd name="T26" fmla="*/ 47 w 219"/>
                <a:gd name="T27" fmla="*/ 73 h 11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9" h="113">
                  <a:moveTo>
                    <a:pt x="47" y="73"/>
                  </a:moveTo>
                  <a:cubicBezTo>
                    <a:pt x="44" y="69"/>
                    <a:pt x="44" y="62"/>
                    <a:pt x="39" y="61"/>
                  </a:cubicBezTo>
                  <a:cubicBezTo>
                    <a:pt x="31" y="60"/>
                    <a:pt x="15" y="69"/>
                    <a:pt x="15" y="69"/>
                  </a:cubicBezTo>
                  <a:cubicBezTo>
                    <a:pt x="0" y="91"/>
                    <a:pt x="20" y="101"/>
                    <a:pt x="39" y="113"/>
                  </a:cubicBezTo>
                  <a:cubicBezTo>
                    <a:pt x="67" y="107"/>
                    <a:pt x="96" y="98"/>
                    <a:pt x="123" y="89"/>
                  </a:cubicBezTo>
                  <a:cubicBezTo>
                    <a:pt x="132" y="86"/>
                    <a:pt x="139" y="78"/>
                    <a:pt x="147" y="73"/>
                  </a:cubicBezTo>
                  <a:cubicBezTo>
                    <a:pt x="154" y="68"/>
                    <a:pt x="171" y="65"/>
                    <a:pt x="171" y="65"/>
                  </a:cubicBezTo>
                  <a:cubicBezTo>
                    <a:pt x="186" y="50"/>
                    <a:pt x="207" y="36"/>
                    <a:pt x="219" y="19"/>
                  </a:cubicBezTo>
                  <a:cubicBezTo>
                    <a:pt x="215" y="16"/>
                    <a:pt x="215" y="0"/>
                    <a:pt x="210" y="0"/>
                  </a:cubicBezTo>
                  <a:cubicBezTo>
                    <a:pt x="205" y="0"/>
                    <a:pt x="183" y="15"/>
                    <a:pt x="179" y="17"/>
                  </a:cubicBezTo>
                  <a:cubicBezTo>
                    <a:pt x="159" y="26"/>
                    <a:pt x="129" y="37"/>
                    <a:pt x="107" y="41"/>
                  </a:cubicBezTo>
                  <a:cubicBezTo>
                    <a:pt x="99" y="42"/>
                    <a:pt x="91" y="43"/>
                    <a:pt x="83" y="45"/>
                  </a:cubicBezTo>
                  <a:cubicBezTo>
                    <a:pt x="75" y="47"/>
                    <a:pt x="59" y="53"/>
                    <a:pt x="59" y="53"/>
                  </a:cubicBezTo>
                  <a:cubicBezTo>
                    <a:pt x="49" y="67"/>
                    <a:pt x="53" y="61"/>
                    <a:pt x="47" y="73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54"/>
            <p:cNvSpPr>
              <a:spLocks/>
            </p:cNvSpPr>
            <p:nvPr/>
          </p:nvSpPr>
          <p:spPr bwMode="invGray">
            <a:xfrm>
              <a:off x="4791" y="3873"/>
              <a:ext cx="104" cy="92"/>
            </a:xfrm>
            <a:custGeom>
              <a:avLst/>
              <a:gdLst>
                <a:gd name="T0" fmla="*/ 12 w 139"/>
                <a:gd name="T1" fmla="*/ 60 h 122"/>
                <a:gd name="T2" fmla="*/ 8 w 139"/>
                <a:gd name="T3" fmla="*/ 84 h 122"/>
                <a:gd name="T4" fmla="*/ 0 w 139"/>
                <a:gd name="T5" fmla="*/ 108 h 122"/>
                <a:gd name="T6" fmla="*/ 36 w 139"/>
                <a:gd name="T7" fmla="*/ 116 h 122"/>
                <a:gd name="T8" fmla="*/ 52 w 139"/>
                <a:gd name="T9" fmla="*/ 96 h 122"/>
                <a:gd name="T10" fmla="*/ 124 w 139"/>
                <a:gd name="T11" fmla="*/ 68 h 122"/>
                <a:gd name="T12" fmla="*/ 136 w 139"/>
                <a:gd name="T13" fmla="*/ 44 h 122"/>
                <a:gd name="T14" fmla="*/ 112 w 139"/>
                <a:gd name="T15" fmla="*/ 28 h 122"/>
                <a:gd name="T16" fmla="*/ 100 w 139"/>
                <a:gd name="T17" fmla="*/ 20 h 122"/>
                <a:gd name="T18" fmla="*/ 64 w 139"/>
                <a:gd name="T19" fmla="*/ 12 h 122"/>
                <a:gd name="T20" fmla="*/ 52 w 139"/>
                <a:gd name="T21" fmla="*/ 36 h 122"/>
                <a:gd name="T22" fmla="*/ 12 w 139"/>
                <a:gd name="T23" fmla="*/ 60 h 1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9" h="122">
                  <a:moveTo>
                    <a:pt x="12" y="60"/>
                  </a:moveTo>
                  <a:cubicBezTo>
                    <a:pt x="11" y="68"/>
                    <a:pt x="10" y="76"/>
                    <a:pt x="8" y="84"/>
                  </a:cubicBezTo>
                  <a:cubicBezTo>
                    <a:pt x="6" y="92"/>
                    <a:pt x="0" y="108"/>
                    <a:pt x="0" y="108"/>
                  </a:cubicBezTo>
                  <a:cubicBezTo>
                    <a:pt x="14" y="118"/>
                    <a:pt x="19" y="122"/>
                    <a:pt x="36" y="116"/>
                  </a:cubicBezTo>
                  <a:cubicBezTo>
                    <a:pt x="46" y="86"/>
                    <a:pt x="31" y="122"/>
                    <a:pt x="52" y="96"/>
                  </a:cubicBezTo>
                  <a:cubicBezTo>
                    <a:pt x="83" y="57"/>
                    <a:pt x="30" y="74"/>
                    <a:pt x="124" y="68"/>
                  </a:cubicBezTo>
                  <a:cubicBezTo>
                    <a:pt x="125" y="67"/>
                    <a:pt x="139" y="48"/>
                    <a:pt x="136" y="44"/>
                  </a:cubicBezTo>
                  <a:cubicBezTo>
                    <a:pt x="130" y="36"/>
                    <a:pt x="120" y="33"/>
                    <a:pt x="112" y="28"/>
                  </a:cubicBezTo>
                  <a:cubicBezTo>
                    <a:pt x="108" y="25"/>
                    <a:pt x="100" y="20"/>
                    <a:pt x="100" y="20"/>
                  </a:cubicBezTo>
                  <a:cubicBezTo>
                    <a:pt x="89" y="4"/>
                    <a:pt x="92" y="0"/>
                    <a:pt x="64" y="12"/>
                  </a:cubicBezTo>
                  <a:cubicBezTo>
                    <a:pt x="57" y="15"/>
                    <a:pt x="55" y="30"/>
                    <a:pt x="52" y="36"/>
                  </a:cubicBezTo>
                  <a:cubicBezTo>
                    <a:pt x="46" y="49"/>
                    <a:pt x="26" y="60"/>
                    <a:pt x="12" y="6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55"/>
            <p:cNvSpPr>
              <a:spLocks/>
            </p:cNvSpPr>
            <p:nvPr/>
          </p:nvSpPr>
          <p:spPr bwMode="invGray">
            <a:xfrm>
              <a:off x="4846" y="3832"/>
              <a:ext cx="37" cy="26"/>
            </a:xfrm>
            <a:custGeom>
              <a:avLst/>
              <a:gdLst>
                <a:gd name="T0" fmla="*/ 29 w 49"/>
                <a:gd name="T1" fmla="*/ 0 h 35"/>
                <a:gd name="T2" fmla="*/ 8 w 49"/>
                <a:gd name="T3" fmla="*/ 11 h 35"/>
                <a:gd name="T4" fmla="*/ 24 w 49"/>
                <a:gd name="T5" fmla="*/ 35 h 35"/>
                <a:gd name="T6" fmla="*/ 39 w 49"/>
                <a:gd name="T7" fmla="*/ 26 h 35"/>
                <a:gd name="T8" fmla="*/ 29 w 49"/>
                <a:gd name="T9" fmla="*/ 0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9" h="35">
                  <a:moveTo>
                    <a:pt x="29" y="0"/>
                  </a:moveTo>
                  <a:cubicBezTo>
                    <a:pt x="25" y="12"/>
                    <a:pt x="19" y="7"/>
                    <a:pt x="8" y="11"/>
                  </a:cubicBezTo>
                  <a:cubicBezTo>
                    <a:pt x="0" y="23"/>
                    <a:pt x="14" y="34"/>
                    <a:pt x="24" y="35"/>
                  </a:cubicBezTo>
                  <a:cubicBezTo>
                    <a:pt x="30" y="34"/>
                    <a:pt x="33" y="28"/>
                    <a:pt x="39" y="26"/>
                  </a:cubicBezTo>
                  <a:cubicBezTo>
                    <a:pt x="49" y="22"/>
                    <a:pt x="29" y="3"/>
                    <a:pt x="29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56"/>
            <p:cNvSpPr>
              <a:spLocks/>
            </p:cNvSpPr>
            <p:nvPr/>
          </p:nvSpPr>
          <p:spPr bwMode="invGray">
            <a:xfrm>
              <a:off x="3123" y="3346"/>
              <a:ext cx="123" cy="201"/>
            </a:xfrm>
            <a:custGeom>
              <a:avLst/>
              <a:gdLst>
                <a:gd name="T0" fmla="*/ 128 w 164"/>
                <a:gd name="T1" fmla="*/ 0 h 268"/>
                <a:gd name="T2" fmla="*/ 104 w 164"/>
                <a:gd name="T3" fmla="*/ 28 h 268"/>
                <a:gd name="T4" fmla="*/ 88 w 164"/>
                <a:gd name="T5" fmla="*/ 64 h 268"/>
                <a:gd name="T6" fmla="*/ 36 w 164"/>
                <a:gd name="T7" fmla="*/ 84 h 268"/>
                <a:gd name="T8" fmla="*/ 28 w 164"/>
                <a:gd name="T9" fmla="*/ 96 h 268"/>
                <a:gd name="T10" fmla="*/ 16 w 164"/>
                <a:gd name="T11" fmla="*/ 100 h 268"/>
                <a:gd name="T12" fmla="*/ 20 w 164"/>
                <a:gd name="T13" fmla="*/ 132 h 268"/>
                <a:gd name="T14" fmla="*/ 28 w 164"/>
                <a:gd name="T15" fmla="*/ 156 h 268"/>
                <a:gd name="T16" fmla="*/ 0 w 164"/>
                <a:gd name="T17" fmla="*/ 200 h 268"/>
                <a:gd name="T18" fmla="*/ 28 w 164"/>
                <a:gd name="T19" fmla="*/ 260 h 268"/>
                <a:gd name="T20" fmla="*/ 52 w 164"/>
                <a:gd name="T21" fmla="*/ 268 h 268"/>
                <a:gd name="T22" fmla="*/ 88 w 164"/>
                <a:gd name="T23" fmla="*/ 216 h 268"/>
                <a:gd name="T24" fmla="*/ 104 w 164"/>
                <a:gd name="T25" fmla="*/ 192 h 268"/>
                <a:gd name="T26" fmla="*/ 128 w 164"/>
                <a:gd name="T27" fmla="*/ 116 h 268"/>
                <a:gd name="T28" fmla="*/ 140 w 164"/>
                <a:gd name="T29" fmla="*/ 76 h 268"/>
                <a:gd name="T30" fmla="*/ 164 w 164"/>
                <a:gd name="T31" fmla="*/ 72 h 268"/>
                <a:gd name="T32" fmla="*/ 128 w 164"/>
                <a:gd name="T33" fmla="*/ 0 h 26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64" h="268">
                  <a:moveTo>
                    <a:pt x="128" y="0"/>
                  </a:moveTo>
                  <a:cubicBezTo>
                    <a:pt x="123" y="16"/>
                    <a:pt x="120" y="23"/>
                    <a:pt x="104" y="28"/>
                  </a:cubicBezTo>
                  <a:cubicBezTo>
                    <a:pt x="102" y="35"/>
                    <a:pt x="97" y="57"/>
                    <a:pt x="88" y="64"/>
                  </a:cubicBezTo>
                  <a:cubicBezTo>
                    <a:pt x="75" y="75"/>
                    <a:pt x="51" y="74"/>
                    <a:pt x="36" y="84"/>
                  </a:cubicBezTo>
                  <a:cubicBezTo>
                    <a:pt x="33" y="88"/>
                    <a:pt x="32" y="93"/>
                    <a:pt x="28" y="96"/>
                  </a:cubicBezTo>
                  <a:cubicBezTo>
                    <a:pt x="25" y="99"/>
                    <a:pt x="17" y="96"/>
                    <a:pt x="16" y="100"/>
                  </a:cubicBezTo>
                  <a:cubicBezTo>
                    <a:pt x="14" y="110"/>
                    <a:pt x="18" y="121"/>
                    <a:pt x="20" y="132"/>
                  </a:cubicBezTo>
                  <a:cubicBezTo>
                    <a:pt x="22" y="140"/>
                    <a:pt x="28" y="156"/>
                    <a:pt x="28" y="156"/>
                  </a:cubicBezTo>
                  <a:cubicBezTo>
                    <a:pt x="13" y="166"/>
                    <a:pt x="6" y="183"/>
                    <a:pt x="0" y="200"/>
                  </a:cubicBezTo>
                  <a:cubicBezTo>
                    <a:pt x="3" y="210"/>
                    <a:pt x="19" y="254"/>
                    <a:pt x="28" y="260"/>
                  </a:cubicBezTo>
                  <a:cubicBezTo>
                    <a:pt x="35" y="264"/>
                    <a:pt x="52" y="268"/>
                    <a:pt x="52" y="268"/>
                  </a:cubicBezTo>
                  <a:cubicBezTo>
                    <a:pt x="85" y="261"/>
                    <a:pt x="79" y="244"/>
                    <a:pt x="88" y="216"/>
                  </a:cubicBezTo>
                  <a:cubicBezTo>
                    <a:pt x="91" y="207"/>
                    <a:pt x="99" y="200"/>
                    <a:pt x="104" y="192"/>
                  </a:cubicBezTo>
                  <a:cubicBezTo>
                    <a:pt x="116" y="174"/>
                    <a:pt x="121" y="136"/>
                    <a:pt x="128" y="116"/>
                  </a:cubicBezTo>
                  <a:cubicBezTo>
                    <a:pt x="131" y="108"/>
                    <a:pt x="134" y="79"/>
                    <a:pt x="140" y="76"/>
                  </a:cubicBezTo>
                  <a:cubicBezTo>
                    <a:pt x="147" y="72"/>
                    <a:pt x="156" y="73"/>
                    <a:pt x="164" y="72"/>
                  </a:cubicBezTo>
                  <a:cubicBezTo>
                    <a:pt x="158" y="19"/>
                    <a:pt x="161" y="33"/>
                    <a:pt x="128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57"/>
            <p:cNvSpPr>
              <a:spLocks/>
            </p:cNvSpPr>
            <p:nvPr/>
          </p:nvSpPr>
          <p:spPr bwMode="invGray">
            <a:xfrm>
              <a:off x="3655" y="3034"/>
              <a:ext cx="49" cy="61"/>
            </a:xfrm>
            <a:custGeom>
              <a:avLst/>
              <a:gdLst>
                <a:gd name="T0" fmla="*/ 29 w 66"/>
                <a:gd name="T1" fmla="*/ 0 h 81"/>
                <a:gd name="T2" fmla="*/ 25 w 66"/>
                <a:gd name="T3" fmla="*/ 60 h 81"/>
                <a:gd name="T4" fmla="*/ 29 w 66"/>
                <a:gd name="T5" fmla="*/ 76 h 81"/>
                <a:gd name="T6" fmla="*/ 41 w 66"/>
                <a:gd name="T7" fmla="*/ 80 h 81"/>
                <a:gd name="T8" fmla="*/ 57 w 66"/>
                <a:gd name="T9" fmla="*/ 76 h 81"/>
                <a:gd name="T10" fmla="*/ 29 w 66"/>
                <a:gd name="T11" fmla="*/ 0 h 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6" h="81">
                  <a:moveTo>
                    <a:pt x="29" y="0"/>
                  </a:moveTo>
                  <a:cubicBezTo>
                    <a:pt x="0" y="10"/>
                    <a:pt x="20" y="38"/>
                    <a:pt x="25" y="60"/>
                  </a:cubicBezTo>
                  <a:cubicBezTo>
                    <a:pt x="26" y="65"/>
                    <a:pt x="26" y="72"/>
                    <a:pt x="29" y="76"/>
                  </a:cubicBezTo>
                  <a:cubicBezTo>
                    <a:pt x="32" y="79"/>
                    <a:pt x="37" y="79"/>
                    <a:pt x="41" y="80"/>
                  </a:cubicBezTo>
                  <a:cubicBezTo>
                    <a:pt x="46" y="79"/>
                    <a:pt x="55" y="81"/>
                    <a:pt x="57" y="76"/>
                  </a:cubicBezTo>
                  <a:cubicBezTo>
                    <a:pt x="66" y="53"/>
                    <a:pt x="45" y="16"/>
                    <a:pt x="29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58"/>
            <p:cNvSpPr>
              <a:spLocks/>
            </p:cNvSpPr>
            <p:nvPr/>
          </p:nvSpPr>
          <p:spPr bwMode="invGray">
            <a:xfrm>
              <a:off x="3988" y="3100"/>
              <a:ext cx="111" cy="183"/>
            </a:xfrm>
            <a:custGeom>
              <a:avLst/>
              <a:gdLst>
                <a:gd name="T0" fmla="*/ 96 w 148"/>
                <a:gd name="T1" fmla="*/ 0 h 244"/>
                <a:gd name="T2" fmla="*/ 60 w 148"/>
                <a:gd name="T3" fmla="*/ 84 h 244"/>
                <a:gd name="T4" fmla="*/ 36 w 148"/>
                <a:gd name="T5" fmla="*/ 92 h 244"/>
                <a:gd name="T6" fmla="*/ 12 w 148"/>
                <a:gd name="T7" fmla="*/ 108 h 244"/>
                <a:gd name="T8" fmla="*/ 40 w 148"/>
                <a:gd name="T9" fmla="*/ 188 h 244"/>
                <a:gd name="T10" fmla="*/ 52 w 148"/>
                <a:gd name="T11" fmla="*/ 224 h 244"/>
                <a:gd name="T12" fmla="*/ 60 w 148"/>
                <a:gd name="T13" fmla="*/ 236 h 244"/>
                <a:gd name="T14" fmla="*/ 84 w 148"/>
                <a:gd name="T15" fmla="*/ 244 h 244"/>
                <a:gd name="T16" fmla="*/ 96 w 148"/>
                <a:gd name="T17" fmla="*/ 196 h 244"/>
                <a:gd name="T18" fmla="*/ 124 w 148"/>
                <a:gd name="T19" fmla="*/ 168 h 244"/>
                <a:gd name="T20" fmla="*/ 112 w 148"/>
                <a:gd name="T21" fmla="*/ 68 h 244"/>
                <a:gd name="T22" fmla="*/ 140 w 148"/>
                <a:gd name="T23" fmla="*/ 48 h 244"/>
                <a:gd name="T24" fmla="*/ 112 w 148"/>
                <a:gd name="T25" fmla="*/ 20 h 244"/>
                <a:gd name="T26" fmla="*/ 96 w 148"/>
                <a:gd name="T27" fmla="*/ 0 h 24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48" h="244">
                  <a:moveTo>
                    <a:pt x="96" y="0"/>
                  </a:moveTo>
                  <a:cubicBezTo>
                    <a:pt x="86" y="29"/>
                    <a:pt x="70" y="55"/>
                    <a:pt x="60" y="84"/>
                  </a:cubicBezTo>
                  <a:cubicBezTo>
                    <a:pt x="57" y="92"/>
                    <a:pt x="43" y="87"/>
                    <a:pt x="36" y="92"/>
                  </a:cubicBezTo>
                  <a:cubicBezTo>
                    <a:pt x="28" y="97"/>
                    <a:pt x="12" y="108"/>
                    <a:pt x="12" y="108"/>
                  </a:cubicBezTo>
                  <a:cubicBezTo>
                    <a:pt x="0" y="144"/>
                    <a:pt x="30" y="158"/>
                    <a:pt x="40" y="188"/>
                  </a:cubicBezTo>
                  <a:cubicBezTo>
                    <a:pt x="44" y="200"/>
                    <a:pt x="45" y="213"/>
                    <a:pt x="52" y="224"/>
                  </a:cubicBezTo>
                  <a:cubicBezTo>
                    <a:pt x="55" y="228"/>
                    <a:pt x="56" y="233"/>
                    <a:pt x="60" y="236"/>
                  </a:cubicBezTo>
                  <a:cubicBezTo>
                    <a:pt x="67" y="240"/>
                    <a:pt x="84" y="244"/>
                    <a:pt x="84" y="244"/>
                  </a:cubicBezTo>
                  <a:cubicBezTo>
                    <a:pt x="111" y="235"/>
                    <a:pt x="103" y="218"/>
                    <a:pt x="96" y="196"/>
                  </a:cubicBezTo>
                  <a:cubicBezTo>
                    <a:pt x="100" y="183"/>
                    <a:pt x="124" y="168"/>
                    <a:pt x="124" y="168"/>
                  </a:cubicBezTo>
                  <a:cubicBezTo>
                    <a:pt x="148" y="132"/>
                    <a:pt x="123" y="101"/>
                    <a:pt x="112" y="68"/>
                  </a:cubicBezTo>
                  <a:cubicBezTo>
                    <a:pt x="140" y="59"/>
                    <a:pt x="133" y="68"/>
                    <a:pt x="140" y="48"/>
                  </a:cubicBezTo>
                  <a:cubicBezTo>
                    <a:pt x="136" y="35"/>
                    <a:pt x="112" y="20"/>
                    <a:pt x="112" y="20"/>
                  </a:cubicBezTo>
                  <a:cubicBezTo>
                    <a:pt x="102" y="5"/>
                    <a:pt x="107" y="11"/>
                    <a:pt x="96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59"/>
            <p:cNvSpPr>
              <a:spLocks/>
            </p:cNvSpPr>
            <p:nvPr/>
          </p:nvSpPr>
          <p:spPr bwMode="invGray">
            <a:xfrm>
              <a:off x="3894" y="3043"/>
              <a:ext cx="72" cy="137"/>
            </a:xfrm>
            <a:custGeom>
              <a:avLst/>
              <a:gdLst>
                <a:gd name="T0" fmla="*/ 48 w 96"/>
                <a:gd name="T1" fmla="*/ 2 h 183"/>
                <a:gd name="T2" fmla="*/ 51 w 96"/>
                <a:gd name="T3" fmla="*/ 35 h 183"/>
                <a:gd name="T4" fmla="*/ 60 w 96"/>
                <a:gd name="T5" fmla="*/ 62 h 183"/>
                <a:gd name="T6" fmla="*/ 62 w 96"/>
                <a:gd name="T7" fmla="*/ 92 h 183"/>
                <a:gd name="T8" fmla="*/ 68 w 96"/>
                <a:gd name="T9" fmla="*/ 105 h 183"/>
                <a:gd name="T10" fmla="*/ 71 w 96"/>
                <a:gd name="T11" fmla="*/ 126 h 183"/>
                <a:gd name="T12" fmla="*/ 57 w 96"/>
                <a:gd name="T13" fmla="*/ 93 h 183"/>
                <a:gd name="T14" fmla="*/ 35 w 96"/>
                <a:gd name="T15" fmla="*/ 78 h 183"/>
                <a:gd name="T16" fmla="*/ 5 w 96"/>
                <a:gd name="T17" fmla="*/ 83 h 183"/>
                <a:gd name="T18" fmla="*/ 8 w 96"/>
                <a:gd name="T19" fmla="*/ 102 h 183"/>
                <a:gd name="T20" fmla="*/ 41 w 96"/>
                <a:gd name="T21" fmla="*/ 114 h 183"/>
                <a:gd name="T22" fmla="*/ 57 w 96"/>
                <a:gd name="T23" fmla="*/ 135 h 183"/>
                <a:gd name="T24" fmla="*/ 71 w 96"/>
                <a:gd name="T25" fmla="*/ 135 h 183"/>
                <a:gd name="T26" fmla="*/ 78 w 96"/>
                <a:gd name="T27" fmla="*/ 150 h 183"/>
                <a:gd name="T28" fmla="*/ 96 w 96"/>
                <a:gd name="T29" fmla="*/ 179 h 183"/>
                <a:gd name="T30" fmla="*/ 81 w 96"/>
                <a:gd name="T31" fmla="*/ 126 h 183"/>
                <a:gd name="T32" fmla="*/ 80 w 96"/>
                <a:gd name="T33" fmla="*/ 93 h 183"/>
                <a:gd name="T34" fmla="*/ 71 w 96"/>
                <a:gd name="T35" fmla="*/ 63 h 183"/>
                <a:gd name="T36" fmla="*/ 63 w 96"/>
                <a:gd name="T37" fmla="*/ 41 h 183"/>
                <a:gd name="T38" fmla="*/ 57 w 96"/>
                <a:gd name="T39" fmla="*/ 20 h 183"/>
                <a:gd name="T40" fmla="*/ 48 w 96"/>
                <a:gd name="T41" fmla="*/ 2 h 18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96" h="183">
                  <a:moveTo>
                    <a:pt x="48" y="2"/>
                  </a:moveTo>
                  <a:cubicBezTo>
                    <a:pt x="47" y="4"/>
                    <a:pt x="49" y="25"/>
                    <a:pt x="51" y="35"/>
                  </a:cubicBezTo>
                  <a:cubicBezTo>
                    <a:pt x="53" y="45"/>
                    <a:pt x="58" y="53"/>
                    <a:pt x="60" y="62"/>
                  </a:cubicBezTo>
                  <a:cubicBezTo>
                    <a:pt x="62" y="71"/>
                    <a:pt x="61" y="85"/>
                    <a:pt x="62" y="92"/>
                  </a:cubicBezTo>
                  <a:cubicBezTo>
                    <a:pt x="63" y="99"/>
                    <a:pt x="67" y="99"/>
                    <a:pt x="68" y="105"/>
                  </a:cubicBezTo>
                  <a:cubicBezTo>
                    <a:pt x="69" y="111"/>
                    <a:pt x="73" y="128"/>
                    <a:pt x="71" y="126"/>
                  </a:cubicBezTo>
                  <a:cubicBezTo>
                    <a:pt x="69" y="124"/>
                    <a:pt x="63" y="101"/>
                    <a:pt x="57" y="93"/>
                  </a:cubicBezTo>
                  <a:cubicBezTo>
                    <a:pt x="51" y="85"/>
                    <a:pt x="44" y="80"/>
                    <a:pt x="35" y="78"/>
                  </a:cubicBezTo>
                  <a:cubicBezTo>
                    <a:pt x="26" y="76"/>
                    <a:pt x="10" y="79"/>
                    <a:pt x="5" y="83"/>
                  </a:cubicBezTo>
                  <a:cubicBezTo>
                    <a:pt x="0" y="87"/>
                    <a:pt x="2" y="97"/>
                    <a:pt x="8" y="102"/>
                  </a:cubicBezTo>
                  <a:cubicBezTo>
                    <a:pt x="14" y="107"/>
                    <a:pt x="33" y="109"/>
                    <a:pt x="41" y="114"/>
                  </a:cubicBezTo>
                  <a:cubicBezTo>
                    <a:pt x="49" y="119"/>
                    <a:pt x="52" y="132"/>
                    <a:pt x="57" y="135"/>
                  </a:cubicBezTo>
                  <a:cubicBezTo>
                    <a:pt x="62" y="138"/>
                    <a:pt x="68" y="133"/>
                    <a:pt x="71" y="135"/>
                  </a:cubicBezTo>
                  <a:cubicBezTo>
                    <a:pt x="74" y="137"/>
                    <a:pt x="74" y="143"/>
                    <a:pt x="78" y="150"/>
                  </a:cubicBezTo>
                  <a:cubicBezTo>
                    <a:pt x="82" y="157"/>
                    <a:pt x="96" y="183"/>
                    <a:pt x="96" y="179"/>
                  </a:cubicBezTo>
                  <a:cubicBezTo>
                    <a:pt x="96" y="175"/>
                    <a:pt x="84" y="140"/>
                    <a:pt x="81" y="126"/>
                  </a:cubicBezTo>
                  <a:cubicBezTo>
                    <a:pt x="78" y="112"/>
                    <a:pt x="82" y="104"/>
                    <a:pt x="80" y="93"/>
                  </a:cubicBezTo>
                  <a:cubicBezTo>
                    <a:pt x="78" y="82"/>
                    <a:pt x="74" y="72"/>
                    <a:pt x="71" y="63"/>
                  </a:cubicBezTo>
                  <a:cubicBezTo>
                    <a:pt x="68" y="54"/>
                    <a:pt x="65" y="48"/>
                    <a:pt x="63" y="41"/>
                  </a:cubicBezTo>
                  <a:cubicBezTo>
                    <a:pt x="61" y="34"/>
                    <a:pt x="59" y="26"/>
                    <a:pt x="57" y="20"/>
                  </a:cubicBezTo>
                  <a:cubicBezTo>
                    <a:pt x="55" y="14"/>
                    <a:pt x="49" y="0"/>
                    <a:pt x="48" y="2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60"/>
            <p:cNvSpPr>
              <a:spLocks/>
            </p:cNvSpPr>
            <p:nvPr/>
          </p:nvSpPr>
          <p:spPr bwMode="invGray">
            <a:xfrm>
              <a:off x="3943" y="3153"/>
              <a:ext cx="40" cy="131"/>
            </a:xfrm>
            <a:custGeom>
              <a:avLst/>
              <a:gdLst>
                <a:gd name="T0" fmla="*/ 6 w 54"/>
                <a:gd name="T1" fmla="*/ 0 h 175"/>
                <a:gd name="T2" fmla="*/ 0 w 54"/>
                <a:gd name="T3" fmla="*/ 25 h 175"/>
                <a:gd name="T4" fmla="*/ 9 w 54"/>
                <a:gd name="T5" fmla="*/ 54 h 175"/>
                <a:gd name="T6" fmla="*/ 18 w 54"/>
                <a:gd name="T7" fmla="*/ 94 h 175"/>
                <a:gd name="T8" fmla="*/ 34 w 54"/>
                <a:gd name="T9" fmla="*/ 129 h 175"/>
                <a:gd name="T10" fmla="*/ 54 w 54"/>
                <a:gd name="T11" fmla="*/ 175 h 175"/>
                <a:gd name="T12" fmla="*/ 40 w 54"/>
                <a:gd name="T13" fmla="*/ 115 h 175"/>
                <a:gd name="T14" fmla="*/ 34 w 54"/>
                <a:gd name="T15" fmla="*/ 93 h 175"/>
                <a:gd name="T16" fmla="*/ 28 w 54"/>
                <a:gd name="T17" fmla="*/ 61 h 175"/>
                <a:gd name="T18" fmla="*/ 25 w 54"/>
                <a:gd name="T19" fmla="*/ 46 h 175"/>
                <a:gd name="T20" fmla="*/ 16 w 54"/>
                <a:gd name="T21" fmla="*/ 37 h 175"/>
                <a:gd name="T22" fmla="*/ 6 w 54"/>
                <a:gd name="T23" fmla="*/ 0 h 17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4" h="175">
                  <a:moveTo>
                    <a:pt x="6" y="0"/>
                  </a:moveTo>
                  <a:lnTo>
                    <a:pt x="0" y="25"/>
                  </a:lnTo>
                  <a:cubicBezTo>
                    <a:pt x="3" y="48"/>
                    <a:pt x="3" y="40"/>
                    <a:pt x="9" y="54"/>
                  </a:cubicBezTo>
                  <a:cubicBezTo>
                    <a:pt x="10" y="66"/>
                    <a:pt x="12" y="83"/>
                    <a:pt x="18" y="94"/>
                  </a:cubicBezTo>
                  <a:cubicBezTo>
                    <a:pt x="21" y="109"/>
                    <a:pt x="25" y="117"/>
                    <a:pt x="34" y="129"/>
                  </a:cubicBezTo>
                  <a:cubicBezTo>
                    <a:pt x="35" y="143"/>
                    <a:pt x="35" y="171"/>
                    <a:pt x="54" y="175"/>
                  </a:cubicBezTo>
                  <a:cubicBezTo>
                    <a:pt x="52" y="133"/>
                    <a:pt x="53" y="141"/>
                    <a:pt x="40" y="115"/>
                  </a:cubicBezTo>
                  <a:cubicBezTo>
                    <a:pt x="39" y="108"/>
                    <a:pt x="37" y="100"/>
                    <a:pt x="34" y="93"/>
                  </a:cubicBezTo>
                  <a:cubicBezTo>
                    <a:pt x="33" y="82"/>
                    <a:pt x="30" y="72"/>
                    <a:pt x="28" y="61"/>
                  </a:cubicBezTo>
                  <a:cubicBezTo>
                    <a:pt x="28" y="58"/>
                    <a:pt x="28" y="50"/>
                    <a:pt x="25" y="46"/>
                  </a:cubicBezTo>
                  <a:cubicBezTo>
                    <a:pt x="22" y="43"/>
                    <a:pt x="16" y="37"/>
                    <a:pt x="16" y="37"/>
                  </a:cubicBezTo>
                  <a:cubicBezTo>
                    <a:pt x="14" y="25"/>
                    <a:pt x="13" y="9"/>
                    <a:pt x="6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61"/>
            <p:cNvSpPr>
              <a:spLocks/>
            </p:cNvSpPr>
            <p:nvPr/>
          </p:nvSpPr>
          <p:spPr bwMode="invGray">
            <a:xfrm>
              <a:off x="3988" y="3290"/>
              <a:ext cx="65" cy="54"/>
            </a:xfrm>
            <a:custGeom>
              <a:avLst/>
              <a:gdLst>
                <a:gd name="T0" fmla="*/ 2 w 86"/>
                <a:gd name="T1" fmla="*/ 0 h 73"/>
                <a:gd name="T2" fmla="*/ 8 w 86"/>
                <a:gd name="T3" fmla="*/ 34 h 73"/>
                <a:gd name="T4" fmla="*/ 23 w 86"/>
                <a:gd name="T5" fmla="*/ 43 h 73"/>
                <a:gd name="T6" fmla="*/ 48 w 86"/>
                <a:gd name="T7" fmla="*/ 49 h 73"/>
                <a:gd name="T8" fmla="*/ 62 w 86"/>
                <a:gd name="T9" fmla="*/ 57 h 73"/>
                <a:gd name="T10" fmla="*/ 74 w 86"/>
                <a:gd name="T11" fmla="*/ 66 h 73"/>
                <a:gd name="T12" fmla="*/ 86 w 86"/>
                <a:gd name="T13" fmla="*/ 69 h 73"/>
                <a:gd name="T14" fmla="*/ 72 w 86"/>
                <a:gd name="T15" fmla="*/ 39 h 73"/>
                <a:gd name="T16" fmla="*/ 63 w 86"/>
                <a:gd name="T17" fmla="*/ 22 h 73"/>
                <a:gd name="T18" fmla="*/ 36 w 86"/>
                <a:gd name="T19" fmla="*/ 24 h 73"/>
                <a:gd name="T20" fmla="*/ 24 w 86"/>
                <a:gd name="T21" fmla="*/ 19 h 73"/>
                <a:gd name="T22" fmla="*/ 6 w 86"/>
                <a:gd name="T23" fmla="*/ 0 h 73"/>
                <a:gd name="T24" fmla="*/ 2 w 86"/>
                <a:gd name="T25" fmla="*/ 0 h 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6" h="73">
                  <a:moveTo>
                    <a:pt x="2" y="0"/>
                  </a:moveTo>
                  <a:cubicBezTo>
                    <a:pt x="3" y="17"/>
                    <a:pt x="0" y="23"/>
                    <a:pt x="8" y="34"/>
                  </a:cubicBezTo>
                  <a:cubicBezTo>
                    <a:pt x="10" y="43"/>
                    <a:pt x="14" y="42"/>
                    <a:pt x="23" y="43"/>
                  </a:cubicBezTo>
                  <a:cubicBezTo>
                    <a:pt x="30" y="47"/>
                    <a:pt x="40" y="48"/>
                    <a:pt x="48" y="49"/>
                  </a:cubicBezTo>
                  <a:cubicBezTo>
                    <a:pt x="53" y="51"/>
                    <a:pt x="57" y="54"/>
                    <a:pt x="62" y="57"/>
                  </a:cubicBezTo>
                  <a:cubicBezTo>
                    <a:pt x="66" y="62"/>
                    <a:pt x="68" y="64"/>
                    <a:pt x="74" y="66"/>
                  </a:cubicBezTo>
                  <a:cubicBezTo>
                    <a:pt x="78" y="72"/>
                    <a:pt x="79" y="73"/>
                    <a:pt x="86" y="69"/>
                  </a:cubicBezTo>
                  <a:cubicBezTo>
                    <a:pt x="83" y="53"/>
                    <a:pt x="80" y="52"/>
                    <a:pt x="72" y="39"/>
                  </a:cubicBezTo>
                  <a:cubicBezTo>
                    <a:pt x="68" y="34"/>
                    <a:pt x="63" y="22"/>
                    <a:pt x="63" y="22"/>
                  </a:cubicBezTo>
                  <a:cubicBezTo>
                    <a:pt x="52" y="26"/>
                    <a:pt x="48" y="26"/>
                    <a:pt x="36" y="24"/>
                  </a:cubicBezTo>
                  <a:cubicBezTo>
                    <a:pt x="24" y="15"/>
                    <a:pt x="43" y="29"/>
                    <a:pt x="24" y="19"/>
                  </a:cubicBezTo>
                  <a:cubicBezTo>
                    <a:pt x="15" y="15"/>
                    <a:pt x="16" y="2"/>
                    <a:pt x="6" y="0"/>
                  </a:cubicBezTo>
                  <a:cubicBezTo>
                    <a:pt x="1" y="4"/>
                    <a:pt x="2" y="5"/>
                    <a:pt x="2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62"/>
            <p:cNvSpPr>
              <a:spLocks/>
            </p:cNvSpPr>
            <p:nvPr/>
          </p:nvSpPr>
          <p:spPr bwMode="invGray">
            <a:xfrm>
              <a:off x="4092" y="3195"/>
              <a:ext cx="83" cy="117"/>
            </a:xfrm>
            <a:custGeom>
              <a:avLst/>
              <a:gdLst>
                <a:gd name="T0" fmla="*/ 98 w 111"/>
                <a:gd name="T1" fmla="*/ 0 h 156"/>
                <a:gd name="T2" fmla="*/ 75 w 111"/>
                <a:gd name="T3" fmla="*/ 10 h 156"/>
                <a:gd name="T4" fmla="*/ 23 w 111"/>
                <a:gd name="T5" fmla="*/ 15 h 156"/>
                <a:gd name="T6" fmla="*/ 14 w 111"/>
                <a:gd name="T7" fmla="*/ 33 h 156"/>
                <a:gd name="T8" fmla="*/ 11 w 111"/>
                <a:gd name="T9" fmla="*/ 61 h 156"/>
                <a:gd name="T10" fmla="*/ 14 w 111"/>
                <a:gd name="T11" fmla="*/ 75 h 156"/>
                <a:gd name="T12" fmla="*/ 3 w 111"/>
                <a:gd name="T13" fmla="*/ 88 h 156"/>
                <a:gd name="T14" fmla="*/ 14 w 111"/>
                <a:gd name="T15" fmla="*/ 109 h 156"/>
                <a:gd name="T16" fmla="*/ 23 w 111"/>
                <a:gd name="T17" fmla="*/ 124 h 156"/>
                <a:gd name="T18" fmla="*/ 15 w 111"/>
                <a:gd name="T19" fmla="*/ 144 h 156"/>
                <a:gd name="T20" fmla="*/ 24 w 111"/>
                <a:gd name="T21" fmla="*/ 156 h 156"/>
                <a:gd name="T22" fmla="*/ 42 w 111"/>
                <a:gd name="T23" fmla="*/ 144 h 156"/>
                <a:gd name="T24" fmla="*/ 50 w 111"/>
                <a:gd name="T25" fmla="*/ 93 h 156"/>
                <a:gd name="T26" fmla="*/ 56 w 111"/>
                <a:gd name="T27" fmla="*/ 126 h 156"/>
                <a:gd name="T28" fmla="*/ 65 w 111"/>
                <a:gd name="T29" fmla="*/ 145 h 156"/>
                <a:gd name="T30" fmla="*/ 62 w 111"/>
                <a:gd name="T31" fmla="*/ 112 h 156"/>
                <a:gd name="T32" fmla="*/ 72 w 111"/>
                <a:gd name="T33" fmla="*/ 73 h 156"/>
                <a:gd name="T34" fmla="*/ 69 w 111"/>
                <a:gd name="T35" fmla="*/ 51 h 156"/>
                <a:gd name="T36" fmla="*/ 54 w 111"/>
                <a:gd name="T37" fmla="*/ 60 h 156"/>
                <a:gd name="T38" fmla="*/ 35 w 111"/>
                <a:gd name="T39" fmla="*/ 54 h 156"/>
                <a:gd name="T40" fmla="*/ 41 w 111"/>
                <a:gd name="T41" fmla="*/ 36 h 156"/>
                <a:gd name="T42" fmla="*/ 62 w 111"/>
                <a:gd name="T43" fmla="*/ 34 h 156"/>
                <a:gd name="T44" fmla="*/ 78 w 111"/>
                <a:gd name="T45" fmla="*/ 39 h 156"/>
                <a:gd name="T46" fmla="*/ 98 w 111"/>
                <a:gd name="T47" fmla="*/ 30 h 156"/>
                <a:gd name="T48" fmla="*/ 111 w 111"/>
                <a:gd name="T49" fmla="*/ 13 h 156"/>
                <a:gd name="T50" fmla="*/ 98 w 111"/>
                <a:gd name="T51" fmla="*/ 0 h 15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11" h="156">
                  <a:moveTo>
                    <a:pt x="98" y="0"/>
                  </a:moveTo>
                  <a:cubicBezTo>
                    <a:pt x="75" y="2"/>
                    <a:pt x="87" y="8"/>
                    <a:pt x="75" y="10"/>
                  </a:cubicBezTo>
                  <a:cubicBezTo>
                    <a:pt x="72" y="10"/>
                    <a:pt x="25" y="3"/>
                    <a:pt x="23" y="15"/>
                  </a:cubicBezTo>
                  <a:cubicBezTo>
                    <a:pt x="25" y="26"/>
                    <a:pt x="23" y="27"/>
                    <a:pt x="14" y="33"/>
                  </a:cubicBezTo>
                  <a:cubicBezTo>
                    <a:pt x="15" y="43"/>
                    <a:pt x="20" y="54"/>
                    <a:pt x="11" y="61"/>
                  </a:cubicBezTo>
                  <a:cubicBezTo>
                    <a:pt x="8" y="68"/>
                    <a:pt x="10" y="69"/>
                    <a:pt x="14" y="75"/>
                  </a:cubicBezTo>
                  <a:cubicBezTo>
                    <a:pt x="16" y="84"/>
                    <a:pt x="12" y="86"/>
                    <a:pt x="3" y="88"/>
                  </a:cubicBezTo>
                  <a:cubicBezTo>
                    <a:pt x="1" y="99"/>
                    <a:pt x="0" y="106"/>
                    <a:pt x="14" y="109"/>
                  </a:cubicBezTo>
                  <a:cubicBezTo>
                    <a:pt x="21" y="112"/>
                    <a:pt x="20" y="118"/>
                    <a:pt x="23" y="124"/>
                  </a:cubicBezTo>
                  <a:cubicBezTo>
                    <a:pt x="25" y="133"/>
                    <a:pt x="23" y="139"/>
                    <a:pt x="15" y="144"/>
                  </a:cubicBezTo>
                  <a:cubicBezTo>
                    <a:pt x="17" y="150"/>
                    <a:pt x="18" y="153"/>
                    <a:pt x="24" y="156"/>
                  </a:cubicBezTo>
                  <a:cubicBezTo>
                    <a:pt x="31" y="154"/>
                    <a:pt x="36" y="148"/>
                    <a:pt x="42" y="144"/>
                  </a:cubicBezTo>
                  <a:cubicBezTo>
                    <a:pt x="41" y="128"/>
                    <a:pt x="33" y="103"/>
                    <a:pt x="50" y="93"/>
                  </a:cubicBezTo>
                  <a:cubicBezTo>
                    <a:pt x="52" y="105"/>
                    <a:pt x="46" y="116"/>
                    <a:pt x="56" y="126"/>
                  </a:cubicBezTo>
                  <a:cubicBezTo>
                    <a:pt x="57" y="134"/>
                    <a:pt x="58" y="141"/>
                    <a:pt x="65" y="145"/>
                  </a:cubicBezTo>
                  <a:cubicBezTo>
                    <a:pt x="70" y="134"/>
                    <a:pt x="64" y="123"/>
                    <a:pt x="62" y="112"/>
                  </a:cubicBezTo>
                  <a:cubicBezTo>
                    <a:pt x="65" y="97"/>
                    <a:pt x="55" y="81"/>
                    <a:pt x="72" y="73"/>
                  </a:cubicBezTo>
                  <a:cubicBezTo>
                    <a:pt x="79" y="64"/>
                    <a:pt x="75" y="59"/>
                    <a:pt x="69" y="51"/>
                  </a:cubicBezTo>
                  <a:cubicBezTo>
                    <a:pt x="61" y="52"/>
                    <a:pt x="61" y="56"/>
                    <a:pt x="54" y="60"/>
                  </a:cubicBezTo>
                  <a:cubicBezTo>
                    <a:pt x="37" y="57"/>
                    <a:pt x="43" y="60"/>
                    <a:pt x="35" y="54"/>
                  </a:cubicBezTo>
                  <a:cubicBezTo>
                    <a:pt x="31" y="45"/>
                    <a:pt x="28" y="39"/>
                    <a:pt x="41" y="36"/>
                  </a:cubicBezTo>
                  <a:cubicBezTo>
                    <a:pt x="49" y="32"/>
                    <a:pt x="53" y="33"/>
                    <a:pt x="62" y="34"/>
                  </a:cubicBezTo>
                  <a:cubicBezTo>
                    <a:pt x="67" y="36"/>
                    <a:pt x="73" y="36"/>
                    <a:pt x="78" y="39"/>
                  </a:cubicBezTo>
                  <a:cubicBezTo>
                    <a:pt x="85" y="36"/>
                    <a:pt x="90" y="31"/>
                    <a:pt x="98" y="30"/>
                  </a:cubicBezTo>
                  <a:cubicBezTo>
                    <a:pt x="104" y="26"/>
                    <a:pt x="107" y="19"/>
                    <a:pt x="111" y="13"/>
                  </a:cubicBezTo>
                  <a:cubicBezTo>
                    <a:pt x="107" y="8"/>
                    <a:pt x="102" y="4"/>
                    <a:pt x="98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63"/>
            <p:cNvSpPr>
              <a:spLocks/>
            </p:cNvSpPr>
            <p:nvPr/>
          </p:nvSpPr>
          <p:spPr bwMode="invGray">
            <a:xfrm>
              <a:off x="4064" y="2777"/>
              <a:ext cx="22" cy="71"/>
            </a:xfrm>
            <a:custGeom>
              <a:avLst/>
              <a:gdLst>
                <a:gd name="T0" fmla="*/ 12 w 30"/>
                <a:gd name="T1" fmla="*/ 0 h 94"/>
                <a:gd name="T2" fmla="*/ 0 w 30"/>
                <a:gd name="T3" fmla="*/ 16 h 94"/>
                <a:gd name="T4" fmla="*/ 6 w 30"/>
                <a:gd name="T5" fmla="*/ 37 h 94"/>
                <a:gd name="T6" fmla="*/ 1 w 30"/>
                <a:gd name="T7" fmla="*/ 61 h 94"/>
                <a:gd name="T8" fmla="*/ 16 w 30"/>
                <a:gd name="T9" fmla="*/ 94 h 94"/>
                <a:gd name="T10" fmla="*/ 30 w 30"/>
                <a:gd name="T11" fmla="*/ 82 h 94"/>
                <a:gd name="T12" fmla="*/ 22 w 30"/>
                <a:gd name="T13" fmla="*/ 61 h 94"/>
                <a:gd name="T14" fmla="*/ 12 w 30"/>
                <a:gd name="T15" fmla="*/ 0 h 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0" h="94">
                  <a:moveTo>
                    <a:pt x="12" y="0"/>
                  </a:moveTo>
                  <a:cubicBezTo>
                    <a:pt x="9" y="6"/>
                    <a:pt x="4" y="11"/>
                    <a:pt x="0" y="16"/>
                  </a:cubicBezTo>
                  <a:cubicBezTo>
                    <a:pt x="1" y="23"/>
                    <a:pt x="3" y="30"/>
                    <a:pt x="6" y="37"/>
                  </a:cubicBezTo>
                  <a:cubicBezTo>
                    <a:pt x="3" y="45"/>
                    <a:pt x="4" y="53"/>
                    <a:pt x="1" y="61"/>
                  </a:cubicBezTo>
                  <a:cubicBezTo>
                    <a:pt x="3" y="81"/>
                    <a:pt x="2" y="83"/>
                    <a:pt x="16" y="94"/>
                  </a:cubicBezTo>
                  <a:cubicBezTo>
                    <a:pt x="24" y="92"/>
                    <a:pt x="27" y="90"/>
                    <a:pt x="30" y="82"/>
                  </a:cubicBezTo>
                  <a:cubicBezTo>
                    <a:pt x="28" y="73"/>
                    <a:pt x="26" y="69"/>
                    <a:pt x="22" y="61"/>
                  </a:cubicBezTo>
                  <a:cubicBezTo>
                    <a:pt x="19" y="40"/>
                    <a:pt x="18" y="20"/>
                    <a:pt x="12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64"/>
            <p:cNvSpPr>
              <a:spLocks/>
            </p:cNvSpPr>
            <p:nvPr/>
          </p:nvSpPr>
          <p:spPr bwMode="invGray">
            <a:xfrm>
              <a:off x="4078" y="2896"/>
              <a:ext cx="61" cy="118"/>
            </a:xfrm>
            <a:custGeom>
              <a:avLst/>
              <a:gdLst>
                <a:gd name="T0" fmla="*/ 12 w 81"/>
                <a:gd name="T1" fmla="*/ 2 h 158"/>
                <a:gd name="T2" fmla="*/ 0 w 81"/>
                <a:gd name="T3" fmla="*/ 20 h 158"/>
                <a:gd name="T4" fmla="*/ 8 w 81"/>
                <a:gd name="T5" fmla="*/ 49 h 158"/>
                <a:gd name="T6" fmla="*/ 6 w 81"/>
                <a:gd name="T7" fmla="*/ 107 h 158"/>
                <a:gd name="T8" fmla="*/ 17 w 81"/>
                <a:gd name="T9" fmla="*/ 103 h 158"/>
                <a:gd name="T10" fmla="*/ 20 w 81"/>
                <a:gd name="T11" fmla="*/ 115 h 158"/>
                <a:gd name="T12" fmla="*/ 29 w 81"/>
                <a:gd name="T13" fmla="*/ 122 h 158"/>
                <a:gd name="T14" fmla="*/ 38 w 81"/>
                <a:gd name="T15" fmla="*/ 140 h 158"/>
                <a:gd name="T16" fmla="*/ 48 w 81"/>
                <a:gd name="T17" fmla="*/ 128 h 158"/>
                <a:gd name="T18" fmla="*/ 65 w 81"/>
                <a:gd name="T19" fmla="*/ 134 h 158"/>
                <a:gd name="T20" fmla="*/ 63 w 81"/>
                <a:gd name="T21" fmla="*/ 109 h 158"/>
                <a:gd name="T22" fmla="*/ 48 w 81"/>
                <a:gd name="T23" fmla="*/ 104 h 158"/>
                <a:gd name="T24" fmla="*/ 39 w 81"/>
                <a:gd name="T25" fmla="*/ 91 h 158"/>
                <a:gd name="T26" fmla="*/ 33 w 81"/>
                <a:gd name="T27" fmla="*/ 73 h 158"/>
                <a:gd name="T28" fmla="*/ 41 w 81"/>
                <a:gd name="T29" fmla="*/ 53 h 158"/>
                <a:gd name="T30" fmla="*/ 35 w 81"/>
                <a:gd name="T31" fmla="*/ 35 h 158"/>
                <a:gd name="T32" fmla="*/ 42 w 81"/>
                <a:gd name="T33" fmla="*/ 20 h 158"/>
                <a:gd name="T34" fmla="*/ 29 w 81"/>
                <a:gd name="T35" fmla="*/ 4 h 158"/>
                <a:gd name="T36" fmla="*/ 18 w 81"/>
                <a:gd name="T37" fmla="*/ 7 h 158"/>
                <a:gd name="T38" fmla="*/ 12 w 81"/>
                <a:gd name="T39" fmla="*/ 2 h 15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81" h="158">
                  <a:moveTo>
                    <a:pt x="12" y="2"/>
                  </a:moveTo>
                  <a:cubicBezTo>
                    <a:pt x="8" y="8"/>
                    <a:pt x="3" y="13"/>
                    <a:pt x="0" y="20"/>
                  </a:cubicBezTo>
                  <a:cubicBezTo>
                    <a:pt x="5" y="31"/>
                    <a:pt x="6" y="35"/>
                    <a:pt x="8" y="49"/>
                  </a:cubicBezTo>
                  <a:cubicBezTo>
                    <a:pt x="7" y="69"/>
                    <a:pt x="4" y="87"/>
                    <a:pt x="6" y="107"/>
                  </a:cubicBezTo>
                  <a:cubicBezTo>
                    <a:pt x="8" y="106"/>
                    <a:pt x="14" y="101"/>
                    <a:pt x="17" y="103"/>
                  </a:cubicBezTo>
                  <a:cubicBezTo>
                    <a:pt x="20" y="105"/>
                    <a:pt x="17" y="112"/>
                    <a:pt x="20" y="115"/>
                  </a:cubicBezTo>
                  <a:cubicBezTo>
                    <a:pt x="22" y="118"/>
                    <a:pt x="29" y="122"/>
                    <a:pt x="29" y="122"/>
                  </a:cubicBezTo>
                  <a:cubicBezTo>
                    <a:pt x="29" y="133"/>
                    <a:pt x="27" y="158"/>
                    <a:pt x="38" y="140"/>
                  </a:cubicBezTo>
                  <a:cubicBezTo>
                    <a:pt x="39" y="133"/>
                    <a:pt x="41" y="131"/>
                    <a:pt x="48" y="128"/>
                  </a:cubicBezTo>
                  <a:cubicBezTo>
                    <a:pt x="55" y="130"/>
                    <a:pt x="59" y="133"/>
                    <a:pt x="65" y="134"/>
                  </a:cubicBezTo>
                  <a:cubicBezTo>
                    <a:pt x="81" y="131"/>
                    <a:pt x="76" y="112"/>
                    <a:pt x="63" y="109"/>
                  </a:cubicBezTo>
                  <a:cubicBezTo>
                    <a:pt x="58" y="107"/>
                    <a:pt x="53" y="106"/>
                    <a:pt x="48" y="104"/>
                  </a:cubicBezTo>
                  <a:cubicBezTo>
                    <a:pt x="45" y="100"/>
                    <a:pt x="42" y="95"/>
                    <a:pt x="39" y="91"/>
                  </a:cubicBezTo>
                  <a:cubicBezTo>
                    <a:pt x="38" y="85"/>
                    <a:pt x="36" y="79"/>
                    <a:pt x="33" y="73"/>
                  </a:cubicBezTo>
                  <a:cubicBezTo>
                    <a:pt x="31" y="64"/>
                    <a:pt x="33" y="58"/>
                    <a:pt x="41" y="53"/>
                  </a:cubicBezTo>
                  <a:cubicBezTo>
                    <a:pt x="48" y="44"/>
                    <a:pt x="47" y="38"/>
                    <a:pt x="35" y="35"/>
                  </a:cubicBezTo>
                  <a:cubicBezTo>
                    <a:pt x="36" y="28"/>
                    <a:pt x="39" y="26"/>
                    <a:pt x="42" y="20"/>
                  </a:cubicBezTo>
                  <a:cubicBezTo>
                    <a:pt x="41" y="13"/>
                    <a:pt x="35" y="8"/>
                    <a:pt x="29" y="4"/>
                  </a:cubicBezTo>
                  <a:cubicBezTo>
                    <a:pt x="25" y="9"/>
                    <a:pt x="23" y="13"/>
                    <a:pt x="18" y="7"/>
                  </a:cubicBezTo>
                  <a:cubicBezTo>
                    <a:pt x="17" y="0"/>
                    <a:pt x="19" y="2"/>
                    <a:pt x="12" y="2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65"/>
            <p:cNvSpPr>
              <a:spLocks/>
            </p:cNvSpPr>
            <p:nvPr/>
          </p:nvSpPr>
          <p:spPr bwMode="invGray">
            <a:xfrm>
              <a:off x="4121" y="3052"/>
              <a:ext cx="64" cy="79"/>
            </a:xfrm>
            <a:custGeom>
              <a:avLst/>
              <a:gdLst>
                <a:gd name="T0" fmla="*/ 52 w 85"/>
                <a:gd name="T1" fmla="*/ 0 h 105"/>
                <a:gd name="T2" fmla="*/ 44 w 85"/>
                <a:gd name="T3" fmla="*/ 18 h 105"/>
                <a:gd name="T4" fmla="*/ 32 w 85"/>
                <a:gd name="T5" fmla="*/ 30 h 105"/>
                <a:gd name="T6" fmla="*/ 16 w 85"/>
                <a:gd name="T7" fmla="*/ 35 h 105"/>
                <a:gd name="T8" fmla="*/ 8 w 85"/>
                <a:gd name="T9" fmla="*/ 48 h 105"/>
                <a:gd name="T10" fmla="*/ 4 w 85"/>
                <a:gd name="T11" fmla="*/ 74 h 105"/>
                <a:gd name="T12" fmla="*/ 13 w 85"/>
                <a:gd name="T13" fmla="*/ 71 h 105"/>
                <a:gd name="T14" fmla="*/ 25 w 85"/>
                <a:gd name="T15" fmla="*/ 62 h 105"/>
                <a:gd name="T16" fmla="*/ 34 w 85"/>
                <a:gd name="T17" fmla="*/ 69 h 105"/>
                <a:gd name="T18" fmla="*/ 58 w 85"/>
                <a:gd name="T19" fmla="*/ 99 h 105"/>
                <a:gd name="T20" fmla="*/ 71 w 85"/>
                <a:gd name="T21" fmla="*/ 72 h 105"/>
                <a:gd name="T22" fmla="*/ 85 w 85"/>
                <a:gd name="T23" fmla="*/ 68 h 105"/>
                <a:gd name="T24" fmla="*/ 74 w 85"/>
                <a:gd name="T25" fmla="*/ 39 h 105"/>
                <a:gd name="T26" fmla="*/ 52 w 85"/>
                <a:gd name="T27" fmla="*/ 0 h 10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85" h="105">
                  <a:moveTo>
                    <a:pt x="52" y="0"/>
                  </a:moveTo>
                  <a:cubicBezTo>
                    <a:pt x="50" y="6"/>
                    <a:pt x="47" y="12"/>
                    <a:pt x="44" y="18"/>
                  </a:cubicBezTo>
                  <a:cubicBezTo>
                    <a:pt x="43" y="28"/>
                    <a:pt x="42" y="28"/>
                    <a:pt x="32" y="30"/>
                  </a:cubicBezTo>
                  <a:cubicBezTo>
                    <a:pt x="27" y="33"/>
                    <a:pt x="21" y="33"/>
                    <a:pt x="16" y="35"/>
                  </a:cubicBezTo>
                  <a:cubicBezTo>
                    <a:pt x="13" y="39"/>
                    <a:pt x="11" y="44"/>
                    <a:pt x="8" y="48"/>
                  </a:cubicBezTo>
                  <a:cubicBezTo>
                    <a:pt x="4" y="66"/>
                    <a:pt x="0" y="42"/>
                    <a:pt x="4" y="74"/>
                  </a:cubicBezTo>
                  <a:cubicBezTo>
                    <a:pt x="7" y="73"/>
                    <a:pt x="10" y="73"/>
                    <a:pt x="13" y="71"/>
                  </a:cubicBezTo>
                  <a:cubicBezTo>
                    <a:pt x="19" y="67"/>
                    <a:pt x="17" y="64"/>
                    <a:pt x="25" y="62"/>
                  </a:cubicBezTo>
                  <a:cubicBezTo>
                    <a:pt x="32" y="59"/>
                    <a:pt x="31" y="64"/>
                    <a:pt x="34" y="69"/>
                  </a:cubicBezTo>
                  <a:cubicBezTo>
                    <a:pt x="37" y="82"/>
                    <a:pt x="44" y="96"/>
                    <a:pt x="58" y="99"/>
                  </a:cubicBezTo>
                  <a:cubicBezTo>
                    <a:pt x="70" y="105"/>
                    <a:pt x="60" y="78"/>
                    <a:pt x="71" y="72"/>
                  </a:cubicBezTo>
                  <a:cubicBezTo>
                    <a:pt x="78" y="74"/>
                    <a:pt x="80" y="74"/>
                    <a:pt x="85" y="68"/>
                  </a:cubicBezTo>
                  <a:cubicBezTo>
                    <a:pt x="82" y="56"/>
                    <a:pt x="80" y="49"/>
                    <a:pt x="74" y="39"/>
                  </a:cubicBezTo>
                  <a:cubicBezTo>
                    <a:pt x="73" y="6"/>
                    <a:pt x="80" y="6"/>
                    <a:pt x="52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66"/>
            <p:cNvSpPr>
              <a:spLocks/>
            </p:cNvSpPr>
            <p:nvPr/>
          </p:nvSpPr>
          <p:spPr bwMode="invGray">
            <a:xfrm>
              <a:off x="4197" y="3193"/>
              <a:ext cx="29" cy="49"/>
            </a:xfrm>
            <a:custGeom>
              <a:avLst/>
              <a:gdLst>
                <a:gd name="T0" fmla="*/ 6 w 38"/>
                <a:gd name="T1" fmla="*/ 27 h 66"/>
                <a:gd name="T2" fmla="*/ 26 w 38"/>
                <a:gd name="T3" fmla="*/ 66 h 66"/>
                <a:gd name="T4" fmla="*/ 30 w 38"/>
                <a:gd name="T5" fmla="*/ 52 h 66"/>
                <a:gd name="T6" fmla="*/ 38 w 38"/>
                <a:gd name="T7" fmla="*/ 40 h 66"/>
                <a:gd name="T8" fmla="*/ 30 w 38"/>
                <a:gd name="T9" fmla="*/ 25 h 66"/>
                <a:gd name="T10" fmla="*/ 20 w 38"/>
                <a:gd name="T11" fmla="*/ 13 h 66"/>
                <a:gd name="T12" fmla="*/ 11 w 38"/>
                <a:gd name="T13" fmla="*/ 1 h 66"/>
                <a:gd name="T14" fmla="*/ 2 w 38"/>
                <a:gd name="T15" fmla="*/ 12 h 66"/>
                <a:gd name="T16" fmla="*/ 6 w 38"/>
                <a:gd name="T17" fmla="*/ 27 h 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8" h="66">
                  <a:moveTo>
                    <a:pt x="6" y="27"/>
                  </a:moveTo>
                  <a:cubicBezTo>
                    <a:pt x="8" y="52"/>
                    <a:pt x="5" y="58"/>
                    <a:pt x="26" y="66"/>
                  </a:cubicBezTo>
                  <a:cubicBezTo>
                    <a:pt x="36" y="63"/>
                    <a:pt x="33" y="61"/>
                    <a:pt x="30" y="52"/>
                  </a:cubicBezTo>
                  <a:cubicBezTo>
                    <a:pt x="28" y="41"/>
                    <a:pt x="34" y="49"/>
                    <a:pt x="38" y="40"/>
                  </a:cubicBezTo>
                  <a:cubicBezTo>
                    <a:pt x="34" y="35"/>
                    <a:pt x="33" y="30"/>
                    <a:pt x="30" y="25"/>
                  </a:cubicBezTo>
                  <a:cubicBezTo>
                    <a:pt x="29" y="14"/>
                    <a:pt x="30" y="0"/>
                    <a:pt x="20" y="13"/>
                  </a:cubicBezTo>
                  <a:cubicBezTo>
                    <a:pt x="14" y="9"/>
                    <a:pt x="12" y="8"/>
                    <a:pt x="11" y="1"/>
                  </a:cubicBezTo>
                  <a:cubicBezTo>
                    <a:pt x="5" y="4"/>
                    <a:pt x="3" y="5"/>
                    <a:pt x="2" y="12"/>
                  </a:cubicBezTo>
                  <a:cubicBezTo>
                    <a:pt x="3" y="25"/>
                    <a:pt x="0" y="21"/>
                    <a:pt x="6" y="27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67"/>
            <p:cNvSpPr>
              <a:spLocks/>
            </p:cNvSpPr>
            <p:nvPr/>
          </p:nvSpPr>
          <p:spPr bwMode="invGray">
            <a:xfrm>
              <a:off x="4181" y="3275"/>
              <a:ext cx="18" cy="17"/>
            </a:xfrm>
            <a:custGeom>
              <a:avLst/>
              <a:gdLst>
                <a:gd name="T0" fmla="*/ 0 w 24"/>
                <a:gd name="T1" fmla="*/ 0 h 23"/>
                <a:gd name="T2" fmla="*/ 6 w 24"/>
                <a:gd name="T3" fmla="*/ 23 h 23"/>
                <a:gd name="T4" fmla="*/ 24 w 24"/>
                <a:gd name="T5" fmla="*/ 11 h 23"/>
                <a:gd name="T6" fmla="*/ 0 w 24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4" h="23">
                  <a:moveTo>
                    <a:pt x="0" y="0"/>
                  </a:moveTo>
                  <a:cubicBezTo>
                    <a:pt x="1" y="8"/>
                    <a:pt x="3" y="16"/>
                    <a:pt x="6" y="23"/>
                  </a:cubicBezTo>
                  <a:cubicBezTo>
                    <a:pt x="19" y="20"/>
                    <a:pt x="19" y="22"/>
                    <a:pt x="24" y="11"/>
                  </a:cubicBezTo>
                  <a:cubicBezTo>
                    <a:pt x="20" y="0"/>
                    <a:pt x="4" y="8"/>
                    <a:pt x="0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68"/>
            <p:cNvSpPr>
              <a:spLocks/>
            </p:cNvSpPr>
            <p:nvPr/>
          </p:nvSpPr>
          <p:spPr bwMode="invGray">
            <a:xfrm>
              <a:off x="4208" y="3265"/>
              <a:ext cx="45" cy="37"/>
            </a:xfrm>
            <a:custGeom>
              <a:avLst/>
              <a:gdLst>
                <a:gd name="T0" fmla="*/ 9 w 60"/>
                <a:gd name="T1" fmla="*/ 0 h 49"/>
                <a:gd name="T2" fmla="*/ 0 w 60"/>
                <a:gd name="T3" fmla="*/ 18 h 49"/>
                <a:gd name="T4" fmla="*/ 28 w 60"/>
                <a:gd name="T5" fmla="*/ 33 h 49"/>
                <a:gd name="T6" fmla="*/ 42 w 60"/>
                <a:gd name="T7" fmla="*/ 46 h 49"/>
                <a:gd name="T8" fmla="*/ 60 w 60"/>
                <a:gd name="T9" fmla="*/ 42 h 49"/>
                <a:gd name="T10" fmla="*/ 49 w 60"/>
                <a:gd name="T11" fmla="*/ 24 h 49"/>
                <a:gd name="T12" fmla="*/ 28 w 60"/>
                <a:gd name="T13" fmla="*/ 3 h 49"/>
                <a:gd name="T14" fmla="*/ 19 w 60"/>
                <a:gd name="T15" fmla="*/ 16 h 49"/>
                <a:gd name="T16" fmla="*/ 9 w 60"/>
                <a:gd name="T17" fmla="*/ 0 h 4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49">
                  <a:moveTo>
                    <a:pt x="9" y="0"/>
                  </a:moveTo>
                  <a:cubicBezTo>
                    <a:pt x="8" y="7"/>
                    <a:pt x="0" y="18"/>
                    <a:pt x="0" y="18"/>
                  </a:cubicBezTo>
                  <a:cubicBezTo>
                    <a:pt x="2" y="36"/>
                    <a:pt x="9" y="31"/>
                    <a:pt x="28" y="33"/>
                  </a:cubicBezTo>
                  <a:cubicBezTo>
                    <a:pt x="33" y="40"/>
                    <a:pt x="33" y="44"/>
                    <a:pt x="42" y="46"/>
                  </a:cubicBezTo>
                  <a:cubicBezTo>
                    <a:pt x="49" y="49"/>
                    <a:pt x="56" y="49"/>
                    <a:pt x="60" y="42"/>
                  </a:cubicBezTo>
                  <a:cubicBezTo>
                    <a:pt x="58" y="32"/>
                    <a:pt x="59" y="26"/>
                    <a:pt x="49" y="24"/>
                  </a:cubicBezTo>
                  <a:cubicBezTo>
                    <a:pt x="47" y="12"/>
                    <a:pt x="41" y="5"/>
                    <a:pt x="28" y="3"/>
                  </a:cubicBezTo>
                  <a:cubicBezTo>
                    <a:pt x="23" y="10"/>
                    <a:pt x="30" y="23"/>
                    <a:pt x="19" y="16"/>
                  </a:cubicBezTo>
                  <a:cubicBezTo>
                    <a:pt x="17" y="6"/>
                    <a:pt x="20" y="0"/>
                    <a:pt x="9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69"/>
            <p:cNvSpPr>
              <a:spLocks/>
            </p:cNvSpPr>
            <p:nvPr/>
          </p:nvSpPr>
          <p:spPr bwMode="invGray">
            <a:xfrm>
              <a:off x="4277" y="3335"/>
              <a:ext cx="24" cy="33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70"/>
            <p:cNvSpPr>
              <a:spLocks/>
            </p:cNvSpPr>
            <p:nvPr/>
          </p:nvSpPr>
          <p:spPr bwMode="invGray">
            <a:xfrm>
              <a:off x="4544" y="3293"/>
              <a:ext cx="46" cy="47"/>
            </a:xfrm>
            <a:custGeom>
              <a:avLst/>
              <a:gdLst>
                <a:gd name="T0" fmla="*/ 7 w 61"/>
                <a:gd name="T1" fmla="*/ 0 h 63"/>
                <a:gd name="T2" fmla="*/ 0 w 61"/>
                <a:gd name="T3" fmla="*/ 14 h 63"/>
                <a:gd name="T4" fmla="*/ 24 w 61"/>
                <a:gd name="T5" fmla="*/ 35 h 63"/>
                <a:gd name="T6" fmla="*/ 36 w 61"/>
                <a:gd name="T7" fmla="*/ 54 h 63"/>
                <a:gd name="T8" fmla="*/ 46 w 61"/>
                <a:gd name="T9" fmla="*/ 63 h 63"/>
                <a:gd name="T10" fmla="*/ 61 w 61"/>
                <a:gd name="T11" fmla="*/ 56 h 63"/>
                <a:gd name="T12" fmla="*/ 33 w 61"/>
                <a:gd name="T13" fmla="*/ 17 h 63"/>
                <a:gd name="T14" fmla="*/ 7 w 61"/>
                <a:gd name="T15" fmla="*/ 0 h 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1" h="63">
                  <a:moveTo>
                    <a:pt x="7" y="0"/>
                  </a:moveTo>
                  <a:cubicBezTo>
                    <a:pt x="6" y="6"/>
                    <a:pt x="3" y="9"/>
                    <a:pt x="0" y="14"/>
                  </a:cubicBezTo>
                  <a:cubicBezTo>
                    <a:pt x="7" y="23"/>
                    <a:pt x="13" y="31"/>
                    <a:pt x="24" y="35"/>
                  </a:cubicBezTo>
                  <a:cubicBezTo>
                    <a:pt x="27" y="42"/>
                    <a:pt x="31" y="48"/>
                    <a:pt x="36" y="54"/>
                  </a:cubicBezTo>
                  <a:cubicBezTo>
                    <a:pt x="37" y="61"/>
                    <a:pt x="40" y="59"/>
                    <a:pt x="46" y="63"/>
                  </a:cubicBezTo>
                  <a:cubicBezTo>
                    <a:pt x="54" y="62"/>
                    <a:pt x="56" y="62"/>
                    <a:pt x="61" y="56"/>
                  </a:cubicBezTo>
                  <a:cubicBezTo>
                    <a:pt x="59" y="46"/>
                    <a:pt x="42" y="23"/>
                    <a:pt x="33" y="17"/>
                  </a:cubicBezTo>
                  <a:cubicBezTo>
                    <a:pt x="23" y="10"/>
                    <a:pt x="14" y="9"/>
                    <a:pt x="7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71"/>
            <p:cNvSpPr>
              <a:spLocks/>
            </p:cNvSpPr>
            <p:nvPr/>
          </p:nvSpPr>
          <p:spPr bwMode="invGray">
            <a:xfrm>
              <a:off x="4147" y="3352"/>
              <a:ext cx="46" cy="50"/>
            </a:xfrm>
            <a:custGeom>
              <a:avLst/>
              <a:gdLst>
                <a:gd name="T0" fmla="*/ 28 w 61"/>
                <a:gd name="T1" fmla="*/ 7 h 67"/>
                <a:gd name="T2" fmla="*/ 30 w 61"/>
                <a:gd name="T3" fmla="*/ 34 h 67"/>
                <a:gd name="T4" fmla="*/ 16 w 61"/>
                <a:gd name="T5" fmla="*/ 43 h 67"/>
                <a:gd name="T6" fmla="*/ 22 w 61"/>
                <a:gd name="T7" fmla="*/ 67 h 67"/>
                <a:gd name="T8" fmla="*/ 48 w 61"/>
                <a:gd name="T9" fmla="*/ 58 h 67"/>
                <a:gd name="T10" fmla="*/ 60 w 61"/>
                <a:gd name="T11" fmla="*/ 47 h 67"/>
                <a:gd name="T12" fmla="*/ 51 w 61"/>
                <a:gd name="T13" fmla="*/ 28 h 67"/>
                <a:gd name="T14" fmla="*/ 57 w 61"/>
                <a:gd name="T15" fmla="*/ 14 h 67"/>
                <a:gd name="T16" fmla="*/ 55 w 61"/>
                <a:gd name="T17" fmla="*/ 2 h 67"/>
                <a:gd name="T18" fmla="*/ 46 w 61"/>
                <a:gd name="T19" fmla="*/ 4 h 67"/>
                <a:gd name="T20" fmla="*/ 51 w 61"/>
                <a:gd name="T21" fmla="*/ 5 h 67"/>
                <a:gd name="T22" fmla="*/ 49 w 61"/>
                <a:gd name="T23" fmla="*/ 16 h 67"/>
                <a:gd name="T24" fmla="*/ 43 w 61"/>
                <a:gd name="T25" fmla="*/ 23 h 67"/>
                <a:gd name="T26" fmla="*/ 28 w 61"/>
                <a:gd name="T27" fmla="*/ 7 h 6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1" h="67">
                  <a:moveTo>
                    <a:pt x="28" y="7"/>
                  </a:moveTo>
                  <a:cubicBezTo>
                    <a:pt x="17" y="15"/>
                    <a:pt x="24" y="25"/>
                    <a:pt x="30" y="34"/>
                  </a:cubicBezTo>
                  <a:cubicBezTo>
                    <a:pt x="27" y="44"/>
                    <a:pt x="26" y="44"/>
                    <a:pt x="16" y="43"/>
                  </a:cubicBezTo>
                  <a:cubicBezTo>
                    <a:pt x="0" y="46"/>
                    <a:pt x="13" y="63"/>
                    <a:pt x="22" y="67"/>
                  </a:cubicBezTo>
                  <a:cubicBezTo>
                    <a:pt x="31" y="65"/>
                    <a:pt x="39" y="60"/>
                    <a:pt x="48" y="58"/>
                  </a:cubicBezTo>
                  <a:cubicBezTo>
                    <a:pt x="51" y="52"/>
                    <a:pt x="54" y="50"/>
                    <a:pt x="60" y="47"/>
                  </a:cubicBezTo>
                  <a:cubicBezTo>
                    <a:pt x="61" y="40"/>
                    <a:pt x="51" y="28"/>
                    <a:pt x="51" y="28"/>
                  </a:cubicBezTo>
                  <a:cubicBezTo>
                    <a:pt x="52" y="22"/>
                    <a:pt x="55" y="19"/>
                    <a:pt x="57" y="14"/>
                  </a:cubicBezTo>
                  <a:cubicBezTo>
                    <a:pt x="56" y="10"/>
                    <a:pt x="58" y="5"/>
                    <a:pt x="55" y="2"/>
                  </a:cubicBezTo>
                  <a:cubicBezTo>
                    <a:pt x="53" y="0"/>
                    <a:pt x="48" y="2"/>
                    <a:pt x="46" y="4"/>
                  </a:cubicBezTo>
                  <a:cubicBezTo>
                    <a:pt x="45" y="5"/>
                    <a:pt x="49" y="5"/>
                    <a:pt x="51" y="5"/>
                  </a:cubicBezTo>
                  <a:cubicBezTo>
                    <a:pt x="57" y="10"/>
                    <a:pt x="52" y="9"/>
                    <a:pt x="49" y="16"/>
                  </a:cubicBezTo>
                  <a:cubicBezTo>
                    <a:pt x="58" y="23"/>
                    <a:pt x="50" y="22"/>
                    <a:pt x="43" y="23"/>
                  </a:cubicBezTo>
                  <a:cubicBezTo>
                    <a:pt x="34" y="22"/>
                    <a:pt x="31" y="16"/>
                    <a:pt x="28" y="7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72"/>
            <p:cNvSpPr>
              <a:spLocks/>
            </p:cNvSpPr>
            <p:nvPr/>
          </p:nvSpPr>
          <p:spPr bwMode="invGray">
            <a:xfrm>
              <a:off x="4098" y="3371"/>
              <a:ext cx="32" cy="27"/>
            </a:xfrm>
            <a:custGeom>
              <a:avLst/>
              <a:gdLst>
                <a:gd name="T0" fmla="*/ 21 w 43"/>
                <a:gd name="T1" fmla="*/ 3 h 36"/>
                <a:gd name="T2" fmla="*/ 6 w 43"/>
                <a:gd name="T3" fmla="*/ 6 h 36"/>
                <a:gd name="T4" fmla="*/ 33 w 43"/>
                <a:gd name="T5" fmla="*/ 36 h 36"/>
                <a:gd name="T6" fmla="*/ 42 w 43"/>
                <a:gd name="T7" fmla="*/ 30 h 36"/>
                <a:gd name="T8" fmla="*/ 21 w 43"/>
                <a:gd name="T9" fmla="*/ 3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" h="36">
                  <a:moveTo>
                    <a:pt x="21" y="3"/>
                  </a:moveTo>
                  <a:cubicBezTo>
                    <a:pt x="14" y="0"/>
                    <a:pt x="12" y="2"/>
                    <a:pt x="6" y="6"/>
                  </a:cubicBezTo>
                  <a:cubicBezTo>
                    <a:pt x="0" y="17"/>
                    <a:pt x="23" y="32"/>
                    <a:pt x="33" y="36"/>
                  </a:cubicBezTo>
                  <a:cubicBezTo>
                    <a:pt x="36" y="35"/>
                    <a:pt x="42" y="34"/>
                    <a:pt x="42" y="30"/>
                  </a:cubicBezTo>
                  <a:cubicBezTo>
                    <a:pt x="43" y="24"/>
                    <a:pt x="27" y="3"/>
                    <a:pt x="21" y="3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73"/>
            <p:cNvSpPr>
              <a:spLocks/>
            </p:cNvSpPr>
            <p:nvPr/>
          </p:nvSpPr>
          <p:spPr bwMode="invGray">
            <a:xfrm>
              <a:off x="4077" y="3342"/>
              <a:ext cx="24" cy="31"/>
            </a:xfrm>
            <a:custGeom>
              <a:avLst/>
              <a:gdLst>
                <a:gd name="T0" fmla="*/ 21 w 32"/>
                <a:gd name="T1" fmla="*/ 0 h 41"/>
                <a:gd name="T2" fmla="*/ 0 w 32"/>
                <a:gd name="T3" fmla="*/ 26 h 41"/>
                <a:gd name="T4" fmla="*/ 16 w 32"/>
                <a:gd name="T5" fmla="*/ 24 h 41"/>
                <a:gd name="T6" fmla="*/ 19 w 32"/>
                <a:gd name="T7" fmla="*/ 29 h 41"/>
                <a:gd name="T8" fmla="*/ 16 w 32"/>
                <a:gd name="T9" fmla="*/ 35 h 41"/>
                <a:gd name="T10" fmla="*/ 30 w 32"/>
                <a:gd name="T11" fmla="*/ 21 h 41"/>
                <a:gd name="T12" fmla="*/ 24 w 32"/>
                <a:gd name="T13" fmla="*/ 9 h 41"/>
                <a:gd name="T14" fmla="*/ 21 w 32"/>
                <a:gd name="T15" fmla="*/ 0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2" h="41">
                  <a:moveTo>
                    <a:pt x="21" y="0"/>
                  </a:moveTo>
                  <a:cubicBezTo>
                    <a:pt x="15" y="10"/>
                    <a:pt x="6" y="16"/>
                    <a:pt x="0" y="26"/>
                  </a:cubicBezTo>
                  <a:cubicBezTo>
                    <a:pt x="7" y="27"/>
                    <a:pt x="10" y="27"/>
                    <a:pt x="16" y="24"/>
                  </a:cubicBezTo>
                  <a:cubicBezTo>
                    <a:pt x="17" y="26"/>
                    <a:pt x="19" y="27"/>
                    <a:pt x="19" y="29"/>
                  </a:cubicBezTo>
                  <a:cubicBezTo>
                    <a:pt x="19" y="31"/>
                    <a:pt x="15" y="33"/>
                    <a:pt x="16" y="35"/>
                  </a:cubicBezTo>
                  <a:cubicBezTo>
                    <a:pt x="19" y="41"/>
                    <a:pt x="29" y="23"/>
                    <a:pt x="30" y="21"/>
                  </a:cubicBezTo>
                  <a:cubicBezTo>
                    <a:pt x="32" y="9"/>
                    <a:pt x="26" y="19"/>
                    <a:pt x="24" y="9"/>
                  </a:cubicBezTo>
                  <a:cubicBezTo>
                    <a:pt x="25" y="1"/>
                    <a:pt x="27" y="4"/>
                    <a:pt x="21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74"/>
            <p:cNvSpPr>
              <a:spLocks/>
            </p:cNvSpPr>
            <p:nvPr/>
          </p:nvSpPr>
          <p:spPr bwMode="invGray">
            <a:xfrm>
              <a:off x="4111" y="3353"/>
              <a:ext cx="34" cy="24"/>
            </a:xfrm>
            <a:custGeom>
              <a:avLst/>
              <a:gdLst>
                <a:gd name="T0" fmla="*/ 21 w 45"/>
                <a:gd name="T1" fmla="*/ 0 h 32"/>
                <a:gd name="T2" fmla="*/ 0 w 45"/>
                <a:gd name="T3" fmla="*/ 7 h 32"/>
                <a:gd name="T4" fmla="*/ 27 w 45"/>
                <a:gd name="T5" fmla="*/ 31 h 32"/>
                <a:gd name="T6" fmla="*/ 45 w 45"/>
                <a:gd name="T7" fmla="*/ 24 h 32"/>
                <a:gd name="T8" fmla="*/ 22 w 45"/>
                <a:gd name="T9" fmla="*/ 10 h 32"/>
                <a:gd name="T10" fmla="*/ 21 w 45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" h="32">
                  <a:moveTo>
                    <a:pt x="21" y="0"/>
                  </a:moveTo>
                  <a:cubicBezTo>
                    <a:pt x="10" y="1"/>
                    <a:pt x="8" y="1"/>
                    <a:pt x="0" y="7"/>
                  </a:cubicBezTo>
                  <a:cubicBezTo>
                    <a:pt x="3" y="20"/>
                    <a:pt x="15" y="29"/>
                    <a:pt x="27" y="31"/>
                  </a:cubicBezTo>
                  <a:cubicBezTo>
                    <a:pt x="36" y="30"/>
                    <a:pt x="41" y="32"/>
                    <a:pt x="45" y="24"/>
                  </a:cubicBezTo>
                  <a:cubicBezTo>
                    <a:pt x="32" y="16"/>
                    <a:pt x="30" y="23"/>
                    <a:pt x="22" y="10"/>
                  </a:cubicBezTo>
                  <a:cubicBezTo>
                    <a:pt x="21" y="2"/>
                    <a:pt x="21" y="5"/>
                    <a:pt x="21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75"/>
            <p:cNvSpPr>
              <a:spLocks/>
            </p:cNvSpPr>
            <p:nvPr/>
          </p:nvSpPr>
          <p:spPr bwMode="invGray">
            <a:xfrm>
              <a:off x="4062" y="3021"/>
              <a:ext cx="27" cy="55"/>
            </a:xfrm>
            <a:custGeom>
              <a:avLst/>
              <a:gdLst>
                <a:gd name="T0" fmla="*/ 30 w 35"/>
                <a:gd name="T1" fmla="*/ 0 h 74"/>
                <a:gd name="T2" fmla="*/ 21 w 35"/>
                <a:gd name="T3" fmla="*/ 15 h 74"/>
                <a:gd name="T4" fmla="*/ 9 w 35"/>
                <a:gd name="T5" fmla="*/ 36 h 74"/>
                <a:gd name="T6" fmla="*/ 0 w 35"/>
                <a:gd name="T7" fmla="*/ 59 h 74"/>
                <a:gd name="T8" fmla="*/ 8 w 35"/>
                <a:gd name="T9" fmla="*/ 74 h 74"/>
                <a:gd name="T10" fmla="*/ 20 w 35"/>
                <a:gd name="T11" fmla="*/ 59 h 74"/>
                <a:gd name="T12" fmla="*/ 35 w 35"/>
                <a:gd name="T13" fmla="*/ 32 h 74"/>
                <a:gd name="T14" fmla="*/ 30 w 35"/>
                <a:gd name="T15" fmla="*/ 0 h 7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5" h="74">
                  <a:moveTo>
                    <a:pt x="30" y="0"/>
                  </a:moveTo>
                  <a:cubicBezTo>
                    <a:pt x="33" y="8"/>
                    <a:pt x="29" y="14"/>
                    <a:pt x="21" y="15"/>
                  </a:cubicBezTo>
                  <a:cubicBezTo>
                    <a:pt x="19" y="27"/>
                    <a:pt x="24" y="33"/>
                    <a:pt x="9" y="36"/>
                  </a:cubicBezTo>
                  <a:cubicBezTo>
                    <a:pt x="13" y="50"/>
                    <a:pt x="12" y="52"/>
                    <a:pt x="0" y="59"/>
                  </a:cubicBezTo>
                  <a:cubicBezTo>
                    <a:pt x="3" y="64"/>
                    <a:pt x="5" y="69"/>
                    <a:pt x="8" y="74"/>
                  </a:cubicBezTo>
                  <a:cubicBezTo>
                    <a:pt x="15" y="71"/>
                    <a:pt x="16" y="65"/>
                    <a:pt x="20" y="59"/>
                  </a:cubicBezTo>
                  <a:cubicBezTo>
                    <a:pt x="22" y="47"/>
                    <a:pt x="28" y="41"/>
                    <a:pt x="35" y="32"/>
                  </a:cubicBezTo>
                  <a:cubicBezTo>
                    <a:pt x="34" y="26"/>
                    <a:pt x="30" y="8"/>
                    <a:pt x="30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76"/>
            <p:cNvSpPr>
              <a:spLocks/>
            </p:cNvSpPr>
            <p:nvPr/>
          </p:nvSpPr>
          <p:spPr bwMode="invGray">
            <a:xfrm>
              <a:off x="4113" y="3012"/>
              <a:ext cx="19" cy="55"/>
            </a:xfrm>
            <a:custGeom>
              <a:avLst/>
              <a:gdLst>
                <a:gd name="T0" fmla="*/ 13 w 25"/>
                <a:gd name="T1" fmla="*/ 7 h 73"/>
                <a:gd name="T2" fmla="*/ 4 w 25"/>
                <a:gd name="T3" fmla="*/ 8 h 73"/>
                <a:gd name="T4" fmla="*/ 0 w 25"/>
                <a:gd name="T5" fmla="*/ 22 h 73"/>
                <a:gd name="T6" fmla="*/ 15 w 25"/>
                <a:gd name="T7" fmla="*/ 41 h 73"/>
                <a:gd name="T8" fmla="*/ 25 w 25"/>
                <a:gd name="T9" fmla="*/ 56 h 73"/>
                <a:gd name="T10" fmla="*/ 16 w 25"/>
                <a:gd name="T11" fmla="*/ 20 h 73"/>
                <a:gd name="T12" fmla="*/ 13 w 25"/>
                <a:gd name="T13" fmla="*/ 7 h 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" h="73">
                  <a:moveTo>
                    <a:pt x="13" y="7"/>
                  </a:moveTo>
                  <a:cubicBezTo>
                    <a:pt x="9" y="0"/>
                    <a:pt x="7" y="2"/>
                    <a:pt x="4" y="8"/>
                  </a:cubicBezTo>
                  <a:cubicBezTo>
                    <a:pt x="3" y="13"/>
                    <a:pt x="1" y="17"/>
                    <a:pt x="0" y="22"/>
                  </a:cubicBezTo>
                  <a:cubicBezTo>
                    <a:pt x="1" y="35"/>
                    <a:pt x="6" y="33"/>
                    <a:pt x="15" y="41"/>
                  </a:cubicBezTo>
                  <a:cubicBezTo>
                    <a:pt x="16" y="52"/>
                    <a:pt x="15" y="73"/>
                    <a:pt x="25" y="56"/>
                  </a:cubicBezTo>
                  <a:cubicBezTo>
                    <a:pt x="24" y="33"/>
                    <a:pt x="23" y="36"/>
                    <a:pt x="16" y="20"/>
                  </a:cubicBezTo>
                  <a:cubicBezTo>
                    <a:pt x="15" y="11"/>
                    <a:pt x="16" y="15"/>
                    <a:pt x="13" y="7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77"/>
            <p:cNvSpPr>
              <a:spLocks/>
            </p:cNvSpPr>
            <p:nvPr/>
          </p:nvSpPr>
          <p:spPr bwMode="invGray">
            <a:xfrm>
              <a:off x="4135" y="2995"/>
              <a:ext cx="10" cy="25"/>
            </a:xfrm>
            <a:custGeom>
              <a:avLst/>
              <a:gdLst>
                <a:gd name="T0" fmla="*/ 11 w 14"/>
                <a:gd name="T1" fmla="*/ 0 h 33"/>
                <a:gd name="T2" fmla="*/ 1 w 14"/>
                <a:gd name="T3" fmla="*/ 10 h 33"/>
                <a:gd name="T4" fmla="*/ 11 w 14"/>
                <a:gd name="T5" fmla="*/ 25 h 33"/>
                <a:gd name="T6" fmla="*/ 11 w 14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33">
                  <a:moveTo>
                    <a:pt x="11" y="0"/>
                  </a:moveTo>
                  <a:cubicBezTo>
                    <a:pt x="7" y="3"/>
                    <a:pt x="5" y="7"/>
                    <a:pt x="1" y="10"/>
                  </a:cubicBezTo>
                  <a:cubicBezTo>
                    <a:pt x="2" y="18"/>
                    <a:pt x="0" y="33"/>
                    <a:pt x="11" y="25"/>
                  </a:cubicBezTo>
                  <a:cubicBezTo>
                    <a:pt x="14" y="15"/>
                    <a:pt x="5" y="4"/>
                    <a:pt x="11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78"/>
            <p:cNvSpPr>
              <a:spLocks/>
            </p:cNvSpPr>
            <p:nvPr/>
          </p:nvSpPr>
          <p:spPr bwMode="invGray">
            <a:xfrm>
              <a:off x="4145" y="3007"/>
              <a:ext cx="21" cy="48"/>
            </a:xfrm>
            <a:custGeom>
              <a:avLst/>
              <a:gdLst>
                <a:gd name="T0" fmla="*/ 5 w 28"/>
                <a:gd name="T1" fmla="*/ 0 h 64"/>
                <a:gd name="T2" fmla="*/ 11 w 28"/>
                <a:gd name="T3" fmla="*/ 14 h 64"/>
                <a:gd name="T4" fmla="*/ 20 w 28"/>
                <a:gd name="T5" fmla="*/ 21 h 64"/>
                <a:gd name="T6" fmla="*/ 8 w 28"/>
                <a:gd name="T7" fmla="*/ 39 h 64"/>
                <a:gd name="T8" fmla="*/ 0 w 28"/>
                <a:gd name="T9" fmla="*/ 56 h 64"/>
                <a:gd name="T10" fmla="*/ 11 w 28"/>
                <a:gd name="T11" fmla="*/ 57 h 64"/>
                <a:gd name="T12" fmla="*/ 26 w 28"/>
                <a:gd name="T13" fmla="*/ 26 h 64"/>
                <a:gd name="T14" fmla="*/ 5 w 28"/>
                <a:gd name="T15" fmla="*/ 0 h 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" h="64">
                  <a:moveTo>
                    <a:pt x="5" y="0"/>
                  </a:moveTo>
                  <a:cubicBezTo>
                    <a:pt x="6" y="5"/>
                    <a:pt x="7" y="10"/>
                    <a:pt x="11" y="14"/>
                  </a:cubicBezTo>
                  <a:cubicBezTo>
                    <a:pt x="14" y="17"/>
                    <a:pt x="20" y="21"/>
                    <a:pt x="20" y="21"/>
                  </a:cubicBezTo>
                  <a:cubicBezTo>
                    <a:pt x="9" y="27"/>
                    <a:pt x="0" y="23"/>
                    <a:pt x="8" y="39"/>
                  </a:cubicBezTo>
                  <a:cubicBezTo>
                    <a:pt x="6" y="47"/>
                    <a:pt x="4" y="50"/>
                    <a:pt x="0" y="56"/>
                  </a:cubicBezTo>
                  <a:cubicBezTo>
                    <a:pt x="4" y="62"/>
                    <a:pt x="7" y="64"/>
                    <a:pt x="11" y="57"/>
                  </a:cubicBezTo>
                  <a:cubicBezTo>
                    <a:pt x="13" y="43"/>
                    <a:pt x="10" y="29"/>
                    <a:pt x="26" y="26"/>
                  </a:cubicBezTo>
                  <a:cubicBezTo>
                    <a:pt x="28" y="15"/>
                    <a:pt x="14" y="4"/>
                    <a:pt x="5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79"/>
            <p:cNvSpPr>
              <a:spLocks/>
            </p:cNvSpPr>
            <p:nvPr/>
          </p:nvSpPr>
          <p:spPr bwMode="invGray">
            <a:xfrm>
              <a:off x="3876" y="3076"/>
              <a:ext cx="12" cy="27"/>
            </a:xfrm>
            <a:custGeom>
              <a:avLst/>
              <a:gdLst>
                <a:gd name="T0" fmla="*/ 14 w 16"/>
                <a:gd name="T1" fmla="*/ 3 h 36"/>
                <a:gd name="T2" fmla="*/ 0 w 16"/>
                <a:gd name="T3" fmla="*/ 7 h 36"/>
                <a:gd name="T4" fmla="*/ 8 w 16"/>
                <a:gd name="T5" fmla="*/ 22 h 36"/>
                <a:gd name="T6" fmla="*/ 14 w 16"/>
                <a:gd name="T7" fmla="*/ 3 h 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36">
                  <a:moveTo>
                    <a:pt x="14" y="3"/>
                  </a:moveTo>
                  <a:cubicBezTo>
                    <a:pt x="7" y="0"/>
                    <a:pt x="4" y="1"/>
                    <a:pt x="0" y="7"/>
                  </a:cubicBezTo>
                  <a:cubicBezTo>
                    <a:pt x="3" y="14"/>
                    <a:pt x="2" y="17"/>
                    <a:pt x="8" y="22"/>
                  </a:cubicBezTo>
                  <a:cubicBezTo>
                    <a:pt x="16" y="36"/>
                    <a:pt x="11" y="7"/>
                    <a:pt x="14" y="3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80"/>
            <p:cNvSpPr>
              <a:spLocks/>
            </p:cNvSpPr>
            <p:nvPr/>
          </p:nvSpPr>
          <p:spPr bwMode="invGray">
            <a:xfrm>
              <a:off x="3866" y="3053"/>
              <a:ext cx="10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81"/>
            <p:cNvSpPr>
              <a:spLocks/>
            </p:cNvSpPr>
            <p:nvPr/>
          </p:nvSpPr>
          <p:spPr bwMode="invGray">
            <a:xfrm>
              <a:off x="3862" y="3035"/>
              <a:ext cx="12" cy="14"/>
            </a:xfrm>
            <a:custGeom>
              <a:avLst/>
              <a:gdLst>
                <a:gd name="T0" fmla="*/ 10 w 16"/>
                <a:gd name="T1" fmla="*/ 5 h 19"/>
                <a:gd name="T2" fmla="*/ 0 w 16"/>
                <a:gd name="T3" fmla="*/ 10 h 19"/>
                <a:gd name="T4" fmla="*/ 12 w 16"/>
                <a:gd name="T5" fmla="*/ 19 h 19"/>
                <a:gd name="T6" fmla="*/ 10 w 16"/>
                <a:gd name="T7" fmla="*/ 5 h 1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9">
                  <a:moveTo>
                    <a:pt x="10" y="5"/>
                  </a:moveTo>
                  <a:cubicBezTo>
                    <a:pt x="4" y="0"/>
                    <a:pt x="1" y="3"/>
                    <a:pt x="0" y="10"/>
                  </a:cubicBezTo>
                  <a:cubicBezTo>
                    <a:pt x="4" y="15"/>
                    <a:pt x="7" y="16"/>
                    <a:pt x="12" y="19"/>
                  </a:cubicBezTo>
                  <a:cubicBezTo>
                    <a:pt x="16" y="12"/>
                    <a:pt x="14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82"/>
            <p:cNvSpPr>
              <a:spLocks/>
            </p:cNvSpPr>
            <p:nvPr/>
          </p:nvSpPr>
          <p:spPr bwMode="invGray">
            <a:xfrm>
              <a:off x="3850" y="2995"/>
              <a:ext cx="11" cy="19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Freeform 83"/>
            <p:cNvSpPr>
              <a:spLocks/>
            </p:cNvSpPr>
            <p:nvPr/>
          </p:nvSpPr>
          <p:spPr bwMode="invGray">
            <a:xfrm>
              <a:off x="3852" y="3020"/>
              <a:ext cx="16" cy="13"/>
            </a:xfrm>
            <a:custGeom>
              <a:avLst/>
              <a:gdLst>
                <a:gd name="T0" fmla="*/ 13 w 22"/>
                <a:gd name="T1" fmla="*/ 0 h 18"/>
                <a:gd name="T2" fmla="*/ 19 w 22"/>
                <a:gd name="T3" fmla="*/ 18 h 18"/>
                <a:gd name="T4" fmla="*/ 14 w 22"/>
                <a:gd name="T5" fmla="*/ 6 h 18"/>
                <a:gd name="T6" fmla="*/ 13 w 22"/>
                <a:gd name="T7" fmla="*/ 0 h 1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18">
                  <a:moveTo>
                    <a:pt x="13" y="0"/>
                  </a:moveTo>
                  <a:cubicBezTo>
                    <a:pt x="0" y="8"/>
                    <a:pt x="9" y="12"/>
                    <a:pt x="19" y="18"/>
                  </a:cubicBezTo>
                  <a:cubicBezTo>
                    <a:pt x="20" y="11"/>
                    <a:pt x="22" y="8"/>
                    <a:pt x="14" y="6"/>
                  </a:cubicBezTo>
                  <a:cubicBezTo>
                    <a:pt x="9" y="3"/>
                    <a:pt x="9" y="5"/>
                    <a:pt x="13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84"/>
            <p:cNvSpPr>
              <a:spLocks/>
            </p:cNvSpPr>
            <p:nvPr/>
          </p:nvSpPr>
          <p:spPr bwMode="invGray">
            <a:xfrm>
              <a:off x="4688" y="3643"/>
              <a:ext cx="45" cy="60"/>
            </a:xfrm>
            <a:custGeom>
              <a:avLst/>
              <a:gdLst>
                <a:gd name="T0" fmla="*/ 10 w 60"/>
                <a:gd name="T1" fmla="*/ 7 h 81"/>
                <a:gd name="T2" fmla="*/ 3 w 60"/>
                <a:gd name="T3" fmla="*/ 18 h 81"/>
                <a:gd name="T4" fmla="*/ 15 w 60"/>
                <a:gd name="T5" fmla="*/ 39 h 81"/>
                <a:gd name="T6" fmla="*/ 27 w 60"/>
                <a:gd name="T7" fmla="*/ 54 h 81"/>
                <a:gd name="T8" fmla="*/ 40 w 60"/>
                <a:gd name="T9" fmla="*/ 63 h 81"/>
                <a:gd name="T10" fmla="*/ 51 w 60"/>
                <a:gd name="T11" fmla="*/ 81 h 81"/>
                <a:gd name="T12" fmla="*/ 52 w 60"/>
                <a:gd name="T13" fmla="*/ 57 h 81"/>
                <a:gd name="T14" fmla="*/ 43 w 60"/>
                <a:gd name="T15" fmla="*/ 37 h 81"/>
                <a:gd name="T16" fmla="*/ 25 w 60"/>
                <a:gd name="T17" fmla="*/ 18 h 81"/>
                <a:gd name="T18" fmla="*/ 10 w 60"/>
                <a:gd name="T19" fmla="*/ 7 h 8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0" h="81">
                  <a:moveTo>
                    <a:pt x="10" y="7"/>
                  </a:moveTo>
                  <a:cubicBezTo>
                    <a:pt x="0" y="0"/>
                    <a:pt x="0" y="9"/>
                    <a:pt x="3" y="18"/>
                  </a:cubicBezTo>
                  <a:cubicBezTo>
                    <a:pt x="5" y="25"/>
                    <a:pt x="12" y="32"/>
                    <a:pt x="15" y="39"/>
                  </a:cubicBezTo>
                  <a:cubicBezTo>
                    <a:pt x="16" y="51"/>
                    <a:pt x="17" y="51"/>
                    <a:pt x="27" y="54"/>
                  </a:cubicBezTo>
                  <a:cubicBezTo>
                    <a:pt x="31" y="57"/>
                    <a:pt x="36" y="60"/>
                    <a:pt x="40" y="63"/>
                  </a:cubicBezTo>
                  <a:cubicBezTo>
                    <a:pt x="43" y="70"/>
                    <a:pt x="45" y="77"/>
                    <a:pt x="51" y="81"/>
                  </a:cubicBezTo>
                  <a:cubicBezTo>
                    <a:pt x="60" y="75"/>
                    <a:pt x="56" y="66"/>
                    <a:pt x="52" y="57"/>
                  </a:cubicBezTo>
                  <a:cubicBezTo>
                    <a:pt x="51" y="49"/>
                    <a:pt x="50" y="41"/>
                    <a:pt x="43" y="37"/>
                  </a:cubicBezTo>
                  <a:cubicBezTo>
                    <a:pt x="37" y="30"/>
                    <a:pt x="33" y="23"/>
                    <a:pt x="25" y="18"/>
                  </a:cubicBezTo>
                  <a:cubicBezTo>
                    <a:pt x="20" y="12"/>
                    <a:pt x="17" y="9"/>
                    <a:pt x="10" y="7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85"/>
            <p:cNvSpPr>
              <a:spLocks/>
            </p:cNvSpPr>
            <p:nvPr/>
          </p:nvSpPr>
          <p:spPr bwMode="invGray">
            <a:xfrm>
              <a:off x="4919" y="3594"/>
              <a:ext cx="53" cy="46"/>
            </a:xfrm>
            <a:custGeom>
              <a:avLst/>
              <a:gdLst>
                <a:gd name="T0" fmla="*/ 28 w 71"/>
                <a:gd name="T1" fmla="*/ 23 h 61"/>
                <a:gd name="T2" fmla="*/ 13 w 71"/>
                <a:gd name="T3" fmla="*/ 32 h 61"/>
                <a:gd name="T4" fmla="*/ 1 w 71"/>
                <a:gd name="T5" fmla="*/ 44 h 61"/>
                <a:gd name="T6" fmla="*/ 13 w 71"/>
                <a:gd name="T7" fmla="*/ 59 h 61"/>
                <a:gd name="T8" fmla="*/ 28 w 71"/>
                <a:gd name="T9" fmla="*/ 44 h 61"/>
                <a:gd name="T10" fmla="*/ 40 w 71"/>
                <a:gd name="T11" fmla="*/ 23 h 61"/>
                <a:gd name="T12" fmla="*/ 55 w 71"/>
                <a:gd name="T13" fmla="*/ 0 h 61"/>
                <a:gd name="T14" fmla="*/ 71 w 71"/>
                <a:gd name="T15" fmla="*/ 11 h 61"/>
                <a:gd name="T16" fmla="*/ 35 w 71"/>
                <a:gd name="T17" fmla="*/ 23 h 61"/>
                <a:gd name="T18" fmla="*/ 28 w 71"/>
                <a:gd name="T19" fmla="*/ 23 h 6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1" h="61">
                  <a:moveTo>
                    <a:pt x="28" y="23"/>
                  </a:moveTo>
                  <a:cubicBezTo>
                    <a:pt x="25" y="33"/>
                    <a:pt x="25" y="33"/>
                    <a:pt x="13" y="32"/>
                  </a:cubicBezTo>
                  <a:cubicBezTo>
                    <a:pt x="2" y="33"/>
                    <a:pt x="3" y="34"/>
                    <a:pt x="1" y="44"/>
                  </a:cubicBezTo>
                  <a:cubicBezTo>
                    <a:pt x="2" y="60"/>
                    <a:pt x="0" y="61"/>
                    <a:pt x="13" y="59"/>
                  </a:cubicBezTo>
                  <a:cubicBezTo>
                    <a:pt x="19" y="54"/>
                    <a:pt x="21" y="48"/>
                    <a:pt x="28" y="44"/>
                  </a:cubicBezTo>
                  <a:cubicBezTo>
                    <a:pt x="30" y="33"/>
                    <a:pt x="28" y="25"/>
                    <a:pt x="40" y="23"/>
                  </a:cubicBezTo>
                  <a:cubicBezTo>
                    <a:pt x="42" y="12"/>
                    <a:pt x="44" y="4"/>
                    <a:pt x="55" y="0"/>
                  </a:cubicBezTo>
                  <a:cubicBezTo>
                    <a:pt x="65" y="2"/>
                    <a:pt x="69" y="1"/>
                    <a:pt x="71" y="11"/>
                  </a:cubicBezTo>
                  <a:cubicBezTo>
                    <a:pt x="63" y="22"/>
                    <a:pt x="48" y="21"/>
                    <a:pt x="35" y="23"/>
                  </a:cubicBezTo>
                  <a:cubicBezTo>
                    <a:pt x="30" y="27"/>
                    <a:pt x="32" y="27"/>
                    <a:pt x="28" y="23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Freeform 86"/>
            <p:cNvSpPr>
              <a:spLocks/>
            </p:cNvSpPr>
            <p:nvPr/>
          </p:nvSpPr>
          <p:spPr bwMode="invGray">
            <a:xfrm>
              <a:off x="4759" y="3569"/>
              <a:ext cx="17" cy="23"/>
            </a:xfrm>
            <a:custGeom>
              <a:avLst/>
              <a:gdLst>
                <a:gd name="T0" fmla="*/ 9 w 23"/>
                <a:gd name="T1" fmla="*/ 0 h 30"/>
                <a:gd name="T2" fmla="*/ 0 w 23"/>
                <a:gd name="T3" fmla="*/ 14 h 30"/>
                <a:gd name="T4" fmla="*/ 12 w 23"/>
                <a:gd name="T5" fmla="*/ 30 h 30"/>
                <a:gd name="T6" fmla="*/ 9 w 23"/>
                <a:gd name="T7" fmla="*/ 0 h 3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" h="30">
                  <a:moveTo>
                    <a:pt x="9" y="0"/>
                  </a:moveTo>
                  <a:cubicBezTo>
                    <a:pt x="8" y="7"/>
                    <a:pt x="3" y="8"/>
                    <a:pt x="0" y="14"/>
                  </a:cubicBezTo>
                  <a:cubicBezTo>
                    <a:pt x="3" y="21"/>
                    <a:pt x="8" y="24"/>
                    <a:pt x="12" y="30"/>
                  </a:cubicBezTo>
                  <a:cubicBezTo>
                    <a:pt x="23" y="15"/>
                    <a:pt x="4" y="9"/>
                    <a:pt x="9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Freeform 87"/>
            <p:cNvSpPr>
              <a:spLocks/>
            </p:cNvSpPr>
            <p:nvPr/>
          </p:nvSpPr>
          <p:spPr bwMode="invGray">
            <a:xfrm>
              <a:off x="4751" y="3547"/>
              <a:ext cx="20" cy="17"/>
            </a:xfrm>
            <a:custGeom>
              <a:avLst/>
              <a:gdLst>
                <a:gd name="T0" fmla="*/ 19 w 26"/>
                <a:gd name="T1" fmla="*/ 0 h 23"/>
                <a:gd name="T2" fmla="*/ 0 w 26"/>
                <a:gd name="T3" fmla="*/ 14 h 23"/>
                <a:gd name="T4" fmla="*/ 21 w 26"/>
                <a:gd name="T5" fmla="*/ 20 h 23"/>
                <a:gd name="T6" fmla="*/ 19 w 26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" h="23">
                  <a:moveTo>
                    <a:pt x="19" y="0"/>
                  </a:moveTo>
                  <a:cubicBezTo>
                    <a:pt x="17" y="12"/>
                    <a:pt x="10" y="11"/>
                    <a:pt x="0" y="14"/>
                  </a:cubicBezTo>
                  <a:cubicBezTo>
                    <a:pt x="5" y="23"/>
                    <a:pt x="11" y="22"/>
                    <a:pt x="21" y="20"/>
                  </a:cubicBezTo>
                  <a:cubicBezTo>
                    <a:pt x="26" y="12"/>
                    <a:pt x="23" y="7"/>
                    <a:pt x="19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88"/>
            <p:cNvSpPr>
              <a:spLocks/>
            </p:cNvSpPr>
            <p:nvPr/>
          </p:nvSpPr>
          <p:spPr bwMode="invGray">
            <a:xfrm>
              <a:off x="4598" y="3353"/>
              <a:ext cx="24" cy="33"/>
            </a:xfrm>
            <a:custGeom>
              <a:avLst/>
              <a:gdLst>
                <a:gd name="T0" fmla="*/ 28 w 32"/>
                <a:gd name="T1" fmla="*/ 0 h 44"/>
                <a:gd name="T2" fmla="*/ 10 w 32"/>
                <a:gd name="T3" fmla="*/ 11 h 44"/>
                <a:gd name="T4" fmla="*/ 12 w 32"/>
                <a:gd name="T5" fmla="*/ 32 h 44"/>
                <a:gd name="T6" fmla="*/ 24 w 32"/>
                <a:gd name="T7" fmla="*/ 36 h 44"/>
                <a:gd name="T8" fmla="*/ 28 w 32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Freeform 89"/>
            <p:cNvSpPr>
              <a:spLocks/>
            </p:cNvSpPr>
            <p:nvPr/>
          </p:nvSpPr>
          <p:spPr bwMode="invGray">
            <a:xfrm>
              <a:off x="4632" y="3396"/>
              <a:ext cx="26" cy="33"/>
            </a:xfrm>
            <a:custGeom>
              <a:avLst/>
              <a:gdLst>
                <a:gd name="T0" fmla="*/ 30 w 34"/>
                <a:gd name="T1" fmla="*/ 0 h 44"/>
                <a:gd name="T2" fmla="*/ 10 w 34"/>
                <a:gd name="T3" fmla="*/ 9 h 44"/>
                <a:gd name="T4" fmla="*/ 14 w 34"/>
                <a:gd name="T5" fmla="*/ 32 h 44"/>
                <a:gd name="T6" fmla="*/ 26 w 34"/>
                <a:gd name="T7" fmla="*/ 36 h 44"/>
                <a:gd name="T8" fmla="*/ 30 w 34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" h="44">
                  <a:moveTo>
                    <a:pt x="30" y="0"/>
                  </a:moveTo>
                  <a:cubicBezTo>
                    <a:pt x="34" y="10"/>
                    <a:pt x="18" y="7"/>
                    <a:pt x="10" y="9"/>
                  </a:cubicBezTo>
                  <a:cubicBezTo>
                    <a:pt x="0" y="16"/>
                    <a:pt x="9" y="24"/>
                    <a:pt x="14" y="32"/>
                  </a:cubicBezTo>
                  <a:cubicBezTo>
                    <a:pt x="16" y="44"/>
                    <a:pt x="17" y="41"/>
                    <a:pt x="26" y="36"/>
                  </a:cubicBezTo>
                  <a:cubicBezTo>
                    <a:pt x="34" y="25"/>
                    <a:pt x="31" y="14"/>
                    <a:pt x="30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Freeform 90"/>
            <p:cNvSpPr>
              <a:spLocks/>
            </p:cNvSpPr>
            <p:nvPr/>
          </p:nvSpPr>
          <p:spPr bwMode="invGray">
            <a:xfrm>
              <a:off x="4659" y="3459"/>
              <a:ext cx="28" cy="28"/>
            </a:xfrm>
            <a:custGeom>
              <a:avLst/>
              <a:gdLst>
                <a:gd name="T0" fmla="*/ 34 w 38"/>
                <a:gd name="T1" fmla="*/ 2 h 37"/>
                <a:gd name="T2" fmla="*/ 10 w 38"/>
                <a:gd name="T3" fmla="*/ 2 h 37"/>
                <a:gd name="T4" fmla="*/ 14 w 38"/>
                <a:gd name="T5" fmla="*/ 25 h 37"/>
                <a:gd name="T6" fmla="*/ 26 w 38"/>
                <a:gd name="T7" fmla="*/ 29 h 37"/>
                <a:gd name="T8" fmla="*/ 34 w 38"/>
                <a:gd name="T9" fmla="*/ 2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37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9" y="17"/>
                    <a:pt x="14" y="25"/>
                  </a:cubicBezTo>
                  <a:cubicBezTo>
                    <a:pt x="16" y="37"/>
                    <a:pt x="17" y="34"/>
                    <a:pt x="26" y="29"/>
                  </a:cubicBezTo>
                  <a:cubicBezTo>
                    <a:pt x="34" y="18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91"/>
            <p:cNvSpPr>
              <a:spLocks/>
            </p:cNvSpPr>
            <p:nvPr/>
          </p:nvSpPr>
          <p:spPr bwMode="invGray">
            <a:xfrm>
              <a:off x="4693" y="3449"/>
              <a:ext cx="28" cy="26"/>
            </a:xfrm>
            <a:custGeom>
              <a:avLst/>
              <a:gdLst>
                <a:gd name="T0" fmla="*/ 34 w 38"/>
                <a:gd name="T1" fmla="*/ 2 h 34"/>
                <a:gd name="T2" fmla="*/ 10 w 38"/>
                <a:gd name="T3" fmla="*/ 2 h 34"/>
                <a:gd name="T4" fmla="*/ 16 w 38"/>
                <a:gd name="T5" fmla="*/ 22 h 34"/>
                <a:gd name="T6" fmla="*/ 27 w 38"/>
                <a:gd name="T7" fmla="*/ 22 h 34"/>
                <a:gd name="T8" fmla="*/ 34 w 38"/>
                <a:gd name="T9" fmla="*/ 2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34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11" y="14"/>
                    <a:pt x="16" y="22"/>
                  </a:cubicBezTo>
                  <a:cubicBezTo>
                    <a:pt x="18" y="34"/>
                    <a:pt x="18" y="27"/>
                    <a:pt x="27" y="22"/>
                  </a:cubicBezTo>
                  <a:cubicBezTo>
                    <a:pt x="35" y="11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92"/>
            <p:cNvSpPr>
              <a:spLocks/>
            </p:cNvSpPr>
            <p:nvPr/>
          </p:nvSpPr>
          <p:spPr bwMode="invGray">
            <a:xfrm>
              <a:off x="4683" y="3413"/>
              <a:ext cx="26" cy="20"/>
            </a:xfrm>
            <a:custGeom>
              <a:avLst/>
              <a:gdLst>
                <a:gd name="T0" fmla="*/ 31 w 35"/>
                <a:gd name="T1" fmla="*/ 1 h 27"/>
                <a:gd name="T2" fmla="*/ 10 w 35"/>
                <a:gd name="T3" fmla="*/ 2 h 27"/>
                <a:gd name="T4" fmla="*/ 13 w 35"/>
                <a:gd name="T5" fmla="*/ 15 h 27"/>
                <a:gd name="T6" fmla="*/ 25 w 35"/>
                <a:gd name="T7" fmla="*/ 19 h 27"/>
                <a:gd name="T8" fmla="*/ 31 w 35"/>
                <a:gd name="T9" fmla="*/ 1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27">
                  <a:moveTo>
                    <a:pt x="31" y="1"/>
                  </a:moveTo>
                  <a:cubicBezTo>
                    <a:pt x="35" y="11"/>
                    <a:pt x="18" y="0"/>
                    <a:pt x="10" y="2"/>
                  </a:cubicBezTo>
                  <a:cubicBezTo>
                    <a:pt x="0" y="9"/>
                    <a:pt x="8" y="7"/>
                    <a:pt x="13" y="15"/>
                  </a:cubicBezTo>
                  <a:cubicBezTo>
                    <a:pt x="15" y="27"/>
                    <a:pt x="16" y="24"/>
                    <a:pt x="25" y="19"/>
                  </a:cubicBezTo>
                  <a:cubicBezTo>
                    <a:pt x="33" y="8"/>
                    <a:pt x="32" y="15"/>
                    <a:pt x="31" y="1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93"/>
            <p:cNvSpPr>
              <a:spLocks/>
            </p:cNvSpPr>
            <p:nvPr/>
          </p:nvSpPr>
          <p:spPr bwMode="invGray">
            <a:xfrm>
              <a:off x="4657" y="3388"/>
              <a:ext cx="26" cy="35"/>
            </a:xfrm>
            <a:custGeom>
              <a:avLst/>
              <a:gdLst>
                <a:gd name="T0" fmla="*/ 28 w 35"/>
                <a:gd name="T1" fmla="*/ 16 h 47"/>
                <a:gd name="T2" fmla="*/ 19 w 35"/>
                <a:gd name="T3" fmla="*/ 2 h 47"/>
                <a:gd name="T4" fmla="*/ 10 w 35"/>
                <a:gd name="T5" fmla="*/ 25 h 47"/>
                <a:gd name="T6" fmla="*/ 19 w 35"/>
                <a:gd name="T7" fmla="*/ 35 h 47"/>
                <a:gd name="T8" fmla="*/ 27 w 35"/>
                <a:gd name="T9" fmla="*/ 29 h 47"/>
                <a:gd name="T10" fmla="*/ 28 w 35"/>
                <a:gd name="T11" fmla="*/ 16 h 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47">
                  <a:moveTo>
                    <a:pt x="28" y="16"/>
                  </a:moveTo>
                  <a:cubicBezTo>
                    <a:pt x="27" y="13"/>
                    <a:pt x="22" y="0"/>
                    <a:pt x="19" y="2"/>
                  </a:cubicBezTo>
                  <a:cubicBezTo>
                    <a:pt x="16" y="4"/>
                    <a:pt x="10" y="20"/>
                    <a:pt x="10" y="25"/>
                  </a:cubicBezTo>
                  <a:cubicBezTo>
                    <a:pt x="0" y="32"/>
                    <a:pt x="14" y="27"/>
                    <a:pt x="19" y="35"/>
                  </a:cubicBezTo>
                  <a:cubicBezTo>
                    <a:pt x="21" y="47"/>
                    <a:pt x="18" y="34"/>
                    <a:pt x="27" y="29"/>
                  </a:cubicBezTo>
                  <a:cubicBezTo>
                    <a:pt x="35" y="18"/>
                    <a:pt x="29" y="30"/>
                    <a:pt x="28" y="16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94"/>
            <p:cNvSpPr>
              <a:spLocks/>
            </p:cNvSpPr>
            <p:nvPr/>
          </p:nvSpPr>
          <p:spPr bwMode="invGray">
            <a:xfrm>
              <a:off x="4625" y="3372"/>
              <a:ext cx="24" cy="26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95"/>
            <p:cNvSpPr>
              <a:spLocks/>
            </p:cNvSpPr>
            <p:nvPr/>
          </p:nvSpPr>
          <p:spPr bwMode="invGray">
            <a:xfrm>
              <a:off x="4665" y="3425"/>
              <a:ext cx="24" cy="26"/>
            </a:xfrm>
            <a:custGeom>
              <a:avLst/>
              <a:gdLst>
                <a:gd name="T0" fmla="*/ 22 w 32"/>
                <a:gd name="T1" fmla="*/ 10 h 35"/>
                <a:gd name="T2" fmla="*/ 10 w 32"/>
                <a:gd name="T3" fmla="*/ 2 h 35"/>
                <a:gd name="T4" fmla="*/ 12 w 32"/>
                <a:gd name="T5" fmla="*/ 23 h 35"/>
                <a:gd name="T6" fmla="*/ 24 w 32"/>
                <a:gd name="T7" fmla="*/ 27 h 35"/>
                <a:gd name="T8" fmla="*/ 22 w 32"/>
                <a:gd name="T9" fmla="*/ 10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96"/>
            <p:cNvSpPr>
              <a:spLocks/>
            </p:cNvSpPr>
            <p:nvPr/>
          </p:nvSpPr>
          <p:spPr bwMode="invGray">
            <a:xfrm>
              <a:off x="3055" y="2051"/>
              <a:ext cx="141" cy="108"/>
            </a:xfrm>
            <a:custGeom>
              <a:avLst/>
              <a:gdLst>
                <a:gd name="T0" fmla="*/ 171 w 189"/>
                <a:gd name="T1" fmla="*/ 4 h 144"/>
                <a:gd name="T2" fmla="*/ 185 w 189"/>
                <a:gd name="T3" fmla="*/ 4 h 144"/>
                <a:gd name="T4" fmla="*/ 189 w 189"/>
                <a:gd name="T5" fmla="*/ 16 h 144"/>
                <a:gd name="T6" fmla="*/ 187 w 189"/>
                <a:gd name="T7" fmla="*/ 24 h 144"/>
                <a:gd name="T8" fmla="*/ 131 w 189"/>
                <a:gd name="T9" fmla="*/ 44 h 144"/>
                <a:gd name="T10" fmla="*/ 109 w 189"/>
                <a:gd name="T11" fmla="*/ 58 h 144"/>
                <a:gd name="T12" fmla="*/ 97 w 189"/>
                <a:gd name="T13" fmla="*/ 62 h 144"/>
                <a:gd name="T14" fmla="*/ 71 w 189"/>
                <a:gd name="T15" fmla="*/ 82 h 144"/>
                <a:gd name="T16" fmla="*/ 75 w 189"/>
                <a:gd name="T17" fmla="*/ 92 h 144"/>
                <a:gd name="T18" fmla="*/ 83 w 189"/>
                <a:gd name="T19" fmla="*/ 116 h 144"/>
                <a:gd name="T20" fmla="*/ 107 w 189"/>
                <a:gd name="T21" fmla="*/ 126 h 144"/>
                <a:gd name="T22" fmla="*/ 93 w 189"/>
                <a:gd name="T23" fmla="*/ 140 h 144"/>
                <a:gd name="T24" fmla="*/ 83 w 189"/>
                <a:gd name="T25" fmla="*/ 130 h 144"/>
                <a:gd name="T26" fmla="*/ 71 w 189"/>
                <a:gd name="T27" fmla="*/ 134 h 144"/>
                <a:gd name="T28" fmla="*/ 21 w 189"/>
                <a:gd name="T29" fmla="*/ 122 h 144"/>
                <a:gd name="T30" fmla="*/ 19 w 189"/>
                <a:gd name="T31" fmla="*/ 106 h 144"/>
                <a:gd name="T32" fmla="*/ 47 w 189"/>
                <a:gd name="T33" fmla="*/ 90 h 144"/>
                <a:gd name="T34" fmla="*/ 51 w 189"/>
                <a:gd name="T35" fmla="*/ 76 h 144"/>
                <a:gd name="T36" fmla="*/ 47 w 189"/>
                <a:gd name="T37" fmla="*/ 64 h 144"/>
                <a:gd name="T38" fmla="*/ 73 w 189"/>
                <a:gd name="T39" fmla="*/ 46 h 144"/>
                <a:gd name="T40" fmla="*/ 97 w 189"/>
                <a:gd name="T41" fmla="*/ 36 h 144"/>
                <a:gd name="T42" fmla="*/ 113 w 189"/>
                <a:gd name="T43" fmla="*/ 24 h 144"/>
                <a:gd name="T44" fmla="*/ 171 w 189"/>
                <a:gd name="T45" fmla="*/ 4 h 14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89" h="144">
                  <a:moveTo>
                    <a:pt x="171" y="4"/>
                  </a:moveTo>
                  <a:cubicBezTo>
                    <a:pt x="174" y="3"/>
                    <a:pt x="182" y="0"/>
                    <a:pt x="185" y="4"/>
                  </a:cubicBezTo>
                  <a:cubicBezTo>
                    <a:pt x="187" y="7"/>
                    <a:pt x="189" y="16"/>
                    <a:pt x="189" y="16"/>
                  </a:cubicBezTo>
                  <a:cubicBezTo>
                    <a:pt x="188" y="19"/>
                    <a:pt x="189" y="22"/>
                    <a:pt x="187" y="24"/>
                  </a:cubicBezTo>
                  <a:cubicBezTo>
                    <a:pt x="175" y="34"/>
                    <a:pt x="146" y="34"/>
                    <a:pt x="131" y="44"/>
                  </a:cubicBezTo>
                  <a:cubicBezTo>
                    <a:pt x="125" y="53"/>
                    <a:pt x="120" y="54"/>
                    <a:pt x="109" y="58"/>
                  </a:cubicBezTo>
                  <a:cubicBezTo>
                    <a:pt x="105" y="59"/>
                    <a:pt x="97" y="62"/>
                    <a:pt x="97" y="62"/>
                  </a:cubicBezTo>
                  <a:cubicBezTo>
                    <a:pt x="88" y="76"/>
                    <a:pt x="83" y="74"/>
                    <a:pt x="71" y="82"/>
                  </a:cubicBezTo>
                  <a:cubicBezTo>
                    <a:pt x="66" y="98"/>
                    <a:pt x="70" y="78"/>
                    <a:pt x="75" y="92"/>
                  </a:cubicBezTo>
                  <a:cubicBezTo>
                    <a:pt x="81" y="108"/>
                    <a:pt x="71" y="108"/>
                    <a:pt x="83" y="116"/>
                  </a:cubicBezTo>
                  <a:cubicBezTo>
                    <a:pt x="90" y="121"/>
                    <a:pt x="107" y="126"/>
                    <a:pt x="107" y="126"/>
                  </a:cubicBezTo>
                  <a:cubicBezTo>
                    <a:pt x="105" y="139"/>
                    <a:pt x="106" y="144"/>
                    <a:pt x="93" y="140"/>
                  </a:cubicBezTo>
                  <a:cubicBezTo>
                    <a:pt x="91" y="137"/>
                    <a:pt x="87" y="130"/>
                    <a:pt x="83" y="130"/>
                  </a:cubicBezTo>
                  <a:cubicBezTo>
                    <a:pt x="79" y="130"/>
                    <a:pt x="71" y="134"/>
                    <a:pt x="71" y="134"/>
                  </a:cubicBezTo>
                  <a:cubicBezTo>
                    <a:pt x="52" y="129"/>
                    <a:pt x="42" y="124"/>
                    <a:pt x="21" y="122"/>
                  </a:cubicBezTo>
                  <a:cubicBezTo>
                    <a:pt x="14" y="115"/>
                    <a:pt x="0" y="102"/>
                    <a:pt x="19" y="106"/>
                  </a:cubicBezTo>
                  <a:cubicBezTo>
                    <a:pt x="29" y="91"/>
                    <a:pt x="26" y="93"/>
                    <a:pt x="47" y="90"/>
                  </a:cubicBezTo>
                  <a:cubicBezTo>
                    <a:pt x="55" y="84"/>
                    <a:pt x="54" y="88"/>
                    <a:pt x="51" y="76"/>
                  </a:cubicBezTo>
                  <a:cubicBezTo>
                    <a:pt x="50" y="72"/>
                    <a:pt x="47" y="64"/>
                    <a:pt x="47" y="64"/>
                  </a:cubicBezTo>
                  <a:cubicBezTo>
                    <a:pt x="50" y="41"/>
                    <a:pt x="50" y="43"/>
                    <a:pt x="73" y="46"/>
                  </a:cubicBezTo>
                  <a:cubicBezTo>
                    <a:pt x="82" y="45"/>
                    <a:pt x="97" y="36"/>
                    <a:pt x="97" y="36"/>
                  </a:cubicBezTo>
                  <a:cubicBezTo>
                    <a:pt x="102" y="29"/>
                    <a:pt x="105" y="27"/>
                    <a:pt x="113" y="24"/>
                  </a:cubicBezTo>
                  <a:cubicBezTo>
                    <a:pt x="134" y="27"/>
                    <a:pt x="161" y="25"/>
                    <a:pt x="171" y="4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97"/>
            <p:cNvSpPr>
              <a:spLocks/>
            </p:cNvSpPr>
            <p:nvPr/>
          </p:nvSpPr>
          <p:spPr bwMode="invGray">
            <a:xfrm>
              <a:off x="3139" y="2155"/>
              <a:ext cx="40" cy="12"/>
            </a:xfrm>
            <a:custGeom>
              <a:avLst/>
              <a:gdLst>
                <a:gd name="T0" fmla="*/ 24 w 53"/>
                <a:gd name="T1" fmla="*/ 0 h 17"/>
                <a:gd name="T2" fmla="*/ 12 w 53"/>
                <a:gd name="T3" fmla="*/ 2 h 17"/>
                <a:gd name="T4" fmla="*/ 32 w 53"/>
                <a:gd name="T5" fmla="*/ 16 h 17"/>
                <a:gd name="T6" fmla="*/ 44 w 53"/>
                <a:gd name="T7" fmla="*/ 14 h 17"/>
                <a:gd name="T8" fmla="*/ 24 w 53"/>
                <a:gd name="T9" fmla="*/ 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17">
                  <a:moveTo>
                    <a:pt x="24" y="0"/>
                  </a:moveTo>
                  <a:cubicBezTo>
                    <a:pt x="20" y="1"/>
                    <a:pt x="16" y="0"/>
                    <a:pt x="12" y="2"/>
                  </a:cubicBezTo>
                  <a:cubicBezTo>
                    <a:pt x="0" y="9"/>
                    <a:pt x="30" y="15"/>
                    <a:pt x="32" y="16"/>
                  </a:cubicBezTo>
                  <a:cubicBezTo>
                    <a:pt x="36" y="15"/>
                    <a:pt x="41" y="17"/>
                    <a:pt x="44" y="14"/>
                  </a:cubicBezTo>
                  <a:cubicBezTo>
                    <a:pt x="53" y="3"/>
                    <a:pt x="30" y="0"/>
                    <a:pt x="24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98"/>
            <p:cNvSpPr>
              <a:spLocks/>
            </p:cNvSpPr>
            <p:nvPr/>
          </p:nvSpPr>
          <p:spPr bwMode="invGray">
            <a:xfrm>
              <a:off x="3344" y="1999"/>
              <a:ext cx="42" cy="28"/>
            </a:xfrm>
            <a:custGeom>
              <a:avLst/>
              <a:gdLst>
                <a:gd name="T0" fmla="*/ 57 w 57"/>
                <a:gd name="T1" fmla="*/ 4 h 37"/>
                <a:gd name="T2" fmla="*/ 25 w 57"/>
                <a:gd name="T3" fmla="*/ 24 h 37"/>
                <a:gd name="T4" fmla="*/ 11 w 57"/>
                <a:gd name="T5" fmla="*/ 34 h 37"/>
                <a:gd name="T6" fmla="*/ 9 w 57"/>
                <a:gd name="T7" fmla="*/ 4 h 37"/>
                <a:gd name="T8" fmla="*/ 21 w 57"/>
                <a:gd name="T9" fmla="*/ 0 h 37"/>
                <a:gd name="T10" fmla="*/ 57 w 57"/>
                <a:gd name="T11" fmla="*/ 4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" h="37">
                  <a:moveTo>
                    <a:pt x="57" y="4"/>
                  </a:moveTo>
                  <a:cubicBezTo>
                    <a:pt x="53" y="16"/>
                    <a:pt x="35" y="17"/>
                    <a:pt x="25" y="24"/>
                  </a:cubicBezTo>
                  <a:cubicBezTo>
                    <a:pt x="22" y="34"/>
                    <a:pt x="22" y="37"/>
                    <a:pt x="11" y="34"/>
                  </a:cubicBezTo>
                  <a:cubicBezTo>
                    <a:pt x="6" y="27"/>
                    <a:pt x="0" y="10"/>
                    <a:pt x="9" y="4"/>
                  </a:cubicBezTo>
                  <a:cubicBezTo>
                    <a:pt x="12" y="2"/>
                    <a:pt x="21" y="0"/>
                    <a:pt x="21" y="0"/>
                  </a:cubicBezTo>
                  <a:cubicBezTo>
                    <a:pt x="33" y="2"/>
                    <a:pt x="45" y="4"/>
                    <a:pt x="57" y="4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99"/>
            <p:cNvSpPr>
              <a:spLocks/>
            </p:cNvSpPr>
            <p:nvPr/>
          </p:nvSpPr>
          <p:spPr bwMode="invGray">
            <a:xfrm>
              <a:off x="3374" y="2012"/>
              <a:ext cx="50" cy="20"/>
            </a:xfrm>
            <a:custGeom>
              <a:avLst/>
              <a:gdLst>
                <a:gd name="T0" fmla="*/ 29 w 68"/>
                <a:gd name="T1" fmla="*/ 0 h 26"/>
                <a:gd name="T2" fmla="*/ 11 w 68"/>
                <a:gd name="T3" fmla="*/ 6 h 26"/>
                <a:gd name="T4" fmla="*/ 57 w 68"/>
                <a:gd name="T5" fmla="*/ 26 h 26"/>
                <a:gd name="T6" fmla="*/ 63 w 68"/>
                <a:gd name="T7" fmla="*/ 24 h 26"/>
                <a:gd name="T8" fmla="*/ 29 w 68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26">
                  <a:moveTo>
                    <a:pt x="29" y="0"/>
                  </a:moveTo>
                  <a:cubicBezTo>
                    <a:pt x="23" y="2"/>
                    <a:pt x="11" y="6"/>
                    <a:pt x="11" y="6"/>
                  </a:cubicBezTo>
                  <a:cubicBezTo>
                    <a:pt x="0" y="23"/>
                    <a:pt x="47" y="24"/>
                    <a:pt x="57" y="26"/>
                  </a:cubicBezTo>
                  <a:cubicBezTo>
                    <a:pt x="59" y="25"/>
                    <a:pt x="62" y="26"/>
                    <a:pt x="63" y="24"/>
                  </a:cubicBezTo>
                  <a:cubicBezTo>
                    <a:pt x="68" y="3"/>
                    <a:pt x="42" y="3"/>
                    <a:pt x="29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Freeform 100"/>
            <p:cNvSpPr>
              <a:spLocks/>
            </p:cNvSpPr>
            <p:nvPr/>
          </p:nvSpPr>
          <p:spPr bwMode="invGray">
            <a:xfrm>
              <a:off x="3428" y="2015"/>
              <a:ext cx="50" cy="32"/>
            </a:xfrm>
            <a:custGeom>
              <a:avLst/>
              <a:gdLst>
                <a:gd name="T0" fmla="*/ 50 w 66"/>
                <a:gd name="T1" fmla="*/ 9 h 43"/>
                <a:gd name="T2" fmla="*/ 26 w 66"/>
                <a:gd name="T3" fmla="*/ 9 h 43"/>
                <a:gd name="T4" fmla="*/ 10 w 66"/>
                <a:gd name="T5" fmla="*/ 9 h 43"/>
                <a:gd name="T6" fmla="*/ 8 w 66"/>
                <a:gd name="T7" fmla="*/ 35 h 43"/>
                <a:gd name="T8" fmla="*/ 32 w 66"/>
                <a:gd name="T9" fmla="*/ 43 h 43"/>
                <a:gd name="T10" fmla="*/ 62 w 66"/>
                <a:gd name="T11" fmla="*/ 27 h 43"/>
                <a:gd name="T12" fmla="*/ 50 w 66"/>
                <a:gd name="T13" fmla="*/ 9 h 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6" h="43">
                  <a:moveTo>
                    <a:pt x="50" y="9"/>
                  </a:moveTo>
                  <a:cubicBezTo>
                    <a:pt x="40" y="16"/>
                    <a:pt x="36" y="16"/>
                    <a:pt x="26" y="9"/>
                  </a:cubicBezTo>
                  <a:cubicBezTo>
                    <a:pt x="20" y="0"/>
                    <a:pt x="18" y="4"/>
                    <a:pt x="10" y="9"/>
                  </a:cubicBezTo>
                  <a:cubicBezTo>
                    <a:pt x="4" y="17"/>
                    <a:pt x="0" y="21"/>
                    <a:pt x="8" y="35"/>
                  </a:cubicBezTo>
                  <a:cubicBezTo>
                    <a:pt x="12" y="42"/>
                    <a:pt x="32" y="43"/>
                    <a:pt x="32" y="43"/>
                  </a:cubicBezTo>
                  <a:cubicBezTo>
                    <a:pt x="41" y="40"/>
                    <a:pt x="54" y="33"/>
                    <a:pt x="62" y="27"/>
                  </a:cubicBezTo>
                  <a:cubicBezTo>
                    <a:pt x="66" y="15"/>
                    <a:pt x="61" y="15"/>
                    <a:pt x="50" y="9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Freeform 101"/>
            <p:cNvSpPr>
              <a:spLocks/>
            </p:cNvSpPr>
            <p:nvPr/>
          </p:nvSpPr>
          <p:spPr bwMode="invGray">
            <a:xfrm>
              <a:off x="3777" y="2042"/>
              <a:ext cx="88" cy="31"/>
            </a:xfrm>
            <a:custGeom>
              <a:avLst/>
              <a:gdLst>
                <a:gd name="T0" fmla="*/ 14 w 117"/>
                <a:gd name="T1" fmla="*/ 0 h 41"/>
                <a:gd name="T2" fmla="*/ 8 w 117"/>
                <a:gd name="T3" fmla="*/ 16 h 41"/>
                <a:gd name="T4" fmla="*/ 50 w 117"/>
                <a:gd name="T5" fmla="*/ 30 h 41"/>
                <a:gd name="T6" fmla="*/ 76 w 117"/>
                <a:gd name="T7" fmla="*/ 36 h 41"/>
                <a:gd name="T8" fmla="*/ 112 w 117"/>
                <a:gd name="T9" fmla="*/ 22 h 41"/>
                <a:gd name="T10" fmla="*/ 78 w 117"/>
                <a:gd name="T11" fmla="*/ 4 h 41"/>
                <a:gd name="T12" fmla="*/ 14 w 117"/>
                <a:gd name="T13" fmla="*/ 0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7" h="41">
                  <a:moveTo>
                    <a:pt x="14" y="0"/>
                  </a:moveTo>
                  <a:cubicBezTo>
                    <a:pt x="8" y="4"/>
                    <a:pt x="0" y="9"/>
                    <a:pt x="8" y="16"/>
                  </a:cubicBezTo>
                  <a:cubicBezTo>
                    <a:pt x="21" y="27"/>
                    <a:pt x="34" y="28"/>
                    <a:pt x="50" y="30"/>
                  </a:cubicBezTo>
                  <a:cubicBezTo>
                    <a:pt x="66" y="41"/>
                    <a:pt x="57" y="39"/>
                    <a:pt x="76" y="36"/>
                  </a:cubicBezTo>
                  <a:cubicBezTo>
                    <a:pt x="88" y="32"/>
                    <a:pt x="101" y="29"/>
                    <a:pt x="112" y="22"/>
                  </a:cubicBezTo>
                  <a:cubicBezTo>
                    <a:pt x="117" y="6"/>
                    <a:pt x="87" y="5"/>
                    <a:pt x="78" y="4"/>
                  </a:cubicBezTo>
                  <a:cubicBezTo>
                    <a:pt x="17" y="6"/>
                    <a:pt x="34" y="20"/>
                    <a:pt x="14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Freeform 102"/>
            <p:cNvSpPr>
              <a:spLocks/>
            </p:cNvSpPr>
            <p:nvPr/>
          </p:nvSpPr>
          <p:spPr bwMode="invGray">
            <a:xfrm>
              <a:off x="3867" y="2041"/>
              <a:ext cx="46" cy="24"/>
            </a:xfrm>
            <a:custGeom>
              <a:avLst/>
              <a:gdLst>
                <a:gd name="T0" fmla="*/ 32 w 62"/>
                <a:gd name="T1" fmla="*/ 4 h 32"/>
                <a:gd name="T2" fmla="*/ 62 w 62"/>
                <a:gd name="T3" fmla="*/ 10 h 32"/>
                <a:gd name="T4" fmla="*/ 30 w 62"/>
                <a:gd name="T5" fmla="*/ 32 h 32"/>
                <a:gd name="T6" fmla="*/ 6 w 62"/>
                <a:gd name="T7" fmla="*/ 22 h 32"/>
                <a:gd name="T8" fmla="*/ 32 w 62"/>
                <a:gd name="T9" fmla="*/ 4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2" h="32">
                  <a:moveTo>
                    <a:pt x="32" y="4"/>
                  </a:moveTo>
                  <a:cubicBezTo>
                    <a:pt x="44" y="0"/>
                    <a:pt x="53" y="1"/>
                    <a:pt x="62" y="10"/>
                  </a:cubicBezTo>
                  <a:cubicBezTo>
                    <a:pt x="59" y="23"/>
                    <a:pt x="42" y="28"/>
                    <a:pt x="30" y="32"/>
                  </a:cubicBezTo>
                  <a:cubicBezTo>
                    <a:pt x="15" y="22"/>
                    <a:pt x="23" y="25"/>
                    <a:pt x="6" y="22"/>
                  </a:cubicBezTo>
                  <a:cubicBezTo>
                    <a:pt x="0" y="4"/>
                    <a:pt x="14" y="8"/>
                    <a:pt x="32" y="4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Freeform 103"/>
            <p:cNvSpPr>
              <a:spLocks/>
            </p:cNvSpPr>
            <p:nvPr/>
          </p:nvSpPr>
          <p:spPr bwMode="invGray">
            <a:xfrm>
              <a:off x="3846" y="2070"/>
              <a:ext cx="37" cy="17"/>
            </a:xfrm>
            <a:custGeom>
              <a:avLst/>
              <a:gdLst>
                <a:gd name="T0" fmla="*/ 20 w 49"/>
                <a:gd name="T1" fmla="*/ 1 h 23"/>
                <a:gd name="T2" fmla="*/ 6 w 49"/>
                <a:gd name="T3" fmla="*/ 5 h 23"/>
                <a:gd name="T4" fmla="*/ 38 w 49"/>
                <a:gd name="T5" fmla="*/ 23 h 23"/>
                <a:gd name="T6" fmla="*/ 20 w 49"/>
                <a:gd name="T7" fmla="*/ 1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9" h="23">
                  <a:moveTo>
                    <a:pt x="20" y="1"/>
                  </a:moveTo>
                  <a:cubicBezTo>
                    <a:pt x="15" y="2"/>
                    <a:pt x="8" y="0"/>
                    <a:pt x="6" y="5"/>
                  </a:cubicBezTo>
                  <a:cubicBezTo>
                    <a:pt x="0" y="19"/>
                    <a:pt x="32" y="21"/>
                    <a:pt x="38" y="23"/>
                  </a:cubicBezTo>
                  <a:cubicBezTo>
                    <a:pt x="49" y="6"/>
                    <a:pt x="35" y="3"/>
                    <a:pt x="20" y="1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" name="Freeform 104"/>
            <p:cNvSpPr>
              <a:spLocks/>
            </p:cNvSpPr>
            <p:nvPr/>
          </p:nvSpPr>
          <p:spPr bwMode="invGray">
            <a:xfrm>
              <a:off x="4098" y="2294"/>
              <a:ext cx="76" cy="114"/>
            </a:xfrm>
            <a:custGeom>
              <a:avLst/>
              <a:gdLst>
                <a:gd name="T0" fmla="*/ 6 w 102"/>
                <a:gd name="T1" fmla="*/ 0 h 152"/>
                <a:gd name="T2" fmla="*/ 0 w 102"/>
                <a:gd name="T3" fmla="*/ 18 h 152"/>
                <a:gd name="T4" fmla="*/ 14 w 102"/>
                <a:gd name="T5" fmla="*/ 42 h 152"/>
                <a:gd name="T6" fmla="*/ 32 w 102"/>
                <a:gd name="T7" fmla="*/ 72 h 152"/>
                <a:gd name="T8" fmla="*/ 36 w 102"/>
                <a:gd name="T9" fmla="*/ 104 h 152"/>
                <a:gd name="T10" fmla="*/ 80 w 102"/>
                <a:gd name="T11" fmla="*/ 152 h 152"/>
                <a:gd name="T12" fmla="*/ 86 w 102"/>
                <a:gd name="T13" fmla="*/ 124 h 152"/>
                <a:gd name="T14" fmla="*/ 74 w 102"/>
                <a:gd name="T15" fmla="*/ 102 h 152"/>
                <a:gd name="T16" fmla="*/ 62 w 102"/>
                <a:gd name="T17" fmla="*/ 92 h 152"/>
                <a:gd name="T18" fmla="*/ 52 w 102"/>
                <a:gd name="T19" fmla="*/ 74 h 152"/>
                <a:gd name="T20" fmla="*/ 42 w 102"/>
                <a:gd name="T21" fmla="*/ 44 h 152"/>
                <a:gd name="T22" fmla="*/ 4 w 102"/>
                <a:gd name="T23" fmla="*/ 12 h 152"/>
                <a:gd name="T24" fmla="*/ 6 w 102"/>
                <a:gd name="T25" fmla="*/ 0 h 15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2" h="152">
                  <a:moveTo>
                    <a:pt x="6" y="0"/>
                  </a:moveTo>
                  <a:cubicBezTo>
                    <a:pt x="4" y="6"/>
                    <a:pt x="0" y="18"/>
                    <a:pt x="0" y="18"/>
                  </a:cubicBezTo>
                  <a:cubicBezTo>
                    <a:pt x="3" y="26"/>
                    <a:pt x="9" y="35"/>
                    <a:pt x="14" y="42"/>
                  </a:cubicBezTo>
                  <a:cubicBezTo>
                    <a:pt x="17" y="58"/>
                    <a:pt x="16" y="69"/>
                    <a:pt x="32" y="72"/>
                  </a:cubicBezTo>
                  <a:cubicBezTo>
                    <a:pt x="44" y="80"/>
                    <a:pt x="40" y="91"/>
                    <a:pt x="36" y="104"/>
                  </a:cubicBezTo>
                  <a:cubicBezTo>
                    <a:pt x="57" y="118"/>
                    <a:pt x="60" y="139"/>
                    <a:pt x="80" y="152"/>
                  </a:cubicBezTo>
                  <a:cubicBezTo>
                    <a:pt x="95" y="148"/>
                    <a:pt x="102" y="135"/>
                    <a:pt x="86" y="124"/>
                  </a:cubicBezTo>
                  <a:cubicBezTo>
                    <a:pt x="72" y="129"/>
                    <a:pt x="78" y="110"/>
                    <a:pt x="74" y="102"/>
                  </a:cubicBezTo>
                  <a:cubicBezTo>
                    <a:pt x="72" y="98"/>
                    <a:pt x="65" y="94"/>
                    <a:pt x="62" y="92"/>
                  </a:cubicBezTo>
                  <a:cubicBezTo>
                    <a:pt x="59" y="82"/>
                    <a:pt x="65" y="65"/>
                    <a:pt x="52" y="74"/>
                  </a:cubicBezTo>
                  <a:cubicBezTo>
                    <a:pt x="46" y="65"/>
                    <a:pt x="47" y="54"/>
                    <a:pt x="42" y="44"/>
                  </a:cubicBezTo>
                  <a:cubicBezTo>
                    <a:pt x="36" y="32"/>
                    <a:pt x="16" y="18"/>
                    <a:pt x="4" y="1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Freeform 105"/>
            <p:cNvSpPr>
              <a:spLocks/>
            </p:cNvSpPr>
            <p:nvPr/>
          </p:nvSpPr>
          <p:spPr bwMode="invGray">
            <a:xfrm>
              <a:off x="4159" y="2412"/>
              <a:ext cx="55" cy="78"/>
            </a:xfrm>
            <a:custGeom>
              <a:avLst/>
              <a:gdLst>
                <a:gd name="T0" fmla="*/ 64 w 74"/>
                <a:gd name="T1" fmla="*/ 22 h 103"/>
                <a:gd name="T2" fmla="*/ 74 w 74"/>
                <a:gd name="T3" fmla="*/ 40 h 103"/>
                <a:gd name="T4" fmla="*/ 30 w 74"/>
                <a:gd name="T5" fmla="*/ 84 h 103"/>
                <a:gd name="T6" fmla="*/ 32 w 74"/>
                <a:gd name="T7" fmla="*/ 100 h 103"/>
                <a:gd name="T8" fmla="*/ 20 w 74"/>
                <a:gd name="T9" fmla="*/ 94 h 103"/>
                <a:gd name="T10" fmla="*/ 6 w 74"/>
                <a:gd name="T11" fmla="*/ 84 h 103"/>
                <a:gd name="T12" fmla="*/ 0 w 74"/>
                <a:gd name="T13" fmla="*/ 82 h 103"/>
                <a:gd name="T14" fmla="*/ 10 w 74"/>
                <a:gd name="T15" fmla="*/ 58 h 103"/>
                <a:gd name="T16" fmla="*/ 12 w 74"/>
                <a:gd name="T17" fmla="*/ 52 h 103"/>
                <a:gd name="T18" fmla="*/ 2 w 74"/>
                <a:gd name="T19" fmla="*/ 24 h 103"/>
                <a:gd name="T20" fmla="*/ 4 w 74"/>
                <a:gd name="T21" fmla="*/ 14 h 103"/>
                <a:gd name="T22" fmla="*/ 26 w 74"/>
                <a:gd name="T23" fmla="*/ 22 h 103"/>
                <a:gd name="T24" fmla="*/ 36 w 74"/>
                <a:gd name="T25" fmla="*/ 36 h 103"/>
                <a:gd name="T26" fmla="*/ 64 w 74"/>
                <a:gd name="T27" fmla="*/ 22 h 10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4" h="103">
                  <a:moveTo>
                    <a:pt x="64" y="22"/>
                  </a:moveTo>
                  <a:cubicBezTo>
                    <a:pt x="73" y="36"/>
                    <a:pt x="70" y="29"/>
                    <a:pt x="74" y="40"/>
                  </a:cubicBezTo>
                  <a:cubicBezTo>
                    <a:pt x="70" y="77"/>
                    <a:pt x="68" y="81"/>
                    <a:pt x="30" y="84"/>
                  </a:cubicBezTo>
                  <a:cubicBezTo>
                    <a:pt x="33" y="88"/>
                    <a:pt x="39" y="95"/>
                    <a:pt x="32" y="100"/>
                  </a:cubicBezTo>
                  <a:cubicBezTo>
                    <a:pt x="28" y="103"/>
                    <a:pt x="24" y="95"/>
                    <a:pt x="20" y="94"/>
                  </a:cubicBezTo>
                  <a:cubicBezTo>
                    <a:pt x="17" y="84"/>
                    <a:pt x="20" y="89"/>
                    <a:pt x="6" y="84"/>
                  </a:cubicBezTo>
                  <a:cubicBezTo>
                    <a:pt x="4" y="83"/>
                    <a:pt x="0" y="82"/>
                    <a:pt x="0" y="82"/>
                  </a:cubicBezTo>
                  <a:cubicBezTo>
                    <a:pt x="3" y="73"/>
                    <a:pt x="7" y="67"/>
                    <a:pt x="10" y="58"/>
                  </a:cubicBezTo>
                  <a:cubicBezTo>
                    <a:pt x="11" y="56"/>
                    <a:pt x="12" y="52"/>
                    <a:pt x="12" y="52"/>
                  </a:cubicBezTo>
                  <a:cubicBezTo>
                    <a:pt x="10" y="42"/>
                    <a:pt x="8" y="33"/>
                    <a:pt x="2" y="24"/>
                  </a:cubicBezTo>
                  <a:cubicBezTo>
                    <a:pt x="3" y="21"/>
                    <a:pt x="2" y="17"/>
                    <a:pt x="4" y="14"/>
                  </a:cubicBezTo>
                  <a:cubicBezTo>
                    <a:pt x="11" y="0"/>
                    <a:pt x="18" y="19"/>
                    <a:pt x="26" y="22"/>
                  </a:cubicBezTo>
                  <a:cubicBezTo>
                    <a:pt x="31" y="36"/>
                    <a:pt x="26" y="33"/>
                    <a:pt x="36" y="36"/>
                  </a:cubicBezTo>
                  <a:cubicBezTo>
                    <a:pt x="45" y="30"/>
                    <a:pt x="55" y="28"/>
                    <a:pt x="64" y="22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106"/>
            <p:cNvSpPr>
              <a:spLocks/>
            </p:cNvSpPr>
            <p:nvPr/>
          </p:nvSpPr>
          <p:spPr bwMode="invGray">
            <a:xfrm>
              <a:off x="4123" y="2492"/>
              <a:ext cx="109" cy="189"/>
            </a:xfrm>
            <a:custGeom>
              <a:avLst/>
              <a:gdLst>
                <a:gd name="T0" fmla="*/ 82 w 146"/>
                <a:gd name="T1" fmla="*/ 100 h 252"/>
                <a:gd name="T2" fmla="*/ 66 w 146"/>
                <a:gd name="T3" fmla="*/ 106 h 252"/>
                <a:gd name="T4" fmla="*/ 64 w 146"/>
                <a:gd name="T5" fmla="*/ 132 h 252"/>
                <a:gd name="T6" fmla="*/ 22 w 146"/>
                <a:gd name="T7" fmla="*/ 146 h 252"/>
                <a:gd name="T8" fmla="*/ 8 w 146"/>
                <a:gd name="T9" fmla="*/ 168 h 252"/>
                <a:gd name="T10" fmla="*/ 20 w 146"/>
                <a:gd name="T11" fmla="*/ 182 h 252"/>
                <a:gd name="T12" fmla="*/ 8 w 146"/>
                <a:gd name="T13" fmla="*/ 198 h 252"/>
                <a:gd name="T14" fmla="*/ 24 w 146"/>
                <a:gd name="T15" fmla="*/ 252 h 252"/>
                <a:gd name="T16" fmla="*/ 28 w 146"/>
                <a:gd name="T17" fmla="*/ 214 h 252"/>
                <a:gd name="T18" fmla="*/ 22 w 146"/>
                <a:gd name="T19" fmla="*/ 192 h 252"/>
                <a:gd name="T20" fmla="*/ 42 w 146"/>
                <a:gd name="T21" fmla="*/ 176 h 252"/>
                <a:gd name="T22" fmla="*/ 52 w 146"/>
                <a:gd name="T23" fmla="*/ 158 h 252"/>
                <a:gd name="T24" fmla="*/ 66 w 146"/>
                <a:gd name="T25" fmla="*/ 174 h 252"/>
                <a:gd name="T26" fmla="*/ 44 w 146"/>
                <a:gd name="T27" fmla="*/ 190 h 252"/>
                <a:gd name="T28" fmla="*/ 56 w 146"/>
                <a:gd name="T29" fmla="*/ 200 h 252"/>
                <a:gd name="T30" fmla="*/ 68 w 146"/>
                <a:gd name="T31" fmla="*/ 178 h 252"/>
                <a:gd name="T32" fmla="*/ 84 w 146"/>
                <a:gd name="T33" fmla="*/ 184 h 252"/>
                <a:gd name="T34" fmla="*/ 104 w 146"/>
                <a:gd name="T35" fmla="*/ 148 h 252"/>
                <a:gd name="T36" fmla="*/ 114 w 146"/>
                <a:gd name="T37" fmla="*/ 156 h 252"/>
                <a:gd name="T38" fmla="*/ 136 w 146"/>
                <a:gd name="T39" fmla="*/ 148 h 252"/>
                <a:gd name="T40" fmla="*/ 146 w 146"/>
                <a:gd name="T41" fmla="*/ 130 h 252"/>
                <a:gd name="T42" fmla="*/ 142 w 146"/>
                <a:gd name="T43" fmla="*/ 110 h 252"/>
                <a:gd name="T44" fmla="*/ 134 w 146"/>
                <a:gd name="T45" fmla="*/ 98 h 252"/>
                <a:gd name="T46" fmla="*/ 122 w 146"/>
                <a:gd name="T47" fmla="*/ 40 h 252"/>
                <a:gd name="T48" fmla="*/ 94 w 146"/>
                <a:gd name="T49" fmla="*/ 0 h 252"/>
                <a:gd name="T50" fmla="*/ 78 w 146"/>
                <a:gd name="T51" fmla="*/ 12 h 252"/>
                <a:gd name="T52" fmla="*/ 96 w 146"/>
                <a:gd name="T53" fmla="*/ 34 h 252"/>
                <a:gd name="T54" fmla="*/ 96 w 146"/>
                <a:gd name="T55" fmla="*/ 64 h 252"/>
                <a:gd name="T56" fmla="*/ 82 w 146"/>
                <a:gd name="T57" fmla="*/ 100 h 2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46" h="252">
                  <a:moveTo>
                    <a:pt x="82" y="100"/>
                  </a:moveTo>
                  <a:cubicBezTo>
                    <a:pt x="70" y="88"/>
                    <a:pt x="69" y="92"/>
                    <a:pt x="66" y="106"/>
                  </a:cubicBezTo>
                  <a:cubicBezTo>
                    <a:pt x="65" y="115"/>
                    <a:pt x="68" y="124"/>
                    <a:pt x="64" y="132"/>
                  </a:cubicBezTo>
                  <a:cubicBezTo>
                    <a:pt x="63" y="133"/>
                    <a:pt x="28" y="142"/>
                    <a:pt x="22" y="146"/>
                  </a:cubicBezTo>
                  <a:cubicBezTo>
                    <a:pt x="18" y="157"/>
                    <a:pt x="18" y="162"/>
                    <a:pt x="8" y="168"/>
                  </a:cubicBezTo>
                  <a:cubicBezTo>
                    <a:pt x="0" y="180"/>
                    <a:pt x="7" y="180"/>
                    <a:pt x="20" y="182"/>
                  </a:cubicBezTo>
                  <a:cubicBezTo>
                    <a:pt x="17" y="190"/>
                    <a:pt x="15" y="193"/>
                    <a:pt x="8" y="198"/>
                  </a:cubicBezTo>
                  <a:cubicBezTo>
                    <a:pt x="10" y="214"/>
                    <a:pt x="9" y="242"/>
                    <a:pt x="24" y="252"/>
                  </a:cubicBezTo>
                  <a:cubicBezTo>
                    <a:pt x="42" y="246"/>
                    <a:pt x="31" y="227"/>
                    <a:pt x="28" y="214"/>
                  </a:cubicBezTo>
                  <a:cubicBezTo>
                    <a:pt x="26" y="207"/>
                    <a:pt x="22" y="192"/>
                    <a:pt x="22" y="192"/>
                  </a:cubicBezTo>
                  <a:cubicBezTo>
                    <a:pt x="25" y="180"/>
                    <a:pt x="33" y="182"/>
                    <a:pt x="42" y="176"/>
                  </a:cubicBezTo>
                  <a:cubicBezTo>
                    <a:pt x="44" y="169"/>
                    <a:pt x="52" y="158"/>
                    <a:pt x="52" y="158"/>
                  </a:cubicBezTo>
                  <a:cubicBezTo>
                    <a:pt x="58" y="164"/>
                    <a:pt x="63" y="166"/>
                    <a:pt x="66" y="174"/>
                  </a:cubicBezTo>
                  <a:cubicBezTo>
                    <a:pt x="59" y="178"/>
                    <a:pt x="51" y="188"/>
                    <a:pt x="44" y="190"/>
                  </a:cubicBezTo>
                  <a:cubicBezTo>
                    <a:pt x="36" y="202"/>
                    <a:pt x="46" y="202"/>
                    <a:pt x="56" y="200"/>
                  </a:cubicBezTo>
                  <a:cubicBezTo>
                    <a:pt x="60" y="189"/>
                    <a:pt x="59" y="184"/>
                    <a:pt x="68" y="178"/>
                  </a:cubicBezTo>
                  <a:cubicBezTo>
                    <a:pt x="77" y="181"/>
                    <a:pt x="75" y="187"/>
                    <a:pt x="84" y="184"/>
                  </a:cubicBezTo>
                  <a:cubicBezTo>
                    <a:pt x="92" y="171"/>
                    <a:pt x="91" y="157"/>
                    <a:pt x="104" y="148"/>
                  </a:cubicBezTo>
                  <a:cubicBezTo>
                    <a:pt x="108" y="149"/>
                    <a:pt x="110" y="155"/>
                    <a:pt x="114" y="156"/>
                  </a:cubicBezTo>
                  <a:cubicBezTo>
                    <a:pt x="120" y="158"/>
                    <a:pt x="131" y="151"/>
                    <a:pt x="136" y="148"/>
                  </a:cubicBezTo>
                  <a:cubicBezTo>
                    <a:pt x="145" y="134"/>
                    <a:pt x="142" y="141"/>
                    <a:pt x="146" y="130"/>
                  </a:cubicBezTo>
                  <a:cubicBezTo>
                    <a:pt x="146" y="127"/>
                    <a:pt x="145" y="115"/>
                    <a:pt x="142" y="110"/>
                  </a:cubicBezTo>
                  <a:cubicBezTo>
                    <a:pt x="140" y="106"/>
                    <a:pt x="134" y="98"/>
                    <a:pt x="134" y="98"/>
                  </a:cubicBezTo>
                  <a:cubicBezTo>
                    <a:pt x="131" y="78"/>
                    <a:pt x="142" y="53"/>
                    <a:pt x="122" y="40"/>
                  </a:cubicBezTo>
                  <a:cubicBezTo>
                    <a:pt x="112" y="26"/>
                    <a:pt x="109" y="10"/>
                    <a:pt x="94" y="0"/>
                  </a:cubicBezTo>
                  <a:cubicBezTo>
                    <a:pt x="87" y="4"/>
                    <a:pt x="86" y="9"/>
                    <a:pt x="78" y="12"/>
                  </a:cubicBezTo>
                  <a:cubicBezTo>
                    <a:pt x="67" y="29"/>
                    <a:pt x="80" y="31"/>
                    <a:pt x="96" y="34"/>
                  </a:cubicBezTo>
                  <a:cubicBezTo>
                    <a:pt x="103" y="44"/>
                    <a:pt x="100" y="53"/>
                    <a:pt x="96" y="64"/>
                  </a:cubicBezTo>
                  <a:cubicBezTo>
                    <a:pt x="96" y="68"/>
                    <a:pt x="95" y="106"/>
                    <a:pt x="82" y="10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Freeform 107"/>
            <p:cNvSpPr>
              <a:spLocks/>
            </p:cNvSpPr>
            <p:nvPr/>
          </p:nvSpPr>
          <p:spPr bwMode="invGray">
            <a:xfrm>
              <a:off x="3062" y="1988"/>
              <a:ext cx="52" cy="30"/>
            </a:xfrm>
            <a:custGeom>
              <a:avLst/>
              <a:gdLst>
                <a:gd name="T0" fmla="*/ 59 w 70"/>
                <a:gd name="T1" fmla="*/ 0 h 40"/>
                <a:gd name="T2" fmla="*/ 65 w 70"/>
                <a:gd name="T3" fmla="*/ 20 h 40"/>
                <a:gd name="T4" fmla="*/ 41 w 70"/>
                <a:gd name="T5" fmla="*/ 24 h 40"/>
                <a:gd name="T6" fmla="*/ 31 w 70"/>
                <a:gd name="T7" fmla="*/ 40 h 40"/>
                <a:gd name="T8" fmla="*/ 7 w 70"/>
                <a:gd name="T9" fmla="*/ 38 h 40"/>
                <a:gd name="T10" fmla="*/ 1 w 70"/>
                <a:gd name="T11" fmla="*/ 36 h 40"/>
                <a:gd name="T12" fmla="*/ 33 w 70"/>
                <a:gd name="T13" fmla="*/ 20 h 40"/>
                <a:gd name="T14" fmla="*/ 59 w 70"/>
                <a:gd name="T15" fmla="*/ 0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0" h="40">
                  <a:moveTo>
                    <a:pt x="59" y="0"/>
                  </a:moveTo>
                  <a:cubicBezTo>
                    <a:pt x="68" y="3"/>
                    <a:pt x="70" y="10"/>
                    <a:pt x="65" y="20"/>
                  </a:cubicBezTo>
                  <a:cubicBezTo>
                    <a:pt x="61" y="27"/>
                    <a:pt x="49" y="23"/>
                    <a:pt x="41" y="24"/>
                  </a:cubicBezTo>
                  <a:cubicBezTo>
                    <a:pt x="36" y="38"/>
                    <a:pt x="41" y="34"/>
                    <a:pt x="31" y="40"/>
                  </a:cubicBezTo>
                  <a:cubicBezTo>
                    <a:pt x="23" y="39"/>
                    <a:pt x="15" y="39"/>
                    <a:pt x="7" y="38"/>
                  </a:cubicBezTo>
                  <a:cubicBezTo>
                    <a:pt x="5" y="38"/>
                    <a:pt x="0" y="38"/>
                    <a:pt x="1" y="36"/>
                  </a:cubicBezTo>
                  <a:cubicBezTo>
                    <a:pt x="7" y="26"/>
                    <a:pt x="23" y="23"/>
                    <a:pt x="33" y="20"/>
                  </a:cubicBezTo>
                  <a:cubicBezTo>
                    <a:pt x="39" y="11"/>
                    <a:pt x="51" y="8"/>
                    <a:pt x="59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Freeform 108"/>
            <p:cNvSpPr>
              <a:spLocks/>
            </p:cNvSpPr>
            <p:nvPr/>
          </p:nvSpPr>
          <p:spPr bwMode="invGray">
            <a:xfrm>
              <a:off x="2955" y="1997"/>
              <a:ext cx="19" cy="22"/>
            </a:xfrm>
            <a:custGeom>
              <a:avLst/>
              <a:gdLst>
                <a:gd name="T0" fmla="*/ 18 w 26"/>
                <a:gd name="T1" fmla="*/ 0 h 29"/>
                <a:gd name="T2" fmla="*/ 0 w 26"/>
                <a:gd name="T3" fmla="*/ 18 h 29"/>
                <a:gd name="T4" fmla="*/ 18 w 26"/>
                <a:gd name="T5" fmla="*/ 26 h 29"/>
                <a:gd name="T6" fmla="*/ 18 w 26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" h="29">
                  <a:moveTo>
                    <a:pt x="18" y="0"/>
                  </a:moveTo>
                  <a:cubicBezTo>
                    <a:pt x="9" y="6"/>
                    <a:pt x="4" y="7"/>
                    <a:pt x="0" y="18"/>
                  </a:cubicBezTo>
                  <a:cubicBezTo>
                    <a:pt x="7" y="25"/>
                    <a:pt x="9" y="29"/>
                    <a:pt x="18" y="26"/>
                  </a:cubicBezTo>
                  <a:cubicBezTo>
                    <a:pt x="22" y="14"/>
                    <a:pt x="26" y="12"/>
                    <a:pt x="18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Freeform 109"/>
            <p:cNvSpPr>
              <a:spLocks/>
            </p:cNvSpPr>
            <p:nvPr/>
          </p:nvSpPr>
          <p:spPr bwMode="invGray">
            <a:xfrm>
              <a:off x="2979" y="1996"/>
              <a:ext cx="37" cy="27"/>
            </a:xfrm>
            <a:custGeom>
              <a:avLst/>
              <a:gdLst>
                <a:gd name="T0" fmla="*/ 14 w 49"/>
                <a:gd name="T1" fmla="*/ 6 h 36"/>
                <a:gd name="T2" fmla="*/ 0 w 49"/>
                <a:gd name="T3" fmla="*/ 18 h 36"/>
                <a:gd name="T4" fmla="*/ 6 w 49"/>
                <a:gd name="T5" fmla="*/ 32 h 36"/>
                <a:gd name="T6" fmla="*/ 18 w 49"/>
                <a:gd name="T7" fmla="*/ 36 h 36"/>
                <a:gd name="T8" fmla="*/ 40 w 49"/>
                <a:gd name="T9" fmla="*/ 26 h 36"/>
                <a:gd name="T10" fmla="*/ 14 w 49"/>
                <a:gd name="T11" fmla="*/ 6 h 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" h="36">
                  <a:moveTo>
                    <a:pt x="14" y="6"/>
                  </a:moveTo>
                  <a:cubicBezTo>
                    <a:pt x="11" y="14"/>
                    <a:pt x="7" y="13"/>
                    <a:pt x="0" y="18"/>
                  </a:cubicBezTo>
                  <a:cubicBezTo>
                    <a:pt x="1" y="22"/>
                    <a:pt x="2" y="29"/>
                    <a:pt x="6" y="32"/>
                  </a:cubicBezTo>
                  <a:cubicBezTo>
                    <a:pt x="10" y="34"/>
                    <a:pt x="18" y="36"/>
                    <a:pt x="18" y="36"/>
                  </a:cubicBezTo>
                  <a:cubicBezTo>
                    <a:pt x="24" y="27"/>
                    <a:pt x="30" y="28"/>
                    <a:pt x="40" y="26"/>
                  </a:cubicBezTo>
                  <a:cubicBezTo>
                    <a:pt x="49" y="0"/>
                    <a:pt x="26" y="18"/>
                    <a:pt x="14" y="6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Freeform 110"/>
            <p:cNvSpPr>
              <a:spLocks/>
            </p:cNvSpPr>
            <p:nvPr/>
          </p:nvSpPr>
          <p:spPr bwMode="invGray">
            <a:xfrm>
              <a:off x="3040" y="1987"/>
              <a:ext cx="20" cy="16"/>
            </a:xfrm>
            <a:custGeom>
              <a:avLst/>
              <a:gdLst>
                <a:gd name="T0" fmla="*/ 11 w 27"/>
                <a:gd name="T1" fmla="*/ 0 h 22"/>
                <a:gd name="T2" fmla="*/ 3 w 27"/>
                <a:gd name="T3" fmla="*/ 12 h 22"/>
                <a:gd name="T4" fmla="*/ 19 w 27"/>
                <a:gd name="T5" fmla="*/ 22 h 22"/>
                <a:gd name="T6" fmla="*/ 11 w 27"/>
                <a:gd name="T7" fmla="*/ 0 h 2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7" h="22">
                  <a:moveTo>
                    <a:pt x="11" y="0"/>
                  </a:moveTo>
                  <a:cubicBezTo>
                    <a:pt x="8" y="4"/>
                    <a:pt x="0" y="8"/>
                    <a:pt x="3" y="12"/>
                  </a:cubicBezTo>
                  <a:cubicBezTo>
                    <a:pt x="6" y="17"/>
                    <a:pt x="19" y="22"/>
                    <a:pt x="19" y="22"/>
                  </a:cubicBezTo>
                  <a:cubicBezTo>
                    <a:pt x="27" y="10"/>
                    <a:pt x="15" y="11"/>
                    <a:pt x="11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Freeform 111"/>
            <p:cNvSpPr>
              <a:spLocks/>
            </p:cNvSpPr>
            <p:nvPr/>
          </p:nvSpPr>
          <p:spPr bwMode="invGray">
            <a:xfrm>
              <a:off x="3022" y="2005"/>
              <a:ext cx="15" cy="13"/>
            </a:xfrm>
            <a:custGeom>
              <a:avLst/>
              <a:gdLst>
                <a:gd name="T0" fmla="*/ 11 w 20"/>
                <a:gd name="T1" fmla="*/ 0 h 18"/>
                <a:gd name="T2" fmla="*/ 9 w 20"/>
                <a:gd name="T3" fmla="*/ 18 h 18"/>
                <a:gd name="T4" fmla="*/ 11 w 20"/>
                <a:gd name="T5" fmla="*/ 0 h 1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0" h="18">
                  <a:moveTo>
                    <a:pt x="11" y="0"/>
                  </a:moveTo>
                  <a:cubicBezTo>
                    <a:pt x="1" y="14"/>
                    <a:pt x="0" y="9"/>
                    <a:pt x="9" y="18"/>
                  </a:cubicBezTo>
                  <a:cubicBezTo>
                    <a:pt x="20" y="14"/>
                    <a:pt x="16" y="18"/>
                    <a:pt x="11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Freeform 112"/>
            <p:cNvSpPr>
              <a:spLocks/>
            </p:cNvSpPr>
            <p:nvPr/>
          </p:nvSpPr>
          <p:spPr bwMode="invGray">
            <a:xfrm>
              <a:off x="4162" y="2021"/>
              <a:ext cx="18" cy="33"/>
            </a:xfrm>
            <a:custGeom>
              <a:avLst/>
              <a:gdLst>
                <a:gd name="T0" fmla="*/ 24 w 24"/>
                <a:gd name="T1" fmla="*/ 0 h 44"/>
                <a:gd name="T2" fmla="*/ 8 w 24"/>
                <a:gd name="T3" fmla="*/ 16 h 44"/>
                <a:gd name="T4" fmla="*/ 0 w 24"/>
                <a:gd name="T5" fmla="*/ 34 h 44"/>
                <a:gd name="T6" fmla="*/ 16 w 24"/>
                <a:gd name="T7" fmla="*/ 40 h 44"/>
                <a:gd name="T8" fmla="*/ 24 w 24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44">
                  <a:moveTo>
                    <a:pt x="24" y="0"/>
                  </a:moveTo>
                  <a:cubicBezTo>
                    <a:pt x="19" y="7"/>
                    <a:pt x="15" y="11"/>
                    <a:pt x="8" y="16"/>
                  </a:cubicBezTo>
                  <a:cubicBezTo>
                    <a:pt x="4" y="21"/>
                    <a:pt x="0" y="34"/>
                    <a:pt x="0" y="34"/>
                  </a:cubicBezTo>
                  <a:cubicBezTo>
                    <a:pt x="3" y="44"/>
                    <a:pt x="7" y="42"/>
                    <a:pt x="16" y="40"/>
                  </a:cubicBezTo>
                  <a:cubicBezTo>
                    <a:pt x="20" y="27"/>
                    <a:pt x="24" y="14"/>
                    <a:pt x="24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" name="Freeform 113"/>
            <p:cNvSpPr>
              <a:spLocks/>
            </p:cNvSpPr>
            <p:nvPr/>
          </p:nvSpPr>
          <p:spPr bwMode="invGray">
            <a:xfrm>
              <a:off x="3278" y="3473"/>
              <a:ext cx="31" cy="18"/>
            </a:xfrm>
            <a:custGeom>
              <a:avLst/>
              <a:gdLst>
                <a:gd name="T0" fmla="*/ 30 w 41"/>
                <a:gd name="T1" fmla="*/ 0 h 24"/>
                <a:gd name="T2" fmla="*/ 26 w 41"/>
                <a:gd name="T3" fmla="*/ 24 h 24"/>
                <a:gd name="T4" fmla="*/ 30 w 41"/>
                <a:gd name="T5" fmla="*/ 0 h 2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" h="24">
                  <a:moveTo>
                    <a:pt x="30" y="0"/>
                  </a:moveTo>
                  <a:cubicBezTo>
                    <a:pt x="4" y="4"/>
                    <a:pt x="0" y="17"/>
                    <a:pt x="26" y="24"/>
                  </a:cubicBezTo>
                  <a:cubicBezTo>
                    <a:pt x="41" y="19"/>
                    <a:pt x="38" y="10"/>
                    <a:pt x="30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" name="Freeform 114"/>
            <p:cNvSpPr>
              <a:spLocks/>
            </p:cNvSpPr>
            <p:nvPr/>
          </p:nvSpPr>
          <p:spPr bwMode="invGray">
            <a:xfrm>
              <a:off x="3318" y="3466"/>
              <a:ext cx="10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Freeform 115"/>
            <p:cNvSpPr>
              <a:spLocks/>
            </p:cNvSpPr>
            <p:nvPr/>
          </p:nvSpPr>
          <p:spPr bwMode="invGray">
            <a:xfrm>
              <a:off x="3251" y="3312"/>
              <a:ext cx="9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Freeform 116"/>
            <p:cNvSpPr>
              <a:spLocks/>
            </p:cNvSpPr>
            <p:nvPr/>
          </p:nvSpPr>
          <p:spPr bwMode="invGray">
            <a:xfrm>
              <a:off x="3311" y="3239"/>
              <a:ext cx="11" cy="19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" name="Freeform 117"/>
            <p:cNvSpPr>
              <a:spLocks/>
            </p:cNvSpPr>
            <p:nvPr/>
          </p:nvSpPr>
          <p:spPr bwMode="invGray">
            <a:xfrm>
              <a:off x="3287" y="3238"/>
              <a:ext cx="11" cy="19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3 h 25"/>
                <a:gd name="T4" fmla="*/ 12 w 14"/>
                <a:gd name="T5" fmla="*/ 24 h 25"/>
                <a:gd name="T6" fmla="*/ 6 w 14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" name="Freeform 118"/>
            <p:cNvSpPr>
              <a:spLocks/>
            </p:cNvSpPr>
            <p:nvPr/>
          </p:nvSpPr>
          <p:spPr bwMode="invGray">
            <a:xfrm>
              <a:off x="3276" y="3260"/>
              <a:ext cx="10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" name="Freeform 119"/>
            <p:cNvSpPr>
              <a:spLocks/>
            </p:cNvSpPr>
            <p:nvPr/>
          </p:nvSpPr>
          <p:spPr bwMode="invGray">
            <a:xfrm>
              <a:off x="3251" y="3294"/>
              <a:ext cx="9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" name="Freeform 120"/>
            <p:cNvSpPr>
              <a:spLocks/>
            </p:cNvSpPr>
            <p:nvPr/>
          </p:nvSpPr>
          <p:spPr bwMode="invGray">
            <a:xfrm>
              <a:off x="3270" y="3281"/>
              <a:ext cx="10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" name="Freeform 121"/>
            <p:cNvSpPr>
              <a:spLocks/>
            </p:cNvSpPr>
            <p:nvPr/>
          </p:nvSpPr>
          <p:spPr bwMode="invGray">
            <a:xfrm>
              <a:off x="2537" y="2293"/>
              <a:ext cx="10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" name="Freeform 122"/>
            <p:cNvSpPr>
              <a:spLocks/>
            </p:cNvSpPr>
            <p:nvPr/>
          </p:nvSpPr>
          <p:spPr bwMode="invGray">
            <a:xfrm>
              <a:off x="2476" y="2259"/>
              <a:ext cx="10" cy="15"/>
            </a:xfrm>
            <a:custGeom>
              <a:avLst/>
              <a:gdLst>
                <a:gd name="T0" fmla="*/ 10 w 13"/>
                <a:gd name="T1" fmla="*/ 5 h 20"/>
                <a:gd name="T2" fmla="*/ 1 w 13"/>
                <a:gd name="T3" fmla="*/ 11 h 20"/>
                <a:gd name="T4" fmla="*/ 9 w 13"/>
                <a:gd name="T5" fmla="*/ 20 h 20"/>
                <a:gd name="T6" fmla="*/ 10 w 13"/>
                <a:gd name="T7" fmla="*/ 5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" name="Freeform 123"/>
            <p:cNvSpPr>
              <a:spLocks/>
            </p:cNvSpPr>
            <p:nvPr/>
          </p:nvSpPr>
          <p:spPr bwMode="invGray">
            <a:xfrm>
              <a:off x="2238" y="2042"/>
              <a:ext cx="2060" cy="1644"/>
            </a:xfrm>
            <a:custGeom>
              <a:avLst/>
              <a:gdLst>
                <a:gd name="T0" fmla="*/ 452 w 2060"/>
                <a:gd name="T1" fmla="*/ 653 h 1644"/>
                <a:gd name="T2" fmla="*/ 333 w 2060"/>
                <a:gd name="T3" fmla="*/ 595 h 1644"/>
                <a:gd name="T4" fmla="*/ 158 w 2060"/>
                <a:gd name="T5" fmla="*/ 645 h 1644"/>
                <a:gd name="T6" fmla="*/ 46 w 2060"/>
                <a:gd name="T7" fmla="*/ 759 h 1644"/>
                <a:gd name="T8" fmla="*/ 12 w 2060"/>
                <a:gd name="T9" fmla="*/ 941 h 1644"/>
                <a:gd name="T10" fmla="*/ 146 w 2060"/>
                <a:gd name="T11" fmla="*/ 1059 h 1644"/>
                <a:gd name="T12" fmla="*/ 308 w 2060"/>
                <a:gd name="T13" fmla="*/ 1041 h 1644"/>
                <a:gd name="T14" fmla="*/ 396 w 2060"/>
                <a:gd name="T15" fmla="*/ 1138 h 1644"/>
                <a:gd name="T16" fmla="*/ 452 w 2060"/>
                <a:gd name="T17" fmla="*/ 1447 h 1644"/>
                <a:gd name="T18" fmla="*/ 497 w 2060"/>
                <a:gd name="T19" fmla="*/ 1628 h 1644"/>
                <a:gd name="T20" fmla="*/ 704 w 2060"/>
                <a:gd name="T21" fmla="*/ 1574 h 1644"/>
                <a:gd name="T22" fmla="*/ 817 w 2060"/>
                <a:gd name="T23" fmla="*/ 1380 h 1644"/>
                <a:gd name="T24" fmla="*/ 885 w 2060"/>
                <a:gd name="T25" fmla="*/ 1153 h 1644"/>
                <a:gd name="T26" fmla="*/ 998 w 2060"/>
                <a:gd name="T27" fmla="*/ 999 h 1644"/>
                <a:gd name="T28" fmla="*/ 796 w 2060"/>
                <a:gd name="T29" fmla="*/ 856 h 1644"/>
                <a:gd name="T30" fmla="*/ 817 w 2060"/>
                <a:gd name="T31" fmla="*/ 819 h 1644"/>
                <a:gd name="T32" fmla="*/ 1003 w 2060"/>
                <a:gd name="T33" fmla="*/ 916 h 1644"/>
                <a:gd name="T34" fmla="*/ 1098 w 2060"/>
                <a:gd name="T35" fmla="*/ 792 h 1644"/>
                <a:gd name="T36" fmla="*/ 1046 w 2060"/>
                <a:gd name="T37" fmla="*/ 763 h 1644"/>
                <a:gd name="T38" fmla="*/ 929 w 2060"/>
                <a:gd name="T39" fmla="*/ 716 h 1644"/>
                <a:gd name="T40" fmla="*/ 1141 w 2060"/>
                <a:gd name="T41" fmla="*/ 761 h 1644"/>
                <a:gd name="T42" fmla="*/ 1296 w 2060"/>
                <a:gd name="T43" fmla="*/ 852 h 1644"/>
                <a:gd name="T44" fmla="*/ 1373 w 2060"/>
                <a:gd name="T45" fmla="*/ 1033 h 1644"/>
                <a:gd name="T46" fmla="*/ 1608 w 2060"/>
                <a:gd name="T47" fmla="*/ 847 h 1644"/>
                <a:gd name="T48" fmla="*/ 1704 w 2060"/>
                <a:gd name="T49" fmla="*/ 1030 h 1644"/>
                <a:gd name="T50" fmla="*/ 1707 w 2060"/>
                <a:gd name="T51" fmla="*/ 874 h 1644"/>
                <a:gd name="T52" fmla="*/ 1759 w 2060"/>
                <a:gd name="T53" fmla="*/ 800 h 1644"/>
                <a:gd name="T54" fmla="*/ 1783 w 2060"/>
                <a:gd name="T55" fmla="*/ 544 h 1644"/>
                <a:gd name="T56" fmla="*/ 1824 w 2060"/>
                <a:gd name="T57" fmla="*/ 528 h 1644"/>
                <a:gd name="T58" fmla="*/ 1844 w 2060"/>
                <a:gd name="T59" fmla="*/ 427 h 1644"/>
                <a:gd name="T60" fmla="*/ 1805 w 2060"/>
                <a:gd name="T61" fmla="*/ 226 h 1644"/>
                <a:gd name="T62" fmla="*/ 1899 w 2060"/>
                <a:gd name="T63" fmla="*/ 108 h 1644"/>
                <a:gd name="T64" fmla="*/ 1947 w 2060"/>
                <a:gd name="T65" fmla="*/ 209 h 1644"/>
                <a:gd name="T66" fmla="*/ 1943 w 2060"/>
                <a:gd name="T67" fmla="*/ 123 h 1644"/>
                <a:gd name="T68" fmla="*/ 1975 w 2060"/>
                <a:gd name="T69" fmla="*/ 51 h 1644"/>
                <a:gd name="T70" fmla="*/ 2038 w 2060"/>
                <a:gd name="T71" fmla="*/ 0 h 1644"/>
                <a:gd name="T72" fmla="*/ 1820 w 2060"/>
                <a:gd name="T73" fmla="*/ 63 h 1644"/>
                <a:gd name="T74" fmla="*/ 1583 w 2060"/>
                <a:gd name="T75" fmla="*/ 83 h 1644"/>
                <a:gd name="T76" fmla="*/ 1349 w 2060"/>
                <a:gd name="T77" fmla="*/ 30 h 1644"/>
                <a:gd name="T78" fmla="*/ 1132 w 2060"/>
                <a:gd name="T79" fmla="*/ 65 h 1644"/>
                <a:gd name="T80" fmla="*/ 1040 w 2060"/>
                <a:gd name="T81" fmla="*/ 170 h 1644"/>
                <a:gd name="T82" fmla="*/ 926 w 2060"/>
                <a:gd name="T83" fmla="*/ 137 h 1644"/>
                <a:gd name="T84" fmla="*/ 758 w 2060"/>
                <a:gd name="T85" fmla="*/ 183 h 1644"/>
                <a:gd name="T86" fmla="*/ 667 w 2060"/>
                <a:gd name="T87" fmla="*/ 140 h 1644"/>
                <a:gd name="T88" fmla="*/ 364 w 2060"/>
                <a:gd name="T89" fmla="*/ 248 h 1644"/>
                <a:gd name="T90" fmla="*/ 535 w 2060"/>
                <a:gd name="T91" fmla="*/ 213 h 1644"/>
                <a:gd name="T92" fmla="*/ 638 w 2060"/>
                <a:gd name="T93" fmla="*/ 276 h 1644"/>
                <a:gd name="T94" fmla="*/ 443 w 2060"/>
                <a:gd name="T95" fmla="*/ 357 h 1644"/>
                <a:gd name="T96" fmla="*/ 275 w 2060"/>
                <a:gd name="T97" fmla="*/ 416 h 1644"/>
                <a:gd name="T98" fmla="*/ 167 w 2060"/>
                <a:gd name="T99" fmla="*/ 537 h 1644"/>
                <a:gd name="T100" fmla="*/ 283 w 2060"/>
                <a:gd name="T101" fmla="*/ 552 h 1644"/>
                <a:gd name="T102" fmla="*/ 381 w 2060"/>
                <a:gd name="T103" fmla="*/ 573 h 1644"/>
                <a:gd name="T104" fmla="*/ 493 w 2060"/>
                <a:gd name="T105" fmla="*/ 590 h 1644"/>
                <a:gd name="T106" fmla="*/ 487 w 2060"/>
                <a:gd name="T107" fmla="*/ 512 h 1644"/>
                <a:gd name="T108" fmla="*/ 592 w 2060"/>
                <a:gd name="T109" fmla="*/ 548 h 1644"/>
                <a:gd name="T110" fmla="*/ 686 w 2060"/>
                <a:gd name="T111" fmla="*/ 470 h 1644"/>
                <a:gd name="T112" fmla="*/ 772 w 2060"/>
                <a:gd name="T113" fmla="*/ 480 h 1644"/>
                <a:gd name="T114" fmla="*/ 639 w 2060"/>
                <a:gd name="T115" fmla="*/ 598 h 164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060" h="1644">
                  <a:moveTo>
                    <a:pt x="697" y="677"/>
                  </a:moveTo>
                  <a:cubicBezTo>
                    <a:pt x="659" y="675"/>
                    <a:pt x="652" y="669"/>
                    <a:pt x="618" y="667"/>
                  </a:cubicBezTo>
                  <a:cubicBezTo>
                    <a:pt x="607" y="666"/>
                    <a:pt x="594" y="661"/>
                    <a:pt x="582" y="658"/>
                  </a:cubicBezTo>
                  <a:cubicBezTo>
                    <a:pt x="577" y="655"/>
                    <a:pt x="568" y="650"/>
                    <a:pt x="568" y="650"/>
                  </a:cubicBezTo>
                  <a:cubicBezTo>
                    <a:pt x="551" y="652"/>
                    <a:pt x="557" y="655"/>
                    <a:pt x="546" y="658"/>
                  </a:cubicBezTo>
                  <a:cubicBezTo>
                    <a:pt x="540" y="667"/>
                    <a:pt x="542" y="669"/>
                    <a:pt x="546" y="677"/>
                  </a:cubicBezTo>
                  <a:cubicBezTo>
                    <a:pt x="548" y="680"/>
                    <a:pt x="550" y="686"/>
                    <a:pt x="550" y="686"/>
                  </a:cubicBezTo>
                  <a:cubicBezTo>
                    <a:pt x="526" y="694"/>
                    <a:pt x="506" y="678"/>
                    <a:pt x="488" y="670"/>
                  </a:cubicBezTo>
                  <a:cubicBezTo>
                    <a:pt x="481" y="653"/>
                    <a:pt x="472" y="655"/>
                    <a:pt x="452" y="653"/>
                  </a:cubicBezTo>
                  <a:cubicBezTo>
                    <a:pt x="446" y="648"/>
                    <a:pt x="444" y="648"/>
                    <a:pt x="437" y="650"/>
                  </a:cubicBezTo>
                  <a:cubicBezTo>
                    <a:pt x="427" y="647"/>
                    <a:pt x="433" y="648"/>
                    <a:pt x="423" y="642"/>
                  </a:cubicBezTo>
                  <a:cubicBezTo>
                    <a:pt x="421" y="641"/>
                    <a:pt x="418" y="639"/>
                    <a:pt x="418" y="639"/>
                  </a:cubicBezTo>
                  <a:cubicBezTo>
                    <a:pt x="416" y="638"/>
                    <a:pt x="413" y="633"/>
                    <a:pt x="413" y="630"/>
                  </a:cubicBezTo>
                  <a:cubicBezTo>
                    <a:pt x="415" y="625"/>
                    <a:pt x="418" y="616"/>
                    <a:pt x="418" y="616"/>
                  </a:cubicBezTo>
                  <a:cubicBezTo>
                    <a:pt x="416" y="592"/>
                    <a:pt x="421" y="588"/>
                    <a:pt x="398" y="591"/>
                  </a:cubicBezTo>
                  <a:cubicBezTo>
                    <a:pt x="390" y="598"/>
                    <a:pt x="390" y="595"/>
                    <a:pt x="381" y="592"/>
                  </a:cubicBezTo>
                  <a:cubicBezTo>
                    <a:pt x="370" y="592"/>
                    <a:pt x="361" y="595"/>
                    <a:pt x="348" y="597"/>
                  </a:cubicBezTo>
                  <a:cubicBezTo>
                    <a:pt x="344" y="595"/>
                    <a:pt x="337" y="597"/>
                    <a:pt x="333" y="595"/>
                  </a:cubicBezTo>
                  <a:cubicBezTo>
                    <a:pt x="331" y="594"/>
                    <a:pt x="330" y="592"/>
                    <a:pt x="328" y="592"/>
                  </a:cubicBezTo>
                  <a:cubicBezTo>
                    <a:pt x="314" y="591"/>
                    <a:pt x="296" y="597"/>
                    <a:pt x="283" y="602"/>
                  </a:cubicBezTo>
                  <a:cubicBezTo>
                    <a:pt x="276" y="603"/>
                    <a:pt x="268" y="606"/>
                    <a:pt x="260" y="608"/>
                  </a:cubicBezTo>
                  <a:cubicBezTo>
                    <a:pt x="255" y="609"/>
                    <a:pt x="246" y="613"/>
                    <a:pt x="246" y="613"/>
                  </a:cubicBezTo>
                  <a:cubicBezTo>
                    <a:pt x="228" y="611"/>
                    <a:pt x="209" y="609"/>
                    <a:pt x="189" y="611"/>
                  </a:cubicBezTo>
                  <a:cubicBezTo>
                    <a:pt x="184" y="613"/>
                    <a:pt x="180" y="614"/>
                    <a:pt x="175" y="617"/>
                  </a:cubicBezTo>
                  <a:cubicBezTo>
                    <a:pt x="173" y="619"/>
                    <a:pt x="173" y="620"/>
                    <a:pt x="173" y="622"/>
                  </a:cubicBezTo>
                  <a:cubicBezTo>
                    <a:pt x="172" y="623"/>
                    <a:pt x="169" y="623"/>
                    <a:pt x="169" y="625"/>
                  </a:cubicBezTo>
                  <a:cubicBezTo>
                    <a:pt x="163" y="634"/>
                    <a:pt x="167" y="641"/>
                    <a:pt x="158" y="645"/>
                  </a:cubicBezTo>
                  <a:cubicBezTo>
                    <a:pt x="153" y="648"/>
                    <a:pt x="149" y="652"/>
                    <a:pt x="144" y="655"/>
                  </a:cubicBezTo>
                  <a:cubicBezTo>
                    <a:pt x="141" y="656"/>
                    <a:pt x="135" y="659"/>
                    <a:pt x="135" y="659"/>
                  </a:cubicBezTo>
                  <a:cubicBezTo>
                    <a:pt x="133" y="664"/>
                    <a:pt x="130" y="666"/>
                    <a:pt x="130" y="669"/>
                  </a:cubicBezTo>
                  <a:cubicBezTo>
                    <a:pt x="128" y="677"/>
                    <a:pt x="132" y="691"/>
                    <a:pt x="124" y="698"/>
                  </a:cubicBezTo>
                  <a:cubicBezTo>
                    <a:pt x="118" y="703"/>
                    <a:pt x="108" y="709"/>
                    <a:pt x="101" y="711"/>
                  </a:cubicBezTo>
                  <a:cubicBezTo>
                    <a:pt x="101" y="711"/>
                    <a:pt x="90" y="716"/>
                    <a:pt x="87" y="716"/>
                  </a:cubicBezTo>
                  <a:cubicBezTo>
                    <a:pt x="85" y="717"/>
                    <a:pt x="82" y="717"/>
                    <a:pt x="82" y="717"/>
                  </a:cubicBezTo>
                  <a:cubicBezTo>
                    <a:pt x="76" y="725"/>
                    <a:pt x="68" y="733"/>
                    <a:pt x="60" y="738"/>
                  </a:cubicBezTo>
                  <a:cubicBezTo>
                    <a:pt x="56" y="745"/>
                    <a:pt x="53" y="755"/>
                    <a:pt x="46" y="759"/>
                  </a:cubicBezTo>
                  <a:cubicBezTo>
                    <a:pt x="43" y="764"/>
                    <a:pt x="37" y="767"/>
                    <a:pt x="31" y="773"/>
                  </a:cubicBezTo>
                  <a:cubicBezTo>
                    <a:pt x="26" y="780"/>
                    <a:pt x="25" y="789"/>
                    <a:pt x="23" y="797"/>
                  </a:cubicBezTo>
                  <a:cubicBezTo>
                    <a:pt x="20" y="803"/>
                    <a:pt x="19" y="809"/>
                    <a:pt x="17" y="816"/>
                  </a:cubicBezTo>
                  <a:cubicBezTo>
                    <a:pt x="15" y="817"/>
                    <a:pt x="14" y="824"/>
                    <a:pt x="14" y="824"/>
                  </a:cubicBezTo>
                  <a:cubicBezTo>
                    <a:pt x="15" y="831"/>
                    <a:pt x="26" y="842"/>
                    <a:pt x="26" y="842"/>
                  </a:cubicBezTo>
                  <a:cubicBezTo>
                    <a:pt x="26" y="847"/>
                    <a:pt x="17" y="855"/>
                    <a:pt x="17" y="855"/>
                  </a:cubicBezTo>
                  <a:cubicBezTo>
                    <a:pt x="14" y="863"/>
                    <a:pt x="17" y="867"/>
                    <a:pt x="25" y="870"/>
                  </a:cubicBezTo>
                  <a:cubicBezTo>
                    <a:pt x="28" y="884"/>
                    <a:pt x="17" y="902"/>
                    <a:pt x="6" y="909"/>
                  </a:cubicBezTo>
                  <a:cubicBezTo>
                    <a:pt x="0" y="927"/>
                    <a:pt x="5" y="927"/>
                    <a:pt x="12" y="941"/>
                  </a:cubicBezTo>
                  <a:cubicBezTo>
                    <a:pt x="23" y="963"/>
                    <a:pt x="29" y="969"/>
                    <a:pt x="53" y="977"/>
                  </a:cubicBezTo>
                  <a:cubicBezTo>
                    <a:pt x="60" y="986"/>
                    <a:pt x="56" y="983"/>
                    <a:pt x="63" y="989"/>
                  </a:cubicBezTo>
                  <a:cubicBezTo>
                    <a:pt x="62" y="994"/>
                    <a:pt x="59" y="997"/>
                    <a:pt x="59" y="1002"/>
                  </a:cubicBezTo>
                  <a:cubicBezTo>
                    <a:pt x="57" y="1009"/>
                    <a:pt x="70" y="1020"/>
                    <a:pt x="74" y="1027"/>
                  </a:cubicBezTo>
                  <a:cubicBezTo>
                    <a:pt x="77" y="1031"/>
                    <a:pt x="91" y="1036"/>
                    <a:pt x="91" y="1036"/>
                  </a:cubicBezTo>
                  <a:cubicBezTo>
                    <a:pt x="94" y="1036"/>
                    <a:pt x="96" y="1036"/>
                    <a:pt x="98" y="1034"/>
                  </a:cubicBezTo>
                  <a:cubicBezTo>
                    <a:pt x="99" y="1034"/>
                    <a:pt x="98" y="1031"/>
                    <a:pt x="99" y="1030"/>
                  </a:cubicBezTo>
                  <a:cubicBezTo>
                    <a:pt x="101" y="1030"/>
                    <a:pt x="107" y="1038"/>
                    <a:pt x="108" y="1038"/>
                  </a:cubicBezTo>
                  <a:cubicBezTo>
                    <a:pt x="119" y="1047"/>
                    <a:pt x="133" y="1055"/>
                    <a:pt x="146" y="1059"/>
                  </a:cubicBezTo>
                  <a:cubicBezTo>
                    <a:pt x="149" y="1067"/>
                    <a:pt x="152" y="1066"/>
                    <a:pt x="159" y="1064"/>
                  </a:cubicBezTo>
                  <a:cubicBezTo>
                    <a:pt x="163" y="1061"/>
                    <a:pt x="166" y="1059"/>
                    <a:pt x="169" y="1058"/>
                  </a:cubicBezTo>
                  <a:cubicBezTo>
                    <a:pt x="172" y="1056"/>
                    <a:pt x="178" y="1055"/>
                    <a:pt x="178" y="1055"/>
                  </a:cubicBezTo>
                  <a:cubicBezTo>
                    <a:pt x="192" y="1059"/>
                    <a:pt x="209" y="1061"/>
                    <a:pt x="224" y="1063"/>
                  </a:cubicBezTo>
                  <a:cubicBezTo>
                    <a:pt x="231" y="1067"/>
                    <a:pt x="229" y="1070"/>
                    <a:pt x="238" y="1069"/>
                  </a:cubicBezTo>
                  <a:cubicBezTo>
                    <a:pt x="238" y="1063"/>
                    <a:pt x="238" y="1056"/>
                    <a:pt x="238" y="1050"/>
                  </a:cubicBezTo>
                  <a:cubicBezTo>
                    <a:pt x="241" y="1041"/>
                    <a:pt x="257" y="1059"/>
                    <a:pt x="260" y="1061"/>
                  </a:cubicBezTo>
                  <a:cubicBezTo>
                    <a:pt x="266" y="1050"/>
                    <a:pt x="279" y="1052"/>
                    <a:pt x="291" y="1050"/>
                  </a:cubicBezTo>
                  <a:cubicBezTo>
                    <a:pt x="297" y="1049"/>
                    <a:pt x="302" y="1044"/>
                    <a:pt x="308" y="1041"/>
                  </a:cubicBezTo>
                  <a:cubicBezTo>
                    <a:pt x="319" y="1042"/>
                    <a:pt x="330" y="1045"/>
                    <a:pt x="341" y="1049"/>
                  </a:cubicBezTo>
                  <a:cubicBezTo>
                    <a:pt x="342" y="1050"/>
                    <a:pt x="344" y="1055"/>
                    <a:pt x="344" y="1058"/>
                  </a:cubicBezTo>
                  <a:cubicBezTo>
                    <a:pt x="344" y="1061"/>
                    <a:pt x="342" y="1067"/>
                    <a:pt x="342" y="1067"/>
                  </a:cubicBezTo>
                  <a:cubicBezTo>
                    <a:pt x="347" y="1070"/>
                    <a:pt x="355" y="1072"/>
                    <a:pt x="361" y="1075"/>
                  </a:cubicBezTo>
                  <a:cubicBezTo>
                    <a:pt x="362" y="1075"/>
                    <a:pt x="365" y="1077"/>
                    <a:pt x="365" y="1077"/>
                  </a:cubicBezTo>
                  <a:cubicBezTo>
                    <a:pt x="375" y="1074"/>
                    <a:pt x="384" y="1074"/>
                    <a:pt x="393" y="1080"/>
                  </a:cubicBezTo>
                  <a:cubicBezTo>
                    <a:pt x="396" y="1083"/>
                    <a:pt x="398" y="1088"/>
                    <a:pt x="401" y="1092"/>
                  </a:cubicBezTo>
                  <a:cubicBezTo>
                    <a:pt x="404" y="1095"/>
                    <a:pt x="407" y="1102"/>
                    <a:pt x="407" y="1102"/>
                  </a:cubicBezTo>
                  <a:cubicBezTo>
                    <a:pt x="404" y="1114"/>
                    <a:pt x="399" y="1127"/>
                    <a:pt x="396" y="1138"/>
                  </a:cubicBezTo>
                  <a:cubicBezTo>
                    <a:pt x="393" y="1147"/>
                    <a:pt x="395" y="1141"/>
                    <a:pt x="389" y="1152"/>
                  </a:cubicBezTo>
                  <a:cubicBezTo>
                    <a:pt x="387" y="1153"/>
                    <a:pt x="385" y="1156"/>
                    <a:pt x="385" y="1156"/>
                  </a:cubicBezTo>
                  <a:cubicBezTo>
                    <a:pt x="389" y="1185"/>
                    <a:pt x="396" y="1180"/>
                    <a:pt x="410" y="1197"/>
                  </a:cubicBezTo>
                  <a:cubicBezTo>
                    <a:pt x="427" y="1219"/>
                    <a:pt x="440" y="1239"/>
                    <a:pt x="447" y="1266"/>
                  </a:cubicBezTo>
                  <a:cubicBezTo>
                    <a:pt x="446" y="1280"/>
                    <a:pt x="452" y="1314"/>
                    <a:pt x="435" y="1325"/>
                  </a:cubicBezTo>
                  <a:cubicBezTo>
                    <a:pt x="427" y="1347"/>
                    <a:pt x="433" y="1325"/>
                    <a:pt x="430" y="1367"/>
                  </a:cubicBezTo>
                  <a:cubicBezTo>
                    <a:pt x="429" y="1377"/>
                    <a:pt x="421" y="1381"/>
                    <a:pt x="418" y="1391"/>
                  </a:cubicBezTo>
                  <a:cubicBezTo>
                    <a:pt x="421" y="1413"/>
                    <a:pt x="430" y="1422"/>
                    <a:pt x="446" y="1438"/>
                  </a:cubicBezTo>
                  <a:cubicBezTo>
                    <a:pt x="449" y="1441"/>
                    <a:pt x="450" y="1442"/>
                    <a:pt x="452" y="1447"/>
                  </a:cubicBezTo>
                  <a:cubicBezTo>
                    <a:pt x="454" y="1450"/>
                    <a:pt x="455" y="1456"/>
                    <a:pt x="455" y="1456"/>
                  </a:cubicBezTo>
                  <a:cubicBezTo>
                    <a:pt x="457" y="1475"/>
                    <a:pt x="458" y="1488"/>
                    <a:pt x="460" y="1505"/>
                  </a:cubicBezTo>
                  <a:cubicBezTo>
                    <a:pt x="461" y="1514"/>
                    <a:pt x="461" y="1511"/>
                    <a:pt x="464" y="1522"/>
                  </a:cubicBezTo>
                  <a:cubicBezTo>
                    <a:pt x="466" y="1524"/>
                    <a:pt x="466" y="1527"/>
                    <a:pt x="466" y="1527"/>
                  </a:cubicBezTo>
                  <a:cubicBezTo>
                    <a:pt x="468" y="1542"/>
                    <a:pt x="469" y="1552"/>
                    <a:pt x="481" y="1561"/>
                  </a:cubicBezTo>
                  <a:cubicBezTo>
                    <a:pt x="485" y="1566"/>
                    <a:pt x="488" y="1569"/>
                    <a:pt x="494" y="1572"/>
                  </a:cubicBezTo>
                  <a:cubicBezTo>
                    <a:pt x="497" y="1585"/>
                    <a:pt x="503" y="1597"/>
                    <a:pt x="506" y="1610"/>
                  </a:cubicBezTo>
                  <a:cubicBezTo>
                    <a:pt x="506" y="1614"/>
                    <a:pt x="508" y="1619"/>
                    <a:pt x="505" y="1622"/>
                  </a:cubicBezTo>
                  <a:cubicBezTo>
                    <a:pt x="503" y="1625"/>
                    <a:pt x="497" y="1628"/>
                    <a:pt x="497" y="1628"/>
                  </a:cubicBezTo>
                  <a:cubicBezTo>
                    <a:pt x="488" y="1642"/>
                    <a:pt x="509" y="1644"/>
                    <a:pt x="517" y="1644"/>
                  </a:cubicBezTo>
                  <a:cubicBezTo>
                    <a:pt x="539" y="1639"/>
                    <a:pt x="557" y="1635"/>
                    <a:pt x="579" y="1633"/>
                  </a:cubicBezTo>
                  <a:cubicBezTo>
                    <a:pt x="598" y="1630"/>
                    <a:pt x="613" y="1627"/>
                    <a:pt x="632" y="1624"/>
                  </a:cubicBezTo>
                  <a:cubicBezTo>
                    <a:pt x="635" y="1624"/>
                    <a:pt x="638" y="1622"/>
                    <a:pt x="641" y="1621"/>
                  </a:cubicBezTo>
                  <a:cubicBezTo>
                    <a:pt x="642" y="1621"/>
                    <a:pt x="644" y="1619"/>
                    <a:pt x="646" y="1617"/>
                  </a:cubicBezTo>
                  <a:cubicBezTo>
                    <a:pt x="649" y="1617"/>
                    <a:pt x="655" y="1616"/>
                    <a:pt x="655" y="1616"/>
                  </a:cubicBezTo>
                  <a:cubicBezTo>
                    <a:pt x="659" y="1610"/>
                    <a:pt x="664" y="1603"/>
                    <a:pt x="670" y="1600"/>
                  </a:cubicBezTo>
                  <a:cubicBezTo>
                    <a:pt x="675" y="1594"/>
                    <a:pt x="678" y="1591"/>
                    <a:pt x="683" y="1588"/>
                  </a:cubicBezTo>
                  <a:cubicBezTo>
                    <a:pt x="687" y="1581"/>
                    <a:pt x="697" y="1577"/>
                    <a:pt x="704" y="1574"/>
                  </a:cubicBezTo>
                  <a:cubicBezTo>
                    <a:pt x="715" y="1563"/>
                    <a:pt x="726" y="1550"/>
                    <a:pt x="731" y="1535"/>
                  </a:cubicBezTo>
                  <a:cubicBezTo>
                    <a:pt x="731" y="1531"/>
                    <a:pt x="729" y="1528"/>
                    <a:pt x="729" y="1525"/>
                  </a:cubicBezTo>
                  <a:cubicBezTo>
                    <a:pt x="729" y="1494"/>
                    <a:pt x="737" y="1505"/>
                    <a:pt x="754" y="1494"/>
                  </a:cubicBezTo>
                  <a:cubicBezTo>
                    <a:pt x="759" y="1488"/>
                    <a:pt x="762" y="1483"/>
                    <a:pt x="765" y="1475"/>
                  </a:cubicBezTo>
                  <a:cubicBezTo>
                    <a:pt x="763" y="1458"/>
                    <a:pt x="765" y="1439"/>
                    <a:pt x="755" y="1424"/>
                  </a:cubicBezTo>
                  <a:cubicBezTo>
                    <a:pt x="759" y="1413"/>
                    <a:pt x="771" y="1419"/>
                    <a:pt x="779" y="1422"/>
                  </a:cubicBezTo>
                  <a:cubicBezTo>
                    <a:pt x="782" y="1427"/>
                    <a:pt x="782" y="1435"/>
                    <a:pt x="785" y="1427"/>
                  </a:cubicBezTo>
                  <a:cubicBezTo>
                    <a:pt x="786" y="1416"/>
                    <a:pt x="786" y="1405"/>
                    <a:pt x="786" y="1396"/>
                  </a:cubicBezTo>
                  <a:cubicBezTo>
                    <a:pt x="788" y="1386"/>
                    <a:pt x="810" y="1385"/>
                    <a:pt x="817" y="1380"/>
                  </a:cubicBezTo>
                  <a:cubicBezTo>
                    <a:pt x="820" y="1374"/>
                    <a:pt x="831" y="1367"/>
                    <a:pt x="837" y="1363"/>
                  </a:cubicBezTo>
                  <a:cubicBezTo>
                    <a:pt x="841" y="1361"/>
                    <a:pt x="847" y="1356"/>
                    <a:pt x="847" y="1356"/>
                  </a:cubicBezTo>
                  <a:cubicBezTo>
                    <a:pt x="855" y="1345"/>
                    <a:pt x="845" y="1333"/>
                    <a:pt x="844" y="1320"/>
                  </a:cubicBezTo>
                  <a:cubicBezTo>
                    <a:pt x="845" y="1310"/>
                    <a:pt x="847" y="1308"/>
                    <a:pt x="850" y="1299"/>
                  </a:cubicBezTo>
                  <a:cubicBezTo>
                    <a:pt x="847" y="1288"/>
                    <a:pt x="842" y="1288"/>
                    <a:pt x="834" y="1280"/>
                  </a:cubicBezTo>
                  <a:cubicBezTo>
                    <a:pt x="833" y="1275"/>
                    <a:pt x="830" y="1266"/>
                    <a:pt x="830" y="1266"/>
                  </a:cubicBezTo>
                  <a:cubicBezTo>
                    <a:pt x="831" y="1250"/>
                    <a:pt x="831" y="1236"/>
                    <a:pt x="831" y="1220"/>
                  </a:cubicBezTo>
                  <a:cubicBezTo>
                    <a:pt x="833" y="1192"/>
                    <a:pt x="861" y="1183"/>
                    <a:pt x="876" y="1166"/>
                  </a:cubicBezTo>
                  <a:cubicBezTo>
                    <a:pt x="879" y="1160"/>
                    <a:pt x="884" y="1160"/>
                    <a:pt x="885" y="1153"/>
                  </a:cubicBezTo>
                  <a:cubicBezTo>
                    <a:pt x="890" y="1144"/>
                    <a:pt x="889" y="1142"/>
                    <a:pt x="895" y="1136"/>
                  </a:cubicBezTo>
                  <a:cubicBezTo>
                    <a:pt x="898" y="1127"/>
                    <a:pt x="906" y="1114"/>
                    <a:pt x="915" y="1111"/>
                  </a:cubicBezTo>
                  <a:cubicBezTo>
                    <a:pt x="920" y="1105"/>
                    <a:pt x="924" y="1099"/>
                    <a:pt x="930" y="1094"/>
                  </a:cubicBezTo>
                  <a:cubicBezTo>
                    <a:pt x="935" y="1089"/>
                    <a:pt x="938" y="1089"/>
                    <a:pt x="943" y="1084"/>
                  </a:cubicBezTo>
                  <a:cubicBezTo>
                    <a:pt x="947" y="1080"/>
                    <a:pt x="949" y="1078"/>
                    <a:pt x="955" y="1077"/>
                  </a:cubicBezTo>
                  <a:cubicBezTo>
                    <a:pt x="961" y="1066"/>
                    <a:pt x="958" y="1069"/>
                    <a:pt x="966" y="1064"/>
                  </a:cubicBezTo>
                  <a:cubicBezTo>
                    <a:pt x="972" y="1055"/>
                    <a:pt x="978" y="1045"/>
                    <a:pt x="983" y="1036"/>
                  </a:cubicBezTo>
                  <a:cubicBezTo>
                    <a:pt x="988" y="1030"/>
                    <a:pt x="989" y="1019"/>
                    <a:pt x="991" y="1013"/>
                  </a:cubicBezTo>
                  <a:cubicBezTo>
                    <a:pt x="994" y="1003"/>
                    <a:pt x="992" y="1009"/>
                    <a:pt x="998" y="999"/>
                  </a:cubicBezTo>
                  <a:cubicBezTo>
                    <a:pt x="1003" y="992"/>
                    <a:pt x="1003" y="984"/>
                    <a:pt x="1005" y="977"/>
                  </a:cubicBezTo>
                  <a:cubicBezTo>
                    <a:pt x="1003" y="966"/>
                    <a:pt x="1000" y="970"/>
                    <a:pt x="989" y="974"/>
                  </a:cubicBezTo>
                  <a:cubicBezTo>
                    <a:pt x="971" y="986"/>
                    <a:pt x="941" y="983"/>
                    <a:pt x="921" y="983"/>
                  </a:cubicBezTo>
                  <a:cubicBezTo>
                    <a:pt x="892" y="981"/>
                    <a:pt x="895" y="977"/>
                    <a:pt x="878" y="961"/>
                  </a:cubicBezTo>
                  <a:cubicBezTo>
                    <a:pt x="875" y="949"/>
                    <a:pt x="867" y="944"/>
                    <a:pt x="858" y="936"/>
                  </a:cubicBezTo>
                  <a:cubicBezTo>
                    <a:pt x="853" y="933"/>
                    <a:pt x="844" y="930"/>
                    <a:pt x="844" y="930"/>
                  </a:cubicBezTo>
                  <a:cubicBezTo>
                    <a:pt x="837" y="909"/>
                    <a:pt x="828" y="891"/>
                    <a:pt x="817" y="872"/>
                  </a:cubicBezTo>
                  <a:cubicBezTo>
                    <a:pt x="811" y="866"/>
                    <a:pt x="816" y="869"/>
                    <a:pt x="805" y="863"/>
                  </a:cubicBezTo>
                  <a:cubicBezTo>
                    <a:pt x="802" y="859"/>
                    <a:pt x="796" y="856"/>
                    <a:pt x="796" y="856"/>
                  </a:cubicBezTo>
                  <a:cubicBezTo>
                    <a:pt x="786" y="842"/>
                    <a:pt x="794" y="825"/>
                    <a:pt x="785" y="813"/>
                  </a:cubicBezTo>
                  <a:cubicBezTo>
                    <a:pt x="774" y="794"/>
                    <a:pt x="759" y="772"/>
                    <a:pt x="745" y="758"/>
                  </a:cubicBezTo>
                  <a:cubicBezTo>
                    <a:pt x="742" y="744"/>
                    <a:pt x="737" y="736"/>
                    <a:pt x="729" y="723"/>
                  </a:cubicBezTo>
                  <a:cubicBezTo>
                    <a:pt x="726" y="720"/>
                    <a:pt x="723" y="709"/>
                    <a:pt x="723" y="709"/>
                  </a:cubicBezTo>
                  <a:cubicBezTo>
                    <a:pt x="740" y="705"/>
                    <a:pt x="757" y="733"/>
                    <a:pt x="766" y="744"/>
                  </a:cubicBezTo>
                  <a:cubicBezTo>
                    <a:pt x="771" y="758"/>
                    <a:pt x="771" y="759"/>
                    <a:pt x="786" y="764"/>
                  </a:cubicBezTo>
                  <a:cubicBezTo>
                    <a:pt x="793" y="766"/>
                    <a:pt x="800" y="773"/>
                    <a:pt x="800" y="773"/>
                  </a:cubicBezTo>
                  <a:cubicBezTo>
                    <a:pt x="803" y="780"/>
                    <a:pt x="808" y="784"/>
                    <a:pt x="813" y="791"/>
                  </a:cubicBezTo>
                  <a:cubicBezTo>
                    <a:pt x="813" y="803"/>
                    <a:pt x="814" y="809"/>
                    <a:pt x="817" y="819"/>
                  </a:cubicBezTo>
                  <a:cubicBezTo>
                    <a:pt x="819" y="842"/>
                    <a:pt x="820" y="841"/>
                    <a:pt x="839" y="847"/>
                  </a:cubicBezTo>
                  <a:cubicBezTo>
                    <a:pt x="844" y="852"/>
                    <a:pt x="847" y="856"/>
                    <a:pt x="851" y="861"/>
                  </a:cubicBezTo>
                  <a:cubicBezTo>
                    <a:pt x="851" y="863"/>
                    <a:pt x="853" y="864"/>
                    <a:pt x="853" y="866"/>
                  </a:cubicBezTo>
                  <a:cubicBezTo>
                    <a:pt x="853" y="869"/>
                    <a:pt x="853" y="874"/>
                    <a:pt x="855" y="877"/>
                  </a:cubicBezTo>
                  <a:cubicBezTo>
                    <a:pt x="856" y="884"/>
                    <a:pt x="870" y="889"/>
                    <a:pt x="875" y="894"/>
                  </a:cubicBezTo>
                  <a:cubicBezTo>
                    <a:pt x="887" y="927"/>
                    <a:pt x="870" y="945"/>
                    <a:pt x="910" y="955"/>
                  </a:cubicBezTo>
                  <a:cubicBezTo>
                    <a:pt x="921" y="953"/>
                    <a:pt x="926" y="955"/>
                    <a:pt x="933" y="949"/>
                  </a:cubicBezTo>
                  <a:cubicBezTo>
                    <a:pt x="938" y="942"/>
                    <a:pt x="944" y="941"/>
                    <a:pt x="951" y="936"/>
                  </a:cubicBezTo>
                  <a:cubicBezTo>
                    <a:pt x="972" y="924"/>
                    <a:pt x="978" y="920"/>
                    <a:pt x="1003" y="916"/>
                  </a:cubicBezTo>
                  <a:cubicBezTo>
                    <a:pt x="1009" y="914"/>
                    <a:pt x="1017" y="911"/>
                    <a:pt x="1025" y="909"/>
                  </a:cubicBezTo>
                  <a:cubicBezTo>
                    <a:pt x="1031" y="906"/>
                    <a:pt x="1036" y="899"/>
                    <a:pt x="1042" y="897"/>
                  </a:cubicBezTo>
                  <a:cubicBezTo>
                    <a:pt x="1051" y="894"/>
                    <a:pt x="1060" y="894"/>
                    <a:pt x="1068" y="888"/>
                  </a:cubicBezTo>
                  <a:cubicBezTo>
                    <a:pt x="1073" y="881"/>
                    <a:pt x="1079" y="877"/>
                    <a:pt x="1084" y="869"/>
                  </a:cubicBezTo>
                  <a:cubicBezTo>
                    <a:pt x="1087" y="861"/>
                    <a:pt x="1088" y="850"/>
                    <a:pt x="1098" y="844"/>
                  </a:cubicBezTo>
                  <a:cubicBezTo>
                    <a:pt x="1104" y="836"/>
                    <a:pt x="1105" y="825"/>
                    <a:pt x="1108" y="816"/>
                  </a:cubicBezTo>
                  <a:cubicBezTo>
                    <a:pt x="1110" y="811"/>
                    <a:pt x="1115" y="808"/>
                    <a:pt x="1116" y="803"/>
                  </a:cubicBezTo>
                  <a:cubicBezTo>
                    <a:pt x="1110" y="800"/>
                    <a:pt x="1110" y="805"/>
                    <a:pt x="1102" y="808"/>
                  </a:cubicBezTo>
                  <a:cubicBezTo>
                    <a:pt x="1099" y="802"/>
                    <a:pt x="1104" y="795"/>
                    <a:pt x="1098" y="792"/>
                  </a:cubicBezTo>
                  <a:cubicBezTo>
                    <a:pt x="1094" y="789"/>
                    <a:pt x="1084" y="788"/>
                    <a:pt x="1084" y="788"/>
                  </a:cubicBezTo>
                  <a:cubicBezTo>
                    <a:pt x="1077" y="780"/>
                    <a:pt x="1076" y="783"/>
                    <a:pt x="1067" y="786"/>
                  </a:cubicBezTo>
                  <a:cubicBezTo>
                    <a:pt x="1064" y="788"/>
                    <a:pt x="1057" y="789"/>
                    <a:pt x="1057" y="789"/>
                  </a:cubicBezTo>
                  <a:cubicBezTo>
                    <a:pt x="1054" y="789"/>
                    <a:pt x="1051" y="789"/>
                    <a:pt x="1048" y="788"/>
                  </a:cubicBezTo>
                  <a:cubicBezTo>
                    <a:pt x="1046" y="786"/>
                    <a:pt x="1045" y="778"/>
                    <a:pt x="1045" y="778"/>
                  </a:cubicBezTo>
                  <a:cubicBezTo>
                    <a:pt x="1046" y="778"/>
                    <a:pt x="1048" y="777"/>
                    <a:pt x="1050" y="775"/>
                  </a:cubicBezTo>
                  <a:cubicBezTo>
                    <a:pt x="1060" y="772"/>
                    <a:pt x="1067" y="778"/>
                    <a:pt x="1060" y="763"/>
                  </a:cubicBezTo>
                  <a:cubicBezTo>
                    <a:pt x="1059" y="763"/>
                    <a:pt x="1057" y="761"/>
                    <a:pt x="1056" y="761"/>
                  </a:cubicBezTo>
                  <a:cubicBezTo>
                    <a:pt x="1053" y="761"/>
                    <a:pt x="1048" y="761"/>
                    <a:pt x="1046" y="763"/>
                  </a:cubicBezTo>
                  <a:cubicBezTo>
                    <a:pt x="1046" y="764"/>
                    <a:pt x="1045" y="766"/>
                    <a:pt x="1043" y="767"/>
                  </a:cubicBezTo>
                  <a:cubicBezTo>
                    <a:pt x="1036" y="775"/>
                    <a:pt x="1025" y="777"/>
                    <a:pt x="1016" y="780"/>
                  </a:cubicBezTo>
                  <a:cubicBezTo>
                    <a:pt x="1011" y="780"/>
                    <a:pt x="1006" y="778"/>
                    <a:pt x="1003" y="777"/>
                  </a:cubicBezTo>
                  <a:cubicBezTo>
                    <a:pt x="1002" y="777"/>
                    <a:pt x="997" y="775"/>
                    <a:pt x="997" y="775"/>
                  </a:cubicBezTo>
                  <a:cubicBezTo>
                    <a:pt x="988" y="763"/>
                    <a:pt x="986" y="761"/>
                    <a:pt x="971" y="758"/>
                  </a:cubicBezTo>
                  <a:cubicBezTo>
                    <a:pt x="971" y="753"/>
                    <a:pt x="974" y="747"/>
                    <a:pt x="971" y="742"/>
                  </a:cubicBezTo>
                  <a:cubicBezTo>
                    <a:pt x="969" y="739"/>
                    <a:pt x="960" y="736"/>
                    <a:pt x="957" y="734"/>
                  </a:cubicBezTo>
                  <a:cubicBezTo>
                    <a:pt x="954" y="733"/>
                    <a:pt x="947" y="731"/>
                    <a:pt x="947" y="731"/>
                  </a:cubicBezTo>
                  <a:cubicBezTo>
                    <a:pt x="941" y="725"/>
                    <a:pt x="935" y="722"/>
                    <a:pt x="929" y="716"/>
                  </a:cubicBezTo>
                  <a:cubicBezTo>
                    <a:pt x="930" y="706"/>
                    <a:pt x="932" y="700"/>
                    <a:pt x="941" y="697"/>
                  </a:cubicBezTo>
                  <a:cubicBezTo>
                    <a:pt x="955" y="698"/>
                    <a:pt x="968" y="702"/>
                    <a:pt x="980" y="705"/>
                  </a:cubicBezTo>
                  <a:cubicBezTo>
                    <a:pt x="986" y="711"/>
                    <a:pt x="988" y="716"/>
                    <a:pt x="995" y="720"/>
                  </a:cubicBezTo>
                  <a:cubicBezTo>
                    <a:pt x="1005" y="734"/>
                    <a:pt x="1012" y="736"/>
                    <a:pt x="1025" y="744"/>
                  </a:cubicBezTo>
                  <a:cubicBezTo>
                    <a:pt x="1033" y="742"/>
                    <a:pt x="1045" y="747"/>
                    <a:pt x="1051" y="741"/>
                  </a:cubicBezTo>
                  <a:cubicBezTo>
                    <a:pt x="1060" y="733"/>
                    <a:pt x="1048" y="738"/>
                    <a:pt x="1059" y="734"/>
                  </a:cubicBezTo>
                  <a:cubicBezTo>
                    <a:pt x="1064" y="738"/>
                    <a:pt x="1068" y="739"/>
                    <a:pt x="1073" y="742"/>
                  </a:cubicBezTo>
                  <a:cubicBezTo>
                    <a:pt x="1079" y="752"/>
                    <a:pt x="1093" y="750"/>
                    <a:pt x="1104" y="753"/>
                  </a:cubicBezTo>
                  <a:cubicBezTo>
                    <a:pt x="1121" y="764"/>
                    <a:pt x="1110" y="759"/>
                    <a:pt x="1141" y="761"/>
                  </a:cubicBezTo>
                  <a:cubicBezTo>
                    <a:pt x="1152" y="763"/>
                    <a:pt x="1156" y="766"/>
                    <a:pt x="1163" y="775"/>
                  </a:cubicBezTo>
                  <a:cubicBezTo>
                    <a:pt x="1159" y="788"/>
                    <a:pt x="1167" y="781"/>
                    <a:pt x="1173" y="777"/>
                  </a:cubicBezTo>
                  <a:cubicBezTo>
                    <a:pt x="1175" y="770"/>
                    <a:pt x="1178" y="770"/>
                    <a:pt x="1181" y="764"/>
                  </a:cubicBezTo>
                  <a:cubicBezTo>
                    <a:pt x="1190" y="767"/>
                    <a:pt x="1189" y="772"/>
                    <a:pt x="1187" y="783"/>
                  </a:cubicBezTo>
                  <a:cubicBezTo>
                    <a:pt x="1195" y="789"/>
                    <a:pt x="1206" y="786"/>
                    <a:pt x="1215" y="789"/>
                  </a:cubicBezTo>
                  <a:cubicBezTo>
                    <a:pt x="1221" y="791"/>
                    <a:pt x="1226" y="797"/>
                    <a:pt x="1234" y="800"/>
                  </a:cubicBezTo>
                  <a:cubicBezTo>
                    <a:pt x="1245" y="803"/>
                    <a:pt x="1255" y="808"/>
                    <a:pt x="1265" y="816"/>
                  </a:cubicBezTo>
                  <a:cubicBezTo>
                    <a:pt x="1268" y="827"/>
                    <a:pt x="1272" y="831"/>
                    <a:pt x="1282" y="834"/>
                  </a:cubicBezTo>
                  <a:cubicBezTo>
                    <a:pt x="1286" y="842"/>
                    <a:pt x="1288" y="847"/>
                    <a:pt x="1296" y="852"/>
                  </a:cubicBezTo>
                  <a:cubicBezTo>
                    <a:pt x="1308" y="849"/>
                    <a:pt x="1302" y="850"/>
                    <a:pt x="1314" y="847"/>
                  </a:cubicBezTo>
                  <a:cubicBezTo>
                    <a:pt x="1316" y="845"/>
                    <a:pt x="1319" y="845"/>
                    <a:pt x="1319" y="845"/>
                  </a:cubicBezTo>
                  <a:cubicBezTo>
                    <a:pt x="1328" y="852"/>
                    <a:pt x="1322" y="842"/>
                    <a:pt x="1319" y="839"/>
                  </a:cubicBezTo>
                  <a:cubicBezTo>
                    <a:pt x="1316" y="844"/>
                    <a:pt x="1311" y="847"/>
                    <a:pt x="1310" y="853"/>
                  </a:cubicBezTo>
                  <a:cubicBezTo>
                    <a:pt x="1310" y="856"/>
                    <a:pt x="1307" y="863"/>
                    <a:pt x="1307" y="863"/>
                  </a:cubicBezTo>
                  <a:cubicBezTo>
                    <a:pt x="1308" y="869"/>
                    <a:pt x="1310" y="880"/>
                    <a:pt x="1319" y="880"/>
                  </a:cubicBezTo>
                  <a:lnTo>
                    <a:pt x="1320" y="916"/>
                  </a:lnTo>
                  <a:lnTo>
                    <a:pt x="1348" y="1005"/>
                  </a:lnTo>
                  <a:lnTo>
                    <a:pt x="1373" y="1033"/>
                  </a:lnTo>
                  <a:lnTo>
                    <a:pt x="1416" y="994"/>
                  </a:lnTo>
                  <a:lnTo>
                    <a:pt x="1413" y="967"/>
                  </a:lnTo>
                  <a:lnTo>
                    <a:pt x="1424" y="959"/>
                  </a:lnTo>
                  <a:lnTo>
                    <a:pt x="1423" y="925"/>
                  </a:lnTo>
                  <a:lnTo>
                    <a:pt x="1452" y="916"/>
                  </a:lnTo>
                  <a:lnTo>
                    <a:pt x="1520" y="855"/>
                  </a:lnTo>
                  <a:lnTo>
                    <a:pt x="1533" y="839"/>
                  </a:lnTo>
                  <a:lnTo>
                    <a:pt x="1588" y="824"/>
                  </a:lnTo>
                  <a:lnTo>
                    <a:pt x="1608" y="847"/>
                  </a:lnTo>
                  <a:lnTo>
                    <a:pt x="1602" y="858"/>
                  </a:lnTo>
                  <a:lnTo>
                    <a:pt x="1619" y="875"/>
                  </a:lnTo>
                  <a:lnTo>
                    <a:pt x="1624" y="899"/>
                  </a:lnTo>
                  <a:lnTo>
                    <a:pt x="1641" y="906"/>
                  </a:lnTo>
                  <a:lnTo>
                    <a:pt x="1677" y="892"/>
                  </a:lnTo>
                  <a:lnTo>
                    <a:pt x="1675" y="975"/>
                  </a:lnTo>
                  <a:lnTo>
                    <a:pt x="1684" y="956"/>
                  </a:lnTo>
                  <a:lnTo>
                    <a:pt x="1707" y="1000"/>
                  </a:lnTo>
                  <a:lnTo>
                    <a:pt x="1704" y="1030"/>
                  </a:lnTo>
                  <a:lnTo>
                    <a:pt x="1718" y="1013"/>
                  </a:lnTo>
                  <a:lnTo>
                    <a:pt x="1721" y="997"/>
                  </a:lnTo>
                  <a:lnTo>
                    <a:pt x="1738" y="972"/>
                  </a:lnTo>
                  <a:lnTo>
                    <a:pt x="1728" y="958"/>
                  </a:lnTo>
                  <a:lnTo>
                    <a:pt x="1737" y="942"/>
                  </a:lnTo>
                  <a:lnTo>
                    <a:pt x="1725" y="913"/>
                  </a:lnTo>
                  <a:lnTo>
                    <a:pt x="1732" y="889"/>
                  </a:lnTo>
                  <a:lnTo>
                    <a:pt x="1715" y="895"/>
                  </a:lnTo>
                  <a:lnTo>
                    <a:pt x="1707" y="874"/>
                  </a:lnTo>
                  <a:lnTo>
                    <a:pt x="1701" y="844"/>
                  </a:lnTo>
                  <a:lnTo>
                    <a:pt x="1714" y="816"/>
                  </a:lnTo>
                  <a:lnTo>
                    <a:pt x="1728" y="834"/>
                  </a:lnTo>
                  <a:lnTo>
                    <a:pt x="1721" y="880"/>
                  </a:lnTo>
                  <a:lnTo>
                    <a:pt x="1738" y="849"/>
                  </a:lnTo>
                  <a:lnTo>
                    <a:pt x="1732" y="824"/>
                  </a:lnTo>
                  <a:lnTo>
                    <a:pt x="1752" y="808"/>
                  </a:lnTo>
                  <a:lnTo>
                    <a:pt x="1752" y="797"/>
                  </a:lnTo>
                  <a:lnTo>
                    <a:pt x="1759" y="800"/>
                  </a:lnTo>
                  <a:lnTo>
                    <a:pt x="1796" y="756"/>
                  </a:lnTo>
                  <a:lnTo>
                    <a:pt x="1805" y="684"/>
                  </a:lnTo>
                  <a:lnTo>
                    <a:pt x="1810" y="655"/>
                  </a:lnTo>
                  <a:lnTo>
                    <a:pt x="1794" y="664"/>
                  </a:lnTo>
                  <a:lnTo>
                    <a:pt x="1788" y="655"/>
                  </a:lnTo>
                  <a:lnTo>
                    <a:pt x="1800" y="638"/>
                  </a:lnTo>
                  <a:lnTo>
                    <a:pt x="1776" y="592"/>
                  </a:lnTo>
                  <a:lnTo>
                    <a:pt x="1763" y="580"/>
                  </a:lnTo>
                  <a:lnTo>
                    <a:pt x="1783" y="544"/>
                  </a:lnTo>
                  <a:lnTo>
                    <a:pt x="1762" y="539"/>
                  </a:lnTo>
                  <a:lnTo>
                    <a:pt x="1743" y="531"/>
                  </a:lnTo>
                  <a:lnTo>
                    <a:pt x="1751" y="503"/>
                  </a:lnTo>
                  <a:lnTo>
                    <a:pt x="1763" y="487"/>
                  </a:lnTo>
                  <a:lnTo>
                    <a:pt x="1766" y="519"/>
                  </a:lnTo>
                  <a:lnTo>
                    <a:pt x="1788" y="498"/>
                  </a:lnTo>
                  <a:lnTo>
                    <a:pt x="1805" y="497"/>
                  </a:lnTo>
                  <a:lnTo>
                    <a:pt x="1797" y="519"/>
                  </a:lnTo>
                  <a:lnTo>
                    <a:pt x="1824" y="528"/>
                  </a:lnTo>
                  <a:lnTo>
                    <a:pt x="1816" y="545"/>
                  </a:lnTo>
                  <a:lnTo>
                    <a:pt x="1830" y="559"/>
                  </a:lnTo>
                  <a:lnTo>
                    <a:pt x="1830" y="588"/>
                  </a:lnTo>
                  <a:lnTo>
                    <a:pt x="1861" y="559"/>
                  </a:lnTo>
                  <a:lnTo>
                    <a:pt x="1850" y="531"/>
                  </a:lnTo>
                  <a:lnTo>
                    <a:pt x="1821" y="489"/>
                  </a:lnTo>
                  <a:lnTo>
                    <a:pt x="1830" y="473"/>
                  </a:lnTo>
                  <a:lnTo>
                    <a:pt x="1824" y="448"/>
                  </a:lnTo>
                  <a:lnTo>
                    <a:pt x="1844" y="427"/>
                  </a:lnTo>
                  <a:lnTo>
                    <a:pt x="1868" y="416"/>
                  </a:lnTo>
                  <a:lnTo>
                    <a:pt x="1867" y="367"/>
                  </a:lnTo>
                  <a:lnTo>
                    <a:pt x="1865" y="333"/>
                  </a:lnTo>
                  <a:lnTo>
                    <a:pt x="1858" y="302"/>
                  </a:lnTo>
                  <a:lnTo>
                    <a:pt x="1830" y="248"/>
                  </a:lnTo>
                  <a:lnTo>
                    <a:pt x="1825" y="275"/>
                  </a:lnTo>
                  <a:lnTo>
                    <a:pt x="1807" y="258"/>
                  </a:lnTo>
                  <a:lnTo>
                    <a:pt x="1790" y="266"/>
                  </a:lnTo>
                  <a:lnTo>
                    <a:pt x="1805" y="226"/>
                  </a:lnTo>
                  <a:lnTo>
                    <a:pt x="1821" y="192"/>
                  </a:lnTo>
                  <a:lnTo>
                    <a:pt x="1850" y="176"/>
                  </a:lnTo>
                  <a:lnTo>
                    <a:pt x="1853" y="161"/>
                  </a:lnTo>
                  <a:lnTo>
                    <a:pt x="1873" y="155"/>
                  </a:lnTo>
                  <a:lnTo>
                    <a:pt x="1873" y="170"/>
                  </a:lnTo>
                  <a:lnTo>
                    <a:pt x="1896" y="145"/>
                  </a:lnTo>
                  <a:lnTo>
                    <a:pt x="1882" y="139"/>
                  </a:lnTo>
                  <a:lnTo>
                    <a:pt x="1882" y="120"/>
                  </a:lnTo>
                  <a:lnTo>
                    <a:pt x="1899" y="108"/>
                  </a:lnTo>
                  <a:lnTo>
                    <a:pt x="1906" y="122"/>
                  </a:lnTo>
                  <a:lnTo>
                    <a:pt x="1929" y="100"/>
                  </a:lnTo>
                  <a:lnTo>
                    <a:pt x="1926" y="120"/>
                  </a:lnTo>
                  <a:lnTo>
                    <a:pt x="1927" y="136"/>
                  </a:lnTo>
                  <a:lnTo>
                    <a:pt x="1926" y="158"/>
                  </a:lnTo>
                  <a:lnTo>
                    <a:pt x="1918" y="175"/>
                  </a:lnTo>
                  <a:lnTo>
                    <a:pt x="1932" y="197"/>
                  </a:lnTo>
                  <a:lnTo>
                    <a:pt x="1938" y="212"/>
                  </a:lnTo>
                  <a:lnTo>
                    <a:pt x="1947" y="209"/>
                  </a:lnTo>
                  <a:lnTo>
                    <a:pt x="1992" y="256"/>
                  </a:lnTo>
                  <a:lnTo>
                    <a:pt x="2002" y="233"/>
                  </a:lnTo>
                  <a:lnTo>
                    <a:pt x="2014" y="216"/>
                  </a:lnTo>
                  <a:lnTo>
                    <a:pt x="1994" y="205"/>
                  </a:lnTo>
                  <a:lnTo>
                    <a:pt x="1999" y="184"/>
                  </a:lnTo>
                  <a:lnTo>
                    <a:pt x="1999" y="172"/>
                  </a:lnTo>
                  <a:lnTo>
                    <a:pt x="1978" y="150"/>
                  </a:lnTo>
                  <a:lnTo>
                    <a:pt x="1960" y="147"/>
                  </a:lnTo>
                  <a:lnTo>
                    <a:pt x="1943" y="123"/>
                  </a:lnTo>
                  <a:lnTo>
                    <a:pt x="1966" y="119"/>
                  </a:lnTo>
                  <a:lnTo>
                    <a:pt x="1977" y="100"/>
                  </a:lnTo>
                  <a:lnTo>
                    <a:pt x="1991" y="106"/>
                  </a:lnTo>
                  <a:lnTo>
                    <a:pt x="2005" y="98"/>
                  </a:lnTo>
                  <a:lnTo>
                    <a:pt x="1990" y="80"/>
                  </a:lnTo>
                  <a:lnTo>
                    <a:pt x="2002" y="69"/>
                  </a:lnTo>
                  <a:lnTo>
                    <a:pt x="2021" y="68"/>
                  </a:lnTo>
                  <a:lnTo>
                    <a:pt x="2000" y="53"/>
                  </a:lnTo>
                  <a:lnTo>
                    <a:pt x="1975" y="51"/>
                  </a:lnTo>
                  <a:lnTo>
                    <a:pt x="1990" y="32"/>
                  </a:lnTo>
                  <a:lnTo>
                    <a:pt x="1989" y="11"/>
                  </a:lnTo>
                  <a:lnTo>
                    <a:pt x="2005" y="27"/>
                  </a:lnTo>
                  <a:lnTo>
                    <a:pt x="2015" y="18"/>
                  </a:lnTo>
                  <a:lnTo>
                    <a:pt x="2024" y="21"/>
                  </a:lnTo>
                  <a:lnTo>
                    <a:pt x="2038" y="36"/>
                  </a:lnTo>
                  <a:lnTo>
                    <a:pt x="2060" y="33"/>
                  </a:lnTo>
                  <a:lnTo>
                    <a:pt x="2042" y="15"/>
                  </a:lnTo>
                  <a:lnTo>
                    <a:pt x="2038" y="0"/>
                  </a:lnTo>
                  <a:lnTo>
                    <a:pt x="2006" y="5"/>
                  </a:lnTo>
                  <a:lnTo>
                    <a:pt x="1994" y="0"/>
                  </a:lnTo>
                  <a:lnTo>
                    <a:pt x="1955" y="11"/>
                  </a:lnTo>
                  <a:lnTo>
                    <a:pt x="1913" y="18"/>
                  </a:lnTo>
                  <a:lnTo>
                    <a:pt x="1886" y="30"/>
                  </a:lnTo>
                  <a:lnTo>
                    <a:pt x="1885" y="47"/>
                  </a:lnTo>
                  <a:lnTo>
                    <a:pt x="1864" y="50"/>
                  </a:lnTo>
                  <a:cubicBezTo>
                    <a:pt x="1858" y="55"/>
                    <a:pt x="1854" y="75"/>
                    <a:pt x="1847" y="77"/>
                  </a:cubicBezTo>
                  <a:cubicBezTo>
                    <a:pt x="1839" y="82"/>
                    <a:pt x="1830" y="65"/>
                    <a:pt x="1820" y="63"/>
                  </a:cubicBezTo>
                  <a:lnTo>
                    <a:pt x="1786" y="66"/>
                  </a:lnTo>
                  <a:lnTo>
                    <a:pt x="1732" y="56"/>
                  </a:lnTo>
                  <a:lnTo>
                    <a:pt x="1709" y="62"/>
                  </a:lnTo>
                  <a:lnTo>
                    <a:pt x="1678" y="56"/>
                  </a:lnTo>
                  <a:lnTo>
                    <a:pt x="1666" y="47"/>
                  </a:lnTo>
                  <a:lnTo>
                    <a:pt x="1643" y="50"/>
                  </a:lnTo>
                  <a:cubicBezTo>
                    <a:pt x="1635" y="52"/>
                    <a:pt x="1626" y="57"/>
                    <a:pt x="1618" y="60"/>
                  </a:cubicBezTo>
                  <a:cubicBezTo>
                    <a:pt x="1610" y="63"/>
                    <a:pt x="1603" y="67"/>
                    <a:pt x="1597" y="71"/>
                  </a:cubicBezTo>
                  <a:cubicBezTo>
                    <a:pt x="1591" y="75"/>
                    <a:pt x="1587" y="84"/>
                    <a:pt x="1583" y="83"/>
                  </a:cubicBezTo>
                  <a:cubicBezTo>
                    <a:pt x="1571" y="90"/>
                    <a:pt x="1576" y="67"/>
                    <a:pt x="1571" y="65"/>
                  </a:cubicBezTo>
                  <a:lnTo>
                    <a:pt x="1553" y="69"/>
                  </a:lnTo>
                  <a:cubicBezTo>
                    <a:pt x="1544" y="66"/>
                    <a:pt x="1531" y="50"/>
                    <a:pt x="1517" y="47"/>
                  </a:cubicBezTo>
                  <a:cubicBezTo>
                    <a:pt x="1503" y="46"/>
                    <a:pt x="1479" y="45"/>
                    <a:pt x="1468" y="48"/>
                  </a:cubicBezTo>
                  <a:cubicBezTo>
                    <a:pt x="1457" y="51"/>
                    <a:pt x="1461" y="63"/>
                    <a:pt x="1451" y="63"/>
                  </a:cubicBezTo>
                  <a:cubicBezTo>
                    <a:pt x="1439" y="66"/>
                    <a:pt x="1419" y="48"/>
                    <a:pt x="1408" y="47"/>
                  </a:cubicBezTo>
                  <a:cubicBezTo>
                    <a:pt x="1397" y="46"/>
                    <a:pt x="1390" y="59"/>
                    <a:pt x="1382" y="59"/>
                  </a:cubicBezTo>
                  <a:cubicBezTo>
                    <a:pt x="1374" y="59"/>
                    <a:pt x="1362" y="52"/>
                    <a:pt x="1357" y="47"/>
                  </a:cubicBezTo>
                  <a:cubicBezTo>
                    <a:pt x="1352" y="42"/>
                    <a:pt x="1356" y="36"/>
                    <a:pt x="1349" y="30"/>
                  </a:cubicBezTo>
                  <a:cubicBezTo>
                    <a:pt x="1333" y="26"/>
                    <a:pt x="1330" y="13"/>
                    <a:pt x="1318" y="11"/>
                  </a:cubicBezTo>
                  <a:cubicBezTo>
                    <a:pt x="1306" y="9"/>
                    <a:pt x="1287" y="20"/>
                    <a:pt x="1277" y="20"/>
                  </a:cubicBezTo>
                  <a:cubicBezTo>
                    <a:pt x="1267" y="20"/>
                    <a:pt x="1268" y="10"/>
                    <a:pt x="1259" y="9"/>
                  </a:cubicBezTo>
                  <a:lnTo>
                    <a:pt x="1222" y="14"/>
                  </a:lnTo>
                  <a:lnTo>
                    <a:pt x="1210" y="32"/>
                  </a:lnTo>
                  <a:cubicBezTo>
                    <a:pt x="1203" y="35"/>
                    <a:pt x="1187" y="28"/>
                    <a:pt x="1178" y="29"/>
                  </a:cubicBezTo>
                  <a:cubicBezTo>
                    <a:pt x="1169" y="30"/>
                    <a:pt x="1164" y="36"/>
                    <a:pt x="1154" y="39"/>
                  </a:cubicBezTo>
                  <a:cubicBezTo>
                    <a:pt x="1144" y="42"/>
                    <a:pt x="1124" y="44"/>
                    <a:pt x="1120" y="48"/>
                  </a:cubicBezTo>
                  <a:cubicBezTo>
                    <a:pt x="1109" y="57"/>
                    <a:pt x="1132" y="61"/>
                    <a:pt x="1132" y="65"/>
                  </a:cubicBezTo>
                  <a:cubicBezTo>
                    <a:pt x="1132" y="69"/>
                    <a:pt x="1126" y="70"/>
                    <a:pt x="1118" y="72"/>
                  </a:cubicBezTo>
                  <a:cubicBezTo>
                    <a:pt x="1110" y="74"/>
                    <a:pt x="1084" y="72"/>
                    <a:pt x="1085" y="77"/>
                  </a:cubicBezTo>
                  <a:cubicBezTo>
                    <a:pt x="1085" y="86"/>
                    <a:pt x="1126" y="103"/>
                    <a:pt x="1127" y="105"/>
                  </a:cubicBezTo>
                  <a:lnTo>
                    <a:pt x="1090" y="90"/>
                  </a:lnTo>
                  <a:lnTo>
                    <a:pt x="1072" y="95"/>
                  </a:lnTo>
                  <a:cubicBezTo>
                    <a:pt x="1063" y="93"/>
                    <a:pt x="1039" y="65"/>
                    <a:pt x="1033" y="80"/>
                  </a:cubicBezTo>
                  <a:cubicBezTo>
                    <a:pt x="1027" y="95"/>
                    <a:pt x="1077" y="132"/>
                    <a:pt x="1084" y="147"/>
                  </a:cubicBezTo>
                  <a:lnTo>
                    <a:pt x="1075" y="171"/>
                  </a:lnTo>
                  <a:lnTo>
                    <a:pt x="1040" y="170"/>
                  </a:lnTo>
                  <a:cubicBezTo>
                    <a:pt x="1040" y="170"/>
                    <a:pt x="1061" y="164"/>
                    <a:pt x="1060" y="155"/>
                  </a:cubicBezTo>
                  <a:cubicBezTo>
                    <a:pt x="1059" y="146"/>
                    <a:pt x="1043" y="127"/>
                    <a:pt x="1031" y="113"/>
                  </a:cubicBezTo>
                  <a:cubicBezTo>
                    <a:pt x="1025" y="101"/>
                    <a:pt x="1030" y="84"/>
                    <a:pt x="1024" y="81"/>
                  </a:cubicBezTo>
                  <a:cubicBezTo>
                    <a:pt x="1018" y="78"/>
                    <a:pt x="997" y="65"/>
                    <a:pt x="989" y="71"/>
                  </a:cubicBezTo>
                  <a:cubicBezTo>
                    <a:pt x="968" y="74"/>
                    <a:pt x="970" y="107"/>
                    <a:pt x="974" y="116"/>
                  </a:cubicBezTo>
                  <a:cubicBezTo>
                    <a:pt x="978" y="125"/>
                    <a:pt x="1009" y="122"/>
                    <a:pt x="1012" y="125"/>
                  </a:cubicBezTo>
                  <a:cubicBezTo>
                    <a:pt x="1028" y="153"/>
                    <a:pt x="1005" y="143"/>
                    <a:pt x="989" y="134"/>
                  </a:cubicBezTo>
                  <a:cubicBezTo>
                    <a:pt x="973" y="125"/>
                    <a:pt x="968" y="128"/>
                    <a:pt x="958" y="128"/>
                  </a:cubicBezTo>
                  <a:cubicBezTo>
                    <a:pt x="948" y="128"/>
                    <a:pt x="931" y="133"/>
                    <a:pt x="926" y="137"/>
                  </a:cubicBezTo>
                  <a:cubicBezTo>
                    <a:pt x="921" y="141"/>
                    <a:pt x="939" y="157"/>
                    <a:pt x="926" y="152"/>
                  </a:cubicBezTo>
                  <a:cubicBezTo>
                    <a:pt x="913" y="147"/>
                    <a:pt x="899" y="149"/>
                    <a:pt x="886" y="147"/>
                  </a:cubicBezTo>
                  <a:cubicBezTo>
                    <a:pt x="873" y="145"/>
                    <a:pt x="863" y="136"/>
                    <a:pt x="847" y="140"/>
                  </a:cubicBezTo>
                  <a:cubicBezTo>
                    <a:pt x="825" y="147"/>
                    <a:pt x="794" y="185"/>
                    <a:pt x="787" y="171"/>
                  </a:cubicBezTo>
                  <a:cubicBezTo>
                    <a:pt x="780" y="157"/>
                    <a:pt x="800" y="155"/>
                    <a:pt x="800" y="150"/>
                  </a:cubicBezTo>
                  <a:cubicBezTo>
                    <a:pt x="800" y="145"/>
                    <a:pt x="796" y="138"/>
                    <a:pt x="790" y="138"/>
                  </a:cubicBezTo>
                  <a:cubicBezTo>
                    <a:pt x="784" y="138"/>
                    <a:pt x="764" y="144"/>
                    <a:pt x="763" y="152"/>
                  </a:cubicBezTo>
                  <a:cubicBezTo>
                    <a:pt x="761" y="163"/>
                    <a:pt x="783" y="181"/>
                    <a:pt x="782" y="186"/>
                  </a:cubicBezTo>
                  <a:cubicBezTo>
                    <a:pt x="781" y="191"/>
                    <a:pt x="765" y="180"/>
                    <a:pt x="758" y="183"/>
                  </a:cubicBezTo>
                  <a:cubicBezTo>
                    <a:pt x="751" y="186"/>
                    <a:pt x="746" y="207"/>
                    <a:pt x="742" y="203"/>
                  </a:cubicBezTo>
                  <a:lnTo>
                    <a:pt x="728" y="189"/>
                  </a:lnTo>
                  <a:lnTo>
                    <a:pt x="746" y="170"/>
                  </a:lnTo>
                  <a:lnTo>
                    <a:pt x="733" y="158"/>
                  </a:lnTo>
                  <a:cubicBezTo>
                    <a:pt x="727" y="155"/>
                    <a:pt x="718" y="150"/>
                    <a:pt x="712" y="149"/>
                  </a:cubicBezTo>
                  <a:cubicBezTo>
                    <a:pt x="706" y="148"/>
                    <a:pt x="701" y="154"/>
                    <a:pt x="698" y="152"/>
                  </a:cubicBezTo>
                  <a:cubicBezTo>
                    <a:pt x="695" y="150"/>
                    <a:pt x="698" y="139"/>
                    <a:pt x="695" y="138"/>
                  </a:cubicBezTo>
                  <a:cubicBezTo>
                    <a:pt x="692" y="137"/>
                    <a:pt x="685" y="146"/>
                    <a:pt x="680" y="146"/>
                  </a:cubicBezTo>
                  <a:cubicBezTo>
                    <a:pt x="675" y="146"/>
                    <a:pt x="677" y="142"/>
                    <a:pt x="667" y="140"/>
                  </a:cubicBezTo>
                  <a:cubicBezTo>
                    <a:pt x="657" y="138"/>
                    <a:pt x="632" y="139"/>
                    <a:pt x="622" y="135"/>
                  </a:cubicBezTo>
                  <a:cubicBezTo>
                    <a:pt x="612" y="131"/>
                    <a:pt x="632" y="117"/>
                    <a:pt x="608" y="113"/>
                  </a:cubicBezTo>
                  <a:cubicBezTo>
                    <a:pt x="584" y="109"/>
                    <a:pt x="590" y="119"/>
                    <a:pt x="583" y="119"/>
                  </a:cubicBezTo>
                  <a:lnTo>
                    <a:pt x="568" y="114"/>
                  </a:lnTo>
                  <a:cubicBezTo>
                    <a:pt x="555" y="116"/>
                    <a:pt x="521" y="125"/>
                    <a:pt x="505" y="131"/>
                  </a:cubicBezTo>
                  <a:cubicBezTo>
                    <a:pt x="482" y="140"/>
                    <a:pt x="485" y="140"/>
                    <a:pt x="472" y="152"/>
                  </a:cubicBezTo>
                  <a:cubicBezTo>
                    <a:pt x="459" y="164"/>
                    <a:pt x="443" y="192"/>
                    <a:pt x="428" y="204"/>
                  </a:cubicBezTo>
                  <a:cubicBezTo>
                    <a:pt x="410" y="223"/>
                    <a:pt x="393" y="217"/>
                    <a:pt x="382" y="224"/>
                  </a:cubicBezTo>
                  <a:lnTo>
                    <a:pt x="364" y="248"/>
                  </a:lnTo>
                  <a:lnTo>
                    <a:pt x="368" y="290"/>
                  </a:lnTo>
                  <a:lnTo>
                    <a:pt x="389" y="306"/>
                  </a:lnTo>
                  <a:lnTo>
                    <a:pt x="436" y="290"/>
                  </a:lnTo>
                  <a:cubicBezTo>
                    <a:pt x="447" y="296"/>
                    <a:pt x="448" y="335"/>
                    <a:pt x="457" y="341"/>
                  </a:cubicBezTo>
                  <a:cubicBezTo>
                    <a:pt x="468" y="348"/>
                    <a:pt x="486" y="330"/>
                    <a:pt x="491" y="324"/>
                  </a:cubicBezTo>
                  <a:lnTo>
                    <a:pt x="496" y="300"/>
                  </a:lnTo>
                  <a:lnTo>
                    <a:pt x="514" y="281"/>
                  </a:lnTo>
                  <a:cubicBezTo>
                    <a:pt x="515" y="270"/>
                    <a:pt x="499" y="245"/>
                    <a:pt x="502" y="234"/>
                  </a:cubicBezTo>
                  <a:cubicBezTo>
                    <a:pt x="505" y="225"/>
                    <a:pt x="526" y="220"/>
                    <a:pt x="535" y="213"/>
                  </a:cubicBezTo>
                  <a:cubicBezTo>
                    <a:pt x="544" y="206"/>
                    <a:pt x="546" y="192"/>
                    <a:pt x="554" y="191"/>
                  </a:cubicBezTo>
                  <a:cubicBezTo>
                    <a:pt x="567" y="190"/>
                    <a:pt x="580" y="200"/>
                    <a:pt x="581" y="204"/>
                  </a:cubicBezTo>
                  <a:cubicBezTo>
                    <a:pt x="581" y="208"/>
                    <a:pt x="560" y="200"/>
                    <a:pt x="557" y="215"/>
                  </a:cubicBezTo>
                  <a:cubicBezTo>
                    <a:pt x="554" y="230"/>
                    <a:pt x="535" y="233"/>
                    <a:pt x="533" y="242"/>
                  </a:cubicBezTo>
                  <a:lnTo>
                    <a:pt x="548" y="267"/>
                  </a:lnTo>
                  <a:lnTo>
                    <a:pt x="571" y="276"/>
                  </a:lnTo>
                  <a:lnTo>
                    <a:pt x="598" y="264"/>
                  </a:lnTo>
                  <a:lnTo>
                    <a:pt x="625" y="261"/>
                  </a:lnTo>
                  <a:cubicBezTo>
                    <a:pt x="632" y="263"/>
                    <a:pt x="645" y="271"/>
                    <a:pt x="638" y="276"/>
                  </a:cubicBezTo>
                  <a:cubicBezTo>
                    <a:pt x="631" y="281"/>
                    <a:pt x="593" y="287"/>
                    <a:pt x="584" y="293"/>
                  </a:cubicBezTo>
                  <a:cubicBezTo>
                    <a:pt x="575" y="299"/>
                    <a:pt x="587" y="309"/>
                    <a:pt x="581" y="311"/>
                  </a:cubicBezTo>
                  <a:cubicBezTo>
                    <a:pt x="567" y="319"/>
                    <a:pt x="556" y="301"/>
                    <a:pt x="550" y="303"/>
                  </a:cubicBezTo>
                  <a:lnTo>
                    <a:pt x="547" y="323"/>
                  </a:lnTo>
                  <a:lnTo>
                    <a:pt x="536" y="350"/>
                  </a:lnTo>
                  <a:lnTo>
                    <a:pt x="512" y="351"/>
                  </a:lnTo>
                  <a:lnTo>
                    <a:pt x="476" y="360"/>
                  </a:lnTo>
                  <a:lnTo>
                    <a:pt x="457" y="351"/>
                  </a:lnTo>
                  <a:lnTo>
                    <a:pt x="443" y="357"/>
                  </a:lnTo>
                  <a:lnTo>
                    <a:pt x="419" y="342"/>
                  </a:lnTo>
                  <a:cubicBezTo>
                    <a:pt x="417" y="335"/>
                    <a:pt x="433" y="329"/>
                    <a:pt x="428" y="317"/>
                  </a:cubicBezTo>
                  <a:cubicBezTo>
                    <a:pt x="423" y="305"/>
                    <a:pt x="396" y="313"/>
                    <a:pt x="392" y="321"/>
                  </a:cubicBezTo>
                  <a:lnTo>
                    <a:pt x="397" y="362"/>
                  </a:lnTo>
                  <a:lnTo>
                    <a:pt x="373" y="362"/>
                  </a:lnTo>
                  <a:cubicBezTo>
                    <a:pt x="365" y="366"/>
                    <a:pt x="355" y="380"/>
                    <a:pt x="347" y="386"/>
                  </a:cubicBezTo>
                  <a:cubicBezTo>
                    <a:pt x="339" y="392"/>
                    <a:pt x="332" y="379"/>
                    <a:pt x="322" y="399"/>
                  </a:cubicBezTo>
                  <a:cubicBezTo>
                    <a:pt x="312" y="419"/>
                    <a:pt x="301" y="411"/>
                    <a:pt x="293" y="414"/>
                  </a:cubicBezTo>
                  <a:cubicBezTo>
                    <a:pt x="285" y="417"/>
                    <a:pt x="280" y="414"/>
                    <a:pt x="275" y="416"/>
                  </a:cubicBezTo>
                  <a:cubicBezTo>
                    <a:pt x="270" y="418"/>
                    <a:pt x="267" y="426"/>
                    <a:pt x="260" y="426"/>
                  </a:cubicBezTo>
                  <a:cubicBezTo>
                    <a:pt x="253" y="426"/>
                    <a:pt x="238" y="417"/>
                    <a:pt x="232" y="419"/>
                  </a:cubicBezTo>
                  <a:cubicBezTo>
                    <a:pt x="226" y="421"/>
                    <a:pt x="221" y="432"/>
                    <a:pt x="226" y="437"/>
                  </a:cubicBezTo>
                  <a:lnTo>
                    <a:pt x="263" y="449"/>
                  </a:lnTo>
                  <a:lnTo>
                    <a:pt x="272" y="474"/>
                  </a:lnTo>
                  <a:lnTo>
                    <a:pt x="262" y="503"/>
                  </a:lnTo>
                  <a:cubicBezTo>
                    <a:pt x="251" y="507"/>
                    <a:pt x="223" y="499"/>
                    <a:pt x="206" y="498"/>
                  </a:cubicBezTo>
                  <a:cubicBezTo>
                    <a:pt x="189" y="497"/>
                    <a:pt x="164" y="492"/>
                    <a:pt x="158" y="498"/>
                  </a:cubicBezTo>
                  <a:cubicBezTo>
                    <a:pt x="152" y="504"/>
                    <a:pt x="167" y="527"/>
                    <a:pt x="167" y="537"/>
                  </a:cubicBezTo>
                  <a:cubicBezTo>
                    <a:pt x="167" y="547"/>
                    <a:pt x="159" y="551"/>
                    <a:pt x="157" y="557"/>
                  </a:cubicBezTo>
                  <a:cubicBezTo>
                    <a:pt x="155" y="563"/>
                    <a:pt x="161" y="569"/>
                    <a:pt x="157" y="576"/>
                  </a:cubicBezTo>
                  <a:cubicBezTo>
                    <a:pt x="153" y="583"/>
                    <a:pt x="127" y="594"/>
                    <a:pt x="130" y="597"/>
                  </a:cubicBezTo>
                  <a:cubicBezTo>
                    <a:pt x="139" y="606"/>
                    <a:pt x="160" y="592"/>
                    <a:pt x="176" y="592"/>
                  </a:cubicBezTo>
                  <a:lnTo>
                    <a:pt x="226" y="598"/>
                  </a:lnTo>
                  <a:lnTo>
                    <a:pt x="260" y="588"/>
                  </a:lnTo>
                  <a:lnTo>
                    <a:pt x="274" y="576"/>
                  </a:lnTo>
                  <a:cubicBezTo>
                    <a:pt x="282" y="573"/>
                    <a:pt x="306" y="573"/>
                    <a:pt x="307" y="569"/>
                  </a:cubicBezTo>
                  <a:cubicBezTo>
                    <a:pt x="321" y="557"/>
                    <a:pt x="283" y="559"/>
                    <a:pt x="283" y="552"/>
                  </a:cubicBezTo>
                  <a:cubicBezTo>
                    <a:pt x="283" y="545"/>
                    <a:pt x="300" y="533"/>
                    <a:pt x="307" y="528"/>
                  </a:cubicBezTo>
                  <a:lnTo>
                    <a:pt x="325" y="522"/>
                  </a:lnTo>
                  <a:lnTo>
                    <a:pt x="320" y="503"/>
                  </a:lnTo>
                  <a:cubicBezTo>
                    <a:pt x="323" y="499"/>
                    <a:pt x="336" y="495"/>
                    <a:pt x="342" y="495"/>
                  </a:cubicBezTo>
                  <a:cubicBezTo>
                    <a:pt x="348" y="495"/>
                    <a:pt x="350" y="506"/>
                    <a:pt x="358" y="505"/>
                  </a:cubicBezTo>
                  <a:cubicBezTo>
                    <a:pt x="366" y="504"/>
                    <a:pt x="384" y="490"/>
                    <a:pt x="393" y="491"/>
                  </a:cubicBezTo>
                  <a:lnTo>
                    <a:pt x="415" y="510"/>
                  </a:lnTo>
                  <a:cubicBezTo>
                    <a:pt x="416" y="517"/>
                    <a:pt x="407" y="520"/>
                    <a:pt x="401" y="530"/>
                  </a:cubicBezTo>
                  <a:lnTo>
                    <a:pt x="381" y="573"/>
                  </a:lnTo>
                  <a:lnTo>
                    <a:pt x="406" y="576"/>
                  </a:lnTo>
                  <a:lnTo>
                    <a:pt x="412" y="561"/>
                  </a:lnTo>
                  <a:lnTo>
                    <a:pt x="404" y="543"/>
                  </a:lnTo>
                  <a:cubicBezTo>
                    <a:pt x="406" y="539"/>
                    <a:pt x="417" y="541"/>
                    <a:pt x="423" y="538"/>
                  </a:cubicBezTo>
                  <a:cubicBezTo>
                    <a:pt x="430" y="537"/>
                    <a:pt x="435" y="526"/>
                    <a:pt x="441" y="527"/>
                  </a:cubicBezTo>
                  <a:cubicBezTo>
                    <a:pt x="447" y="528"/>
                    <a:pt x="453" y="542"/>
                    <a:pt x="460" y="547"/>
                  </a:cubicBezTo>
                  <a:lnTo>
                    <a:pt x="483" y="559"/>
                  </a:lnTo>
                  <a:lnTo>
                    <a:pt x="490" y="573"/>
                  </a:lnTo>
                  <a:lnTo>
                    <a:pt x="493" y="590"/>
                  </a:lnTo>
                  <a:lnTo>
                    <a:pt x="508" y="579"/>
                  </a:lnTo>
                  <a:cubicBezTo>
                    <a:pt x="508" y="579"/>
                    <a:pt x="507" y="566"/>
                    <a:pt x="509" y="564"/>
                  </a:cubicBezTo>
                  <a:cubicBezTo>
                    <a:pt x="513" y="561"/>
                    <a:pt x="512" y="581"/>
                    <a:pt x="521" y="569"/>
                  </a:cubicBezTo>
                  <a:cubicBezTo>
                    <a:pt x="530" y="557"/>
                    <a:pt x="525" y="556"/>
                    <a:pt x="515" y="549"/>
                  </a:cubicBezTo>
                  <a:lnTo>
                    <a:pt x="468" y="523"/>
                  </a:lnTo>
                  <a:lnTo>
                    <a:pt x="441" y="508"/>
                  </a:lnTo>
                  <a:lnTo>
                    <a:pt x="455" y="480"/>
                  </a:lnTo>
                  <a:lnTo>
                    <a:pt x="464" y="498"/>
                  </a:lnTo>
                  <a:lnTo>
                    <a:pt x="487" y="512"/>
                  </a:lnTo>
                  <a:lnTo>
                    <a:pt x="517" y="527"/>
                  </a:lnTo>
                  <a:cubicBezTo>
                    <a:pt x="526" y="535"/>
                    <a:pt x="529" y="546"/>
                    <a:pt x="539" y="559"/>
                  </a:cubicBezTo>
                  <a:cubicBezTo>
                    <a:pt x="549" y="572"/>
                    <a:pt x="570" y="602"/>
                    <a:pt x="579" y="608"/>
                  </a:cubicBezTo>
                  <a:cubicBezTo>
                    <a:pt x="588" y="614"/>
                    <a:pt x="588" y="598"/>
                    <a:pt x="592" y="597"/>
                  </a:cubicBezTo>
                  <a:cubicBezTo>
                    <a:pt x="596" y="594"/>
                    <a:pt x="604" y="602"/>
                    <a:pt x="604" y="599"/>
                  </a:cubicBezTo>
                  <a:cubicBezTo>
                    <a:pt x="604" y="596"/>
                    <a:pt x="596" y="583"/>
                    <a:pt x="593" y="578"/>
                  </a:cubicBezTo>
                  <a:cubicBezTo>
                    <a:pt x="589" y="574"/>
                    <a:pt x="590" y="568"/>
                    <a:pt x="587" y="567"/>
                  </a:cubicBezTo>
                  <a:cubicBezTo>
                    <a:pt x="585" y="563"/>
                    <a:pt x="583" y="558"/>
                    <a:pt x="584" y="555"/>
                  </a:cubicBezTo>
                  <a:cubicBezTo>
                    <a:pt x="585" y="552"/>
                    <a:pt x="589" y="550"/>
                    <a:pt x="592" y="548"/>
                  </a:cubicBezTo>
                  <a:lnTo>
                    <a:pt x="601" y="542"/>
                  </a:lnTo>
                  <a:cubicBezTo>
                    <a:pt x="607" y="541"/>
                    <a:pt x="621" y="541"/>
                    <a:pt x="627" y="541"/>
                  </a:cubicBezTo>
                  <a:cubicBezTo>
                    <a:pt x="633" y="541"/>
                    <a:pt x="636" y="541"/>
                    <a:pt x="640" y="539"/>
                  </a:cubicBezTo>
                  <a:cubicBezTo>
                    <a:pt x="644" y="537"/>
                    <a:pt x="648" y="532"/>
                    <a:pt x="650" y="528"/>
                  </a:cubicBezTo>
                  <a:lnTo>
                    <a:pt x="653" y="513"/>
                  </a:lnTo>
                  <a:lnTo>
                    <a:pt x="639" y="505"/>
                  </a:lnTo>
                  <a:cubicBezTo>
                    <a:pt x="639" y="503"/>
                    <a:pt x="650" y="505"/>
                    <a:pt x="655" y="501"/>
                  </a:cubicBezTo>
                  <a:cubicBezTo>
                    <a:pt x="660" y="497"/>
                    <a:pt x="665" y="488"/>
                    <a:pt x="670" y="483"/>
                  </a:cubicBezTo>
                  <a:cubicBezTo>
                    <a:pt x="675" y="478"/>
                    <a:pt x="681" y="471"/>
                    <a:pt x="686" y="470"/>
                  </a:cubicBezTo>
                  <a:lnTo>
                    <a:pt x="703" y="476"/>
                  </a:lnTo>
                  <a:lnTo>
                    <a:pt x="718" y="494"/>
                  </a:lnTo>
                  <a:cubicBezTo>
                    <a:pt x="723" y="498"/>
                    <a:pt x="727" y="503"/>
                    <a:pt x="731" y="501"/>
                  </a:cubicBezTo>
                  <a:cubicBezTo>
                    <a:pt x="735" y="499"/>
                    <a:pt x="742" y="488"/>
                    <a:pt x="742" y="482"/>
                  </a:cubicBezTo>
                  <a:lnTo>
                    <a:pt x="728" y="466"/>
                  </a:lnTo>
                  <a:cubicBezTo>
                    <a:pt x="730" y="462"/>
                    <a:pt x="746" y="463"/>
                    <a:pt x="755" y="459"/>
                  </a:cubicBezTo>
                  <a:cubicBezTo>
                    <a:pt x="764" y="455"/>
                    <a:pt x="777" y="444"/>
                    <a:pt x="782" y="444"/>
                  </a:cubicBezTo>
                  <a:cubicBezTo>
                    <a:pt x="787" y="444"/>
                    <a:pt x="786" y="452"/>
                    <a:pt x="784" y="458"/>
                  </a:cubicBezTo>
                  <a:cubicBezTo>
                    <a:pt x="782" y="464"/>
                    <a:pt x="765" y="469"/>
                    <a:pt x="772" y="480"/>
                  </a:cubicBezTo>
                  <a:cubicBezTo>
                    <a:pt x="779" y="491"/>
                    <a:pt x="820" y="516"/>
                    <a:pt x="824" y="525"/>
                  </a:cubicBezTo>
                  <a:cubicBezTo>
                    <a:pt x="828" y="534"/>
                    <a:pt x="808" y="535"/>
                    <a:pt x="796" y="537"/>
                  </a:cubicBezTo>
                  <a:cubicBezTo>
                    <a:pt x="784" y="539"/>
                    <a:pt x="763" y="541"/>
                    <a:pt x="751" y="539"/>
                  </a:cubicBezTo>
                  <a:cubicBezTo>
                    <a:pt x="739" y="537"/>
                    <a:pt x="739" y="524"/>
                    <a:pt x="722" y="524"/>
                  </a:cubicBezTo>
                  <a:cubicBezTo>
                    <a:pt x="705" y="524"/>
                    <a:pt x="707" y="533"/>
                    <a:pt x="697" y="537"/>
                  </a:cubicBezTo>
                  <a:lnTo>
                    <a:pt x="667" y="538"/>
                  </a:lnTo>
                  <a:lnTo>
                    <a:pt x="623" y="560"/>
                  </a:lnTo>
                  <a:lnTo>
                    <a:pt x="634" y="576"/>
                  </a:lnTo>
                  <a:lnTo>
                    <a:pt x="639" y="598"/>
                  </a:lnTo>
                  <a:lnTo>
                    <a:pt x="669" y="617"/>
                  </a:lnTo>
                  <a:lnTo>
                    <a:pt x="700" y="602"/>
                  </a:lnTo>
                  <a:lnTo>
                    <a:pt x="718" y="611"/>
                  </a:lnTo>
                  <a:lnTo>
                    <a:pt x="752" y="608"/>
                  </a:lnTo>
                  <a:lnTo>
                    <a:pt x="757" y="644"/>
                  </a:lnTo>
                  <a:lnTo>
                    <a:pt x="697" y="677"/>
                  </a:lnTo>
                  <a:close/>
                </a:path>
              </a:pathLst>
            </a:custGeom>
            <a:solidFill>
              <a:srgbClr val="FEFEFE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14" name="Picture 7" descr="artplus_nature_naturalcity42_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0450" y="3167063"/>
            <a:ext cx="4425950" cy="298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" name="Picture 12" descr="artplus_nature_naturalcity42_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6425" y="3352800"/>
            <a:ext cx="1654175" cy="87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" name="Picture 10" descr="artplus_nature_naturalcity42_c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6400" y="2895600"/>
            <a:ext cx="1112838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" name="Picture 13" descr="artplus_nature_naturalcity42_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275" y="4594225"/>
            <a:ext cx="4911725" cy="188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8" name="Text Box 126"/>
          <p:cNvSpPr txBox="1">
            <a:spLocks noChangeArrowheads="1"/>
          </p:cNvSpPr>
          <p:nvPr/>
        </p:nvSpPr>
        <p:spPr bwMode="auto">
          <a:xfrm>
            <a:off x="8007350" y="152400"/>
            <a:ext cx="9842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r>
              <a:rPr lang="en-US" altLang="zh-CN" sz="2000" b="1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LOGO</a:t>
            </a:r>
          </a:p>
        </p:txBody>
      </p:sp>
      <p:pic>
        <p:nvPicPr>
          <p:cNvPr id="119" name="Picture 9" descr="artplus_nature_naturalcity42_b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5888" y="3097213"/>
            <a:ext cx="29718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" name="Picture 8" descr="artplus_nature_naturalcity42_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993900"/>
            <a:ext cx="1546225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" name="Picture 11" descr="artplus_nature_naturalcity42_d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6100" y="2862263"/>
            <a:ext cx="6238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" name="Picture 128" descr="a1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95250"/>
            <a:ext cx="1803400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" name="Picture 129" descr="b_1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4450" y="1968500"/>
            <a:ext cx="107950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4419600"/>
            <a:ext cx="6400800" cy="1143000"/>
          </a:xfrm>
        </p:spPr>
        <p:txBody>
          <a:bodyPr/>
          <a:lstStyle>
            <a:lvl1pPr algn="l">
              <a:defRPr sz="43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4800" y="5715000"/>
            <a:ext cx="6400800" cy="3810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 b="1" i="1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en-US" altLang="zh-CN"/>
          </a:p>
        </p:txBody>
      </p:sp>
      <p:sp>
        <p:nvSpPr>
          <p:cNvPr id="12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04800" y="6477000"/>
            <a:ext cx="2133600" cy="1682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6705600" y="6477000"/>
            <a:ext cx="2286000" cy="16827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en-US" altLang="zh-CN"/>
              <a:t>www.themegallery.com</a:t>
            </a:r>
          </a:p>
        </p:txBody>
      </p:sp>
      <p:sp>
        <p:nvSpPr>
          <p:cNvPr id="12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3657600" y="6477000"/>
            <a:ext cx="2133600" cy="168275"/>
          </a:xfrm>
        </p:spPr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071E838B-FF75-4C13-8EBC-5D8B27BA9A8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75953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37743E-6 L -0.21076 0.04787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00" y="24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300"/>
                            </p:stCondLst>
                            <p:childTnLst>
                              <p:par>
                                <p:cTn id="4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81481E-6 C -0.08906 0.01505 -0.38802 0.03033 -0.53472 0.09075 C -0.68142 0.15116 -0.81198 0.322 -0.88055 0.36297 C -0.94913 0.40394 -0.93229 0.34237 -0.94583 0.33704 " pathEditMode="relative" rAng="0" ptsTypes="aaaa">
                                      <p:cBhvr>
                                        <p:cTn id="42" dur="2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500" y="2020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.04629 C -0.07778 0.05393 -0.34948 0.0956 -0.46667 0.09166 C -0.58385 0.08773 -0.63611 -0.0007 -0.70278 0.02314 C -0.76944 0.04699 -0.83247 0.19027 -0.86667 0.23426 " pathEditMode="relative" rAng="0" ptsTypes="aaaa">
                                      <p:cBhvr>
                                        <p:cTn id="44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300" y="7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F04BC1-1284-4B95-88D1-9E019EA01C1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75537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6096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6096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D2A98F-0FCA-4588-BC5D-6A309878C2E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36259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8683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295400"/>
            <a:ext cx="8229600" cy="5029200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EDF766-B91C-4ABD-B0E6-9F211DC302B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66544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C290F5-4E40-48D8-97E9-74D0D3905B2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58847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1AB1AE-D31D-4464-8EAF-4A296F990EE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26716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6809BE-0EB3-4C51-9BB8-A44E0623BBF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84445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DE40A-ED48-4F0B-B8CE-4F089CC4F44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9525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EAA63A-1266-45FC-A514-4854FDB4203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59042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AA49B5-9B5D-4CC8-9E7D-5947D7F0328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15245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D28AEA-9B25-40D2-88C1-57FEEA17E53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09374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C918A0-5142-498C-9B59-E0FCB824F3A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72698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8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23" Type="http://schemas.openxmlformats.org/officeDocument/2006/relationships/image" Target="../media/image10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Relationship Id="rId22" Type="http://schemas.openxmlformats.org/officeDocument/2006/relationships/image" Target="../media/image9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9" descr="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61"/>
          <a:stretch>
            <a:fillRect/>
          </a:stretch>
        </p:blipFill>
        <p:spPr bwMode="auto">
          <a:xfrm>
            <a:off x="0" y="6324600"/>
            <a:ext cx="91440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1" name="Rectangle 17"/>
          <p:cNvSpPr>
            <a:spLocks noChangeArrowheads="1"/>
          </p:cNvSpPr>
          <p:nvPr/>
        </p:nvSpPr>
        <p:spPr bwMode="gray">
          <a:xfrm>
            <a:off x="0" y="0"/>
            <a:ext cx="9144000" cy="12192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latin typeface="Arial" charset="0"/>
              <a:ea typeface="宋体" charset="-122"/>
            </a:endParaRP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37325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bg1"/>
                </a:solidFill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37325"/>
            <a:ext cx="2895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chemeClr val="bg1"/>
                </a:solidFill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537325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chemeClr val="bg1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3FF2D57-C9F6-4CAB-AB1C-4AC852A0DAB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2" name="Picture 9" descr="artplus_nature_naturalcity42_a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463" y="5935663"/>
            <a:ext cx="1235075" cy="83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10" descr="artplus_nature_naturalcity42_b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1950" y="5916613"/>
            <a:ext cx="828675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1" descr="artplus_nature_naturalcity42_e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338" y="5608638"/>
            <a:ext cx="430212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2" descr="artplus_nature_naturalcity42_d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600" y="5849938"/>
            <a:ext cx="173038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artplus_nature_naturalcity42_i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9313" y="5969000"/>
            <a:ext cx="4619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7" name="Picture 14" descr="artplus_nature_naturalcity42_c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5943600"/>
            <a:ext cx="309563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9" name="Picture 15" descr="artplus_nature_naturalcity42_f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6388" y="6334125"/>
            <a:ext cx="13700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pic>
        <p:nvPicPr>
          <p:cNvPr id="1044" name="Picture 20" descr="a1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5013" y="328613"/>
            <a:ext cx="942975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5" name="Picture 21" descr="b_1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0600" y="1371600"/>
            <a:ext cx="825500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85185E-6 C -0.09045 -0.01597 -0.36945 -0.08727 -0.54306 -0.09537 C -0.71667 -0.10347 -0.93785 -0.05879 -1.04167 -0.04907 " pathEditMode="relative" rAng="0" ptsTypes="aaa">
                                      <p:cBhvr>
                                        <p:cTn id="10" dur="2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100" y="-5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48 0.05949 C 0.00625 0.0581 0.04097 0.0574 0.05399 0.05324 C 0.06701 0.04907 0.06632 0.04907 0.07638 0.03379 C 0.08628 0.01898 0.10538 -0.02269 0.11319 -0.03727 " pathEditMode="relative" rAng="0" ptsTypes="aaaa">
                                      <p:cBhvr>
                                        <p:cTn id="13" dur="2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00" y="-48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2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4071938"/>
            <a:ext cx="5000625" cy="1785937"/>
          </a:xfrm>
        </p:spPr>
        <p:txBody>
          <a:bodyPr/>
          <a:lstStyle/>
          <a:p>
            <a:pPr algn="ctr" eaLnBrk="1" hangingPunct="1">
              <a:lnSpc>
                <a:spcPts val="10000"/>
              </a:lnSpc>
            </a:pPr>
            <a:r>
              <a:rPr lang="zh-CN" altLang="en-US" sz="8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8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8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章 </a:t>
            </a:r>
            <a:r>
              <a:rPr lang="en-US" altLang="zh-CN" sz="8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8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8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流程控制</a:t>
            </a:r>
            <a:endParaRPr lang="en-US" altLang="zh-CN" sz="880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01000" y="214313"/>
            <a:ext cx="928688" cy="285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64391513-F262-4C45-BABF-8297C0BF6403}" type="slidenum">
              <a:rPr lang="zh-CN" altLang="en-US" sz="1200">
                <a:solidFill>
                  <a:schemeClr val="bg1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10</a:t>
            </a:fld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-122238"/>
            <a:ext cx="7354887" cy="1143001"/>
          </a:xfrm>
        </p:spPr>
        <p:txBody>
          <a:bodyPr/>
          <a:lstStyle/>
          <a:p>
            <a:pPr eaLnBrk="1" hangingPunct="1"/>
            <a:r>
              <a:rPr lang="en-GB" altLang="zh-CN" sz="4800" smtClean="0">
                <a:latin typeface="隶书" panose="02010509060101010101" pitchFamily="49" charset="-122"/>
                <a:ea typeface="隶书" panose="02010509060101010101" pitchFamily="49" charset="-122"/>
              </a:rPr>
              <a:t>4.5 </a:t>
            </a:r>
            <a:r>
              <a:rPr lang="zh-CN" altLang="en-GB" sz="4800" smtClean="0">
                <a:latin typeface="隶书" panose="02010509060101010101" pitchFamily="49" charset="-122"/>
                <a:ea typeface="隶书" panose="02010509060101010101" pitchFamily="49" charset="-122"/>
              </a:rPr>
              <a:t>循环中的跳转语句</a:t>
            </a:r>
            <a:endParaRPr lang="zh-CN" altLang="en-US" sz="4800" smtClea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28688"/>
            <a:ext cx="9144000" cy="5929312"/>
          </a:xfrm>
        </p:spPr>
        <p:txBody>
          <a:bodyPr/>
          <a:lstStyle/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zh-CN" sz="2800" b="1" smtClean="0">
                <a:latin typeface="隶书" panose="02010509060101010101" pitchFamily="49" charset="-122"/>
                <a:ea typeface="隶书" panose="02010509060101010101" pitchFamily="49" charset="-122"/>
              </a:rPr>
              <a:t>break</a:t>
            </a:r>
            <a:r>
              <a:rPr lang="zh-CN" altLang="en-US" sz="2800" b="1" smtClean="0">
                <a:latin typeface="隶书" panose="02010509060101010101" pitchFamily="49" charset="-122"/>
                <a:ea typeface="隶书" panose="02010509060101010101" pitchFamily="49" charset="-122"/>
              </a:rPr>
              <a:t>语句</a:t>
            </a:r>
          </a:p>
          <a:p>
            <a:pPr lvl="1" eaLnBrk="1" hangingPunct="1">
              <a:buFont typeface="Wingdings" panose="05000000000000000000" pitchFamily="2" charset="2"/>
              <a:buBlip>
                <a:blip r:embed="rId3"/>
              </a:buBlip>
            </a:pPr>
            <a:r>
              <a:rPr lang="zh-CN" altLang="en-US" b="1" smtClean="0">
                <a:latin typeface="隶书" panose="02010509060101010101" pitchFamily="49" charset="-122"/>
                <a:ea typeface="隶书" panose="02010509060101010101" pitchFamily="49" charset="-122"/>
              </a:rPr>
              <a:t>使程序的流程从一个语句块（</a:t>
            </a:r>
            <a:r>
              <a:rPr lang="en-US" altLang="zh-CN" b="1" smtClean="0">
                <a:latin typeface="隶书" panose="02010509060101010101" pitchFamily="49" charset="-122"/>
                <a:ea typeface="隶书" panose="02010509060101010101" pitchFamily="49" charset="-122"/>
              </a:rPr>
              <a:t>switch</a:t>
            </a:r>
            <a:r>
              <a:rPr lang="zh-CN" altLang="en-US" b="1" smtClean="0">
                <a:latin typeface="隶书" panose="02010509060101010101" pitchFamily="49" charset="-122"/>
                <a:ea typeface="隶书" panose="02010509060101010101" pitchFamily="49" charset="-122"/>
              </a:rPr>
              <a:t>或循环结构）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zh-CN" altLang="en-US" b="1" smtClean="0">
                <a:latin typeface="隶书" panose="02010509060101010101" pitchFamily="49" charset="-122"/>
                <a:ea typeface="隶书" panose="02010509060101010101" pitchFamily="49" charset="-122"/>
              </a:rPr>
              <a:t>  内跳出。</a:t>
            </a:r>
          </a:p>
          <a:p>
            <a:pPr lvl="1" eaLnBrk="1" hangingPunct="1">
              <a:buFont typeface="Wingdings" panose="05000000000000000000" pitchFamily="2" charset="2"/>
              <a:buBlip>
                <a:blip r:embed="rId3"/>
              </a:buBlip>
            </a:pPr>
            <a:r>
              <a:rPr lang="en-US" altLang="zh-CN" b="1" smtClean="0">
                <a:latin typeface="隶书" panose="02010509060101010101" pitchFamily="49" charset="-122"/>
                <a:ea typeface="隶书" panose="02010509060101010101" pitchFamily="49" charset="-122"/>
              </a:rPr>
              <a:t>break [</a:t>
            </a:r>
            <a:r>
              <a:rPr lang="zh-CN" altLang="en-US" b="1" smtClean="0">
                <a:latin typeface="隶书" panose="02010509060101010101" pitchFamily="49" charset="-122"/>
                <a:ea typeface="隶书" panose="02010509060101010101" pitchFamily="49" charset="-122"/>
              </a:rPr>
              <a:t>标号</a:t>
            </a:r>
            <a:r>
              <a:rPr lang="en-US" altLang="zh-CN" b="1" smtClean="0">
                <a:latin typeface="隶书" panose="02010509060101010101" pitchFamily="49" charset="-122"/>
                <a:ea typeface="隶书" panose="02010509060101010101" pitchFamily="49" charset="-122"/>
              </a:rPr>
              <a:t>]</a:t>
            </a:r>
            <a:r>
              <a:rPr lang="zh-CN" altLang="en-US" b="1" smtClean="0">
                <a:latin typeface="隶书" panose="02010509060101010101" pitchFamily="49" charset="-122"/>
                <a:ea typeface="隶书" panose="02010509060101010101" pitchFamily="49" charset="-122"/>
              </a:rPr>
              <a:t>；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zh-CN" sz="2800" b="1" smtClean="0">
                <a:latin typeface="隶书" panose="02010509060101010101" pitchFamily="49" charset="-122"/>
                <a:ea typeface="隶书" panose="02010509060101010101" pitchFamily="49" charset="-122"/>
              </a:rPr>
              <a:t>continue</a:t>
            </a:r>
            <a:r>
              <a:rPr lang="zh-CN" altLang="en-US" sz="2800" b="1" smtClean="0">
                <a:latin typeface="隶书" panose="02010509060101010101" pitchFamily="49" charset="-122"/>
                <a:ea typeface="隶书" panose="02010509060101010101" pitchFamily="49" charset="-122"/>
              </a:rPr>
              <a:t>语句</a:t>
            </a:r>
          </a:p>
          <a:p>
            <a:pPr lvl="1" eaLnBrk="1" hangingPunct="1">
              <a:buFont typeface="Wingdings" panose="05000000000000000000" pitchFamily="2" charset="2"/>
              <a:buBlip>
                <a:blip r:embed="rId3"/>
              </a:buBlip>
            </a:pPr>
            <a:r>
              <a:rPr lang="zh-CN" altLang="en-US" b="1" smtClean="0">
                <a:latin typeface="隶书" panose="02010509060101010101" pitchFamily="49" charset="-122"/>
                <a:ea typeface="隶书" panose="02010509060101010101" pitchFamily="49" charset="-122"/>
              </a:rPr>
              <a:t>终止当前这一轮（次）的循环，进入下一轮（次）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zh-CN" altLang="en-US" b="1" smtClean="0">
                <a:latin typeface="隶书" panose="02010509060101010101" pitchFamily="49" charset="-122"/>
                <a:ea typeface="隶书" panose="02010509060101010101" pitchFamily="49" charset="-122"/>
              </a:rPr>
              <a:t>  循环。</a:t>
            </a:r>
          </a:p>
          <a:p>
            <a:pPr lvl="1" eaLnBrk="1" hangingPunct="1">
              <a:buFont typeface="Wingdings" panose="05000000000000000000" pitchFamily="2" charset="2"/>
              <a:buBlip>
                <a:blip r:embed="rId3"/>
              </a:buBlip>
            </a:pPr>
            <a:r>
              <a:rPr lang="en-US" altLang="zh-CN" b="1" smtClean="0">
                <a:latin typeface="隶书" panose="02010509060101010101" pitchFamily="49" charset="-122"/>
                <a:ea typeface="隶书" panose="02010509060101010101" pitchFamily="49" charset="-122"/>
              </a:rPr>
              <a:t>continue [</a:t>
            </a:r>
            <a:r>
              <a:rPr lang="zh-CN" altLang="en-US" b="1" smtClean="0">
                <a:latin typeface="隶书" panose="02010509060101010101" pitchFamily="49" charset="-122"/>
                <a:ea typeface="隶书" panose="02010509060101010101" pitchFamily="49" charset="-122"/>
              </a:rPr>
              <a:t>标号</a:t>
            </a:r>
            <a:r>
              <a:rPr lang="en-US" altLang="zh-CN" b="1" smtClean="0">
                <a:latin typeface="隶书" panose="02010509060101010101" pitchFamily="49" charset="-122"/>
                <a:ea typeface="隶书" panose="02010509060101010101" pitchFamily="49" charset="-122"/>
              </a:rPr>
              <a:t>]</a:t>
            </a:r>
            <a:r>
              <a:rPr lang="zh-CN" altLang="en-US" b="1" smtClean="0">
                <a:latin typeface="隶书" panose="02010509060101010101" pitchFamily="49" charset="-122"/>
                <a:ea typeface="隶书" panose="02010509060101010101" pitchFamily="49" charset="-122"/>
              </a:rPr>
              <a:t>； 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zh-CN" sz="2800" b="1" smtClean="0">
                <a:latin typeface="隶书" panose="02010509060101010101" pitchFamily="49" charset="-122"/>
                <a:ea typeface="隶书" panose="02010509060101010101" pitchFamily="49" charset="-122"/>
              </a:rPr>
              <a:t>return</a:t>
            </a:r>
            <a:r>
              <a:rPr lang="zh-CN" altLang="en-US" sz="2800" b="1" smtClean="0">
                <a:latin typeface="隶书" panose="02010509060101010101" pitchFamily="49" charset="-122"/>
                <a:ea typeface="隶书" panose="02010509060101010101" pitchFamily="49" charset="-122"/>
              </a:rPr>
              <a:t>语句</a:t>
            </a:r>
          </a:p>
          <a:p>
            <a:pPr lvl="1" eaLnBrk="1" hangingPunct="1">
              <a:buFont typeface="Wingdings" panose="05000000000000000000" pitchFamily="2" charset="2"/>
              <a:buBlip>
                <a:blip r:embed="rId3"/>
              </a:buBlip>
            </a:pPr>
            <a:r>
              <a:rPr lang="zh-CN" altLang="en-US" b="1" smtClean="0">
                <a:latin typeface="隶书" panose="02010509060101010101" pitchFamily="49" charset="-122"/>
                <a:ea typeface="隶书" panose="02010509060101010101" pitchFamily="49" charset="-122"/>
              </a:rPr>
              <a:t>用来使程序从方法（函数）中返回，并返回一个值。</a:t>
            </a:r>
          </a:p>
          <a:p>
            <a:pPr lvl="1" eaLnBrk="1" hangingPunct="1">
              <a:buFont typeface="Wingdings" panose="05000000000000000000" pitchFamily="2" charset="2"/>
              <a:buBlip>
                <a:blip r:embed="rId3"/>
              </a:buBlip>
            </a:pPr>
            <a:r>
              <a:rPr lang="en-US" altLang="zh-CN" b="1" smtClean="0">
                <a:latin typeface="隶书" panose="02010509060101010101" pitchFamily="49" charset="-122"/>
                <a:ea typeface="隶书" panose="02010509060101010101" pitchFamily="49" charset="-122"/>
              </a:rPr>
              <a:t>return </a:t>
            </a:r>
            <a:r>
              <a:rPr lang="zh-CN" altLang="en-US" b="1" smtClean="0">
                <a:latin typeface="隶书" panose="02010509060101010101" pitchFamily="49" charset="-122"/>
                <a:ea typeface="隶书" panose="02010509060101010101" pitchFamily="49" charset="-122"/>
              </a:rPr>
              <a:t>返回值；</a:t>
            </a:r>
          </a:p>
          <a:p>
            <a:pPr lvl="2"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endParaRPr lang="zh-CN" altLang="en-US" sz="2800" b="1" smtClea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2556" name="AutoShape 28"/>
          <p:cNvSpPr>
            <a:spLocks/>
          </p:cNvSpPr>
          <p:nvPr/>
        </p:nvSpPr>
        <p:spPr bwMode="auto">
          <a:xfrm>
            <a:off x="5287963" y="2498725"/>
            <a:ext cx="3070225" cy="715963"/>
          </a:xfrm>
          <a:prstGeom prst="borderCallout2">
            <a:avLst>
              <a:gd name="adj1" fmla="val 18750"/>
              <a:gd name="adj2" fmla="val -2968"/>
              <a:gd name="adj3" fmla="val 18750"/>
              <a:gd name="adj4" fmla="val -37579"/>
              <a:gd name="adj5" fmla="val 46991"/>
              <a:gd name="adj6" fmla="val -73611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000" b="1">
                <a:solidFill>
                  <a:srgbClr val="0000CC"/>
                </a:solidFill>
                <a:ea typeface="宋体" panose="02010600030101010101" pitchFamily="2" charset="-122"/>
              </a:rPr>
              <a:t>用于指定一个封闭的语句块，可以省略</a:t>
            </a:r>
          </a:p>
        </p:txBody>
      </p:sp>
      <p:sp>
        <p:nvSpPr>
          <p:cNvPr id="22557" name="AutoShape 29"/>
          <p:cNvSpPr>
            <a:spLocks/>
          </p:cNvSpPr>
          <p:nvPr/>
        </p:nvSpPr>
        <p:spPr bwMode="auto">
          <a:xfrm>
            <a:off x="5272088" y="4357688"/>
            <a:ext cx="3586162" cy="1262062"/>
          </a:xfrm>
          <a:prstGeom prst="borderCallout2">
            <a:avLst>
              <a:gd name="adj1" fmla="val 9056"/>
              <a:gd name="adj2" fmla="val -2245"/>
              <a:gd name="adj3" fmla="val 9056"/>
              <a:gd name="adj4" fmla="val -19449"/>
              <a:gd name="adj5" fmla="val 41986"/>
              <a:gd name="adj6" fmla="val -47125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000" b="1">
                <a:solidFill>
                  <a:srgbClr val="0000CC"/>
                </a:solidFill>
                <a:ea typeface="宋体" panose="02010600030101010101" pitchFamily="2" charset="-122"/>
              </a:rPr>
              <a:t>应为定义在程序中某一循环语句的前面，用来标志该循环，它使得程序直接转入标号标明的循环层次。可以省略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56" grpId="0" animBg="1"/>
      <p:bldP spid="2255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日期占位符 1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fld id="{F615C95E-C000-4921-8CAD-15FEAF44B3DF}" type="datetime1">
              <a:rPr lang="zh-CN" altLang="en-US" sz="1400" smtClean="0">
                <a:latin typeface="Times New Roman" panose="02020603050405020304" pitchFamily="18" charset="0"/>
                <a:ea typeface="宋体" panose="02010600030101010101" pitchFamily="2" charset="-122"/>
              </a:rPr>
              <a:pPr/>
              <a:t>2018/8/31</a:t>
            </a:fld>
            <a:endParaRPr lang="en-US" altLang="zh-CN" sz="140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5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5997575" y="6477000"/>
            <a:ext cx="2895600" cy="30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algn="r"/>
            <a:fld id="{41C54B4A-0FE9-4E3C-AB01-998A3D30C43A}" type="slidenum">
              <a:rPr lang="zh-CN" altLang="en-US" sz="20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pPr algn="r"/>
              <a:t>11</a:t>
            </a:fld>
            <a:endParaRPr lang="en-US" altLang="zh-CN" sz="200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6" name="AutoShape 1026"/>
          <p:cNvSpPr>
            <a:spLocks noChangeArrowheads="1"/>
          </p:cNvSpPr>
          <p:nvPr/>
        </p:nvSpPr>
        <p:spPr bwMode="auto">
          <a:xfrm>
            <a:off x="1524000" y="1371600"/>
            <a:ext cx="5334000" cy="36576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FFFF99"/>
              </a:gs>
              <a:gs pos="100000">
                <a:srgbClr val="767647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6600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algn="ctr"/>
            <a:r>
              <a:rPr lang="zh-CN" altLang="en-US" sz="10600">
                <a:ea typeface="宋体" panose="02010600030101010101" pitchFamily="2" charset="-122"/>
              </a:rPr>
              <a:t>再见！</a:t>
            </a:r>
          </a:p>
        </p:txBody>
      </p:sp>
    </p:spTree>
    <p:extLst>
      <p:ext uri="{BB962C8B-B14F-4D97-AF65-F5344CB8AC3E}">
        <p14:creationId xmlns:p14="http://schemas.microsoft.com/office/powerpoint/2010/main" val="3036876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Line 2"/>
          <p:cNvSpPr>
            <a:spLocks noChangeShapeType="1"/>
          </p:cNvSpPr>
          <p:nvPr/>
        </p:nvSpPr>
        <p:spPr bwMode="auto">
          <a:xfrm flipV="1">
            <a:off x="2368550" y="2057400"/>
            <a:ext cx="381000" cy="381000"/>
          </a:xfrm>
          <a:prstGeom prst="line">
            <a:avLst/>
          </a:prstGeom>
          <a:noFill/>
          <a:ln w="76200" cap="rnd">
            <a:solidFill>
              <a:srgbClr val="003366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9" name="Line 3"/>
          <p:cNvSpPr>
            <a:spLocks noChangeShapeType="1"/>
          </p:cNvSpPr>
          <p:nvPr/>
        </p:nvSpPr>
        <p:spPr bwMode="auto">
          <a:xfrm>
            <a:off x="2292350" y="4724400"/>
            <a:ext cx="457200" cy="304800"/>
          </a:xfrm>
          <a:prstGeom prst="line">
            <a:avLst/>
          </a:prstGeom>
          <a:noFill/>
          <a:ln w="76200" cap="rnd">
            <a:solidFill>
              <a:srgbClr val="003366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0" name="Line 4"/>
          <p:cNvSpPr>
            <a:spLocks noChangeShapeType="1"/>
          </p:cNvSpPr>
          <p:nvPr/>
        </p:nvSpPr>
        <p:spPr bwMode="auto">
          <a:xfrm flipV="1">
            <a:off x="2749550" y="1857375"/>
            <a:ext cx="465138" cy="200025"/>
          </a:xfrm>
          <a:prstGeom prst="line">
            <a:avLst/>
          </a:prstGeom>
          <a:noFill/>
          <a:ln w="76200" cap="rnd">
            <a:solidFill>
              <a:srgbClr val="003366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1" name="Line 5"/>
          <p:cNvSpPr>
            <a:spLocks noChangeShapeType="1"/>
          </p:cNvSpPr>
          <p:nvPr/>
        </p:nvSpPr>
        <p:spPr bwMode="auto">
          <a:xfrm>
            <a:off x="2749550" y="5029200"/>
            <a:ext cx="609600" cy="0"/>
          </a:xfrm>
          <a:prstGeom prst="line">
            <a:avLst/>
          </a:prstGeom>
          <a:noFill/>
          <a:ln w="76200" cap="rnd">
            <a:solidFill>
              <a:srgbClr val="003366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2" name="Line 6"/>
          <p:cNvSpPr>
            <a:spLocks noChangeShapeType="1"/>
          </p:cNvSpPr>
          <p:nvPr/>
        </p:nvSpPr>
        <p:spPr bwMode="auto">
          <a:xfrm flipV="1">
            <a:off x="2673350" y="2819400"/>
            <a:ext cx="685800" cy="0"/>
          </a:xfrm>
          <a:prstGeom prst="line">
            <a:avLst/>
          </a:prstGeom>
          <a:noFill/>
          <a:ln w="76200" cap="rnd">
            <a:solidFill>
              <a:srgbClr val="003366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3" name="Line 7"/>
          <p:cNvSpPr>
            <a:spLocks noChangeShapeType="1"/>
          </p:cNvSpPr>
          <p:nvPr/>
        </p:nvSpPr>
        <p:spPr bwMode="auto">
          <a:xfrm>
            <a:off x="2749550" y="3581400"/>
            <a:ext cx="608013" cy="419100"/>
          </a:xfrm>
          <a:prstGeom prst="line">
            <a:avLst/>
          </a:prstGeom>
          <a:noFill/>
          <a:ln w="76200" cap="rnd">
            <a:solidFill>
              <a:srgbClr val="003366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104" name="Group 10"/>
          <p:cNvGrpSpPr>
            <a:grpSpLocks/>
          </p:cNvGrpSpPr>
          <p:nvPr/>
        </p:nvGrpSpPr>
        <p:grpSpPr bwMode="auto">
          <a:xfrm>
            <a:off x="304800" y="2205038"/>
            <a:ext cx="2673350" cy="2671762"/>
            <a:chOff x="140" y="1419"/>
            <a:chExt cx="1684" cy="1683"/>
          </a:xfrm>
        </p:grpSpPr>
        <p:sp>
          <p:nvSpPr>
            <p:cNvPr id="7179" name="Oval 11"/>
            <p:cNvSpPr>
              <a:spLocks noChangeArrowheads="1"/>
            </p:cNvSpPr>
            <p:nvPr/>
          </p:nvSpPr>
          <p:spPr bwMode="gray">
            <a:xfrm>
              <a:off x="140" y="1419"/>
              <a:ext cx="1684" cy="1683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eaLnBrk="1" hangingPunct="1"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7180" name="Oval 12"/>
            <p:cNvSpPr>
              <a:spLocks noChangeArrowheads="1"/>
            </p:cNvSpPr>
            <p:nvPr/>
          </p:nvSpPr>
          <p:spPr bwMode="gray">
            <a:xfrm>
              <a:off x="251" y="1528"/>
              <a:ext cx="1461" cy="1463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54118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7181" name="Oval 13"/>
            <p:cNvSpPr>
              <a:spLocks noChangeArrowheads="1"/>
            </p:cNvSpPr>
            <p:nvPr/>
          </p:nvSpPr>
          <p:spPr bwMode="gray">
            <a:xfrm>
              <a:off x="258" y="1536"/>
              <a:ext cx="1461" cy="1462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63529"/>
                    <a:invGamma/>
                  </a:schemeClr>
                </a:gs>
                <a:gs pos="100000">
                  <a:schemeClr val="fol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eaLnBrk="1" hangingPunct="1"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4121" name="Oval 14"/>
            <p:cNvSpPr>
              <a:spLocks noChangeArrowheads="1"/>
            </p:cNvSpPr>
            <p:nvPr/>
          </p:nvSpPr>
          <p:spPr bwMode="gray">
            <a:xfrm>
              <a:off x="323" y="1602"/>
              <a:ext cx="1317" cy="131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4122" name="Oval 15"/>
            <p:cNvSpPr>
              <a:spLocks noChangeArrowheads="1"/>
            </p:cNvSpPr>
            <p:nvPr/>
          </p:nvSpPr>
          <p:spPr bwMode="gray">
            <a:xfrm>
              <a:off x="344" y="1623"/>
              <a:ext cx="1276" cy="1277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4123" name="Oval 16"/>
            <p:cNvSpPr>
              <a:spLocks noChangeArrowheads="1"/>
            </p:cNvSpPr>
            <p:nvPr/>
          </p:nvSpPr>
          <p:spPr bwMode="gray">
            <a:xfrm>
              <a:off x="360" y="1630"/>
              <a:ext cx="1246" cy="124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4124" name="Oval 17"/>
            <p:cNvSpPr>
              <a:spLocks noChangeArrowheads="1"/>
            </p:cNvSpPr>
            <p:nvPr/>
          </p:nvSpPr>
          <p:spPr bwMode="gray">
            <a:xfrm>
              <a:off x="374" y="1642"/>
              <a:ext cx="1184" cy="1164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4125" name="Oval 18"/>
            <p:cNvSpPr>
              <a:spLocks noChangeArrowheads="1"/>
            </p:cNvSpPr>
            <p:nvPr/>
          </p:nvSpPr>
          <p:spPr bwMode="gray">
            <a:xfrm>
              <a:off x="443" y="1675"/>
              <a:ext cx="1053" cy="94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</p:grpSp>
      <p:sp>
        <p:nvSpPr>
          <p:cNvPr id="4105" name="AutoShape 20"/>
          <p:cNvSpPr>
            <a:spLocks noChangeArrowheads="1"/>
          </p:cNvSpPr>
          <p:nvPr/>
        </p:nvSpPr>
        <p:spPr bwMode="gray">
          <a:xfrm>
            <a:off x="3429000" y="1428750"/>
            <a:ext cx="5105400" cy="64293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BEBEBE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106" name="Rectangle 21"/>
          <p:cNvSpPr>
            <a:spLocks noChangeArrowheads="1"/>
          </p:cNvSpPr>
          <p:nvPr/>
        </p:nvSpPr>
        <p:spPr bwMode="auto">
          <a:xfrm>
            <a:off x="4000500" y="1357313"/>
            <a:ext cx="4000500" cy="66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GB" b="1">
                <a:ea typeface="隶书" panose="02010509060101010101" pitchFamily="49" charset="-122"/>
              </a:rPr>
              <a:t>语句和复合语句</a:t>
            </a:r>
          </a:p>
        </p:txBody>
      </p:sp>
      <p:sp>
        <p:nvSpPr>
          <p:cNvPr id="4107" name="AutoShape 22"/>
          <p:cNvSpPr>
            <a:spLocks noChangeArrowheads="1"/>
          </p:cNvSpPr>
          <p:nvPr/>
        </p:nvSpPr>
        <p:spPr bwMode="gray">
          <a:xfrm>
            <a:off x="3571875" y="2505075"/>
            <a:ext cx="4929188" cy="7096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BEBEBE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108" name="Rectangle 23"/>
          <p:cNvSpPr>
            <a:spLocks noChangeArrowheads="1"/>
          </p:cNvSpPr>
          <p:nvPr/>
        </p:nvSpPr>
        <p:spPr bwMode="auto">
          <a:xfrm>
            <a:off x="3825875" y="2482850"/>
            <a:ext cx="4532313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GB" b="1">
                <a:ea typeface="隶书" panose="02010509060101010101" pitchFamily="49" charset="-122"/>
              </a:rPr>
              <a:t>  分支结构（选择结构）</a:t>
            </a:r>
          </a:p>
        </p:txBody>
      </p:sp>
      <p:sp>
        <p:nvSpPr>
          <p:cNvPr id="4109" name="AutoShape 24"/>
          <p:cNvSpPr>
            <a:spLocks noChangeArrowheads="1"/>
          </p:cNvSpPr>
          <p:nvPr/>
        </p:nvSpPr>
        <p:spPr bwMode="gray">
          <a:xfrm>
            <a:off x="3643313" y="3643313"/>
            <a:ext cx="4929187" cy="7858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BEBEBE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110" name="Rectangle 25"/>
          <p:cNvSpPr>
            <a:spLocks noChangeArrowheads="1"/>
          </p:cNvSpPr>
          <p:nvPr/>
        </p:nvSpPr>
        <p:spPr bwMode="auto">
          <a:xfrm>
            <a:off x="4786313" y="3625850"/>
            <a:ext cx="229870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GB" b="1">
                <a:ea typeface="隶书" panose="02010509060101010101" pitchFamily="49" charset="-122"/>
              </a:rPr>
              <a:t>循环结构</a:t>
            </a:r>
          </a:p>
        </p:txBody>
      </p:sp>
      <p:sp>
        <p:nvSpPr>
          <p:cNvPr id="4111" name="Oval 26"/>
          <p:cNvSpPr>
            <a:spLocks noChangeArrowheads="1"/>
          </p:cNvSpPr>
          <p:nvPr/>
        </p:nvSpPr>
        <p:spPr bwMode="gray">
          <a:xfrm>
            <a:off x="3071813" y="1571625"/>
            <a:ext cx="420687" cy="388938"/>
          </a:xfrm>
          <a:prstGeom prst="ellipse">
            <a:avLst/>
          </a:prstGeom>
          <a:gradFill rotWithShape="1">
            <a:gsLst>
              <a:gs pos="0">
                <a:srgbClr val="E96E29"/>
              </a:gs>
              <a:gs pos="100000">
                <a:srgbClr val="9B491B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112" name="Oval 27"/>
          <p:cNvSpPr>
            <a:spLocks noChangeArrowheads="1"/>
          </p:cNvSpPr>
          <p:nvPr/>
        </p:nvSpPr>
        <p:spPr bwMode="gray">
          <a:xfrm>
            <a:off x="3276600" y="2643188"/>
            <a:ext cx="366713" cy="357187"/>
          </a:xfrm>
          <a:prstGeom prst="ellipse">
            <a:avLst/>
          </a:prstGeom>
          <a:gradFill rotWithShape="1">
            <a:gsLst>
              <a:gs pos="0">
                <a:srgbClr val="DCDC48"/>
              </a:gs>
              <a:gs pos="100000">
                <a:srgbClr val="939330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196" name="Oval 28"/>
          <p:cNvSpPr>
            <a:spLocks noChangeArrowheads="1"/>
          </p:cNvSpPr>
          <p:nvPr/>
        </p:nvSpPr>
        <p:spPr bwMode="gray">
          <a:xfrm>
            <a:off x="3357563" y="3786188"/>
            <a:ext cx="366712" cy="39052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latin typeface="Arial" charset="0"/>
              <a:ea typeface="宋体" charset="-122"/>
            </a:endParaRPr>
          </a:p>
        </p:txBody>
      </p:sp>
      <p:sp>
        <p:nvSpPr>
          <p:cNvPr id="4114" name="AutoShape 32"/>
          <p:cNvSpPr>
            <a:spLocks noChangeArrowheads="1"/>
          </p:cNvSpPr>
          <p:nvPr/>
        </p:nvSpPr>
        <p:spPr bwMode="gray">
          <a:xfrm>
            <a:off x="3571875" y="4643438"/>
            <a:ext cx="4929188" cy="6873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BEBEBE"/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115" name="Rectangle 33"/>
          <p:cNvSpPr>
            <a:spLocks noChangeArrowheads="1"/>
          </p:cNvSpPr>
          <p:nvPr/>
        </p:nvSpPr>
        <p:spPr bwMode="auto">
          <a:xfrm>
            <a:off x="4756150" y="4714875"/>
            <a:ext cx="1831975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GB" b="1">
                <a:ea typeface="隶书" panose="02010509060101010101" pitchFamily="49" charset="-122"/>
              </a:rPr>
              <a:t>跳转语句</a:t>
            </a:r>
            <a:endParaRPr lang="en-US" altLang="zh-CN" b="1">
              <a:ea typeface="隶书" panose="02010509060101010101" pitchFamily="49" charset="-122"/>
            </a:endParaRPr>
          </a:p>
        </p:txBody>
      </p:sp>
      <p:sp>
        <p:nvSpPr>
          <p:cNvPr id="4116" name="Oval 34"/>
          <p:cNvSpPr>
            <a:spLocks noChangeArrowheads="1"/>
          </p:cNvSpPr>
          <p:nvPr/>
        </p:nvSpPr>
        <p:spPr bwMode="gray">
          <a:xfrm>
            <a:off x="3276600" y="4929188"/>
            <a:ext cx="366713" cy="357187"/>
          </a:xfrm>
          <a:prstGeom prst="ellipse">
            <a:avLst/>
          </a:prstGeom>
          <a:gradFill rotWithShape="1">
            <a:gsLst>
              <a:gs pos="0">
                <a:srgbClr val="DCDC48"/>
              </a:gs>
              <a:gs pos="100000">
                <a:srgbClr val="939330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117" name="Rectangle 9"/>
          <p:cNvSpPr>
            <a:spLocks noGrp="1" noChangeArrowheads="1"/>
          </p:cNvSpPr>
          <p:nvPr>
            <p:ph type="title"/>
          </p:nvPr>
        </p:nvSpPr>
        <p:spPr>
          <a:xfrm>
            <a:off x="571500" y="2643188"/>
            <a:ext cx="2143125" cy="1643062"/>
          </a:xfrm>
        </p:spPr>
        <p:txBody>
          <a:bodyPr/>
          <a:lstStyle/>
          <a:p>
            <a:pPr eaLnBrk="1" hangingPunct="1"/>
            <a:r>
              <a:rPr lang="zh-CN" altLang="en-US" sz="4400" i="0" smtClean="0">
                <a:latin typeface="黑体" panose="02010609060101010101" pitchFamily="49" charset="-122"/>
                <a:ea typeface="黑体" panose="02010609060101010101" pitchFamily="49" charset="-122"/>
              </a:rPr>
              <a:t>本章主</a:t>
            </a:r>
            <a:r>
              <a:rPr lang="en-US" altLang="zh-CN" sz="4400" i="0" smtClean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4400" i="0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4400" i="0" smtClean="0">
                <a:latin typeface="黑体" panose="02010609060101010101" pitchFamily="49" charset="-122"/>
                <a:ea typeface="黑体" panose="02010609060101010101" pitchFamily="49" charset="-122"/>
              </a:rPr>
              <a:t>要内容</a:t>
            </a:r>
            <a:endParaRPr lang="en-US" altLang="zh-CN" sz="4400" i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684B955-48A8-46D8-8EEE-13C869DC1A33}" type="slidenum">
              <a:rPr lang="zh-CN" altLang="en-US" sz="1200">
                <a:solidFill>
                  <a:schemeClr val="bg1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-93663"/>
            <a:ext cx="7354887" cy="1143001"/>
          </a:xfrm>
        </p:spPr>
        <p:txBody>
          <a:bodyPr/>
          <a:lstStyle/>
          <a:p>
            <a:pPr eaLnBrk="1" hangingPunct="1"/>
            <a:r>
              <a:rPr lang="en-GB" altLang="zh-CN" sz="4800" smtClean="0">
                <a:latin typeface="隶书" panose="02010509060101010101" pitchFamily="49" charset="-122"/>
                <a:ea typeface="隶书" panose="02010509060101010101" pitchFamily="49" charset="-122"/>
              </a:rPr>
              <a:t>4.1 </a:t>
            </a:r>
            <a:r>
              <a:rPr lang="zh-CN" altLang="en-GB" sz="4800" smtClean="0">
                <a:latin typeface="隶书" panose="02010509060101010101" pitchFamily="49" charset="-122"/>
                <a:ea typeface="隶书" panose="02010509060101010101" pitchFamily="49" charset="-122"/>
              </a:rPr>
              <a:t>语句与复合语句</a:t>
            </a:r>
            <a:endParaRPr lang="zh-CN" altLang="en-US" sz="4800" smtClea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5" y="935038"/>
            <a:ext cx="9001125" cy="5765800"/>
          </a:xfrm>
        </p:spPr>
        <p:txBody>
          <a:bodyPr/>
          <a:lstStyle/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zh-CN" sz="2800" b="1" smtClean="0"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sz="2800" b="1" smtClean="0">
                <a:latin typeface="隶书" panose="02010509060101010101" pitchFamily="49" charset="-122"/>
                <a:ea typeface="隶书" panose="02010509060101010101" pitchFamily="49" charset="-122"/>
              </a:rPr>
              <a:t>语言中语句可以是以分号</a:t>
            </a:r>
            <a:r>
              <a:rPr lang="zh-CN" altLang="en-US" sz="2800" b="1" smtClean="0">
                <a:ea typeface="隶书" panose="02010509060101010101" pitchFamily="49" charset="-122"/>
              </a:rPr>
              <a:t>“</a:t>
            </a:r>
            <a:r>
              <a:rPr lang="zh-CN" altLang="en-US" sz="2800" b="1" smtClean="0">
                <a:latin typeface="隶书" panose="02010509060101010101" pitchFamily="49" charset="-122"/>
                <a:ea typeface="隶书" panose="02010509060101010101" pitchFamily="49" charset="-122"/>
              </a:rPr>
              <a:t>；</a:t>
            </a:r>
            <a:r>
              <a:rPr lang="zh-CN" altLang="en-US" sz="2800" b="1" smtClean="0">
                <a:ea typeface="隶书" panose="02010509060101010101" pitchFamily="49" charset="-122"/>
              </a:rPr>
              <a:t>”</a:t>
            </a:r>
            <a:r>
              <a:rPr lang="zh-CN" altLang="en-US" sz="2800" b="1" smtClean="0">
                <a:latin typeface="隶书" panose="02010509060101010101" pitchFamily="49" charset="-122"/>
                <a:ea typeface="隶书" panose="02010509060101010101" pitchFamily="49" charset="-122"/>
              </a:rPr>
              <a:t>结尾的简单语句，也可以是用一对花括号</a:t>
            </a:r>
            <a:r>
              <a:rPr lang="zh-CN" altLang="en-US" sz="2800" b="1" smtClean="0">
                <a:ea typeface="隶书" panose="02010509060101010101" pitchFamily="49" charset="-122"/>
              </a:rPr>
              <a:t>“</a:t>
            </a:r>
            <a:r>
              <a:rPr lang="en-US" altLang="zh-CN" sz="2800" b="1" smtClean="0">
                <a:latin typeface="隶书" panose="02010509060101010101" pitchFamily="49" charset="-122"/>
                <a:ea typeface="隶书" panose="02010509060101010101" pitchFamily="49" charset="-122"/>
              </a:rPr>
              <a:t>{}</a:t>
            </a:r>
            <a:r>
              <a:rPr lang="en-US" altLang="zh-CN" sz="2800" b="1" smtClean="0">
                <a:ea typeface="隶书" panose="02010509060101010101" pitchFamily="49" charset="-122"/>
              </a:rPr>
              <a:t>”</a:t>
            </a:r>
            <a:r>
              <a:rPr lang="zh-CN" altLang="en-US" sz="2800" b="1" smtClean="0">
                <a:latin typeface="隶书" panose="02010509060101010101" pitchFamily="49" charset="-122"/>
                <a:ea typeface="隶书" panose="02010509060101010101" pitchFamily="49" charset="-122"/>
              </a:rPr>
              <a:t>括起来的复合语句。</a:t>
            </a:r>
            <a:endParaRPr lang="en-US" altLang="zh-CN" sz="2800" b="1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zh-CN" sz="2800" b="1" smtClean="0"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sz="2800" b="1" smtClean="0">
                <a:latin typeface="隶书" panose="02010509060101010101" pitchFamily="49" charset="-122"/>
                <a:ea typeface="隶书" panose="02010509060101010101" pitchFamily="49" charset="-122"/>
              </a:rPr>
              <a:t>语言的复合语句与</a:t>
            </a:r>
            <a:r>
              <a:rPr lang="en-US" altLang="zh-CN" sz="2800" b="1" smtClean="0">
                <a:latin typeface="隶书" panose="02010509060101010101" pitchFamily="49" charset="-122"/>
                <a:ea typeface="隶书" panose="02010509060101010101" pitchFamily="49" charset="-122"/>
              </a:rPr>
              <a:t>C++</a:t>
            </a:r>
            <a:r>
              <a:rPr lang="zh-CN" altLang="en-US" sz="2800" b="1" smtClean="0">
                <a:latin typeface="隶书" panose="02010509060101010101" pitchFamily="49" charset="-122"/>
                <a:ea typeface="隶书" panose="02010509060101010101" pitchFamily="49" charset="-122"/>
              </a:rPr>
              <a:t>复合语句</a:t>
            </a:r>
            <a:r>
              <a:rPr lang="zh-CN" altLang="en-US" sz="2800" b="1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不同的</a:t>
            </a:r>
            <a:r>
              <a:rPr lang="zh-CN" altLang="en-US" sz="2800" b="1" smtClean="0">
                <a:latin typeface="隶书" panose="02010509060101010101" pitchFamily="49" charset="-122"/>
                <a:ea typeface="隶书" panose="02010509060101010101" pitchFamily="49" charset="-122"/>
              </a:rPr>
              <a:t>是：</a:t>
            </a:r>
            <a:r>
              <a:rPr lang="en-US" altLang="zh-CN" sz="2800" b="1" smtClean="0"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sz="2800" b="1" smtClean="0">
                <a:latin typeface="隶书" panose="02010509060101010101" pitchFamily="49" charset="-122"/>
                <a:ea typeface="隶书" panose="02010509060101010101" pitchFamily="49" charset="-122"/>
              </a:rPr>
              <a:t>语言</a:t>
            </a:r>
            <a:r>
              <a:rPr lang="zh-CN" altLang="en-US" sz="2800" b="1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不允许</a:t>
            </a:r>
            <a:r>
              <a:rPr lang="zh-CN" altLang="en-US" sz="2800" b="1" smtClean="0">
                <a:latin typeface="隶书" panose="02010509060101010101" pitchFamily="49" charset="-122"/>
                <a:ea typeface="隶书" panose="02010509060101010101" pitchFamily="49" charset="-122"/>
              </a:rPr>
              <a:t>在两个嵌套的复合语句内声明两个同名的变量。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zh-CN" sz="2800" b="1" smtClean="0"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sz="2800" b="1" smtClean="0">
                <a:latin typeface="隶书" panose="02010509060101010101" pitchFamily="49" charset="-122"/>
                <a:ea typeface="隶书" panose="02010509060101010101" pitchFamily="49" charset="-122"/>
              </a:rPr>
              <a:t>中的注释形式：</a:t>
            </a:r>
          </a:p>
          <a:p>
            <a:pPr lvl="1" eaLnBrk="1" hangingPunct="1">
              <a:buFont typeface="Wingdings" panose="05000000000000000000" pitchFamily="2" charset="2"/>
              <a:buBlip>
                <a:blip r:embed="rId3"/>
              </a:buBlip>
            </a:pPr>
            <a:r>
              <a:rPr lang="zh-CN" altLang="en-US" b="1" smtClean="0">
                <a:latin typeface="隶书" panose="02010509060101010101" pitchFamily="49" charset="-122"/>
                <a:ea typeface="隶书" panose="02010509060101010101" pitchFamily="49" charset="-122"/>
              </a:rPr>
              <a:t>单行：  </a:t>
            </a:r>
            <a:r>
              <a:rPr lang="en-US" altLang="zh-CN" b="1" smtClean="0">
                <a:latin typeface="隶书" panose="02010509060101010101" pitchFamily="49" charset="-122"/>
                <a:ea typeface="隶书" panose="02010509060101010101" pitchFamily="49" charset="-122"/>
              </a:rPr>
              <a:t>//</a:t>
            </a:r>
          </a:p>
          <a:p>
            <a:pPr lvl="1" eaLnBrk="1" hangingPunct="1">
              <a:buFont typeface="Wingdings" panose="05000000000000000000" pitchFamily="2" charset="2"/>
              <a:buBlip>
                <a:blip r:embed="rId3"/>
              </a:buBlip>
            </a:pPr>
            <a:r>
              <a:rPr lang="zh-CN" altLang="en-US" b="1" smtClean="0">
                <a:latin typeface="隶书" panose="02010509060101010101" pitchFamily="49" charset="-122"/>
                <a:ea typeface="隶书" panose="02010509060101010101" pitchFamily="49" charset="-122"/>
              </a:rPr>
              <a:t>多行：</a:t>
            </a:r>
            <a:r>
              <a:rPr lang="en-US" altLang="zh-CN" b="1" smtClean="0">
                <a:latin typeface="隶书" panose="02010509060101010101" pitchFamily="49" charset="-122"/>
                <a:ea typeface="隶书" panose="02010509060101010101" pitchFamily="49" charset="-122"/>
              </a:rPr>
              <a:t>/*    */</a:t>
            </a:r>
          </a:p>
          <a:p>
            <a:pPr lvl="1" eaLnBrk="1" hangingPunct="1">
              <a:buFont typeface="Wingdings" panose="05000000000000000000" pitchFamily="2" charset="2"/>
              <a:buBlip>
                <a:blip r:embed="rId3"/>
              </a:buBlip>
            </a:pPr>
            <a:r>
              <a:rPr lang="zh-CN" altLang="en-US" b="1" smtClean="0">
                <a:latin typeface="隶书" panose="02010509060101010101" pitchFamily="49" charset="-122"/>
                <a:ea typeface="隶书" panose="02010509060101010101" pitchFamily="49" charset="-122"/>
              </a:rPr>
              <a:t>文件注释</a:t>
            </a:r>
            <a:r>
              <a:rPr lang="en-US" altLang="zh-CN" b="1" smtClean="0">
                <a:latin typeface="隶书" panose="02010509060101010101" pitchFamily="49" charset="-122"/>
                <a:ea typeface="隶书" panose="02010509060101010101" pitchFamily="49" charset="-122"/>
              </a:rPr>
              <a:t>(Java</a:t>
            </a:r>
            <a:r>
              <a:rPr lang="zh-CN" altLang="en-US" b="1" smtClean="0">
                <a:latin typeface="隶书" panose="02010509060101010101" pitchFamily="49" charset="-122"/>
                <a:ea typeface="隶书" panose="02010509060101010101" pitchFamily="49" charset="-122"/>
              </a:rPr>
              <a:t>特有的</a:t>
            </a:r>
            <a:r>
              <a:rPr lang="en-US" altLang="zh-CN" b="1" smtClean="0"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r>
              <a:rPr lang="zh-CN" altLang="en-US" b="1" smtClean="0"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  <a:r>
              <a:rPr lang="en-US" altLang="zh-CN" b="1" smtClean="0">
                <a:latin typeface="隶书" panose="02010509060101010101" pitchFamily="49" charset="-122"/>
                <a:ea typeface="隶书" panose="02010509060101010101" pitchFamily="49" charset="-122"/>
              </a:rPr>
              <a:t>/**   */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zh-CN" b="1" smtClean="0"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en-US" b="1" smtClean="0">
                <a:latin typeface="隶书" panose="02010509060101010101" pitchFamily="49" charset="-122"/>
                <a:ea typeface="隶书" panose="02010509060101010101" pitchFamily="49" charset="-122"/>
              </a:rPr>
              <a:t>文件注释产生一个</a:t>
            </a:r>
            <a:r>
              <a:rPr lang="en-US" altLang="zh-CN" b="1" smtClean="0">
                <a:latin typeface="隶书" panose="02010509060101010101" pitchFamily="49" charset="-122"/>
                <a:ea typeface="隶书" panose="02010509060101010101" pitchFamily="49" charset="-122"/>
              </a:rPr>
              <a:t>HTML</a:t>
            </a:r>
            <a:r>
              <a:rPr lang="zh-CN" altLang="en-US" b="1" smtClean="0">
                <a:latin typeface="隶书" panose="02010509060101010101" pitchFamily="49" charset="-122"/>
                <a:ea typeface="隶书" panose="02010509060101010101" pitchFamily="49" charset="-122"/>
              </a:rPr>
              <a:t>文档，从而为程序提供文档说明</a:t>
            </a:r>
            <a:r>
              <a:rPr lang="zh-CN" altLang="en-US" sz="2600" b="1" smtClean="0"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4786313" y="2214563"/>
            <a:ext cx="4295775" cy="2974975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800" b="1">
                <a:solidFill>
                  <a:srgbClr val="660066"/>
                </a:solidFill>
                <a:ea typeface="宋体" panose="02010600030101010101" pitchFamily="2" charset="-122"/>
              </a:rPr>
              <a:t>public static void main(String[] args)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800" b="1">
                <a:solidFill>
                  <a:srgbClr val="660066"/>
                </a:solidFill>
                <a:ea typeface="宋体" panose="02010600030101010101" pitchFamily="2" charset="-122"/>
              </a:rPr>
              <a:t>{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800" b="1">
                <a:solidFill>
                  <a:srgbClr val="660066"/>
                </a:solidFill>
                <a:ea typeface="宋体" panose="02010600030101010101" pitchFamily="2" charset="-122"/>
              </a:rPr>
              <a:t>  </a:t>
            </a:r>
            <a:r>
              <a:rPr lang="en-US" altLang="zh-CN" sz="1800" b="1">
                <a:solidFill>
                  <a:srgbClr val="FF0000"/>
                </a:solidFill>
                <a:ea typeface="宋体" panose="02010600030101010101" pitchFamily="2" charset="-122"/>
              </a:rPr>
              <a:t>int a;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800" b="1">
                <a:solidFill>
                  <a:srgbClr val="660066"/>
                </a:solidFill>
                <a:ea typeface="宋体" panose="02010600030101010101" pitchFamily="2" charset="-122"/>
              </a:rPr>
              <a:t>  ……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800" b="1">
                <a:solidFill>
                  <a:srgbClr val="660066"/>
                </a:solidFill>
                <a:ea typeface="宋体" panose="02010600030101010101" pitchFamily="2" charset="-122"/>
              </a:rPr>
              <a:t>   {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800" b="1">
                <a:solidFill>
                  <a:srgbClr val="660066"/>
                </a:solidFill>
                <a:ea typeface="宋体" panose="02010600030101010101" pitchFamily="2" charset="-122"/>
              </a:rPr>
              <a:t>     int b;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800" b="1">
                <a:solidFill>
                  <a:srgbClr val="660066"/>
                </a:solidFill>
                <a:ea typeface="宋体" panose="02010600030101010101" pitchFamily="2" charset="-122"/>
              </a:rPr>
              <a:t>     </a:t>
            </a:r>
            <a:r>
              <a:rPr lang="en-US" altLang="zh-CN" sz="1800" b="1">
                <a:solidFill>
                  <a:srgbClr val="FF0000"/>
                </a:solidFill>
                <a:ea typeface="宋体" panose="02010600030101010101" pitchFamily="2" charset="-122"/>
              </a:rPr>
              <a:t>int a;</a:t>
            </a:r>
            <a:r>
              <a:rPr lang="en-US" altLang="zh-CN" sz="1800" b="1">
                <a:solidFill>
                  <a:srgbClr val="660066"/>
                </a:solidFill>
                <a:ea typeface="宋体" panose="02010600030101010101" pitchFamily="2" charset="-122"/>
              </a:rPr>
              <a:t>  //</a:t>
            </a:r>
            <a:r>
              <a:rPr lang="zh-CN" altLang="en-US" sz="1800" b="1">
                <a:solidFill>
                  <a:srgbClr val="660066"/>
                </a:solidFill>
                <a:ea typeface="宋体" panose="02010600030101010101" pitchFamily="2" charset="-122"/>
              </a:rPr>
              <a:t>错误，因变量</a:t>
            </a:r>
            <a:r>
              <a:rPr lang="en-US" altLang="zh-CN" sz="1800" b="1">
                <a:solidFill>
                  <a:srgbClr val="660066"/>
                </a:solidFill>
                <a:ea typeface="宋体" panose="02010600030101010101" pitchFamily="2" charset="-122"/>
              </a:rPr>
              <a:t>a</a:t>
            </a:r>
            <a:r>
              <a:rPr lang="zh-CN" altLang="en-US" sz="1800" b="1">
                <a:solidFill>
                  <a:srgbClr val="660066"/>
                </a:solidFill>
                <a:ea typeface="宋体" panose="02010600030101010101" pitchFamily="2" charset="-122"/>
              </a:rPr>
              <a:t>前面已定义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800" b="1">
                <a:solidFill>
                  <a:srgbClr val="660066"/>
                </a:solidFill>
                <a:ea typeface="宋体" panose="02010600030101010101" pitchFamily="2" charset="-122"/>
              </a:rPr>
              <a:t>    ……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800" b="1">
                <a:solidFill>
                  <a:srgbClr val="660066"/>
                </a:solidFill>
                <a:ea typeface="宋体" panose="02010600030101010101" pitchFamily="2" charset="-122"/>
              </a:rPr>
              <a:t>    }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1800" b="1">
                <a:solidFill>
                  <a:srgbClr val="660066"/>
                </a:solidFill>
                <a:ea typeface="宋体" panose="02010600030101010101" pitchFamily="2" charset="-122"/>
              </a:rPr>
              <a:t> }</a:t>
            </a:r>
            <a:endParaRPr lang="zh-CN" altLang="en-US" sz="1800" b="1">
              <a:solidFill>
                <a:srgbClr val="660066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nimBg="1"/>
      <p:bldP spid="1126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4D7AA81-F1A6-4EEF-A27E-208A6B3E5EFE}" type="slidenum">
              <a:rPr lang="zh-CN" altLang="en-US" sz="1200">
                <a:solidFill>
                  <a:schemeClr val="bg1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-93663"/>
            <a:ext cx="7354887" cy="1143001"/>
          </a:xfrm>
        </p:spPr>
        <p:txBody>
          <a:bodyPr/>
          <a:lstStyle/>
          <a:p>
            <a:pPr eaLnBrk="1" hangingPunct="1"/>
            <a:r>
              <a:rPr lang="en-GB" altLang="zh-CN" sz="4800" smtClean="0">
                <a:latin typeface="隶书" panose="02010509060101010101" pitchFamily="49" charset="-122"/>
                <a:ea typeface="隶书" panose="02010509060101010101" pitchFamily="49" charset="-122"/>
              </a:rPr>
              <a:t>4.2 </a:t>
            </a:r>
            <a:r>
              <a:rPr lang="zh-CN" altLang="en-GB" sz="4800" smtClean="0">
                <a:latin typeface="隶书" panose="02010509060101010101" pitchFamily="49" charset="-122"/>
                <a:ea typeface="隶书" panose="02010509060101010101" pitchFamily="49" charset="-122"/>
              </a:rPr>
              <a:t>顺序结构</a:t>
            </a:r>
            <a:endParaRPr lang="zh-CN" altLang="en-US" sz="4800" smtClea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6148" name="Group 5"/>
          <p:cNvGrpSpPr>
            <a:grpSpLocks/>
          </p:cNvGrpSpPr>
          <p:nvPr/>
        </p:nvGrpSpPr>
        <p:grpSpPr bwMode="auto">
          <a:xfrm>
            <a:off x="2286000" y="1285875"/>
            <a:ext cx="3929063" cy="4786313"/>
            <a:chOff x="3758" y="4073"/>
            <a:chExt cx="1800" cy="2055"/>
          </a:xfrm>
        </p:grpSpPr>
        <p:sp>
          <p:nvSpPr>
            <p:cNvPr id="6149" name="Rectangle 6"/>
            <p:cNvSpPr>
              <a:spLocks noChangeArrowheads="1"/>
            </p:cNvSpPr>
            <p:nvPr/>
          </p:nvSpPr>
          <p:spPr bwMode="auto">
            <a:xfrm>
              <a:off x="3758" y="4448"/>
              <a:ext cx="1800" cy="281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000" b="1">
                  <a:latin typeface="Times New Roman" panose="02020603050405020304" pitchFamily="18" charset="0"/>
                  <a:ea typeface="宋体" panose="02010600030101010101" pitchFamily="2" charset="-122"/>
                </a:rPr>
                <a:t>语句</a:t>
              </a:r>
              <a:r>
                <a:rPr lang="en-US" altLang="zh-CN" sz="2000" b="1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2000" b="1">
                <a:ea typeface="宋体" panose="02010600030101010101" pitchFamily="2" charset="-122"/>
              </a:endParaRPr>
            </a:p>
          </p:txBody>
        </p:sp>
        <p:sp>
          <p:nvSpPr>
            <p:cNvPr id="6150" name="Line 7"/>
            <p:cNvSpPr>
              <a:spLocks noChangeShapeType="1"/>
            </p:cNvSpPr>
            <p:nvPr/>
          </p:nvSpPr>
          <p:spPr bwMode="auto">
            <a:xfrm>
              <a:off x="4658" y="4073"/>
              <a:ext cx="0" cy="375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1" name="Line 8"/>
            <p:cNvSpPr>
              <a:spLocks noChangeShapeType="1"/>
            </p:cNvSpPr>
            <p:nvPr/>
          </p:nvSpPr>
          <p:spPr bwMode="auto">
            <a:xfrm>
              <a:off x="4658" y="4729"/>
              <a:ext cx="0" cy="375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2" name="Line 9"/>
            <p:cNvSpPr>
              <a:spLocks noChangeShapeType="1"/>
            </p:cNvSpPr>
            <p:nvPr/>
          </p:nvSpPr>
          <p:spPr bwMode="auto">
            <a:xfrm>
              <a:off x="4658" y="5386"/>
              <a:ext cx="0" cy="375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3" name="Rectangle 10"/>
            <p:cNvSpPr>
              <a:spLocks noChangeArrowheads="1"/>
            </p:cNvSpPr>
            <p:nvPr/>
          </p:nvSpPr>
          <p:spPr bwMode="auto">
            <a:xfrm>
              <a:off x="3758" y="5873"/>
              <a:ext cx="1800" cy="2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lr>
                  <a:schemeClr val="fol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000" b="1">
                  <a:latin typeface="Times New Roman" panose="02020603050405020304" pitchFamily="18" charset="0"/>
                  <a:ea typeface="宋体" panose="02010600030101010101" pitchFamily="2" charset="-122"/>
                </a:rPr>
                <a:t>图</a:t>
              </a:r>
              <a:r>
                <a:rPr lang="en-US" altLang="zh-CN" sz="2000" b="1">
                  <a:latin typeface="Times New Roman" panose="02020603050405020304" pitchFamily="18" charset="0"/>
                  <a:ea typeface="宋体" panose="02010600030101010101" pitchFamily="2" charset="-122"/>
                </a:rPr>
                <a:t>4.1 </a:t>
              </a:r>
              <a:r>
                <a:rPr lang="zh-CN" altLang="en-US" sz="2000" b="1">
                  <a:latin typeface="Times New Roman" panose="02020603050405020304" pitchFamily="18" charset="0"/>
                  <a:ea typeface="宋体" panose="02010600030101010101" pitchFamily="2" charset="-122"/>
                </a:rPr>
                <a:t>顺序结构</a:t>
              </a:r>
            </a:p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2000" b="1">
                <a:ea typeface="宋体" panose="02010600030101010101" pitchFamily="2" charset="-122"/>
              </a:endParaRPr>
            </a:p>
          </p:txBody>
        </p:sp>
        <p:sp>
          <p:nvSpPr>
            <p:cNvPr id="6154" name="Rectangle 11"/>
            <p:cNvSpPr>
              <a:spLocks noChangeArrowheads="1"/>
            </p:cNvSpPr>
            <p:nvPr/>
          </p:nvSpPr>
          <p:spPr bwMode="auto">
            <a:xfrm>
              <a:off x="3758" y="5102"/>
              <a:ext cx="1800" cy="281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000" b="1">
                  <a:latin typeface="Times New Roman" panose="02020603050405020304" pitchFamily="18" charset="0"/>
                  <a:ea typeface="宋体" panose="02010600030101010101" pitchFamily="2" charset="-122"/>
                </a:rPr>
                <a:t>语句</a:t>
              </a:r>
              <a:r>
                <a:rPr lang="en-US" altLang="zh-CN" sz="2000" b="1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2000" b="1"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8D46C04-564C-4B6B-90C9-49AA0C37DA0D}" type="slidenum">
              <a:rPr lang="zh-CN" altLang="en-US" sz="1200">
                <a:solidFill>
                  <a:schemeClr val="bg1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-122238"/>
            <a:ext cx="7354887" cy="1143001"/>
          </a:xfrm>
        </p:spPr>
        <p:txBody>
          <a:bodyPr/>
          <a:lstStyle/>
          <a:p>
            <a:pPr eaLnBrk="1" hangingPunct="1"/>
            <a:r>
              <a:rPr lang="en-GB" altLang="zh-CN" sz="4800" smtClean="0">
                <a:latin typeface="隶书" panose="02010509060101010101" pitchFamily="49" charset="-122"/>
                <a:ea typeface="隶书" panose="02010509060101010101" pitchFamily="49" charset="-122"/>
              </a:rPr>
              <a:t>4.3 </a:t>
            </a:r>
            <a:r>
              <a:rPr lang="zh-CN" altLang="en-GB" sz="4800" smtClean="0">
                <a:latin typeface="隶书" panose="02010509060101010101" pitchFamily="49" charset="-122"/>
                <a:ea typeface="隶书" panose="02010509060101010101" pitchFamily="49" charset="-122"/>
              </a:rPr>
              <a:t>分支结构</a:t>
            </a:r>
            <a:endParaRPr lang="zh-CN" altLang="en-US" sz="4800" smtClea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5" y="892175"/>
            <a:ext cx="7888288" cy="5765800"/>
          </a:xfrm>
        </p:spPr>
        <p:txBody>
          <a:bodyPr/>
          <a:lstStyle/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zh-CN" sz="2800" b="1" smtClean="0">
                <a:latin typeface="隶书" panose="02010509060101010101" pitchFamily="49" charset="-122"/>
                <a:ea typeface="隶书" panose="02010509060101010101" pitchFamily="49" charset="-122"/>
              </a:rPr>
              <a:t>if</a:t>
            </a:r>
            <a:r>
              <a:rPr lang="zh-CN" altLang="en-US" sz="2800" b="1" smtClean="0">
                <a:latin typeface="隶书" panose="02010509060101010101" pitchFamily="49" charset="-122"/>
                <a:ea typeface="隶书" panose="02010509060101010101" pitchFamily="49" charset="-122"/>
              </a:rPr>
              <a:t>双路条件结构</a:t>
            </a:r>
            <a:endParaRPr lang="en-US" altLang="zh-CN" sz="2800" b="1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endParaRPr lang="zh-CN" altLang="en-US" sz="2800" b="1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endParaRPr lang="zh-CN" altLang="en-US" sz="2800" b="1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endParaRPr lang="zh-CN" altLang="en-US" sz="2800" b="1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endParaRPr lang="zh-CN" altLang="en-US" sz="2800" b="1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endParaRPr lang="zh-CN" altLang="en-US" sz="2800" b="1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zh-CN" sz="2800" b="1" smtClean="0">
                <a:latin typeface="隶书" panose="02010509060101010101" pitchFamily="49" charset="-122"/>
                <a:ea typeface="隶书" panose="02010509060101010101" pitchFamily="49" charset="-122"/>
              </a:rPr>
              <a:t>if</a:t>
            </a:r>
            <a:r>
              <a:rPr lang="zh-CN" altLang="en-US" sz="2800" b="1" smtClean="0">
                <a:latin typeface="隶书" panose="02010509060101010101" pitchFamily="49" charset="-122"/>
                <a:ea typeface="隶书" panose="02010509060101010101" pitchFamily="49" charset="-122"/>
              </a:rPr>
              <a:t>单路条件结构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endParaRPr lang="zh-CN" altLang="en-US" sz="2600" b="1" smtClea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1235075" y="1428750"/>
            <a:ext cx="1979613" cy="2786063"/>
          </a:xfrm>
          <a:prstGeom prst="rect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zh-CN" sz="2000" b="1">
              <a:ea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="1">
                <a:ea typeface="宋体" panose="02010600030101010101" pitchFamily="2" charset="-122"/>
              </a:rPr>
              <a:t>if (</a:t>
            </a:r>
            <a:r>
              <a:rPr lang="zh-CN" altLang="en-US" sz="2000" b="1">
                <a:ea typeface="宋体" panose="02010600030101010101" pitchFamily="2" charset="-122"/>
              </a:rPr>
              <a:t>条件表达式</a:t>
            </a:r>
            <a:r>
              <a:rPr lang="en-US" altLang="zh-CN" sz="2000" b="1">
                <a:ea typeface="宋体" panose="02010600030101010101" pitchFamily="2" charset="-122"/>
              </a:rPr>
              <a:t>)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="1">
                <a:ea typeface="宋体" panose="02010600030101010101" pitchFamily="2" charset="-122"/>
              </a:rPr>
              <a:t>{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000" b="1">
                <a:ea typeface="宋体" panose="02010600030101010101" pitchFamily="2" charset="-122"/>
              </a:rPr>
              <a:t>  语句序列１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000" b="1">
                <a:ea typeface="宋体" panose="02010600030101010101" pitchFamily="2" charset="-122"/>
              </a:rPr>
              <a:t>｝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="1">
                <a:ea typeface="宋体" panose="02010600030101010101" pitchFamily="2" charset="-122"/>
              </a:rPr>
              <a:t>else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="1">
                <a:ea typeface="宋体" panose="02010600030101010101" pitchFamily="2" charset="-122"/>
              </a:rPr>
              <a:t>{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000" b="1">
                <a:ea typeface="宋体" panose="02010600030101010101" pitchFamily="2" charset="-122"/>
              </a:rPr>
              <a:t>  语句序列２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000" b="1">
                <a:ea typeface="宋体" panose="02010600030101010101" pitchFamily="2" charset="-122"/>
              </a:rPr>
              <a:t>｝</a:t>
            </a:r>
          </a:p>
        </p:txBody>
      </p:sp>
      <p:grpSp>
        <p:nvGrpSpPr>
          <p:cNvPr id="7174" name="Group 5"/>
          <p:cNvGrpSpPr>
            <a:grpSpLocks/>
          </p:cNvGrpSpPr>
          <p:nvPr/>
        </p:nvGrpSpPr>
        <p:grpSpPr bwMode="auto">
          <a:xfrm>
            <a:off x="4000500" y="854075"/>
            <a:ext cx="4064000" cy="3252788"/>
            <a:chOff x="1418" y="8750"/>
            <a:chExt cx="3795" cy="2496"/>
          </a:xfrm>
        </p:grpSpPr>
        <p:sp>
          <p:nvSpPr>
            <p:cNvPr id="7190" name="Rectangle 6"/>
            <p:cNvSpPr>
              <a:spLocks noChangeArrowheads="1"/>
            </p:cNvSpPr>
            <p:nvPr/>
          </p:nvSpPr>
          <p:spPr bwMode="auto">
            <a:xfrm>
              <a:off x="1958" y="10934"/>
              <a:ext cx="2700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22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lr>
                  <a:schemeClr val="fol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1600" b="1">
                  <a:latin typeface="Times New Roman" panose="02020603050405020304" pitchFamily="18" charset="0"/>
                  <a:ea typeface="宋体" panose="02010600030101010101" pitchFamily="2" charset="-122"/>
                </a:rPr>
                <a:t>图</a:t>
              </a:r>
              <a:r>
                <a:rPr lang="en-US" altLang="zh-CN" sz="1600" b="1">
                  <a:latin typeface="Times New Roman" panose="02020603050405020304" pitchFamily="18" charset="0"/>
                  <a:ea typeface="宋体" panose="02010600030101010101" pitchFamily="2" charset="-122"/>
                </a:rPr>
                <a:t>4.2 </a:t>
              </a:r>
              <a:r>
                <a:rPr lang="zh-CN" altLang="en-US" sz="1600" b="1">
                  <a:latin typeface="Times New Roman" panose="02020603050405020304" pitchFamily="18" charset="0"/>
                  <a:ea typeface="宋体" panose="02010600030101010101" pitchFamily="2" charset="-122"/>
                </a:rPr>
                <a:t>双路条件选择结构</a:t>
              </a:r>
            </a:p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600" b="1">
                <a:ea typeface="宋体" panose="02010600030101010101" pitchFamily="2" charset="-122"/>
              </a:endParaRPr>
            </a:p>
          </p:txBody>
        </p:sp>
        <p:grpSp>
          <p:nvGrpSpPr>
            <p:cNvPr id="7191" name="Group 7"/>
            <p:cNvGrpSpPr>
              <a:grpSpLocks/>
            </p:cNvGrpSpPr>
            <p:nvPr/>
          </p:nvGrpSpPr>
          <p:grpSpPr bwMode="auto">
            <a:xfrm>
              <a:off x="1418" y="8750"/>
              <a:ext cx="3795" cy="2050"/>
              <a:chOff x="1418" y="8750"/>
              <a:chExt cx="3795" cy="2050"/>
            </a:xfrm>
          </p:grpSpPr>
          <p:sp>
            <p:nvSpPr>
              <p:cNvPr id="7192" name="Rectangle 8"/>
              <p:cNvSpPr>
                <a:spLocks noChangeArrowheads="1"/>
              </p:cNvSpPr>
              <p:nvPr/>
            </p:nvSpPr>
            <p:spPr bwMode="auto">
              <a:xfrm>
                <a:off x="4328" y="9143"/>
                <a:ext cx="183" cy="31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22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Font typeface="Wingdings" panose="05000000000000000000" pitchFamily="2" charset="2"/>
                  <a:buChar char="§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just"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1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F</a:t>
                </a:r>
                <a:endParaRPr lang="en-US" altLang="zh-CN" sz="1600" b="1">
                  <a:ea typeface="宋体" panose="02010600030101010101" pitchFamily="2" charset="-122"/>
                </a:endParaRPr>
              </a:p>
            </p:txBody>
          </p:sp>
          <p:sp>
            <p:nvSpPr>
              <p:cNvPr id="7193" name="Rectangle 9"/>
              <p:cNvSpPr>
                <a:spLocks noChangeArrowheads="1"/>
              </p:cNvSpPr>
              <p:nvPr/>
            </p:nvSpPr>
            <p:spPr bwMode="auto">
              <a:xfrm>
                <a:off x="2333" y="9143"/>
                <a:ext cx="183" cy="31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22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Font typeface="Wingdings" panose="05000000000000000000" pitchFamily="2" charset="2"/>
                  <a:buChar char="§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just"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1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T</a:t>
                </a:r>
                <a:endParaRPr lang="en-US" altLang="zh-CN" sz="1600" b="1">
                  <a:ea typeface="宋体" panose="02010600030101010101" pitchFamily="2" charset="-122"/>
                </a:endParaRPr>
              </a:p>
            </p:txBody>
          </p:sp>
          <p:sp>
            <p:nvSpPr>
              <p:cNvPr id="7194" name="AutoShape 10"/>
              <p:cNvSpPr>
                <a:spLocks noChangeArrowheads="1"/>
              </p:cNvSpPr>
              <p:nvPr/>
            </p:nvSpPr>
            <p:spPr bwMode="auto">
              <a:xfrm>
                <a:off x="2364" y="9205"/>
                <a:ext cx="1915" cy="436"/>
              </a:xfrm>
              <a:prstGeom prst="flowChartDecision">
                <a:avLst/>
              </a:prstGeom>
              <a:solidFill>
                <a:srgbClr val="FFFFFF"/>
              </a:solidFill>
              <a:ln w="222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Font typeface="Wingdings" panose="05000000000000000000" pitchFamily="2" charset="2"/>
                  <a:buChar char="§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lnSpc>
                    <a:spcPct val="96000"/>
                  </a:lnSpc>
                  <a:spcBef>
                    <a:spcPct val="0"/>
                  </a:spcBef>
                  <a:buClrTx/>
                  <a:buFontTx/>
                  <a:buNone/>
                </a:pPr>
                <a:r>
                  <a:rPr lang="zh-CN" altLang="en-US" sz="1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条件表达式</a:t>
                </a:r>
                <a:endParaRPr lang="zh-CN" altLang="en-US" sz="1600" b="1">
                  <a:ea typeface="宋体" panose="02010600030101010101" pitchFamily="2" charset="-122"/>
                </a:endParaRPr>
              </a:p>
            </p:txBody>
          </p:sp>
          <p:sp>
            <p:nvSpPr>
              <p:cNvPr id="7195" name="Rectangle 11"/>
              <p:cNvSpPr>
                <a:spLocks noChangeArrowheads="1"/>
              </p:cNvSpPr>
              <p:nvPr/>
            </p:nvSpPr>
            <p:spPr bwMode="auto">
              <a:xfrm>
                <a:off x="4028" y="9754"/>
                <a:ext cx="1185" cy="280"/>
              </a:xfrm>
              <a:prstGeom prst="rect">
                <a:avLst/>
              </a:prstGeom>
              <a:solidFill>
                <a:srgbClr val="FFFFFF"/>
              </a:solidFill>
              <a:ln w="222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Font typeface="Wingdings" panose="05000000000000000000" pitchFamily="2" charset="2"/>
                  <a:buChar char="§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zh-CN" altLang="en-US" sz="1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语句序列</a:t>
                </a:r>
                <a:r>
                  <a:rPr lang="en-US" altLang="zh-CN" sz="1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en-US" altLang="zh-CN" sz="1600" b="1">
                  <a:ea typeface="宋体" panose="02010600030101010101" pitchFamily="2" charset="-122"/>
                </a:endParaRPr>
              </a:p>
            </p:txBody>
          </p:sp>
          <p:sp>
            <p:nvSpPr>
              <p:cNvPr id="7196" name="Line 12"/>
              <p:cNvSpPr>
                <a:spLocks noChangeShapeType="1"/>
              </p:cNvSpPr>
              <p:nvPr/>
            </p:nvSpPr>
            <p:spPr bwMode="auto">
              <a:xfrm flipH="1">
                <a:off x="2018" y="9410"/>
                <a:ext cx="0" cy="312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 type="triangl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97" name="Line 13"/>
              <p:cNvSpPr>
                <a:spLocks noChangeShapeType="1"/>
              </p:cNvSpPr>
              <p:nvPr/>
            </p:nvSpPr>
            <p:spPr bwMode="auto">
              <a:xfrm>
                <a:off x="4628" y="9410"/>
                <a:ext cx="0" cy="312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 type="triangl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98" name="Line 14"/>
              <p:cNvSpPr>
                <a:spLocks noChangeShapeType="1"/>
              </p:cNvSpPr>
              <p:nvPr/>
            </p:nvSpPr>
            <p:spPr bwMode="auto">
              <a:xfrm>
                <a:off x="3333" y="8750"/>
                <a:ext cx="0" cy="465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 type="triangl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99" name="Line 15"/>
              <p:cNvSpPr>
                <a:spLocks noChangeShapeType="1"/>
              </p:cNvSpPr>
              <p:nvPr/>
            </p:nvSpPr>
            <p:spPr bwMode="auto">
              <a:xfrm flipH="1">
                <a:off x="2003" y="10037"/>
                <a:ext cx="0" cy="414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 type="non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00" name="Line 16"/>
              <p:cNvSpPr>
                <a:spLocks noChangeShapeType="1"/>
              </p:cNvSpPr>
              <p:nvPr/>
            </p:nvSpPr>
            <p:spPr bwMode="auto">
              <a:xfrm>
                <a:off x="4613" y="10037"/>
                <a:ext cx="0" cy="414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 type="non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01" name="Line 17"/>
              <p:cNvSpPr>
                <a:spLocks noChangeShapeType="1"/>
              </p:cNvSpPr>
              <p:nvPr/>
            </p:nvSpPr>
            <p:spPr bwMode="auto">
              <a:xfrm>
                <a:off x="2005" y="10451"/>
                <a:ext cx="2585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 type="non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02" name="Line 18"/>
              <p:cNvSpPr>
                <a:spLocks noChangeShapeType="1"/>
              </p:cNvSpPr>
              <p:nvPr/>
            </p:nvSpPr>
            <p:spPr bwMode="auto">
              <a:xfrm>
                <a:off x="3339" y="10451"/>
                <a:ext cx="0" cy="349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 type="triangl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03" name="Line 19"/>
              <p:cNvSpPr>
                <a:spLocks noChangeShapeType="1"/>
              </p:cNvSpPr>
              <p:nvPr/>
            </p:nvSpPr>
            <p:spPr bwMode="auto">
              <a:xfrm>
                <a:off x="4258" y="9425"/>
                <a:ext cx="34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 type="non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04" name="Line 20"/>
              <p:cNvSpPr>
                <a:spLocks noChangeShapeType="1"/>
              </p:cNvSpPr>
              <p:nvPr/>
            </p:nvSpPr>
            <p:spPr bwMode="auto">
              <a:xfrm>
                <a:off x="2017" y="9426"/>
                <a:ext cx="34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 type="non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05" name="Rectangle 21"/>
              <p:cNvSpPr>
                <a:spLocks noChangeArrowheads="1"/>
              </p:cNvSpPr>
              <p:nvPr/>
            </p:nvSpPr>
            <p:spPr bwMode="auto">
              <a:xfrm>
                <a:off x="1418" y="9752"/>
                <a:ext cx="1185" cy="280"/>
              </a:xfrm>
              <a:prstGeom prst="rect">
                <a:avLst/>
              </a:prstGeom>
              <a:solidFill>
                <a:srgbClr val="FFFFFF"/>
              </a:solidFill>
              <a:ln w="222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Font typeface="Wingdings" panose="05000000000000000000" pitchFamily="2" charset="2"/>
                  <a:buChar char="§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zh-CN" altLang="en-US" sz="1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语句序列</a:t>
                </a:r>
                <a:r>
                  <a:rPr lang="en-US" altLang="zh-CN" sz="1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 sz="1600" b="1"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7430" name="Rectangle 22"/>
          <p:cNvSpPr>
            <a:spLocks noChangeArrowheads="1"/>
          </p:cNvSpPr>
          <p:nvPr/>
        </p:nvSpPr>
        <p:spPr bwMode="auto">
          <a:xfrm>
            <a:off x="1214438" y="5053013"/>
            <a:ext cx="1981200" cy="1804987"/>
          </a:xfrm>
          <a:prstGeom prst="rect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zh-CN" sz="2000" b="1">
              <a:ea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="1">
                <a:ea typeface="宋体" panose="02010600030101010101" pitchFamily="2" charset="-122"/>
              </a:rPr>
              <a:t>if  (</a:t>
            </a:r>
            <a:r>
              <a:rPr lang="zh-CN" altLang="en-US" sz="2000" b="1">
                <a:ea typeface="宋体" panose="02010600030101010101" pitchFamily="2" charset="-122"/>
              </a:rPr>
              <a:t>条件表达式</a:t>
            </a:r>
            <a:r>
              <a:rPr lang="en-US" altLang="zh-CN" sz="2000" b="1">
                <a:ea typeface="宋体" panose="02010600030101010101" pitchFamily="2" charset="-122"/>
              </a:rPr>
              <a:t>)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000" b="1">
                <a:ea typeface="宋体" panose="02010600030101010101" pitchFamily="2" charset="-122"/>
              </a:rPr>
              <a:t>｛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000" b="1">
                <a:ea typeface="宋体" panose="02010600030101010101" pitchFamily="2" charset="-122"/>
              </a:rPr>
              <a:t>     语句序列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000" b="1">
                <a:ea typeface="宋体" panose="02010600030101010101" pitchFamily="2" charset="-122"/>
              </a:rPr>
              <a:t>｝</a:t>
            </a:r>
          </a:p>
        </p:txBody>
      </p:sp>
      <p:grpSp>
        <p:nvGrpSpPr>
          <p:cNvPr id="7176" name="Group 23"/>
          <p:cNvGrpSpPr>
            <a:grpSpLocks/>
          </p:cNvGrpSpPr>
          <p:nvPr/>
        </p:nvGrpSpPr>
        <p:grpSpPr bwMode="auto">
          <a:xfrm>
            <a:off x="3643313" y="4084638"/>
            <a:ext cx="4060825" cy="2816225"/>
            <a:chOff x="4838" y="8765"/>
            <a:chExt cx="3060" cy="2481"/>
          </a:xfrm>
        </p:grpSpPr>
        <p:grpSp>
          <p:nvGrpSpPr>
            <p:cNvPr id="7178" name="Group 24"/>
            <p:cNvGrpSpPr>
              <a:grpSpLocks/>
            </p:cNvGrpSpPr>
            <p:nvPr/>
          </p:nvGrpSpPr>
          <p:grpSpPr bwMode="auto">
            <a:xfrm>
              <a:off x="5424" y="8765"/>
              <a:ext cx="2294" cy="1968"/>
              <a:chOff x="5964" y="8282"/>
              <a:chExt cx="2294" cy="1968"/>
            </a:xfrm>
          </p:grpSpPr>
          <p:sp>
            <p:nvSpPr>
              <p:cNvPr id="7180" name="Rectangle 25"/>
              <p:cNvSpPr>
                <a:spLocks noChangeArrowheads="1"/>
              </p:cNvSpPr>
              <p:nvPr/>
            </p:nvSpPr>
            <p:spPr bwMode="auto">
              <a:xfrm>
                <a:off x="7928" y="8675"/>
                <a:ext cx="183" cy="31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22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Font typeface="Wingdings" panose="05000000000000000000" pitchFamily="2" charset="2"/>
                  <a:buChar char="§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just"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1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F</a:t>
                </a:r>
                <a:endParaRPr lang="en-US" altLang="zh-CN" sz="1600" b="1">
                  <a:ea typeface="宋体" panose="02010600030101010101" pitchFamily="2" charset="-122"/>
                </a:endParaRPr>
              </a:p>
            </p:txBody>
          </p:sp>
          <p:sp>
            <p:nvSpPr>
              <p:cNvPr id="7181" name="Rectangle 26"/>
              <p:cNvSpPr>
                <a:spLocks noChangeArrowheads="1"/>
              </p:cNvSpPr>
              <p:nvPr/>
            </p:nvSpPr>
            <p:spPr bwMode="auto">
              <a:xfrm>
                <a:off x="6998" y="9113"/>
                <a:ext cx="183" cy="31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22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Font typeface="Wingdings" panose="05000000000000000000" pitchFamily="2" charset="2"/>
                  <a:buChar char="§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just"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1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T</a:t>
                </a:r>
                <a:endParaRPr lang="en-US" altLang="zh-CN" sz="1600" b="1">
                  <a:ea typeface="宋体" panose="02010600030101010101" pitchFamily="2" charset="-122"/>
                </a:endParaRPr>
              </a:p>
            </p:txBody>
          </p:sp>
          <p:sp>
            <p:nvSpPr>
              <p:cNvPr id="7182" name="AutoShape 27"/>
              <p:cNvSpPr>
                <a:spLocks noChangeArrowheads="1"/>
              </p:cNvSpPr>
              <p:nvPr/>
            </p:nvSpPr>
            <p:spPr bwMode="auto">
              <a:xfrm>
                <a:off x="5964" y="8737"/>
                <a:ext cx="1915" cy="436"/>
              </a:xfrm>
              <a:prstGeom prst="flowChartDecision">
                <a:avLst/>
              </a:prstGeom>
              <a:solidFill>
                <a:srgbClr val="FFFFFF"/>
              </a:solidFill>
              <a:ln w="222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Font typeface="Wingdings" panose="05000000000000000000" pitchFamily="2" charset="2"/>
                  <a:buChar char="§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lnSpc>
                    <a:spcPct val="96000"/>
                  </a:lnSpc>
                  <a:spcBef>
                    <a:spcPct val="0"/>
                  </a:spcBef>
                  <a:buClrTx/>
                  <a:buFontTx/>
                  <a:buNone/>
                </a:pPr>
                <a:r>
                  <a:rPr lang="zh-CN" altLang="en-US" sz="1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条件表达式</a:t>
                </a:r>
                <a:endParaRPr lang="zh-CN" altLang="en-US" sz="1600" b="1">
                  <a:ea typeface="宋体" panose="02010600030101010101" pitchFamily="2" charset="-122"/>
                </a:endParaRPr>
              </a:p>
            </p:txBody>
          </p:sp>
          <p:sp>
            <p:nvSpPr>
              <p:cNvPr id="7183" name="Line 28"/>
              <p:cNvSpPr>
                <a:spLocks noChangeShapeType="1"/>
              </p:cNvSpPr>
              <p:nvPr/>
            </p:nvSpPr>
            <p:spPr bwMode="auto">
              <a:xfrm>
                <a:off x="6908" y="9173"/>
                <a:ext cx="0" cy="312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 type="triangl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4" name="Line 29"/>
              <p:cNvSpPr>
                <a:spLocks noChangeShapeType="1"/>
              </p:cNvSpPr>
              <p:nvPr/>
            </p:nvSpPr>
            <p:spPr bwMode="auto">
              <a:xfrm>
                <a:off x="6933" y="8282"/>
                <a:ext cx="0" cy="465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 type="triangl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5" name="Line 30"/>
              <p:cNvSpPr>
                <a:spLocks noChangeShapeType="1"/>
              </p:cNvSpPr>
              <p:nvPr/>
            </p:nvSpPr>
            <p:spPr bwMode="auto">
              <a:xfrm>
                <a:off x="8243" y="8966"/>
                <a:ext cx="0" cy="1009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 type="non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6" name="Line 31"/>
              <p:cNvSpPr>
                <a:spLocks noChangeShapeType="1"/>
              </p:cNvSpPr>
              <p:nvPr/>
            </p:nvSpPr>
            <p:spPr bwMode="auto">
              <a:xfrm flipH="1">
                <a:off x="6908" y="9782"/>
                <a:ext cx="0" cy="468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 type="triangl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7" name="Line 32"/>
              <p:cNvSpPr>
                <a:spLocks noChangeShapeType="1"/>
              </p:cNvSpPr>
              <p:nvPr/>
            </p:nvSpPr>
            <p:spPr bwMode="auto">
              <a:xfrm>
                <a:off x="7858" y="8957"/>
                <a:ext cx="34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 type="non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8" name="Rectangle 33"/>
              <p:cNvSpPr>
                <a:spLocks noChangeArrowheads="1"/>
              </p:cNvSpPr>
              <p:nvPr/>
            </p:nvSpPr>
            <p:spPr bwMode="auto">
              <a:xfrm>
                <a:off x="6308" y="9485"/>
                <a:ext cx="1185" cy="280"/>
              </a:xfrm>
              <a:prstGeom prst="rect">
                <a:avLst/>
              </a:prstGeom>
              <a:solidFill>
                <a:srgbClr val="FFFFFF"/>
              </a:solidFill>
              <a:ln w="222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Font typeface="Wingdings" panose="05000000000000000000" pitchFamily="2" charset="2"/>
                  <a:buChar char="§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zh-CN" altLang="en-US" sz="1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语句序列</a:t>
                </a:r>
                <a:endParaRPr lang="zh-CN" altLang="en-US" sz="1600" b="1">
                  <a:ea typeface="宋体" panose="02010600030101010101" pitchFamily="2" charset="-122"/>
                </a:endParaRPr>
              </a:p>
            </p:txBody>
          </p:sp>
          <p:sp>
            <p:nvSpPr>
              <p:cNvPr id="7189" name="Line 34"/>
              <p:cNvSpPr>
                <a:spLocks noChangeShapeType="1"/>
              </p:cNvSpPr>
              <p:nvPr/>
            </p:nvSpPr>
            <p:spPr bwMode="auto">
              <a:xfrm flipH="1">
                <a:off x="6893" y="9998"/>
                <a:ext cx="1365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 type="triangl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179" name="Rectangle 35"/>
            <p:cNvSpPr>
              <a:spLocks noChangeArrowheads="1"/>
            </p:cNvSpPr>
            <p:nvPr/>
          </p:nvSpPr>
          <p:spPr bwMode="auto">
            <a:xfrm>
              <a:off x="4838" y="10934"/>
              <a:ext cx="3060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22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lr>
                  <a:schemeClr val="fol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1600" b="1">
                  <a:latin typeface="Times New Roman" panose="02020603050405020304" pitchFamily="18" charset="0"/>
                  <a:ea typeface="宋体" panose="02010600030101010101" pitchFamily="2" charset="-122"/>
                </a:rPr>
                <a:t>图</a:t>
              </a:r>
              <a:r>
                <a:rPr lang="en-US" altLang="zh-CN" sz="1600" b="1">
                  <a:latin typeface="Times New Roman" panose="02020603050405020304" pitchFamily="18" charset="0"/>
                  <a:ea typeface="宋体" panose="02010600030101010101" pitchFamily="2" charset="-122"/>
                </a:rPr>
                <a:t>4.3 </a:t>
              </a:r>
              <a:r>
                <a:rPr lang="zh-CN" altLang="en-US" sz="1600" b="1">
                  <a:latin typeface="Times New Roman" panose="02020603050405020304" pitchFamily="18" charset="0"/>
                  <a:ea typeface="宋体" panose="02010600030101010101" pitchFamily="2" charset="-122"/>
                </a:rPr>
                <a:t>单路条件选择结构</a:t>
              </a:r>
            </a:p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600" b="1">
                <a:ea typeface="宋体" panose="02010600030101010101" pitchFamily="2" charset="-122"/>
              </a:endParaRPr>
            </a:p>
          </p:txBody>
        </p:sp>
      </p:grpSp>
      <p:sp>
        <p:nvSpPr>
          <p:cNvPr id="7177" name="Rectangle 36"/>
          <p:cNvSpPr>
            <a:spLocks noChangeArrowheads="1"/>
          </p:cNvSpPr>
          <p:nvPr/>
        </p:nvSpPr>
        <p:spPr bwMode="auto">
          <a:xfrm>
            <a:off x="7000875" y="6392863"/>
            <a:ext cx="1031875" cy="465137"/>
          </a:xfrm>
          <a:prstGeom prst="rect">
            <a:avLst/>
          </a:prstGeom>
          <a:solidFill>
            <a:schemeClr val="accent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r>
              <a:rPr lang="zh-CN" altLang="en-US" b="1">
                <a:solidFill>
                  <a:srgbClr val="FFFF00"/>
                </a:solidFill>
                <a:latin typeface="Arial" charset="0"/>
                <a:ea typeface="宋体" charset="-122"/>
              </a:rPr>
              <a:t>见例</a:t>
            </a:r>
            <a:r>
              <a:rPr lang="en-US" altLang="zh-CN" b="1">
                <a:solidFill>
                  <a:srgbClr val="FFFF00"/>
                </a:solidFill>
                <a:latin typeface="Arial" charset="0"/>
                <a:ea typeface="宋体" charset="-122"/>
              </a:rPr>
              <a:t>4.1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/>
      <p:bldP spid="174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CFF1E42-382E-44BA-9AD1-C1B0E9FF5677}" type="slidenum">
              <a:rPr lang="zh-CN" altLang="en-US" sz="1200">
                <a:solidFill>
                  <a:schemeClr val="bg1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-222250"/>
            <a:ext cx="7354887" cy="1143000"/>
          </a:xfrm>
        </p:spPr>
        <p:txBody>
          <a:bodyPr/>
          <a:lstStyle/>
          <a:p>
            <a:pPr eaLnBrk="1" hangingPunct="1"/>
            <a:r>
              <a:rPr lang="en-GB" altLang="zh-CN" sz="4800" smtClean="0">
                <a:latin typeface="隶书" panose="02010509060101010101" pitchFamily="49" charset="-122"/>
                <a:ea typeface="隶书" panose="02010509060101010101" pitchFamily="49" charset="-122"/>
              </a:rPr>
              <a:t>4.3 </a:t>
            </a:r>
            <a:r>
              <a:rPr lang="zh-CN" altLang="en-GB" sz="4800" smtClean="0">
                <a:latin typeface="隶书" panose="02010509060101010101" pitchFamily="49" charset="-122"/>
                <a:ea typeface="隶书" panose="02010509060101010101" pitchFamily="49" charset="-122"/>
              </a:rPr>
              <a:t>分支结构</a:t>
            </a:r>
            <a:endParaRPr lang="zh-CN" altLang="en-US" sz="4800" smtClea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2713" y="649288"/>
            <a:ext cx="7888287" cy="2652712"/>
          </a:xfrm>
        </p:spPr>
        <p:txBody>
          <a:bodyPr/>
          <a:lstStyle/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zh-CN" sz="2800" b="1" smtClean="0">
                <a:latin typeface="隶书" panose="02010509060101010101" pitchFamily="49" charset="-122"/>
                <a:ea typeface="隶书" panose="02010509060101010101" pitchFamily="49" charset="-122"/>
              </a:rPr>
              <a:t>if</a:t>
            </a:r>
            <a:r>
              <a:rPr lang="zh-CN" altLang="en-US" sz="2800" b="1" smtClean="0">
                <a:latin typeface="隶书" panose="02010509060101010101" pitchFamily="49" charset="-122"/>
                <a:ea typeface="隶书" panose="02010509060101010101" pitchFamily="49" charset="-122"/>
              </a:rPr>
              <a:t>多重条件选择结构（</a:t>
            </a:r>
            <a:r>
              <a:rPr lang="en-US" altLang="zh-CN" sz="2800" b="1" smtClean="0">
                <a:latin typeface="隶书" panose="02010509060101010101" pitchFamily="49" charset="-122"/>
                <a:ea typeface="隶书" panose="02010509060101010101" pitchFamily="49" charset="-122"/>
              </a:rPr>
              <a:t>if-else</a:t>
            </a:r>
            <a:r>
              <a:rPr lang="zh-CN" altLang="en-US" sz="2800" b="1" smtClean="0">
                <a:latin typeface="隶书" panose="02010509060101010101" pitchFamily="49" charset="-122"/>
                <a:ea typeface="隶书" panose="02010509060101010101" pitchFamily="49" charset="-122"/>
              </a:rPr>
              <a:t>嵌套）</a:t>
            </a:r>
            <a:endParaRPr lang="en-US" altLang="zh-CN" sz="2800" b="1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endParaRPr lang="zh-CN" altLang="en-US" sz="2800" b="1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endParaRPr lang="zh-CN" altLang="en-US" sz="2800" b="1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endParaRPr lang="zh-CN" altLang="en-US" sz="2800" b="1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endParaRPr lang="zh-CN" altLang="en-US" sz="2800" b="1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endParaRPr lang="zh-CN" altLang="en-US" sz="2800" b="1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endParaRPr lang="zh-CN" altLang="en-US" sz="2800" b="1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lvl="1" eaLnBrk="1" hangingPunct="1">
              <a:buFont typeface="Wingdings" panose="05000000000000000000" pitchFamily="2" charset="2"/>
              <a:buNone/>
            </a:pPr>
            <a:endParaRPr lang="zh-CN" altLang="en-US" sz="2600" b="1" smtClea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357188" y="1228725"/>
            <a:ext cx="2857500" cy="5200650"/>
          </a:xfrm>
          <a:prstGeom prst="rect">
            <a:avLst/>
          </a:prstGeom>
          <a:solidFill>
            <a:srgbClr val="66FFFF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="1">
                <a:ea typeface="宋体" panose="02010600030101010101" pitchFamily="2" charset="-122"/>
              </a:rPr>
              <a:t>if (</a:t>
            </a:r>
            <a:r>
              <a:rPr lang="zh-CN" altLang="en-US" sz="2000" b="1">
                <a:ea typeface="宋体" panose="02010600030101010101" pitchFamily="2" charset="-122"/>
              </a:rPr>
              <a:t>条件表达式１</a:t>
            </a:r>
            <a:r>
              <a:rPr lang="en-US" altLang="zh-CN" sz="2000" b="1">
                <a:ea typeface="宋体" panose="02010600030101010101" pitchFamily="2" charset="-122"/>
              </a:rPr>
              <a:t>)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="1">
                <a:ea typeface="宋体" panose="02010600030101010101" pitchFamily="2" charset="-122"/>
              </a:rPr>
              <a:t>{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000" b="1">
                <a:ea typeface="宋体" panose="02010600030101010101" pitchFamily="2" charset="-122"/>
              </a:rPr>
              <a:t>语句序列１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="1">
                <a:ea typeface="宋体" panose="02010600030101010101" pitchFamily="2" charset="-122"/>
              </a:rPr>
              <a:t>}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="1">
                <a:ea typeface="宋体" panose="02010600030101010101" pitchFamily="2" charset="-122"/>
              </a:rPr>
              <a:t>else if (</a:t>
            </a:r>
            <a:r>
              <a:rPr lang="zh-CN" altLang="en-US" sz="2000" b="1">
                <a:ea typeface="宋体" panose="02010600030101010101" pitchFamily="2" charset="-122"/>
              </a:rPr>
              <a:t>条件表达式２</a:t>
            </a:r>
            <a:r>
              <a:rPr lang="en-US" altLang="zh-CN" sz="2000" b="1">
                <a:ea typeface="宋体" panose="02010600030101010101" pitchFamily="2" charset="-122"/>
              </a:rPr>
              <a:t>)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="1">
                <a:ea typeface="宋体" panose="02010600030101010101" pitchFamily="2" charset="-122"/>
              </a:rPr>
              <a:t>{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000" b="1">
                <a:ea typeface="宋体" panose="02010600030101010101" pitchFamily="2" charset="-122"/>
              </a:rPr>
              <a:t>语句序列</a:t>
            </a:r>
            <a:r>
              <a:rPr lang="en-US" altLang="zh-CN" sz="2000" b="1">
                <a:ea typeface="宋体" panose="02010600030101010101" pitchFamily="2" charset="-122"/>
              </a:rPr>
              <a:t>2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="1">
                <a:ea typeface="宋体" panose="02010600030101010101" pitchFamily="2" charset="-122"/>
              </a:rPr>
              <a:t>}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000" b="1">
                <a:ea typeface="宋体" panose="02010600030101010101" pitchFamily="2" charset="-122"/>
              </a:rPr>
              <a:t>．．．．．．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="1">
                <a:ea typeface="宋体" panose="02010600030101010101" pitchFamily="2" charset="-122"/>
              </a:rPr>
              <a:t>else if (</a:t>
            </a:r>
            <a:r>
              <a:rPr lang="zh-CN" altLang="en-US" sz="2000" b="1">
                <a:ea typeface="宋体" panose="02010600030101010101" pitchFamily="2" charset="-122"/>
              </a:rPr>
              <a:t>条件表达式</a:t>
            </a:r>
            <a:r>
              <a:rPr lang="en-US" altLang="zh-CN" sz="2000" b="1">
                <a:ea typeface="宋体" panose="02010600030101010101" pitchFamily="2" charset="-122"/>
              </a:rPr>
              <a:t>n )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="1">
                <a:ea typeface="宋体" panose="02010600030101010101" pitchFamily="2" charset="-122"/>
              </a:rPr>
              <a:t>{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000" b="1">
                <a:ea typeface="宋体" panose="02010600030101010101" pitchFamily="2" charset="-122"/>
              </a:rPr>
              <a:t>语句序列</a:t>
            </a:r>
            <a:r>
              <a:rPr lang="en-US" altLang="zh-CN" sz="2000" b="1">
                <a:ea typeface="宋体" panose="02010600030101010101" pitchFamily="2" charset="-122"/>
              </a:rPr>
              <a:t>n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="1">
                <a:ea typeface="宋体" panose="02010600030101010101" pitchFamily="2" charset="-122"/>
              </a:rPr>
              <a:t>}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="1">
                <a:ea typeface="宋体" panose="02010600030101010101" pitchFamily="2" charset="-122"/>
              </a:rPr>
              <a:t>else {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000" b="1">
                <a:ea typeface="宋体" panose="02010600030101010101" pitchFamily="2" charset="-122"/>
              </a:rPr>
              <a:t>语句序列</a:t>
            </a:r>
            <a:r>
              <a:rPr lang="en-US" altLang="zh-CN" sz="2000" b="1">
                <a:ea typeface="宋体" panose="02010600030101010101" pitchFamily="2" charset="-122"/>
              </a:rPr>
              <a:t>n+1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="1">
                <a:ea typeface="宋体" panose="02010600030101010101" pitchFamily="2" charset="-122"/>
              </a:rPr>
              <a:t>}</a:t>
            </a:r>
            <a:endParaRPr lang="zh-CN" altLang="en-US" sz="2000" b="1">
              <a:ea typeface="宋体" panose="02010600030101010101" pitchFamily="2" charset="-122"/>
            </a:endParaRPr>
          </a:p>
        </p:txBody>
      </p:sp>
      <p:grpSp>
        <p:nvGrpSpPr>
          <p:cNvPr id="8198" name="Group 36"/>
          <p:cNvGrpSpPr>
            <a:grpSpLocks/>
          </p:cNvGrpSpPr>
          <p:nvPr/>
        </p:nvGrpSpPr>
        <p:grpSpPr bwMode="auto">
          <a:xfrm>
            <a:off x="3500438" y="1281113"/>
            <a:ext cx="5381625" cy="5562600"/>
            <a:chOff x="4838" y="3335"/>
            <a:chExt cx="3917" cy="4479"/>
          </a:xfrm>
        </p:grpSpPr>
        <p:sp>
          <p:nvSpPr>
            <p:cNvPr id="8201" name="Line 37"/>
            <p:cNvSpPr>
              <a:spLocks noChangeShapeType="1"/>
            </p:cNvSpPr>
            <p:nvPr/>
          </p:nvSpPr>
          <p:spPr bwMode="auto">
            <a:xfrm>
              <a:off x="8738" y="4040"/>
              <a:ext cx="0" cy="296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non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2" name="Line 38"/>
            <p:cNvSpPr>
              <a:spLocks noChangeShapeType="1"/>
            </p:cNvSpPr>
            <p:nvPr/>
          </p:nvSpPr>
          <p:spPr bwMode="auto">
            <a:xfrm flipH="1">
              <a:off x="6098" y="6878"/>
              <a:ext cx="0" cy="46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3" name="Rectangle 39"/>
            <p:cNvSpPr>
              <a:spLocks noChangeArrowheads="1"/>
            </p:cNvSpPr>
            <p:nvPr/>
          </p:nvSpPr>
          <p:spPr bwMode="auto">
            <a:xfrm>
              <a:off x="4838" y="7502"/>
              <a:ext cx="3060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lr>
                  <a:schemeClr val="fol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1600" b="1">
                  <a:latin typeface="Times New Roman" panose="02020603050405020304" pitchFamily="18" charset="0"/>
                  <a:ea typeface="宋体" panose="02010600030101010101" pitchFamily="2" charset="-122"/>
                </a:rPr>
                <a:t>图</a:t>
              </a:r>
              <a:r>
                <a:rPr lang="en-US" altLang="zh-CN" sz="1600" b="1">
                  <a:latin typeface="Times New Roman" panose="02020603050405020304" pitchFamily="18" charset="0"/>
                  <a:ea typeface="宋体" panose="02010600030101010101" pitchFamily="2" charset="-122"/>
                </a:rPr>
                <a:t>4.4 </a:t>
              </a:r>
              <a:r>
                <a:rPr lang="zh-CN" altLang="en-US" sz="1600" b="1">
                  <a:latin typeface="Times New Roman" panose="02020603050405020304" pitchFamily="18" charset="0"/>
                  <a:ea typeface="宋体" panose="02010600030101010101" pitchFamily="2" charset="-122"/>
                </a:rPr>
                <a:t>多重条件选择结构</a:t>
              </a:r>
            </a:p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zh-CN" altLang="en-US" sz="1600" b="1">
                <a:ea typeface="宋体" panose="02010600030101010101" pitchFamily="2" charset="-122"/>
              </a:endParaRPr>
            </a:p>
          </p:txBody>
        </p:sp>
        <p:grpSp>
          <p:nvGrpSpPr>
            <p:cNvPr id="8204" name="Group 40"/>
            <p:cNvGrpSpPr>
              <a:grpSpLocks/>
            </p:cNvGrpSpPr>
            <p:nvPr/>
          </p:nvGrpSpPr>
          <p:grpSpPr bwMode="auto">
            <a:xfrm>
              <a:off x="5198" y="3335"/>
              <a:ext cx="3557" cy="1203"/>
              <a:chOff x="5198" y="3335"/>
              <a:chExt cx="3557" cy="1203"/>
            </a:xfrm>
          </p:grpSpPr>
          <p:sp>
            <p:nvSpPr>
              <p:cNvPr id="8226" name="Rectangle 41"/>
              <p:cNvSpPr>
                <a:spLocks noChangeArrowheads="1"/>
              </p:cNvSpPr>
              <p:nvPr/>
            </p:nvSpPr>
            <p:spPr bwMode="auto">
              <a:xfrm>
                <a:off x="7073" y="3743"/>
                <a:ext cx="183" cy="31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Font typeface="Wingdings" panose="05000000000000000000" pitchFamily="2" charset="2"/>
                  <a:buChar char="§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just"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1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T</a:t>
                </a:r>
                <a:endParaRPr lang="en-US" altLang="zh-CN" sz="1600" b="1">
                  <a:ea typeface="宋体" panose="02010600030101010101" pitchFamily="2" charset="-122"/>
                </a:endParaRPr>
              </a:p>
            </p:txBody>
          </p:sp>
          <p:grpSp>
            <p:nvGrpSpPr>
              <p:cNvPr id="8227" name="Group 42"/>
              <p:cNvGrpSpPr>
                <a:grpSpLocks/>
              </p:cNvGrpSpPr>
              <p:nvPr/>
            </p:nvGrpSpPr>
            <p:grpSpPr bwMode="auto">
              <a:xfrm>
                <a:off x="5198" y="3335"/>
                <a:ext cx="1915" cy="1203"/>
                <a:chOff x="6504" y="3446"/>
                <a:chExt cx="1915" cy="1203"/>
              </a:xfrm>
            </p:grpSpPr>
            <p:sp>
              <p:nvSpPr>
                <p:cNvPr id="8231" name="Rectangle 43"/>
                <p:cNvSpPr>
                  <a:spLocks noChangeArrowheads="1"/>
                </p:cNvSpPr>
                <p:nvPr/>
              </p:nvSpPr>
              <p:spPr bwMode="auto">
                <a:xfrm>
                  <a:off x="7538" y="4277"/>
                  <a:ext cx="183" cy="312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905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spcBef>
                      <a:spcPct val="20000"/>
                    </a:spcBef>
                    <a:buClr>
                      <a:schemeClr val="folHlink"/>
                    </a:buClr>
                    <a:buFont typeface="Wingdings" panose="05000000000000000000" pitchFamily="2" charset="2"/>
                    <a:buChar char="v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tx2"/>
                    </a:buClr>
                    <a:buFont typeface="Wingdings" panose="05000000000000000000" pitchFamily="2" charset="2"/>
                    <a:buChar char="§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just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US" altLang="zh-CN" sz="1600" b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F</a:t>
                  </a:r>
                  <a:endParaRPr lang="en-US" altLang="zh-CN" sz="1600" b="1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8232" name="AutoShape 44"/>
                <p:cNvSpPr>
                  <a:spLocks noChangeArrowheads="1"/>
                </p:cNvSpPr>
                <p:nvPr/>
              </p:nvSpPr>
              <p:spPr bwMode="auto">
                <a:xfrm>
                  <a:off x="6504" y="3901"/>
                  <a:ext cx="1915" cy="436"/>
                </a:xfrm>
                <a:prstGeom prst="flowChartDecision">
                  <a:avLst/>
                </a:prstGeom>
                <a:solidFill>
                  <a:srgbClr val="FFFFFF"/>
                </a:solidFill>
                <a:ln w="190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>
                  <a:lvl1pPr>
                    <a:spcBef>
                      <a:spcPct val="20000"/>
                    </a:spcBef>
                    <a:buClr>
                      <a:schemeClr val="folHlink"/>
                    </a:buClr>
                    <a:buFont typeface="Wingdings" panose="05000000000000000000" pitchFamily="2" charset="2"/>
                    <a:buChar char="v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tx2"/>
                    </a:buClr>
                    <a:buFont typeface="Wingdings" panose="05000000000000000000" pitchFamily="2" charset="2"/>
                    <a:buChar char="§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lnSpc>
                      <a:spcPct val="96000"/>
                    </a:lnSpc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zh-CN" altLang="en-US" sz="1600" b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条件表达式</a:t>
                  </a:r>
                  <a:r>
                    <a:rPr lang="en-US" altLang="zh-CN" sz="1600" b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1</a:t>
                  </a:r>
                  <a:endParaRPr lang="en-US" altLang="zh-CN" sz="1600" b="1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8233" name="Line 45"/>
                <p:cNvSpPr>
                  <a:spLocks noChangeShapeType="1"/>
                </p:cNvSpPr>
                <p:nvPr/>
              </p:nvSpPr>
              <p:spPr bwMode="auto">
                <a:xfrm>
                  <a:off x="7448" y="4337"/>
                  <a:ext cx="0" cy="312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 type="triangle" w="lg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234" name="Line 46"/>
                <p:cNvSpPr>
                  <a:spLocks noChangeShapeType="1"/>
                </p:cNvSpPr>
                <p:nvPr/>
              </p:nvSpPr>
              <p:spPr bwMode="auto">
                <a:xfrm>
                  <a:off x="7473" y="3446"/>
                  <a:ext cx="0" cy="465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 type="triangle" w="lg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8228" name="Line 47"/>
              <p:cNvSpPr>
                <a:spLocks noChangeShapeType="1"/>
              </p:cNvSpPr>
              <p:nvPr/>
            </p:nvSpPr>
            <p:spPr bwMode="auto">
              <a:xfrm flipV="1">
                <a:off x="7118" y="4007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29" name="Rectangle 48"/>
              <p:cNvSpPr>
                <a:spLocks noChangeArrowheads="1"/>
              </p:cNvSpPr>
              <p:nvPr/>
            </p:nvSpPr>
            <p:spPr bwMode="auto">
              <a:xfrm>
                <a:off x="7343" y="3856"/>
                <a:ext cx="1185" cy="280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Font typeface="Wingdings" panose="05000000000000000000" pitchFamily="2" charset="2"/>
                  <a:buChar char="§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zh-CN" altLang="en-US" sz="1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语句序列</a:t>
                </a:r>
                <a:r>
                  <a:rPr lang="en-US" altLang="zh-CN" sz="1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 sz="1600" b="1">
                  <a:ea typeface="宋体" panose="02010600030101010101" pitchFamily="2" charset="-122"/>
                </a:endParaRPr>
              </a:p>
            </p:txBody>
          </p:sp>
          <p:sp>
            <p:nvSpPr>
              <p:cNvPr id="8230" name="Line 49"/>
              <p:cNvSpPr>
                <a:spLocks noChangeShapeType="1"/>
              </p:cNvSpPr>
              <p:nvPr/>
            </p:nvSpPr>
            <p:spPr bwMode="auto">
              <a:xfrm flipV="1">
                <a:off x="8528" y="4025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205" name="Group 50"/>
            <p:cNvGrpSpPr>
              <a:grpSpLocks/>
            </p:cNvGrpSpPr>
            <p:nvPr/>
          </p:nvGrpSpPr>
          <p:grpSpPr bwMode="auto">
            <a:xfrm>
              <a:off x="5168" y="4478"/>
              <a:ext cx="3557" cy="795"/>
              <a:chOff x="5378" y="5882"/>
              <a:chExt cx="3557" cy="795"/>
            </a:xfrm>
          </p:grpSpPr>
          <p:sp>
            <p:nvSpPr>
              <p:cNvPr id="8219" name="Rectangle 51"/>
              <p:cNvSpPr>
                <a:spLocks noChangeArrowheads="1"/>
              </p:cNvSpPr>
              <p:nvPr/>
            </p:nvSpPr>
            <p:spPr bwMode="auto">
              <a:xfrm>
                <a:off x="7253" y="5882"/>
                <a:ext cx="183" cy="31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Font typeface="Wingdings" panose="05000000000000000000" pitchFamily="2" charset="2"/>
                  <a:buChar char="§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just"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1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T</a:t>
                </a:r>
                <a:endParaRPr lang="en-US" altLang="zh-CN" sz="1600" b="1">
                  <a:ea typeface="宋体" panose="02010600030101010101" pitchFamily="2" charset="-122"/>
                </a:endParaRPr>
              </a:p>
            </p:txBody>
          </p:sp>
          <p:sp>
            <p:nvSpPr>
              <p:cNvPr id="8220" name="Rectangle 52"/>
              <p:cNvSpPr>
                <a:spLocks noChangeArrowheads="1"/>
              </p:cNvSpPr>
              <p:nvPr/>
            </p:nvSpPr>
            <p:spPr bwMode="auto">
              <a:xfrm>
                <a:off x="6412" y="6305"/>
                <a:ext cx="183" cy="31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Font typeface="Wingdings" panose="05000000000000000000" pitchFamily="2" charset="2"/>
                  <a:buChar char="§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just"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zh-CN" sz="1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F</a:t>
                </a:r>
                <a:endParaRPr lang="en-US" altLang="zh-CN" sz="1600" b="1">
                  <a:ea typeface="宋体" panose="02010600030101010101" pitchFamily="2" charset="-122"/>
                </a:endParaRPr>
              </a:p>
            </p:txBody>
          </p:sp>
          <p:sp>
            <p:nvSpPr>
              <p:cNvPr id="8221" name="AutoShape 53"/>
              <p:cNvSpPr>
                <a:spLocks noChangeArrowheads="1"/>
              </p:cNvSpPr>
              <p:nvPr/>
            </p:nvSpPr>
            <p:spPr bwMode="auto">
              <a:xfrm>
                <a:off x="5378" y="5929"/>
                <a:ext cx="1915" cy="436"/>
              </a:xfrm>
              <a:prstGeom prst="flowChartDecision">
                <a:avLst/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Font typeface="Wingdings" panose="05000000000000000000" pitchFamily="2" charset="2"/>
                  <a:buChar char="§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lnSpc>
                    <a:spcPct val="96000"/>
                  </a:lnSpc>
                  <a:spcBef>
                    <a:spcPct val="0"/>
                  </a:spcBef>
                  <a:buClrTx/>
                  <a:buFontTx/>
                  <a:buNone/>
                </a:pPr>
                <a:r>
                  <a:rPr lang="zh-CN" altLang="en-US" sz="1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条件表达式</a:t>
                </a:r>
                <a:r>
                  <a:rPr lang="en-US" altLang="zh-CN" sz="1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en-US" altLang="zh-CN" sz="1600" b="1">
                  <a:ea typeface="宋体" panose="02010600030101010101" pitchFamily="2" charset="-122"/>
                </a:endParaRPr>
              </a:p>
            </p:txBody>
          </p:sp>
          <p:sp>
            <p:nvSpPr>
              <p:cNvPr id="8222" name="Line 54"/>
              <p:cNvSpPr>
                <a:spLocks noChangeShapeType="1"/>
              </p:cNvSpPr>
              <p:nvPr/>
            </p:nvSpPr>
            <p:spPr bwMode="auto">
              <a:xfrm>
                <a:off x="6337" y="6365"/>
                <a:ext cx="0" cy="312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23" name="Line 55"/>
              <p:cNvSpPr>
                <a:spLocks noChangeShapeType="1"/>
              </p:cNvSpPr>
              <p:nvPr/>
            </p:nvSpPr>
            <p:spPr bwMode="auto">
              <a:xfrm flipV="1">
                <a:off x="7298" y="6146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24" name="Rectangle 56"/>
              <p:cNvSpPr>
                <a:spLocks noChangeArrowheads="1"/>
              </p:cNvSpPr>
              <p:nvPr/>
            </p:nvSpPr>
            <p:spPr bwMode="auto">
              <a:xfrm>
                <a:off x="7523" y="5995"/>
                <a:ext cx="1185" cy="280"/>
              </a:xfrm>
              <a:prstGeom prst="rect">
                <a:avLst/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Font typeface="Wingdings" panose="05000000000000000000" pitchFamily="2" charset="2"/>
                  <a:buChar char="§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zh-CN" altLang="en-US" sz="1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语句序列</a:t>
                </a:r>
                <a:r>
                  <a:rPr lang="en-US" altLang="zh-CN" sz="1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en-US" altLang="zh-CN" sz="1600" b="1">
                  <a:ea typeface="宋体" panose="02010600030101010101" pitchFamily="2" charset="-122"/>
                </a:endParaRPr>
              </a:p>
            </p:txBody>
          </p:sp>
          <p:sp>
            <p:nvSpPr>
              <p:cNvPr id="8225" name="Line 57"/>
              <p:cNvSpPr>
                <a:spLocks noChangeShapeType="1"/>
              </p:cNvSpPr>
              <p:nvPr/>
            </p:nvSpPr>
            <p:spPr bwMode="auto">
              <a:xfrm flipV="1">
                <a:off x="8708" y="6164"/>
                <a:ext cx="227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206" name="Group 58"/>
            <p:cNvGrpSpPr>
              <a:grpSpLocks/>
            </p:cNvGrpSpPr>
            <p:nvPr/>
          </p:nvGrpSpPr>
          <p:grpSpPr bwMode="auto">
            <a:xfrm>
              <a:off x="5168" y="5273"/>
              <a:ext cx="3557" cy="1308"/>
              <a:chOff x="5153" y="5273"/>
              <a:chExt cx="3557" cy="1308"/>
            </a:xfrm>
          </p:grpSpPr>
          <p:grpSp>
            <p:nvGrpSpPr>
              <p:cNvPr id="8209" name="Group 59"/>
              <p:cNvGrpSpPr>
                <a:grpSpLocks/>
              </p:cNvGrpSpPr>
              <p:nvPr/>
            </p:nvGrpSpPr>
            <p:grpSpPr bwMode="auto">
              <a:xfrm>
                <a:off x="5153" y="5603"/>
                <a:ext cx="3557" cy="978"/>
                <a:chOff x="5153" y="5603"/>
                <a:chExt cx="3557" cy="978"/>
              </a:xfrm>
            </p:grpSpPr>
            <p:sp>
              <p:nvSpPr>
                <p:cNvPr id="8211" name="Line 60"/>
                <p:cNvSpPr>
                  <a:spLocks noChangeShapeType="1"/>
                </p:cNvSpPr>
                <p:nvPr/>
              </p:nvSpPr>
              <p:spPr bwMode="auto">
                <a:xfrm flipH="1">
                  <a:off x="6113" y="5603"/>
                  <a:ext cx="0" cy="227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 type="triangle" w="lg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212" name="Rectangle 61"/>
                <p:cNvSpPr>
                  <a:spLocks noChangeArrowheads="1"/>
                </p:cNvSpPr>
                <p:nvPr/>
              </p:nvSpPr>
              <p:spPr bwMode="auto">
                <a:xfrm>
                  <a:off x="7028" y="5786"/>
                  <a:ext cx="183" cy="312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905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spcBef>
                      <a:spcPct val="20000"/>
                    </a:spcBef>
                    <a:buClr>
                      <a:schemeClr val="folHlink"/>
                    </a:buClr>
                    <a:buFont typeface="Wingdings" panose="05000000000000000000" pitchFamily="2" charset="2"/>
                    <a:buChar char="v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tx2"/>
                    </a:buClr>
                    <a:buFont typeface="Wingdings" panose="05000000000000000000" pitchFamily="2" charset="2"/>
                    <a:buChar char="§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just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US" altLang="zh-CN" sz="1600" b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T</a:t>
                  </a:r>
                  <a:endParaRPr lang="en-US" altLang="zh-CN" sz="1600" b="1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8213" name="Rectangle 62"/>
                <p:cNvSpPr>
                  <a:spLocks noChangeArrowheads="1"/>
                </p:cNvSpPr>
                <p:nvPr/>
              </p:nvSpPr>
              <p:spPr bwMode="auto">
                <a:xfrm>
                  <a:off x="6187" y="6209"/>
                  <a:ext cx="183" cy="312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905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>
                  <a:lvl1pPr>
                    <a:spcBef>
                      <a:spcPct val="20000"/>
                    </a:spcBef>
                    <a:buClr>
                      <a:schemeClr val="folHlink"/>
                    </a:buClr>
                    <a:buFont typeface="Wingdings" panose="05000000000000000000" pitchFamily="2" charset="2"/>
                    <a:buChar char="v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tx2"/>
                    </a:buClr>
                    <a:buFont typeface="Wingdings" panose="05000000000000000000" pitchFamily="2" charset="2"/>
                    <a:buChar char="§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just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US" altLang="zh-CN" sz="1600" b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F</a:t>
                  </a:r>
                  <a:endParaRPr lang="en-US" altLang="zh-CN" sz="1600" b="1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8214" name="AutoShape 63"/>
                <p:cNvSpPr>
                  <a:spLocks noChangeArrowheads="1"/>
                </p:cNvSpPr>
                <p:nvPr/>
              </p:nvSpPr>
              <p:spPr bwMode="auto">
                <a:xfrm>
                  <a:off x="5153" y="5833"/>
                  <a:ext cx="1915" cy="436"/>
                </a:xfrm>
                <a:prstGeom prst="flowChartDecision">
                  <a:avLst/>
                </a:prstGeom>
                <a:solidFill>
                  <a:srgbClr val="FFFFFF"/>
                </a:solidFill>
                <a:ln w="190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>
                  <a:lvl1pPr>
                    <a:spcBef>
                      <a:spcPct val="20000"/>
                    </a:spcBef>
                    <a:buClr>
                      <a:schemeClr val="folHlink"/>
                    </a:buClr>
                    <a:buFont typeface="Wingdings" panose="05000000000000000000" pitchFamily="2" charset="2"/>
                    <a:buChar char="v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tx2"/>
                    </a:buClr>
                    <a:buFont typeface="Wingdings" panose="05000000000000000000" pitchFamily="2" charset="2"/>
                    <a:buChar char="§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lnSpc>
                      <a:spcPct val="96000"/>
                    </a:lnSpc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zh-CN" altLang="en-US" sz="1600" b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条件表达式</a:t>
                  </a:r>
                  <a:r>
                    <a:rPr lang="en-US" altLang="zh-CN" sz="1600" b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n</a:t>
                  </a:r>
                  <a:endParaRPr lang="en-US" altLang="zh-CN" sz="1600" b="1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8215" name="Line 64"/>
                <p:cNvSpPr>
                  <a:spLocks noChangeShapeType="1"/>
                </p:cNvSpPr>
                <p:nvPr/>
              </p:nvSpPr>
              <p:spPr bwMode="auto">
                <a:xfrm>
                  <a:off x="6112" y="6269"/>
                  <a:ext cx="0" cy="312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 type="triangle" w="lg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216" name="Line 65"/>
                <p:cNvSpPr>
                  <a:spLocks noChangeShapeType="1"/>
                </p:cNvSpPr>
                <p:nvPr/>
              </p:nvSpPr>
              <p:spPr bwMode="auto">
                <a:xfrm flipV="1">
                  <a:off x="7073" y="6050"/>
                  <a:ext cx="227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 type="triangle" w="lg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217" name="Rectangle 66"/>
                <p:cNvSpPr>
                  <a:spLocks noChangeArrowheads="1"/>
                </p:cNvSpPr>
                <p:nvPr/>
              </p:nvSpPr>
              <p:spPr bwMode="auto">
                <a:xfrm>
                  <a:off x="7298" y="5899"/>
                  <a:ext cx="1185" cy="280"/>
                </a:xfrm>
                <a:prstGeom prst="rect">
                  <a:avLst/>
                </a:prstGeom>
                <a:solidFill>
                  <a:srgbClr val="FFFFFF"/>
                </a:solidFill>
                <a:ln w="190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>
                  <a:lvl1pPr>
                    <a:spcBef>
                      <a:spcPct val="20000"/>
                    </a:spcBef>
                    <a:buClr>
                      <a:schemeClr val="folHlink"/>
                    </a:buClr>
                    <a:buFont typeface="Wingdings" panose="05000000000000000000" pitchFamily="2" charset="2"/>
                    <a:buChar char="v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tx2"/>
                    </a:buClr>
                    <a:buFont typeface="Wingdings" panose="05000000000000000000" pitchFamily="2" charset="2"/>
                    <a:buChar char="§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zh-CN" altLang="en-US" sz="1600" b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语句序列</a:t>
                  </a:r>
                  <a:r>
                    <a:rPr lang="en-US" altLang="zh-CN" sz="1600" b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n</a:t>
                  </a:r>
                  <a:endParaRPr lang="en-US" altLang="zh-CN" sz="1600" b="1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8218" name="Line 67"/>
                <p:cNvSpPr>
                  <a:spLocks noChangeShapeType="1"/>
                </p:cNvSpPr>
                <p:nvPr/>
              </p:nvSpPr>
              <p:spPr bwMode="auto">
                <a:xfrm flipV="1">
                  <a:off x="8483" y="6068"/>
                  <a:ext cx="227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 type="triangle" w="lg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8210" name="Line 68"/>
              <p:cNvSpPr>
                <a:spLocks noChangeShapeType="1"/>
              </p:cNvSpPr>
              <p:nvPr/>
            </p:nvSpPr>
            <p:spPr bwMode="auto">
              <a:xfrm>
                <a:off x="6113" y="5273"/>
                <a:ext cx="0" cy="34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prstDash val="dash"/>
                <a:round/>
                <a:headEnd/>
                <a:tailEnd type="non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207" name="Rectangle 69"/>
            <p:cNvSpPr>
              <a:spLocks noChangeArrowheads="1"/>
            </p:cNvSpPr>
            <p:nvPr/>
          </p:nvSpPr>
          <p:spPr bwMode="auto">
            <a:xfrm>
              <a:off x="5513" y="6581"/>
              <a:ext cx="1185" cy="280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>
              <a:lvl1pPr>
                <a:spcBef>
                  <a:spcPct val="20000"/>
                </a:spcBef>
                <a:buClr>
                  <a:schemeClr val="fol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1600" b="1">
                  <a:latin typeface="Times New Roman" panose="02020603050405020304" pitchFamily="18" charset="0"/>
                  <a:ea typeface="宋体" panose="02010600030101010101" pitchFamily="2" charset="-122"/>
                </a:rPr>
                <a:t>语句序列</a:t>
              </a:r>
              <a:r>
                <a:rPr lang="en-US" altLang="zh-CN" sz="1600" b="1">
                  <a:latin typeface="Times New Roman" panose="02020603050405020304" pitchFamily="18" charset="0"/>
                  <a:ea typeface="宋体" panose="02010600030101010101" pitchFamily="2" charset="-122"/>
                </a:rPr>
                <a:t>n+1</a:t>
              </a:r>
              <a:endParaRPr lang="en-US" altLang="zh-CN" sz="1600" b="1">
                <a:ea typeface="宋体" panose="02010600030101010101" pitchFamily="2" charset="-122"/>
              </a:endParaRPr>
            </a:p>
          </p:txBody>
        </p:sp>
        <p:sp>
          <p:nvSpPr>
            <p:cNvPr id="8208" name="Line 70"/>
            <p:cNvSpPr>
              <a:spLocks noChangeShapeType="1"/>
            </p:cNvSpPr>
            <p:nvPr/>
          </p:nvSpPr>
          <p:spPr bwMode="auto">
            <a:xfrm flipH="1">
              <a:off x="6083" y="7034"/>
              <a:ext cx="266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504" name="AutoShape 72"/>
          <p:cNvSpPr>
            <a:spLocks noChangeArrowheads="1"/>
          </p:cNvSpPr>
          <p:nvPr/>
        </p:nvSpPr>
        <p:spPr bwMode="auto">
          <a:xfrm>
            <a:off x="1071563" y="5500688"/>
            <a:ext cx="3000375" cy="1357312"/>
          </a:xfrm>
          <a:prstGeom prst="wedgeEllipseCallout">
            <a:avLst>
              <a:gd name="adj1" fmla="val -22546"/>
              <a:gd name="adj2" fmla="val -161958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000" b="1">
                <a:solidFill>
                  <a:srgbClr val="660066"/>
                </a:solidFill>
                <a:ea typeface="宋体" panose="02010600030101010101" pitchFamily="2" charset="-122"/>
              </a:rPr>
              <a:t>条件表达式的结果必须都是布尔型</a:t>
            </a:r>
          </a:p>
        </p:txBody>
      </p:sp>
      <p:sp>
        <p:nvSpPr>
          <p:cNvPr id="8200" name="Rectangle 73"/>
          <p:cNvSpPr>
            <a:spLocks noChangeArrowheads="1"/>
          </p:cNvSpPr>
          <p:nvPr/>
        </p:nvSpPr>
        <p:spPr bwMode="auto">
          <a:xfrm>
            <a:off x="6858000" y="6321425"/>
            <a:ext cx="1282700" cy="465138"/>
          </a:xfrm>
          <a:prstGeom prst="rect">
            <a:avLst/>
          </a:prstGeom>
          <a:solidFill>
            <a:schemeClr val="accent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r>
              <a:rPr lang="zh-CN" altLang="en-US" b="1">
                <a:solidFill>
                  <a:srgbClr val="FFFF00"/>
                </a:solidFill>
                <a:latin typeface="Arial" charset="0"/>
                <a:ea typeface="宋体" charset="-122"/>
              </a:rPr>
              <a:t>见例</a:t>
            </a:r>
            <a:r>
              <a:rPr lang="en-US" altLang="zh-CN" b="1">
                <a:solidFill>
                  <a:srgbClr val="FFFF00"/>
                </a:solidFill>
                <a:latin typeface="Arial" charset="0"/>
                <a:ea typeface="宋体" charset="-122"/>
              </a:rPr>
              <a:t>4.2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nimBg="1"/>
      <p:bldP spid="1850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9C5450E-2DFA-4F41-BC65-2359DED747BE}" type="slidenum">
              <a:rPr lang="zh-CN" altLang="en-US" sz="1200">
                <a:solidFill>
                  <a:schemeClr val="bg1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-222250"/>
            <a:ext cx="7354887" cy="1143000"/>
          </a:xfrm>
        </p:spPr>
        <p:txBody>
          <a:bodyPr/>
          <a:lstStyle/>
          <a:p>
            <a:pPr eaLnBrk="1" hangingPunct="1"/>
            <a:r>
              <a:rPr lang="en-GB" altLang="zh-CN" sz="4800" smtClean="0">
                <a:latin typeface="隶书" panose="02010509060101010101" pitchFamily="49" charset="-122"/>
                <a:ea typeface="隶书" panose="02010509060101010101" pitchFamily="49" charset="-122"/>
              </a:rPr>
              <a:t>4.3 </a:t>
            </a:r>
            <a:r>
              <a:rPr lang="zh-CN" altLang="en-GB" sz="4800" smtClean="0">
                <a:latin typeface="隶书" panose="02010509060101010101" pitchFamily="49" charset="-122"/>
                <a:ea typeface="隶书" panose="02010509060101010101" pitchFamily="49" charset="-122"/>
              </a:rPr>
              <a:t>分支结构</a:t>
            </a:r>
            <a:endParaRPr lang="zh-CN" altLang="en-US" sz="4800" smtClea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71438" y="649288"/>
            <a:ext cx="7888288" cy="2652712"/>
          </a:xfrm>
        </p:spPr>
        <p:txBody>
          <a:bodyPr/>
          <a:lstStyle/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zh-CN" sz="2800" b="1" smtClean="0">
                <a:latin typeface="隶书" panose="02010509060101010101" pitchFamily="49" charset="-122"/>
                <a:ea typeface="隶书" panose="02010509060101010101" pitchFamily="49" charset="-122"/>
              </a:rPr>
              <a:t>switch</a:t>
            </a:r>
            <a:r>
              <a:rPr lang="zh-CN" altLang="en-US" sz="2800" b="1" smtClean="0">
                <a:latin typeface="隶书" panose="02010509060101010101" pitchFamily="49" charset="-122"/>
                <a:ea typeface="隶书" panose="02010509060101010101" pitchFamily="49" charset="-122"/>
              </a:rPr>
              <a:t>多路选择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endParaRPr lang="zh-CN" altLang="en-US" sz="2800" b="1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endParaRPr lang="zh-CN" altLang="en-US" sz="2800" b="1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endParaRPr lang="zh-CN" altLang="en-US" sz="2800" b="1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endParaRPr lang="zh-CN" altLang="en-US" sz="2800" b="1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endParaRPr lang="zh-CN" altLang="en-US" sz="2800" b="1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endParaRPr lang="zh-CN" altLang="en-US" sz="2800" b="1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lvl="1" eaLnBrk="1" hangingPunct="1">
              <a:buFont typeface="Wingdings" panose="05000000000000000000" pitchFamily="2" charset="2"/>
              <a:buNone/>
            </a:pPr>
            <a:endParaRPr lang="zh-CN" altLang="en-US" sz="2600" b="1" smtClea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214313" y="1228725"/>
            <a:ext cx="2757487" cy="5129213"/>
          </a:xfrm>
          <a:prstGeom prst="rect">
            <a:avLst/>
          </a:prstGeom>
          <a:solidFill>
            <a:srgbClr val="66FFFF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="1">
                <a:ea typeface="宋体" panose="02010600030101010101" pitchFamily="2" charset="-122"/>
              </a:rPr>
              <a:t>switch</a:t>
            </a:r>
            <a:r>
              <a:rPr lang="zh-CN" altLang="en-US" sz="2000" b="1">
                <a:ea typeface="宋体" panose="02010600030101010101" pitchFamily="2" charset="-122"/>
              </a:rPr>
              <a:t>（表达式）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000" b="1">
                <a:ea typeface="宋体" panose="02010600030101010101" pitchFamily="2" charset="-122"/>
              </a:rPr>
              <a:t>｛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="1">
                <a:ea typeface="宋体" panose="02010600030101010101" pitchFamily="2" charset="-122"/>
              </a:rPr>
              <a:t>    case </a:t>
            </a:r>
            <a:r>
              <a:rPr lang="zh-CN" altLang="en-US" sz="2000" b="1">
                <a:ea typeface="宋体" panose="02010600030101010101" pitchFamily="2" charset="-122"/>
              </a:rPr>
              <a:t>常量表达式１：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000" b="1">
                <a:ea typeface="宋体" panose="02010600030101010101" pitchFamily="2" charset="-122"/>
              </a:rPr>
              <a:t>             语句序列１；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="1">
                <a:ea typeface="宋体" panose="02010600030101010101" pitchFamily="2" charset="-122"/>
              </a:rPr>
              <a:t>              </a:t>
            </a:r>
            <a:r>
              <a:rPr lang="en-US" altLang="zh-CN" sz="2000" b="1">
                <a:solidFill>
                  <a:srgbClr val="FF0000"/>
                </a:solidFill>
                <a:ea typeface="宋体" panose="02010600030101010101" pitchFamily="2" charset="-122"/>
              </a:rPr>
              <a:t>break </a:t>
            </a:r>
            <a:r>
              <a:rPr lang="zh-CN" altLang="en-US" sz="2000" b="1">
                <a:solidFill>
                  <a:srgbClr val="FF0000"/>
                </a:solidFill>
                <a:ea typeface="宋体" panose="02010600030101010101" pitchFamily="2" charset="-122"/>
              </a:rPr>
              <a:t>；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="1">
                <a:ea typeface="宋体" panose="02010600030101010101" pitchFamily="2" charset="-122"/>
              </a:rPr>
              <a:t>     case </a:t>
            </a:r>
            <a:r>
              <a:rPr lang="zh-CN" altLang="en-US" sz="2000" b="1">
                <a:ea typeface="宋体" panose="02010600030101010101" pitchFamily="2" charset="-122"/>
              </a:rPr>
              <a:t>常量表达式２：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000" b="1">
                <a:ea typeface="宋体" panose="02010600030101010101" pitchFamily="2" charset="-122"/>
              </a:rPr>
              <a:t>             语句序列２；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="1">
                <a:ea typeface="宋体" panose="02010600030101010101" pitchFamily="2" charset="-122"/>
              </a:rPr>
              <a:t>              break</a:t>
            </a:r>
            <a:r>
              <a:rPr lang="zh-CN" altLang="en-US" sz="2000" b="1">
                <a:ea typeface="宋体" panose="02010600030101010101" pitchFamily="2" charset="-122"/>
              </a:rPr>
              <a:t>；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000" b="1">
                <a:ea typeface="宋体" panose="02010600030101010101" pitchFamily="2" charset="-122"/>
              </a:rPr>
              <a:t>     ．．．．．．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="1">
                <a:ea typeface="宋体" panose="02010600030101010101" pitchFamily="2" charset="-122"/>
              </a:rPr>
              <a:t>    case </a:t>
            </a:r>
            <a:r>
              <a:rPr lang="zh-CN" altLang="en-US" sz="2000" b="1">
                <a:ea typeface="宋体" panose="02010600030101010101" pitchFamily="2" charset="-122"/>
              </a:rPr>
              <a:t>常量表达式</a:t>
            </a:r>
            <a:r>
              <a:rPr lang="en-US" altLang="zh-CN" sz="2000" b="1">
                <a:ea typeface="宋体" panose="02010600030101010101" pitchFamily="2" charset="-122"/>
              </a:rPr>
              <a:t>n</a:t>
            </a:r>
            <a:r>
              <a:rPr lang="zh-CN" altLang="en-US" sz="2000" b="1">
                <a:ea typeface="宋体" panose="02010600030101010101" pitchFamily="2" charset="-122"/>
              </a:rPr>
              <a:t>：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000" b="1">
                <a:ea typeface="宋体" panose="02010600030101010101" pitchFamily="2" charset="-122"/>
              </a:rPr>
              <a:t>             语句序列</a:t>
            </a:r>
            <a:r>
              <a:rPr lang="en-US" altLang="zh-CN" sz="2000" b="1">
                <a:ea typeface="宋体" panose="02010600030101010101" pitchFamily="2" charset="-122"/>
              </a:rPr>
              <a:t>n</a:t>
            </a:r>
            <a:r>
              <a:rPr lang="zh-CN" altLang="en-US" sz="2000" b="1">
                <a:ea typeface="宋体" panose="02010600030101010101" pitchFamily="2" charset="-122"/>
              </a:rPr>
              <a:t>；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="1">
                <a:ea typeface="宋体" panose="02010600030101010101" pitchFamily="2" charset="-122"/>
              </a:rPr>
              <a:t>             break</a:t>
            </a:r>
            <a:r>
              <a:rPr lang="zh-CN" altLang="en-US" sz="2000" b="1">
                <a:ea typeface="宋体" panose="02010600030101010101" pitchFamily="2" charset="-122"/>
              </a:rPr>
              <a:t>；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="1">
                <a:ea typeface="宋体" panose="02010600030101010101" pitchFamily="2" charset="-122"/>
              </a:rPr>
              <a:t>    default</a:t>
            </a:r>
            <a:r>
              <a:rPr lang="zh-CN" altLang="en-US" sz="2000" b="1">
                <a:ea typeface="宋体" panose="02010600030101010101" pitchFamily="2" charset="-122"/>
              </a:rPr>
              <a:t>：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000" b="1">
                <a:ea typeface="宋体" panose="02010600030101010101" pitchFamily="2" charset="-122"/>
              </a:rPr>
              <a:t>            语句序列</a:t>
            </a:r>
            <a:r>
              <a:rPr lang="en-US" altLang="zh-CN" sz="2000" b="1">
                <a:ea typeface="宋体" panose="02010600030101010101" pitchFamily="2" charset="-122"/>
              </a:rPr>
              <a:t>n</a:t>
            </a:r>
            <a:r>
              <a:rPr lang="zh-CN" altLang="en-US" sz="2000" b="1">
                <a:ea typeface="宋体" panose="02010600030101010101" pitchFamily="2" charset="-122"/>
              </a:rPr>
              <a:t>＋１；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000" b="1">
                <a:ea typeface="宋体" panose="02010600030101010101" pitchFamily="2" charset="-122"/>
              </a:rPr>
              <a:t>｝</a:t>
            </a:r>
          </a:p>
        </p:txBody>
      </p:sp>
      <p:sp>
        <p:nvSpPr>
          <p:cNvPr id="19496" name="AutoShape 40"/>
          <p:cNvSpPr>
            <a:spLocks noChangeArrowheads="1"/>
          </p:cNvSpPr>
          <p:nvPr/>
        </p:nvSpPr>
        <p:spPr bwMode="auto">
          <a:xfrm>
            <a:off x="4092575" y="1335088"/>
            <a:ext cx="4051300" cy="1741487"/>
          </a:xfrm>
          <a:prstGeom prst="wedgeEllipseCallout">
            <a:avLst>
              <a:gd name="adj1" fmla="val -117181"/>
              <a:gd name="adj2" fmla="val -29528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000" b="1">
                <a:solidFill>
                  <a:srgbClr val="660066"/>
                </a:solidFill>
                <a:ea typeface="宋体" panose="02010600030101010101" pitchFamily="2" charset="-122"/>
              </a:rPr>
              <a:t>必须是整型或字符型的量，并且与各个</a:t>
            </a:r>
            <a:r>
              <a:rPr lang="en-US" altLang="zh-CN" sz="2000" b="1">
                <a:solidFill>
                  <a:srgbClr val="660066"/>
                </a:solidFill>
                <a:ea typeface="宋体" panose="02010600030101010101" pitchFamily="2" charset="-122"/>
              </a:rPr>
              <a:t>case</a:t>
            </a:r>
            <a:r>
              <a:rPr lang="zh-CN" altLang="en-US" sz="2000" b="1">
                <a:solidFill>
                  <a:srgbClr val="660066"/>
                </a:solidFill>
                <a:ea typeface="宋体" panose="02010600030101010101" pitchFamily="2" charset="-122"/>
              </a:rPr>
              <a:t>后面的常量表达式值的类型一致。</a:t>
            </a:r>
          </a:p>
        </p:txBody>
      </p:sp>
      <p:sp>
        <p:nvSpPr>
          <p:cNvPr id="19497" name="AutoShape 41"/>
          <p:cNvSpPr>
            <a:spLocks noChangeArrowheads="1"/>
          </p:cNvSpPr>
          <p:nvPr/>
        </p:nvSpPr>
        <p:spPr bwMode="auto">
          <a:xfrm>
            <a:off x="5929313" y="3335338"/>
            <a:ext cx="2878137" cy="1741487"/>
          </a:xfrm>
          <a:prstGeom prst="wedgeEllipseCallout">
            <a:avLst>
              <a:gd name="adj1" fmla="val -189074"/>
              <a:gd name="adj2" fmla="val -79662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000" b="1">
                <a:solidFill>
                  <a:srgbClr val="660066"/>
                </a:solidFill>
                <a:ea typeface="宋体" panose="02010600030101010101" pitchFamily="2" charset="-122"/>
              </a:rPr>
              <a:t>每个</a:t>
            </a:r>
            <a:r>
              <a:rPr lang="en-US" altLang="zh-CN" sz="2000" b="1">
                <a:solidFill>
                  <a:srgbClr val="660066"/>
                </a:solidFill>
                <a:ea typeface="宋体" panose="02010600030101010101" pitchFamily="2" charset="-122"/>
              </a:rPr>
              <a:t>case</a:t>
            </a:r>
            <a:r>
              <a:rPr lang="zh-CN" altLang="en-US" sz="2000" b="1">
                <a:solidFill>
                  <a:srgbClr val="660066"/>
                </a:solidFill>
                <a:ea typeface="宋体" panose="02010600030101010101" pitchFamily="2" charset="-122"/>
              </a:rPr>
              <a:t>一般都有</a:t>
            </a:r>
            <a:r>
              <a:rPr lang="en-US" altLang="zh-CN" sz="2000" b="1">
                <a:solidFill>
                  <a:srgbClr val="660066"/>
                </a:solidFill>
                <a:ea typeface="宋体" panose="02010600030101010101" pitchFamily="2" charset="-122"/>
              </a:rPr>
              <a:t>break</a:t>
            </a:r>
            <a:r>
              <a:rPr lang="zh-CN" altLang="en-US" sz="2000" b="1">
                <a:solidFill>
                  <a:srgbClr val="660066"/>
                </a:solidFill>
                <a:ea typeface="宋体" panose="02010600030101010101" pitchFamily="2" charset="-122"/>
              </a:rPr>
              <a:t>，若没有则多个</a:t>
            </a:r>
            <a:r>
              <a:rPr lang="en-US" altLang="zh-CN" sz="2000" b="1">
                <a:solidFill>
                  <a:srgbClr val="660066"/>
                </a:solidFill>
                <a:ea typeface="宋体" panose="02010600030101010101" pitchFamily="2" charset="-122"/>
              </a:rPr>
              <a:t>case</a:t>
            </a:r>
            <a:r>
              <a:rPr lang="zh-CN" altLang="en-US" sz="2000" b="1">
                <a:solidFill>
                  <a:srgbClr val="660066"/>
                </a:solidFill>
                <a:ea typeface="宋体" panose="02010600030101010101" pitchFamily="2" charset="-122"/>
              </a:rPr>
              <a:t>共享一个分支。</a:t>
            </a:r>
          </a:p>
        </p:txBody>
      </p:sp>
      <p:sp>
        <p:nvSpPr>
          <p:cNvPr id="19499" name="AutoShape 43"/>
          <p:cNvSpPr>
            <a:spLocks noChangeArrowheads="1"/>
          </p:cNvSpPr>
          <p:nvPr/>
        </p:nvSpPr>
        <p:spPr bwMode="auto">
          <a:xfrm>
            <a:off x="3449638" y="5116513"/>
            <a:ext cx="2816225" cy="1741487"/>
          </a:xfrm>
          <a:prstGeom prst="wedgeEllipseCallout">
            <a:avLst>
              <a:gd name="adj1" fmla="val -83667"/>
              <a:gd name="adj2" fmla="val -86866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000" b="1">
                <a:solidFill>
                  <a:srgbClr val="660066"/>
                </a:solidFill>
                <a:ea typeface="宋体" panose="02010600030101010101" pitchFamily="2" charset="-122"/>
              </a:rPr>
              <a:t>表达式的值与任何一个</a:t>
            </a:r>
            <a:r>
              <a:rPr lang="en-US" altLang="zh-CN" sz="2000" b="1">
                <a:solidFill>
                  <a:srgbClr val="660066"/>
                </a:solidFill>
                <a:ea typeface="宋体" panose="02010600030101010101" pitchFamily="2" charset="-122"/>
              </a:rPr>
              <a:t>case</a:t>
            </a:r>
            <a:r>
              <a:rPr lang="zh-CN" altLang="en-US" sz="2000" b="1">
                <a:solidFill>
                  <a:srgbClr val="660066"/>
                </a:solidFill>
                <a:ea typeface="宋体" panose="02010600030101010101" pitchFamily="2" charset="-122"/>
              </a:rPr>
              <a:t>后的常量表达式的值不相同时执行。</a:t>
            </a:r>
          </a:p>
        </p:txBody>
      </p:sp>
      <p:sp>
        <p:nvSpPr>
          <p:cNvPr id="9225" name="Rectangle 44"/>
          <p:cNvSpPr>
            <a:spLocks noChangeArrowheads="1"/>
          </p:cNvSpPr>
          <p:nvPr/>
        </p:nvSpPr>
        <p:spPr bwMode="auto">
          <a:xfrm>
            <a:off x="6357938" y="6215063"/>
            <a:ext cx="1757362" cy="465137"/>
          </a:xfrm>
          <a:prstGeom prst="rect">
            <a:avLst/>
          </a:prstGeom>
          <a:solidFill>
            <a:schemeClr val="accent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r>
              <a:rPr lang="zh-CN" altLang="en-US" b="1">
                <a:solidFill>
                  <a:srgbClr val="FFFF00"/>
                </a:solidFill>
                <a:latin typeface="Arial" charset="0"/>
                <a:ea typeface="宋体" charset="-122"/>
              </a:rPr>
              <a:t>见例</a:t>
            </a:r>
            <a:r>
              <a:rPr lang="en-US" altLang="zh-CN" b="1">
                <a:solidFill>
                  <a:srgbClr val="FFFF00"/>
                </a:solidFill>
                <a:latin typeface="Arial" charset="0"/>
                <a:ea typeface="宋体" charset="-122"/>
              </a:rPr>
              <a:t>4.3</a:t>
            </a:r>
            <a:r>
              <a:rPr lang="zh-CN" altLang="en-US" b="1">
                <a:solidFill>
                  <a:srgbClr val="FFFF00"/>
                </a:solidFill>
                <a:latin typeface="Arial" charset="0"/>
                <a:ea typeface="宋体" charset="-122"/>
              </a:rPr>
              <a:t>、</a:t>
            </a:r>
            <a:r>
              <a:rPr lang="en-US" altLang="zh-CN" b="1">
                <a:solidFill>
                  <a:srgbClr val="FFFF00"/>
                </a:solidFill>
                <a:latin typeface="Arial" charset="0"/>
                <a:ea typeface="宋体" charset="-122"/>
              </a:rPr>
              <a:t>4.4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nimBg="1"/>
      <p:bldP spid="19496" grpId="0" animBg="1"/>
      <p:bldP spid="19497" grpId="0" animBg="1"/>
      <p:bldP spid="1949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FCCAEB6-74B9-4685-A5E6-B7B8D1BCD96F}" type="slidenum">
              <a:rPr lang="zh-CN" altLang="en-US" sz="1200">
                <a:solidFill>
                  <a:schemeClr val="bg1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-122238"/>
            <a:ext cx="7354887" cy="1143001"/>
          </a:xfrm>
        </p:spPr>
        <p:txBody>
          <a:bodyPr/>
          <a:lstStyle/>
          <a:p>
            <a:pPr eaLnBrk="1" hangingPunct="1"/>
            <a:r>
              <a:rPr lang="en-GB" altLang="zh-CN" sz="4800" smtClean="0">
                <a:latin typeface="隶书" panose="02010509060101010101" pitchFamily="49" charset="-122"/>
                <a:ea typeface="隶书" panose="02010509060101010101" pitchFamily="49" charset="-122"/>
              </a:rPr>
              <a:t>4.4 </a:t>
            </a:r>
            <a:r>
              <a:rPr lang="zh-CN" altLang="en-GB" sz="4800" smtClean="0">
                <a:latin typeface="隶书" panose="02010509060101010101" pitchFamily="49" charset="-122"/>
                <a:ea typeface="隶书" panose="02010509060101010101" pitchFamily="49" charset="-122"/>
              </a:rPr>
              <a:t>循环结构</a:t>
            </a:r>
            <a:endParaRPr lang="zh-CN" altLang="en-US" sz="4800" smtClea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892175"/>
            <a:ext cx="7888288" cy="5765800"/>
          </a:xfrm>
        </p:spPr>
        <p:txBody>
          <a:bodyPr/>
          <a:lstStyle/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zh-CN" sz="2800" b="1" smtClean="0">
                <a:latin typeface="隶书" panose="02010509060101010101" pitchFamily="49" charset="-122"/>
                <a:ea typeface="隶书" panose="02010509060101010101" pitchFamily="49" charset="-122"/>
              </a:rPr>
              <a:t>while</a:t>
            </a:r>
            <a:r>
              <a:rPr lang="zh-CN" altLang="en-US" sz="2800" b="1" smtClean="0">
                <a:latin typeface="隶书" panose="02010509060101010101" pitchFamily="49" charset="-122"/>
                <a:ea typeface="隶书" panose="02010509060101010101" pitchFamily="49" charset="-122"/>
              </a:rPr>
              <a:t>语句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endParaRPr lang="zh-CN" altLang="en-US" sz="2800" b="1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endParaRPr lang="zh-CN" altLang="en-US" sz="2800" b="1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endParaRPr lang="zh-CN" altLang="en-US" sz="2800" b="1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endParaRPr lang="zh-CN" altLang="en-US" sz="2800" b="1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endParaRPr lang="zh-CN" altLang="en-US" sz="2800" b="1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zh-CN" sz="2800" b="1" smtClean="0">
                <a:latin typeface="隶书" panose="02010509060101010101" pitchFamily="49" charset="-122"/>
                <a:ea typeface="隶书" panose="02010509060101010101" pitchFamily="49" charset="-122"/>
              </a:rPr>
              <a:t>do-whil</a:t>
            </a:r>
            <a:r>
              <a:rPr lang="zh-CN" altLang="en-US" sz="2800" b="1" smtClean="0">
                <a:latin typeface="隶书" panose="02010509060101010101" pitchFamily="49" charset="-122"/>
                <a:ea typeface="隶书" panose="02010509060101010101" pitchFamily="49" charset="-122"/>
              </a:rPr>
              <a:t>语句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endParaRPr lang="zh-CN" altLang="en-US" sz="2600" b="1" smtClea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1000125" y="1614488"/>
            <a:ext cx="2411413" cy="1958975"/>
          </a:xfrm>
          <a:prstGeom prst="rect">
            <a:avLst/>
          </a:prstGeom>
          <a:solidFill>
            <a:srgbClr val="66FFFF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zh-CN" sz="2000" b="1">
              <a:ea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="1">
                <a:ea typeface="宋体" panose="02010600030101010101" pitchFamily="2" charset="-122"/>
              </a:rPr>
              <a:t>while (</a:t>
            </a:r>
            <a:r>
              <a:rPr lang="zh-CN" altLang="en-US" sz="2000" b="1">
                <a:ea typeface="宋体" panose="02010600030101010101" pitchFamily="2" charset="-122"/>
              </a:rPr>
              <a:t>条件表达式</a:t>
            </a:r>
            <a:r>
              <a:rPr lang="en-US" altLang="zh-CN" sz="2000" b="1">
                <a:ea typeface="宋体" panose="02010600030101010101" pitchFamily="2" charset="-122"/>
              </a:rPr>
              <a:t>)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000" b="1">
                <a:ea typeface="宋体" panose="02010600030101010101" pitchFamily="2" charset="-122"/>
              </a:rPr>
              <a:t>｛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000" b="1">
                <a:ea typeface="宋体" panose="02010600030101010101" pitchFamily="2" charset="-122"/>
              </a:rPr>
              <a:t>     循环体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000" b="1">
                <a:ea typeface="宋体" panose="02010600030101010101" pitchFamily="2" charset="-122"/>
              </a:rPr>
              <a:t>   ｝ </a:t>
            </a:r>
          </a:p>
        </p:txBody>
      </p:sp>
      <p:sp>
        <p:nvSpPr>
          <p:cNvPr id="20502" name="Rectangle 22"/>
          <p:cNvSpPr>
            <a:spLocks noChangeArrowheads="1"/>
          </p:cNvSpPr>
          <p:nvPr/>
        </p:nvSpPr>
        <p:spPr bwMode="auto">
          <a:xfrm>
            <a:off x="928688" y="4786313"/>
            <a:ext cx="2586037" cy="1906587"/>
          </a:xfrm>
          <a:prstGeom prst="rect">
            <a:avLst/>
          </a:prstGeom>
          <a:solidFill>
            <a:srgbClr val="66FFFF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zh-CN" sz="2000" b="1">
              <a:ea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="1">
                <a:ea typeface="宋体" panose="02010600030101010101" pitchFamily="2" charset="-122"/>
              </a:rPr>
              <a:t>do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="1">
                <a:ea typeface="宋体" panose="02010600030101010101" pitchFamily="2" charset="-122"/>
              </a:rPr>
              <a:t>{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000" b="1">
                <a:ea typeface="宋体" panose="02010600030101010101" pitchFamily="2" charset="-122"/>
              </a:rPr>
              <a:t>  循环体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000" b="1">
                <a:ea typeface="宋体" panose="02010600030101010101" pitchFamily="2" charset="-122"/>
              </a:rPr>
              <a:t>｝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="1">
                <a:ea typeface="宋体" panose="02010600030101010101" pitchFamily="2" charset="-122"/>
              </a:rPr>
              <a:t>while (</a:t>
            </a:r>
            <a:r>
              <a:rPr lang="zh-CN" altLang="en-US" sz="2000" b="1">
                <a:ea typeface="宋体" panose="02010600030101010101" pitchFamily="2" charset="-122"/>
              </a:rPr>
              <a:t>条件表达式</a:t>
            </a:r>
            <a:r>
              <a:rPr lang="en-US" altLang="zh-CN" sz="2000" b="1">
                <a:ea typeface="宋体" panose="02010600030101010101" pitchFamily="2" charset="-122"/>
              </a:rPr>
              <a:t>)</a:t>
            </a:r>
            <a:r>
              <a:rPr lang="zh-CN" altLang="en-US" sz="2000" b="1">
                <a:solidFill>
                  <a:srgbClr val="FF0000"/>
                </a:solidFill>
                <a:ea typeface="宋体" panose="02010600030101010101" pitchFamily="2" charset="-122"/>
              </a:rPr>
              <a:t>；</a:t>
            </a:r>
            <a:r>
              <a:rPr lang="zh-CN" altLang="en-US" sz="2000" b="1"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10247" name="Rectangle 36"/>
          <p:cNvSpPr>
            <a:spLocks noChangeArrowheads="1"/>
          </p:cNvSpPr>
          <p:nvPr/>
        </p:nvSpPr>
        <p:spPr bwMode="auto">
          <a:xfrm>
            <a:off x="7227888" y="3244850"/>
            <a:ext cx="1844675" cy="465138"/>
          </a:xfrm>
          <a:prstGeom prst="rect">
            <a:avLst/>
          </a:prstGeom>
          <a:solidFill>
            <a:schemeClr val="accent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r>
              <a:rPr lang="zh-CN" altLang="en-US" b="1">
                <a:solidFill>
                  <a:srgbClr val="FFFF00"/>
                </a:solidFill>
                <a:latin typeface="Arial" charset="0"/>
                <a:ea typeface="宋体" charset="-122"/>
              </a:rPr>
              <a:t>见例</a:t>
            </a:r>
            <a:r>
              <a:rPr lang="en-US" altLang="zh-CN" b="1">
                <a:solidFill>
                  <a:srgbClr val="FFFF00"/>
                </a:solidFill>
                <a:latin typeface="Arial" charset="0"/>
                <a:ea typeface="宋体" charset="-122"/>
              </a:rPr>
              <a:t>4.5 ,  4.6</a:t>
            </a:r>
            <a:r>
              <a:rPr lang="zh-CN" altLang="en-US" b="1">
                <a:solidFill>
                  <a:srgbClr val="FFFF00"/>
                </a:solidFill>
                <a:latin typeface="Arial" charset="0"/>
                <a:ea typeface="宋体" charset="-122"/>
              </a:rPr>
              <a:t>，</a:t>
            </a:r>
            <a:r>
              <a:rPr lang="en-US" altLang="zh-CN" b="1">
                <a:solidFill>
                  <a:srgbClr val="FFFF00"/>
                </a:solidFill>
                <a:latin typeface="Arial" charset="0"/>
                <a:ea typeface="宋体" charset="-122"/>
              </a:rPr>
              <a:t>4.7</a:t>
            </a:r>
          </a:p>
        </p:txBody>
      </p:sp>
      <p:grpSp>
        <p:nvGrpSpPr>
          <p:cNvPr id="10248" name="Group 37"/>
          <p:cNvGrpSpPr>
            <a:grpSpLocks/>
          </p:cNvGrpSpPr>
          <p:nvPr/>
        </p:nvGrpSpPr>
        <p:grpSpPr bwMode="auto">
          <a:xfrm>
            <a:off x="3571875" y="862013"/>
            <a:ext cx="4786313" cy="3109912"/>
            <a:chOff x="3218" y="5162"/>
            <a:chExt cx="3780" cy="3276"/>
          </a:xfrm>
        </p:grpSpPr>
        <p:sp>
          <p:nvSpPr>
            <p:cNvPr id="10264" name="Rectangle 38"/>
            <p:cNvSpPr>
              <a:spLocks noChangeArrowheads="1"/>
            </p:cNvSpPr>
            <p:nvPr/>
          </p:nvSpPr>
          <p:spPr bwMode="auto">
            <a:xfrm>
              <a:off x="5003" y="6239"/>
              <a:ext cx="180" cy="30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22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lr>
                  <a:schemeClr val="fol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600" b="1">
                  <a:latin typeface="Times New Roman" panose="02020603050405020304" pitchFamily="18" charset="0"/>
                  <a:ea typeface="宋体" panose="02010600030101010101" pitchFamily="2" charset="-122"/>
                </a:rPr>
                <a:t>T</a:t>
              </a:r>
              <a:endParaRPr lang="en-US" altLang="zh-CN" sz="1600" b="1">
                <a:ea typeface="宋体" panose="02010600030101010101" pitchFamily="2" charset="-122"/>
              </a:endParaRPr>
            </a:p>
          </p:txBody>
        </p:sp>
        <p:sp>
          <p:nvSpPr>
            <p:cNvPr id="10265" name="Rectangle 39"/>
            <p:cNvSpPr>
              <a:spLocks noChangeArrowheads="1"/>
            </p:cNvSpPr>
            <p:nvPr/>
          </p:nvSpPr>
          <p:spPr bwMode="auto">
            <a:xfrm>
              <a:off x="5888" y="5735"/>
              <a:ext cx="180" cy="30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22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lr>
                  <a:schemeClr val="fol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600" b="1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endParaRPr lang="en-US" altLang="zh-CN" sz="1600" b="1">
                <a:ea typeface="宋体" panose="02010600030101010101" pitchFamily="2" charset="-122"/>
              </a:endParaRPr>
            </a:p>
          </p:txBody>
        </p:sp>
        <p:grpSp>
          <p:nvGrpSpPr>
            <p:cNvPr id="10266" name="Group 40"/>
            <p:cNvGrpSpPr>
              <a:grpSpLocks/>
            </p:cNvGrpSpPr>
            <p:nvPr/>
          </p:nvGrpSpPr>
          <p:grpSpPr bwMode="auto">
            <a:xfrm>
              <a:off x="3218" y="5162"/>
              <a:ext cx="3780" cy="3276"/>
              <a:chOff x="1958" y="6098"/>
              <a:chExt cx="3780" cy="3276"/>
            </a:xfrm>
          </p:grpSpPr>
          <p:sp>
            <p:nvSpPr>
              <p:cNvPr id="10267" name="Rectangle 41"/>
              <p:cNvSpPr>
                <a:spLocks noChangeArrowheads="1"/>
              </p:cNvSpPr>
              <p:nvPr/>
            </p:nvSpPr>
            <p:spPr bwMode="auto">
              <a:xfrm>
                <a:off x="1958" y="9062"/>
                <a:ext cx="3780" cy="3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22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Font typeface="Wingdings" panose="05000000000000000000" pitchFamily="2" charset="2"/>
                  <a:buChar char="§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zh-CN" altLang="en-US" sz="1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图</a:t>
                </a:r>
                <a:r>
                  <a:rPr lang="en-US" altLang="zh-CN" sz="1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4.5 while</a:t>
                </a:r>
                <a:r>
                  <a:rPr lang="zh-CN" altLang="en-US" sz="1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循环语句的流程</a:t>
                </a:r>
              </a:p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600" b="1">
                  <a:ea typeface="宋体" panose="02010600030101010101" pitchFamily="2" charset="-122"/>
                </a:endParaRPr>
              </a:p>
            </p:txBody>
          </p:sp>
          <p:sp>
            <p:nvSpPr>
              <p:cNvPr id="10268" name="AutoShape 42"/>
              <p:cNvSpPr>
                <a:spLocks noChangeArrowheads="1"/>
              </p:cNvSpPr>
              <p:nvPr/>
            </p:nvSpPr>
            <p:spPr bwMode="auto">
              <a:xfrm>
                <a:off x="2679" y="6716"/>
                <a:ext cx="1978" cy="489"/>
              </a:xfrm>
              <a:prstGeom prst="flowChartDecision">
                <a:avLst/>
              </a:prstGeom>
              <a:solidFill>
                <a:srgbClr val="FFFFFF"/>
              </a:solidFill>
              <a:ln w="222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Font typeface="Wingdings" panose="05000000000000000000" pitchFamily="2" charset="2"/>
                  <a:buChar char="§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zh-CN" altLang="en-US" sz="1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条件表达式</a:t>
                </a:r>
                <a:endParaRPr lang="zh-CN" altLang="en-US" sz="1600" b="1">
                  <a:ea typeface="宋体" panose="02010600030101010101" pitchFamily="2" charset="-122"/>
                </a:endParaRPr>
              </a:p>
            </p:txBody>
          </p:sp>
          <p:sp>
            <p:nvSpPr>
              <p:cNvPr id="10269" name="Rectangle 43"/>
              <p:cNvSpPr>
                <a:spLocks noChangeArrowheads="1"/>
              </p:cNvSpPr>
              <p:nvPr/>
            </p:nvSpPr>
            <p:spPr bwMode="auto">
              <a:xfrm>
                <a:off x="3005" y="7547"/>
                <a:ext cx="1338" cy="340"/>
              </a:xfrm>
              <a:prstGeom prst="rect">
                <a:avLst/>
              </a:prstGeom>
              <a:solidFill>
                <a:srgbClr val="FFFFFF"/>
              </a:solidFill>
              <a:ln w="222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Font typeface="Wingdings" panose="05000000000000000000" pitchFamily="2" charset="2"/>
                  <a:buChar char="§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zh-CN" altLang="en-US" sz="1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循环体</a:t>
                </a:r>
                <a:endParaRPr lang="zh-CN" altLang="en-US" sz="1600" b="1">
                  <a:ea typeface="宋体" panose="02010600030101010101" pitchFamily="2" charset="-122"/>
                </a:endParaRPr>
              </a:p>
            </p:txBody>
          </p:sp>
          <p:sp>
            <p:nvSpPr>
              <p:cNvPr id="10270" name="Line 44"/>
              <p:cNvSpPr>
                <a:spLocks noChangeShapeType="1"/>
              </p:cNvSpPr>
              <p:nvPr/>
            </p:nvSpPr>
            <p:spPr bwMode="auto">
              <a:xfrm>
                <a:off x="3653" y="6098"/>
                <a:ext cx="0" cy="624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 type="triangl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71" name="Line 45"/>
              <p:cNvSpPr>
                <a:spLocks noChangeShapeType="1"/>
              </p:cNvSpPr>
              <p:nvPr/>
            </p:nvSpPr>
            <p:spPr bwMode="auto">
              <a:xfrm>
                <a:off x="4613" y="6953"/>
                <a:ext cx="283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 type="non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72" name="Line 46"/>
              <p:cNvSpPr>
                <a:spLocks noChangeShapeType="1"/>
              </p:cNvSpPr>
              <p:nvPr/>
            </p:nvSpPr>
            <p:spPr bwMode="auto">
              <a:xfrm>
                <a:off x="3683" y="7205"/>
                <a:ext cx="0" cy="312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 type="triangl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73" name="Line 47"/>
              <p:cNvSpPr>
                <a:spLocks noChangeShapeType="1"/>
              </p:cNvSpPr>
              <p:nvPr/>
            </p:nvSpPr>
            <p:spPr bwMode="auto">
              <a:xfrm>
                <a:off x="3668" y="7895"/>
                <a:ext cx="0" cy="312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 type="non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74" name="Line 48"/>
              <p:cNvSpPr>
                <a:spLocks noChangeShapeType="1"/>
              </p:cNvSpPr>
              <p:nvPr/>
            </p:nvSpPr>
            <p:spPr bwMode="auto">
              <a:xfrm flipV="1">
                <a:off x="2558" y="8237"/>
                <a:ext cx="1080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 type="non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75" name="Line 49"/>
              <p:cNvSpPr>
                <a:spLocks noChangeShapeType="1"/>
              </p:cNvSpPr>
              <p:nvPr/>
            </p:nvSpPr>
            <p:spPr bwMode="auto">
              <a:xfrm>
                <a:off x="2543" y="6470"/>
                <a:ext cx="0" cy="1757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 type="non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76" name="Line 50"/>
              <p:cNvSpPr>
                <a:spLocks noChangeShapeType="1"/>
              </p:cNvSpPr>
              <p:nvPr/>
            </p:nvSpPr>
            <p:spPr bwMode="auto">
              <a:xfrm>
                <a:off x="2540" y="6455"/>
                <a:ext cx="1134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 type="triangl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77" name="Line 51"/>
              <p:cNvSpPr>
                <a:spLocks noChangeShapeType="1"/>
              </p:cNvSpPr>
              <p:nvPr/>
            </p:nvSpPr>
            <p:spPr bwMode="auto">
              <a:xfrm>
                <a:off x="4898" y="6944"/>
                <a:ext cx="15" cy="1605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 type="non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78" name="Line 52"/>
              <p:cNvSpPr>
                <a:spLocks noChangeShapeType="1"/>
              </p:cNvSpPr>
              <p:nvPr/>
            </p:nvSpPr>
            <p:spPr bwMode="auto">
              <a:xfrm flipH="1">
                <a:off x="3656" y="8564"/>
                <a:ext cx="125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 type="non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79" name="Line 53"/>
              <p:cNvSpPr>
                <a:spLocks noChangeShapeType="1"/>
              </p:cNvSpPr>
              <p:nvPr/>
            </p:nvSpPr>
            <p:spPr bwMode="auto">
              <a:xfrm>
                <a:off x="3641" y="8564"/>
                <a:ext cx="0" cy="312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 type="triangl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0249" name="Group 54"/>
          <p:cNvGrpSpPr>
            <a:grpSpLocks/>
          </p:cNvGrpSpPr>
          <p:nvPr/>
        </p:nvGrpSpPr>
        <p:grpSpPr bwMode="auto">
          <a:xfrm>
            <a:off x="3786188" y="4143375"/>
            <a:ext cx="4357687" cy="2427288"/>
            <a:chOff x="5121" y="3929"/>
            <a:chExt cx="3780" cy="2496"/>
          </a:xfrm>
        </p:grpSpPr>
        <p:sp>
          <p:nvSpPr>
            <p:cNvPr id="10251" name="Rectangle 55"/>
            <p:cNvSpPr>
              <a:spLocks noChangeArrowheads="1"/>
            </p:cNvSpPr>
            <p:nvPr/>
          </p:nvSpPr>
          <p:spPr bwMode="auto">
            <a:xfrm>
              <a:off x="7223" y="5540"/>
              <a:ext cx="210" cy="2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22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lr>
                  <a:schemeClr val="fol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600" b="1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endParaRPr lang="en-US" altLang="zh-CN" sz="1600" b="1">
                <a:ea typeface="宋体" panose="02010600030101010101" pitchFamily="2" charset="-122"/>
              </a:endParaRPr>
            </a:p>
          </p:txBody>
        </p:sp>
        <p:sp>
          <p:nvSpPr>
            <p:cNvPr id="10252" name="Rectangle 56"/>
            <p:cNvSpPr>
              <a:spLocks noChangeArrowheads="1"/>
            </p:cNvSpPr>
            <p:nvPr/>
          </p:nvSpPr>
          <p:spPr bwMode="auto">
            <a:xfrm>
              <a:off x="6083" y="5333"/>
              <a:ext cx="210" cy="2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22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lr>
                  <a:schemeClr val="fol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600" b="1">
                  <a:latin typeface="Times New Roman" panose="02020603050405020304" pitchFamily="18" charset="0"/>
                  <a:ea typeface="宋体" panose="02010600030101010101" pitchFamily="2" charset="-122"/>
                </a:rPr>
                <a:t>T</a:t>
              </a:r>
              <a:endParaRPr lang="en-US" altLang="zh-CN" sz="1600" b="1">
                <a:ea typeface="宋体" panose="02010600030101010101" pitchFamily="2" charset="-122"/>
              </a:endParaRPr>
            </a:p>
          </p:txBody>
        </p:sp>
        <p:grpSp>
          <p:nvGrpSpPr>
            <p:cNvPr id="10253" name="Group 57"/>
            <p:cNvGrpSpPr>
              <a:grpSpLocks/>
            </p:cNvGrpSpPr>
            <p:nvPr/>
          </p:nvGrpSpPr>
          <p:grpSpPr bwMode="auto">
            <a:xfrm>
              <a:off x="5121" y="3929"/>
              <a:ext cx="3780" cy="2496"/>
              <a:chOff x="2318" y="2666"/>
              <a:chExt cx="3780" cy="2496"/>
            </a:xfrm>
          </p:grpSpPr>
          <p:sp>
            <p:nvSpPr>
              <p:cNvPr id="10254" name="Rectangle 58"/>
              <p:cNvSpPr>
                <a:spLocks noChangeArrowheads="1"/>
              </p:cNvSpPr>
              <p:nvPr/>
            </p:nvSpPr>
            <p:spPr bwMode="auto">
              <a:xfrm>
                <a:off x="2318" y="4899"/>
                <a:ext cx="3780" cy="2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22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Font typeface="Wingdings" panose="05000000000000000000" pitchFamily="2" charset="2"/>
                  <a:buChar char="§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zh-CN" altLang="en-US" sz="1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图</a:t>
                </a:r>
                <a:r>
                  <a:rPr lang="en-US" altLang="zh-CN" sz="1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4.6</a:t>
                </a:r>
                <a:r>
                  <a:rPr lang="zh-CN" altLang="en-US" sz="1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　</a:t>
                </a:r>
                <a:r>
                  <a:rPr lang="en-US" altLang="zh-CN" sz="1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do-</a:t>
                </a:r>
                <a:r>
                  <a:rPr lang="en-US" altLang="zh-CN" sz="1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while</a:t>
                </a:r>
                <a:r>
                  <a:rPr lang="zh-CN" altLang="en-US" sz="1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循环语句的流程</a:t>
                </a:r>
              </a:p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600" b="1">
                  <a:ea typeface="宋体" panose="02010600030101010101" pitchFamily="2" charset="-122"/>
                </a:endParaRPr>
              </a:p>
            </p:txBody>
          </p:sp>
          <p:grpSp>
            <p:nvGrpSpPr>
              <p:cNvPr id="10255" name="Group 59"/>
              <p:cNvGrpSpPr>
                <a:grpSpLocks/>
              </p:cNvGrpSpPr>
              <p:nvPr/>
            </p:nvGrpSpPr>
            <p:grpSpPr bwMode="auto">
              <a:xfrm>
                <a:off x="2933" y="2666"/>
                <a:ext cx="2383" cy="2050"/>
                <a:chOff x="2933" y="2666"/>
                <a:chExt cx="2383" cy="2050"/>
              </a:xfrm>
            </p:grpSpPr>
            <p:sp>
              <p:nvSpPr>
                <p:cNvPr id="10256" name="AutoShape 60"/>
                <p:cNvSpPr>
                  <a:spLocks noChangeArrowheads="1"/>
                </p:cNvSpPr>
                <p:nvPr/>
              </p:nvSpPr>
              <p:spPr bwMode="auto">
                <a:xfrm>
                  <a:off x="3338" y="3815"/>
                  <a:ext cx="1978" cy="471"/>
                </a:xfrm>
                <a:prstGeom prst="flowChartDecision">
                  <a:avLst/>
                </a:prstGeom>
                <a:solidFill>
                  <a:srgbClr val="FFFFFF"/>
                </a:solidFill>
                <a:ln w="222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>
                  <a:lvl1pPr>
                    <a:spcBef>
                      <a:spcPct val="20000"/>
                    </a:spcBef>
                    <a:buClr>
                      <a:schemeClr val="folHlink"/>
                    </a:buClr>
                    <a:buFont typeface="Wingdings" panose="05000000000000000000" pitchFamily="2" charset="2"/>
                    <a:buChar char="v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tx2"/>
                    </a:buClr>
                    <a:buFont typeface="Wingdings" panose="05000000000000000000" pitchFamily="2" charset="2"/>
                    <a:buChar char="§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zh-CN" altLang="en-US" sz="1600" b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条件表达式</a:t>
                  </a:r>
                  <a:endParaRPr lang="zh-CN" altLang="en-US" sz="1600" b="1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257" name="Rectangle 61"/>
                <p:cNvSpPr>
                  <a:spLocks noChangeArrowheads="1"/>
                </p:cNvSpPr>
                <p:nvPr/>
              </p:nvSpPr>
              <p:spPr bwMode="auto">
                <a:xfrm>
                  <a:off x="3578" y="3060"/>
                  <a:ext cx="1440" cy="344"/>
                </a:xfrm>
                <a:prstGeom prst="rect">
                  <a:avLst/>
                </a:prstGeom>
                <a:solidFill>
                  <a:srgbClr val="FFFFFF"/>
                </a:solidFill>
                <a:ln w="222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lIns="0" tIns="0" rIns="0" bIns="0"/>
                <a:lstStyle>
                  <a:lvl1pPr>
                    <a:spcBef>
                      <a:spcPct val="20000"/>
                    </a:spcBef>
                    <a:buClr>
                      <a:schemeClr val="folHlink"/>
                    </a:buClr>
                    <a:buFont typeface="Wingdings" panose="05000000000000000000" pitchFamily="2" charset="2"/>
                    <a:buChar char="v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tx2"/>
                    </a:buClr>
                    <a:buFont typeface="Wingdings" panose="05000000000000000000" pitchFamily="2" charset="2"/>
                    <a:buChar char="§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zh-CN" altLang="en-US" sz="1600" b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循环体</a:t>
                  </a:r>
                  <a:endParaRPr lang="zh-CN" altLang="en-US" sz="1600" b="1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258" name="Line 62"/>
                <p:cNvSpPr>
                  <a:spLocks noChangeShapeType="1"/>
                </p:cNvSpPr>
                <p:nvPr/>
              </p:nvSpPr>
              <p:spPr bwMode="auto">
                <a:xfrm>
                  <a:off x="4343" y="2666"/>
                  <a:ext cx="0" cy="394"/>
                </a:xfrm>
                <a:prstGeom prst="line">
                  <a:avLst/>
                </a:prstGeom>
                <a:noFill/>
                <a:ln w="22225">
                  <a:solidFill>
                    <a:srgbClr val="000000"/>
                  </a:solidFill>
                  <a:round/>
                  <a:headEnd/>
                  <a:tailEnd type="triangle" w="lg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59" name="Line 63"/>
                <p:cNvSpPr>
                  <a:spLocks noChangeShapeType="1"/>
                </p:cNvSpPr>
                <p:nvPr/>
              </p:nvSpPr>
              <p:spPr bwMode="auto">
                <a:xfrm>
                  <a:off x="4343" y="3429"/>
                  <a:ext cx="0" cy="394"/>
                </a:xfrm>
                <a:prstGeom prst="line">
                  <a:avLst/>
                </a:prstGeom>
                <a:noFill/>
                <a:ln w="22225">
                  <a:solidFill>
                    <a:srgbClr val="000000"/>
                  </a:solidFill>
                  <a:round/>
                  <a:headEnd/>
                  <a:tailEnd type="triangle" w="lg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60" name="Line 64"/>
                <p:cNvSpPr>
                  <a:spLocks noChangeShapeType="1"/>
                </p:cNvSpPr>
                <p:nvPr/>
              </p:nvSpPr>
              <p:spPr bwMode="auto">
                <a:xfrm>
                  <a:off x="2948" y="2780"/>
                  <a:ext cx="1389" cy="0"/>
                </a:xfrm>
                <a:prstGeom prst="line">
                  <a:avLst/>
                </a:prstGeom>
                <a:noFill/>
                <a:ln w="22225">
                  <a:solidFill>
                    <a:srgbClr val="000000"/>
                  </a:solidFill>
                  <a:round/>
                  <a:headEnd/>
                  <a:tailEnd type="triangle" w="lg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61" name="Line 65"/>
                <p:cNvSpPr>
                  <a:spLocks noChangeShapeType="1"/>
                </p:cNvSpPr>
                <p:nvPr/>
              </p:nvSpPr>
              <p:spPr bwMode="auto">
                <a:xfrm>
                  <a:off x="2933" y="2785"/>
                  <a:ext cx="0" cy="1313"/>
                </a:xfrm>
                <a:prstGeom prst="line">
                  <a:avLst/>
                </a:prstGeom>
                <a:noFill/>
                <a:ln w="22225">
                  <a:solidFill>
                    <a:srgbClr val="000000"/>
                  </a:solidFill>
                  <a:round/>
                  <a:headEnd/>
                  <a:tailEnd type="none" w="lg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62" name="Line 66"/>
                <p:cNvSpPr>
                  <a:spLocks noChangeShapeType="1"/>
                </p:cNvSpPr>
                <p:nvPr/>
              </p:nvSpPr>
              <p:spPr bwMode="auto">
                <a:xfrm flipV="1">
                  <a:off x="2933" y="4061"/>
                  <a:ext cx="425" cy="9"/>
                </a:xfrm>
                <a:prstGeom prst="line">
                  <a:avLst/>
                </a:prstGeom>
                <a:noFill/>
                <a:ln w="22225">
                  <a:solidFill>
                    <a:srgbClr val="000000"/>
                  </a:solidFill>
                  <a:round/>
                  <a:headEnd/>
                  <a:tailEnd type="none" w="lg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63" name="Line 67"/>
                <p:cNvSpPr>
                  <a:spLocks noChangeShapeType="1"/>
                </p:cNvSpPr>
                <p:nvPr/>
              </p:nvSpPr>
              <p:spPr bwMode="auto">
                <a:xfrm>
                  <a:off x="4343" y="4271"/>
                  <a:ext cx="0" cy="445"/>
                </a:xfrm>
                <a:prstGeom prst="line">
                  <a:avLst/>
                </a:prstGeom>
                <a:noFill/>
                <a:ln w="22225">
                  <a:solidFill>
                    <a:srgbClr val="000000"/>
                  </a:solidFill>
                  <a:round/>
                  <a:headEnd/>
                  <a:tailEnd type="triangle" w="lg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0250" name="Rectangle 68"/>
          <p:cNvSpPr>
            <a:spLocks noChangeArrowheads="1"/>
          </p:cNvSpPr>
          <p:nvPr/>
        </p:nvSpPr>
        <p:spPr bwMode="auto">
          <a:xfrm>
            <a:off x="7691438" y="6203950"/>
            <a:ext cx="1438275" cy="465138"/>
          </a:xfrm>
          <a:prstGeom prst="rect">
            <a:avLst/>
          </a:prstGeom>
          <a:solidFill>
            <a:schemeClr val="accent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r>
              <a:rPr lang="zh-CN" altLang="en-US" b="1">
                <a:solidFill>
                  <a:srgbClr val="FFFF00"/>
                </a:solidFill>
                <a:latin typeface="Arial" charset="0"/>
                <a:ea typeface="宋体" charset="-122"/>
              </a:rPr>
              <a:t>见例</a:t>
            </a:r>
            <a:r>
              <a:rPr lang="en-US" altLang="zh-CN" b="1">
                <a:solidFill>
                  <a:srgbClr val="FFFF00"/>
                </a:solidFill>
                <a:latin typeface="Arial" charset="0"/>
                <a:ea typeface="宋体" charset="-122"/>
              </a:rPr>
              <a:t>4.8 ,  4.9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nimBg="1"/>
      <p:bldP spid="2050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F87359FF-B82F-4E23-BA6A-7ADA2FB8A2A1}" type="slidenum">
              <a:rPr lang="zh-CN" altLang="en-US" sz="1200">
                <a:solidFill>
                  <a:schemeClr val="bg1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9</a:t>
            </a:fld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913" y="-122238"/>
            <a:ext cx="7354887" cy="1143001"/>
          </a:xfrm>
        </p:spPr>
        <p:txBody>
          <a:bodyPr/>
          <a:lstStyle/>
          <a:p>
            <a:pPr eaLnBrk="1" hangingPunct="1"/>
            <a:r>
              <a:rPr lang="en-GB" altLang="zh-CN" sz="4800" smtClean="0">
                <a:latin typeface="隶书" panose="02010509060101010101" pitchFamily="49" charset="-122"/>
                <a:ea typeface="隶书" panose="02010509060101010101" pitchFamily="49" charset="-122"/>
              </a:rPr>
              <a:t>4.4 </a:t>
            </a:r>
            <a:r>
              <a:rPr lang="zh-CN" altLang="en-GB" sz="4800" smtClean="0">
                <a:latin typeface="隶书" panose="02010509060101010101" pitchFamily="49" charset="-122"/>
                <a:ea typeface="隶书" panose="02010509060101010101" pitchFamily="49" charset="-122"/>
              </a:rPr>
              <a:t>循环结构</a:t>
            </a:r>
            <a:endParaRPr lang="zh-CN" altLang="en-US" sz="4800" smtClea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438" y="892175"/>
            <a:ext cx="7888287" cy="5765800"/>
          </a:xfrm>
        </p:spPr>
        <p:txBody>
          <a:bodyPr/>
          <a:lstStyle/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Blip>
                <a:blip r:embed="rId2"/>
              </a:buBlip>
            </a:pPr>
            <a:r>
              <a:rPr lang="en-US" altLang="zh-CN" sz="2800" b="1" smtClean="0">
                <a:latin typeface="隶书" panose="02010509060101010101" pitchFamily="49" charset="-122"/>
                <a:ea typeface="隶书" panose="02010509060101010101" pitchFamily="49" charset="-122"/>
              </a:rPr>
              <a:t>for</a:t>
            </a:r>
            <a:r>
              <a:rPr lang="zh-CN" altLang="en-US" sz="2800" b="1" smtClean="0">
                <a:latin typeface="隶书" panose="02010509060101010101" pitchFamily="49" charset="-122"/>
                <a:ea typeface="隶书" panose="02010509060101010101" pitchFamily="49" charset="-122"/>
              </a:rPr>
              <a:t>循环</a:t>
            </a: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endParaRPr lang="zh-CN" altLang="en-US" sz="2800" b="1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endParaRPr lang="zh-CN" altLang="en-US" sz="2800" b="1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endParaRPr lang="zh-CN" altLang="en-US" sz="2800" b="1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endParaRPr lang="zh-CN" altLang="en-US" sz="2800" b="1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endParaRPr lang="zh-CN" altLang="en-US" sz="2800" b="1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</a:pPr>
            <a:endParaRPr lang="zh-CN" altLang="en-US" sz="2800" b="1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Blip>
                <a:blip r:embed="rId2"/>
              </a:buBlip>
            </a:pPr>
            <a:r>
              <a:rPr lang="zh-CN" altLang="en-US" sz="2800" b="1" smtClean="0">
                <a:latin typeface="隶书" panose="02010509060101010101" pitchFamily="49" charset="-122"/>
                <a:ea typeface="隶书" panose="02010509060101010101" pitchFamily="49" charset="-122"/>
              </a:rPr>
              <a:t>多重循环（循环嵌套）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endParaRPr lang="zh-CN" altLang="en-US" sz="2600" b="1" smtClean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1701800"/>
            <a:ext cx="4357688" cy="1566863"/>
          </a:xfrm>
          <a:prstGeom prst="rect">
            <a:avLst/>
          </a:prstGeom>
          <a:solidFill>
            <a:srgbClr val="66FFFF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zh-CN" sz="2000" b="1">
              <a:ea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sz="2000" b="1">
              <a:ea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000" b="1">
                <a:ea typeface="宋体" panose="02010600030101010101" pitchFamily="2" charset="-122"/>
              </a:rPr>
              <a:t>for(</a:t>
            </a:r>
            <a:r>
              <a:rPr lang="zh-CN" altLang="en-US" sz="2000" b="1">
                <a:ea typeface="宋体" panose="02010600030101010101" pitchFamily="2" charset="-122"/>
              </a:rPr>
              <a:t>表达式１；条件表达式；表达式</a:t>
            </a:r>
            <a:r>
              <a:rPr lang="en-US" altLang="zh-CN" sz="2000" b="1">
                <a:ea typeface="宋体" panose="02010600030101010101" pitchFamily="2" charset="-122"/>
              </a:rPr>
              <a:t>2)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000" b="1">
                <a:ea typeface="宋体" panose="02010600030101010101" pitchFamily="2" charset="-122"/>
              </a:rPr>
              <a:t>｛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000" b="1">
                <a:ea typeface="宋体" panose="02010600030101010101" pitchFamily="2" charset="-122"/>
              </a:rPr>
              <a:t>      循环体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000" b="1">
                <a:ea typeface="宋体" panose="02010600030101010101" pitchFamily="2" charset="-122"/>
              </a:rPr>
              <a:t>   ｝</a:t>
            </a: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7664450" y="3502025"/>
            <a:ext cx="1408113" cy="465138"/>
          </a:xfrm>
          <a:prstGeom prst="rect">
            <a:avLst/>
          </a:prstGeom>
          <a:solidFill>
            <a:schemeClr val="accent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r>
              <a:rPr lang="zh-CN" altLang="en-US" b="1">
                <a:solidFill>
                  <a:srgbClr val="FFFF00"/>
                </a:solidFill>
                <a:latin typeface="Arial" charset="0"/>
                <a:ea typeface="宋体" charset="-122"/>
              </a:rPr>
              <a:t>见例</a:t>
            </a:r>
            <a:r>
              <a:rPr lang="en-US" altLang="zh-CN" b="1">
                <a:solidFill>
                  <a:srgbClr val="FFFF00"/>
                </a:solidFill>
                <a:latin typeface="Arial" charset="0"/>
                <a:ea typeface="宋体" charset="-122"/>
              </a:rPr>
              <a:t>4.11</a:t>
            </a:r>
          </a:p>
        </p:txBody>
      </p:sp>
      <p:sp>
        <p:nvSpPr>
          <p:cNvPr id="11271" name="Rectangle 38"/>
          <p:cNvSpPr>
            <a:spLocks noChangeArrowheads="1"/>
          </p:cNvSpPr>
          <p:nvPr/>
        </p:nvSpPr>
        <p:spPr bwMode="auto">
          <a:xfrm>
            <a:off x="6634163" y="6321425"/>
            <a:ext cx="1438275" cy="465138"/>
          </a:xfrm>
          <a:prstGeom prst="rect">
            <a:avLst/>
          </a:prstGeom>
          <a:solidFill>
            <a:schemeClr val="accent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>
              <a:defRPr/>
            </a:pPr>
            <a:r>
              <a:rPr lang="zh-CN" altLang="en-US" b="1" dirty="0">
                <a:solidFill>
                  <a:srgbClr val="FFFF00"/>
                </a:solidFill>
                <a:latin typeface="Arial" charset="0"/>
                <a:ea typeface="宋体" charset="-122"/>
              </a:rPr>
              <a:t>见例</a:t>
            </a:r>
            <a:r>
              <a:rPr lang="en-US" altLang="zh-CN" b="1" dirty="0">
                <a:solidFill>
                  <a:srgbClr val="FFFF00"/>
                </a:solidFill>
                <a:latin typeface="Arial" charset="0"/>
                <a:ea typeface="宋体" charset="-122"/>
              </a:rPr>
              <a:t>4.12</a:t>
            </a:r>
          </a:p>
        </p:txBody>
      </p:sp>
      <p:grpSp>
        <p:nvGrpSpPr>
          <p:cNvPr id="11272" name="Group 39"/>
          <p:cNvGrpSpPr>
            <a:grpSpLocks/>
          </p:cNvGrpSpPr>
          <p:nvPr/>
        </p:nvGrpSpPr>
        <p:grpSpPr bwMode="auto">
          <a:xfrm>
            <a:off x="4175125" y="658813"/>
            <a:ext cx="4325938" cy="3367087"/>
            <a:chOff x="3038" y="2354"/>
            <a:chExt cx="3261" cy="4045"/>
          </a:xfrm>
        </p:grpSpPr>
        <p:sp>
          <p:nvSpPr>
            <p:cNvPr id="11273" name="Rectangle 40"/>
            <p:cNvSpPr>
              <a:spLocks noChangeArrowheads="1"/>
            </p:cNvSpPr>
            <p:nvPr/>
          </p:nvSpPr>
          <p:spPr bwMode="auto">
            <a:xfrm>
              <a:off x="5753" y="3350"/>
              <a:ext cx="210" cy="2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22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lr>
                  <a:schemeClr val="fol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600" b="1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endParaRPr lang="en-US" altLang="zh-CN" sz="1600" b="1">
                <a:ea typeface="宋体" panose="02010600030101010101" pitchFamily="2" charset="-122"/>
              </a:endParaRPr>
            </a:p>
          </p:txBody>
        </p:sp>
        <p:sp>
          <p:nvSpPr>
            <p:cNvPr id="11274" name="Rectangle 41"/>
            <p:cNvSpPr>
              <a:spLocks noChangeArrowheads="1"/>
            </p:cNvSpPr>
            <p:nvPr/>
          </p:nvSpPr>
          <p:spPr bwMode="auto">
            <a:xfrm>
              <a:off x="4733" y="3788"/>
              <a:ext cx="210" cy="25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22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lr>
                  <a:schemeClr val="folHlink"/>
                </a:buClr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  <a:buChar char="§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600" b="1">
                  <a:latin typeface="Times New Roman" panose="02020603050405020304" pitchFamily="18" charset="0"/>
                  <a:ea typeface="宋体" panose="02010600030101010101" pitchFamily="2" charset="-122"/>
                </a:rPr>
                <a:t>T</a:t>
              </a:r>
              <a:endParaRPr lang="en-US" altLang="zh-CN" sz="1600" b="1">
                <a:ea typeface="宋体" panose="02010600030101010101" pitchFamily="2" charset="-122"/>
              </a:endParaRPr>
            </a:p>
          </p:txBody>
        </p:sp>
        <p:grpSp>
          <p:nvGrpSpPr>
            <p:cNvPr id="11275" name="Group 42"/>
            <p:cNvGrpSpPr>
              <a:grpSpLocks/>
            </p:cNvGrpSpPr>
            <p:nvPr/>
          </p:nvGrpSpPr>
          <p:grpSpPr bwMode="auto">
            <a:xfrm>
              <a:off x="3038" y="2354"/>
              <a:ext cx="3261" cy="4045"/>
              <a:chOff x="3030" y="3818"/>
              <a:chExt cx="3261" cy="4045"/>
            </a:xfrm>
          </p:grpSpPr>
          <p:sp>
            <p:nvSpPr>
              <p:cNvPr id="11276" name="Rectangle 43"/>
              <p:cNvSpPr>
                <a:spLocks noChangeArrowheads="1"/>
              </p:cNvSpPr>
              <p:nvPr/>
            </p:nvSpPr>
            <p:spPr bwMode="auto">
              <a:xfrm>
                <a:off x="3030" y="7524"/>
                <a:ext cx="3261" cy="3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22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Font typeface="Wingdings" panose="05000000000000000000" pitchFamily="2" charset="2"/>
                  <a:buChar char="§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zh-CN" altLang="en-US" sz="1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图</a:t>
                </a:r>
                <a:r>
                  <a:rPr lang="en-US" altLang="zh-CN" sz="1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4.7  </a:t>
                </a:r>
                <a:r>
                  <a:rPr lang="en-US" altLang="zh-CN" sz="16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for</a:t>
                </a:r>
                <a:r>
                  <a:rPr lang="zh-CN" altLang="en-US" sz="1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循环结构的流程</a:t>
                </a:r>
              </a:p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zh-CN" altLang="en-US" sz="1600" b="1">
                  <a:ea typeface="宋体" panose="02010600030101010101" pitchFamily="2" charset="-122"/>
                </a:endParaRPr>
              </a:p>
            </p:txBody>
          </p:sp>
          <p:sp>
            <p:nvSpPr>
              <p:cNvPr id="11277" name="AutoShape 44"/>
              <p:cNvSpPr>
                <a:spLocks noChangeArrowheads="1"/>
              </p:cNvSpPr>
              <p:nvPr/>
            </p:nvSpPr>
            <p:spPr bwMode="auto">
              <a:xfrm>
                <a:off x="3510" y="4817"/>
                <a:ext cx="2283" cy="510"/>
              </a:xfrm>
              <a:prstGeom prst="flowChartDecision">
                <a:avLst/>
              </a:prstGeom>
              <a:solidFill>
                <a:srgbClr val="FFFFFF"/>
              </a:solidFill>
              <a:ln w="222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Font typeface="Wingdings" panose="05000000000000000000" pitchFamily="2" charset="2"/>
                  <a:buChar char="§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zh-CN" altLang="en-US" sz="1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条件表达式</a:t>
                </a:r>
                <a:endParaRPr lang="zh-CN" altLang="en-US" sz="1600" b="1">
                  <a:ea typeface="宋体" panose="02010600030101010101" pitchFamily="2" charset="-122"/>
                </a:endParaRPr>
              </a:p>
            </p:txBody>
          </p:sp>
          <p:sp>
            <p:nvSpPr>
              <p:cNvPr id="11278" name="Line 45"/>
              <p:cNvSpPr>
                <a:spLocks noChangeShapeType="1"/>
              </p:cNvSpPr>
              <p:nvPr/>
            </p:nvSpPr>
            <p:spPr bwMode="auto">
              <a:xfrm>
                <a:off x="5773" y="5066"/>
                <a:ext cx="22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 type="non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9" name="Rectangle 46"/>
              <p:cNvSpPr>
                <a:spLocks noChangeArrowheads="1"/>
              </p:cNvSpPr>
              <p:nvPr/>
            </p:nvSpPr>
            <p:spPr bwMode="auto">
              <a:xfrm>
                <a:off x="3943" y="4223"/>
                <a:ext cx="1448" cy="283"/>
              </a:xfrm>
              <a:prstGeom prst="rect">
                <a:avLst/>
              </a:prstGeom>
              <a:solidFill>
                <a:srgbClr val="FFFFFF"/>
              </a:solidFill>
              <a:ln w="222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Font typeface="Wingdings" panose="05000000000000000000" pitchFamily="2" charset="2"/>
                  <a:buChar char="§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just"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zh-CN" altLang="en-US" sz="1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表达式</a:t>
                </a:r>
                <a:r>
                  <a:rPr lang="en-US" altLang="zh-CN" sz="1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 sz="1600" b="1">
                  <a:ea typeface="宋体" panose="02010600030101010101" pitchFamily="2" charset="-122"/>
                </a:endParaRPr>
              </a:p>
            </p:txBody>
          </p:sp>
          <p:sp>
            <p:nvSpPr>
              <p:cNvPr id="11280" name="Rectangle 47"/>
              <p:cNvSpPr>
                <a:spLocks noChangeArrowheads="1"/>
              </p:cNvSpPr>
              <p:nvPr/>
            </p:nvSpPr>
            <p:spPr bwMode="auto">
              <a:xfrm>
                <a:off x="3958" y="5624"/>
                <a:ext cx="1448" cy="283"/>
              </a:xfrm>
              <a:prstGeom prst="rect">
                <a:avLst/>
              </a:prstGeom>
              <a:solidFill>
                <a:srgbClr val="FFFFFF"/>
              </a:solidFill>
              <a:ln w="222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Font typeface="Wingdings" panose="05000000000000000000" pitchFamily="2" charset="2"/>
                  <a:buChar char="§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zh-CN" altLang="en-US" sz="1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循环体</a:t>
                </a:r>
                <a:endParaRPr lang="zh-CN" altLang="en-US" sz="1600" b="1">
                  <a:ea typeface="宋体" panose="02010600030101010101" pitchFamily="2" charset="-122"/>
                </a:endParaRPr>
              </a:p>
            </p:txBody>
          </p:sp>
          <p:sp>
            <p:nvSpPr>
              <p:cNvPr id="11281" name="Rectangle 48"/>
              <p:cNvSpPr>
                <a:spLocks noChangeArrowheads="1"/>
              </p:cNvSpPr>
              <p:nvPr/>
            </p:nvSpPr>
            <p:spPr bwMode="auto">
              <a:xfrm>
                <a:off x="3928" y="6218"/>
                <a:ext cx="1448" cy="283"/>
              </a:xfrm>
              <a:prstGeom prst="rect">
                <a:avLst/>
              </a:prstGeom>
              <a:solidFill>
                <a:srgbClr val="FFFFFF"/>
              </a:solidFill>
              <a:ln w="222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tx2"/>
                  </a:buClr>
                  <a:buFont typeface="Wingdings" panose="05000000000000000000" pitchFamily="2" charset="2"/>
                  <a:buChar char="§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zh-CN" altLang="en-US" sz="1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表达式</a:t>
                </a:r>
                <a:r>
                  <a:rPr lang="en-US" altLang="zh-CN" sz="16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en-US" altLang="zh-CN" sz="1600" b="1">
                  <a:ea typeface="宋体" panose="02010600030101010101" pitchFamily="2" charset="-122"/>
                </a:endParaRPr>
              </a:p>
            </p:txBody>
          </p:sp>
          <p:sp>
            <p:nvSpPr>
              <p:cNvPr id="11282" name="Line 49"/>
              <p:cNvSpPr>
                <a:spLocks noChangeShapeType="1"/>
              </p:cNvSpPr>
              <p:nvPr/>
            </p:nvSpPr>
            <p:spPr bwMode="auto">
              <a:xfrm>
                <a:off x="4682" y="3818"/>
                <a:ext cx="0" cy="39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 type="triangl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83" name="Line 50"/>
              <p:cNvSpPr>
                <a:spLocks noChangeShapeType="1"/>
              </p:cNvSpPr>
              <p:nvPr/>
            </p:nvSpPr>
            <p:spPr bwMode="auto">
              <a:xfrm>
                <a:off x="4652" y="4511"/>
                <a:ext cx="0" cy="312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 type="triangl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84" name="Line 51"/>
              <p:cNvSpPr>
                <a:spLocks noChangeShapeType="1"/>
              </p:cNvSpPr>
              <p:nvPr/>
            </p:nvSpPr>
            <p:spPr bwMode="auto">
              <a:xfrm>
                <a:off x="4667" y="5321"/>
                <a:ext cx="0" cy="312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 type="triangl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85" name="Line 52"/>
              <p:cNvSpPr>
                <a:spLocks noChangeShapeType="1"/>
              </p:cNvSpPr>
              <p:nvPr/>
            </p:nvSpPr>
            <p:spPr bwMode="auto">
              <a:xfrm>
                <a:off x="4652" y="5906"/>
                <a:ext cx="0" cy="312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 type="triangl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86" name="Line 53"/>
              <p:cNvSpPr>
                <a:spLocks noChangeShapeType="1"/>
              </p:cNvSpPr>
              <p:nvPr/>
            </p:nvSpPr>
            <p:spPr bwMode="auto">
              <a:xfrm flipH="1">
                <a:off x="4658" y="6900"/>
                <a:ext cx="0" cy="468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 type="triangl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87" name="Line 54"/>
              <p:cNvSpPr>
                <a:spLocks noChangeShapeType="1"/>
              </p:cNvSpPr>
              <p:nvPr/>
            </p:nvSpPr>
            <p:spPr bwMode="auto">
              <a:xfrm>
                <a:off x="4652" y="6521"/>
                <a:ext cx="6" cy="222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 type="non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88" name="Line 55"/>
              <p:cNvSpPr>
                <a:spLocks noChangeShapeType="1"/>
              </p:cNvSpPr>
              <p:nvPr/>
            </p:nvSpPr>
            <p:spPr bwMode="auto">
              <a:xfrm flipH="1">
                <a:off x="3398" y="6743"/>
                <a:ext cx="1260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 type="non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89" name="Line 56"/>
              <p:cNvSpPr>
                <a:spLocks noChangeShapeType="1"/>
              </p:cNvSpPr>
              <p:nvPr/>
            </p:nvSpPr>
            <p:spPr bwMode="auto">
              <a:xfrm flipH="1" flipV="1">
                <a:off x="3375" y="4656"/>
                <a:ext cx="0" cy="2041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 type="non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0" name="Line 57"/>
              <p:cNvSpPr>
                <a:spLocks noChangeShapeType="1"/>
              </p:cNvSpPr>
              <p:nvPr/>
            </p:nvSpPr>
            <p:spPr bwMode="auto">
              <a:xfrm>
                <a:off x="3398" y="4658"/>
                <a:ext cx="1260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 type="triangl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1" name="Line 58"/>
              <p:cNvSpPr>
                <a:spLocks noChangeShapeType="1"/>
              </p:cNvSpPr>
              <p:nvPr/>
            </p:nvSpPr>
            <p:spPr bwMode="auto">
              <a:xfrm flipV="1">
                <a:off x="6015" y="5043"/>
                <a:ext cx="0" cy="1872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 type="non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2" name="Line 59"/>
              <p:cNvSpPr>
                <a:spLocks noChangeShapeType="1"/>
              </p:cNvSpPr>
              <p:nvPr/>
            </p:nvSpPr>
            <p:spPr bwMode="auto">
              <a:xfrm flipH="1">
                <a:off x="4650" y="6900"/>
                <a:ext cx="136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 type="none" w="lg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animBg="1"/>
    </p:bldLst>
  </p:timing>
</p:sld>
</file>

<file path=ppt/theme/theme1.xml><?xml version="1.0" encoding="utf-8"?>
<a:theme xmlns:a="http://schemas.openxmlformats.org/drawingml/2006/main" name="400TGp_globalcity_light_ani">
  <a:themeElements>
    <a:clrScheme name="Default Design 3">
      <a:dk1>
        <a:srgbClr val="080808"/>
      </a:dk1>
      <a:lt1>
        <a:srgbClr val="FFFFFF"/>
      </a:lt1>
      <a:dk2>
        <a:srgbClr val="A59A55"/>
      </a:dk2>
      <a:lt2>
        <a:srgbClr val="DDDDDD"/>
      </a:lt2>
      <a:accent1>
        <a:srgbClr val="4AB1E4"/>
      </a:accent1>
      <a:accent2>
        <a:srgbClr val="8F038F"/>
      </a:accent2>
      <a:accent3>
        <a:srgbClr val="FFFFFF"/>
      </a:accent3>
      <a:accent4>
        <a:srgbClr val="060606"/>
      </a:accent4>
      <a:accent5>
        <a:srgbClr val="B1D5EF"/>
      </a:accent5>
      <a:accent6>
        <a:srgbClr val="810281"/>
      </a:accent6>
      <a:hlink>
        <a:srgbClr val="F77A1D"/>
      </a:hlink>
      <a:folHlink>
        <a:srgbClr val="5BBE4E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5F5F5F"/>
        </a:dk1>
        <a:lt1>
          <a:srgbClr val="FFFFFF"/>
        </a:lt1>
        <a:dk2>
          <a:srgbClr val="C36609"/>
        </a:dk2>
        <a:lt2>
          <a:srgbClr val="DDDDDD"/>
        </a:lt2>
        <a:accent1>
          <a:srgbClr val="D2B94E"/>
        </a:accent1>
        <a:accent2>
          <a:srgbClr val="2395B9"/>
        </a:accent2>
        <a:accent3>
          <a:srgbClr val="FFFFFF"/>
        </a:accent3>
        <a:accent4>
          <a:srgbClr val="505050"/>
        </a:accent4>
        <a:accent5>
          <a:srgbClr val="E5D9B2"/>
        </a:accent5>
        <a:accent6>
          <a:srgbClr val="1F87A7"/>
        </a:accent6>
        <a:hlink>
          <a:srgbClr val="5C984E"/>
        </a:hlink>
        <a:folHlink>
          <a:srgbClr val="B5C77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5F5F5F"/>
        </a:dk1>
        <a:lt1>
          <a:srgbClr val="FFFFFF"/>
        </a:lt1>
        <a:dk2>
          <a:srgbClr val="9FC591"/>
        </a:dk2>
        <a:lt2>
          <a:srgbClr val="DDDDDD"/>
        </a:lt2>
        <a:accent1>
          <a:srgbClr val="7B82B7"/>
        </a:accent1>
        <a:accent2>
          <a:srgbClr val="8D337C"/>
        </a:accent2>
        <a:accent3>
          <a:srgbClr val="FFFFFF"/>
        </a:accent3>
        <a:accent4>
          <a:srgbClr val="505050"/>
        </a:accent4>
        <a:accent5>
          <a:srgbClr val="BFC1D8"/>
        </a:accent5>
        <a:accent6>
          <a:srgbClr val="7F2D70"/>
        </a:accent6>
        <a:hlink>
          <a:srgbClr val="CC87E1"/>
        </a:hlink>
        <a:folHlink>
          <a:srgbClr val="76C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80808"/>
        </a:dk1>
        <a:lt1>
          <a:srgbClr val="FFFFFF"/>
        </a:lt1>
        <a:dk2>
          <a:srgbClr val="A59A55"/>
        </a:dk2>
        <a:lt2>
          <a:srgbClr val="DDDDDD"/>
        </a:lt2>
        <a:accent1>
          <a:srgbClr val="4AB1E4"/>
        </a:accent1>
        <a:accent2>
          <a:srgbClr val="8F038F"/>
        </a:accent2>
        <a:accent3>
          <a:srgbClr val="FFFFFF"/>
        </a:accent3>
        <a:accent4>
          <a:srgbClr val="060606"/>
        </a:accent4>
        <a:accent5>
          <a:srgbClr val="B1D5EF"/>
        </a:accent5>
        <a:accent6>
          <a:srgbClr val="810281"/>
        </a:accent6>
        <a:hlink>
          <a:srgbClr val="F77A1D"/>
        </a:hlink>
        <a:folHlink>
          <a:srgbClr val="5BBE4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400TGp_globalcity_light_ani</Template>
  <TotalTime>65</TotalTime>
  <Words>727</Words>
  <Application>Microsoft Office PowerPoint</Application>
  <PresentationFormat>全屏显示(4:3)</PresentationFormat>
  <Paragraphs>207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黑体</vt:lpstr>
      <vt:lpstr>隶书</vt:lpstr>
      <vt:lpstr>宋体</vt:lpstr>
      <vt:lpstr>Arial</vt:lpstr>
      <vt:lpstr>Courier New</vt:lpstr>
      <vt:lpstr>Times New Roman</vt:lpstr>
      <vt:lpstr>Verdana</vt:lpstr>
      <vt:lpstr>Wingdings</vt:lpstr>
      <vt:lpstr>400TGp_globalcity_light_ani</vt:lpstr>
      <vt:lpstr>第4章  流程控制</vt:lpstr>
      <vt:lpstr>本章主 要内容</vt:lpstr>
      <vt:lpstr>4.1 语句与复合语句</vt:lpstr>
      <vt:lpstr>4.2 顺序结构</vt:lpstr>
      <vt:lpstr>4.3 分支结构</vt:lpstr>
      <vt:lpstr>4.3 分支结构</vt:lpstr>
      <vt:lpstr>4.3 分支结构</vt:lpstr>
      <vt:lpstr>4.4 循环结构</vt:lpstr>
      <vt:lpstr>4.4 循环结构</vt:lpstr>
      <vt:lpstr>4.5 循环中的跳转语句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cgj</dc:creator>
  <cp:lastModifiedBy>Guojun</cp:lastModifiedBy>
  <cp:revision>16</cp:revision>
  <dcterms:created xsi:type="dcterms:W3CDTF">2010-03-11T14:23:15Z</dcterms:created>
  <dcterms:modified xsi:type="dcterms:W3CDTF">2018-08-31T02:58:28Z</dcterms:modified>
</cp:coreProperties>
</file>