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82" r:id="rId4"/>
    <p:sldId id="453" r:id="rId5"/>
    <p:sldId id="455" r:id="rId6"/>
    <p:sldId id="454" r:id="rId7"/>
    <p:sldId id="456" r:id="rId8"/>
    <p:sldId id="457" r:id="rId9"/>
    <p:sldId id="458" r:id="rId10"/>
    <p:sldId id="459" r:id="rId11"/>
    <p:sldId id="460" r:id="rId12"/>
    <p:sldId id="461" r:id="rId13"/>
    <p:sldId id="462" r:id="rId14"/>
    <p:sldId id="463" r:id="rId15"/>
    <p:sldId id="465" r:id="rId16"/>
    <p:sldId id="464" r:id="rId17"/>
    <p:sldId id="466" r:id="rId18"/>
    <p:sldId id="467" r:id="rId19"/>
    <p:sldId id="468" r:id="rId20"/>
    <p:sldId id="469" r:id="rId21"/>
    <p:sldId id="470" r:id="rId22"/>
    <p:sldId id="471" r:id="rId23"/>
    <p:sldId id="472" r:id="rId24"/>
    <p:sldId id="473" r:id="rId25"/>
    <p:sldId id="474" r:id="rId26"/>
    <p:sldId id="475" r:id="rId27"/>
    <p:sldId id="476" r:id="rId28"/>
    <p:sldId id="477" r:id="rId29"/>
    <p:sldId id="478" r:id="rId30"/>
    <p:sldId id="479" r:id="rId31"/>
    <p:sldId id="483" r:id="rId32"/>
    <p:sldId id="482" r:id="rId33"/>
    <p:sldId id="484" r:id="rId34"/>
    <p:sldId id="485" r:id="rId35"/>
    <p:sldId id="487" r:id="rId36"/>
    <p:sldId id="452" r:id="rId37"/>
    <p:sldId id="268" r:id="rId38"/>
  </p:sldIdLst>
  <p:sldSz cx="12198350" cy="6859588"/>
  <p:notesSz cx="6858000" cy="9144000"/>
  <p:defaultTextStyle>
    <a:defPPr>
      <a:defRPr lang="en-US"/>
    </a:defPPr>
    <a:lvl1pPr marL="0" algn="l" defTabSz="1219627" rtl="0" eaLnBrk="1" latinLnBrk="0" hangingPunct="1">
      <a:defRPr sz="2400" kern="1200">
        <a:solidFill>
          <a:schemeClr val="tx1"/>
        </a:solidFill>
        <a:latin typeface="+mn-lt"/>
        <a:ea typeface="+mn-ea"/>
        <a:cs typeface="+mn-cs"/>
      </a:defRPr>
    </a:lvl1pPr>
    <a:lvl2pPr marL="609813" algn="l" defTabSz="1219627" rtl="0" eaLnBrk="1" latinLnBrk="0" hangingPunct="1">
      <a:defRPr sz="2400" kern="1200">
        <a:solidFill>
          <a:schemeClr val="tx1"/>
        </a:solidFill>
        <a:latin typeface="+mn-lt"/>
        <a:ea typeface="+mn-ea"/>
        <a:cs typeface="+mn-cs"/>
      </a:defRPr>
    </a:lvl2pPr>
    <a:lvl3pPr marL="1219627" algn="l" defTabSz="1219627" rtl="0" eaLnBrk="1" latinLnBrk="0" hangingPunct="1">
      <a:defRPr sz="2400" kern="1200">
        <a:solidFill>
          <a:schemeClr val="tx1"/>
        </a:solidFill>
        <a:latin typeface="+mn-lt"/>
        <a:ea typeface="+mn-ea"/>
        <a:cs typeface="+mn-cs"/>
      </a:defRPr>
    </a:lvl3pPr>
    <a:lvl4pPr marL="1829440" algn="l" defTabSz="1219627" rtl="0" eaLnBrk="1" latinLnBrk="0" hangingPunct="1">
      <a:defRPr sz="2400" kern="1200">
        <a:solidFill>
          <a:schemeClr val="tx1"/>
        </a:solidFill>
        <a:latin typeface="+mn-lt"/>
        <a:ea typeface="+mn-ea"/>
        <a:cs typeface="+mn-cs"/>
      </a:defRPr>
    </a:lvl4pPr>
    <a:lvl5pPr marL="2439253" algn="l" defTabSz="1219627" rtl="0" eaLnBrk="1" latinLnBrk="0" hangingPunct="1">
      <a:defRPr sz="2400" kern="1200">
        <a:solidFill>
          <a:schemeClr val="tx1"/>
        </a:solidFill>
        <a:latin typeface="+mn-lt"/>
        <a:ea typeface="+mn-ea"/>
        <a:cs typeface="+mn-cs"/>
      </a:defRPr>
    </a:lvl5pPr>
    <a:lvl6pPr marL="3049067" algn="l" defTabSz="1219627" rtl="0" eaLnBrk="1" latinLnBrk="0" hangingPunct="1">
      <a:defRPr sz="2400" kern="1200">
        <a:solidFill>
          <a:schemeClr val="tx1"/>
        </a:solidFill>
        <a:latin typeface="+mn-lt"/>
        <a:ea typeface="+mn-ea"/>
        <a:cs typeface="+mn-cs"/>
      </a:defRPr>
    </a:lvl6pPr>
    <a:lvl7pPr marL="3658880" algn="l" defTabSz="1219627" rtl="0" eaLnBrk="1" latinLnBrk="0" hangingPunct="1">
      <a:defRPr sz="2400" kern="1200">
        <a:solidFill>
          <a:schemeClr val="tx1"/>
        </a:solidFill>
        <a:latin typeface="+mn-lt"/>
        <a:ea typeface="+mn-ea"/>
        <a:cs typeface="+mn-cs"/>
      </a:defRPr>
    </a:lvl7pPr>
    <a:lvl8pPr marL="4268694" algn="l" defTabSz="1219627" rtl="0" eaLnBrk="1" latinLnBrk="0" hangingPunct="1">
      <a:defRPr sz="2400" kern="1200">
        <a:solidFill>
          <a:schemeClr val="tx1"/>
        </a:solidFill>
        <a:latin typeface="+mn-lt"/>
        <a:ea typeface="+mn-ea"/>
        <a:cs typeface="+mn-cs"/>
      </a:defRPr>
    </a:lvl8pPr>
    <a:lvl9pPr marL="4878507" algn="l" defTabSz="1219627" rtl="0" eaLnBrk="1" latinLnBrk="0" hangingPunct="1">
      <a:defRPr sz="24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guide id="3" orient="horz" pos="2881">
          <p15:clr>
            <a:srgbClr val="A4A3A4"/>
          </p15:clr>
        </p15:guide>
        <p15:guide id="4" pos="384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7CC43A"/>
    <a:srgbClr val="92D050"/>
    <a:srgbClr val="74B836"/>
    <a:srgbClr val="1157AB"/>
    <a:srgbClr val="1A8ABC"/>
    <a:srgbClr val="358DA5"/>
    <a:srgbClr val="FF9933"/>
    <a:srgbClr val="4C3D83"/>
    <a:srgbClr val="3E5CCC"/>
    <a:srgbClr val="3A418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中度样式 2 - 强调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00A15C55-8517-42AA-B614-E9B94910E393}" styleName="中度样式 2 - 强调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F5AB1C69-6EDB-4FF4-983F-18BD219EF322}" styleName="中度样式 2 - 强调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21E4AEA4-8DFA-4A89-87EB-49C32662AFE0}" styleName="中度样式 2 - 强调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1668" autoAdjust="0"/>
    <p:restoredTop sz="99816" autoAdjust="0"/>
  </p:normalViewPr>
  <p:slideViewPr>
    <p:cSldViewPr>
      <p:cViewPr varScale="1">
        <p:scale>
          <a:sx n="62" d="100"/>
          <a:sy n="62" d="100"/>
        </p:scale>
        <p:origin x="-68" y="-120"/>
      </p:cViewPr>
      <p:guideLst>
        <p:guide orient="horz" pos="2160"/>
        <p:guide orient="horz" pos="2881"/>
        <p:guide pos="2880"/>
        <p:guide pos="3842"/>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presProps" Target="presProps.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914876" y="2841225"/>
            <a:ext cx="10368598" cy="1960487"/>
          </a:xfrm>
          <a:prstGeom prst="rect">
            <a:avLst/>
          </a:prstGeom>
        </p:spPr>
        <p:txBody>
          <a:bodyPr/>
          <a:lstStyle/>
          <a:p>
            <a:r>
              <a:rPr lang="en-US" dirty="0" smtClean="0"/>
              <a:t>Click to edit Master title style</a:t>
            </a:r>
            <a:endParaRPr lang="en-US" dirty="0"/>
          </a:p>
        </p:txBody>
      </p:sp>
      <p:sp>
        <p:nvSpPr>
          <p:cNvPr id="3" name="Subtitle 2"/>
          <p:cNvSpPr>
            <a:spLocks noGrp="1"/>
          </p:cNvSpPr>
          <p:nvPr>
            <p:ph type="subTitle" idx="1"/>
          </p:nvPr>
        </p:nvSpPr>
        <p:spPr>
          <a:xfrm>
            <a:off x="1829753" y="5182800"/>
            <a:ext cx="8538845" cy="2337341"/>
          </a:xfrm>
          <a:prstGeom prst="rect">
            <a:avLst/>
          </a:prstGeom>
        </p:spPr>
        <p:txBody>
          <a:bodyPr/>
          <a:lstStyle>
            <a:lvl1pPr marL="0" indent="0" algn="ctr">
              <a:buNone/>
              <a:defRPr>
                <a:solidFill>
                  <a:schemeClr val="tx1">
                    <a:tint val="75000"/>
                  </a:schemeClr>
                </a:solidFill>
              </a:defRPr>
            </a:lvl1pPr>
            <a:lvl2pPr marL="609813" indent="0" algn="ctr">
              <a:buNone/>
              <a:defRPr>
                <a:solidFill>
                  <a:schemeClr val="tx1">
                    <a:tint val="75000"/>
                  </a:schemeClr>
                </a:solidFill>
              </a:defRPr>
            </a:lvl2pPr>
            <a:lvl3pPr marL="1219627" indent="0" algn="ctr">
              <a:buNone/>
              <a:defRPr>
                <a:solidFill>
                  <a:schemeClr val="tx1">
                    <a:tint val="75000"/>
                  </a:schemeClr>
                </a:solidFill>
              </a:defRPr>
            </a:lvl3pPr>
            <a:lvl4pPr marL="1829440" indent="0" algn="ctr">
              <a:buNone/>
              <a:defRPr>
                <a:solidFill>
                  <a:schemeClr val="tx1">
                    <a:tint val="75000"/>
                  </a:schemeClr>
                </a:solidFill>
              </a:defRPr>
            </a:lvl4pPr>
            <a:lvl5pPr marL="2439253" indent="0" algn="ctr">
              <a:buNone/>
              <a:defRPr>
                <a:solidFill>
                  <a:schemeClr val="tx1">
                    <a:tint val="75000"/>
                  </a:schemeClr>
                </a:solidFill>
              </a:defRPr>
            </a:lvl5pPr>
            <a:lvl6pPr marL="3049067" indent="0" algn="ctr">
              <a:buNone/>
              <a:defRPr>
                <a:solidFill>
                  <a:schemeClr val="tx1">
                    <a:tint val="75000"/>
                  </a:schemeClr>
                </a:solidFill>
              </a:defRPr>
            </a:lvl6pPr>
            <a:lvl7pPr marL="3658880" indent="0" algn="ctr">
              <a:buNone/>
              <a:defRPr>
                <a:solidFill>
                  <a:schemeClr val="tx1">
                    <a:tint val="75000"/>
                  </a:schemeClr>
                </a:solidFill>
              </a:defRPr>
            </a:lvl7pPr>
            <a:lvl8pPr marL="4268694" indent="0" algn="ctr">
              <a:buNone/>
              <a:defRPr>
                <a:solidFill>
                  <a:schemeClr val="tx1">
                    <a:tint val="75000"/>
                  </a:schemeClr>
                </a:solidFill>
              </a:defRPr>
            </a:lvl8pPr>
            <a:lvl9pPr marL="4878507"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1/7/2021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dirty="0"/>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609918" y="366269"/>
            <a:ext cx="10978515" cy="1524353"/>
          </a:xfrm>
          <a:prstGeom prst="rect">
            <a:avLst/>
          </a:prstGeom>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a:xfrm>
            <a:off x="609918" y="2134095"/>
            <a:ext cx="10978515" cy="6036015"/>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1/7/2021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43804" y="366269"/>
            <a:ext cx="2744629" cy="7803840"/>
          </a:xfrm>
          <a:prstGeom prst="rect">
            <a:avLst/>
          </a:prstGeo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09918" y="366269"/>
            <a:ext cx="8030580" cy="7803840"/>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1/7/2021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一级标题">
    <p:spTree>
      <p:nvGrpSpPr>
        <p:cNvPr id="1" name=""/>
        <p:cNvGrpSpPr/>
        <p:nvPr/>
      </p:nvGrpSpPr>
      <p:grpSpPr>
        <a:xfrm>
          <a:off x="0" y="0"/>
          <a:ext cx="0" cy="0"/>
          <a:chOff x="0" y="0"/>
          <a:chExt cx="0" cy="0"/>
        </a:xfrm>
      </p:grpSpPr>
      <p:sp>
        <p:nvSpPr>
          <p:cNvPr id="2" name="Title 1"/>
          <p:cNvSpPr>
            <a:spLocks noGrp="1"/>
          </p:cNvSpPr>
          <p:nvPr>
            <p:ph type="title"/>
          </p:nvPr>
        </p:nvSpPr>
        <p:spPr>
          <a:xfrm>
            <a:off x="774700" y="352424"/>
            <a:ext cx="5334000" cy="429419"/>
          </a:xfrm>
          <a:prstGeom prst="rect">
            <a:avLst/>
          </a:prstGeom>
        </p:spPr>
        <p:txBody>
          <a:bodyPr/>
          <a:lstStyle/>
          <a:p>
            <a:r>
              <a:rPr lang="en-US" dirty="0" smtClean="0"/>
              <a:t>Click to edit Master title style</a:t>
            </a:r>
            <a:endParaRPr lang="en-US" dirty="0"/>
          </a:p>
        </p:txBody>
      </p:sp>
      <p:sp>
        <p:nvSpPr>
          <p:cNvPr id="3" name="Content Placeholder 2"/>
          <p:cNvSpPr>
            <a:spLocks noGrp="1"/>
          </p:cNvSpPr>
          <p:nvPr>
            <p:ph idx="1"/>
          </p:nvPr>
        </p:nvSpPr>
        <p:spPr>
          <a:xfrm>
            <a:off x="609918" y="1143795"/>
            <a:ext cx="10978515" cy="5029200"/>
          </a:xfrm>
          <a:prstGeom prst="rect">
            <a:avLst/>
          </a:prstGeom>
        </p:spPr>
        <p:txBody>
          <a:bodyPr/>
          <a:lstStyle>
            <a:lvl1pPr marL="457360" indent="-457360">
              <a:lnSpc>
                <a:spcPct val="120000"/>
              </a:lnSpc>
              <a:buSzPct val="80000"/>
              <a:buFont typeface="Wingdings" pitchFamily="2" charset="2"/>
              <a:buChar char="l"/>
              <a:defRPr>
                <a:solidFill>
                  <a:schemeClr val="tx1">
                    <a:lumMod val="75000"/>
                    <a:lumOff val="25000"/>
                  </a:schemeClr>
                </a:solidFill>
              </a:defRPr>
            </a:lvl1pPr>
            <a:lvl2pPr>
              <a:defRPr>
                <a:solidFill>
                  <a:schemeClr val="tx1">
                    <a:lumMod val="75000"/>
                    <a:lumOff val="25000"/>
                  </a:schemeClr>
                </a:solidFill>
              </a:defRPr>
            </a:lvl2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10"/>
          </p:nvPr>
        </p:nvSpPr>
        <p:spPr/>
        <p:txBody>
          <a:bodyPr/>
          <a:lstStyle/>
          <a:p>
            <a:fld id="{1D8BD707-D9CF-40AE-B4C6-C98DA3205C09}" type="datetimeFigureOut">
              <a:rPr lang="en-US" smtClean="0"/>
              <a:pPr/>
              <a:t>1/7/2021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dirty="0"/>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两级标题和内容">
    <p:spTree>
      <p:nvGrpSpPr>
        <p:cNvPr id="1" name=""/>
        <p:cNvGrpSpPr/>
        <p:nvPr/>
      </p:nvGrpSpPr>
      <p:grpSpPr>
        <a:xfrm>
          <a:off x="0" y="0"/>
          <a:ext cx="0" cy="0"/>
          <a:chOff x="0" y="0"/>
          <a:chExt cx="0" cy="0"/>
        </a:xfrm>
      </p:grpSpPr>
      <p:sp>
        <p:nvSpPr>
          <p:cNvPr id="2" name="Title 1"/>
          <p:cNvSpPr>
            <a:spLocks noGrp="1"/>
          </p:cNvSpPr>
          <p:nvPr>
            <p:ph type="title"/>
          </p:nvPr>
        </p:nvSpPr>
        <p:spPr>
          <a:xfrm>
            <a:off x="774700" y="362744"/>
            <a:ext cx="6581775" cy="400050"/>
          </a:xfrm>
          <a:prstGeom prst="rect">
            <a:avLst/>
          </a:prstGeom>
        </p:spPr>
        <p:txBody>
          <a:bodyPr/>
          <a:lstStyle/>
          <a:p>
            <a:r>
              <a:rPr lang="en-US" dirty="0" smtClean="0"/>
              <a:t>Click to edit Master title style</a:t>
            </a:r>
            <a:endParaRPr lang="en-US" dirty="0"/>
          </a:p>
        </p:txBody>
      </p:sp>
      <p:sp>
        <p:nvSpPr>
          <p:cNvPr id="3" name="Content Placeholder 2"/>
          <p:cNvSpPr>
            <a:spLocks noGrp="1"/>
          </p:cNvSpPr>
          <p:nvPr>
            <p:ph idx="1"/>
          </p:nvPr>
        </p:nvSpPr>
        <p:spPr>
          <a:xfrm>
            <a:off x="609918" y="1600994"/>
            <a:ext cx="10978515" cy="4572000"/>
          </a:xfrm>
          <a:prstGeom prst="rect">
            <a:avLst/>
          </a:prstGeom>
        </p:spPr>
        <p:txBody>
          <a:bodyPr/>
          <a:lstStyle>
            <a:lvl1pPr marL="457360" indent="-457360">
              <a:lnSpc>
                <a:spcPct val="120000"/>
              </a:lnSpc>
              <a:buSzPct val="80000"/>
              <a:buFont typeface="Wingdings" pitchFamily="2" charset="2"/>
              <a:buChar char="l"/>
              <a:defRPr>
                <a:solidFill>
                  <a:schemeClr val="tx1">
                    <a:lumMod val="75000"/>
                    <a:lumOff val="25000"/>
                  </a:schemeClr>
                </a:solidFill>
              </a:defRPr>
            </a:lvl1pPr>
            <a:lvl2pPr>
              <a:defRPr>
                <a:solidFill>
                  <a:schemeClr val="tx1">
                    <a:lumMod val="75000"/>
                    <a:lumOff val="25000"/>
                  </a:schemeClr>
                </a:solidFill>
              </a:defRPr>
            </a:lvl2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10"/>
          </p:nvPr>
        </p:nvSpPr>
        <p:spPr/>
        <p:txBody>
          <a:bodyPr/>
          <a:lstStyle/>
          <a:p>
            <a:fld id="{1D8BD707-D9CF-40AE-B4C6-C98DA3205C09}" type="datetimeFigureOut">
              <a:rPr lang="en-US" smtClean="0"/>
              <a:pPr/>
              <a:t>1/7/2021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dirty="0"/>
          </a:p>
        </p:txBody>
      </p:sp>
      <p:sp>
        <p:nvSpPr>
          <p:cNvPr id="7" name="Content Placeholder 2"/>
          <p:cNvSpPr>
            <a:spLocks noGrp="1"/>
          </p:cNvSpPr>
          <p:nvPr>
            <p:ph idx="13" hasCustomPrompt="1"/>
          </p:nvPr>
        </p:nvSpPr>
        <p:spPr>
          <a:xfrm>
            <a:off x="841375" y="984137"/>
            <a:ext cx="10747058" cy="464458"/>
          </a:xfrm>
          <a:prstGeom prst="rect">
            <a:avLst/>
          </a:prstGeom>
        </p:spPr>
        <p:txBody>
          <a:bodyPr/>
          <a:lstStyle>
            <a:lvl1pPr marL="0" indent="0">
              <a:lnSpc>
                <a:spcPct val="120000"/>
              </a:lnSpc>
              <a:buSzPct val="80000"/>
              <a:buFont typeface="Wingdings" pitchFamily="2" charset="2"/>
              <a:buNone/>
              <a:defRPr b="0">
                <a:solidFill>
                  <a:schemeClr val="tx1">
                    <a:lumMod val="95000"/>
                    <a:lumOff val="5000"/>
                  </a:schemeClr>
                </a:solidFill>
              </a:defRPr>
            </a:lvl1pPr>
          </a:lstStyle>
          <a:p>
            <a:pPr lvl="0"/>
            <a:r>
              <a:rPr lang="en-US" dirty="0" smtClean="0"/>
              <a:t>Click to edit Master text styles</a:t>
            </a:r>
            <a:endParaRPr lang="en-US" dirty="0"/>
          </a:p>
        </p:txBody>
      </p:sp>
    </p:spTree>
    <p:extLst>
      <p:ext uri="{BB962C8B-B14F-4D97-AF65-F5344CB8AC3E}">
        <p14:creationId xmlns:p14="http://schemas.microsoft.com/office/powerpoint/2010/main" val="355080019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目录">
    <p:spTree>
      <p:nvGrpSpPr>
        <p:cNvPr id="1" name=""/>
        <p:cNvGrpSpPr/>
        <p:nvPr/>
      </p:nvGrpSpPr>
      <p:grpSpPr>
        <a:xfrm>
          <a:off x="0" y="0"/>
          <a:ext cx="0" cy="0"/>
          <a:chOff x="0" y="0"/>
          <a:chExt cx="0" cy="0"/>
        </a:xfrm>
      </p:grpSpPr>
      <p:sp>
        <p:nvSpPr>
          <p:cNvPr id="7" name="Freeform 3"/>
          <p:cNvSpPr/>
          <p:nvPr userDrawn="1"/>
        </p:nvSpPr>
        <p:spPr>
          <a:xfrm>
            <a:off x="-73026" y="0"/>
            <a:ext cx="12271375" cy="6859588"/>
          </a:xfrm>
          <a:custGeom>
            <a:avLst/>
            <a:gdLst>
              <a:gd name="connsiteX0" fmla="*/ 0 w 9144000"/>
              <a:gd name="connsiteY0" fmla="*/ 5143500 h 5143500"/>
              <a:gd name="connsiteX1" fmla="*/ 9144000 w 9144000"/>
              <a:gd name="connsiteY1" fmla="*/ 5143500 h 5143500"/>
              <a:gd name="connsiteX2" fmla="*/ 9144000 w 9144000"/>
              <a:gd name="connsiteY2" fmla="*/ 0 h 5143500"/>
              <a:gd name="connsiteX3" fmla="*/ 0 w 9144000"/>
              <a:gd name="connsiteY3" fmla="*/ 0 h 5143500"/>
              <a:gd name="connsiteX4" fmla="*/ 0 w 9144000"/>
              <a:gd name="connsiteY4" fmla="*/ 5143500 h 51435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4000" h="5143500">
                <a:moveTo>
                  <a:pt x="0" y="5143500"/>
                </a:moveTo>
                <a:lnTo>
                  <a:pt x="9144000" y="5143500"/>
                </a:lnTo>
                <a:lnTo>
                  <a:pt x="9144000" y="0"/>
                </a:lnTo>
                <a:lnTo>
                  <a:pt x="0" y="0"/>
                </a:lnTo>
                <a:lnTo>
                  <a:pt x="0" y="5143500"/>
                </a:lnTo>
              </a:path>
            </a:pathLst>
          </a:custGeom>
          <a:solidFill>
            <a:srgbClr val="ECEC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21963" tIns="60981" rIns="121963" bIns="60981" rtlCol="0" anchor="ctr"/>
          <a:lstStyle/>
          <a:p>
            <a:pPr algn="ctr"/>
            <a:endParaRPr lang="zh-CN" altLang="en-US"/>
          </a:p>
        </p:txBody>
      </p:sp>
      <p:sp>
        <p:nvSpPr>
          <p:cNvPr id="4" name="Date Placeholder 3"/>
          <p:cNvSpPr>
            <a:spLocks noGrp="1"/>
          </p:cNvSpPr>
          <p:nvPr>
            <p:ph type="dt" sz="half" idx="10"/>
          </p:nvPr>
        </p:nvSpPr>
        <p:spPr/>
        <p:txBody>
          <a:bodyPr/>
          <a:lstStyle/>
          <a:p>
            <a:fld id="{1D8BD707-D9CF-40AE-B4C6-C98DA3205C09}" type="datetimeFigureOut">
              <a:rPr lang="en-US" smtClean="0"/>
              <a:pPr/>
              <a:t>1/7/2021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dirty="0"/>
          </a:p>
        </p:txBody>
      </p:sp>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609918" y="366269"/>
            <a:ext cx="10978515" cy="1524353"/>
          </a:xfrm>
          <a:prstGeom prst="rect">
            <a:avLst/>
          </a:prstGeom>
        </p:spPr>
        <p:txBody>
          <a:bodyPr/>
          <a:lstStyle/>
          <a:p>
            <a:r>
              <a:rPr lang="en-US" smtClean="0"/>
              <a:t>Click to edit Master title style</a:t>
            </a:r>
            <a:endParaRPr lang="en-US"/>
          </a:p>
        </p:txBody>
      </p:sp>
      <p:sp>
        <p:nvSpPr>
          <p:cNvPr id="3" name="Content Placeholder 2"/>
          <p:cNvSpPr>
            <a:spLocks noGrp="1"/>
          </p:cNvSpPr>
          <p:nvPr>
            <p:ph sz="half" idx="1"/>
          </p:nvPr>
        </p:nvSpPr>
        <p:spPr>
          <a:xfrm>
            <a:off x="609917" y="2134095"/>
            <a:ext cx="5387605" cy="6036015"/>
          </a:xfrm>
          <a:prstGeom prst="rect">
            <a:avLst/>
          </a:prstGeom>
        </p:spPr>
        <p:txBody>
          <a:bodyPr/>
          <a:lstStyle>
            <a:lvl1pPr>
              <a:defRPr sz="3700"/>
            </a:lvl1pPr>
            <a:lvl2pPr>
              <a:defRPr sz="3200"/>
            </a:lvl2pPr>
            <a:lvl3pPr>
              <a:defRPr sz="2700"/>
            </a:lvl3pPr>
            <a:lvl4pPr>
              <a:defRPr sz="2400"/>
            </a:lvl4pPr>
            <a:lvl5pPr>
              <a:defRPr sz="2400"/>
            </a:lvl5pPr>
            <a:lvl6pPr>
              <a:defRPr sz="2400"/>
            </a:lvl6pPr>
            <a:lvl7pPr>
              <a:defRPr sz="2400"/>
            </a:lvl7pPr>
            <a:lvl8pPr>
              <a:defRPr sz="2400"/>
            </a:lvl8pPr>
            <a:lvl9pPr>
              <a:defRPr sz="2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200828" y="2134095"/>
            <a:ext cx="5387605" cy="6036015"/>
          </a:xfrm>
          <a:prstGeom prst="rect">
            <a:avLst/>
          </a:prstGeom>
        </p:spPr>
        <p:txBody>
          <a:bodyPr/>
          <a:lstStyle>
            <a:lvl1pPr>
              <a:defRPr sz="3700"/>
            </a:lvl1pPr>
            <a:lvl2pPr>
              <a:defRPr sz="3200"/>
            </a:lvl2pPr>
            <a:lvl3pPr>
              <a:defRPr sz="2700"/>
            </a:lvl3pPr>
            <a:lvl4pPr>
              <a:defRPr sz="2400"/>
            </a:lvl4pPr>
            <a:lvl5pPr>
              <a:defRPr sz="2400"/>
            </a:lvl5pPr>
            <a:lvl6pPr>
              <a:defRPr sz="2400"/>
            </a:lvl6pPr>
            <a:lvl7pPr>
              <a:defRPr sz="2400"/>
            </a:lvl7pPr>
            <a:lvl8pPr>
              <a:defRPr sz="2400"/>
            </a:lvl8pPr>
            <a:lvl9pPr>
              <a:defRPr sz="2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pPr/>
              <a:t>1/7/2021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918" y="366269"/>
            <a:ext cx="10978515" cy="1524353"/>
          </a:xfrm>
          <a:prstGeom prst="rect">
            <a:avLst/>
          </a:prstGeo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09918" y="2047291"/>
            <a:ext cx="5389723" cy="853214"/>
          </a:xfrm>
          <a:prstGeom prst="rect">
            <a:avLst/>
          </a:prstGeom>
        </p:spPr>
        <p:txBody>
          <a:bodyPr anchor="b"/>
          <a:lstStyle>
            <a:lvl1pPr marL="0" indent="0">
              <a:buNone/>
              <a:defRPr sz="3200" b="1"/>
            </a:lvl1pPr>
            <a:lvl2pPr marL="609813" indent="0">
              <a:buNone/>
              <a:defRPr sz="2700" b="1"/>
            </a:lvl2pPr>
            <a:lvl3pPr marL="1219627" indent="0">
              <a:buNone/>
              <a:defRPr sz="2400" b="1"/>
            </a:lvl3pPr>
            <a:lvl4pPr marL="1829440" indent="0">
              <a:buNone/>
              <a:defRPr sz="2100" b="1"/>
            </a:lvl4pPr>
            <a:lvl5pPr marL="2439253" indent="0">
              <a:buNone/>
              <a:defRPr sz="2100" b="1"/>
            </a:lvl5pPr>
            <a:lvl6pPr marL="3049067" indent="0">
              <a:buNone/>
              <a:defRPr sz="2100" b="1"/>
            </a:lvl6pPr>
            <a:lvl7pPr marL="3658880" indent="0">
              <a:buNone/>
              <a:defRPr sz="2100" b="1"/>
            </a:lvl7pPr>
            <a:lvl8pPr marL="4268694" indent="0">
              <a:buNone/>
              <a:defRPr sz="2100" b="1"/>
            </a:lvl8pPr>
            <a:lvl9pPr marL="4878507" indent="0">
              <a:buNone/>
              <a:defRPr sz="2100" b="1"/>
            </a:lvl9pPr>
          </a:lstStyle>
          <a:p>
            <a:pPr lvl="0"/>
            <a:r>
              <a:rPr lang="en-US" smtClean="0"/>
              <a:t>Click to edit Master text styles</a:t>
            </a:r>
          </a:p>
        </p:txBody>
      </p:sp>
      <p:sp>
        <p:nvSpPr>
          <p:cNvPr id="4" name="Content Placeholder 3"/>
          <p:cNvSpPr>
            <a:spLocks noGrp="1"/>
          </p:cNvSpPr>
          <p:nvPr>
            <p:ph sz="half" idx="2"/>
          </p:nvPr>
        </p:nvSpPr>
        <p:spPr>
          <a:xfrm>
            <a:off x="609918" y="2900505"/>
            <a:ext cx="5389723" cy="5269604"/>
          </a:xfrm>
          <a:prstGeom prst="rect">
            <a:avLst/>
          </a:prstGeom>
        </p:spPr>
        <p:txBody>
          <a:bodyPr/>
          <a:lstStyle>
            <a:lvl1pPr>
              <a:defRPr sz="3200"/>
            </a:lvl1pPr>
            <a:lvl2pPr>
              <a:defRPr sz="2700"/>
            </a:lvl2pPr>
            <a:lvl3pPr>
              <a:defRPr sz="2400"/>
            </a:lvl3pPr>
            <a:lvl4pPr>
              <a:defRPr sz="2100"/>
            </a:lvl4pPr>
            <a:lvl5pPr>
              <a:defRPr sz="2100"/>
            </a:lvl5pPr>
            <a:lvl6pPr>
              <a:defRPr sz="2100"/>
            </a:lvl6pPr>
            <a:lvl7pPr>
              <a:defRPr sz="2100"/>
            </a:lvl7pPr>
            <a:lvl8pPr>
              <a:defRPr sz="2100"/>
            </a:lvl8pPr>
            <a:lvl9pPr>
              <a:defRPr sz="21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96593" y="2047291"/>
            <a:ext cx="5391840" cy="853214"/>
          </a:xfrm>
          <a:prstGeom prst="rect">
            <a:avLst/>
          </a:prstGeom>
        </p:spPr>
        <p:txBody>
          <a:bodyPr anchor="b"/>
          <a:lstStyle>
            <a:lvl1pPr marL="0" indent="0">
              <a:buNone/>
              <a:defRPr sz="3200" b="1"/>
            </a:lvl1pPr>
            <a:lvl2pPr marL="609813" indent="0">
              <a:buNone/>
              <a:defRPr sz="2700" b="1"/>
            </a:lvl2pPr>
            <a:lvl3pPr marL="1219627" indent="0">
              <a:buNone/>
              <a:defRPr sz="2400" b="1"/>
            </a:lvl3pPr>
            <a:lvl4pPr marL="1829440" indent="0">
              <a:buNone/>
              <a:defRPr sz="2100" b="1"/>
            </a:lvl4pPr>
            <a:lvl5pPr marL="2439253" indent="0">
              <a:buNone/>
              <a:defRPr sz="2100" b="1"/>
            </a:lvl5pPr>
            <a:lvl6pPr marL="3049067" indent="0">
              <a:buNone/>
              <a:defRPr sz="2100" b="1"/>
            </a:lvl6pPr>
            <a:lvl7pPr marL="3658880" indent="0">
              <a:buNone/>
              <a:defRPr sz="2100" b="1"/>
            </a:lvl7pPr>
            <a:lvl8pPr marL="4268694" indent="0">
              <a:buNone/>
              <a:defRPr sz="2100" b="1"/>
            </a:lvl8pPr>
            <a:lvl9pPr marL="4878507" indent="0">
              <a:buNone/>
              <a:defRPr sz="2100" b="1"/>
            </a:lvl9pPr>
          </a:lstStyle>
          <a:p>
            <a:pPr lvl="0"/>
            <a:r>
              <a:rPr lang="en-US" smtClean="0"/>
              <a:t>Click to edit Master text styles</a:t>
            </a:r>
          </a:p>
        </p:txBody>
      </p:sp>
      <p:sp>
        <p:nvSpPr>
          <p:cNvPr id="6" name="Content Placeholder 5"/>
          <p:cNvSpPr>
            <a:spLocks noGrp="1"/>
          </p:cNvSpPr>
          <p:nvPr>
            <p:ph sz="quarter" idx="4"/>
          </p:nvPr>
        </p:nvSpPr>
        <p:spPr>
          <a:xfrm>
            <a:off x="6196593" y="2900505"/>
            <a:ext cx="5391840" cy="5269604"/>
          </a:xfrm>
          <a:prstGeom prst="rect">
            <a:avLst/>
          </a:prstGeom>
        </p:spPr>
        <p:txBody>
          <a:bodyPr/>
          <a:lstStyle>
            <a:lvl1pPr>
              <a:defRPr sz="3200"/>
            </a:lvl1pPr>
            <a:lvl2pPr>
              <a:defRPr sz="2700"/>
            </a:lvl2pPr>
            <a:lvl3pPr>
              <a:defRPr sz="2400"/>
            </a:lvl3pPr>
            <a:lvl4pPr>
              <a:defRPr sz="2100"/>
            </a:lvl4pPr>
            <a:lvl5pPr>
              <a:defRPr sz="2100"/>
            </a:lvl5pPr>
            <a:lvl6pPr>
              <a:defRPr sz="2100"/>
            </a:lvl6pPr>
            <a:lvl7pPr>
              <a:defRPr sz="2100"/>
            </a:lvl7pPr>
            <a:lvl8pPr>
              <a:defRPr sz="2100"/>
            </a:lvl8pPr>
            <a:lvl9pPr>
              <a:defRPr sz="21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pPr/>
              <a:t>1/7/2021</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1/7/2021</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918" y="364151"/>
            <a:ext cx="4013173" cy="1549759"/>
          </a:xfrm>
          <a:prstGeom prst="rect">
            <a:avLst/>
          </a:prstGeom>
        </p:spPr>
        <p:txBody>
          <a:bodyPr anchor="b"/>
          <a:lstStyle>
            <a:lvl1pPr algn="l">
              <a:defRPr sz="2700" b="1"/>
            </a:lvl1pPr>
          </a:lstStyle>
          <a:p>
            <a:r>
              <a:rPr lang="en-US" smtClean="0"/>
              <a:t>Click to edit Master title style</a:t>
            </a:r>
            <a:endParaRPr lang="en-US"/>
          </a:p>
        </p:txBody>
      </p:sp>
      <p:sp>
        <p:nvSpPr>
          <p:cNvPr id="3" name="Content Placeholder 2"/>
          <p:cNvSpPr>
            <a:spLocks noGrp="1"/>
          </p:cNvSpPr>
          <p:nvPr>
            <p:ph idx="1"/>
          </p:nvPr>
        </p:nvSpPr>
        <p:spPr>
          <a:xfrm>
            <a:off x="4769216" y="364152"/>
            <a:ext cx="6819216" cy="7805958"/>
          </a:xfrm>
          <a:prstGeom prst="rect">
            <a:avLst/>
          </a:prstGeom>
        </p:spPr>
        <p:txBody>
          <a:bodyPr/>
          <a:lstStyle>
            <a:lvl1pPr>
              <a:defRPr sz="4300"/>
            </a:lvl1pPr>
            <a:lvl2pPr>
              <a:defRPr sz="3700"/>
            </a:lvl2pPr>
            <a:lvl3pPr>
              <a:defRPr sz="3200"/>
            </a:lvl3pPr>
            <a:lvl4pPr>
              <a:defRPr sz="2700"/>
            </a:lvl4pPr>
            <a:lvl5pPr>
              <a:defRPr sz="2700"/>
            </a:lvl5pPr>
            <a:lvl6pPr>
              <a:defRPr sz="2700"/>
            </a:lvl6pPr>
            <a:lvl7pPr>
              <a:defRPr sz="2700"/>
            </a:lvl7pPr>
            <a:lvl8pPr>
              <a:defRPr sz="2700"/>
            </a:lvl8pPr>
            <a:lvl9pPr>
              <a:defRPr sz="27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09918" y="1913910"/>
            <a:ext cx="4013173" cy="6256199"/>
          </a:xfrm>
          <a:prstGeom prst="rect">
            <a:avLst/>
          </a:prstGeom>
        </p:spPr>
        <p:txBody>
          <a:bodyPr/>
          <a:lstStyle>
            <a:lvl1pPr marL="0" indent="0">
              <a:buNone/>
              <a:defRPr sz="1900"/>
            </a:lvl1pPr>
            <a:lvl2pPr marL="609813" indent="0">
              <a:buNone/>
              <a:defRPr sz="1600"/>
            </a:lvl2pPr>
            <a:lvl3pPr marL="1219627" indent="0">
              <a:buNone/>
              <a:defRPr sz="1300"/>
            </a:lvl3pPr>
            <a:lvl4pPr marL="1829440" indent="0">
              <a:buNone/>
              <a:defRPr sz="1200"/>
            </a:lvl4pPr>
            <a:lvl5pPr marL="2439253" indent="0">
              <a:buNone/>
              <a:defRPr sz="1200"/>
            </a:lvl5pPr>
            <a:lvl6pPr marL="3049067" indent="0">
              <a:buNone/>
              <a:defRPr sz="1200"/>
            </a:lvl6pPr>
            <a:lvl7pPr marL="3658880" indent="0">
              <a:buNone/>
              <a:defRPr sz="1200"/>
            </a:lvl7pPr>
            <a:lvl8pPr marL="4268694" indent="0">
              <a:buNone/>
              <a:defRPr sz="1200"/>
            </a:lvl8pPr>
            <a:lvl9pPr marL="4878507" indent="0">
              <a:buNone/>
              <a:defRPr sz="12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1/7/2021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90962" y="6402282"/>
            <a:ext cx="7319010" cy="755826"/>
          </a:xfrm>
          <a:prstGeom prst="rect">
            <a:avLst/>
          </a:prstGeom>
        </p:spPr>
        <p:txBody>
          <a:bodyPr anchor="b"/>
          <a:lstStyle>
            <a:lvl1pPr algn="l">
              <a:defRPr sz="2700" b="1"/>
            </a:lvl1pPr>
          </a:lstStyle>
          <a:p>
            <a:r>
              <a:rPr lang="en-US" smtClean="0"/>
              <a:t>Click to edit Master title style</a:t>
            </a:r>
            <a:endParaRPr lang="en-US"/>
          </a:p>
        </p:txBody>
      </p:sp>
      <p:sp>
        <p:nvSpPr>
          <p:cNvPr id="3" name="Picture Placeholder 2"/>
          <p:cNvSpPr>
            <a:spLocks noGrp="1"/>
          </p:cNvSpPr>
          <p:nvPr>
            <p:ph type="pic" idx="1"/>
          </p:nvPr>
        </p:nvSpPr>
        <p:spPr>
          <a:xfrm>
            <a:off x="2390962" y="817223"/>
            <a:ext cx="7319010" cy="5487670"/>
          </a:xfrm>
          <a:prstGeom prst="rect">
            <a:avLst/>
          </a:prstGeom>
        </p:spPr>
        <p:txBody>
          <a:bodyPr/>
          <a:lstStyle>
            <a:lvl1pPr marL="0" indent="0">
              <a:buNone/>
              <a:defRPr sz="4300"/>
            </a:lvl1pPr>
            <a:lvl2pPr marL="609813" indent="0">
              <a:buNone/>
              <a:defRPr sz="3700"/>
            </a:lvl2pPr>
            <a:lvl3pPr marL="1219627" indent="0">
              <a:buNone/>
              <a:defRPr sz="3200"/>
            </a:lvl3pPr>
            <a:lvl4pPr marL="1829440" indent="0">
              <a:buNone/>
              <a:defRPr sz="2700"/>
            </a:lvl4pPr>
            <a:lvl5pPr marL="2439253" indent="0">
              <a:buNone/>
              <a:defRPr sz="2700"/>
            </a:lvl5pPr>
            <a:lvl6pPr marL="3049067" indent="0">
              <a:buNone/>
              <a:defRPr sz="2700"/>
            </a:lvl6pPr>
            <a:lvl7pPr marL="3658880" indent="0">
              <a:buNone/>
              <a:defRPr sz="2700"/>
            </a:lvl7pPr>
            <a:lvl8pPr marL="4268694" indent="0">
              <a:buNone/>
              <a:defRPr sz="2700"/>
            </a:lvl8pPr>
            <a:lvl9pPr marL="4878507" indent="0">
              <a:buNone/>
              <a:defRPr sz="2700"/>
            </a:lvl9pPr>
          </a:lstStyle>
          <a:p>
            <a:endParaRPr lang="en-US" dirty="0"/>
          </a:p>
        </p:txBody>
      </p:sp>
      <p:sp>
        <p:nvSpPr>
          <p:cNvPr id="4" name="Text Placeholder 3"/>
          <p:cNvSpPr>
            <a:spLocks noGrp="1"/>
          </p:cNvSpPr>
          <p:nvPr>
            <p:ph type="body" sz="half" idx="2"/>
          </p:nvPr>
        </p:nvSpPr>
        <p:spPr>
          <a:xfrm>
            <a:off x="2390962" y="7158108"/>
            <a:ext cx="7319010" cy="1073398"/>
          </a:xfrm>
          <a:prstGeom prst="rect">
            <a:avLst/>
          </a:prstGeom>
        </p:spPr>
        <p:txBody>
          <a:bodyPr/>
          <a:lstStyle>
            <a:lvl1pPr marL="0" indent="0">
              <a:buNone/>
              <a:defRPr sz="1900"/>
            </a:lvl1pPr>
            <a:lvl2pPr marL="609813" indent="0">
              <a:buNone/>
              <a:defRPr sz="1600"/>
            </a:lvl2pPr>
            <a:lvl3pPr marL="1219627" indent="0">
              <a:buNone/>
              <a:defRPr sz="1300"/>
            </a:lvl3pPr>
            <a:lvl4pPr marL="1829440" indent="0">
              <a:buNone/>
              <a:defRPr sz="1200"/>
            </a:lvl4pPr>
            <a:lvl5pPr marL="2439253" indent="0">
              <a:buNone/>
              <a:defRPr sz="1200"/>
            </a:lvl5pPr>
            <a:lvl6pPr marL="3049067" indent="0">
              <a:buNone/>
              <a:defRPr sz="1200"/>
            </a:lvl6pPr>
            <a:lvl7pPr marL="3658880" indent="0">
              <a:buNone/>
              <a:defRPr sz="1200"/>
            </a:lvl7pPr>
            <a:lvl8pPr marL="4268694" indent="0">
              <a:buNone/>
              <a:defRPr sz="1200"/>
            </a:lvl8pPr>
            <a:lvl9pPr marL="4878507" indent="0">
              <a:buNone/>
              <a:defRPr sz="12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1/7/2021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Date Placeholder 3"/>
          <p:cNvSpPr>
            <a:spLocks noGrp="1"/>
          </p:cNvSpPr>
          <p:nvPr>
            <p:ph type="dt" sz="half" idx="2"/>
          </p:nvPr>
        </p:nvSpPr>
        <p:spPr>
          <a:xfrm>
            <a:off x="609917" y="8477096"/>
            <a:ext cx="2846282" cy="486946"/>
          </a:xfrm>
          <a:prstGeom prst="rect">
            <a:avLst/>
          </a:prstGeom>
        </p:spPr>
        <p:txBody>
          <a:bodyPr vert="horz" lIns="121963" tIns="60981" rIns="121963" bIns="60981" rtlCol="0" anchor="ctr"/>
          <a:lstStyle>
            <a:lvl1pPr algn="l">
              <a:defRPr sz="1600">
                <a:solidFill>
                  <a:schemeClr val="tx1">
                    <a:tint val="75000"/>
                  </a:schemeClr>
                </a:solidFill>
              </a:defRPr>
            </a:lvl1pPr>
          </a:lstStyle>
          <a:p>
            <a:fld id="{1D8BD707-D9CF-40AE-B4C6-C98DA3205C09}" type="datetimeFigureOut">
              <a:rPr lang="en-US" smtClean="0"/>
              <a:pPr/>
              <a:t>1/7/2021</a:t>
            </a:fld>
            <a:endParaRPr lang="en-US" dirty="0"/>
          </a:p>
        </p:txBody>
      </p:sp>
      <p:sp>
        <p:nvSpPr>
          <p:cNvPr id="5" name="Footer Placeholder 4"/>
          <p:cNvSpPr>
            <a:spLocks noGrp="1"/>
          </p:cNvSpPr>
          <p:nvPr>
            <p:ph type="ftr" sz="quarter" idx="3"/>
          </p:nvPr>
        </p:nvSpPr>
        <p:spPr>
          <a:xfrm>
            <a:off x="4167770" y="8477096"/>
            <a:ext cx="3862811" cy="486946"/>
          </a:xfrm>
          <a:prstGeom prst="rect">
            <a:avLst/>
          </a:prstGeom>
        </p:spPr>
        <p:txBody>
          <a:bodyPr vert="horz" lIns="121963" tIns="60981" rIns="121963" bIns="60981" rtlCol="0" anchor="ctr"/>
          <a:lstStyle>
            <a:lvl1pPr algn="ctr">
              <a:defRPr sz="16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742151" y="8477096"/>
            <a:ext cx="2846282" cy="486946"/>
          </a:xfrm>
          <a:prstGeom prst="rect">
            <a:avLst/>
          </a:prstGeom>
        </p:spPr>
        <p:txBody>
          <a:bodyPr vert="horz" lIns="121963" tIns="60981" rIns="121963" bIns="60981" rtlCol="0" anchor="ctr"/>
          <a:lstStyle>
            <a:lvl1pPr algn="r">
              <a:defRPr sz="1600">
                <a:solidFill>
                  <a:schemeClr val="tx1">
                    <a:tint val="75000"/>
                  </a:schemeClr>
                </a:solidFill>
              </a:defRPr>
            </a:lvl1pPr>
          </a:lstStyle>
          <a:p>
            <a:fld id="{B6F15528-21DE-4FAA-801E-634DDDAF4B2B}" type="slidenum">
              <a:rPr lang="en-US" smtClean="0"/>
              <a:pPr/>
              <a:t>‹#›</a:t>
            </a:fld>
            <a:endParaRPr lang="en-US" dirty="0"/>
          </a:p>
        </p:txBody>
      </p:sp>
      <p:sp>
        <p:nvSpPr>
          <p:cNvPr id="21" name="Text Placeholder 2"/>
          <p:cNvSpPr>
            <a:spLocks noGrp="1"/>
          </p:cNvSpPr>
          <p:nvPr>
            <p:ph type="body" idx="1"/>
          </p:nvPr>
        </p:nvSpPr>
        <p:spPr>
          <a:xfrm>
            <a:off x="609521" y="1143794"/>
            <a:ext cx="10971372" cy="5000369"/>
          </a:xfrm>
          <a:prstGeom prst="rect">
            <a:avLst/>
          </a:prstGeom>
        </p:spPr>
        <p:txBody>
          <a:bodyPr vert="horz" lIns="121917" tIns="60958" rIns="121917" bIns="60958"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24" name="矩形 23"/>
          <p:cNvSpPr/>
          <p:nvPr userDrawn="1"/>
        </p:nvSpPr>
        <p:spPr>
          <a:xfrm>
            <a:off x="0" y="332656"/>
            <a:ext cx="12198350" cy="432048"/>
          </a:xfrm>
          <a:prstGeom prst="rect">
            <a:avLst/>
          </a:prstGeom>
          <a:solidFill>
            <a:srgbClr val="3A4187"/>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lvl="0" algn="ctr"/>
            <a:endParaRPr lang="zh-CN" altLang="en-US"/>
          </a:p>
        </p:txBody>
      </p:sp>
      <p:sp>
        <p:nvSpPr>
          <p:cNvPr id="25" name="矩形 24"/>
          <p:cNvSpPr/>
          <p:nvPr userDrawn="1"/>
        </p:nvSpPr>
        <p:spPr>
          <a:xfrm>
            <a:off x="0" y="764704"/>
            <a:ext cx="12198350" cy="72008"/>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p:cNvSpPr/>
          <p:nvPr userDrawn="1"/>
        </p:nvSpPr>
        <p:spPr>
          <a:xfrm>
            <a:off x="11280775" y="330107"/>
            <a:ext cx="485233" cy="485233"/>
          </a:xfrm>
          <a:prstGeom prst="ellips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0" dirty="0">
              <a:latin typeface="微软雅黑" pitchFamily="34" charset="-122"/>
              <a:ea typeface="微软雅黑" pitchFamily="34" charset="-122"/>
            </a:endParaRPr>
          </a:p>
        </p:txBody>
      </p:sp>
      <p:sp>
        <p:nvSpPr>
          <p:cNvPr id="27" name="TextBox 15"/>
          <p:cNvSpPr txBox="1"/>
          <p:nvPr userDrawn="1"/>
        </p:nvSpPr>
        <p:spPr>
          <a:xfrm>
            <a:off x="11283362" y="442092"/>
            <a:ext cx="483393" cy="246221"/>
          </a:xfrm>
          <a:prstGeom prst="rect">
            <a:avLst/>
          </a:prstGeom>
          <a:noFill/>
        </p:spPr>
        <p:txBody>
          <a:bodyPr wrap="square" lIns="0" tIns="0" rIns="0" bIns="0" rtlCol="0">
            <a:spAutoFit/>
          </a:bodyPr>
          <a:lstStyle/>
          <a:p>
            <a:pPr algn="ctr"/>
            <a:fld id="{2EEF1883-7A0E-4F66-9932-E581691AD397}" type="slidenum">
              <a:rPr lang="zh-CN" altLang="en-US" sz="1600" smtClean="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pPr algn="ctr"/>
              <a:t>‹#›</a:t>
            </a:fld>
            <a:r>
              <a:rPr lang="zh-CN" altLang="en-US" sz="1600" dirty="0" smtClean="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 </a:t>
            </a:r>
            <a:endParaRPr lang="zh-CN" altLang="en-US" sz="1600" b="0"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29" name="矩形 28"/>
          <p:cNvSpPr/>
          <p:nvPr userDrawn="1"/>
        </p:nvSpPr>
        <p:spPr>
          <a:xfrm>
            <a:off x="7927975" y="332656"/>
            <a:ext cx="2819400" cy="432048"/>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800" b="0" dirty="0" smtClean="0">
                <a:latin typeface="微软雅黑" pitchFamily="34" charset="-122"/>
                <a:ea typeface="微软雅黑" pitchFamily="34" charset="-122"/>
              </a:rPr>
              <a:t>第 </a:t>
            </a:r>
            <a:r>
              <a:rPr lang="en-US" altLang="zh-CN" sz="1800" b="0" dirty="0" smtClean="0">
                <a:latin typeface="微软雅黑" pitchFamily="34" charset="-122"/>
                <a:ea typeface="微软雅黑" pitchFamily="34" charset="-122"/>
              </a:rPr>
              <a:t>7</a:t>
            </a:r>
            <a:r>
              <a:rPr lang="zh-CN" altLang="en-US" sz="1800" b="0" dirty="0" smtClean="0">
                <a:latin typeface="微软雅黑" pitchFamily="34" charset="-122"/>
                <a:ea typeface="微软雅黑" pitchFamily="34" charset="-122"/>
              </a:rPr>
              <a:t>章</a:t>
            </a:r>
            <a:r>
              <a:rPr lang="zh-CN" altLang="en-US" sz="1800" b="0" dirty="0" smtClean="0">
                <a:solidFill>
                  <a:schemeClr val="bg1"/>
                </a:solidFill>
                <a:latin typeface="黑体" pitchFamily="49" charset="-122"/>
                <a:ea typeface="黑体" pitchFamily="49" charset="-122"/>
              </a:rPr>
              <a:t>动画配音配乐</a:t>
            </a:r>
            <a:endParaRPr lang="zh-CN" altLang="en-US" sz="1800" dirty="0">
              <a:solidFill>
                <a:schemeClr val="bg1"/>
              </a:solidFill>
              <a:latin typeface="黑体" pitchFamily="49" charset="-122"/>
              <a:ea typeface="黑体" pitchFamily="49" charset="-122"/>
            </a:endParaRPr>
          </a:p>
        </p:txBody>
      </p:sp>
      <p:sp>
        <p:nvSpPr>
          <p:cNvPr id="20" name="Title Placeholder 1"/>
          <p:cNvSpPr>
            <a:spLocks noGrp="1"/>
          </p:cNvSpPr>
          <p:nvPr>
            <p:ph type="title"/>
          </p:nvPr>
        </p:nvSpPr>
        <p:spPr>
          <a:xfrm>
            <a:off x="772942" y="362834"/>
            <a:ext cx="5305686" cy="399960"/>
          </a:xfrm>
          <a:prstGeom prst="rect">
            <a:avLst/>
          </a:prstGeom>
        </p:spPr>
        <p:txBody>
          <a:bodyPr vert="horz" lIns="121917" tIns="60958" rIns="121917" bIns="60958" rtlCol="0" anchor="ctr">
            <a:noAutofit/>
          </a:bodyPr>
          <a:lstStyle/>
          <a:p>
            <a:r>
              <a:rPr lang="en-US" dirty="0" smtClean="0"/>
              <a:t>Click to edit Master title style</a:t>
            </a:r>
            <a:endParaRPr lang="en-US" dirty="0"/>
          </a:p>
        </p:txBody>
      </p:sp>
      <p:sp>
        <p:nvSpPr>
          <p:cNvPr id="40" name="等腰三角形 39">
            <a:hlinkClick r:id="" action="ppaction://hlinkshowjump?jump=previousslide"/>
          </p:cNvPr>
          <p:cNvSpPr/>
          <p:nvPr userDrawn="1"/>
        </p:nvSpPr>
        <p:spPr>
          <a:xfrm rot="5400000" flipH="1">
            <a:off x="385417" y="517775"/>
            <a:ext cx="98663" cy="101148"/>
          </a:xfrm>
          <a:prstGeom prst="triangle">
            <a:avLst/>
          </a:pr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400"/>
          </a:p>
        </p:txBody>
      </p:sp>
      <p:sp>
        <p:nvSpPr>
          <p:cNvPr id="41" name="等腰三角形 40">
            <a:hlinkClick r:id="" action="ppaction://hlinkshowjump?jump=previousslide"/>
          </p:cNvPr>
          <p:cNvSpPr/>
          <p:nvPr userDrawn="1"/>
        </p:nvSpPr>
        <p:spPr>
          <a:xfrm rot="5400000" flipH="1">
            <a:off x="525117" y="517775"/>
            <a:ext cx="98663" cy="101148"/>
          </a:xfrm>
          <a:prstGeom prst="triangle">
            <a:avLst/>
          </a:pr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400"/>
          </a:p>
        </p:txBody>
      </p:sp>
      <p:sp>
        <p:nvSpPr>
          <p:cNvPr id="42" name="等腰三角形 41">
            <a:hlinkClick r:id="" action="ppaction://hlinkshowjump?jump=previousslide"/>
          </p:cNvPr>
          <p:cNvSpPr/>
          <p:nvPr userDrawn="1"/>
        </p:nvSpPr>
        <p:spPr>
          <a:xfrm rot="5400000" flipH="1">
            <a:off x="658467" y="517775"/>
            <a:ext cx="98663" cy="101148"/>
          </a:xfrm>
          <a:prstGeom prst="triangle">
            <a:avLst/>
          </a:pr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40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60" r:id="rId3"/>
    <p:sldLayoutId id="2147483651" r:id="rId4"/>
    <p:sldLayoutId id="2147483652" r:id="rId5"/>
    <p:sldLayoutId id="2147483653" r:id="rId6"/>
    <p:sldLayoutId id="2147483655" r:id="rId7"/>
    <p:sldLayoutId id="2147483656" r:id="rId8"/>
    <p:sldLayoutId id="2147483657" r:id="rId9"/>
    <p:sldLayoutId id="2147483658" r:id="rId10"/>
    <p:sldLayoutId id="2147483659" r:id="rId11"/>
  </p:sldLayoutIdLst>
  <p:timing>
    <p:tnLst>
      <p:par>
        <p:cTn id="1" dur="indefinite" restart="never" nodeType="tmRoot"/>
      </p:par>
    </p:tnLst>
  </p:timing>
  <p:txStyles>
    <p:titleStyle>
      <a:lvl1pPr algn="l" defTabSz="1219627" rtl="0" eaLnBrk="1" latinLnBrk="0" hangingPunct="1">
        <a:spcBef>
          <a:spcPct val="0"/>
        </a:spcBef>
        <a:buNone/>
        <a:defRPr sz="2200" kern="1200">
          <a:solidFill>
            <a:schemeClr val="bg1"/>
          </a:solidFill>
          <a:latin typeface="+mj-lt"/>
          <a:ea typeface="+mj-ea"/>
          <a:cs typeface="+mj-cs"/>
        </a:defRPr>
      </a:lvl1pPr>
    </p:titleStyle>
    <p:bodyStyle>
      <a:lvl1pPr marL="457360" indent="-457360" algn="l" defTabSz="1219627" rtl="0" eaLnBrk="1" latinLnBrk="0" hangingPunct="1">
        <a:spcBef>
          <a:spcPct val="20000"/>
        </a:spcBef>
        <a:buSzPct val="80000"/>
        <a:buFont typeface="Wingdings" pitchFamily="2" charset="2"/>
        <a:buChar char="l"/>
        <a:defRPr sz="2000" kern="1200">
          <a:solidFill>
            <a:schemeClr val="tx1">
              <a:lumMod val="75000"/>
              <a:lumOff val="25000"/>
            </a:schemeClr>
          </a:solidFill>
          <a:latin typeface="+mn-lt"/>
          <a:ea typeface="+mn-ea"/>
          <a:cs typeface="+mn-cs"/>
        </a:defRPr>
      </a:lvl1pPr>
      <a:lvl2pPr marL="990947" indent="-381133" algn="l" defTabSz="1219627" rtl="0" eaLnBrk="1" latinLnBrk="0" hangingPunct="1">
        <a:spcBef>
          <a:spcPct val="20000"/>
        </a:spcBef>
        <a:buFont typeface="Arial" pitchFamily="34" charset="0"/>
        <a:buChar char="–"/>
        <a:defRPr sz="1800" kern="1200">
          <a:solidFill>
            <a:schemeClr val="tx1">
              <a:lumMod val="75000"/>
              <a:lumOff val="25000"/>
            </a:schemeClr>
          </a:solidFill>
          <a:latin typeface="+mn-lt"/>
          <a:ea typeface="+mn-ea"/>
          <a:cs typeface="+mn-cs"/>
        </a:defRPr>
      </a:lvl2pPr>
      <a:lvl3pPr marL="1524533" indent="-304907" algn="l" defTabSz="1219627" rtl="0" eaLnBrk="1" latinLnBrk="0" hangingPunct="1">
        <a:spcBef>
          <a:spcPct val="20000"/>
        </a:spcBef>
        <a:buFont typeface="Arial" pitchFamily="34" charset="0"/>
        <a:buChar char="•"/>
        <a:defRPr sz="1800" kern="1200">
          <a:solidFill>
            <a:schemeClr val="tx1"/>
          </a:solidFill>
          <a:latin typeface="+mn-lt"/>
          <a:ea typeface="+mn-ea"/>
          <a:cs typeface="+mn-cs"/>
        </a:defRPr>
      </a:lvl3pPr>
      <a:lvl4pPr marL="2134347" indent="-304907" algn="l" defTabSz="1219627" rtl="0" eaLnBrk="1" latinLnBrk="0" hangingPunct="1">
        <a:spcBef>
          <a:spcPct val="20000"/>
        </a:spcBef>
        <a:buFont typeface="Arial" pitchFamily="34" charset="0"/>
        <a:buChar char="–"/>
        <a:defRPr sz="1800" kern="1200">
          <a:solidFill>
            <a:schemeClr val="tx1"/>
          </a:solidFill>
          <a:latin typeface="+mn-lt"/>
          <a:ea typeface="+mn-ea"/>
          <a:cs typeface="+mn-cs"/>
        </a:defRPr>
      </a:lvl4pPr>
      <a:lvl5pPr marL="2744160" indent="-304907" algn="l" defTabSz="1219627" rtl="0" eaLnBrk="1" latinLnBrk="0" hangingPunct="1">
        <a:spcBef>
          <a:spcPct val="20000"/>
        </a:spcBef>
        <a:buFont typeface="Arial" pitchFamily="34" charset="0"/>
        <a:buChar char="»"/>
        <a:defRPr sz="1800" kern="1200">
          <a:solidFill>
            <a:schemeClr val="tx1"/>
          </a:solidFill>
          <a:latin typeface="+mn-lt"/>
          <a:ea typeface="+mn-ea"/>
          <a:cs typeface="+mn-cs"/>
        </a:defRPr>
      </a:lvl5pPr>
      <a:lvl6pPr marL="3353973" indent="-304907" algn="l" defTabSz="1219627"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3787" indent="-304907" algn="l" defTabSz="1219627"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3600" indent="-304907" algn="l" defTabSz="1219627"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3414" indent="-304907" algn="l" defTabSz="1219627"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627" rtl="0" eaLnBrk="1" latinLnBrk="0" hangingPunct="1">
        <a:defRPr sz="2400" kern="1200">
          <a:solidFill>
            <a:schemeClr val="tx1"/>
          </a:solidFill>
          <a:latin typeface="+mn-lt"/>
          <a:ea typeface="+mn-ea"/>
          <a:cs typeface="+mn-cs"/>
        </a:defRPr>
      </a:lvl1pPr>
      <a:lvl2pPr marL="609813" algn="l" defTabSz="1219627" rtl="0" eaLnBrk="1" latinLnBrk="0" hangingPunct="1">
        <a:defRPr sz="2400" kern="1200">
          <a:solidFill>
            <a:schemeClr val="tx1"/>
          </a:solidFill>
          <a:latin typeface="+mn-lt"/>
          <a:ea typeface="+mn-ea"/>
          <a:cs typeface="+mn-cs"/>
        </a:defRPr>
      </a:lvl2pPr>
      <a:lvl3pPr marL="1219627" algn="l" defTabSz="1219627" rtl="0" eaLnBrk="1" latinLnBrk="0" hangingPunct="1">
        <a:defRPr sz="2400" kern="1200">
          <a:solidFill>
            <a:schemeClr val="tx1"/>
          </a:solidFill>
          <a:latin typeface="+mn-lt"/>
          <a:ea typeface="+mn-ea"/>
          <a:cs typeface="+mn-cs"/>
        </a:defRPr>
      </a:lvl3pPr>
      <a:lvl4pPr marL="1829440" algn="l" defTabSz="1219627" rtl="0" eaLnBrk="1" latinLnBrk="0" hangingPunct="1">
        <a:defRPr sz="2400" kern="1200">
          <a:solidFill>
            <a:schemeClr val="tx1"/>
          </a:solidFill>
          <a:latin typeface="+mn-lt"/>
          <a:ea typeface="+mn-ea"/>
          <a:cs typeface="+mn-cs"/>
        </a:defRPr>
      </a:lvl4pPr>
      <a:lvl5pPr marL="2439253" algn="l" defTabSz="1219627" rtl="0" eaLnBrk="1" latinLnBrk="0" hangingPunct="1">
        <a:defRPr sz="2400" kern="1200">
          <a:solidFill>
            <a:schemeClr val="tx1"/>
          </a:solidFill>
          <a:latin typeface="+mn-lt"/>
          <a:ea typeface="+mn-ea"/>
          <a:cs typeface="+mn-cs"/>
        </a:defRPr>
      </a:lvl5pPr>
      <a:lvl6pPr marL="3049067" algn="l" defTabSz="1219627" rtl="0" eaLnBrk="1" latinLnBrk="0" hangingPunct="1">
        <a:defRPr sz="2400" kern="1200">
          <a:solidFill>
            <a:schemeClr val="tx1"/>
          </a:solidFill>
          <a:latin typeface="+mn-lt"/>
          <a:ea typeface="+mn-ea"/>
          <a:cs typeface="+mn-cs"/>
        </a:defRPr>
      </a:lvl6pPr>
      <a:lvl7pPr marL="3658880" algn="l" defTabSz="1219627" rtl="0" eaLnBrk="1" latinLnBrk="0" hangingPunct="1">
        <a:defRPr sz="2400" kern="1200">
          <a:solidFill>
            <a:schemeClr val="tx1"/>
          </a:solidFill>
          <a:latin typeface="+mn-lt"/>
          <a:ea typeface="+mn-ea"/>
          <a:cs typeface="+mn-cs"/>
        </a:defRPr>
      </a:lvl7pPr>
      <a:lvl8pPr marL="4268694" algn="l" defTabSz="1219627" rtl="0" eaLnBrk="1" latinLnBrk="0" hangingPunct="1">
        <a:defRPr sz="2400" kern="1200">
          <a:solidFill>
            <a:schemeClr val="tx1"/>
          </a:solidFill>
          <a:latin typeface="+mn-lt"/>
          <a:ea typeface="+mn-ea"/>
          <a:cs typeface="+mn-cs"/>
        </a:defRPr>
      </a:lvl8pPr>
      <a:lvl9pPr marL="4878507" algn="l" defTabSz="1219627"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8350" cy="6859588"/>
          </a:xfrm>
          <a:prstGeom prst="rect">
            <a:avLst/>
          </a:prstGeom>
        </p:spPr>
      </p:pic>
      <p:sp>
        <p:nvSpPr>
          <p:cNvPr id="17" name="TextBox 16"/>
          <p:cNvSpPr txBox="1"/>
          <p:nvPr/>
        </p:nvSpPr>
        <p:spPr>
          <a:xfrm>
            <a:off x="3901096" y="2310557"/>
            <a:ext cx="4560279" cy="492485"/>
          </a:xfrm>
          <a:prstGeom prst="rect">
            <a:avLst/>
          </a:prstGeom>
          <a:noFill/>
        </p:spPr>
        <p:txBody>
          <a:bodyPr wrap="square" lIns="121963" tIns="60981" rIns="121963" bIns="60981" rtlCol="0">
            <a:spAutoFit/>
          </a:bodyPr>
          <a:lstStyle/>
          <a:p>
            <a:r>
              <a:rPr lang="en-US" altLang="zh-CN" dirty="0" smtClean="0">
                <a:solidFill>
                  <a:schemeClr val="bg1"/>
                </a:solidFill>
              </a:rPr>
              <a:t>《</a:t>
            </a:r>
            <a:r>
              <a:rPr lang="zh-CN" altLang="en-US" dirty="0" smtClean="0">
                <a:solidFill>
                  <a:schemeClr val="bg1"/>
                </a:solidFill>
              </a:rPr>
              <a:t>数字音频处理教程</a:t>
            </a:r>
            <a:r>
              <a:rPr lang="en-US" altLang="zh-CN" dirty="0" smtClean="0">
                <a:solidFill>
                  <a:schemeClr val="bg1"/>
                </a:solidFill>
              </a:rPr>
              <a:t>》</a:t>
            </a:r>
            <a:endParaRPr lang="zh-CN" altLang="en-US" dirty="0">
              <a:solidFill>
                <a:schemeClr val="bg1"/>
              </a:solidFill>
            </a:endParaRPr>
          </a:p>
        </p:txBody>
      </p:sp>
      <p:sp>
        <p:nvSpPr>
          <p:cNvPr id="18" name="TextBox 17"/>
          <p:cNvSpPr txBox="1"/>
          <p:nvPr/>
        </p:nvSpPr>
        <p:spPr>
          <a:xfrm>
            <a:off x="3127375" y="1116654"/>
            <a:ext cx="2076056" cy="861817"/>
          </a:xfrm>
          <a:prstGeom prst="rect">
            <a:avLst/>
          </a:prstGeom>
          <a:solidFill>
            <a:srgbClr val="28A7E1"/>
          </a:solidFill>
        </p:spPr>
        <p:txBody>
          <a:bodyPr wrap="square" lIns="121963" tIns="60981" rIns="121963" bIns="60981" rtlCol="0">
            <a:spAutoFit/>
          </a:bodyPr>
          <a:lstStyle/>
          <a:p>
            <a:r>
              <a:rPr lang="zh-CN" altLang="en-US" sz="4800" dirty="0" smtClean="0">
                <a:solidFill>
                  <a:schemeClr val="bg1"/>
                </a:solidFill>
              </a:rPr>
              <a:t>第七章 </a:t>
            </a:r>
            <a:endParaRPr lang="zh-CN" altLang="en-US" sz="4800" dirty="0">
              <a:solidFill>
                <a:schemeClr val="bg1"/>
              </a:solidFill>
            </a:endParaRPr>
          </a:p>
        </p:txBody>
      </p:sp>
      <p:sp>
        <p:nvSpPr>
          <p:cNvPr id="19" name="TextBox 18"/>
          <p:cNvSpPr txBox="1"/>
          <p:nvPr/>
        </p:nvSpPr>
        <p:spPr>
          <a:xfrm>
            <a:off x="5263937" y="1368889"/>
            <a:ext cx="3502238" cy="615596"/>
          </a:xfrm>
          <a:prstGeom prst="rect">
            <a:avLst/>
          </a:prstGeom>
          <a:noFill/>
        </p:spPr>
        <p:txBody>
          <a:bodyPr wrap="square" lIns="121963" tIns="60981" rIns="121963" bIns="60981" rtlCol="0">
            <a:spAutoFit/>
          </a:bodyPr>
          <a:lstStyle/>
          <a:p>
            <a:r>
              <a:rPr lang="zh-CN" altLang="en-US" sz="3200" dirty="0" smtClean="0">
                <a:solidFill>
                  <a:schemeClr val="bg1"/>
                </a:solidFill>
                <a:latin typeface="黑体" pitchFamily="49" charset="-122"/>
                <a:ea typeface="黑体" pitchFamily="49" charset="-122"/>
              </a:rPr>
              <a:t>动画配音配乐</a:t>
            </a:r>
            <a:endParaRPr lang="zh-CN" altLang="en-US" sz="3200" dirty="0">
              <a:solidFill>
                <a:schemeClr val="bg1"/>
              </a:solidFill>
              <a:latin typeface="黑体" pitchFamily="49" charset="-122"/>
              <a:ea typeface="黑体" pitchFamily="49" charset="-122"/>
            </a:endParaRPr>
          </a:p>
        </p:txBody>
      </p:sp>
      <p:sp>
        <p:nvSpPr>
          <p:cNvPr id="20" name="TextBox 19"/>
          <p:cNvSpPr txBox="1"/>
          <p:nvPr/>
        </p:nvSpPr>
        <p:spPr>
          <a:xfrm>
            <a:off x="4521135" y="3519164"/>
            <a:ext cx="3548170" cy="492557"/>
          </a:xfrm>
          <a:prstGeom prst="rect">
            <a:avLst/>
          </a:prstGeom>
          <a:noFill/>
        </p:spPr>
        <p:txBody>
          <a:bodyPr wrap="square" lIns="121963" tIns="60981" rIns="121963" bIns="60981" rtlCol="0">
            <a:spAutoFit/>
          </a:bodyPr>
          <a:lstStyle/>
          <a:p>
            <a:r>
              <a:rPr lang="zh-CN" altLang="en-US" dirty="0" smtClean="0">
                <a:solidFill>
                  <a:srgbClr val="00B0F0"/>
                </a:solidFill>
              </a:rPr>
              <a:t>清华大学出版社</a:t>
            </a:r>
            <a:endParaRPr lang="zh-CN" altLang="en-US" dirty="0">
              <a:solidFill>
                <a:srgbClr val="00B0F0"/>
              </a:solidFill>
            </a:endParaRPr>
          </a:p>
        </p:txBody>
      </p:sp>
      <p:sp>
        <p:nvSpPr>
          <p:cNvPr id="22" name="矩形 21"/>
          <p:cNvSpPr/>
          <p:nvPr/>
        </p:nvSpPr>
        <p:spPr>
          <a:xfrm>
            <a:off x="2258147" y="2210312"/>
            <a:ext cx="7682056" cy="60973"/>
          </a:xfrm>
          <a:prstGeom prst="rect">
            <a:avLst/>
          </a:prstGeom>
          <a:gradFill flip="none" rotWithShape="1">
            <a:gsLst>
              <a:gs pos="0">
                <a:srgbClr val="28A7E1"/>
              </a:gs>
              <a:gs pos="50000">
                <a:schemeClr val="accent1">
                  <a:tint val="44500"/>
                  <a:satMod val="160000"/>
                </a:schemeClr>
              </a:gs>
              <a:gs pos="100000">
                <a:srgbClr val="28A7E1"/>
              </a:gs>
            </a:gsLst>
            <a:lin ang="5400000" scaled="0"/>
            <a:tileRect/>
          </a:gradFill>
        </p:spPr>
        <p:style>
          <a:lnRef idx="2">
            <a:schemeClr val="accent1">
              <a:shade val="50000"/>
            </a:schemeClr>
          </a:lnRef>
          <a:fillRef idx="1">
            <a:schemeClr val="accent1"/>
          </a:fillRef>
          <a:effectRef idx="0">
            <a:schemeClr val="accent1"/>
          </a:effectRef>
          <a:fontRef idx="minor">
            <a:schemeClr val="lt1"/>
          </a:fontRef>
        </p:style>
        <p:txBody>
          <a:bodyPr lIns="121963" tIns="60981" rIns="121963" bIns="60981" spcCol="0" rtlCol="0" anchor="ctr"/>
          <a:lstStyle/>
          <a:p>
            <a:pPr algn="ctr"/>
            <a:endParaRPr lang="zh-CN" altLang="en-US"/>
          </a:p>
        </p:txBody>
      </p:sp>
      <p:sp>
        <p:nvSpPr>
          <p:cNvPr id="26" name="矩形 25"/>
          <p:cNvSpPr/>
          <p:nvPr/>
        </p:nvSpPr>
        <p:spPr>
          <a:xfrm>
            <a:off x="2258147" y="4025019"/>
            <a:ext cx="7682056" cy="60973"/>
          </a:xfrm>
          <a:prstGeom prst="rect">
            <a:avLst/>
          </a:prstGeom>
          <a:gradFill flip="none" rotWithShape="1">
            <a:gsLst>
              <a:gs pos="0">
                <a:srgbClr val="28A7E1"/>
              </a:gs>
              <a:gs pos="50000">
                <a:schemeClr val="accent1">
                  <a:tint val="44500"/>
                  <a:satMod val="160000"/>
                </a:schemeClr>
              </a:gs>
              <a:gs pos="100000">
                <a:srgbClr val="28A7E1"/>
              </a:gs>
            </a:gsLst>
            <a:lin ang="5400000" scaled="0"/>
            <a:tileRect/>
          </a:gradFill>
        </p:spPr>
        <p:style>
          <a:lnRef idx="2">
            <a:schemeClr val="accent1">
              <a:shade val="50000"/>
            </a:schemeClr>
          </a:lnRef>
          <a:fillRef idx="1">
            <a:schemeClr val="accent1"/>
          </a:fillRef>
          <a:effectRef idx="0">
            <a:schemeClr val="accent1"/>
          </a:effectRef>
          <a:fontRef idx="minor">
            <a:schemeClr val="lt1"/>
          </a:fontRef>
        </p:style>
        <p:txBody>
          <a:bodyPr lIns="121963" tIns="60981" rIns="121963" bIns="60981" spcCol="0" rtlCol="0" anchor="ctr"/>
          <a:lstStyle/>
          <a:p>
            <a:pPr algn="ctr"/>
            <a:endParaRPr lang="zh-CN" altLang="en-US"/>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pPr>
              <a:lnSpc>
                <a:spcPts val="2401"/>
              </a:lnSpc>
            </a:pPr>
            <a:r>
              <a:rPr lang="en-US" altLang="zh-CN" dirty="0"/>
              <a:t>7.2.2</a:t>
            </a:r>
            <a:r>
              <a:rPr lang="zh-CN" altLang="en-US" dirty="0"/>
              <a:t>动画配音的流程</a:t>
            </a:r>
          </a:p>
        </p:txBody>
      </p:sp>
      <p:sp>
        <p:nvSpPr>
          <p:cNvPr id="243" name="矩形 242"/>
          <p:cNvSpPr/>
          <p:nvPr/>
        </p:nvSpPr>
        <p:spPr>
          <a:xfrm>
            <a:off x="-43052" y="1452676"/>
            <a:ext cx="12198349" cy="60684"/>
          </a:xfrm>
          <a:prstGeom prst="rect">
            <a:avLst/>
          </a:prstGeom>
          <a:solidFill>
            <a:srgbClr val="C0000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4" name="内容占位符 5"/>
          <p:cNvSpPr>
            <a:spLocks noGrp="1"/>
          </p:cNvSpPr>
          <p:nvPr>
            <p:ph idx="1"/>
          </p:nvPr>
        </p:nvSpPr>
        <p:spPr>
          <a:xfrm>
            <a:off x="367079" y="1677194"/>
            <a:ext cx="4252155" cy="1981200"/>
          </a:xfrm>
        </p:spPr>
        <p:txBody>
          <a:bodyPr>
            <a:noAutofit/>
          </a:bodyPr>
          <a:lstStyle/>
          <a:p>
            <a:pPr>
              <a:lnSpc>
                <a:spcPct val="150000"/>
              </a:lnSpc>
            </a:pPr>
            <a:r>
              <a:rPr lang="zh-CN" altLang="en-US" dirty="0">
                <a:solidFill>
                  <a:schemeClr val="tx1"/>
                </a:solidFill>
              </a:rPr>
              <a:t>配音的类型不同，配音的流程会稍有差别，但在正式配音时，其流程基本相同</a:t>
            </a:r>
            <a:r>
              <a:rPr lang="zh-CN" altLang="en-US" dirty="0" smtClean="0">
                <a:solidFill>
                  <a:schemeClr val="tx1"/>
                </a:solidFill>
              </a:rPr>
              <a:t>。</a:t>
            </a:r>
            <a:endParaRPr lang="en-US" altLang="zh-CN" dirty="0" smtClean="0">
              <a:solidFill>
                <a:schemeClr val="tx1"/>
              </a:solidFill>
            </a:endParaRPr>
          </a:p>
          <a:p>
            <a:pPr>
              <a:lnSpc>
                <a:spcPct val="150000"/>
              </a:lnSpc>
              <a:buFont typeface="Wingdings" pitchFamily="2" charset="2"/>
              <a:buChar char="ü"/>
            </a:pPr>
            <a:r>
              <a:rPr lang="zh-CN" altLang="en-US" dirty="0" smtClean="0">
                <a:solidFill>
                  <a:schemeClr val="tx1"/>
                </a:solidFill>
              </a:rPr>
              <a:t>一般</a:t>
            </a:r>
            <a:r>
              <a:rPr lang="zh-CN" altLang="en-US" dirty="0">
                <a:solidFill>
                  <a:schemeClr val="tx1"/>
                </a:solidFill>
              </a:rPr>
              <a:t>分为以下几个步骤：寻找配音演员</a:t>
            </a:r>
            <a:r>
              <a:rPr lang="en-US" altLang="zh-CN" dirty="0">
                <a:solidFill>
                  <a:schemeClr val="tx1"/>
                </a:solidFill>
              </a:rPr>
              <a:t>——</a:t>
            </a:r>
            <a:r>
              <a:rPr lang="zh-CN" altLang="en-US" dirty="0">
                <a:solidFill>
                  <a:schemeClr val="tx1"/>
                </a:solidFill>
              </a:rPr>
              <a:t>研究剧本</a:t>
            </a:r>
            <a:r>
              <a:rPr lang="en-US" altLang="zh-CN" dirty="0">
                <a:solidFill>
                  <a:schemeClr val="tx1"/>
                </a:solidFill>
              </a:rPr>
              <a:t>——</a:t>
            </a:r>
            <a:r>
              <a:rPr lang="zh-CN" altLang="en-US" dirty="0">
                <a:solidFill>
                  <a:schemeClr val="tx1"/>
                </a:solidFill>
              </a:rPr>
              <a:t>演员试音</a:t>
            </a:r>
            <a:r>
              <a:rPr lang="en-US" altLang="zh-CN" dirty="0">
                <a:solidFill>
                  <a:schemeClr val="tx1"/>
                </a:solidFill>
              </a:rPr>
              <a:t>——</a:t>
            </a:r>
            <a:r>
              <a:rPr lang="zh-CN" altLang="en-US" dirty="0">
                <a:solidFill>
                  <a:srgbClr val="FF0000"/>
                </a:solidFill>
              </a:rPr>
              <a:t>录制</a:t>
            </a:r>
            <a:r>
              <a:rPr lang="en-US" altLang="zh-CN" dirty="0">
                <a:solidFill>
                  <a:schemeClr val="tx1"/>
                </a:solidFill>
              </a:rPr>
              <a:t>——</a:t>
            </a:r>
            <a:r>
              <a:rPr lang="zh-CN" altLang="en-US" dirty="0">
                <a:solidFill>
                  <a:schemeClr val="tx1"/>
                </a:solidFill>
              </a:rPr>
              <a:t>调整以及再创作</a:t>
            </a:r>
            <a:r>
              <a:rPr lang="en-US" altLang="zh-CN" dirty="0">
                <a:solidFill>
                  <a:schemeClr val="tx1"/>
                </a:solidFill>
              </a:rPr>
              <a:t>——</a:t>
            </a:r>
            <a:r>
              <a:rPr lang="zh-CN" altLang="en-US" dirty="0">
                <a:solidFill>
                  <a:schemeClr val="tx1"/>
                </a:solidFill>
              </a:rPr>
              <a:t>混录</a:t>
            </a:r>
            <a:r>
              <a:rPr lang="zh-CN" altLang="en-US" dirty="0" smtClean="0">
                <a:solidFill>
                  <a:schemeClr val="tx1"/>
                </a:solidFill>
              </a:rPr>
              <a:t>输出</a:t>
            </a:r>
            <a:endParaRPr lang="en-US" altLang="zh-CN" dirty="0" smtClean="0">
              <a:solidFill>
                <a:schemeClr val="tx1"/>
              </a:solidFill>
            </a:endParaRPr>
          </a:p>
          <a:p>
            <a:pPr>
              <a:lnSpc>
                <a:spcPct val="150000"/>
              </a:lnSpc>
            </a:pPr>
            <a:endParaRPr lang="zh-CN" altLang="en-US" dirty="0">
              <a:solidFill>
                <a:srgbClr val="FF0000"/>
              </a:solidFill>
            </a:endParaRPr>
          </a:p>
        </p:txBody>
      </p:sp>
      <p:sp>
        <p:nvSpPr>
          <p:cNvPr id="245" name="矩形 244"/>
          <p:cNvSpPr/>
          <p:nvPr/>
        </p:nvSpPr>
        <p:spPr>
          <a:xfrm>
            <a:off x="848890" y="6293819"/>
            <a:ext cx="343077" cy="369362"/>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6" name="矩形 245"/>
          <p:cNvSpPr/>
          <p:nvPr/>
        </p:nvSpPr>
        <p:spPr>
          <a:xfrm>
            <a:off x="2016814" y="5763370"/>
            <a:ext cx="266841" cy="28728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7" name="矩形 246"/>
          <p:cNvSpPr/>
          <p:nvPr/>
        </p:nvSpPr>
        <p:spPr>
          <a:xfrm>
            <a:off x="367079" y="5763370"/>
            <a:ext cx="266841" cy="28728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8" name="矩形 247"/>
          <p:cNvSpPr/>
          <p:nvPr/>
        </p:nvSpPr>
        <p:spPr>
          <a:xfrm>
            <a:off x="0" y="6097412"/>
            <a:ext cx="12198350" cy="762176"/>
          </a:xfrm>
          <a:prstGeom prst="rect">
            <a:avLst/>
          </a:prstGeom>
          <a:solidFill>
            <a:srgbClr val="74B836"/>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9" name="矩形 248"/>
          <p:cNvSpPr/>
          <p:nvPr/>
        </p:nvSpPr>
        <p:spPr>
          <a:xfrm>
            <a:off x="1" y="5904092"/>
            <a:ext cx="12198350" cy="60684"/>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0" name="矩形 249"/>
          <p:cNvSpPr/>
          <p:nvPr/>
        </p:nvSpPr>
        <p:spPr>
          <a:xfrm>
            <a:off x="-8809" y="5667672"/>
            <a:ext cx="495557" cy="533524"/>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1" name="矩形 250"/>
          <p:cNvSpPr/>
          <p:nvPr/>
        </p:nvSpPr>
        <p:spPr>
          <a:xfrm>
            <a:off x="2340789" y="6009853"/>
            <a:ext cx="266841" cy="287285"/>
          </a:xfrm>
          <a:prstGeom prst="rect">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2" name="矩形 251"/>
          <p:cNvSpPr/>
          <p:nvPr/>
        </p:nvSpPr>
        <p:spPr>
          <a:xfrm>
            <a:off x="2016814" y="6423778"/>
            <a:ext cx="266841" cy="287285"/>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3" name="矩形 252"/>
          <p:cNvSpPr/>
          <p:nvPr/>
        </p:nvSpPr>
        <p:spPr>
          <a:xfrm>
            <a:off x="2607630" y="5648457"/>
            <a:ext cx="106736" cy="114913"/>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4" name="矩形 253"/>
          <p:cNvSpPr/>
          <p:nvPr/>
        </p:nvSpPr>
        <p:spPr>
          <a:xfrm>
            <a:off x="1883393" y="5961909"/>
            <a:ext cx="266841" cy="287285"/>
          </a:xfrm>
          <a:prstGeom prst="rect">
            <a:avLst/>
          </a:prstGeom>
          <a:solidFill>
            <a:srgbClr val="7F7F7F"/>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5" name="矩形 254"/>
          <p:cNvSpPr/>
          <p:nvPr/>
        </p:nvSpPr>
        <p:spPr>
          <a:xfrm flipV="1">
            <a:off x="1174351" y="6009853"/>
            <a:ext cx="266841" cy="28728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6" name="矩形 255"/>
          <p:cNvSpPr/>
          <p:nvPr/>
        </p:nvSpPr>
        <p:spPr>
          <a:xfrm>
            <a:off x="3050082" y="6293819"/>
            <a:ext cx="156291" cy="13551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cxnSp>
        <p:nvCxnSpPr>
          <p:cNvPr id="17" name="直接连接符 16"/>
          <p:cNvCxnSpPr/>
          <p:nvPr/>
        </p:nvCxnSpPr>
        <p:spPr>
          <a:xfrm>
            <a:off x="4651375" y="1571136"/>
            <a:ext cx="17707" cy="4332956"/>
          </a:xfrm>
          <a:prstGeom prst="line">
            <a:avLst/>
          </a:prstGeom>
          <a:noFill/>
          <a:ln w="28575" cap="flat" cmpd="sng" algn="ctr">
            <a:solidFill>
              <a:srgbClr val="A6B727"/>
            </a:solidFill>
            <a:prstDash val="sysDash"/>
            <a:miter lim="800000"/>
          </a:ln>
          <a:effectLst/>
        </p:spPr>
      </p:cxnSp>
      <p:sp>
        <p:nvSpPr>
          <p:cNvPr id="18" name="内容占位符 5"/>
          <p:cNvSpPr txBox="1">
            <a:spLocks/>
          </p:cNvSpPr>
          <p:nvPr/>
        </p:nvSpPr>
        <p:spPr>
          <a:xfrm>
            <a:off x="4956175" y="1738372"/>
            <a:ext cx="7010400" cy="1981200"/>
          </a:xfrm>
          <a:prstGeom prst="rect">
            <a:avLst/>
          </a:prstGeom>
        </p:spPr>
        <p:txBody>
          <a:bodyPr vert="horz" lIns="121917" tIns="60958" rIns="121917" bIns="60958" rtlCol="0">
            <a:noAutofit/>
          </a:bodyPr>
          <a:lstStyle>
            <a:lvl1pPr marL="457360" indent="-457360" algn="l" defTabSz="1219627" rtl="0" eaLnBrk="1" latinLnBrk="0" hangingPunct="1">
              <a:lnSpc>
                <a:spcPct val="120000"/>
              </a:lnSpc>
              <a:spcBef>
                <a:spcPct val="20000"/>
              </a:spcBef>
              <a:buSzPct val="80000"/>
              <a:buFont typeface="Wingdings" pitchFamily="2" charset="2"/>
              <a:buChar char="l"/>
              <a:defRPr sz="2000" kern="1200">
                <a:solidFill>
                  <a:schemeClr val="tx1">
                    <a:lumMod val="75000"/>
                    <a:lumOff val="25000"/>
                  </a:schemeClr>
                </a:solidFill>
                <a:latin typeface="+mn-lt"/>
                <a:ea typeface="+mn-ea"/>
                <a:cs typeface="+mn-cs"/>
              </a:defRPr>
            </a:lvl1pPr>
            <a:lvl2pPr marL="990947" indent="-381133" algn="l" defTabSz="1219627" rtl="0" eaLnBrk="1" latinLnBrk="0" hangingPunct="1">
              <a:spcBef>
                <a:spcPct val="20000"/>
              </a:spcBef>
              <a:buFont typeface="Arial" pitchFamily="34" charset="0"/>
              <a:buChar char="–"/>
              <a:defRPr sz="1800" kern="1200">
                <a:solidFill>
                  <a:schemeClr val="tx1">
                    <a:lumMod val="75000"/>
                    <a:lumOff val="25000"/>
                  </a:schemeClr>
                </a:solidFill>
                <a:latin typeface="+mn-lt"/>
                <a:ea typeface="+mn-ea"/>
                <a:cs typeface="+mn-cs"/>
              </a:defRPr>
            </a:lvl2pPr>
            <a:lvl3pPr marL="1524533" indent="-304907" algn="l" defTabSz="1219627" rtl="0" eaLnBrk="1" latinLnBrk="0" hangingPunct="1">
              <a:spcBef>
                <a:spcPct val="20000"/>
              </a:spcBef>
              <a:buFont typeface="Arial" pitchFamily="34" charset="0"/>
              <a:buChar char="•"/>
              <a:defRPr sz="1800" kern="1200">
                <a:solidFill>
                  <a:schemeClr val="tx1"/>
                </a:solidFill>
                <a:latin typeface="+mn-lt"/>
                <a:ea typeface="+mn-ea"/>
                <a:cs typeface="+mn-cs"/>
              </a:defRPr>
            </a:lvl3pPr>
            <a:lvl4pPr marL="2134347" indent="-304907" algn="l" defTabSz="1219627" rtl="0" eaLnBrk="1" latinLnBrk="0" hangingPunct="1">
              <a:spcBef>
                <a:spcPct val="20000"/>
              </a:spcBef>
              <a:buFont typeface="Arial" pitchFamily="34" charset="0"/>
              <a:buChar char="–"/>
              <a:defRPr sz="1800" kern="1200">
                <a:solidFill>
                  <a:schemeClr val="tx1"/>
                </a:solidFill>
                <a:latin typeface="+mn-lt"/>
                <a:ea typeface="+mn-ea"/>
                <a:cs typeface="+mn-cs"/>
              </a:defRPr>
            </a:lvl4pPr>
            <a:lvl5pPr marL="2744160" indent="-304907" algn="l" defTabSz="1219627" rtl="0" eaLnBrk="1" latinLnBrk="0" hangingPunct="1">
              <a:spcBef>
                <a:spcPct val="20000"/>
              </a:spcBef>
              <a:buFont typeface="Arial" pitchFamily="34" charset="0"/>
              <a:buChar char="»"/>
              <a:defRPr sz="1800" kern="1200">
                <a:solidFill>
                  <a:schemeClr val="tx1"/>
                </a:solidFill>
                <a:latin typeface="+mn-lt"/>
                <a:ea typeface="+mn-ea"/>
                <a:cs typeface="+mn-cs"/>
              </a:defRPr>
            </a:lvl5pPr>
            <a:lvl6pPr marL="3353973" indent="-304907" algn="l" defTabSz="1219627"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3787" indent="-304907" algn="l" defTabSz="1219627"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3600" indent="-304907" algn="l" defTabSz="1219627"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3414" indent="-304907" algn="l" defTabSz="1219627" rtl="0" eaLnBrk="1" latinLnBrk="0" hangingPunct="1">
              <a:spcBef>
                <a:spcPct val="20000"/>
              </a:spcBef>
              <a:buFont typeface="Arial" pitchFamily="34" charset="0"/>
              <a:buChar char="•"/>
              <a:defRPr sz="2700" kern="1200">
                <a:solidFill>
                  <a:schemeClr val="tx1"/>
                </a:solidFill>
                <a:latin typeface="+mn-lt"/>
                <a:ea typeface="+mn-ea"/>
                <a:cs typeface="+mn-cs"/>
              </a:defRPr>
            </a:lvl9pPr>
          </a:lstStyle>
          <a:p>
            <a:pPr>
              <a:lnSpc>
                <a:spcPct val="150000"/>
              </a:lnSpc>
            </a:pPr>
            <a:r>
              <a:rPr lang="zh-CN" altLang="en-US" sz="1800" dirty="0">
                <a:solidFill>
                  <a:srgbClr val="FF0000"/>
                </a:solidFill>
              </a:rPr>
              <a:t>录制</a:t>
            </a:r>
            <a:endParaRPr lang="en-US" altLang="zh-CN" sz="1800" dirty="0" smtClean="0">
              <a:solidFill>
                <a:srgbClr val="FF0000"/>
              </a:solidFill>
            </a:endParaRPr>
          </a:p>
          <a:p>
            <a:pPr>
              <a:lnSpc>
                <a:spcPct val="150000"/>
              </a:lnSpc>
            </a:pPr>
            <a:r>
              <a:rPr lang="zh-CN" altLang="en-US" sz="1800" dirty="0" smtClean="0">
                <a:solidFill>
                  <a:schemeClr val="tx1"/>
                </a:solidFill>
              </a:rPr>
              <a:t>录制</a:t>
            </a:r>
            <a:r>
              <a:rPr lang="zh-CN" altLang="en-US" sz="1800" dirty="0">
                <a:solidFill>
                  <a:schemeClr val="tx1"/>
                </a:solidFill>
              </a:rPr>
              <a:t>主要看配音演员的表演，演员要按照自己的理解和导演的指导，对角色的声音进行创造，决定角色配音的音高音色以及说话习惯等具体问题，并研究每句话的语气。</a:t>
            </a:r>
          </a:p>
          <a:p>
            <a:pPr>
              <a:lnSpc>
                <a:spcPct val="150000"/>
              </a:lnSpc>
            </a:pPr>
            <a:r>
              <a:rPr lang="zh-CN" altLang="en-US" sz="1800" dirty="0">
                <a:solidFill>
                  <a:schemeClr val="tx1"/>
                </a:solidFill>
              </a:rPr>
              <a:t>对于不同场次，中间可以间断</a:t>
            </a:r>
            <a:r>
              <a:rPr lang="zh-CN" altLang="en-US" sz="1800" dirty="0" smtClean="0">
                <a:solidFill>
                  <a:schemeClr val="tx1"/>
                </a:solidFill>
              </a:rPr>
              <a:t>。</a:t>
            </a:r>
            <a:endParaRPr lang="en-US" altLang="zh-CN" sz="1800" dirty="0" smtClean="0">
              <a:solidFill>
                <a:schemeClr val="tx1"/>
              </a:solidFill>
            </a:endParaRPr>
          </a:p>
          <a:p>
            <a:pPr>
              <a:lnSpc>
                <a:spcPct val="150000"/>
              </a:lnSpc>
            </a:pPr>
            <a:r>
              <a:rPr lang="zh-CN" altLang="en-US" sz="1800" dirty="0" smtClean="0">
                <a:solidFill>
                  <a:schemeClr val="tx1"/>
                </a:solidFill>
              </a:rPr>
              <a:t>正式</a:t>
            </a:r>
            <a:r>
              <a:rPr lang="zh-CN" altLang="en-US" sz="1800" dirty="0">
                <a:solidFill>
                  <a:schemeClr val="tx1"/>
                </a:solidFill>
              </a:rPr>
              <a:t>配音需要根据不同角色，进行单独录制。收音师要特别注意每位配音演员的音色，要根绝其特点对设备进行微调，以达到最佳的收音效果。</a:t>
            </a:r>
            <a:endParaRPr lang="zh-CN" altLang="en-US" sz="1800" dirty="0">
              <a:solidFill>
                <a:srgbClr val="FF0000"/>
              </a:solidFill>
            </a:endParaRPr>
          </a:p>
        </p:txBody>
      </p:sp>
    </p:spTree>
    <p:extLst>
      <p:ext uri="{BB962C8B-B14F-4D97-AF65-F5344CB8AC3E}">
        <p14:creationId xmlns:p14="http://schemas.microsoft.com/office/powerpoint/2010/main" val="3489989635"/>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pPr>
              <a:lnSpc>
                <a:spcPts val="2401"/>
              </a:lnSpc>
            </a:pPr>
            <a:r>
              <a:rPr lang="en-US" altLang="zh-CN" dirty="0"/>
              <a:t>7.2.2</a:t>
            </a:r>
            <a:r>
              <a:rPr lang="zh-CN" altLang="en-US" dirty="0"/>
              <a:t>动画配音的流程</a:t>
            </a:r>
          </a:p>
        </p:txBody>
      </p:sp>
      <p:sp>
        <p:nvSpPr>
          <p:cNvPr id="243" name="矩形 242"/>
          <p:cNvSpPr/>
          <p:nvPr/>
        </p:nvSpPr>
        <p:spPr>
          <a:xfrm>
            <a:off x="-43052" y="1452676"/>
            <a:ext cx="12198349" cy="60684"/>
          </a:xfrm>
          <a:prstGeom prst="rect">
            <a:avLst/>
          </a:prstGeom>
          <a:solidFill>
            <a:srgbClr val="C0000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4" name="内容占位符 5"/>
          <p:cNvSpPr>
            <a:spLocks noGrp="1"/>
          </p:cNvSpPr>
          <p:nvPr>
            <p:ph idx="1"/>
          </p:nvPr>
        </p:nvSpPr>
        <p:spPr>
          <a:xfrm>
            <a:off x="367079" y="1677194"/>
            <a:ext cx="4252155" cy="1981200"/>
          </a:xfrm>
        </p:spPr>
        <p:txBody>
          <a:bodyPr>
            <a:noAutofit/>
          </a:bodyPr>
          <a:lstStyle/>
          <a:p>
            <a:pPr>
              <a:lnSpc>
                <a:spcPct val="150000"/>
              </a:lnSpc>
            </a:pPr>
            <a:r>
              <a:rPr lang="zh-CN" altLang="en-US" dirty="0">
                <a:solidFill>
                  <a:schemeClr val="tx1"/>
                </a:solidFill>
              </a:rPr>
              <a:t>配音的类型不同，配音的流程会稍有差别，但在正式配音时，其流程基本相同</a:t>
            </a:r>
            <a:r>
              <a:rPr lang="zh-CN" altLang="en-US" dirty="0" smtClean="0">
                <a:solidFill>
                  <a:schemeClr val="tx1"/>
                </a:solidFill>
              </a:rPr>
              <a:t>。</a:t>
            </a:r>
            <a:endParaRPr lang="en-US" altLang="zh-CN" dirty="0" smtClean="0">
              <a:solidFill>
                <a:schemeClr val="tx1"/>
              </a:solidFill>
            </a:endParaRPr>
          </a:p>
          <a:p>
            <a:pPr>
              <a:lnSpc>
                <a:spcPct val="150000"/>
              </a:lnSpc>
              <a:buFont typeface="Wingdings" pitchFamily="2" charset="2"/>
              <a:buChar char="ü"/>
            </a:pPr>
            <a:r>
              <a:rPr lang="zh-CN" altLang="en-US" dirty="0" smtClean="0">
                <a:solidFill>
                  <a:schemeClr val="tx1"/>
                </a:solidFill>
              </a:rPr>
              <a:t>一般</a:t>
            </a:r>
            <a:r>
              <a:rPr lang="zh-CN" altLang="en-US" dirty="0">
                <a:solidFill>
                  <a:schemeClr val="tx1"/>
                </a:solidFill>
              </a:rPr>
              <a:t>分为以下几个步骤：寻找配音演员</a:t>
            </a:r>
            <a:r>
              <a:rPr lang="en-US" altLang="zh-CN" dirty="0">
                <a:solidFill>
                  <a:schemeClr val="tx1"/>
                </a:solidFill>
              </a:rPr>
              <a:t>——</a:t>
            </a:r>
            <a:r>
              <a:rPr lang="zh-CN" altLang="en-US" dirty="0">
                <a:solidFill>
                  <a:schemeClr val="tx1"/>
                </a:solidFill>
              </a:rPr>
              <a:t>研究剧本</a:t>
            </a:r>
            <a:r>
              <a:rPr lang="en-US" altLang="zh-CN" dirty="0">
                <a:solidFill>
                  <a:schemeClr val="tx1"/>
                </a:solidFill>
              </a:rPr>
              <a:t>——</a:t>
            </a:r>
            <a:r>
              <a:rPr lang="zh-CN" altLang="en-US" dirty="0">
                <a:solidFill>
                  <a:schemeClr val="tx1"/>
                </a:solidFill>
              </a:rPr>
              <a:t>演员试音</a:t>
            </a:r>
            <a:r>
              <a:rPr lang="en-US" altLang="zh-CN" dirty="0">
                <a:solidFill>
                  <a:schemeClr val="tx1"/>
                </a:solidFill>
              </a:rPr>
              <a:t>——</a:t>
            </a:r>
            <a:r>
              <a:rPr lang="zh-CN" altLang="en-US" dirty="0">
                <a:solidFill>
                  <a:schemeClr val="tx1"/>
                </a:solidFill>
              </a:rPr>
              <a:t>录制</a:t>
            </a:r>
            <a:r>
              <a:rPr lang="en-US" altLang="zh-CN" dirty="0">
                <a:solidFill>
                  <a:schemeClr val="tx1"/>
                </a:solidFill>
              </a:rPr>
              <a:t>——</a:t>
            </a:r>
            <a:r>
              <a:rPr lang="zh-CN" altLang="en-US" dirty="0">
                <a:solidFill>
                  <a:srgbClr val="FF0000"/>
                </a:solidFill>
              </a:rPr>
              <a:t>调整以及再创作</a:t>
            </a:r>
            <a:r>
              <a:rPr lang="en-US" altLang="zh-CN" dirty="0">
                <a:solidFill>
                  <a:schemeClr val="tx1"/>
                </a:solidFill>
              </a:rPr>
              <a:t>——</a:t>
            </a:r>
            <a:r>
              <a:rPr lang="zh-CN" altLang="en-US" dirty="0">
                <a:solidFill>
                  <a:schemeClr val="tx1"/>
                </a:solidFill>
              </a:rPr>
              <a:t>混录</a:t>
            </a:r>
            <a:r>
              <a:rPr lang="zh-CN" altLang="en-US" dirty="0" smtClean="0">
                <a:solidFill>
                  <a:schemeClr val="tx1"/>
                </a:solidFill>
              </a:rPr>
              <a:t>输出</a:t>
            </a:r>
            <a:endParaRPr lang="en-US" altLang="zh-CN" dirty="0" smtClean="0">
              <a:solidFill>
                <a:schemeClr val="tx1"/>
              </a:solidFill>
            </a:endParaRPr>
          </a:p>
          <a:p>
            <a:pPr>
              <a:lnSpc>
                <a:spcPct val="150000"/>
              </a:lnSpc>
            </a:pPr>
            <a:endParaRPr lang="zh-CN" altLang="en-US" dirty="0">
              <a:solidFill>
                <a:srgbClr val="FF0000"/>
              </a:solidFill>
            </a:endParaRPr>
          </a:p>
        </p:txBody>
      </p:sp>
      <p:sp>
        <p:nvSpPr>
          <p:cNvPr id="245" name="矩形 244"/>
          <p:cNvSpPr/>
          <p:nvPr/>
        </p:nvSpPr>
        <p:spPr>
          <a:xfrm>
            <a:off x="848890" y="6293819"/>
            <a:ext cx="343077" cy="369362"/>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6" name="矩形 245"/>
          <p:cNvSpPr/>
          <p:nvPr/>
        </p:nvSpPr>
        <p:spPr>
          <a:xfrm>
            <a:off x="2016814" y="5763370"/>
            <a:ext cx="266841" cy="28728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7" name="矩形 246"/>
          <p:cNvSpPr/>
          <p:nvPr/>
        </p:nvSpPr>
        <p:spPr>
          <a:xfrm>
            <a:off x="367079" y="5763370"/>
            <a:ext cx="266841" cy="28728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8" name="矩形 247"/>
          <p:cNvSpPr/>
          <p:nvPr/>
        </p:nvSpPr>
        <p:spPr>
          <a:xfrm>
            <a:off x="0" y="6097412"/>
            <a:ext cx="12198350" cy="762176"/>
          </a:xfrm>
          <a:prstGeom prst="rect">
            <a:avLst/>
          </a:prstGeom>
          <a:solidFill>
            <a:srgbClr val="74B836"/>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9" name="矩形 248"/>
          <p:cNvSpPr/>
          <p:nvPr/>
        </p:nvSpPr>
        <p:spPr>
          <a:xfrm>
            <a:off x="1" y="5904092"/>
            <a:ext cx="12198350" cy="60684"/>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0" name="矩形 249"/>
          <p:cNvSpPr/>
          <p:nvPr/>
        </p:nvSpPr>
        <p:spPr>
          <a:xfrm>
            <a:off x="-8809" y="5667672"/>
            <a:ext cx="495557" cy="533524"/>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1" name="矩形 250"/>
          <p:cNvSpPr/>
          <p:nvPr/>
        </p:nvSpPr>
        <p:spPr>
          <a:xfrm>
            <a:off x="2340789" y="6009853"/>
            <a:ext cx="266841" cy="287285"/>
          </a:xfrm>
          <a:prstGeom prst="rect">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2" name="矩形 251"/>
          <p:cNvSpPr/>
          <p:nvPr/>
        </p:nvSpPr>
        <p:spPr>
          <a:xfrm>
            <a:off x="2016814" y="6423778"/>
            <a:ext cx="266841" cy="287285"/>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3" name="矩形 252"/>
          <p:cNvSpPr/>
          <p:nvPr/>
        </p:nvSpPr>
        <p:spPr>
          <a:xfrm>
            <a:off x="2607630" y="5648457"/>
            <a:ext cx="106736" cy="114913"/>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4" name="矩形 253"/>
          <p:cNvSpPr/>
          <p:nvPr/>
        </p:nvSpPr>
        <p:spPr>
          <a:xfrm>
            <a:off x="1883393" y="5961909"/>
            <a:ext cx="266841" cy="287285"/>
          </a:xfrm>
          <a:prstGeom prst="rect">
            <a:avLst/>
          </a:prstGeom>
          <a:solidFill>
            <a:srgbClr val="7F7F7F"/>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5" name="矩形 254"/>
          <p:cNvSpPr/>
          <p:nvPr/>
        </p:nvSpPr>
        <p:spPr>
          <a:xfrm flipV="1">
            <a:off x="1174351" y="6009853"/>
            <a:ext cx="266841" cy="28728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6" name="矩形 255"/>
          <p:cNvSpPr/>
          <p:nvPr/>
        </p:nvSpPr>
        <p:spPr>
          <a:xfrm>
            <a:off x="3050082" y="6293819"/>
            <a:ext cx="156291" cy="13551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cxnSp>
        <p:nvCxnSpPr>
          <p:cNvPr id="17" name="直接连接符 16"/>
          <p:cNvCxnSpPr/>
          <p:nvPr/>
        </p:nvCxnSpPr>
        <p:spPr>
          <a:xfrm>
            <a:off x="4651375" y="1571136"/>
            <a:ext cx="17707" cy="4332956"/>
          </a:xfrm>
          <a:prstGeom prst="line">
            <a:avLst/>
          </a:prstGeom>
          <a:noFill/>
          <a:ln w="28575" cap="flat" cmpd="sng" algn="ctr">
            <a:solidFill>
              <a:srgbClr val="A6B727"/>
            </a:solidFill>
            <a:prstDash val="sysDash"/>
            <a:miter lim="800000"/>
          </a:ln>
          <a:effectLst/>
        </p:spPr>
      </p:cxnSp>
      <p:sp>
        <p:nvSpPr>
          <p:cNvPr id="18" name="内容占位符 5"/>
          <p:cNvSpPr txBox="1">
            <a:spLocks/>
          </p:cNvSpPr>
          <p:nvPr/>
        </p:nvSpPr>
        <p:spPr>
          <a:xfrm>
            <a:off x="4956175" y="1738372"/>
            <a:ext cx="7010400" cy="1981200"/>
          </a:xfrm>
          <a:prstGeom prst="rect">
            <a:avLst/>
          </a:prstGeom>
        </p:spPr>
        <p:txBody>
          <a:bodyPr vert="horz" lIns="121917" tIns="60958" rIns="121917" bIns="60958" rtlCol="0">
            <a:noAutofit/>
          </a:bodyPr>
          <a:lstStyle>
            <a:lvl1pPr marL="457360" indent="-457360" algn="l" defTabSz="1219627" rtl="0" eaLnBrk="1" latinLnBrk="0" hangingPunct="1">
              <a:lnSpc>
                <a:spcPct val="120000"/>
              </a:lnSpc>
              <a:spcBef>
                <a:spcPct val="20000"/>
              </a:spcBef>
              <a:buSzPct val="80000"/>
              <a:buFont typeface="Wingdings" pitchFamily="2" charset="2"/>
              <a:buChar char="l"/>
              <a:defRPr sz="2000" kern="1200">
                <a:solidFill>
                  <a:schemeClr val="tx1">
                    <a:lumMod val="75000"/>
                    <a:lumOff val="25000"/>
                  </a:schemeClr>
                </a:solidFill>
                <a:latin typeface="+mn-lt"/>
                <a:ea typeface="+mn-ea"/>
                <a:cs typeface="+mn-cs"/>
              </a:defRPr>
            </a:lvl1pPr>
            <a:lvl2pPr marL="990947" indent="-381133" algn="l" defTabSz="1219627" rtl="0" eaLnBrk="1" latinLnBrk="0" hangingPunct="1">
              <a:spcBef>
                <a:spcPct val="20000"/>
              </a:spcBef>
              <a:buFont typeface="Arial" pitchFamily="34" charset="0"/>
              <a:buChar char="–"/>
              <a:defRPr sz="1800" kern="1200">
                <a:solidFill>
                  <a:schemeClr val="tx1">
                    <a:lumMod val="75000"/>
                    <a:lumOff val="25000"/>
                  </a:schemeClr>
                </a:solidFill>
                <a:latin typeface="+mn-lt"/>
                <a:ea typeface="+mn-ea"/>
                <a:cs typeface="+mn-cs"/>
              </a:defRPr>
            </a:lvl2pPr>
            <a:lvl3pPr marL="1524533" indent="-304907" algn="l" defTabSz="1219627" rtl="0" eaLnBrk="1" latinLnBrk="0" hangingPunct="1">
              <a:spcBef>
                <a:spcPct val="20000"/>
              </a:spcBef>
              <a:buFont typeface="Arial" pitchFamily="34" charset="0"/>
              <a:buChar char="•"/>
              <a:defRPr sz="1800" kern="1200">
                <a:solidFill>
                  <a:schemeClr val="tx1"/>
                </a:solidFill>
                <a:latin typeface="+mn-lt"/>
                <a:ea typeface="+mn-ea"/>
                <a:cs typeface="+mn-cs"/>
              </a:defRPr>
            </a:lvl3pPr>
            <a:lvl4pPr marL="2134347" indent="-304907" algn="l" defTabSz="1219627" rtl="0" eaLnBrk="1" latinLnBrk="0" hangingPunct="1">
              <a:spcBef>
                <a:spcPct val="20000"/>
              </a:spcBef>
              <a:buFont typeface="Arial" pitchFamily="34" charset="0"/>
              <a:buChar char="–"/>
              <a:defRPr sz="1800" kern="1200">
                <a:solidFill>
                  <a:schemeClr val="tx1"/>
                </a:solidFill>
                <a:latin typeface="+mn-lt"/>
                <a:ea typeface="+mn-ea"/>
                <a:cs typeface="+mn-cs"/>
              </a:defRPr>
            </a:lvl4pPr>
            <a:lvl5pPr marL="2744160" indent="-304907" algn="l" defTabSz="1219627" rtl="0" eaLnBrk="1" latinLnBrk="0" hangingPunct="1">
              <a:spcBef>
                <a:spcPct val="20000"/>
              </a:spcBef>
              <a:buFont typeface="Arial" pitchFamily="34" charset="0"/>
              <a:buChar char="»"/>
              <a:defRPr sz="1800" kern="1200">
                <a:solidFill>
                  <a:schemeClr val="tx1"/>
                </a:solidFill>
                <a:latin typeface="+mn-lt"/>
                <a:ea typeface="+mn-ea"/>
                <a:cs typeface="+mn-cs"/>
              </a:defRPr>
            </a:lvl5pPr>
            <a:lvl6pPr marL="3353973" indent="-304907" algn="l" defTabSz="1219627"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3787" indent="-304907" algn="l" defTabSz="1219627"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3600" indent="-304907" algn="l" defTabSz="1219627"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3414" indent="-304907" algn="l" defTabSz="1219627" rtl="0" eaLnBrk="1" latinLnBrk="0" hangingPunct="1">
              <a:spcBef>
                <a:spcPct val="20000"/>
              </a:spcBef>
              <a:buFont typeface="Arial" pitchFamily="34" charset="0"/>
              <a:buChar char="•"/>
              <a:defRPr sz="2700" kern="1200">
                <a:solidFill>
                  <a:schemeClr val="tx1"/>
                </a:solidFill>
                <a:latin typeface="+mn-lt"/>
                <a:ea typeface="+mn-ea"/>
                <a:cs typeface="+mn-cs"/>
              </a:defRPr>
            </a:lvl9pPr>
          </a:lstStyle>
          <a:p>
            <a:pPr>
              <a:lnSpc>
                <a:spcPct val="150000"/>
              </a:lnSpc>
            </a:pPr>
            <a:r>
              <a:rPr lang="zh-CN" altLang="en-US" sz="1800" dirty="0">
                <a:solidFill>
                  <a:srgbClr val="FF0000"/>
                </a:solidFill>
              </a:rPr>
              <a:t>配音的修正、调整、后期处理及再度</a:t>
            </a:r>
            <a:r>
              <a:rPr lang="zh-CN" altLang="en-US" sz="1800" dirty="0" smtClean="0">
                <a:solidFill>
                  <a:srgbClr val="FF0000"/>
                </a:solidFill>
              </a:rPr>
              <a:t>创作</a:t>
            </a:r>
            <a:endParaRPr lang="en-US" altLang="zh-CN" sz="1800" dirty="0" smtClean="0">
              <a:solidFill>
                <a:srgbClr val="FF0000"/>
              </a:solidFill>
            </a:endParaRPr>
          </a:p>
          <a:p>
            <a:pPr>
              <a:lnSpc>
                <a:spcPct val="150000"/>
              </a:lnSpc>
            </a:pPr>
            <a:r>
              <a:rPr lang="zh-CN" altLang="en-US" sz="1800" dirty="0">
                <a:solidFill>
                  <a:schemeClr val="tx1"/>
                </a:solidFill>
              </a:rPr>
              <a:t>对录制好的配音进行调整，主要工作就是对口型。对完口型后，就要对配音进行再度创作了。简单的收音工作还达不到配音的编辑要求，还要进行删除错误、降噪等工作，然后才能进行整体的编辑整合工作。后期处理主要包括降噪、润色、变声、混编等技术手段，比如对配音进行变调处理，使男人的声音变成女人的声音，或者对配音进行频率均衡以改变其频率分布，最终目的是为了使之更加符合动画角色的形象特征</a:t>
            </a:r>
          </a:p>
        </p:txBody>
      </p:sp>
    </p:spTree>
    <p:extLst>
      <p:ext uri="{BB962C8B-B14F-4D97-AF65-F5344CB8AC3E}">
        <p14:creationId xmlns:p14="http://schemas.microsoft.com/office/powerpoint/2010/main" val="2827974942"/>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pPr>
              <a:lnSpc>
                <a:spcPts val="2401"/>
              </a:lnSpc>
            </a:pPr>
            <a:r>
              <a:rPr lang="en-US" altLang="zh-CN" dirty="0"/>
              <a:t>7.2.2</a:t>
            </a:r>
            <a:r>
              <a:rPr lang="zh-CN" altLang="en-US" dirty="0"/>
              <a:t>动画配音的流程</a:t>
            </a:r>
          </a:p>
        </p:txBody>
      </p:sp>
      <p:sp>
        <p:nvSpPr>
          <p:cNvPr id="243" name="矩形 242"/>
          <p:cNvSpPr/>
          <p:nvPr/>
        </p:nvSpPr>
        <p:spPr>
          <a:xfrm>
            <a:off x="-43052" y="1452676"/>
            <a:ext cx="12198349" cy="60684"/>
          </a:xfrm>
          <a:prstGeom prst="rect">
            <a:avLst/>
          </a:prstGeom>
          <a:solidFill>
            <a:srgbClr val="C0000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4" name="内容占位符 5"/>
          <p:cNvSpPr>
            <a:spLocks noGrp="1"/>
          </p:cNvSpPr>
          <p:nvPr>
            <p:ph idx="1"/>
          </p:nvPr>
        </p:nvSpPr>
        <p:spPr>
          <a:xfrm>
            <a:off x="367079" y="1677194"/>
            <a:ext cx="4252155" cy="1981200"/>
          </a:xfrm>
        </p:spPr>
        <p:txBody>
          <a:bodyPr>
            <a:noAutofit/>
          </a:bodyPr>
          <a:lstStyle/>
          <a:p>
            <a:pPr>
              <a:lnSpc>
                <a:spcPct val="150000"/>
              </a:lnSpc>
            </a:pPr>
            <a:r>
              <a:rPr lang="zh-CN" altLang="en-US" dirty="0">
                <a:solidFill>
                  <a:schemeClr val="tx1"/>
                </a:solidFill>
              </a:rPr>
              <a:t>配音的类型不同，配音的流程会稍有差别，但在正式配音时，其流程基本相同</a:t>
            </a:r>
            <a:r>
              <a:rPr lang="zh-CN" altLang="en-US" dirty="0" smtClean="0">
                <a:solidFill>
                  <a:schemeClr val="tx1"/>
                </a:solidFill>
              </a:rPr>
              <a:t>。</a:t>
            </a:r>
            <a:endParaRPr lang="en-US" altLang="zh-CN" dirty="0" smtClean="0">
              <a:solidFill>
                <a:schemeClr val="tx1"/>
              </a:solidFill>
            </a:endParaRPr>
          </a:p>
          <a:p>
            <a:pPr>
              <a:lnSpc>
                <a:spcPct val="150000"/>
              </a:lnSpc>
              <a:buFont typeface="Wingdings" pitchFamily="2" charset="2"/>
              <a:buChar char="ü"/>
            </a:pPr>
            <a:r>
              <a:rPr lang="zh-CN" altLang="en-US" dirty="0" smtClean="0">
                <a:solidFill>
                  <a:schemeClr val="tx1"/>
                </a:solidFill>
              </a:rPr>
              <a:t>一般</a:t>
            </a:r>
            <a:r>
              <a:rPr lang="zh-CN" altLang="en-US" dirty="0">
                <a:solidFill>
                  <a:schemeClr val="tx1"/>
                </a:solidFill>
              </a:rPr>
              <a:t>分为以下几个步骤：寻找配音演员</a:t>
            </a:r>
            <a:r>
              <a:rPr lang="en-US" altLang="zh-CN" dirty="0">
                <a:solidFill>
                  <a:schemeClr val="tx1"/>
                </a:solidFill>
              </a:rPr>
              <a:t>——</a:t>
            </a:r>
            <a:r>
              <a:rPr lang="zh-CN" altLang="en-US" dirty="0">
                <a:solidFill>
                  <a:schemeClr val="tx1"/>
                </a:solidFill>
              </a:rPr>
              <a:t>研究剧本</a:t>
            </a:r>
            <a:r>
              <a:rPr lang="en-US" altLang="zh-CN" dirty="0">
                <a:solidFill>
                  <a:schemeClr val="tx1"/>
                </a:solidFill>
              </a:rPr>
              <a:t>——</a:t>
            </a:r>
            <a:r>
              <a:rPr lang="zh-CN" altLang="en-US" dirty="0">
                <a:solidFill>
                  <a:schemeClr val="tx1"/>
                </a:solidFill>
              </a:rPr>
              <a:t>演员试音</a:t>
            </a:r>
            <a:r>
              <a:rPr lang="en-US" altLang="zh-CN" dirty="0">
                <a:solidFill>
                  <a:schemeClr val="tx1"/>
                </a:solidFill>
              </a:rPr>
              <a:t>——</a:t>
            </a:r>
            <a:r>
              <a:rPr lang="zh-CN" altLang="en-US" dirty="0">
                <a:solidFill>
                  <a:schemeClr val="tx1"/>
                </a:solidFill>
              </a:rPr>
              <a:t>录制</a:t>
            </a:r>
            <a:r>
              <a:rPr lang="en-US" altLang="zh-CN" dirty="0">
                <a:solidFill>
                  <a:schemeClr val="tx1"/>
                </a:solidFill>
              </a:rPr>
              <a:t>——</a:t>
            </a:r>
            <a:r>
              <a:rPr lang="zh-CN" altLang="en-US" dirty="0">
                <a:solidFill>
                  <a:schemeClr val="tx1"/>
                </a:solidFill>
              </a:rPr>
              <a:t>调整以及再创作</a:t>
            </a:r>
            <a:r>
              <a:rPr lang="en-US" altLang="zh-CN" dirty="0">
                <a:solidFill>
                  <a:schemeClr val="tx1"/>
                </a:solidFill>
              </a:rPr>
              <a:t>——</a:t>
            </a:r>
            <a:r>
              <a:rPr lang="zh-CN" altLang="en-US" dirty="0">
                <a:solidFill>
                  <a:srgbClr val="FF0000"/>
                </a:solidFill>
              </a:rPr>
              <a:t>混录</a:t>
            </a:r>
            <a:r>
              <a:rPr lang="zh-CN" altLang="en-US" dirty="0" smtClean="0">
                <a:solidFill>
                  <a:srgbClr val="FF0000"/>
                </a:solidFill>
              </a:rPr>
              <a:t>输出</a:t>
            </a:r>
            <a:endParaRPr lang="en-US" altLang="zh-CN" dirty="0" smtClean="0">
              <a:solidFill>
                <a:srgbClr val="FF0000"/>
              </a:solidFill>
            </a:endParaRPr>
          </a:p>
          <a:p>
            <a:pPr>
              <a:lnSpc>
                <a:spcPct val="150000"/>
              </a:lnSpc>
            </a:pPr>
            <a:endParaRPr lang="zh-CN" altLang="en-US" dirty="0">
              <a:solidFill>
                <a:srgbClr val="FF0000"/>
              </a:solidFill>
            </a:endParaRPr>
          </a:p>
        </p:txBody>
      </p:sp>
      <p:sp>
        <p:nvSpPr>
          <p:cNvPr id="245" name="矩形 244"/>
          <p:cNvSpPr/>
          <p:nvPr/>
        </p:nvSpPr>
        <p:spPr>
          <a:xfrm>
            <a:off x="848890" y="6293819"/>
            <a:ext cx="343077" cy="369362"/>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6" name="矩形 245"/>
          <p:cNvSpPr/>
          <p:nvPr/>
        </p:nvSpPr>
        <p:spPr>
          <a:xfrm>
            <a:off x="2016814" y="5763370"/>
            <a:ext cx="266841" cy="28728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7" name="矩形 246"/>
          <p:cNvSpPr/>
          <p:nvPr/>
        </p:nvSpPr>
        <p:spPr>
          <a:xfrm>
            <a:off x="367079" y="5763370"/>
            <a:ext cx="266841" cy="28728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8" name="矩形 247"/>
          <p:cNvSpPr/>
          <p:nvPr/>
        </p:nvSpPr>
        <p:spPr>
          <a:xfrm>
            <a:off x="0" y="6097412"/>
            <a:ext cx="12198350" cy="762176"/>
          </a:xfrm>
          <a:prstGeom prst="rect">
            <a:avLst/>
          </a:prstGeom>
          <a:solidFill>
            <a:srgbClr val="74B836"/>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9" name="矩形 248"/>
          <p:cNvSpPr/>
          <p:nvPr/>
        </p:nvSpPr>
        <p:spPr>
          <a:xfrm>
            <a:off x="1" y="5904092"/>
            <a:ext cx="12198350" cy="60684"/>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0" name="矩形 249"/>
          <p:cNvSpPr/>
          <p:nvPr/>
        </p:nvSpPr>
        <p:spPr>
          <a:xfrm>
            <a:off x="-8809" y="5667672"/>
            <a:ext cx="495557" cy="533524"/>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1" name="矩形 250"/>
          <p:cNvSpPr/>
          <p:nvPr/>
        </p:nvSpPr>
        <p:spPr>
          <a:xfrm>
            <a:off x="2340789" y="6009853"/>
            <a:ext cx="266841" cy="287285"/>
          </a:xfrm>
          <a:prstGeom prst="rect">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2" name="矩形 251"/>
          <p:cNvSpPr/>
          <p:nvPr/>
        </p:nvSpPr>
        <p:spPr>
          <a:xfrm>
            <a:off x="2016814" y="6423778"/>
            <a:ext cx="266841" cy="287285"/>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3" name="矩形 252"/>
          <p:cNvSpPr/>
          <p:nvPr/>
        </p:nvSpPr>
        <p:spPr>
          <a:xfrm>
            <a:off x="2607630" y="5648457"/>
            <a:ext cx="106736" cy="114913"/>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4" name="矩形 253"/>
          <p:cNvSpPr/>
          <p:nvPr/>
        </p:nvSpPr>
        <p:spPr>
          <a:xfrm>
            <a:off x="1883393" y="5961909"/>
            <a:ext cx="266841" cy="287285"/>
          </a:xfrm>
          <a:prstGeom prst="rect">
            <a:avLst/>
          </a:prstGeom>
          <a:solidFill>
            <a:srgbClr val="7F7F7F"/>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5" name="矩形 254"/>
          <p:cNvSpPr/>
          <p:nvPr/>
        </p:nvSpPr>
        <p:spPr>
          <a:xfrm flipV="1">
            <a:off x="1174351" y="6009853"/>
            <a:ext cx="266841" cy="28728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6" name="矩形 255"/>
          <p:cNvSpPr/>
          <p:nvPr/>
        </p:nvSpPr>
        <p:spPr>
          <a:xfrm>
            <a:off x="3050082" y="6293819"/>
            <a:ext cx="156291" cy="13551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cxnSp>
        <p:nvCxnSpPr>
          <p:cNvPr id="17" name="直接连接符 16"/>
          <p:cNvCxnSpPr/>
          <p:nvPr/>
        </p:nvCxnSpPr>
        <p:spPr>
          <a:xfrm>
            <a:off x="4651375" y="1571136"/>
            <a:ext cx="17707" cy="4332956"/>
          </a:xfrm>
          <a:prstGeom prst="line">
            <a:avLst/>
          </a:prstGeom>
          <a:noFill/>
          <a:ln w="28575" cap="flat" cmpd="sng" algn="ctr">
            <a:solidFill>
              <a:srgbClr val="A6B727"/>
            </a:solidFill>
            <a:prstDash val="sysDash"/>
            <a:miter lim="800000"/>
          </a:ln>
          <a:effectLst/>
        </p:spPr>
      </p:cxnSp>
      <p:sp>
        <p:nvSpPr>
          <p:cNvPr id="18" name="内容占位符 5"/>
          <p:cNvSpPr txBox="1">
            <a:spLocks/>
          </p:cNvSpPr>
          <p:nvPr/>
        </p:nvSpPr>
        <p:spPr>
          <a:xfrm>
            <a:off x="4956175" y="1738372"/>
            <a:ext cx="7010400" cy="1981200"/>
          </a:xfrm>
          <a:prstGeom prst="rect">
            <a:avLst/>
          </a:prstGeom>
        </p:spPr>
        <p:txBody>
          <a:bodyPr vert="horz" lIns="121917" tIns="60958" rIns="121917" bIns="60958" rtlCol="0">
            <a:noAutofit/>
          </a:bodyPr>
          <a:lstStyle>
            <a:lvl1pPr marL="457360" indent="-457360" algn="l" defTabSz="1219627" rtl="0" eaLnBrk="1" latinLnBrk="0" hangingPunct="1">
              <a:lnSpc>
                <a:spcPct val="120000"/>
              </a:lnSpc>
              <a:spcBef>
                <a:spcPct val="20000"/>
              </a:spcBef>
              <a:buSzPct val="80000"/>
              <a:buFont typeface="Wingdings" pitchFamily="2" charset="2"/>
              <a:buChar char="l"/>
              <a:defRPr sz="2000" kern="1200">
                <a:solidFill>
                  <a:schemeClr val="tx1">
                    <a:lumMod val="75000"/>
                    <a:lumOff val="25000"/>
                  </a:schemeClr>
                </a:solidFill>
                <a:latin typeface="+mn-lt"/>
                <a:ea typeface="+mn-ea"/>
                <a:cs typeface="+mn-cs"/>
              </a:defRPr>
            </a:lvl1pPr>
            <a:lvl2pPr marL="990947" indent="-381133" algn="l" defTabSz="1219627" rtl="0" eaLnBrk="1" latinLnBrk="0" hangingPunct="1">
              <a:spcBef>
                <a:spcPct val="20000"/>
              </a:spcBef>
              <a:buFont typeface="Arial" pitchFamily="34" charset="0"/>
              <a:buChar char="–"/>
              <a:defRPr sz="1800" kern="1200">
                <a:solidFill>
                  <a:schemeClr val="tx1">
                    <a:lumMod val="75000"/>
                    <a:lumOff val="25000"/>
                  </a:schemeClr>
                </a:solidFill>
                <a:latin typeface="+mn-lt"/>
                <a:ea typeface="+mn-ea"/>
                <a:cs typeface="+mn-cs"/>
              </a:defRPr>
            </a:lvl2pPr>
            <a:lvl3pPr marL="1524533" indent="-304907" algn="l" defTabSz="1219627" rtl="0" eaLnBrk="1" latinLnBrk="0" hangingPunct="1">
              <a:spcBef>
                <a:spcPct val="20000"/>
              </a:spcBef>
              <a:buFont typeface="Arial" pitchFamily="34" charset="0"/>
              <a:buChar char="•"/>
              <a:defRPr sz="1800" kern="1200">
                <a:solidFill>
                  <a:schemeClr val="tx1"/>
                </a:solidFill>
                <a:latin typeface="+mn-lt"/>
                <a:ea typeface="+mn-ea"/>
                <a:cs typeface="+mn-cs"/>
              </a:defRPr>
            </a:lvl3pPr>
            <a:lvl4pPr marL="2134347" indent="-304907" algn="l" defTabSz="1219627" rtl="0" eaLnBrk="1" latinLnBrk="0" hangingPunct="1">
              <a:spcBef>
                <a:spcPct val="20000"/>
              </a:spcBef>
              <a:buFont typeface="Arial" pitchFamily="34" charset="0"/>
              <a:buChar char="–"/>
              <a:defRPr sz="1800" kern="1200">
                <a:solidFill>
                  <a:schemeClr val="tx1"/>
                </a:solidFill>
                <a:latin typeface="+mn-lt"/>
                <a:ea typeface="+mn-ea"/>
                <a:cs typeface="+mn-cs"/>
              </a:defRPr>
            </a:lvl4pPr>
            <a:lvl5pPr marL="2744160" indent="-304907" algn="l" defTabSz="1219627" rtl="0" eaLnBrk="1" latinLnBrk="0" hangingPunct="1">
              <a:spcBef>
                <a:spcPct val="20000"/>
              </a:spcBef>
              <a:buFont typeface="Arial" pitchFamily="34" charset="0"/>
              <a:buChar char="»"/>
              <a:defRPr sz="1800" kern="1200">
                <a:solidFill>
                  <a:schemeClr val="tx1"/>
                </a:solidFill>
                <a:latin typeface="+mn-lt"/>
                <a:ea typeface="+mn-ea"/>
                <a:cs typeface="+mn-cs"/>
              </a:defRPr>
            </a:lvl5pPr>
            <a:lvl6pPr marL="3353973" indent="-304907" algn="l" defTabSz="1219627"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3787" indent="-304907" algn="l" defTabSz="1219627"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3600" indent="-304907" algn="l" defTabSz="1219627"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3414" indent="-304907" algn="l" defTabSz="1219627" rtl="0" eaLnBrk="1" latinLnBrk="0" hangingPunct="1">
              <a:spcBef>
                <a:spcPct val="20000"/>
              </a:spcBef>
              <a:buFont typeface="Arial" pitchFamily="34" charset="0"/>
              <a:buChar char="•"/>
              <a:defRPr sz="2700" kern="1200">
                <a:solidFill>
                  <a:schemeClr val="tx1"/>
                </a:solidFill>
                <a:latin typeface="+mn-lt"/>
                <a:ea typeface="+mn-ea"/>
                <a:cs typeface="+mn-cs"/>
              </a:defRPr>
            </a:lvl9pPr>
          </a:lstStyle>
          <a:p>
            <a:pPr>
              <a:lnSpc>
                <a:spcPct val="150000"/>
              </a:lnSpc>
            </a:pPr>
            <a:r>
              <a:rPr lang="zh-CN" altLang="en-US" sz="1800" dirty="0">
                <a:solidFill>
                  <a:srgbClr val="FF0000"/>
                </a:solidFill>
              </a:rPr>
              <a:t>混</a:t>
            </a:r>
            <a:r>
              <a:rPr lang="zh-CN" altLang="en-US" sz="1800" dirty="0" smtClean="0">
                <a:solidFill>
                  <a:srgbClr val="FF0000"/>
                </a:solidFill>
              </a:rPr>
              <a:t>录</a:t>
            </a:r>
            <a:endParaRPr lang="en-US" altLang="zh-CN" sz="1800" dirty="0" smtClean="0">
              <a:solidFill>
                <a:srgbClr val="FF0000"/>
              </a:solidFill>
            </a:endParaRPr>
          </a:p>
          <a:p>
            <a:pPr>
              <a:lnSpc>
                <a:spcPct val="150000"/>
              </a:lnSpc>
            </a:pPr>
            <a:r>
              <a:rPr lang="zh-CN" altLang="en-US" sz="1800" dirty="0">
                <a:solidFill>
                  <a:schemeClr val="tx1"/>
                </a:solidFill>
              </a:rPr>
              <a:t>混录，即混合录音，就是组合影片中各种声音的合并录音过程，也就是将之前录制好的独立分开的音频与音乐、音响效果等有机地整合在一起，录制成一条与影片画面完美结合的混合声带，才能配合到成片中</a:t>
            </a:r>
            <a:r>
              <a:rPr lang="zh-CN" altLang="en-US" sz="1800" dirty="0" smtClean="0">
                <a:solidFill>
                  <a:schemeClr val="tx1"/>
                </a:solidFill>
              </a:rPr>
              <a:t>。</a:t>
            </a:r>
            <a:endParaRPr lang="en-US" altLang="zh-CN" sz="1800" dirty="0" smtClean="0">
              <a:solidFill>
                <a:schemeClr val="tx1"/>
              </a:solidFill>
            </a:endParaRPr>
          </a:p>
          <a:p>
            <a:pPr>
              <a:lnSpc>
                <a:spcPct val="150000"/>
              </a:lnSpc>
            </a:pPr>
            <a:r>
              <a:rPr lang="zh-CN" altLang="en-US" sz="1800" dirty="0">
                <a:solidFill>
                  <a:schemeClr val="tx1"/>
                </a:solidFill>
              </a:rPr>
              <a:t>混合录音也可以说是一种组合影片中多种声音的方法，必须在符合规定视听条件的混合录音棚内，通过必要的混录设备，对各种声音素材进行加工和混合，才能保证混录声带的质量</a:t>
            </a:r>
            <a:endParaRPr lang="zh-CN" altLang="en-US" sz="1800" dirty="0">
              <a:solidFill>
                <a:schemeClr val="tx1"/>
              </a:solidFill>
            </a:endParaRPr>
          </a:p>
        </p:txBody>
      </p:sp>
    </p:spTree>
    <p:extLst>
      <p:ext uri="{BB962C8B-B14F-4D97-AF65-F5344CB8AC3E}">
        <p14:creationId xmlns:p14="http://schemas.microsoft.com/office/powerpoint/2010/main" val="2597686483"/>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Freeform 3"/>
          <p:cNvSpPr/>
          <p:nvPr/>
        </p:nvSpPr>
        <p:spPr>
          <a:xfrm>
            <a:off x="4422775" y="967738"/>
            <a:ext cx="6629399" cy="5205255"/>
          </a:xfrm>
          <a:custGeom>
            <a:avLst/>
            <a:gdLst>
              <a:gd name="connsiteX0" fmla="*/ 0 w 7560564"/>
              <a:gd name="connsiteY0" fmla="*/ 282448 h 3275076"/>
              <a:gd name="connsiteX1" fmla="*/ 282473 w 7560564"/>
              <a:gd name="connsiteY1" fmla="*/ 0 h 3275076"/>
              <a:gd name="connsiteX2" fmla="*/ 7278116 w 7560564"/>
              <a:gd name="connsiteY2" fmla="*/ 0 h 3275076"/>
              <a:gd name="connsiteX3" fmla="*/ 7560563 w 7560564"/>
              <a:gd name="connsiteY3" fmla="*/ 282448 h 3275076"/>
              <a:gd name="connsiteX4" fmla="*/ 7560563 w 7560564"/>
              <a:gd name="connsiteY4" fmla="*/ 2992602 h 3275076"/>
              <a:gd name="connsiteX5" fmla="*/ 7278116 w 7560564"/>
              <a:gd name="connsiteY5" fmla="*/ 3275075 h 3275076"/>
              <a:gd name="connsiteX6" fmla="*/ 282473 w 7560564"/>
              <a:gd name="connsiteY6" fmla="*/ 3275075 h 3275076"/>
              <a:gd name="connsiteX7" fmla="*/ 0 w 7560564"/>
              <a:gd name="connsiteY7" fmla="*/ 2992602 h 3275076"/>
              <a:gd name="connsiteX8" fmla="*/ 0 w 7560564"/>
              <a:gd name="connsiteY8" fmla="*/ 282448 h 327507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Lst>
            <a:rect l="l" t="t" r="r" b="b"/>
            <a:pathLst>
              <a:path w="7560564" h="3275076">
                <a:moveTo>
                  <a:pt x="0" y="282448"/>
                </a:moveTo>
                <a:cubicBezTo>
                  <a:pt x="0" y="126492"/>
                  <a:pt x="126466" y="0"/>
                  <a:pt x="282473" y="0"/>
                </a:cubicBezTo>
                <a:lnTo>
                  <a:pt x="7278116" y="0"/>
                </a:lnTo>
                <a:cubicBezTo>
                  <a:pt x="7434071" y="0"/>
                  <a:pt x="7560563" y="126492"/>
                  <a:pt x="7560563" y="282448"/>
                </a:cubicBezTo>
                <a:lnTo>
                  <a:pt x="7560563" y="2992602"/>
                </a:lnTo>
                <a:cubicBezTo>
                  <a:pt x="7560563" y="3148609"/>
                  <a:pt x="7434071" y="3275075"/>
                  <a:pt x="7278116" y="3275075"/>
                </a:cubicBezTo>
                <a:lnTo>
                  <a:pt x="282473" y="3275075"/>
                </a:lnTo>
                <a:cubicBezTo>
                  <a:pt x="126466" y="3275075"/>
                  <a:pt x="0" y="3148609"/>
                  <a:pt x="0" y="2992602"/>
                </a:cubicBezTo>
                <a:lnTo>
                  <a:pt x="0" y="282448"/>
                </a:lnTo>
              </a:path>
            </a:pathLst>
          </a:custGeom>
          <a:solidFill>
            <a:srgbClr val="FFFFFF">
              <a:alpha val="100000"/>
            </a:srgbClr>
          </a:solidFill>
          <a:ln w="12700">
            <a:solidFill>
              <a:srgbClr val="000000">
                <a:alpha val="0"/>
              </a:srgbClr>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5775039" y="2733829"/>
            <a:ext cx="4913633" cy="719627"/>
          </a:xfrm>
          <a:prstGeom prst="rect">
            <a:avLst/>
          </a:prstGeom>
          <a:solidFill>
            <a:srgbClr val="92D05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TextBox 1"/>
          <p:cNvSpPr txBox="1"/>
          <p:nvPr/>
        </p:nvSpPr>
        <p:spPr>
          <a:xfrm>
            <a:off x="7013575" y="2267291"/>
            <a:ext cx="2436564" cy="350886"/>
          </a:xfrm>
          <a:prstGeom prst="rect">
            <a:avLst/>
          </a:prstGeom>
          <a:noFill/>
        </p:spPr>
        <p:txBody>
          <a:bodyPr wrap="none" lIns="0" tIns="0" rIns="0" bIns="60981" rtlCol="0">
            <a:spAutoFit/>
          </a:bodyPr>
          <a:lstStyle/>
          <a:p>
            <a:pPr>
              <a:lnSpc>
                <a:spcPts val="2401"/>
              </a:lnSpc>
            </a:pPr>
            <a:r>
              <a:rPr lang="zh-CN" altLang="en-US" sz="1900" dirty="0">
                <a:solidFill>
                  <a:srgbClr val="656D8D"/>
                </a:solidFill>
                <a:latin typeface="Microsoft YaHei UI" pitchFamily="18" charset="0"/>
                <a:cs typeface="Microsoft YaHei UI" pitchFamily="18" charset="0"/>
              </a:rPr>
              <a:t>动画配音的类型与流程</a:t>
            </a:r>
            <a:endParaRPr lang="zh-CN" altLang="en-US" sz="1900" dirty="0">
              <a:solidFill>
                <a:srgbClr val="656D8D"/>
              </a:solidFill>
              <a:latin typeface="Microsoft YaHei UI" pitchFamily="18" charset="0"/>
              <a:cs typeface="Microsoft YaHei UI" pitchFamily="18" charset="0"/>
            </a:endParaRPr>
          </a:p>
        </p:txBody>
      </p:sp>
      <p:sp>
        <p:nvSpPr>
          <p:cNvPr id="18" name="TextBox 1"/>
          <p:cNvSpPr txBox="1"/>
          <p:nvPr/>
        </p:nvSpPr>
        <p:spPr>
          <a:xfrm>
            <a:off x="7013575" y="1646922"/>
            <a:ext cx="2680221" cy="350886"/>
          </a:xfrm>
          <a:prstGeom prst="rect">
            <a:avLst/>
          </a:prstGeom>
          <a:noFill/>
        </p:spPr>
        <p:txBody>
          <a:bodyPr wrap="none" lIns="0" tIns="0" rIns="0" bIns="60981" rtlCol="0">
            <a:spAutoFit/>
          </a:bodyPr>
          <a:lstStyle/>
          <a:p>
            <a:pPr>
              <a:lnSpc>
                <a:spcPts val="2401"/>
              </a:lnSpc>
            </a:pPr>
            <a:r>
              <a:rPr lang="zh-CN" altLang="en-US" sz="1900" dirty="0">
                <a:solidFill>
                  <a:srgbClr val="656D8D"/>
                </a:solidFill>
                <a:latin typeface="Microsoft YaHei UI" pitchFamily="18" charset="0"/>
                <a:cs typeface="Microsoft YaHei UI" pitchFamily="18" charset="0"/>
              </a:rPr>
              <a:t>配音的概念及其发展历史</a:t>
            </a:r>
          </a:p>
        </p:txBody>
      </p:sp>
      <p:sp>
        <p:nvSpPr>
          <p:cNvPr id="47" name="TextBox 1"/>
          <p:cNvSpPr txBox="1"/>
          <p:nvPr/>
        </p:nvSpPr>
        <p:spPr>
          <a:xfrm>
            <a:off x="7013575" y="2794794"/>
            <a:ext cx="3411190" cy="658663"/>
          </a:xfrm>
          <a:prstGeom prst="rect">
            <a:avLst/>
          </a:prstGeom>
          <a:noFill/>
        </p:spPr>
        <p:txBody>
          <a:bodyPr wrap="none" lIns="0" tIns="0" rIns="0" bIns="60981" rtlCol="0">
            <a:spAutoFit/>
          </a:bodyPr>
          <a:lstStyle/>
          <a:p>
            <a:pPr>
              <a:lnSpc>
                <a:spcPts val="2401"/>
              </a:lnSpc>
            </a:pPr>
            <a:r>
              <a:rPr lang="zh-CN" altLang="en-US" sz="1900" dirty="0">
                <a:solidFill>
                  <a:srgbClr val="656D8D"/>
                </a:solidFill>
                <a:latin typeface="Microsoft YaHei UI" pitchFamily="18" charset="0"/>
                <a:cs typeface="Microsoft YaHei UI" pitchFamily="18" charset="0"/>
              </a:rPr>
              <a:t>动画声音的构成元素及其在</a:t>
            </a:r>
            <a:r>
              <a:rPr lang="zh-CN" altLang="en-US" sz="1900" dirty="0" smtClean="0">
                <a:solidFill>
                  <a:srgbClr val="656D8D"/>
                </a:solidFill>
                <a:latin typeface="Microsoft YaHei UI" pitchFamily="18" charset="0"/>
                <a:cs typeface="Microsoft YaHei UI" pitchFamily="18" charset="0"/>
              </a:rPr>
              <a:t>作品</a:t>
            </a:r>
            <a:endParaRPr lang="en-US" altLang="zh-CN" sz="1900" dirty="0" smtClean="0">
              <a:solidFill>
                <a:srgbClr val="656D8D"/>
              </a:solidFill>
              <a:latin typeface="Microsoft YaHei UI" pitchFamily="18" charset="0"/>
              <a:cs typeface="Microsoft YaHei UI" pitchFamily="18" charset="0"/>
            </a:endParaRPr>
          </a:p>
          <a:p>
            <a:pPr>
              <a:lnSpc>
                <a:spcPts val="2401"/>
              </a:lnSpc>
            </a:pPr>
            <a:r>
              <a:rPr lang="zh-CN" altLang="en-US" sz="1900" dirty="0" smtClean="0">
                <a:solidFill>
                  <a:srgbClr val="656D8D"/>
                </a:solidFill>
                <a:latin typeface="Microsoft YaHei UI" pitchFamily="18" charset="0"/>
                <a:cs typeface="Microsoft YaHei UI" pitchFamily="18" charset="0"/>
              </a:rPr>
              <a:t>中</a:t>
            </a:r>
            <a:r>
              <a:rPr lang="zh-CN" altLang="en-US" sz="1900" dirty="0">
                <a:solidFill>
                  <a:srgbClr val="656D8D"/>
                </a:solidFill>
                <a:latin typeface="Microsoft YaHei UI" pitchFamily="18" charset="0"/>
                <a:cs typeface="Microsoft YaHei UI" pitchFamily="18" charset="0"/>
              </a:rPr>
              <a:t>的作用</a:t>
            </a:r>
            <a:endParaRPr lang="zh-CN" altLang="en-US" sz="1900" dirty="0">
              <a:solidFill>
                <a:srgbClr val="656D8D"/>
              </a:solidFill>
              <a:latin typeface="Microsoft YaHei UI" pitchFamily="18" charset="0"/>
              <a:cs typeface="Microsoft YaHei UI" pitchFamily="18" charset="0"/>
            </a:endParaRPr>
          </a:p>
        </p:txBody>
      </p:sp>
      <p:sp>
        <p:nvSpPr>
          <p:cNvPr id="51" name="Freeform 3"/>
          <p:cNvSpPr/>
          <p:nvPr/>
        </p:nvSpPr>
        <p:spPr>
          <a:xfrm>
            <a:off x="6695261" y="1219994"/>
            <a:ext cx="48816" cy="4836902"/>
          </a:xfrm>
          <a:custGeom>
            <a:avLst/>
            <a:gdLst>
              <a:gd name="connsiteX0" fmla="*/ 6350 w 21844"/>
              <a:gd name="connsiteY0" fmla="*/ 6350 h 879855"/>
              <a:gd name="connsiteX1" fmla="*/ 6350 w 21844"/>
              <a:gd name="connsiteY1" fmla="*/ 873506 h 879855"/>
            </a:gdLst>
            <a:ahLst/>
            <a:cxnLst>
              <a:cxn ang="0">
                <a:pos x="connsiteX0" y="connsiteY0"/>
              </a:cxn>
              <a:cxn ang="1">
                <a:pos x="connsiteX1" y="connsiteY1"/>
              </a:cxn>
            </a:cxnLst>
            <a:rect l="l" t="t" r="r" b="b"/>
            <a:pathLst>
              <a:path w="21844" h="879855">
                <a:moveTo>
                  <a:pt x="6350" y="6350"/>
                </a:moveTo>
                <a:lnTo>
                  <a:pt x="6350" y="873506"/>
                </a:lnTo>
              </a:path>
            </a:pathLst>
          </a:custGeom>
          <a:ln w="12700">
            <a:solidFill>
              <a:srgbClr val="A4B3D8"/>
            </a:solidFill>
            <a:prstDash val="solid"/>
          </a:ln>
        </p:spPr>
        <p:style>
          <a:lnRef idx="1">
            <a:schemeClr val="accent1"/>
          </a:lnRef>
          <a:fillRef idx="0">
            <a:schemeClr val="accent1"/>
          </a:fillRef>
          <a:effectRef idx="0">
            <a:schemeClr val="accent1"/>
          </a:effectRef>
          <a:fontRef idx="minor">
            <a:schemeClr val="tx1"/>
          </a:fontRef>
        </p:style>
        <p:txBody>
          <a:bodyPr lIns="121963" tIns="60981" rIns="121963" bIns="60981" rtlCol="0" anchor="ctr"/>
          <a:lstStyle/>
          <a:p>
            <a:pPr algn="ctr"/>
            <a:endParaRPr lang="zh-CN" altLang="en-US"/>
          </a:p>
        </p:txBody>
      </p:sp>
      <p:sp>
        <p:nvSpPr>
          <p:cNvPr id="52" name="Freeform 3"/>
          <p:cNvSpPr/>
          <p:nvPr/>
        </p:nvSpPr>
        <p:spPr>
          <a:xfrm>
            <a:off x="6632575" y="1713376"/>
            <a:ext cx="142314" cy="142272"/>
          </a:xfrm>
          <a:custGeom>
            <a:avLst/>
            <a:gdLst>
              <a:gd name="connsiteX0" fmla="*/ 0 w 106680"/>
              <a:gd name="connsiteY0" fmla="*/ 53339 h 106679"/>
              <a:gd name="connsiteX1" fmla="*/ 53340 w 106680"/>
              <a:gd name="connsiteY1" fmla="*/ 0 h 106679"/>
              <a:gd name="connsiteX2" fmla="*/ 106679 w 106680"/>
              <a:gd name="connsiteY2" fmla="*/ 53339 h 106679"/>
              <a:gd name="connsiteX3" fmla="*/ 53340 w 106680"/>
              <a:gd name="connsiteY3" fmla="*/ 106679 h 106679"/>
              <a:gd name="connsiteX4" fmla="*/ 0 w 106680"/>
              <a:gd name="connsiteY4" fmla="*/ 53339 h 10667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06680" h="106679">
                <a:moveTo>
                  <a:pt x="0" y="53339"/>
                </a:moveTo>
                <a:cubicBezTo>
                  <a:pt x="0" y="23876"/>
                  <a:pt x="23876" y="0"/>
                  <a:pt x="53340" y="0"/>
                </a:cubicBezTo>
                <a:cubicBezTo>
                  <a:pt x="82803" y="0"/>
                  <a:pt x="106679" y="23876"/>
                  <a:pt x="106679" y="53339"/>
                </a:cubicBezTo>
                <a:cubicBezTo>
                  <a:pt x="106679" y="82804"/>
                  <a:pt x="82803" y="106679"/>
                  <a:pt x="53340" y="106679"/>
                </a:cubicBezTo>
                <a:cubicBezTo>
                  <a:pt x="23876" y="106679"/>
                  <a:pt x="0" y="82804"/>
                  <a:pt x="0" y="53339"/>
                </a:cubicBezTo>
              </a:path>
            </a:pathLst>
          </a:custGeom>
          <a:solidFill>
            <a:srgbClr val="92D050"/>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21963" tIns="60981" rIns="121963" bIns="60981" rtlCol="0" anchor="ctr"/>
          <a:lstStyle/>
          <a:p>
            <a:pPr algn="ctr"/>
            <a:endParaRPr lang="zh-CN" altLang="en-US"/>
          </a:p>
        </p:txBody>
      </p:sp>
      <p:sp>
        <p:nvSpPr>
          <p:cNvPr id="7" name="Freeform 3"/>
          <p:cNvSpPr/>
          <p:nvPr/>
        </p:nvSpPr>
        <p:spPr>
          <a:xfrm>
            <a:off x="6632575" y="2343491"/>
            <a:ext cx="142314" cy="142272"/>
          </a:xfrm>
          <a:custGeom>
            <a:avLst/>
            <a:gdLst>
              <a:gd name="connsiteX0" fmla="*/ 0 w 106680"/>
              <a:gd name="connsiteY0" fmla="*/ 53339 h 106679"/>
              <a:gd name="connsiteX1" fmla="*/ 53340 w 106680"/>
              <a:gd name="connsiteY1" fmla="*/ 0 h 106679"/>
              <a:gd name="connsiteX2" fmla="*/ 106679 w 106680"/>
              <a:gd name="connsiteY2" fmla="*/ 53339 h 106679"/>
              <a:gd name="connsiteX3" fmla="*/ 53340 w 106680"/>
              <a:gd name="connsiteY3" fmla="*/ 106679 h 106679"/>
              <a:gd name="connsiteX4" fmla="*/ 0 w 106680"/>
              <a:gd name="connsiteY4" fmla="*/ 53339 h 10667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06680" h="106679">
                <a:moveTo>
                  <a:pt x="0" y="53339"/>
                </a:moveTo>
                <a:cubicBezTo>
                  <a:pt x="0" y="23876"/>
                  <a:pt x="23876" y="0"/>
                  <a:pt x="53340" y="0"/>
                </a:cubicBezTo>
                <a:cubicBezTo>
                  <a:pt x="82803" y="0"/>
                  <a:pt x="106679" y="23876"/>
                  <a:pt x="106679" y="53339"/>
                </a:cubicBezTo>
                <a:cubicBezTo>
                  <a:pt x="106679" y="82804"/>
                  <a:pt x="82803" y="106679"/>
                  <a:pt x="53340" y="106679"/>
                </a:cubicBezTo>
                <a:cubicBezTo>
                  <a:pt x="23876" y="106679"/>
                  <a:pt x="0" y="82804"/>
                  <a:pt x="0" y="53339"/>
                </a:cubicBezTo>
              </a:path>
            </a:pathLst>
          </a:custGeom>
          <a:solidFill>
            <a:srgbClr val="7CC43A"/>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21963" tIns="60981" rIns="121963" bIns="60981" rtlCol="0" anchor="ctr"/>
          <a:lstStyle/>
          <a:p>
            <a:pPr algn="ctr"/>
            <a:endParaRPr lang="zh-CN" altLang="en-US"/>
          </a:p>
        </p:txBody>
      </p:sp>
      <p:sp>
        <p:nvSpPr>
          <p:cNvPr id="53" name="Freeform 3"/>
          <p:cNvSpPr/>
          <p:nvPr/>
        </p:nvSpPr>
        <p:spPr>
          <a:xfrm>
            <a:off x="6632575" y="2870994"/>
            <a:ext cx="142314" cy="142272"/>
          </a:xfrm>
          <a:custGeom>
            <a:avLst/>
            <a:gdLst>
              <a:gd name="connsiteX0" fmla="*/ 0 w 106680"/>
              <a:gd name="connsiteY0" fmla="*/ 53339 h 106679"/>
              <a:gd name="connsiteX1" fmla="*/ 53340 w 106680"/>
              <a:gd name="connsiteY1" fmla="*/ 0 h 106679"/>
              <a:gd name="connsiteX2" fmla="*/ 106679 w 106680"/>
              <a:gd name="connsiteY2" fmla="*/ 53339 h 106679"/>
              <a:gd name="connsiteX3" fmla="*/ 53340 w 106680"/>
              <a:gd name="connsiteY3" fmla="*/ 106679 h 106679"/>
              <a:gd name="connsiteX4" fmla="*/ 0 w 106680"/>
              <a:gd name="connsiteY4" fmla="*/ 53339 h 10667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06680" h="106679">
                <a:moveTo>
                  <a:pt x="0" y="53339"/>
                </a:moveTo>
                <a:cubicBezTo>
                  <a:pt x="0" y="23876"/>
                  <a:pt x="23876" y="0"/>
                  <a:pt x="53340" y="0"/>
                </a:cubicBezTo>
                <a:cubicBezTo>
                  <a:pt x="82803" y="0"/>
                  <a:pt x="106679" y="23876"/>
                  <a:pt x="106679" y="53339"/>
                </a:cubicBezTo>
                <a:cubicBezTo>
                  <a:pt x="106679" y="82804"/>
                  <a:pt x="82803" y="106679"/>
                  <a:pt x="53340" y="106679"/>
                </a:cubicBezTo>
                <a:cubicBezTo>
                  <a:pt x="23876" y="106679"/>
                  <a:pt x="0" y="82804"/>
                  <a:pt x="0" y="53339"/>
                </a:cubicBezTo>
              </a:path>
            </a:pathLst>
          </a:custGeom>
          <a:solidFill>
            <a:schemeClr val="bg1"/>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21963" tIns="60981" rIns="121963" bIns="60981" rtlCol="0" anchor="ctr"/>
          <a:lstStyle/>
          <a:p>
            <a:pPr algn="ctr"/>
            <a:endParaRPr lang="zh-CN" altLang="en-US"/>
          </a:p>
        </p:txBody>
      </p:sp>
      <p:sp>
        <p:nvSpPr>
          <p:cNvPr id="16" name="TextBox 1"/>
          <p:cNvSpPr txBox="1"/>
          <p:nvPr/>
        </p:nvSpPr>
        <p:spPr>
          <a:xfrm>
            <a:off x="6048108" y="1626928"/>
            <a:ext cx="355867" cy="369353"/>
          </a:xfrm>
          <a:prstGeom prst="rect">
            <a:avLst/>
          </a:prstGeom>
          <a:noFill/>
        </p:spPr>
        <p:txBody>
          <a:bodyPr wrap="none" lIns="0" tIns="0" rIns="0" bIns="60981" rtlCol="0">
            <a:spAutoFit/>
          </a:bodyPr>
          <a:lstStyle/>
          <a:p>
            <a:pPr>
              <a:lnSpc>
                <a:spcPts val="2401"/>
              </a:lnSpc>
            </a:pPr>
            <a:r>
              <a:rPr lang="en-US" altLang="zh-CN" sz="2000" dirty="0" smtClean="0">
                <a:solidFill>
                  <a:srgbClr val="4197DF"/>
                </a:solidFill>
                <a:latin typeface="+mj-lt"/>
                <a:cs typeface="Microsoft YaHei UI" pitchFamily="18" charset="0"/>
              </a:rPr>
              <a:t>7.1</a:t>
            </a:r>
            <a:endParaRPr lang="zh-CN" altLang="en-US" sz="2000" dirty="0">
              <a:solidFill>
                <a:srgbClr val="4197DF"/>
              </a:solidFill>
              <a:latin typeface="+mj-lt"/>
              <a:cs typeface="Microsoft YaHei UI" pitchFamily="18" charset="0"/>
            </a:endParaRPr>
          </a:p>
        </p:txBody>
      </p:sp>
      <p:sp>
        <p:nvSpPr>
          <p:cNvPr id="24" name="TextBox 1"/>
          <p:cNvSpPr txBox="1"/>
          <p:nvPr/>
        </p:nvSpPr>
        <p:spPr>
          <a:xfrm>
            <a:off x="6048108" y="2267291"/>
            <a:ext cx="355867" cy="369353"/>
          </a:xfrm>
          <a:prstGeom prst="rect">
            <a:avLst/>
          </a:prstGeom>
          <a:noFill/>
        </p:spPr>
        <p:txBody>
          <a:bodyPr wrap="none" lIns="0" tIns="0" rIns="0" bIns="60981" rtlCol="0">
            <a:spAutoFit/>
          </a:bodyPr>
          <a:lstStyle/>
          <a:p>
            <a:pPr>
              <a:lnSpc>
                <a:spcPts val="2401"/>
              </a:lnSpc>
            </a:pPr>
            <a:r>
              <a:rPr lang="en-US" altLang="zh-CN" sz="2000" dirty="0" smtClean="0">
                <a:solidFill>
                  <a:srgbClr val="4197DF"/>
                </a:solidFill>
                <a:latin typeface="+mj-lt"/>
                <a:cs typeface="Microsoft YaHei UI" pitchFamily="18" charset="0"/>
              </a:rPr>
              <a:t>7.2</a:t>
            </a:r>
            <a:endParaRPr lang="en-US" altLang="zh-CN" sz="2000" dirty="0">
              <a:solidFill>
                <a:srgbClr val="4197DF"/>
              </a:solidFill>
              <a:latin typeface="+mj-lt"/>
              <a:cs typeface="Microsoft YaHei UI" pitchFamily="18" charset="0"/>
            </a:endParaRPr>
          </a:p>
        </p:txBody>
      </p:sp>
      <p:sp>
        <p:nvSpPr>
          <p:cNvPr id="46" name="TextBox 1"/>
          <p:cNvSpPr txBox="1"/>
          <p:nvPr/>
        </p:nvSpPr>
        <p:spPr>
          <a:xfrm>
            <a:off x="545294" y="2704702"/>
            <a:ext cx="1846659" cy="946434"/>
          </a:xfrm>
          <a:prstGeom prst="rect">
            <a:avLst/>
          </a:prstGeom>
          <a:noFill/>
        </p:spPr>
        <p:txBody>
          <a:bodyPr wrap="none" lIns="0" tIns="0" rIns="0" bIns="60981" rtlCol="0">
            <a:spAutoFit/>
          </a:bodyPr>
          <a:lstStyle/>
          <a:p>
            <a:pPr>
              <a:lnSpc>
                <a:spcPts val="6936"/>
              </a:lnSpc>
            </a:pPr>
            <a:r>
              <a:rPr lang="zh-CN" altLang="en-US" sz="3600" dirty="0" smtClean="0">
                <a:solidFill>
                  <a:srgbClr val="4197DF"/>
                </a:solidFill>
                <a:latin typeface="Microsoft YaHei UI" pitchFamily="18" charset="0"/>
                <a:cs typeface="Microsoft YaHei UI" pitchFamily="18" charset="0"/>
              </a:rPr>
              <a:t>内容导航</a:t>
            </a:r>
            <a:endParaRPr lang="en-US" altLang="zh-CN" sz="3600" dirty="0">
              <a:solidFill>
                <a:srgbClr val="4197DF"/>
              </a:solidFill>
              <a:latin typeface="Microsoft YaHei UI" pitchFamily="18" charset="0"/>
              <a:cs typeface="Microsoft YaHei UI" pitchFamily="18" charset="0"/>
            </a:endParaRPr>
          </a:p>
        </p:txBody>
      </p:sp>
      <p:sp>
        <p:nvSpPr>
          <p:cNvPr id="57" name="TextBox 1"/>
          <p:cNvSpPr txBox="1"/>
          <p:nvPr/>
        </p:nvSpPr>
        <p:spPr>
          <a:xfrm>
            <a:off x="545293" y="3518639"/>
            <a:ext cx="1846659" cy="272596"/>
          </a:xfrm>
          <a:prstGeom prst="rect">
            <a:avLst/>
          </a:prstGeom>
          <a:noFill/>
        </p:spPr>
        <p:txBody>
          <a:bodyPr wrap="square" lIns="0" tIns="0" rIns="0" bIns="60981" rtlCol="0">
            <a:spAutoFit/>
          </a:bodyPr>
          <a:lstStyle/>
          <a:p>
            <a:pPr algn="dist">
              <a:lnSpc>
                <a:spcPts val="1601"/>
              </a:lnSpc>
            </a:pPr>
            <a:r>
              <a:rPr lang="en-US" altLang="zh-CN" sz="1900" dirty="0">
                <a:solidFill>
                  <a:srgbClr val="4197DF"/>
                </a:solidFill>
                <a:latin typeface="Times New Roman" pitchFamily="18" charset="0"/>
                <a:cs typeface="Times New Roman" pitchFamily="18" charset="0"/>
              </a:rPr>
              <a:t>CONTENTS</a:t>
            </a:r>
          </a:p>
        </p:txBody>
      </p:sp>
      <p:sp>
        <p:nvSpPr>
          <p:cNvPr id="59" name="矩形 58"/>
          <p:cNvSpPr/>
          <p:nvPr/>
        </p:nvSpPr>
        <p:spPr>
          <a:xfrm>
            <a:off x="518434" y="2201849"/>
            <a:ext cx="1873520" cy="702656"/>
          </a:xfrm>
          <a:prstGeom prst="rect">
            <a:avLst/>
          </a:prstGeom>
          <a:solidFill>
            <a:srgbClr val="1A8A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2" name="直接连接符 61"/>
          <p:cNvCxnSpPr/>
          <p:nvPr/>
        </p:nvCxnSpPr>
        <p:spPr>
          <a:xfrm>
            <a:off x="536575" y="76994"/>
            <a:ext cx="1855379"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63" name="直接连接符 62"/>
          <p:cNvCxnSpPr/>
          <p:nvPr/>
        </p:nvCxnSpPr>
        <p:spPr>
          <a:xfrm>
            <a:off x="536575" y="248444"/>
            <a:ext cx="1855379"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64" name="直接连接符 63"/>
          <p:cNvCxnSpPr/>
          <p:nvPr/>
        </p:nvCxnSpPr>
        <p:spPr>
          <a:xfrm>
            <a:off x="536575" y="405607"/>
            <a:ext cx="1855379"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nvCxnSpPr>
        <p:spPr>
          <a:xfrm>
            <a:off x="536575" y="577057"/>
            <a:ext cx="1855377"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68" name="直接连接符 67"/>
          <p:cNvCxnSpPr/>
          <p:nvPr/>
        </p:nvCxnSpPr>
        <p:spPr>
          <a:xfrm>
            <a:off x="536575" y="719931"/>
            <a:ext cx="1855379"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69" name="直接连接符 68"/>
          <p:cNvCxnSpPr/>
          <p:nvPr/>
        </p:nvCxnSpPr>
        <p:spPr>
          <a:xfrm>
            <a:off x="536575" y="891381"/>
            <a:ext cx="1855379"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70" name="直接连接符 69"/>
          <p:cNvCxnSpPr/>
          <p:nvPr/>
        </p:nvCxnSpPr>
        <p:spPr>
          <a:xfrm>
            <a:off x="536575" y="1048544"/>
            <a:ext cx="1855379"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71" name="直接连接符 70"/>
          <p:cNvCxnSpPr/>
          <p:nvPr/>
        </p:nvCxnSpPr>
        <p:spPr>
          <a:xfrm>
            <a:off x="536575" y="1219994"/>
            <a:ext cx="1855377"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72" name="直接连接符 71"/>
          <p:cNvCxnSpPr/>
          <p:nvPr/>
        </p:nvCxnSpPr>
        <p:spPr>
          <a:xfrm>
            <a:off x="536575" y="1404371"/>
            <a:ext cx="1855377"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73" name="直接连接符 72"/>
          <p:cNvCxnSpPr/>
          <p:nvPr/>
        </p:nvCxnSpPr>
        <p:spPr>
          <a:xfrm>
            <a:off x="536575" y="1547245"/>
            <a:ext cx="1855379"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74" name="直接连接符 73"/>
          <p:cNvCxnSpPr/>
          <p:nvPr/>
        </p:nvCxnSpPr>
        <p:spPr>
          <a:xfrm>
            <a:off x="536575" y="1718695"/>
            <a:ext cx="1855379"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75" name="直接连接符 74"/>
          <p:cNvCxnSpPr/>
          <p:nvPr/>
        </p:nvCxnSpPr>
        <p:spPr>
          <a:xfrm>
            <a:off x="536575" y="1875858"/>
            <a:ext cx="1855379"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76" name="直接连接符 75"/>
          <p:cNvCxnSpPr/>
          <p:nvPr/>
        </p:nvCxnSpPr>
        <p:spPr>
          <a:xfrm>
            <a:off x="536575" y="2047308"/>
            <a:ext cx="1855377" cy="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33" name="等腰三角形 32"/>
          <p:cNvSpPr/>
          <p:nvPr/>
        </p:nvSpPr>
        <p:spPr>
          <a:xfrm>
            <a:off x="2000250" y="6254294"/>
            <a:ext cx="381000" cy="513301"/>
          </a:xfrm>
          <a:prstGeom prst="triangle">
            <a:avLst/>
          </a:prstGeom>
          <a:solidFill>
            <a:srgbClr val="1A8A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等腰三角形 33"/>
          <p:cNvSpPr/>
          <p:nvPr/>
        </p:nvSpPr>
        <p:spPr>
          <a:xfrm>
            <a:off x="2381250" y="5840443"/>
            <a:ext cx="674915" cy="1013250"/>
          </a:xfrm>
          <a:prstGeom prst="triangl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等腰三角形 34"/>
          <p:cNvSpPr/>
          <p:nvPr/>
        </p:nvSpPr>
        <p:spPr>
          <a:xfrm>
            <a:off x="3146878" y="6329700"/>
            <a:ext cx="381000" cy="513301"/>
          </a:xfrm>
          <a:prstGeom prst="triangle">
            <a:avLst/>
          </a:prstGeom>
          <a:solidFill>
            <a:srgbClr val="1A8A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等腰三角形 35"/>
          <p:cNvSpPr/>
          <p:nvPr/>
        </p:nvSpPr>
        <p:spPr>
          <a:xfrm>
            <a:off x="95250" y="5621722"/>
            <a:ext cx="1066800" cy="1231971"/>
          </a:xfrm>
          <a:prstGeom prst="triangl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等腰三角形 36"/>
          <p:cNvSpPr/>
          <p:nvPr/>
        </p:nvSpPr>
        <p:spPr>
          <a:xfrm>
            <a:off x="876300" y="6254294"/>
            <a:ext cx="381000" cy="513301"/>
          </a:xfrm>
          <a:prstGeom prst="triangl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Freeform 3"/>
          <p:cNvSpPr/>
          <p:nvPr/>
        </p:nvSpPr>
        <p:spPr>
          <a:xfrm>
            <a:off x="6632575" y="3912394"/>
            <a:ext cx="142314" cy="142272"/>
          </a:xfrm>
          <a:custGeom>
            <a:avLst/>
            <a:gdLst>
              <a:gd name="connsiteX0" fmla="*/ 0 w 106680"/>
              <a:gd name="connsiteY0" fmla="*/ 53339 h 106679"/>
              <a:gd name="connsiteX1" fmla="*/ 53340 w 106680"/>
              <a:gd name="connsiteY1" fmla="*/ 0 h 106679"/>
              <a:gd name="connsiteX2" fmla="*/ 106679 w 106680"/>
              <a:gd name="connsiteY2" fmla="*/ 53339 h 106679"/>
              <a:gd name="connsiteX3" fmla="*/ 53340 w 106680"/>
              <a:gd name="connsiteY3" fmla="*/ 106679 h 106679"/>
              <a:gd name="connsiteX4" fmla="*/ 0 w 106680"/>
              <a:gd name="connsiteY4" fmla="*/ 53339 h 10667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06680" h="106679">
                <a:moveTo>
                  <a:pt x="0" y="53339"/>
                </a:moveTo>
                <a:cubicBezTo>
                  <a:pt x="0" y="23876"/>
                  <a:pt x="23876" y="0"/>
                  <a:pt x="53340" y="0"/>
                </a:cubicBezTo>
                <a:cubicBezTo>
                  <a:pt x="82803" y="0"/>
                  <a:pt x="106679" y="23876"/>
                  <a:pt x="106679" y="53339"/>
                </a:cubicBezTo>
                <a:cubicBezTo>
                  <a:pt x="106679" y="82804"/>
                  <a:pt x="82803" y="106679"/>
                  <a:pt x="53340" y="106679"/>
                </a:cubicBezTo>
                <a:cubicBezTo>
                  <a:pt x="23876" y="106679"/>
                  <a:pt x="0" y="82804"/>
                  <a:pt x="0" y="53339"/>
                </a:cubicBezTo>
              </a:path>
            </a:pathLst>
          </a:custGeom>
          <a:solidFill>
            <a:srgbClr val="64C44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21963" tIns="60981" rIns="121963" bIns="60981" rtlCol="0" anchor="ctr"/>
          <a:lstStyle/>
          <a:p>
            <a:pPr algn="ctr"/>
            <a:endParaRPr lang="zh-CN" altLang="en-US"/>
          </a:p>
        </p:txBody>
      </p:sp>
      <p:sp>
        <p:nvSpPr>
          <p:cNvPr id="41" name="Freeform 3"/>
          <p:cNvSpPr/>
          <p:nvPr/>
        </p:nvSpPr>
        <p:spPr>
          <a:xfrm>
            <a:off x="6632575" y="4424772"/>
            <a:ext cx="142314" cy="142272"/>
          </a:xfrm>
          <a:custGeom>
            <a:avLst/>
            <a:gdLst>
              <a:gd name="connsiteX0" fmla="*/ 0 w 106680"/>
              <a:gd name="connsiteY0" fmla="*/ 53339 h 106679"/>
              <a:gd name="connsiteX1" fmla="*/ 53340 w 106680"/>
              <a:gd name="connsiteY1" fmla="*/ 0 h 106679"/>
              <a:gd name="connsiteX2" fmla="*/ 106679 w 106680"/>
              <a:gd name="connsiteY2" fmla="*/ 53339 h 106679"/>
              <a:gd name="connsiteX3" fmla="*/ 53340 w 106680"/>
              <a:gd name="connsiteY3" fmla="*/ 106679 h 106679"/>
              <a:gd name="connsiteX4" fmla="*/ 0 w 106680"/>
              <a:gd name="connsiteY4" fmla="*/ 53339 h 10667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06680" h="106679">
                <a:moveTo>
                  <a:pt x="0" y="53339"/>
                </a:moveTo>
                <a:cubicBezTo>
                  <a:pt x="0" y="23876"/>
                  <a:pt x="23876" y="0"/>
                  <a:pt x="53340" y="0"/>
                </a:cubicBezTo>
                <a:cubicBezTo>
                  <a:pt x="82803" y="0"/>
                  <a:pt x="106679" y="23876"/>
                  <a:pt x="106679" y="53339"/>
                </a:cubicBezTo>
                <a:cubicBezTo>
                  <a:pt x="106679" y="82804"/>
                  <a:pt x="82803" y="106679"/>
                  <a:pt x="53340" y="106679"/>
                </a:cubicBezTo>
                <a:cubicBezTo>
                  <a:pt x="23876" y="106679"/>
                  <a:pt x="0" y="82804"/>
                  <a:pt x="0" y="53339"/>
                </a:cubicBezTo>
              </a:path>
            </a:pathLst>
          </a:custGeom>
          <a:solidFill>
            <a:srgbClr val="64C44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21963" tIns="60981" rIns="121963" bIns="60981" rtlCol="0" anchor="ctr"/>
          <a:lstStyle/>
          <a:p>
            <a:pPr algn="ctr"/>
            <a:endParaRPr lang="zh-CN" altLang="en-US"/>
          </a:p>
        </p:txBody>
      </p:sp>
      <p:sp>
        <p:nvSpPr>
          <p:cNvPr id="42" name="TextBox 1"/>
          <p:cNvSpPr txBox="1"/>
          <p:nvPr/>
        </p:nvSpPr>
        <p:spPr>
          <a:xfrm>
            <a:off x="6048108" y="2790616"/>
            <a:ext cx="355867" cy="369353"/>
          </a:xfrm>
          <a:prstGeom prst="rect">
            <a:avLst/>
          </a:prstGeom>
          <a:noFill/>
        </p:spPr>
        <p:txBody>
          <a:bodyPr wrap="none" lIns="0" tIns="0" rIns="0" bIns="60981" rtlCol="0">
            <a:spAutoFit/>
          </a:bodyPr>
          <a:lstStyle/>
          <a:p>
            <a:pPr>
              <a:lnSpc>
                <a:spcPts val="2401"/>
              </a:lnSpc>
            </a:pPr>
            <a:r>
              <a:rPr lang="en-US" altLang="zh-CN" sz="2000" dirty="0" smtClean="0">
                <a:solidFill>
                  <a:srgbClr val="4197DF"/>
                </a:solidFill>
                <a:latin typeface="+mj-lt"/>
                <a:cs typeface="Microsoft YaHei UI" pitchFamily="18" charset="0"/>
              </a:rPr>
              <a:t>7.3</a:t>
            </a:r>
            <a:endParaRPr lang="en-US" altLang="zh-CN" sz="2000" dirty="0">
              <a:solidFill>
                <a:srgbClr val="4197DF"/>
              </a:solidFill>
              <a:latin typeface="+mj-lt"/>
              <a:cs typeface="Microsoft YaHei UI" pitchFamily="18" charset="0"/>
            </a:endParaRPr>
          </a:p>
        </p:txBody>
      </p:sp>
      <p:sp>
        <p:nvSpPr>
          <p:cNvPr id="60" name="Freeform 3"/>
          <p:cNvSpPr/>
          <p:nvPr/>
        </p:nvSpPr>
        <p:spPr>
          <a:xfrm>
            <a:off x="6632575" y="4945472"/>
            <a:ext cx="142314" cy="142272"/>
          </a:xfrm>
          <a:custGeom>
            <a:avLst/>
            <a:gdLst>
              <a:gd name="connsiteX0" fmla="*/ 0 w 106680"/>
              <a:gd name="connsiteY0" fmla="*/ 53339 h 106679"/>
              <a:gd name="connsiteX1" fmla="*/ 53340 w 106680"/>
              <a:gd name="connsiteY1" fmla="*/ 0 h 106679"/>
              <a:gd name="connsiteX2" fmla="*/ 106679 w 106680"/>
              <a:gd name="connsiteY2" fmla="*/ 53339 h 106679"/>
              <a:gd name="connsiteX3" fmla="*/ 53340 w 106680"/>
              <a:gd name="connsiteY3" fmla="*/ 106679 h 106679"/>
              <a:gd name="connsiteX4" fmla="*/ 0 w 106680"/>
              <a:gd name="connsiteY4" fmla="*/ 53339 h 10667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06680" h="106679">
                <a:moveTo>
                  <a:pt x="0" y="53339"/>
                </a:moveTo>
                <a:cubicBezTo>
                  <a:pt x="0" y="23876"/>
                  <a:pt x="23876" y="0"/>
                  <a:pt x="53340" y="0"/>
                </a:cubicBezTo>
                <a:cubicBezTo>
                  <a:pt x="82803" y="0"/>
                  <a:pt x="106679" y="23876"/>
                  <a:pt x="106679" y="53339"/>
                </a:cubicBezTo>
                <a:cubicBezTo>
                  <a:pt x="106679" y="82804"/>
                  <a:pt x="82803" y="106679"/>
                  <a:pt x="53340" y="106679"/>
                </a:cubicBezTo>
                <a:cubicBezTo>
                  <a:pt x="23876" y="106679"/>
                  <a:pt x="0" y="82804"/>
                  <a:pt x="0" y="53339"/>
                </a:cubicBezTo>
              </a:path>
            </a:pathLst>
          </a:custGeom>
          <a:solidFill>
            <a:srgbClr val="64C44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21963" tIns="60981" rIns="121963" bIns="60981" rtlCol="0" anchor="ctr"/>
          <a:lstStyle/>
          <a:p>
            <a:pPr algn="ctr"/>
            <a:endParaRPr lang="zh-CN" altLang="en-US"/>
          </a:p>
        </p:txBody>
      </p:sp>
      <p:sp>
        <p:nvSpPr>
          <p:cNvPr id="67" name="Freeform 3"/>
          <p:cNvSpPr/>
          <p:nvPr/>
        </p:nvSpPr>
        <p:spPr>
          <a:xfrm>
            <a:off x="6632575" y="5491572"/>
            <a:ext cx="142314" cy="142272"/>
          </a:xfrm>
          <a:custGeom>
            <a:avLst/>
            <a:gdLst>
              <a:gd name="connsiteX0" fmla="*/ 0 w 106680"/>
              <a:gd name="connsiteY0" fmla="*/ 53339 h 106679"/>
              <a:gd name="connsiteX1" fmla="*/ 53340 w 106680"/>
              <a:gd name="connsiteY1" fmla="*/ 0 h 106679"/>
              <a:gd name="connsiteX2" fmla="*/ 106679 w 106680"/>
              <a:gd name="connsiteY2" fmla="*/ 53339 h 106679"/>
              <a:gd name="connsiteX3" fmla="*/ 53340 w 106680"/>
              <a:gd name="connsiteY3" fmla="*/ 106679 h 106679"/>
              <a:gd name="connsiteX4" fmla="*/ 0 w 106680"/>
              <a:gd name="connsiteY4" fmla="*/ 53339 h 10667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06680" h="106679">
                <a:moveTo>
                  <a:pt x="0" y="53339"/>
                </a:moveTo>
                <a:cubicBezTo>
                  <a:pt x="0" y="23876"/>
                  <a:pt x="23876" y="0"/>
                  <a:pt x="53340" y="0"/>
                </a:cubicBezTo>
                <a:cubicBezTo>
                  <a:pt x="82803" y="0"/>
                  <a:pt x="106679" y="23876"/>
                  <a:pt x="106679" y="53339"/>
                </a:cubicBezTo>
                <a:cubicBezTo>
                  <a:pt x="106679" y="82804"/>
                  <a:pt x="82803" y="106679"/>
                  <a:pt x="53340" y="106679"/>
                </a:cubicBezTo>
                <a:cubicBezTo>
                  <a:pt x="23876" y="106679"/>
                  <a:pt x="0" y="82804"/>
                  <a:pt x="0" y="53339"/>
                </a:cubicBezTo>
              </a:path>
            </a:pathLst>
          </a:custGeom>
          <a:solidFill>
            <a:srgbClr val="64C44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21963" tIns="60981" rIns="121963" bIns="60981" rtlCol="0" anchor="ctr"/>
          <a:lstStyle/>
          <a:p>
            <a:pPr algn="ctr"/>
            <a:endParaRPr lang="zh-CN" altLang="en-US"/>
          </a:p>
        </p:txBody>
      </p:sp>
      <p:sp>
        <p:nvSpPr>
          <p:cNvPr id="43" name="TextBox 1"/>
          <p:cNvSpPr txBox="1"/>
          <p:nvPr/>
        </p:nvSpPr>
        <p:spPr>
          <a:xfrm>
            <a:off x="7013575" y="3846805"/>
            <a:ext cx="2274662" cy="350886"/>
          </a:xfrm>
          <a:prstGeom prst="rect">
            <a:avLst/>
          </a:prstGeom>
          <a:noFill/>
        </p:spPr>
        <p:txBody>
          <a:bodyPr wrap="none" lIns="0" tIns="0" rIns="0" bIns="60981" rtlCol="0">
            <a:spAutoFit/>
          </a:bodyPr>
          <a:lstStyle/>
          <a:p>
            <a:pPr>
              <a:lnSpc>
                <a:spcPts val="2401"/>
              </a:lnSpc>
            </a:pPr>
            <a:r>
              <a:rPr lang="zh-CN" altLang="en-US" sz="1900" dirty="0">
                <a:solidFill>
                  <a:srgbClr val="656D8D"/>
                </a:solidFill>
                <a:latin typeface="Microsoft YaHei UI" pitchFamily="18" charset="0"/>
                <a:cs typeface="Microsoft YaHei UI" pitchFamily="18" charset="0"/>
              </a:rPr>
              <a:t>动漫音乐和</a:t>
            </a:r>
            <a:r>
              <a:rPr lang="en-US" altLang="zh-CN" sz="1900" dirty="0">
                <a:solidFill>
                  <a:srgbClr val="656D8D"/>
                </a:solidFill>
                <a:latin typeface="Microsoft YaHei UI" pitchFamily="18" charset="0"/>
                <a:cs typeface="Microsoft YaHei UI" pitchFamily="18" charset="0"/>
              </a:rPr>
              <a:t>MIDI</a:t>
            </a:r>
            <a:r>
              <a:rPr lang="zh-CN" altLang="en-US" sz="1900" dirty="0">
                <a:solidFill>
                  <a:srgbClr val="656D8D"/>
                </a:solidFill>
                <a:latin typeface="Microsoft YaHei UI" pitchFamily="18" charset="0"/>
                <a:cs typeface="Microsoft YaHei UI" pitchFamily="18" charset="0"/>
              </a:rPr>
              <a:t>音乐</a:t>
            </a:r>
            <a:endParaRPr lang="zh-CN" altLang="en-US" sz="1900" dirty="0">
              <a:solidFill>
                <a:srgbClr val="656D8D"/>
              </a:solidFill>
              <a:latin typeface="Microsoft YaHei UI" pitchFamily="18" charset="0"/>
              <a:cs typeface="Microsoft YaHei UI" pitchFamily="18" charset="0"/>
            </a:endParaRPr>
          </a:p>
        </p:txBody>
      </p:sp>
      <p:sp>
        <p:nvSpPr>
          <p:cNvPr id="44" name="TextBox 1"/>
          <p:cNvSpPr txBox="1"/>
          <p:nvPr/>
        </p:nvSpPr>
        <p:spPr>
          <a:xfrm>
            <a:off x="7013575" y="4374308"/>
            <a:ext cx="2923877" cy="350886"/>
          </a:xfrm>
          <a:prstGeom prst="rect">
            <a:avLst/>
          </a:prstGeom>
          <a:noFill/>
        </p:spPr>
        <p:txBody>
          <a:bodyPr wrap="none" lIns="0" tIns="0" rIns="0" bIns="60981" rtlCol="0">
            <a:spAutoFit/>
          </a:bodyPr>
          <a:lstStyle/>
          <a:p>
            <a:pPr>
              <a:lnSpc>
                <a:spcPts val="2401"/>
              </a:lnSpc>
            </a:pPr>
            <a:r>
              <a:rPr lang="zh-CN" altLang="en-US" sz="1900" dirty="0">
                <a:solidFill>
                  <a:srgbClr val="656D8D"/>
                </a:solidFill>
                <a:latin typeface="Microsoft YaHei UI" pitchFamily="18" charset="0"/>
                <a:cs typeface="Microsoft YaHei UI" pitchFamily="18" charset="0"/>
              </a:rPr>
              <a:t>动画片</a:t>
            </a:r>
            <a:r>
              <a:rPr lang="en-US" altLang="zh-CN" sz="1900" dirty="0">
                <a:solidFill>
                  <a:srgbClr val="656D8D"/>
                </a:solidFill>
                <a:latin typeface="Microsoft YaHei UI" pitchFamily="18" charset="0"/>
                <a:cs typeface="Microsoft YaHei UI" pitchFamily="18" charset="0"/>
              </a:rPr>
              <a:t>《</a:t>
            </a:r>
            <a:r>
              <a:rPr lang="zh-CN" altLang="en-US" sz="1900" dirty="0">
                <a:solidFill>
                  <a:srgbClr val="656D8D"/>
                </a:solidFill>
                <a:latin typeface="Microsoft YaHei UI" pitchFamily="18" charset="0"/>
                <a:cs typeface="Microsoft YaHei UI" pitchFamily="18" charset="0"/>
              </a:rPr>
              <a:t>狮子王</a:t>
            </a:r>
            <a:r>
              <a:rPr lang="en-US" altLang="zh-CN" sz="1900" dirty="0">
                <a:solidFill>
                  <a:srgbClr val="656D8D"/>
                </a:solidFill>
                <a:latin typeface="Microsoft YaHei UI" pitchFamily="18" charset="0"/>
                <a:cs typeface="Microsoft YaHei UI" pitchFamily="18" charset="0"/>
              </a:rPr>
              <a:t>》</a:t>
            </a:r>
            <a:r>
              <a:rPr lang="zh-CN" altLang="en-US" sz="1900" dirty="0">
                <a:solidFill>
                  <a:srgbClr val="656D8D"/>
                </a:solidFill>
                <a:latin typeface="Microsoft YaHei UI" pitchFamily="18" charset="0"/>
                <a:cs typeface="Microsoft YaHei UI" pitchFamily="18" charset="0"/>
              </a:rPr>
              <a:t>声音赏析</a:t>
            </a:r>
            <a:endParaRPr lang="zh-CN" altLang="en-US" sz="1900" dirty="0">
              <a:solidFill>
                <a:srgbClr val="656D8D"/>
              </a:solidFill>
              <a:latin typeface="Microsoft YaHei UI" pitchFamily="18" charset="0"/>
              <a:cs typeface="Microsoft YaHei UI" pitchFamily="18" charset="0"/>
            </a:endParaRPr>
          </a:p>
        </p:txBody>
      </p:sp>
      <p:sp>
        <p:nvSpPr>
          <p:cNvPr id="45" name="TextBox 1"/>
          <p:cNvSpPr txBox="1"/>
          <p:nvPr/>
        </p:nvSpPr>
        <p:spPr>
          <a:xfrm>
            <a:off x="6048108" y="3846805"/>
            <a:ext cx="355867" cy="369353"/>
          </a:xfrm>
          <a:prstGeom prst="rect">
            <a:avLst/>
          </a:prstGeom>
          <a:noFill/>
        </p:spPr>
        <p:txBody>
          <a:bodyPr wrap="none" lIns="0" tIns="0" rIns="0" bIns="60981" rtlCol="0">
            <a:spAutoFit/>
          </a:bodyPr>
          <a:lstStyle/>
          <a:p>
            <a:pPr>
              <a:lnSpc>
                <a:spcPts val="2401"/>
              </a:lnSpc>
            </a:pPr>
            <a:r>
              <a:rPr lang="en-US" altLang="zh-CN" sz="2000" dirty="0" smtClean="0">
                <a:solidFill>
                  <a:srgbClr val="4197DF"/>
                </a:solidFill>
                <a:latin typeface="+mj-lt"/>
                <a:cs typeface="Microsoft YaHei UI" pitchFamily="18" charset="0"/>
              </a:rPr>
              <a:t>7.4</a:t>
            </a:r>
            <a:endParaRPr lang="en-US" altLang="zh-CN" sz="2000" dirty="0">
              <a:solidFill>
                <a:srgbClr val="4197DF"/>
              </a:solidFill>
              <a:latin typeface="+mj-lt"/>
              <a:cs typeface="Microsoft YaHei UI" pitchFamily="18" charset="0"/>
            </a:endParaRPr>
          </a:p>
        </p:txBody>
      </p:sp>
      <p:sp>
        <p:nvSpPr>
          <p:cNvPr id="48" name="TextBox 1"/>
          <p:cNvSpPr txBox="1"/>
          <p:nvPr/>
        </p:nvSpPr>
        <p:spPr>
          <a:xfrm>
            <a:off x="6048108" y="4323508"/>
            <a:ext cx="355867" cy="369353"/>
          </a:xfrm>
          <a:prstGeom prst="rect">
            <a:avLst/>
          </a:prstGeom>
          <a:noFill/>
        </p:spPr>
        <p:txBody>
          <a:bodyPr wrap="none" lIns="0" tIns="0" rIns="0" bIns="60981" rtlCol="0">
            <a:spAutoFit/>
          </a:bodyPr>
          <a:lstStyle/>
          <a:p>
            <a:pPr>
              <a:lnSpc>
                <a:spcPts val="2401"/>
              </a:lnSpc>
            </a:pPr>
            <a:r>
              <a:rPr lang="en-US" altLang="zh-CN" sz="2000" dirty="0" smtClean="0">
                <a:solidFill>
                  <a:srgbClr val="4197DF"/>
                </a:solidFill>
                <a:latin typeface="+mj-lt"/>
                <a:cs typeface="Microsoft YaHei UI" pitchFamily="18" charset="0"/>
              </a:rPr>
              <a:t>7.5</a:t>
            </a:r>
            <a:endParaRPr lang="en-US" altLang="zh-CN" sz="2000" dirty="0">
              <a:solidFill>
                <a:srgbClr val="4197DF"/>
              </a:solidFill>
              <a:latin typeface="+mj-lt"/>
              <a:cs typeface="Microsoft YaHei UI" pitchFamily="18" charset="0"/>
            </a:endParaRPr>
          </a:p>
        </p:txBody>
      </p:sp>
    </p:spTree>
    <p:extLst>
      <p:ext uri="{BB962C8B-B14F-4D97-AF65-F5344CB8AC3E}">
        <p14:creationId xmlns:p14="http://schemas.microsoft.com/office/powerpoint/2010/main" val="1720304774"/>
      </p:ext>
    </p:extLst>
  </p:cSld>
  <p:clrMapOvr>
    <a:masterClrMapping/>
  </p:clrMapOvr>
  <p:transition spd="slow">
    <p:push dir="u"/>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pPr>
              <a:lnSpc>
                <a:spcPts val="2401"/>
              </a:lnSpc>
            </a:pPr>
            <a:r>
              <a:rPr lang="en-US" altLang="zh-CN" dirty="0" smtClean="0"/>
              <a:t>7.3</a:t>
            </a:r>
            <a:r>
              <a:rPr lang="en-US" altLang="zh-CN" dirty="0" smtClean="0"/>
              <a:t>.1</a:t>
            </a:r>
            <a:r>
              <a:rPr lang="zh-CN" altLang="en-US" dirty="0"/>
              <a:t>语言</a:t>
            </a:r>
          </a:p>
        </p:txBody>
      </p:sp>
      <p:sp>
        <p:nvSpPr>
          <p:cNvPr id="243" name="矩形 242"/>
          <p:cNvSpPr/>
          <p:nvPr/>
        </p:nvSpPr>
        <p:spPr>
          <a:xfrm>
            <a:off x="-43052" y="1452676"/>
            <a:ext cx="12198349" cy="60684"/>
          </a:xfrm>
          <a:prstGeom prst="rect">
            <a:avLst/>
          </a:prstGeom>
          <a:solidFill>
            <a:srgbClr val="C0000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4" name="内容占位符 5"/>
          <p:cNvSpPr>
            <a:spLocks noGrp="1"/>
          </p:cNvSpPr>
          <p:nvPr>
            <p:ph idx="1"/>
          </p:nvPr>
        </p:nvSpPr>
        <p:spPr>
          <a:xfrm>
            <a:off x="115930" y="1718327"/>
            <a:ext cx="3801767" cy="1981200"/>
          </a:xfrm>
        </p:spPr>
        <p:txBody>
          <a:bodyPr>
            <a:noAutofit/>
          </a:bodyPr>
          <a:lstStyle/>
          <a:p>
            <a:pPr>
              <a:lnSpc>
                <a:spcPct val="150000"/>
              </a:lnSpc>
            </a:pPr>
            <a:r>
              <a:rPr lang="zh-CN" altLang="en-US" dirty="0">
                <a:solidFill>
                  <a:srgbClr val="FF0000"/>
                </a:solidFill>
              </a:rPr>
              <a:t>动画语言的类型</a:t>
            </a:r>
          </a:p>
          <a:p>
            <a:pPr>
              <a:lnSpc>
                <a:spcPct val="150000"/>
              </a:lnSpc>
            </a:pPr>
            <a:r>
              <a:rPr lang="zh-CN" altLang="en-US" dirty="0">
                <a:solidFill>
                  <a:srgbClr val="FF0000"/>
                </a:solidFill>
              </a:rPr>
              <a:t>动画中的语言就是指动画作品中各种角色发出的有声语言</a:t>
            </a:r>
            <a:r>
              <a:rPr lang="zh-CN" altLang="en-US" dirty="0" smtClean="0">
                <a:solidFill>
                  <a:srgbClr val="FF0000"/>
                </a:solidFill>
              </a:rPr>
              <a:t>。</a:t>
            </a:r>
            <a:r>
              <a:rPr lang="zh-CN" altLang="zh-CN" dirty="0" smtClean="0"/>
              <a:t>语言能够</a:t>
            </a:r>
            <a:r>
              <a:rPr lang="zh-CN" altLang="zh-CN" dirty="0"/>
              <a:t>最直接、最迅速、最鲜明地体现出角色之间的关系，并带动剧情的</a:t>
            </a:r>
            <a:r>
              <a:rPr lang="zh-CN" altLang="zh-CN" dirty="0" smtClean="0"/>
              <a:t>发展</a:t>
            </a:r>
            <a:endParaRPr lang="en-US" altLang="zh-CN" dirty="0" smtClean="0">
              <a:solidFill>
                <a:srgbClr val="FF0000"/>
              </a:solidFill>
            </a:endParaRPr>
          </a:p>
        </p:txBody>
      </p:sp>
      <p:sp>
        <p:nvSpPr>
          <p:cNvPr id="245" name="矩形 244"/>
          <p:cNvSpPr/>
          <p:nvPr/>
        </p:nvSpPr>
        <p:spPr>
          <a:xfrm>
            <a:off x="848890" y="6293819"/>
            <a:ext cx="343077" cy="369362"/>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6" name="矩形 245"/>
          <p:cNvSpPr/>
          <p:nvPr/>
        </p:nvSpPr>
        <p:spPr>
          <a:xfrm>
            <a:off x="2016814" y="5763370"/>
            <a:ext cx="266841" cy="28728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7" name="矩形 246"/>
          <p:cNvSpPr/>
          <p:nvPr/>
        </p:nvSpPr>
        <p:spPr>
          <a:xfrm>
            <a:off x="367079" y="5763370"/>
            <a:ext cx="266841" cy="28728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8" name="矩形 247"/>
          <p:cNvSpPr/>
          <p:nvPr/>
        </p:nvSpPr>
        <p:spPr>
          <a:xfrm>
            <a:off x="0" y="6097412"/>
            <a:ext cx="12198350" cy="762176"/>
          </a:xfrm>
          <a:prstGeom prst="rect">
            <a:avLst/>
          </a:prstGeom>
          <a:solidFill>
            <a:srgbClr val="74B836"/>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9" name="矩形 248"/>
          <p:cNvSpPr/>
          <p:nvPr/>
        </p:nvSpPr>
        <p:spPr>
          <a:xfrm>
            <a:off x="1" y="5904092"/>
            <a:ext cx="12198350" cy="60684"/>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0" name="矩形 249"/>
          <p:cNvSpPr/>
          <p:nvPr/>
        </p:nvSpPr>
        <p:spPr>
          <a:xfrm>
            <a:off x="-8809" y="5667672"/>
            <a:ext cx="495557" cy="533524"/>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1" name="矩形 250"/>
          <p:cNvSpPr/>
          <p:nvPr/>
        </p:nvSpPr>
        <p:spPr>
          <a:xfrm>
            <a:off x="2340789" y="6009853"/>
            <a:ext cx="266841" cy="287285"/>
          </a:xfrm>
          <a:prstGeom prst="rect">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2" name="矩形 251"/>
          <p:cNvSpPr/>
          <p:nvPr/>
        </p:nvSpPr>
        <p:spPr>
          <a:xfrm>
            <a:off x="2016814" y="6423778"/>
            <a:ext cx="266841" cy="287285"/>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3" name="矩形 252"/>
          <p:cNvSpPr/>
          <p:nvPr/>
        </p:nvSpPr>
        <p:spPr>
          <a:xfrm>
            <a:off x="2607630" y="5648457"/>
            <a:ext cx="106736" cy="114913"/>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4" name="矩形 253"/>
          <p:cNvSpPr/>
          <p:nvPr/>
        </p:nvSpPr>
        <p:spPr>
          <a:xfrm>
            <a:off x="1883393" y="5961909"/>
            <a:ext cx="266841" cy="287285"/>
          </a:xfrm>
          <a:prstGeom prst="rect">
            <a:avLst/>
          </a:prstGeom>
          <a:solidFill>
            <a:srgbClr val="7F7F7F"/>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5" name="矩形 254"/>
          <p:cNvSpPr/>
          <p:nvPr/>
        </p:nvSpPr>
        <p:spPr>
          <a:xfrm flipV="1">
            <a:off x="1174351" y="6009853"/>
            <a:ext cx="266841" cy="28728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6" name="矩形 255"/>
          <p:cNvSpPr/>
          <p:nvPr/>
        </p:nvSpPr>
        <p:spPr>
          <a:xfrm>
            <a:off x="3050082" y="6293819"/>
            <a:ext cx="156291" cy="13551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 name="矩形 1"/>
          <p:cNvSpPr/>
          <p:nvPr/>
        </p:nvSpPr>
        <p:spPr>
          <a:xfrm>
            <a:off x="4131424" y="1538381"/>
            <a:ext cx="7851775" cy="4662815"/>
          </a:xfrm>
          <a:prstGeom prst="rect">
            <a:avLst/>
          </a:prstGeom>
        </p:spPr>
        <p:txBody>
          <a:bodyPr wrap="square">
            <a:spAutoFit/>
          </a:bodyPr>
          <a:lstStyle/>
          <a:p>
            <a:pPr>
              <a:lnSpc>
                <a:spcPct val="150000"/>
              </a:lnSpc>
            </a:pPr>
            <a:r>
              <a:rPr lang="zh-CN" altLang="en-US" sz="1800" dirty="0">
                <a:solidFill>
                  <a:srgbClr val="FF0000"/>
                </a:solidFill>
              </a:rPr>
              <a:t>对白也称对话，</a:t>
            </a:r>
            <a:r>
              <a:rPr lang="zh-CN" altLang="en-US" sz="1800" dirty="0"/>
              <a:t>它是人物表达思想、表达情感的重要手段，是影片中推动叙事发展的重要元素。在动画片中，对白仍然是推进叙事、表现人物、塑造人物、表达性格的主要表现方式</a:t>
            </a:r>
            <a:endParaRPr lang="en-US" altLang="zh-CN" sz="1800" dirty="0"/>
          </a:p>
          <a:p>
            <a:pPr>
              <a:lnSpc>
                <a:spcPct val="150000"/>
              </a:lnSpc>
            </a:pPr>
            <a:r>
              <a:rPr lang="zh-CN" altLang="zh-CN" sz="1800" dirty="0"/>
              <a:t>独白和旁白均是以画外音的形式来表达的。</a:t>
            </a:r>
            <a:r>
              <a:rPr lang="zh-CN" altLang="zh-CN" sz="1800" dirty="0">
                <a:solidFill>
                  <a:srgbClr val="FF0000"/>
                </a:solidFill>
              </a:rPr>
              <a:t>独白</a:t>
            </a:r>
            <a:r>
              <a:rPr lang="zh-CN" altLang="zh-CN" sz="1800" dirty="0"/>
              <a:t>是人物在特定情景下的心声，是揭示人物心理的一种手段</a:t>
            </a:r>
            <a:r>
              <a:rPr lang="zh-CN" altLang="zh-CN" sz="1800" dirty="0" smtClean="0"/>
              <a:t>。它</a:t>
            </a:r>
            <a:r>
              <a:rPr lang="zh-CN" altLang="zh-CN" sz="1800" dirty="0"/>
              <a:t>是以第一人称的方式所做的内心独白，表达的是人物最真实的思想和隐秘的情感</a:t>
            </a:r>
            <a:r>
              <a:rPr lang="zh-CN" altLang="zh-CN" sz="1800" dirty="0" smtClean="0"/>
              <a:t>，必须</a:t>
            </a:r>
            <a:r>
              <a:rPr lang="zh-CN" altLang="zh-CN" sz="1800" dirty="0"/>
              <a:t>符合人物的性格和在特殊情况下的思想活动</a:t>
            </a:r>
            <a:r>
              <a:rPr lang="zh-CN" altLang="zh-CN" sz="1800" dirty="0" smtClean="0"/>
              <a:t>。</a:t>
            </a:r>
            <a:endParaRPr lang="en-US" altLang="zh-CN" sz="1800" dirty="0" smtClean="0"/>
          </a:p>
          <a:p>
            <a:pPr>
              <a:lnSpc>
                <a:spcPct val="150000"/>
              </a:lnSpc>
            </a:pPr>
            <a:r>
              <a:rPr lang="zh-CN" altLang="zh-CN" sz="1800" dirty="0">
                <a:solidFill>
                  <a:srgbClr val="FF0000"/>
                </a:solidFill>
              </a:rPr>
              <a:t>旁白</a:t>
            </a:r>
            <a:r>
              <a:rPr lang="zh-CN" altLang="zh-CN" sz="1800" dirty="0"/>
              <a:t>是影片叙事、抒情的一种方法，它可以使创作者的客观叙述，也可以是剧中人物的主观自述。旁白不要求像对话那样追求口语化，而是追求书面语言那种</a:t>
            </a:r>
            <a:r>
              <a:rPr lang="zh-CN" altLang="zh-CN" sz="1800" dirty="0" smtClean="0"/>
              <a:t>较为</a:t>
            </a:r>
            <a:r>
              <a:rPr lang="zh-CN" altLang="zh-CN" sz="1800" dirty="0"/>
              <a:t>严密的语法结构和逻辑性，使之具有较强的文学性，或充满诗意，或具有</a:t>
            </a:r>
            <a:r>
              <a:rPr lang="zh-CN" altLang="zh-CN" sz="1800" dirty="0" smtClean="0"/>
              <a:t>哲理</a:t>
            </a:r>
            <a:endParaRPr lang="zh-CN" altLang="zh-CN" sz="1800" dirty="0"/>
          </a:p>
        </p:txBody>
      </p:sp>
      <p:cxnSp>
        <p:nvCxnSpPr>
          <p:cNvPr id="18" name="直接连接符 17"/>
          <p:cNvCxnSpPr/>
          <p:nvPr/>
        </p:nvCxnSpPr>
        <p:spPr>
          <a:xfrm>
            <a:off x="3965575" y="1571136"/>
            <a:ext cx="17707" cy="4332956"/>
          </a:xfrm>
          <a:prstGeom prst="line">
            <a:avLst/>
          </a:prstGeom>
          <a:noFill/>
          <a:ln w="28575" cap="flat" cmpd="sng" algn="ctr">
            <a:solidFill>
              <a:srgbClr val="A6B727"/>
            </a:solidFill>
            <a:prstDash val="sysDash"/>
            <a:miter lim="800000"/>
          </a:ln>
          <a:effectLst/>
        </p:spPr>
      </p:cxnSp>
    </p:spTree>
    <p:extLst>
      <p:ext uri="{BB962C8B-B14F-4D97-AF65-F5344CB8AC3E}">
        <p14:creationId xmlns:p14="http://schemas.microsoft.com/office/powerpoint/2010/main" val="3886807922"/>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pPr>
              <a:lnSpc>
                <a:spcPts val="2401"/>
              </a:lnSpc>
            </a:pPr>
            <a:r>
              <a:rPr lang="en-US" altLang="zh-CN" dirty="0" smtClean="0"/>
              <a:t>7.3</a:t>
            </a:r>
            <a:r>
              <a:rPr lang="en-US" altLang="zh-CN" dirty="0" smtClean="0"/>
              <a:t>.1</a:t>
            </a:r>
            <a:r>
              <a:rPr lang="zh-CN" altLang="en-US" dirty="0"/>
              <a:t>语言</a:t>
            </a:r>
          </a:p>
        </p:txBody>
      </p:sp>
      <p:sp>
        <p:nvSpPr>
          <p:cNvPr id="243" name="矩形 242"/>
          <p:cNvSpPr/>
          <p:nvPr/>
        </p:nvSpPr>
        <p:spPr>
          <a:xfrm>
            <a:off x="-43052" y="1452676"/>
            <a:ext cx="12198349" cy="60684"/>
          </a:xfrm>
          <a:prstGeom prst="rect">
            <a:avLst/>
          </a:prstGeom>
          <a:solidFill>
            <a:srgbClr val="C0000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4" name="内容占位符 5"/>
          <p:cNvSpPr>
            <a:spLocks noGrp="1"/>
          </p:cNvSpPr>
          <p:nvPr>
            <p:ph idx="1"/>
          </p:nvPr>
        </p:nvSpPr>
        <p:spPr>
          <a:xfrm>
            <a:off x="115930" y="1718326"/>
            <a:ext cx="3849645" cy="3311667"/>
          </a:xfrm>
        </p:spPr>
        <p:txBody>
          <a:bodyPr>
            <a:noAutofit/>
          </a:bodyPr>
          <a:lstStyle/>
          <a:p>
            <a:pPr>
              <a:lnSpc>
                <a:spcPct val="150000"/>
              </a:lnSpc>
            </a:pPr>
            <a:r>
              <a:rPr lang="zh-CN" altLang="en-US" dirty="0">
                <a:solidFill>
                  <a:srgbClr val="FF0000"/>
                </a:solidFill>
              </a:rPr>
              <a:t>动画语言的</a:t>
            </a:r>
            <a:r>
              <a:rPr lang="zh-CN" altLang="en-US" dirty="0" smtClean="0">
                <a:solidFill>
                  <a:srgbClr val="FF0000"/>
                </a:solidFill>
              </a:rPr>
              <a:t>作用</a:t>
            </a:r>
            <a:endParaRPr lang="en-US" altLang="zh-CN" dirty="0" smtClean="0">
              <a:solidFill>
                <a:srgbClr val="FF0000"/>
              </a:solidFill>
            </a:endParaRPr>
          </a:p>
          <a:p>
            <a:pPr>
              <a:lnSpc>
                <a:spcPct val="150000"/>
              </a:lnSpc>
              <a:buFont typeface="Wingdings" pitchFamily="2" charset="2"/>
              <a:buChar char="ü"/>
            </a:pPr>
            <a:r>
              <a:rPr lang="zh-CN" altLang="en-US" dirty="0">
                <a:solidFill>
                  <a:srgbClr val="FF0000"/>
                </a:solidFill>
              </a:rPr>
              <a:t>语言可以塑造动画人物形象</a:t>
            </a:r>
            <a:r>
              <a:rPr lang="zh-CN" altLang="en-US" dirty="0" smtClean="0">
                <a:solidFill>
                  <a:schemeClr val="tx1"/>
                </a:solidFill>
              </a:rPr>
              <a:t>。</a:t>
            </a:r>
            <a:endParaRPr lang="en-US" altLang="zh-CN" dirty="0" smtClean="0">
              <a:solidFill>
                <a:schemeClr val="tx1"/>
              </a:solidFill>
            </a:endParaRPr>
          </a:p>
          <a:p>
            <a:pPr>
              <a:lnSpc>
                <a:spcPct val="150000"/>
              </a:lnSpc>
              <a:buFont typeface="Wingdings" pitchFamily="2" charset="2"/>
              <a:buChar char="ü"/>
            </a:pPr>
            <a:r>
              <a:rPr lang="zh-CN" altLang="en-US" dirty="0"/>
              <a:t>语言的情绪表现</a:t>
            </a:r>
            <a:r>
              <a:rPr lang="zh-CN" altLang="en-US" dirty="0" smtClean="0"/>
              <a:t>功能</a:t>
            </a:r>
            <a:endParaRPr lang="en-US" altLang="zh-CN" dirty="0" smtClean="0"/>
          </a:p>
          <a:p>
            <a:pPr>
              <a:lnSpc>
                <a:spcPct val="150000"/>
              </a:lnSpc>
              <a:buFont typeface="Wingdings" pitchFamily="2" charset="2"/>
              <a:buChar char="ü"/>
            </a:pPr>
            <a:r>
              <a:rPr lang="zh-CN" altLang="en-US" dirty="0"/>
              <a:t>语言声音的夸张变形使声音更具有表现力</a:t>
            </a:r>
            <a:endParaRPr lang="en-US" altLang="zh-CN" dirty="0" smtClean="0">
              <a:solidFill>
                <a:srgbClr val="FF0000"/>
              </a:solidFill>
            </a:endParaRPr>
          </a:p>
        </p:txBody>
      </p:sp>
      <p:sp>
        <p:nvSpPr>
          <p:cNvPr id="245" name="矩形 244"/>
          <p:cNvSpPr/>
          <p:nvPr/>
        </p:nvSpPr>
        <p:spPr>
          <a:xfrm>
            <a:off x="848890" y="6293819"/>
            <a:ext cx="343077" cy="369362"/>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6" name="矩形 245"/>
          <p:cNvSpPr/>
          <p:nvPr/>
        </p:nvSpPr>
        <p:spPr>
          <a:xfrm>
            <a:off x="2016814" y="5763370"/>
            <a:ext cx="266841" cy="28728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7" name="矩形 246"/>
          <p:cNvSpPr/>
          <p:nvPr/>
        </p:nvSpPr>
        <p:spPr>
          <a:xfrm>
            <a:off x="367079" y="5763370"/>
            <a:ext cx="266841" cy="28728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8" name="矩形 247"/>
          <p:cNvSpPr/>
          <p:nvPr/>
        </p:nvSpPr>
        <p:spPr>
          <a:xfrm>
            <a:off x="0" y="6097412"/>
            <a:ext cx="12198350" cy="762176"/>
          </a:xfrm>
          <a:prstGeom prst="rect">
            <a:avLst/>
          </a:prstGeom>
          <a:solidFill>
            <a:srgbClr val="74B836"/>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9" name="矩形 248"/>
          <p:cNvSpPr/>
          <p:nvPr/>
        </p:nvSpPr>
        <p:spPr>
          <a:xfrm>
            <a:off x="1" y="5904092"/>
            <a:ext cx="12198350" cy="60684"/>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0" name="矩形 249"/>
          <p:cNvSpPr/>
          <p:nvPr/>
        </p:nvSpPr>
        <p:spPr>
          <a:xfrm>
            <a:off x="-8809" y="5667672"/>
            <a:ext cx="495557" cy="533524"/>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1" name="矩形 250"/>
          <p:cNvSpPr/>
          <p:nvPr/>
        </p:nvSpPr>
        <p:spPr>
          <a:xfrm>
            <a:off x="2340789" y="6009853"/>
            <a:ext cx="266841" cy="287285"/>
          </a:xfrm>
          <a:prstGeom prst="rect">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2" name="矩形 251"/>
          <p:cNvSpPr/>
          <p:nvPr/>
        </p:nvSpPr>
        <p:spPr>
          <a:xfrm>
            <a:off x="2016814" y="6423778"/>
            <a:ext cx="266841" cy="287285"/>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3" name="矩形 252"/>
          <p:cNvSpPr/>
          <p:nvPr/>
        </p:nvSpPr>
        <p:spPr>
          <a:xfrm>
            <a:off x="2607630" y="5648457"/>
            <a:ext cx="106736" cy="114913"/>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4" name="矩形 253"/>
          <p:cNvSpPr/>
          <p:nvPr/>
        </p:nvSpPr>
        <p:spPr>
          <a:xfrm>
            <a:off x="1883393" y="5961909"/>
            <a:ext cx="266841" cy="287285"/>
          </a:xfrm>
          <a:prstGeom prst="rect">
            <a:avLst/>
          </a:prstGeom>
          <a:solidFill>
            <a:srgbClr val="7F7F7F"/>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5" name="矩形 254"/>
          <p:cNvSpPr/>
          <p:nvPr/>
        </p:nvSpPr>
        <p:spPr>
          <a:xfrm flipV="1">
            <a:off x="1174351" y="6009853"/>
            <a:ext cx="266841" cy="28728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6" name="矩形 255"/>
          <p:cNvSpPr/>
          <p:nvPr/>
        </p:nvSpPr>
        <p:spPr>
          <a:xfrm>
            <a:off x="3050082" y="6293819"/>
            <a:ext cx="156291" cy="13551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 name="矩形 1"/>
          <p:cNvSpPr/>
          <p:nvPr/>
        </p:nvSpPr>
        <p:spPr>
          <a:xfrm>
            <a:off x="4131424" y="1905794"/>
            <a:ext cx="7851775" cy="2585323"/>
          </a:xfrm>
          <a:prstGeom prst="rect">
            <a:avLst/>
          </a:prstGeom>
        </p:spPr>
        <p:txBody>
          <a:bodyPr wrap="square">
            <a:spAutoFit/>
          </a:bodyPr>
          <a:lstStyle/>
          <a:p>
            <a:pPr>
              <a:lnSpc>
                <a:spcPct val="150000"/>
              </a:lnSpc>
            </a:pPr>
            <a:r>
              <a:rPr lang="zh-CN" altLang="en-US" sz="1800" dirty="0">
                <a:solidFill>
                  <a:srgbClr val="FF0000"/>
                </a:solidFill>
              </a:rPr>
              <a:t>语言可以塑造动画人物</a:t>
            </a:r>
            <a:r>
              <a:rPr lang="zh-CN" altLang="en-US" sz="1800" dirty="0" smtClean="0">
                <a:solidFill>
                  <a:srgbClr val="FF0000"/>
                </a:solidFill>
              </a:rPr>
              <a:t>形象</a:t>
            </a:r>
            <a:endParaRPr lang="en-US" altLang="zh-CN" sz="1800" dirty="0" smtClean="0">
              <a:solidFill>
                <a:srgbClr val="FF0000"/>
              </a:solidFill>
            </a:endParaRPr>
          </a:p>
          <a:p>
            <a:pPr marL="285750" indent="-285750">
              <a:lnSpc>
                <a:spcPct val="150000"/>
              </a:lnSpc>
              <a:buFont typeface="Wingdings" pitchFamily="2" charset="2"/>
              <a:buChar char="l"/>
            </a:pPr>
            <a:r>
              <a:rPr lang="zh-CN" altLang="en-US" sz="1800" dirty="0"/>
              <a:t>首先，通过语言的物理属性</a:t>
            </a:r>
            <a:r>
              <a:rPr lang="en-US" altLang="zh-CN" sz="1800" dirty="0"/>
              <a:t>——</a:t>
            </a:r>
            <a:r>
              <a:rPr lang="zh-CN" altLang="en-US" sz="1800" dirty="0"/>
              <a:t>音高、音色和节奏来塑造人物形象</a:t>
            </a:r>
            <a:r>
              <a:rPr lang="zh-CN" altLang="en-US" sz="1800" dirty="0" smtClean="0"/>
              <a:t>。</a:t>
            </a:r>
            <a:endParaRPr lang="en-US" altLang="zh-CN" sz="1800" dirty="0" smtClean="0"/>
          </a:p>
          <a:p>
            <a:pPr marL="285750" indent="-285750">
              <a:lnSpc>
                <a:spcPct val="150000"/>
              </a:lnSpc>
              <a:buFont typeface="Wingdings" pitchFamily="2" charset="2"/>
              <a:buChar char="l"/>
            </a:pPr>
            <a:r>
              <a:rPr lang="zh-CN" altLang="en-US" sz="1800" dirty="0"/>
              <a:t>其次，可以通过语言的内容来塑造人物的形象，经典的语句还可以成为人物的标志性语言，给观众留下深刻的印象</a:t>
            </a:r>
            <a:r>
              <a:rPr lang="zh-CN" altLang="zh-CN" sz="1800" dirty="0" smtClean="0"/>
              <a:t>。</a:t>
            </a:r>
            <a:endParaRPr lang="en-US" altLang="zh-CN" sz="1800" dirty="0" smtClean="0"/>
          </a:p>
          <a:p>
            <a:pPr marL="285750" indent="-285750">
              <a:lnSpc>
                <a:spcPct val="150000"/>
              </a:lnSpc>
              <a:buFont typeface="Wingdings" pitchFamily="2" charset="2"/>
              <a:buChar char="l"/>
            </a:pPr>
            <a:r>
              <a:rPr lang="zh-CN" altLang="en-US" sz="1800" dirty="0"/>
              <a:t>动画片中的语言带有一定的符号性，好的声音能够成为一个动画片的形象代表，可以通过一些无实意的人声丰富角色的形象</a:t>
            </a:r>
            <a:endParaRPr lang="en-US" altLang="zh-CN" sz="1800" dirty="0" smtClean="0"/>
          </a:p>
        </p:txBody>
      </p:sp>
      <p:cxnSp>
        <p:nvCxnSpPr>
          <p:cNvPr id="18" name="直接连接符 17"/>
          <p:cNvCxnSpPr/>
          <p:nvPr/>
        </p:nvCxnSpPr>
        <p:spPr>
          <a:xfrm>
            <a:off x="3965575" y="1571136"/>
            <a:ext cx="17707" cy="4332956"/>
          </a:xfrm>
          <a:prstGeom prst="line">
            <a:avLst/>
          </a:prstGeom>
          <a:noFill/>
          <a:ln w="28575" cap="flat" cmpd="sng" algn="ctr">
            <a:solidFill>
              <a:srgbClr val="A6B727"/>
            </a:solidFill>
            <a:prstDash val="sysDash"/>
            <a:miter lim="800000"/>
          </a:ln>
          <a:effectLst/>
        </p:spPr>
      </p:cxnSp>
    </p:spTree>
    <p:extLst>
      <p:ext uri="{BB962C8B-B14F-4D97-AF65-F5344CB8AC3E}">
        <p14:creationId xmlns:p14="http://schemas.microsoft.com/office/powerpoint/2010/main" val="3344108570"/>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pPr>
              <a:lnSpc>
                <a:spcPts val="2401"/>
              </a:lnSpc>
            </a:pPr>
            <a:r>
              <a:rPr lang="en-US" altLang="zh-CN" dirty="0" smtClean="0"/>
              <a:t>7.3</a:t>
            </a:r>
            <a:r>
              <a:rPr lang="en-US" altLang="zh-CN" dirty="0" smtClean="0"/>
              <a:t>.1</a:t>
            </a:r>
            <a:r>
              <a:rPr lang="zh-CN" altLang="en-US" dirty="0"/>
              <a:t>语言</a:t>
            </a:r>
          </a:p>
        </p:txBody>
      </p:sp>
      <p:sp>
        <p:nvSpPr>
          <p:cNvPr id="243" name="矩形 242"/>
          <p:cNvSpPr/>
          <p:nvPr/>
        </p:nvSpPr>
        <p:spPr>
          <a:xfrm>
            <a:off x="-43052" y="1452676"/>
            <a:ext cx="12198349" cy="60684"/>
          </a:xfrm>
          <a:prstGeom prst="rect">
            <a:avLst/>
          </a:prstGeom>
          <a:solidFill>
            <a:srgbClr val="C0000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4" name="内容占位符 5"/>
          <p:cNvSpPr>
            <a:spLocks noGrp="1"/>
          </p:cNvSpPr>
          <p:nvPr>
            <p:ph idx="1"/>
          </p:nvPr>
        </p:nvSpPr>
        <p:spPr>
          <a:xfrm>
            <a:off x="115930" y="1718326"/>
            <a:ext cx="3849645" cy="3311667"/>
          </a:xfrm>
        </p:spPr>
        <p:txBody>
          <a:bodyPr>
            <a:noAutofit/>
          </a:bodyPr>
          <a:lstStyle/>
          <a:p>
            <a:pPr>
              <a:lnSpc>
                <a:spcPct val="150000"/>
              </a:lnSpc>
            </a:pPr>
            <a:r>
              <a:rPr lang="zh-CN" altLang="en-US" dirty="0">
                <a:solidFill>
                  <a:srgbClr val="FF0000"/>
                </a:solidFill>
              </a:rPr>
              <a:t>动画语言的</a:t>
            </a:r>
            <a:r>
              <a:rPr lang="zh-CN" altLang="en-US" dirty="0" smtClean="0">
                <a:solidFill>
                  <a:srgbClr val="FF0000"/>
                </a:solidFill>
              </a:rPr>
              <a:t>作用</a:t>
            </a:r>
            <a:endParaRPr lang="en-US" altLang="zh-CN" dirty="0" smtClean="0">
              <a:solidFill>
                <a:srgbClr val="FF0000"/>
              </a:solidFill>
            </a:endParaRPr>
          </a:p>
          <a:p>
            <a:pPr>
              <a:lnSpc>
                <a:spcPct val="150000"/>
              </a:lnSpc>
              <a:buFont typeface="Wingdings" pitchFamily="2" charset="2"/>
              <a:buChar char="ü"/>
            </a:pPr>
            <a:r>
              <a:rPr lang="zh-CN" altLang="en-US" dirty="0">
                <a:solidFill>
                  <a:schemeClr val="tx1"/>
                </a:solidFill>
              </a:rPr>
              <a:t>语言可以塑造动画人物形象</a:t>
            </a:r>
            <a:r>
              <a:rPr lang="zh-CN" altLang="en-US" dirty="0" smtClean="0">
                <a:solidFill>
                  <a:schemeClr val="tx1"/>
                </a:solidFill>
              </a:rPr>
              <a:t>。</a:t>
            </a:r>
            <a:endParaRPr lang="en-US" altLang="zh-CN" dirty="0" smtClean="0">
              <a:solidFill>
                <a:schemeClr val="tx1"/>
              </a:solidFill>
            </a:endParaRPr>
          </a:p>
          <a:p>
            <a:pPr>
              <a:lnSpc>
                <a:spcPct val="150000"/>
              </a:lnSpc>
              <a:buFont typeface="Wingdings" pitchFamily="2" charset="2"/>
              <a:buChar char="ü"/>
            </a:pPr>
            <a:r>
              <a:rPr lang="zh-CN" altLang="en-US" dirty="0">
                <a:solidFill>
                  <a:srgbClr val="FF0000"/>
                </a:solidFill>
              </a:rPr>
              <a:t>语言的情绪表现</a:t>
            </a:r>
            <a:r>
              <a:rPr lang="zh-CN" altLang="en-US" dirty="0" smtClean="0">
                <a:solidFill>
                  <a:srgbClr val="FF0000"/>
                </a:solidFill>
              </a:rPr>
              <a:t>功能</a:t>
            </a:r>
            <a:endParaRPr lang="en-US" altLang="zh-CN" dirty="0" smtClean="0">
              <a:solidFill>
                <a:srgbClr val="FF0000"/>
              </a:solidFill>
            </a:endParaRPr>
          </a:p>
          <a:p>
            <a:pPr>
              <a:lnSpc>
                <a:spcPct val="150000"/>
              </a:lnSpc>
              <a:buFont typeface="Wingdings" pitchFamily="2" charset="2"/>
              <a:buChar char="ü"/>
            </a:pPr>
            <a:r>
              <a:rPr lang="zh-CN" altLang="en-US" dirty="0"/>
              <a:t>语言声音的夸张变形使声音更具有表现力</a:t>
            </a:r>
            <a:endParaRPr lang="en-US" altLang="zh-CN" dirty="0" smtClean="0">
              <a:solidFill>
                <a:srgbClr val="FF0000"/>
              </a:solidFill>
            </a:endParaRPr>
          </a:p>
        </p:txBody>
      </p:sp>
      <p:sp>
        <p:nvSpPr>
          <p:cNvPr id="245" name="矩形 244"/>
          <p:cNvSpPr/>
          <p:nvPr/>
        </p:nvSpPr>
        <p:spPr>
          <a:xfrm>
            <a:off x="848890" y="6293819"/>
            <a:ext cx="343077" cy="369362"/>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6" name="矩形 245"/>
          <p:cNvSpPr/>
          <p:nvPr/>
        </p:nvSpPr>
        <p:spPr>
          <a:xfrm>
            <a:off x="2016814" y="5763370"/>
            <a:ext cx="266841" cy="28728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7" name="矩形 246"/>
          <p:cNvSpPr/>
          <p:nvPr/>
        </p:nvSpPr>
        <p:spPr>
          <a:xfrm>
            <a:off x="367079" y="5763370"/>
            <a:ext cx="266841" cy="28728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8" name="矩形 247"/>
          <p:cNvSpPr/>
          <p:nvPr/>
        </p:nvSpPr>
        <p:spPr>
          <a:xfrm>
            <a:off x="0" y="6097412"/>
            <a:ext cx="12198350" cy="762176"/>
          </a:xfrm>
          <a:prstGeom prst="rect">
            <a:avLst/>
          </a:prstGeom>
          <a:solidFill>
            <a:srgbClr val="74B836"/>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9" name="矩形 248"/>
          <p:cNvSpPr/>
          <p:nvPr/>
        </p:nvSpPr>
        <p:spPr>
          <a:xfrm>
            <a:off x="1" y="5904092"/>
            <a:ext cx="12198350" cy="60684"/>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0" name="矩形 249"/>
          <p:cNvSpPr/>
          <p:nvPr/>
        </p:nvSpPr>
        <p:spPr>
          <a:xfrm>
            <a:off x="-8809" y="5667672"/>
            <a:ext cx="495557" cy="533524"/>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1" name="矩形 250"/>
          <p:cNvSpPr/>
          <p:nvPr/>
        </p:nvSpPr>
        <p:spPr>
          <a:xfrm>
            <a:off x="2340789" y="6009853"/>
            <a:ext cx="266841" cy="287285"/>
          </a:xfrm>
          <a:prstGeom prst="rect">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2" name="矩形 251"/>
          <p:cNvSpPr/>
          <p:nvPr/>
        </p:nvSpPr>
        <p:spPr>
          <a:xfrm>
            <a:off x="2016814" y="6423778"/>
            <a:ext cx="266841" cy="287285"/>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3" name="矩形 252"/>
          <p:cNvSpPr/>
          <p:nvPr/>
        </p:nvSpPr>
        <p:spPr>
          <a:xfrm>
            <a:off x="2607630" y="5648457"/>
            <a:ext cx="106736" cy="114913"/>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4" name="矩形 253"/>
          <p:cNvSpPr/>
          <p:nvPr/>
        </p:nvSpPr>
        <p:spPr>
          <a:xfrm>
            <a:off x="1883393" y="5961909"/>
            <a:ext cx="266841" cy="287285"/>
          </a:xfrm>
          <a:prstGeom prst="rect">
            <a:avLst/>
          </a:prstGeom>
          <a:solidFill>
            <a:srgbClr val="7F7F7F"/>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5" name="矩形 254"/>
          <p:cNvSpPr/>
          <p:nvPr/>
        </p:nvSpPr>
        <p:spPr>
          <a:xfrm flipV="1">
            <a:off x="1174351" y="6009853"/>
            <a:ext cx="266841" cy="28728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6" name="矩形 255"/>
          <p:cNvSpPr/>
          <p:nvPr/>
        </p:nvSpPr>
        <p:spPr>
          <a:xfrm>
            <a:off x="3050082" y="6293819"/>
            <a:ext cx="156291" cy="13551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 name="矩形 1"/>
          <p:cNvSpPr/>
          <p:nvPr/>
        </p:nvSpPr>
        <p:spPr>
          <a:xfrm>
            <a:off x="4131424" y="1905794"/>
            <a:ext cx="7851775" cy="1754326"/>
          </a:xfrm>
          <a:prstGeom prst="rect">
            <a:avLst/>
          </a:prstGeom>
        </p:spPr>
        <p:txBody>
          <a:bodyPr wrap="square">
            <a:spAutoFit/>
          </a:bodyPr>
          <a:lstStyle/>
          <a:p>
            <a:pPr>
              <a:lnSpc>
                <a:spcPct val="150000"/>
              </a:lnSpc>
            </a:pPr>
            <a:r>
              <a:rPr lang="zh-CN" altLang="en-US" sz="1800" dirty="0">
                <a:solidFill>
                  <a:srgbClr val="FF0000"/>
                </a:solidFill>
              </a:rPr>
              <a:t>语言的情绪表现功能</a:t>
            </a:r>
          </a:p>
          <a:p>
            <a:pPr marL="285750" indent="-285750">
              <a:lnSpc>
                <a:spcPct val="150000"/>
              </a:lnSpc>
              <a:buFont typeface="Wingdings" pitchFamily="2" charset="2"/>
              <a:buChar char="l"/>
            </a:pPr>
            <a:r>
              <a:rPr lang="zh-CN" altLang="en-US" sz="1800" dirty="0" smtClean="0"/>
              <a:t>在</a:t>
            </a:r>
            <a:r>
              <a:rPr lang="zh-CN" altLang="en-US" sz="1800" dirty="0"/>
              <a:t>生活中，人们对语言的处理一般是根据生理本能来完成的。兴奋的时候就会情绪高昂，语调高亢，说话有力，节奏较快；悲伤的时候就会情绪低落，语调低沉，说话无力，节奏缓慢。</a:t>
            </a:r>
            <a:endParaRPr lang="en-US" altLang="zh-CN" sz="1800" dirty="0" smtClean="0"/>
          </a:p>
        </p:txBody>
      </p:sp>
      <p:cxnSp>
        <p:nvCxnSpPr>
          <p:cNvPr id="18" name="直接连接符 17"/>
          <p:cNvCxnSpPr/>
          <p:nvPr/>
        </p:nvCxnSpPr>
        <p:spPr>
          <a:xfrm>
            <a:off x="3965575" y="1571136"/>
            <a:ext cx="17707" cy="4332956"/>
          </a:xfrm>
          <a:prstGeom prst="line">
            <a:avLst/>
          </a:prstGeom>
          <a:noFill/>
          <a:ln w="28575" cap="flat" cmpd="sng" algn="ctr">
            <a:solidFill>
              <a:srgbClr val="A6B727"/>
            </a:solidFill>
            <a:prstDash val="sysDash"/>
            <a:miter lim="800000"/>
          </a:ln>
          <a:effectLst/>
        </p:spPr>
      </p:cxnSp>
    </p:spTree>
    <p:extLst>
      <p:ext uri="{BB962C8B-B14F-4D97-AF65-F5344CB8AC3E}">
        <p14:creationId xmlns:p14="http://schemas.microsoft.com/office/powerpoint/2010/main" val="3876017892"/>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pPr>
              <a:lnSpc>
                <a:spcPts val="2401"/>
              </a:lnSpc>
            </a:pPr>
            <a:r>
              <a:rPr lang="en-US" altLang="zh-CN" dirty="0" smtClean="0"/>
              <a:t>7.3</a:t>
            </a:r>
            <a:r>
              <a:rPr lang="en-US" altLang="zh-CN" dirty="0" smtClean="0"/>
              <a:t>.1</a:t>
            </a:r>
            <a:r>
              <a:rPr lang="zh-CN" altLang="en-US" dirty="0"/>
              <a:t>语言</a:t>
            </a:r>
          </a:p>
        </p:txBody>
      </p:sp>
      <p:sp>
        <p:nvSpPr>
          <p:cNvPr id="243" name="矩形 242"/>
          <p:cNvSpPr/>
          <p:nvPr/>
        </p:nvSpPr>
        <p:spPr>
          <a:xfrm>
            <a:off x="-43052" y="1452676"/>
            <a:ext cx="12198349" cy="60684"/>
          </a:xfrm>
          <a:prstGeom prst="rect">
            <a:avLst/>
          </a:prstGeom>
          <a:solidFill>
            <a:srgbClr val="C0000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4" name="内容占位符 5"/>
          <p:cNvSpPr>
            <a:spLocks noGrp="1"/>
          </p:cNvSpPr>
          <p:nvPr>
            <p:ph idx="1"/>
          </p:nvPr>
        </p:nvSpPr>
        <p:spPr>
          <a:xfrm>
            <a:off x="115930" y="1718326"/>
            <a:ext cx="3849645" cy="3311667"/>
          </a:xfrm>
        </p:spPr>
        <p:txBody>
          <a:bodyPr>
            <a:noAutofit/>
          </a:bodyPr>
          <a:lstStyle/>
          <a:p>
            <a:pPr>
              <a:lnSpc>
                <a:spcPct val="150000"/>
              </a:lnSpc>
            </a:pPr>
            <a:r>
              <a:rPr lang="zh-CN" altLang="en-US" dirty="0">
                <a:solidFill>
                  <a:srgbClr val="FF0000"/>
                </a:solidFill>
              </a:rPr>
              <a:t>动画语言的</a:t>
            </a:r>
            <a:r>
              <a:rPr lang="zh-CN" altLang="en-US" dirty="0" smtClean="0">
                <a:solidFill>
                  <a:srgbClr val="FF0000"/>
                </a:solidFill>
              </a:rPr>
              <a:t>作用</a:t>
            </a:r>
            <a:endParaRPr lang="en-US" altLang="zh-CN" dirty="0" smtClean="0">
              <a:solidFill>
                <a:srgbClr val="FF0000"/>
              </a:solidFill>
            </a:endParaRPr>
          </a:p>
          <a:p>
            <a:pPr>
              <a:lnSpc>
                <a:spcPct val="150000"/>
              </a:lnSpc>
              <a:buFont typeface="Wingdings" pitchFamily="2" charset="2"/>
              <a:buChar char="ü"/>
            </a:pPr>
            <a:r>
              <a:rPr lang="zh-CN" altLang="en-US" dirty="0">
                <a:solidFill>
                  <a:schemeClr val="tx1"/>
                </a:solidFill>
              </a:rPr>
              <a:t>语言可以塑造动画人物形象</a:t>
            </a:r>
            <a:r>
              <a:rPr lang="zh-CN" altLang="en-US" dirty="0" smtClean="0">
                <a:solidFill>
                  <a:schemeClr val="tx1"/>
                </a:solidFill>
              </a:rPr>
              <a:t>。</a:t>
            </a:r>
            <a:endParaRPr lang="en-US" altLang="zh-CN" dirty="0" smtClean="0">
              <a:solidFill>
                <a:schemeClr val="tx1"/>
              </a:solidFill>
            </a:endParaRPr>
          </a:p>
          <a:p>
            <a:pPr>
              <a:lnSpc>
                <a:spcPct val="150000"/>
              </a:lnSpc>
              <a:buFont typeface="Wingdings" pitchFamily="2" charset="2"/>
              <a:buChar char="ü"/>
            </a:pPr>
            <a:r>
              <a:rPr lang="zh-CN" altLang="en-US" dirty="0">
                <a:solidFill>
                  <a:schemeClr val="tx1"/>
                </a:solidFill>
              </a:rPr>
              <a:t>语言的情绪表现</a:t>
            </a:r>
            <a:r>
              <a:rPr lang="zh-CN" altLang="en-US" dirty="0" smtClean="0">
                <a:solidFill>
                  <a:schemeClr val="tx1"/>
                </a:solidFill>
              </a:rPr>
              <a:t>功能</a:t>
            </a:r>
            <a:endParaRPr lang="en-US" altLang="zh-CN" dirty="0" smtClean="0">
              <a:solidFill>
                <a:schemeClr val="tx1"/>
              </a:solidFill>
            </a:endParaRPr>
          </a:p>
          <a:p>
            <a:pPr>
              <a:lnSpc>
                <a:spcPct val="150000"/>
              </a:lnSpc>
              <a:buFont typeface="Wingdings" pitchFamily="2" charset="2"/>
              <a:buChar char="ü"/>
            </a:pPr>
            <a:r>
              <a:rPr lang="zh-CN" altLang="en-US" dirty="0">
                <a:solidFill>
                  <a:srgbClr val="FF0000"/>
                </a:solidFill>
              </a:rPr>
              <a:t>语言声音的夸张变形使声音更具有表现力</a:t>
            </a:r>
            <a:endParaRPr lang="en-US" altLang="zh-CN" dirty="0" smtClean="0">
              <a:solidFill>
                <a:srgbClr val="FF0000"/>
              </a:solidFill>
            </a:endParaRPr>
          </a:p>
        </p:txBody>
      </p:sp>
      <p:sp>
        <p:nvSpPr>
          <p:cNvPr id="245" name="矩形 244"/>
          <p:cNvSpPr/>
          <p:nvPr/>
        </p:nvSpPr>
        <p:spPr>
          <a:xfrm>
            <a:off x="848890" y="6293819"/>
            <a:ext cx="343077" cy="369362"/>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6" name="矩形 245"/>
          <p:cNvSpPr/>
          <p:nvPr/>
        </p:nvSpPr>
        <p:spPr>
          <a:xfrm>
            <a:off x="2016814" y="5763370"/>
            <a:ext cx="266841" cy="28728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7" name="矩形 246"/>
          <p:cNvSpPr/>
          <p:nvPr/>
        </p:nvSpPr>
        <p:spPr>
          <a:xfrm>
            <a:off x="367079" y="5763370"/>
            <a:ext cx="266841" cy="28728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8" name="矩形 247"/>
          <p:cNvSpPr/>
          <p:nvPr/>
        </p:nvSpPr>
        <p:spPr>
          <a:xfrm>
            <a:off x="0" y="6097412"/>
            <a:ext cx="12198350" cy="762176"/>
          </a:xfrm>
          <a:prstGeom prst="rect">
            <a:avLst/>
          </a:prstGeom>
          <a:solidFill>
            <a:srgbClr val="74B836"/>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9" name="矩形 248"/>
          <p:cNvSpPr/>
          <p:nvPr/>
        </p:nvSpPr>
        <p:spPr>
          <a:xfrm>
            <a:off x="1" y="5904092"/>
            <a:ext cx="12198350" cy="60684"/>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0" name="矩形 249"/>
          <p:cNvSpPr/>
          <p:nvPr/>
        </p:nvSpPr>
        <p:spPr>
          <a:xfrm>
            <a:off x="-8809" y="5667672"/>
            <a:ext cx="495557" cy="533524"/>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1" name="矩形 250"/>
          <p:cNvSpPr/>
          <p:nvPr/>
        </p:nvSpPr>
        <p:spPr>
          <a:xfrm>
            <a:off x="2340789" y="6009853"/>
            <a:ext cx="266841" cy="287285"/>
          </a:xfrm>
          <a:prstGeom prst="rect">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2" name="矩形 251"/>
          <p:cNvSpPr/>
          <p:nvPr/>
        </p:nvSpPr>
        <p:spPr>
          <a:xfrm>
            <a:off x="2016814" y="6423778"/>
            <a:ext cx="266841" cy="287285"/>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3" name="矩形 252"/>
          <p:cNvSpPr/>
          <p:nvPr/>
        </p:nvSpPr>
        <p:spPr>
          <a:xfrm>
            <a:off x="2607630" y="5648457"/>
            <a:ext cx="106736" cy="114913"/>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4" name="矩形 253"/>
          <p:cNvSpPr/>
          <p:nvPr/>
        </p:nvSpPr>
        <p:spPr>
          <a:xfrm>
            <a:off x="1883393" y="5961909"/>
            <a:ext cx="266841" cy="287285"/>
          </a:xfrm>
          <a:prstGeom prst="rect">
            <a:avLst/>
          </a:prstGeom>
          <a:solidFill>
            <a:srgbClr val="7F7F7F"/>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5" name="矩形 254"/>
          <p:cNvSpPr/>
          <p:nvPr/>
        </p:nvSpPr>
        <p:spPr>
          <a:xfrm flipV="1">
            <a:off x="1174351" y="6009853"/>
            <a:ext cx="266841" cy="28728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6" name="矩形 255"/>
          <p:cNvSpPr/>
          <p:nvPr/>
        </p:nvSpPr>
        <p:spPr>
          <a:xfrm>
            <a:off x="3050082" y="6293819"/>
            <a:ext cx="156291" cy="13551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 name="矩形 1"/>
          <p:cNvSpPr/>
          <p:nvPr/>
        </p:nvSpPr>
        <p:spPr>
          <a:xfrm>
            <a:off x="4131424" y="1905794"/>
            <a:ext cx="7851775" cy="3416320"/>
          </a:xfrm>
          <a:prstGeom prst="rect">
            <a:avLst/>
          </a:prstGeom>
        </p:spPr>
        <p:txBody>
          <a:bodyPr wrap="square">
            <a:spAutoFit/>
          </a:bodyPr>
          <a:lstStyle/>
          <a:p>
            <a:pPr>
              <a:lnSpc>
                <a:spcPct val="150000"/>
              </a:lnSpc>
            </a:pPr>
            <a:r>
              <a:rPr lang="zh-CN" altLang="en-US" sz="1800" dirty="0">
                <a:solidFill>
                  <a:srgbClr val="FF0000"/>
                </a:solidFill>
              </a:rPr>
              <a:t>语言声音的夸张变形使声音更具有表现力</a:t>
            </a:r>
          </a:p>
          <a:p>
            <a:pPr marL="285750" indent="-285750">
              <a:lnSpc>
                <a:spcPct val="150000"/>
              </a:lnSpc>
              <a:buFont typeface="Wingdings" pitchFamily="2" charset="2"/>
              <a:buChar char="l"/>
            </a:pPr>
            <a:r>
              <a:rPr lang="zh-CN" altLang="en-US" sz="1800" dirty="0" smtClean="0"/>
              <a:t>声音</a:t>
            </a:r>
            <a:r>
              <a:rPr lang="zh-CN" altLang="en-US" sz="1800" dirty="0"/>
              <a:t>的夸张是对声音的音色、音调和语气、节奏进行夸张变形的处理手法，夸大事物的某些特征，使声音具有一定的形象特征以符合角色的性格、情绪、气质以及特定的场景，或者用来强调特殊的动作效果</a:t>
            </a:r>
            <a:r>
              <a:rPr lang="zh-CN" altLang="en-US" sz="1800" dirty="0" smtClean="0"/>
              <a:t>。</a:t>
            </a:r>
            <a:endParaRPr lang="en-US" altLang="zh-CN" sz="1800" dirty="0" smtClean="0"/>
          </a:p>
          <a:p>
            <a:pPr marL="285750" indent="-285750">
              <a:lnSpc>
                <a:spcPct val="150000"/>
              </a:lnSpc>
              <a:buFont typeface="Wingdings" pitchFamily="2" charset="2"/>
              <a:buChar char="l"/>
            </a:pPr>
            <a:r>
              <a:rPr lang="zh-CN" altLang="en-US" sz="1800" dirty="0" smtClean="0"/>
              <a:t>语言</a:t>
            </a:r>
            <a:r>
              <a:rPr lang="zh-CN" altLang="en-US" sz="1800" dirty="0"/>
              <a:t>的夸张变形是最常用的声音创作手法。通常是依靠录音技术方法实现，如对录制好的声音进行拉伸和压缩，从而改变语音的音调与音色等。一般动画片的配音音调比生活化语言高，说话的语气也注意夸张地表现人物或动画主角的个性特点，有时为了突出夸张性，多运用一些语气词</a:t>
            </a:r>
            <a:r>
              <a:rPr lang="zh-CN" altLang="en-US" sz="1800" dirty="0" smtClean="0"/>
              <a:t>。</a:t>
            </a:r>
            <a:endParaRPr lang="en-US" altLang="zh-CN" sz="1800" dirty="0" smtClean="0"/>
          </a:p>
        </p:txBody>
      </p:sp>
      <p:cxnSp>
        <p:nvCxnSpPr>
          <p:cNvPr id="18" name="直接连接符 17"/>
          <p:cNvCxnSpPr/>
          <p:nvPr/>
        </p:nvCxnSpPr>
        <p:spPr>
          <a:xfrm>
            <a:off x="3965575" y="1571136"/>
            <a:ext cx="17707" cy="4332956"/>
          </a:xfrm>
          <a:prstGeom prst="line">
            <a:avLst/>
          </a:prstGeom>
          <a:noFill/>
          <a:ln w="28575" cap="flat" cmpd="sng" algn="ctr">
            <a:solidFill>
              <a:srgbClr val="A6B727"/>
            </a:solidFill>
            <a:prstDash val="sysDash"/>
            <a:miter lim="800000"/>
          </a:ln>
          <a:effectLst/>
        </p:spPr>
      </p:cxnSp>
    </p:spTree>
    <p:extLst>
      <p:ext uri="{BB962C8B-B14F-4D97-AF65-F5344CB8AC3E}">
        <p14:creationId xmlns:p14="http://schemas.microsoft.com/office/powerpoint/2010/main" val="686303705"/>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pPr>
              <a:lnSpc>
                <a:spcPts val="2401"/>
              </a:lnSpc>
            </a:pPr>
            <a:r>
              <a:rPr lang="en-US" altLang="zh-CN" dirty="0" smtClean="0"/>
              <a:t>7.3</a:t>
            </a:r>
            <a:r>
              <a:rPr lang="en-US" altLang="zh-CN" dirty="0" smtClean="0"/>
              <a:t>.2</a:t>
            </a:r>
            <a:r>
              <a:rPr lang="zh-CN" altLang="en-US" dirty="0" smtClean="0"/>
              <a:t>音效</a:t>
            </a:r>
            <a:endParaRPr lang="zh-CN" altLang="en-US" dirty="0"/>
          </a:p>
        </p:txBody>
      </p:sp>
      <p:sp>
        <p:nvSpPr>
          <p:cNvPr id="243" name="矩形 242"/>
          <p:cNvSpPr/>
          <p:nvPr/>
        </p:nvSpPr>
        <p:spPr>
          <a:xfrm>
            <a:off x="-43052" y="1452676"/>
            <a:ext cx="12198349" cy="60684"/>
          </a:xfrm>
          <a:prstGeom prst="rect">
            <a:avLst/>
          </a:prstGeom>
          <a:solidFill>
            <a:srgbClr val="C0000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4" name="内容占位符 5"/>
          <p:cNvSpPr>
            <a:spLocks noGrp="1"/>
          </p:cNvSpPr>
          <p:nvPr>
            <p:ph idx="1"/>
          </p:nvPr>
        </p:nvSpPr>
        <p:spPr>
          <a:xfrm>
            <a:off x="367079" y="1677194"/>
            <a:ext cx="10674569" cy="3311667"/>
          </a:xfrm>
        </p:spPr>
        <p:txBody>
          <a:bodyPr>
            <a:noAutofit/>
          </a:bodyPr>
          <a:lstStyle/>
          <a:p>
            <a:pPr>
              <a:lnSpc>
                <a:spcPct val="150000"/>
              </a:lnSpc>
            </a:pPr>
            <a:r>
              <a:rPr lang="zh-CN" altLang="en-US" dirty="0">
                <a:solidFill>
                  <a:srgbClr val="FF0000"/>
                </a:solidFill>
              </a:rPr>
              <a:t>音效的</a:t>
            </a:r>
            <a:r>
              <a:rPr lang="zh-CN" altLang="en-US" dirty="0" smtClean="0">
                <a:solidFill>
                  <a:srgbClr val="FF0000"/>
                </a:solidFill>
              </a:rPr>
              <a:t>概念</a:t>
            </a:r>
            <a:r>
              <a:rPr lang="zh-CN" altLang="en-US" dirty="0" smtClean="0">
                <a:solidFill>
                  <a:schemeClr val="tx1"/>
                </a:solidFill>
              </a:rPr>
              <a:t>音效</a:t>
            </a:r>
            <a:r>
              <a:rPr lang="zh-CN" altLang="en-US" dirty="0">
                <a:solidFill>
                  <a:schemeClr val="tx1"/>
                </a:solidFill>
              </a:rPr>
              <a:t>，即声音效果、音响效果，也常简称为音响、效果声等，是动画作品中除了语言、音乐之外的其他声音的统称，是视听艺术特有的一种声音类型。音效在动画影片中的主要作用是烘托气氛，使画面更加真实，并推动剧情的发展</a:t>
            </a:r>
            <a:r>
              <a:rPr lang="zh-CN" altLang="en-US" dirty="0" smtClean="0">
                <a:solidFill>
                  <a:schemeClr val="tx1"/>
                </a:solidFill>
              </a:rPr>
              <a:t>。</a:t>
            </a:r>
            <a:endParaRPr lang="en-US" altLang="zh-CN" dirty="0" smtClean="0">
              <a:solidFill>
                <a:schemeClr val="tx1"/>
              </a:solidFill>
            </a:endParaRPr>
          </a:p>
        </p:txBody>
      </p:sp>
      <p:sp>
        <p:nvSpPr>
          <p:cNvPr id="245" name="矩形 244"/>
          <p:cNvSpPr/>
          <p:nvPr/>
        </p:nvSpPr>
        <p:spPr>
          <a:xfrm>
            <a:off x="848890" y="6293819"/>
            <a:ext cx="343077" cy="369362"/>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6" name="矩形 245"/>
          <p:cNvSpPr/>
          <p:nvPr/>
        </p:nvSpPr>
        <p:spPr>
          <a:xfrm>
            <a:off x="2016814" y="5763370"/>
            <a:ext cx="266841" cy="28728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7" name="矩形 246"/>
          <p:cNvSpPr/>
          <p:nvPr/>
        </p:nvSpPr>
        <p:spPr>
          <a:xfrm>
            <a:off x="367079" y="5763370"/>
            <a:ext cx="266841" cy="28728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8" name="矩形 247"/>
          <p:cNvSpPr/>
          <p:nvPr/>
        </p:nvSpPr>
        <p:spPr>
          <a:xfrm>
            <a:off x="0" y="6097412"/>
            <a:ext cx="12198350" cy="762176"/>
          </a:xfrm>
          <a:prstGeom prst="rect">
            <a:avLst/>
          </a:prstGeom>
          <a:solidFill>
            <a:srgbClr val="74B836"/>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9" name="矩形 248"/>
          <p:cNvSpPr/>
          <p:nvPr/>
        </p:nvSpPr>
        <p:spPr>
          <a:xfrm>
            <a:off x="1" y="5904092"/>
            <a:ext cx="12198350" cy="60684"/>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0" name="矩形 249"/>
          <p:cNvSpPr/>
          <p:nvPr/>
        </p:nvSpPr>
        <p:spPr>
          <a:xfrm>
            <a:off x="-8809" y="5667672"/>
            <a:ext cx="495557" cy="533524"/>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1" name="矩形 250"/>
          <p:cNvSpPr/>
          <p:nvPr/>
        </p:nvSpPr>
        <p:spPr>
          <a:xfrm>
            <a:off x="2340789" y="6009853"/>
            <a:ext cx="266841" cy="287285"/>
          </a:xfrm>
          <a:prstGeom prst="rect">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2" name="矩形 251"/>
          <p:cNvSpPr/>
          <p:nvPr/>
        </p:nvSpPr>
        <p:spPr>
          <a:xfrm>
            <a:off x="2016814" y="6423778"/>
            <a:ext cx="266841" cy="287285"/>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3" name="矩形 252"/>
          <p:cNvSpPr/>
          <p:nvPr/>
        </p:nvSpPr>
        <p:spPr>
          <a:xfrm>
            <a:off x="2607630" y="5648457"/>
            <a:ext cx="106736" cy="114913"/>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4" name="矩形 253"/>
          <p:cNvSpPr/>
          <p:nvPr/>
        </p:nvSpPr>
        <p:spPr>
          <a:xfrm>
            <a:off x="1883393" y="5961909"/>
            <a:ext cx="266841" cy="287285"/>
          </a:xfrm>
          <a:prstGeom prst="rect">
            <a:avLst/>
          </a:prstGeom>
          <a:solidFill>
            <a:srgbClr val="7F7F7F"/>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5" name="矩形 254"/>
          <p:cNvSpPr/>
          <p:nvPr/>
        </p:nvSpPr>
        <p:spPr>
          <a:xfrm flipV="1">
            <a:off x="1174351" y="6009853"/>
            <a:ext cx="266841" cy="28728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6" name="矩形 255"/>
          <p:cNvSpPr/>
          <p:nvPr/>
        </p:nvSpPr>
        <p:spPr>
          <a:xfrm>
            <a:off x="3050082" y="6293819"/>
            <a:ext cx="156291" cy="13551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Tree>
    <p:extLst>
      <p:ext uri="{BB962C8B-B14F-4D97-AF65-F5344CB8AC3E}">
        <p14:creationId xmlns:p14="http://schemas.microsoft.com/office/powerpoint/2010/main" val="1782146469"/>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pPr>
              <a:lnSpc>
                <a:spcPts val="2401"/>
              </a:lnSpc>
            </a:pPr>
            <a:r>
              <a:rPr lang="en-US" altLang="zh-CN" dirty="0" smtClean="0"/>
              <a:t>7.3</a:t>
            </a:r>
            <a:r>
              <a:rPr lang="en-US" altLang="zh-CN" dirty="0" smtClean="0"/>
              <a:t>.2</a:t>
            </a:r>
            <a:r>
              <a:rPr lang="zh-CN" altLang="en-US" dirty="0" smtClean="0"/>
              <a:t>音效</a:t>
            </a:r>
            <a:endParaRPr lang="zh-CN" altLang="en-US" dirty="0"/>
          </a:p>
        </p:txBody>
      </p:sp>
      <p:sp>
        <p:nvSpPr>
          <p:cNvPr id="243" name="矩形 242"/>
          <p:cNvSpPr/>
          <p:nvPr/>
        </p:nvSpPr>
        <p:spPr>
          <a:xfrm>
            <a:off x="-43052" y="1452676"/>
            <a:ext cx="12198349" cy="60684"/>
          </a:xfrm>
          <a:prstGeom prst="rect">
            <a:avLst/>
          </a:prstGeom>
          <a:solidFill>
            <a:srgbClr val="C0000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4" name="内容占位符 5"/>
          <p:cNvSpPr>
            <a:spLocks noGrp="1"/>
          </p:cNvSpPr>
          <p:nvPr>
            <p:ph idx="1"/>
          </p:nvPr>
        </p:nvSpPr>
        <p:spPr>
          <a:xfrm>
            <a:off x="486748" y="1521860"/>
            <a:ext cx="11348421" cy="3311667"/>
          </a:xfrm>
        </p:spPr>
        <p:txBody>
          <a:bodyPr>
            <a:noAutofit/>
          </a:bodyPr>
          <a:lstStyle/>
          <a:p>
            <a:pPr>
              <a:lnSpc>
                <a:spcPct val="150000"/>
              </a:lnSpc>
            </a:pPr>
            <a:r>
              <a:rPr lang="zh-CN" altLang="en-US" dirty="0">
                <a:solidFill>
                  <a:srgbClr val="FF0000"/>
                </a:solidFill>
              </a:rPr>
              <a:t>音效</a:t>
            </a:r>
            <a:r>
              <a:rPr lang="zh-CN" altLang="en-US" dirty="0" smtClean="0">
                <a:solidFill>
                  <a:srgbClr val="FF0000"/>
                </a:solidFill>
              </a:rPr>
              <a:t>的分类</a:t>
            </a:r>
            <a:endParaRPr lang="en-US" altLang="zh-CN" dirty="0" smtClean="0">
              <a:solidFill>
                <a:srgbClr val="FF0000"/>
              </a:solidFill>
            </a:endParaRPr>
          </a:p>
          <a:p>
            <a:pPr>
              <a:lnSpc>
                <a:spcPct val="150000"/>
              </a:lnSpc>
              <a:buFont typeface="Wingdings" pitchFamily="2" charset="2"/>
              <a:buChar char="ü"/>
            </a:pPr>
            <a:r>
              <a:rPr lang="zh-CN" altLang="en-US" dirty="0" smtClean="0">
                <a:solidFill>
                  <a:schemeClr val="tx1"/>
                </a:solidFill>
              </a:rPr>
              <a:t>动画</a:t>
            </a:r>
            <a:r>
              <a:rPr lang="zh-CN" altLang="en-US" dirty="0">
                <a:solidFill>
                  <a:schemeClr val="tx1"/>
                </a:solidFill>
              </a:rPr>
              <a:t>中的音效从表现意义的创作手法上可划分为</a:t>
            </a:r>
            <a:r>
              <a:rPr lang="zh-CN" altLang="en-US" dirty="0">
                <a:solidFill>
                  <a:srgbClr val="FF0000"/>
                </a:solidFill>
              </a:rPr>
              <a:t>写实音效</a:t>
            </a:r>
            <a:r>
              <a:rPr lang="zh-CN" altLang="en-US" dirty="0">
                <a:solidFill>
                  <a:schemeClr val="tx1"/>
                </a:solidFill>
              </a:rPr>
              <a:t>和</a:t>
            </a:r>
            <a:r>
              <a:rPr lang="zh-CN" altLang="en-US" dirty="0">
                <a:solidFill>
                  <a:srgbClr val="FF0000"/>
                </a:solidFill>
              </a:rPr>
              <a:t>写意音效</a:t>
            </a:r>
            <a:r>
              <a:rPr lang="zh-CN" altLang="en-US" dirty="0" smtClean="0">
                <a:solidFill>
                  <a:schemeClr val="tx1"/>
                </a:solidFill>
              </a:rPr>
              <a:t>。</a:t>
            </a:r>
            <a:endParaRPr lang="en-US" altLang="zh-CN" dirty="0" smtClean="0">
              <a:solidFill>
                <a:schemeClr val="tx1"/>
              </a:solidFill>
            </a:endParaRPr>
          </a:p>
          <a:p>
            <a:pPr lvl="1">
              <a:lnSpc>
                <a:spcPct val="150000"/>
              </a:lnSpc>
              <a:buFont typeface="Wingdings" pitchFamily="2" charset="2"/>
              <a:buChar char="ü"/>
            </a:pPr>
            <a:r>
              <a:rPr lang="zh-CN" altLang="en-US" dirty="0" smtClean="0">
                <a:solidFill>
                  <a:schemeClr val="tx1"/>
                </a:solidFill>
              </a:rPr>
              <a:t>写实</a:t>
            </a:r>
            <a:r>
              <a:rPr lang="zh-CN" altLang="en-US" dirty="0">
                <a:solidFill>
                  <a:schemeClr val="tx1"/>
                </a:solidFill>
              </a:rPr>
              <a:t>音效提供信息，拓展视觉空间，最基本特征是增强真实感</a:t>
            </a:r>
            <a:r>
              <a:rPr lang="zh-CN" altLang="en-US" dirty="0" smtClean="0">
                <a:solidFill>
                  <a:schemeClr val="tx1"/>
                </a:solidFill>
              </a:rPr>
              <a:t>；</a:t>
            </a:r>
            <a:endParaRPr lang="en-US" altLang="zh-CN" dirty="0" smtClean="0">
              <a:solidFill>
                <a:schemeClr val="tx1"/>
              </a:solidFill>
            </a:endParaRPr>
          </a:p>
          <a:p>
            <a:pPr lvl="1">
              <a:lnSpc>
                <a:spcPct val="150000"/>
              </a:lnSpc>
              <a:buFont typeface="Wingdings" pitchFamily="2" charset="2"/>
              <a:buChar char="ü"/>
            </a:pPr>
            <a:r>
              <a:rPr lang="zh-CN" altLang="en-US" dirty="0" smtClean="0">
                <a:solidFill>
                  <a:schemeClr val="tx1"/>
                </a:solidFill>
              </a:rPr>
              <a:t>写意</a:t>
            </a:r>
            <a:r>
              <a:rPr lang="zh-CN" altLang="en-US" dirty="0">
                <a:solidFill>
                  <a:schemeClr val="tx1"/>
                </a:solidFill>
              </a:rPr>
              <a:t>音效进行声音的主观处理，基本的形式有夸张、重复、隐喻、无声等。</a:t>
            </a:r>
          </a:p>
          <a:p>
            <a:pPr>
              <a:lnSpc>
                <a:spcPct val="150000"/>
              </a:lnSpc>
              <a:buFont typeface="Wingdings" pitchFamily="2" charset="2"/>
              <a:buChar char="ü"/>
            </a:pPr>
            <a:r>
              <a:rPr lang="zh-CN" altLang="en-US" dirty="0">
                <a:solidFill>
                  <a:schemeClr val="tx1"/>
                </a:solidFill>
              </a:rPr>
              <a:t>根据音效的来源方式，可以分为</a:t>
            </a:r>
            <a:r>
              <a:rPr lang="zh-CN" altLang="en-US" dirty="0">
                <a:solidFill>
                  <a:srgbClr val="FF0000"/>
                </a:solidFill>
              </a:rPr>
              <a:t>真实音效</a:t>
            </a:r>
            <a:r>
              <a:rPr lang="zh-CN" altLang="en-US" dirty="0">
                <a:solidFill>
                  <a:schemeClr val="tx1"/>
                </a:solidFill>
              </a:rPr>
              <a:t>和非</a:t>
            </a:r>
            <a:r>
              <a:rPr lang="zh-CN" altLang="en-US" dirty="0">
                <a:solidFill>
                  <a:srgbClr val="FF0000"/>
                </a:solidFill>
              </a:rPr>
              <a:t>真实音效</a:t>
            </a:r>
            <a:r>
              <a:rPr lang="zh-CN" altLang="en-US" dirty="0" smtClean="0">
                <a:solidFill>
                  <a:schemeClr val="tx1"/>
                </a:solidFill>
              </a:rPr>
              <a:t>。</a:t>
            </a:r>
            <a:endParaRPr lang="en-US" altLang="zh-CN" dirty="0" smtClean="0">
              <a:solidFill>
                <a:schemeClr val="tx1"/>
              </a:solidFill>
            </a:endParaRPr>
          </a:p>
          <a:p>
            <a:pPr lvl="1">
              <a:lnSpc>
                <a:spcPct val="150000"/>
              </a:lnSpc>
              <a:buFont typeface="Wingdings" pitchFamily="2" charset="2"/>
              <a:buChar char="ü"/>
            </a:pPr>
            <a:r>
              <a:rPr lang="zh-CN" altLang="en-US" dirty="0" smtClean="0">
                <a:solidFill>
                  <a:schemeClr val="tx1"/>
                </a:solidFill>
              </a:rPr>
              <a:t>真实</a:t>
            </a:r>
            <a:r>
              <a:rPr lang="zh-CN" altLang="en-US" dirty="0">
                <a:solidFill>
                  <a:schemeClr val="tx1"/>
                </a:solidFill>
              </a:rPr>
              <a:t>音效主要是对自然音响所进行的采集、录音、剪辑制作</a:t>
            </a:r>
            <a:r>
              <a:rPr lang="zh-CN" altLang="en-US" dirty="0" smtClean="0">
                <a:solidFill>
                  <a:schemeClr val="tx1"/>
                </a:solidFill>
              </a:rPr>
              <a:t>。</a:t>
            </a:r>
            <a:endParaRPr lang="en-US" altLang="zh-CN" dirty="0" smtClean="0">
              <a:solidFill>
                <a:schemeClr val="tx1"/>
              </a:solidFill>
            </a:endParaRPr>
          </a:p>
          <a:p>
            <a:pPr lvl="1">
              <a:lnSpc>
                <a:spcPct val="150000"/>
              </a:lnSpc>
              <a:buFont typeface="Wingdings" pitchFamily="2" charset="2"/>
              <a:buChar char="ü"/>
            </a:pPr>
            <a:r>
              <a:rPr lang="zh-CN" altLang="en-US" dirty="0" smtClean="0">
                <a:solidFill>
                  <a:schemeClr val="tx1"/>
                </a:solidFill>
              </a:rPr>
              <a:t>非</a:t>
            </a:r>
            <a:r>
              <a:rPr lang="zh-CN" altLang="en-US" dirty="0">
                <a:solidFill>
                  <a:schemeClr val="tx1"/>
                </a:solidFill>
              </a:rPr>
              <a:t>真实的音效是指人为制造出来的非自然音响或对自然声进行变形处理后的音效，以及通过</a:t>
            </a:r>
            <a:r>
              <a:rPr lang="en-US" altLang="zh-CN" dirty="0">
                <a:solidFill>
                  <a:schemeClr val="tx1"/>
                </a:solidFill>
              </a:rPr>
              <a:t>MIDI</a:t>
            </a:r>
            <a:r>
              <a:rPr lang="zh-CN" altLang="en-US" dirty="0">
                <a:solidFill>
                  <a:schemeClr val="tx1"/>
                </a:solidFill>
              </a:rPr>
              <a:t>技术和数字音频技术完美结合而成的电子音效。非真实音效在动画片中运用地较多。</a:t>
            </a:r>
          </a:p>
          <a:p>
            <a:pPr>
              <a:lnSpc>
                <a:spcPct val="150000"/>
              </a:lnSpc>
              <a:buFont typeface="Wingdings" pitchFamily="2" charset="2"/>
              <a:buChar char="ü"/>
            </a:pPr>
            <a:r>
              <a:rPr lang="zh-CN" altLang="en-US" dirty="0">
                <a:solidFill>
                  <a:schemeClr val="tx1"/>
                </a:solidFill>
              </a:rPr>
              <a:t>还有的将音效分为动作声、自然声、机械声、枪炮声以及其他人为制造出的特殊音响</a:t>
            </a:r>
          </a:p>
        </p:txBody>
      </p:sp>
      <p:sp>
        <p:nvSpPr>
          <p:cNvPr id="245" name="矩形 244"/>
          <p:cNvSpPr/>
          <p:nvPr/>
        </p:nvSpPr>
        <p:spPr>
          <a:xfrm>
            <a:off x="848890" y="6293819"/>
            <a:ext cx="343077" cy="369362"/>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8" name="矩形 247"/>
          <p:cNvSpPr/>
          <p:nvPr/>
        </p:nvSpPr>
        <p:spPr>
          <a:xfrm>
            <a:off x="0" y="6097412"/>
            <a:ext cx="12198350" cy="762176"/>
          </a:xfrm>
          <a:prstGeom prst="rect">
            <a:avLst/>
          </a:prstGeom>
          <a:solidFill>
            <a:srgbClr val="74B836"/>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9" name="矩形 248"/>
          <p:cNvSpPr/>
          <p:nvPr/>
        </p:nvSpPr>
        <p:spPr>
          <a:xfrm>
            <a:off x="1" y="5904092"/>
            <a:ext cx="12198350" cy="60684"/>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0" name="矩形 249"/>
          <p:cNvSpPr/>
          <p:nvPr/>
        </p:nvSpPr>
        <p:spPr>
          <a:xfrm>
            <a:off x="-8809" y="5667672"/>
            <a:ext cx="495557" cy="533524"/>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1" name="矩形 250"/>
          <p:cNvSpPr/>
          <p:nvPr/>
        </p:nvSpPr>
        <p:spPr>
          <a:xfrm>
            <a:off x="2340789" y="6009853"/>
            <a:ext cx="266841" cy="287285"/>
          </a:xfrm>
          <a:prstGeom prst="rect">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2" name="矩形 251"/>
          <p:cNvSpPr/>
          <p:nvPr/>
        </p:nvSpPr>
        <p:spPr>
          <a:xfrm>
            <a:off x="2016814" y="6423778"/>
            <a:ext cx="266841" cy="287285"/>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4" name="矩形 253"/>
          <p:cNvSpPr/>
          <p:nvPr/>
        </p:nvSpPr>
        <p:spPr>
          <a:xfrm>
            <a:off x="1883393" y="5961909"/>
            <a:ext cx="266841" cy="287285"/>
          </a:xfrm>
          <a:prstGeom prst="rect">
            <a:avLst/>
          </a:prstGeom>
          <a:solidFill>
            <a:srgbClr val="7F7F7F"/>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5" name="矩形 254"/>
          <p:cNvSpPr/>
          <p:nvPr/>
        </p:nvSpPr>
        <p:spPr>
          <a:xfrm flipV="1">
            <a:off x="1174351" y="6009853"/>
            <a:ext cx="266841" cy="28728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6" name="矩形 255"/>
          <p:cNvSpPr/>
          <p:nvPr/>
        </p:nvSpPr>
        <p:spPr>
          <a:xfrm>
            <a:off x="3050082" y="6293819"/>
            <a:ext cx="156291" cy="13551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Tree>
    <p:extLst>
      <p:ext uri="{BB962C8B-B14F-4D97-AF65-F5344CB8AC3E}">
        <p14:creationId xmlns:p14="http://schemas.microsoft.com/office/powerpoint/2010/main" val="169077447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Freeform 3"/>
          <p:cNvSpPr/>
          <p:nvPr/>
        </p:nvSpPr>
        <p:spPr>
          <a:xfrm>
            <a:off x="4422775" y="967738"/>
            <a:ext cx="6629399" cy="5205255"/>
          </a:xfrm>
          <a:custGeom>
            <a:avLst/>
            <a:gdLst>
              <a:gd name="connsiteX0" fmla="*/ 0 w 7560564"/>
              <a:gd name="connsiteY0" fmla="*/ 282448 h 3275076"/>
              <a:gd name="connsiteX1" fmla="*/ 282473 w 7560564"/>
              <a:gd name="connsiteY1" fmla="*/ 0 h 3275076"/>
              <a:gd name="connsiteX2" fmla="*/ 7278116 w 7560564"/>
              <a:gd name="connsiteY2" fmla="*/ 0 h 3275076"/>
              <a:gd name="connsiteX3" fmla="*/ 7560563 w 7560564"/>
              <a:gd name="connsiteY3" fmla="*/ 282448 h 3275076"/>
              <a:gd name="connsiteX4" fmla="*/ 7560563 w 7560564"/>
              <a:gd name="connsiteY4" fmla="*/ 2992602 h 3275076"/>
              <a:gd name="connsiteX5" fmla="*/ 7278116 w 7560564"/>
              <a:gd name="connsiteY5" fmla="*/ 3275075 h 3275076"/>
              <a:gd name="connsiteX6" fmla="*/ 282473 w 7560564"/>
              <a:gd name="connsiteY6" fmla="*/ 3275075 h 3275076"/>
              <a:gd name="connsiteX7" fmla="*/ 0 w 7560564"/>
              <a:gd name="connsiteY7" fmla="*/ 2992602 h 3275076"/>
              <a:gd name="connsiteX8" fmla="*/ 0 w 7560564"/>
              <a:gd name="connsiteY8" fmla="*/ 282448 h 327507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Lst>
            <a:rect l="l" t="t" r="r" b="b"/>
            <a:pathLst>
              <a:path w="7560564" h="3275076">
                <a:moveTo>
                  <a:pt x="0" y="282448"/>
                </a:moveTo>
                <a:cubicBezTo>
                  <a:pt x="0" y="126492"/>
                  <a:pt x="126466" y="0"/>
                  <a:pt x="282473" y="0"/>
                </a:cubicBezTo>
                <a:lnTo>
                  <a:pt x="7278116" y="0"/>
                </a:lnTo>
                <a:cubicBezTo>
                  <a:pt x="7434071" y="0"/>
                  <a:pt x="7560563" y="126492"/>
                  <a:pt x="7560563" y="282448"/>
                </a:cubicBezTo>
                <a:lnTo>
                  <a:pt x="7560563" y="2992602"/>
                </a:lnTo>
                <a:cubicBezTo>
                  <a:pt x="7560563" y="3148609"/>
                  <a:pt x="7434071" y="3275075"/>
                  <a:pt x="7278116" y="3275075"/>
                </a:cubicBezTo>
                <a:lnTo>
                  <a:pt x="282473" y="3275075"/>
                </a:lnTo>
                <a:cubicBezTo>
                  <a:pt x="126466" y="3275075"/>
                  <a:pt x="0" y="3148609"/>
                  <a:pt x="0" y="2992602"/>
                </a:cubicBezTo>
                <a:lnTo>
                  <a:pt x="0" y="282448"/>
                </a:lnTo>
              </a:path>
            </a:pathLst>
          </a:custGeom>
          <a:solidFill>
            <a:srgbClr val="FFFFFF">
              <a:alpha val="100000"/>
            </a:srgbClr>
          </a:solidFill>
          <a:ln w="12700">
            <a:solidFill>
              <a:srgbClr val="000000">
                <a:alpha val="0"/>
              </a:srgbClr>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5757541" y="1533351"/>
            <a:ext cx="4913633" cy="482924"/>
          </a:xfrm>
          <a:prstGeom prst="rect">
            <a:avLst/>
          </a:prstGeom>
          <a:solidFill>
            <a:srgbClr val="92D05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TextBox 1"/>
          <p:cNvSpPr txBox="1"/>
          <p:nvPr/>
        </p:nvSpPr>
        <p:spPr>
          <a:xfrm>
            <a:off x="7013575" y="2267291"/>
            <a:ext cx="2436564" cy="350886"/>
          </a:xfrm>
          <a:prstGeom prst="rect">
            <a:avLst/>
          </a:prstGeom>
          <a:noFill/>
        </p:spPr>
        <p:txBody>
          <a:bodyPr wrap="none" lIns="0" tIns="0" rIns="0" bIns="60981" rtlCol="0">
            <a:spAutoFit/>
          </a:bodyPr>
          <a:lstStyle/>
          <a:p>
            <a:pPr>
              <a:lnSpc>
                <a:spcPts val="2401"/>
              </a:lnSpc>
            </a:pPr>
            <a:r>
              <a:rPr lang="zh-CN" altLang="en-US" sz="1900" dirty="0">
                <a:solidFill>
                  <a:srgbClr val="656D8D"/>
                </a:solidFill>
                <a:latin typeface="Microsoft YaHei UI" pitchFamily="18" charset="0"/>
                <a:cs typeface="Microsoft YaHei UI" pitchFamily="18" charset="0"/>
              </a:rPr>
              <a:t>动画配音的类型与流程</a:t>
            </a:r>
            <a:endParaRPr lang="zh-CN" altLang="en-US" sz="1900" dirty="0">
              <a:solidFill>
                <a:srgbClr val="656D8D"/>
              </a:solidFill>
              <a:latin typeface="Microsoft YaHei UI" pitchFamily="18" charset="0"/>
              <a:cs typeface="Microsoft YaHei UI" pitchFamily="18" charset="0"/>
            </a:endParaRPr>
          </a:p>
        </p:txBody>
      </p:sp>
      <p:sp>
        <p:nvSpPr>
          <p:cNvPr id="18" name="TextBox 1"/>
          <p:cNvSpPr txBox="1"/>
          <p:nvPr/>
        </p:nvSpPr>
        <p:spPr>
          <a:xfrm>
            <a:off x="7013575" y="1646922"/>
            <a:ext cx="2680221" cy="350886"/>
          </a:xfrm>
          <a:prstGeom prst="rect">
            <a:avLst/>
          </a:prstGeom>
          <a:noFill/>
        </p:spPr>
        <p:txBody>
          <a:bodyPr wrap="none" lIns="0" tIns="0" rIns="0" bIns="60981" rtlCol="0">
            <a:spAutoFit/>
          </a:bodyPr>
          <a:lstStyle/>
          <a:p>
            <a:pPr>
              <a:lnSpc>
                <a:spcPts val="2401"/>
              </a:lnSpc>
            </a:pPr>
            <a:r>
              <a:rPr lang="zh-CN" altLang="en-US" sz="1900" dirty="0">
                <a:solidFill>
                  <a:schemeClr val="bg1"/>
                </a:solidFill>
                <a:latin typeface="Microsoft YaHei UI" pitchFamily="18" charset="0"/>
                <a:cs typeface="Microsoft YaHei UI" pitchFamily="18" charset="0"/>
              </a:rPr>
              <a:t>配音的概念及其发展历史</a:t>
            </a:r>
            <a:endParaRPr lang="zh-CN" altLang="en-US" sz="1900" dirty="0">
              <a:solidFill>
                <a:schemeClr val="bg1"/>
              </a:solidFill>
              <a:latin typeface="Microsoft YaHei UI" pitchFamily="18" charset="0"/>
              <a:cs typeface="Microsoft YaHei UI" pitchFamily="18" charset="0"/>
            </a:endParaRPr>
          </a:p>
        </p:txBody>
      </p:sp>
      <p:sp>
        <p:nvSpPr>
          <p:cNvPr id="47" name="TextBox 1"/>
          <p:cNvSpPr txBox="1"/>
          <p:nvPr/>
        </p:nvSpPr>
        <p:spPr>
          <a:xfrm>
            <a:off x="7013575" y="2794794"/>
            <a:ext cx="3411190" cy="658663"/>
          </a:xfrm>
          <a:prstGeom prst="rect">
            <a:avLst/>
          </a:prstGeom>
          <a:noFill/>
        </p:spPr>
        <p:txBody>
          <a:bodyPr wrap="none" lIns="0" tIns="0" rIns="0" bIns="60981" rtlCol="0">
            <a:spAutoFit/>
          </a:bodyPr>
          <a:lstStyle/>
          <a:p>
            <a:pPr>
              <a:lnSpc>
                <a:spcPts val="2401"/>
              </a:lnSpc>
            </a:pPr>
            <a:r>
              <a:rPr lang="zh-CN" altLang="en-US" sz="1900" dirty="0">
                <a:solidFill>
                  <a:srgbClr val="656D8D"/>
                </a:solidFill>
                <a:latin typeface="Microsoft YaHei UI" pitchFamily="18" charset="0"/>
                <a:cs typeface="Microsoft YaHei UI" pitchFamily="18" charset="0"/>
              </a:rPr>
              <a:t>动画声音的构成元素及其在</a:t>
            </a:r>
            <a:r>
              <a:rPr lang="zh-CN" altLang="en-US" sz="1900" dirty="0" smtClean="0">
                <a:solidFill>
                  <a:srgbClr val="656D8D"/>
                </a:solidFill>
                <a:latin typeface="Microsoft YaHei UI" pitchFamily="18" charset="0"/>
                <a:cs typeface="Microsoft YaHei UI" pitchFamily="18" charset="0"/>
              </a:rPr>
              <a:t>作品</a:t>
            </a:r>
            <a:endParaRPr lang="en-US" altLang="zh-CN" sz="1900" dirty="0" smtClean="0">
              <a:solidFill>
                <a:srgbClr val="656D8D"/>
              </a:solidFill>
              <a:latin typeface="Microsoft YaHei UI" pitchFamily="18" charset="0"/>
              <a:cs typeface="Microsoft YaHei UI" pitchFamily="18" charset="0"/>
            </a:endParaRPr>
          </a:p>
          <a:p>
            <a:pPr>
              <a:lnSpc>
                <a:spcPts val="2401"/>
              </a:lnSpc>
            </a:pPr>
            <a:r>
              <a:rPr lang="zh-CN" altLang="en-US" sz="1900" dirty="0" smtClean="0">
                <a:solidFill>
                  <a:srgbClr val="656D8D"/>
                </a:solidFill>
                <a:latin typeface="Microsoft YaHei UI" pitchFamily="18" charset="0"/>
                <a:cs typeface="Microsoft YaHei UI" pitchFamily="18" charset="0"/>
              </a:rPr>
              <a:t>中</a:t>
            </a:r>
            <a:r>
              <a:rPr lang="zh-CN" altLang="en-US" sz="1900" dirty="0">
                <a:solidFill>
                  <a:srgbClr val="656D8D"/>
                </a:solidFill>
                <a:latin typeface="Microsoft YaHei UI" pitchFamily="18" charset="0"/>
                <a:cs typeface="Microsoft YaHei UI" pitchFamily="18" charset="0"/>
              </a:rPr>
              <a:t>的作用</a:t>
            </a:r>
            <a:endParaRPr lang="zh-CN" altLang="en-US" sz="1900" dirty="0">
              <a:solidFill>
                <a:srgbClr val="656D8D"/>
              </a:solidFill>
              <a:latin typeface="Microsoft YaHei UI" pitchFamily="18" charset="0"/>
              <a:cs typeface="Microsoft YaHei UI" pitchFamily="18" charset="0"/>
            </a:endParaRPr>
          </a:p>
        </p:txBody>
      </p:sp>
      <p:sp>
        <p:nvSpPr>
          <p:cNvPr id="51" name="Freeform 3"/>
          <p:cNvSpPr/>
          <p:nvPr/>
        </p:nvSpPr>
        <p:spPr>
          <a:xfrm>
            <a:off x="6695261" y="1219994"/>
            <a:ext cx="48816" cy="4836902"/>
          </a:xfrm>
          <a:custGeom>
            <a:avLst/>
            <a:gdLst>
              <a:gd name="connsiteX0" fmla="*/ 6350 w 21844"/>
              <a:gd name="connsiteY0" fmla="*/ 6350 h 879855"/>
              <a:gd name="connsiteX1" fmla="*/ 6350 w 21844"/>
              <a:gd name="connsiteY1" fmla="*/ 873506 h 879855"/>
            </a:gdLst>
            <a:ahLst/>
            <a:cxnLst>
              <a:cxn ang="0">
                <a:pos x="connsiteX0" y="connsiteY0"/>
              </a:cxn>
              <a:cxn ang="1">
                <a:pos x="connsiteX1" y="connsiteY1"/>
              </a:cxn>
            </a:cxnLst>
            <a:rect l="l" t="t" r="r" b="b"/>
            <a:pathLst>
              <a:path w="21844" h="879855">
                <a:moveTo>
                  <a:pt x="6350" y="6350"/>
                </a:moveTo>
                <a:lnTo>
                  <a:pt x="6350" y="873506"/>
                </a:lnTo>
              </a:path>
            </a:pathLst>
          </a:custGeom>
          <a:ln w="12700">
            <a:solidFill>
              <a:srgbClr val="A4B3D8"/>
            </a:solidFill>
            <a:prstDash val="solid"/>
          </a:ln>
        </p:spPr>
        <p:style>
          <a:lnRef idx="1">
            <a:schemeClr val="accent1"/>
          </a:lnRef>
          <a:fillRef idx="0">
            <a:schemeClr val="accent1"/>
          </a:fillRef>
          <a:effectRef idx="0">
            <a:schemeClr val="accent1"/>
          </a:effectRef>
          <a:fontRef idx="minor">
            <a:schemeClr val="tx1"/>
          </a:fontRef>
        </p:style>
        <p:txBody>
          <a:bodyPr lIns="121963" tIns="60981" rIns="121963" bIns="60981" rtlCol="0" anchor="ctr"/>
          <a:lstStyle/>
          <a:p>
            <a:pPr algn="ctr"/>
            <a:endParaRPr lang="zh-CN" altLang="en-US"/>
          </a:p>
        </p:txBody>
      </p:sp>
      <p:sp>
        <p:nvSpPr>
          <p:cNvPr id="52" name="Freeform 3"/>
          <p:cNvSpPr/>
          <p:nvPr/>
        </p:nvSpPr>
        <p:spPr>
          <a:xfrm>
            <a:off x="6632575" y="1713376"/>
            <a:ext cx="142314" cy="142272"/>
          </a:xfrm>
          <a:custGeom>
            <a:avLst/>
            <a:gdLst>
              <a:gd name="connsiteX0" fmla="*/ 0 w 106680"/>
              <a:gd name="connsiteY0" fmla="*/ 53339 h 106679"/>
              <a:gd name="connsiteX1" fmla="*/ 53340 w 106680"/>
              <a:gd name="connsiteY1" fmla="*/ 0 h 106679"/>
              <a:gd name="connsiteX2" fmla="*/ 106679 w 106680"/>
              <a:gd name="connsiteY2" fmla="*/ 53339 h 106679"/>
              <a:gd name="connsiteX3" fmla="*/ 53340 w 106680"/>
              <a:gd name="connsiteY3" fmla="*/ 106679 h 106679"/>
              <a:gd name="connsiteX4" fmla="*/ 0 w 106680"/>
              <a:gd name="connsiteY4" fmla="*/ 53339 h 10667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06680" h="106679">
                <a:moveTo>
                  <a:pt x="0" y="53339"/>
                </a:moveTo>
                <a:cubicBezTo>
                  <a:pt x="0" y="23876"/>
                  <a:pt x="23876" y="0"/>
                  <a:pt x="53340" y="0"/>
                </a:cubicBezTo>
                <a:cubicBezTo>
                  <a:pt x="82803" y="0"/>
                  <a:pt x="106679" y="23876"/>
                  <a:pt x="106679" y="53339"/>
                </a:cubicBezTo>
                <a:cubicBezTo>
                  <a:pt x="106679" y="82804"/>
                  <a:pt x="82803" y="106679"/>
                  <a:pt x="53340" y="106679"/>
                </a:cubicBezTo>
                <a:cubicBezTo>
                  <a:pt x="23876" y="106679"/>
                  <a:pt x="0" y="82804"/>
                  <a:pt x="0" y="53339"/>
                </a:cubicBezTo>
              </a:path>
            </a:pathLst>
          </a:custGeom>
          <a:solidFill>
            <a:schemeClr val="bg1"/>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21963" tIns="60981" rIns="121963" bIns="60981" rtlCol="0" anchor="ctr"/>
          <a:lstStyle/>
          <a:p>
            <a:pPr algn="ctr"/>
            <a:endParaRPr lang="zh-CN" altLang="en-US"/>
          </a:p>
        </p:txBody>
      </p:sp>
      <p:sp>
        <p:nvSpPr>
          <p:cNvPr id="7" name="Freeform 3"/>
          <p:cNvSpPr/>
          <p:nvPr/>
        </p:nvSpPr>
        <p:spPr>
          <a:xfrm>
            <a:off x="6632575" y="2343491"/>
            <a:ext cx="142314" cy="142272"/>
          </a:xfrm>
          <a:custGeom>
            <a:avLst/>
            <a:gdLst>
              <a:gd name="connsiteX0" fmla="*/ 0 w 106680"/>
              <a:gd name="connsiteY0" fmla="*/ 53339 h 106679"/>
              <a:gd name="connsiteX1" fmla="*/ 53340 w 106680"/>
              <a:gd name="connsiteY1" fmla="*/ 0 h 106679"/>
              <a:gd name="connsiteX2" fmla="*/ 106679 w 106680"/>
              <a:gd name="connsiteY2" fmla="*/ 53339 h 106679"/>
              <a:gd name="connsiteX3" fmla="*/ 53340 w 106680"/>
              <a:gd name="connsiteY3" fmla="*/ 106679 h 106679"/>
              <a:gd name="connsiteX4" fmla="*/ 0 w 106680"/>
              <a:gd name="connsiteY4" fmla="*/ 53339 h 10667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06680" h="106679">
                <a:moveTo>
                  <a:pt x="0" y="53339"/>
                </a:moveTo>
                <a:cubicBezTo>
                  <a:pt x="0" y="23876"/>
                  <a:pt x="23876" y="0"/>
                  <a:pt x="53340" y="0"/>
                </a:cubicBezTo>
                <a:cubicBezTo>
                  <a:pt x="82803" y="0"/>
                  <a:pt x="106679" y="23876"/>
                  <a:pt x="106679" y="53339"/>
                </a:cubicBezTo>
                <a:cubicBezTo>
                  <a:pt x="106679" y="82804"/>
                  <a:pt x="82803" y="106679"/>
                  <a:pt x="53340" y="106679"/>
                </a:cubicBezTo>
                <a:cubicBezTo>
                  <a:pt x="23876" y="106679"/>
                  <a:pt x="0" y="82804"/>
                  <a:pt x="0" y="53339"/>
                </a:cubicBezTo>
              </a:path>
            </a:pathLst>
          </a:custGeom>
          <a:solidFill>
            <a:srgbClr val="64C44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21963" tIns="60981" rIns="121963" bIns="60981" rtlCol="0" anchor="ctr"/>
          <a:lstStyle/>
          <a:p>
            <a:pPr algn="ctr"/>
            <a:endParaRPr lang="zh-CN" altLang="en-US"/>
          </a:p>
        </p:txBody>
      </p:sp>
      <p:sp>
        <p:nvSpPr>
          <p:cNvPr id="53" name="Freeform 3"/>
          <p:cNvSpPr/>
          <p:nvPr/>
        </p:nvSpPr>
        <p:spPr>
          <a:xfrm>
            <a:off x="6632575" y="2870994"/>
            <a:ext cx="142314" cy="142272"/>
          </a:xfrm>
          <a:custGeom>
            <a:avLst/>
            <a:gdLst>
              <a:gd name="connsiteX0" fmla="*/ 0 w 106680"/>
              <a:gd name="connsiteY0" fmla="*/ 53339 h 106679"/>
              <a:gd name="connsiteX1" fmla="*/ 53340 w 106680"/>
              <a:gd name="connsiteY1" fmla="*/ 0 h 106679"/>
              <a:gd name="connsiteX2" fmla="*/ 106679 w 106680"/>
              <a:gd name="connsiteY2" fmla="*/ 53339 h 106679"/>
              <a:gd name="connsiteX3" fmla="*/ 53340 w 106680"/>
              <a:gd name="connsiteY3" fmla="*/ 106679 h 106679"/>
              <a:gd name="connsiteX4" fmla="*/ 0 w 106680"/>
              <a:gd name="connsiteY4" fmla="*/ 53339 h 10667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06680" h="106679">
                <a:moveTo>
                  <a:pt x="0" y="53339"/>
                </a:moveTo>
                <a:cubicBezTo>
                  <a:pt x="0" y="23876"/>
                  <a:pt x="23876" y="0"/>
                  <a:pt x="53340" y="0"/>
                </a:cubicBezTo>
                <a:cubicBezTo>
                  <a:pt x="82803" y="0"/>
                  <a:pt x="106679" y="23876"/>
                  <a:pt x="106679" y="53339"/>
                </a:cubicBezTo>
                <a:cubicBezTo>
                  <a:pt x="106679" y="82804"/>
                  <a:pt x="82803" y="106679"/>
                  <a:pt x="53340" y="106679"/>
                </a:cubicBezTo>
                <a:cubicBezTo>
                  <a:pt x="23876" y="106679"/>
                  <a:pt x="0" y="82804"/>
                  <a:pt x="0" y="53339"/>
                </a:cubicBezTo>
              </a:path>
            </a:pathLst>
          </a:custGeom>
          <a:solidFill>
            <a:srgbClr val="64C44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21963" tIns="60981" rIns="121963" bIns="60981" rtlCol="0" anchor="ctr"/>
          <a:lstStyle/>
          <a:p>
            <a:pPr algn="ctr"/>
            <a:endParaRPr lang="zh-CN" altLang="en-US"/>
          </a:p>
        </p:txBody>
      </p:sp>
      <p:sp>
        <p:nvSpPr>
          <p:cNvPr id="16" name="TextBox 1"/>
          <p:cNvSpPr txBox="1"/>
          <p:nvPr/>
        </p:nvSpPr>
        <p:spPr>
          <a:xfrm>
            <a:off x="6048108" y="1626928"/>
            <a:ext cx="355867" cy="369353"/>
          </a:xfrm>
          <a:prstGeom prst="rect">
            <a:avLst/>
          </a:prstGeom>
          <a:noFill/>
        </p:spPr>
        <p:txBody>
          <a:bodyPr wrap="none" lIns="0" tIns="0" rIns="0" bIns="60981" rtlCol="0">
            <a:spAutoFit/>
          </a:bodyPr>
          <a:lstStyle/>
          <a:p>
            <a:pPr>
              <a:lnSpc>
                <a:spcPts val="2401"/>
              </a:lnSpc>
            </a:pPr>
            <a:r>
              <a:rPr lang="en-US" altLang="zh-CN" sz="2000" dirty="0" smtClean="0">
                <a:solidFill>
                  <a:srgbClr val="4197DF"/>
                </a:solidFill>
                <a:latin typeface="+mj-lt"/>
                <a:cs typeface="Microsoft YaHei UI" pitchFamily="18" charset="0"/>
              </a:rPr>
              <a:t>7.1</a:t>
            </a:r>
            <a:endParaRPr lang="zh-CN" altLang="en-US" sz="2000" dirty="0">
              <a:solidFill>
                <a:srgbClr val="4197DF"/>
              </a:solidFill>
              <a:latin typeface="+mj-lt"/>
              <a:cs typeface="Microsoft YaHei UI" pitchFamily="18" charset="0"/>
            </a:endParaRPr>
          </a:p>
        </p:txBody>
      </p:sp>
      <p:sp>
        <p:nvSpPr>
          <p:cNvPr id="24" name="TextBox 1"/>
          <p:cNvSpPr txBox="1"/>
          <p:nvPr/>
        </p:nvSpPr>
        <p:spPr>
          <a:xfrm>
            <a:off x="6048108" y="2267291"/>
            <a:ext cx="355867" cy="369353"/>
          </a:xfrm>
          <a:prstGeom prst="rect">
            <a:avLst/>
          </a:prstGeom>
          <a:noFill/>
        </p:spPr>
        <p:txBody>
          <a:bodyPr wrap="none" lIns="0" tIns="0" rIns="0" bIns="60981" rtlCol="0">
            <a:spAutoFit/>
          </a:bodyPr>
          <a:lstStyle/>
          <a:p>
            <a:pPr>
              <a:lnSpc>
                <a:spcPts val="2401"/>
              </a:lnSpc>
            </a:pPr>
            <a:r>
              <a:rPr lang="en-US" altLang="zh-CN" sz="2000" dirty="0" smtClean="0">
                <a:solidFill>
                  <a:srgbClr val="4197DF"/>
                </a:solidFill>
                <a:latin typeface="+mj-lt"/>
                <a:cs typeface="Microsoft YaHei UI" pitchFamily="18" charset="0"/>
              </a:rPr>
              <a:t>7.2</a:t>
            </a:r>
            <a:endParaRPr lang="en-US" altLang="zh-CN" sz="2000" dirty="0">
              <a:solidFill>
                <a:srgbClr val="4197DF"/>
              </a:solidFill>
              <a:latin typeface="+mj-lt"/>
              <a:cs typeface="Microsoft YaHei UI" pitchFamily="18" charset="0"/>
            </a:endParaRPr>
          </a:p>
        </p:txBody>
      </p:sp>
      <p:sp>
        <p:nvSpPr>
          <p:cNvPr id="46" name="TextBox 1"/>
          <p:cNvSpPr txBox="1"/>
          <p:nvPr/>
        </p:nvSpPr>
        <p:spPr>
          <a:xfrm>
            <a:off x="545294" y="2704702"/>
            <a:ext cx="1846659" cy="946434"/>
          </a:xfrm>
          <a:prstGeom prst="rect">
            <a:avLst/>
          </a:prstGeom>
          <a:noFill/>
        </p:spPr>
        <p:txBody>
          <a:bodyPr wrap="none" lIns="0" tIns="0" rIns="0" bIns="60981" rtlCol="0">
            <a:spAutoFit/>
          </a:bodyPr>
          <a:lstStyle/>
          <a:p>
            <a:pPr>
              <a:lnSpc>
                <a:spcPts val="6936"/>
              </a:lnSpc>
            </a:pPr>
            <a:r>
              <a:rPr lang="zh-CN" altLang="en-US" sz="3600" dirty="0" smtClean="0">
                <a:solidFill>
                  <a:srgbClr val="4197DF"/>
                </a:solidFill>
                <a:latin typeface="Microsoft YaHei UI" pitchFamily="18" charset="0"/>
                <a:cs typeface="Microsoft YaHei UI" pitchFamily="18" charset="0"/>
              </a:rPr>
              <a:t>内容导航</a:t>
            </a:r>
            <a:endParaRPr lang="en-US" altLang="zh-CN" sz="3600" dirty="0">
              <a:solidFill>
                <a:srgbClr val="4197DF"/>
              </a:solidFill>
              <a:latin typeface="Microsoft YaHei UI" pitchFamily="18" charset="0"/>
              <a:cs typeface="Microsoft YaHei UI" pitchFamily="18" charset="0"/>
            </a:endParaRPr>
          </a:p>
        </p:txBody>
      </p:sp>
      <p:sp>
        <p:nvSpPr>
          <p:cNvPr id="57" name="TextBox 1"/>
          <p:cNvSpPr txBox="1"/>
          <p:nvPr/>
        </p:nvSpPr>
        <p:spPr>
          <a:xfrm>
            <a:off x="545293" y="3518639"/>
            <a:ext cx="1846659" cy="272596"/>
          </a:xfrm>
          <a:prstGeom prst="rect">
            <a:avLst/>
          </a:prstGeom>
          <a:noFill/>
        </p:spPr>
        <p:txBody>
          <a:bodyPr wrap="square" lIns="0" tIns="0" rIns="0" bIns="60981" rtlCol="0">
            <a:spAutoFit/>
          </a:bodyPr>
          <a:lstStyle/>
          <a:p>
            <a:pPr algn="dist">
              <a:lnSpc>
                <a:spcPts val="1601"/>
              </a:lnSpc>
            </a:pPr>
            <a:r>
              <a:rPr lang="en-US" altLang="zh-CN" sz="1900" dirty="0">
                <a:solidFill>
                  <a:srgbClr val="4197DF"/>
                </a:solidFill>
                <a:latin typeface="Times New Roman" pitchFamily="18" charset="0"/>
                <a:cs typeface="Times New Roman" pitchFamily="18" charset="0"/>
              </a:rPr>
              <a:t>CONTENTS</a:t>
            </a:r>
          </a:p>
        </p:txBody>
      </p:sp>
      <p:sp>
        <p:nvSpPr>
          <p:cNvPr id="59" name="矩形 58"/>
          <p:cNvSpPr/>
          <p:nvPr/>
        </p:nvSpPr>
        <p:spPr>
          <a:xfrm>
            <a:off x="518434" y="2201849"/>
            <a:ext cx="1873520" cy="702656"/>
          </a:xfrm>
          <a:prstGeom prst="rect">
            <a:avLst/>
          </a:prstGeom>
          <a:solidFill>
            <a:srgbClr val="1A8A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2" name="直接连接符 61"/>
          <p:cNvCxnSpPr/>
          <p:nvPr/>
        </p:nvCxnSpPr>
        <p:spPr>
          <a:xfrm>
            <a:off x="536575" y="76994"/>
            <a:ext cx="1855379"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63" name="直接连接符 62"/>
          <p:cNvCxnSpPr/>
          <p:nvPr/>
        </p:nvCxnSpPr>
        <p:spPr>
          <a:xfrm>
            <a:off x="536575" y="248444"/>
            <a:ext cx="1855379"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64" name="直接连接符 63"/>
          <p:cNvCxnSpPr/>
          <p:nvPr/>
        </p:nvCxnSpPr>
        <p:spPr>
          <a:xfrm>
            <a:off x="536575" y="405607"/>
            <a:ext cx="1855379"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nvCxnSpPr>
        <p:spPr>
          <a:xfrm>
            <a:off x="536575" y="577057"/>
            <a:ext cx="1855377"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68" name="直接连接符 67"/>
          <p:cNvCxnSpPr/>
          <p:nvPr/>
        </p:nvCxnSpPr>
        <p:spPr>
          <a:xfrm>
            <a:off x="536575" y="719931"/>
            <a:ext cx="1855379"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69" name="直接连接符 68"/>
          <p:cNvCxnSpPr/>
          <p:nvPr/>
        </p:nvCxnSpPr>
        <p:spPr>
          <a:xfrm>
            <a:off x="536575" y="891381"/>
            <a:ext cx="1855379"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70" name="直接连接符 69"/>
          <p:cNvCxnSpPr/>
          <p:nvPr/>
        </p:nvCxnSpPr>
        <p:spPr>
          <a:xfrm>
            <a:off x="536575" y="1048544"/>
            <a:ext cx="1855379"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71" name="直接连接符 70"/>
          <p:cNvCxnSpPr/>
          <p:nvPr/>
        </p:nvCxnSpPr>
        <p:spPr>
          <a:xfrm>
            <a:off x="536575" y="1219994"/>
            <a:ext cx="1855377"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72" name="直接连接符 71"/>
          <p:cNvCxnSpPr/>
          <p:nvPr/>
        </p:nvCxnSpPr>
        <p:spPr>
          <a:xfrm>
            <a:off x="536575" y="1404371"/>
            <a:ext cx="1855377"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73" name="直接连接符 72"/>
          <p:cNvCxnSpPr/>
          <p:nvPr/>
        </p:nvCxnSpPr>
        <p:spPr>
          <a:xfrm>
            <a:off x="536575" y="1547245"/>
            <a:ext cx="1855379"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74" name="直接连接符 73"/>
          <p:cNvCxnSpPr/>
          <p:nvPr/>
        </p:nvCxnSpPr>
        <p:spPr>
          <a:xfrm>
            <a:off x="536575" y="1718695"/>
            <a:ext cx="1855379"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75" name="直接连接符 74"/>
          <p:cNvCxnSpPr/>
          <p:nvPr/>
        </p:nvCxnSpPr>
        <p:spPr>
          <a:xfrm>
            <a:off x="536575" y="1875858"/>
            <a:ext cx="1855379"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76" name="直接连接符 75"/>
          <p:cNvCxnSpPr/>
          <p:nvPr/>
        </p:nvCxnSpPr>
        <p:spPr>
          <a:xfrm>
            <a:off x="536575" y="2047308"/>
            <a:ext cx="1855377" cy="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33" name="等腰三角形 32"/>
          <p:cNvSpPr/>
          <p:nvPr/>
        </p:nvSpPr>
        <p:spPr>
          <a:xfrm>
            <a:off x="2000250" y="6254294"/>
            <a:ext cx="381000" cy="513301"/>
          </a:xfrm>
          <a:prstGeom prst="triangle">
            <a:avLst/>
          </a:prstGeom>
          <a:solidFill>
            <a:srgbClr val="1A8A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等腰三角形 33"/>
          <p:cNvSpPr/>
          <p:nvPr/>
        </p:nvSpPr>
        <p:spPr>
          <a:xfrm>
            <a:off x="2381250" y="5840443"/>
            <a:ext cx="674915" cy="1013250"/>
          </a:xfrm>
          <a:prstGeom prst="triangl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等腰三角形 34"/>
          <p:cNvSpPr/>
          <p:nvPr/>
        </p:nvSpPr>
        <p:spPr>
          <a:xfrm>
            <a:off x="3146878" y="6329700"/>
            <a:ext cx="381000" cy="513301"/>
          </a:xfrm>
          <a:prstGeom prst="triangle">
            <a:avLst/>
          </a:prstGeom>
          <a:solidFill>
            <a:srgbClr val="1A8A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等腰三角形 35"/>
          <p:cNvSpPr/>
          <p:nvPr/>
        </p:nvSpPr>
        <p:spPr>
          <a:xfrm>
            <a:off x="95250" y="5621722"/>
            <a:ext cx="1066800" cy="1231971"/>
          </a:xfrm>
          <a:prstGeom prst="triangl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等腰三角形 36"/>
          <p:cNvSpPr/>
          <p:nvPr/>
        </p:nvSpPr>
        <p:spPr>
          <a:xfrm>
            <a:off x="876300" y="6254294"/>
            <a:ext cx="381000" cy="513301"/>
          </a:xfrm>
          <a:prstGeom prst="triangl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Freeform 3"/>
          <p:cNvSpPr/>
          <p:nvPr/>
        </p:nvSpPr>
        <p:spPr>
          <a:xfrm>
            <a:off x="6632575" y="3912394"/>
            <a:ext cx="142314" cy="142272"/>
          </a:xfrm>
          <a:custGeom>
            <a:avLst/>
            <a:gdLst>
              <a:gd name="connsiteX0" fmla="*/ 0 w 106680"/>
              <a:gd name="connsiteY0" fmla="*/ 53339 h 106679"/>
              <a:gd name="connsiteX1" fmla="*/ 53340 w 106680"/>
              <a:gd name="connsiteY1" fmla="*/ 0 h 106679"/>
              <a:gd name="connsiteX2" fmla="*/ 106679 w 106680"/>
              <a:gd name="connsiteY2" fmla="*/ 53339 h 106679"/>
              <a:gd name="connsiteX3" fmla="*/ 53340 w 106680"/>
              <a:gd name="connsiteY3" fmla="*/ 106679 h 106679"/>
              <a:gd name="connsiteX4" fmla="*/ 0 w 106680"/>
              <a:gd name="connsiteY4" fmla="*/ 53339 h 10667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06680" h="106679">
                <a:moveTo>
                  <a:pt x="0" y="53339"/>
                </a:moveTo>
                <a:cubicBezTo>
                  <a:pt x="0" y="23876"/>
                  <a:pt x="23876" y="0"/>
                  <a:pt x="53340" y="0"/>
                </a:cubicBezTo>
                <a:cubicBezTo>
                  <a:pt x="82803" y="0"/>
                  <a:pt x="106679" y="23876"/>
                  <a:pt x="106679" y="53339"/>
                </a:cubicBezTo>
                <a:cubicBezTo>
                  <a:pt x="106679" y="82804"/>
                  <a:pt x="82803" y="106679"/>
                  <a:pt x="53340" y="106679"/>
                </a:cubicBezTo>
                <a:cubicBezTo>
                  <a:pt x="23876" y="106679"/>
                  <a:pt x="0" y="82804"/>
                  <a:pt x="0" y="53339"/>
                </a:cubicBezTo>
              </a:path>
            </a:pathLst>
          </a:custGeom>
          <a:solidFill>
            <a:srgbClr val="64C44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21963" tIns="60981" rIns="121963" bIns="60981" rtlCol="0" anchor="ctr"/>
          <a:lstStyle/>
          <a:p>
            <a:pPr algn="ctr"/>
            <a:endParaRPr lang="zh-CN" altLang="en-US"/>
          </a:p>
        </p:txBody>
      </p:sp>
      <p:sp>
        <p:nvSpPr>
          <p:cNvPr id="41" name="Freeform 3"/>
          <p:cNvSpPr/>
          <p:nvPr/>
        </p:nvSpPr>
        <p:spPr>
          <a:xfrm>
            <a:off x="6632575" y="4424772"/>
            <a:ext cx="142314" cy="142272"/>
          </a:xfrm>
          <a:custGeom>
            <a:avLst/>
            <a:gdLst>
              <a:gd name="connsiteX0" fmla="*/ 0 w 106680"/>
              <a:gd name="connsiteY0" fmla="*/ 53339 h 106679"/>
              <a:gd name="connsiteX1" fmla="*/ 53340 w 106680"/>
              <a:gd name="connsiteY1" fmla="*/ 0 h 106679"/>
              <a:gd name="connsiteX2" fmla="*/ 106679 w 106680"/>
              <a:gd name="connsiteY2" fmla="*/ 53339 h 106679"/>
              <a:gd name="connsiteX3" fmla="*/ 53340 w 106680"/>
              <a:gd name="connsiteY3" fmla="*/ 106679 h 106679"/>
              <a:gd name="connsiteX4" fmla="*/ 0 w 106680"/>
              <a:gd name="connsiteY4" fmla="*/ 53339 h 10667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06680" h="106679">
                <a:moveTo>
                  <a:pt x="0" y="53339"/>
                </a:moveTo>
                <a:cubicBezTo>
                  <a:pt x="0" y="23876"/>
                  <a:pt x="23876" y="0"/>
                  <a:pt x="53340" y="0"/>
                </a:cubicBezTo>
                <a:cubicBezTo>
                  <a:pt x="82803" y="0"/>
                  <a:pt x="106679" y="23876"/>
                  <a:pt x="106679" y="53339"/>
                </a:cubicBezTo>
                <a:cubicBezTo>
                  <a:pt x="106679" y="82804"/>
                  <a:pt x="82803" y="106679"/>
                  <a:pt x="53340" y="106679"/>
                </a:cubicBezTo>
                <a:cubicBezTo>
                  <a:pt x="23876" y="106679"/>
                  <a:pt x="0" y="82804"/>
                  <a:pt x="0" y="53339"/>
                </a:cubicBezTo>
              </a:path>
            </a:pathLst>
          </a:custGeom>
          <a:solidFill>
            <a:srgbClr val="64C44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21963" tIns="60981" rIns="121963" bIns="60981" rtlCol="0" anchor="ctr"/>
          <a:lstStyle/>
          <a:p>
            <a:pPr algn="ctr"/>
            <a:endParaRPr lang="zh-CN" altLang="en-US"/>
          </a:p>
        </p:txBody>
      </p:sp>
      <p:sp>
        <p:nvSpPr>
          <p:cNvPr id="42" name="TextBox 1"/>
          <p:cNvSpPr txBox="1"/>
          <p:nvPr/>
        </p:nvSpPr>
        <p:spPr>
          <a:xfrm>
            <a:off x="6048108" y="2790616"/>
            <a:ext cx="355867" cy="369353"/>
          </a:xfrm>
          <a:prstGeom prst="rect">
            <a:avLst/>
          </a:prstGeom>
          <a:noFill/>
        </p:spPr>
        <p:txBody>
          <a:bodyPr wrap="none" lIns="0" tIns="0" rIns="0" bIns="60981" rtlCol="0">
            <a:spAutoFit/>
          </a:bodyPr>
          <a:lstStyle/>
          <a:p>
            <a:pPr>
              <a:lnSpc>
                <a:spcPts val="2401"/>
              </a:lnSpc>
            </a:pPr>
            <a:r>
              <a:rPr lang="en-US" altLang="zh-CN" sz="2000" dirty="0" smtClean="0">
                <a:solidFill>
                  <a:srgbClr val="4197DF"/>
                </a:solidFill>
                <a:latin typeface="+mj-lt"/>
                <a:cs typeface="Microsoft YaHei UI" pitchFamily="18" charset="0"/>
              </a:rPr>
              <a:t>7.3</a:t>
            </a:r>
            <a:endParaRPr lang="en-US" altLang="zh-CN" sz="2000" dirty="0">
              <a:solidFill>
                <a:srgbClr val="4197DF"/>
              </a:solidFill>
              <a:latin typeface="+mj-lt"/>
              <a:cs typeface="Microsoft YaHei UI" pitchFamily="18" charset="0"/>
            </a:endParaRPr>
          </a:p>
        </p:txBody>
      </p:sp>
      <p:sp>
        <p:nvSpPr>
          <p:cNvPr id="60" name="Freeform 3"/>
          <p:cNvSpPr/>
          <p:nvPr/>
        </p:nvSpPr>
        <p:spPr>
          <a:xfrm>
            <a:off x="6632575" y="4945472"/>
            <a:ext cx="142314" cy="142272"/>
          </a:xfrm>
          <a:custGeom>
            <a:avLst/>
            <a:gdLst>
              <a:gd name="connsiteX0" fmla="*/ 0 w 106680"/>
              <a:gd name="connsiteY0" fmla="*/ 53339 h 106679"/>
              <a:gd name="connsiteX1" fmla="*/ 53340 w 106680"/>
              <a:gd name="connsiteY1" fmla="*/ 0 h 106679"/>
              <a:gd name="connsiteX2" fmla="*/ 106679 w 106680"/>
              <a:gd name="connsiteY2" fmla="*/ 53339 h 106679"/>
              <a:gd name="connsiteX3" fmla="*/ 53340 w 106680"/>
              <a:gd name="connsiteY3" fmla="*/ 106679 h 106679"/>
              <a:gd name="connsiteX4" fmla="*/ 0 w 106680"/>
              <a:gd name="connsiteY4" fmla="*/ 53339 h 10667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06680" h="106679">
                <a:moveTo>
                  <a:pt x="0" y="53339"/>
                </a:moveTo>
                <a:cubicBezTo>
                  <a:pt x="0" y="23876"/>
                  <a:pt x="23876" y="0"/>
                  <a:pt x="53340" y="0"/>
                </a:cubicBezTo>
                <a:cubicBezTo>
                  <a:pt x="82803" y="0"/>
                  <a:pt x="106679" y="23876"/>
                  <a:pt x="106679" y="53339"/>
                </a:cubicBezTo>
                <a:cubicBezTo>
                  <a:pt x="106679" y="82804"/>
                  <a:pt x="82803" y="106679"/>
                  <a:pt x="53340" y="106679"/>
                </a:cubicBezTo>
                <a:cubicBezTo>
                  <a:pt x="23876" y="106679"/>
                  <a:pt x="0" y="82804"/>
                  <a:pt x="0" y="53339"/>
                </a:cubicBezTo>
              </a:path>
            </a:pathLst>
          </a:custGeom>
          <a:solidFill>
            <a:srgbClr val="64C44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21963" tIns="60981" rIns="121963" bIns="60981" rtlCol="0" anchor="ctr"/>
          <a:lstStyle/>
          <a:p>
            <a:pPr algn="ctr"/>
            <a:endParaRPr lang="zh-CN" altLang="en-US"/>
          </a:p>
        </p:txBody>
      </p:sp>
      <p:sp>
        <p:nvSpPr>
          <p:cNvPr id="67" name="Freeform 3"/>
          <p:cNvSpPr/>
          <p:nvPr/>
        </p:nvSpPr>
        <p:spPr>
          <a:xfrm>
            <a:off x="6632575" y="5491572"/>
            <a:ext cx="142314" cy="142272"/>
          </a:xfrm>
          <a:custGeom>
            <a:avLst/>
            <a:gdLst>
              <a:gd name="connsiteX0" fmla="*/ 0 w 106680"/>
              <a:gd name="connsiteY0" fmla="*/ 53339 h 106679"/>
              <a:gd name="connsiteX1" fmla="*/ 53340 w 106680"/>
              <a:gd name="connsiteY1" fmla="*/ 0 h 106679"/>
              <a:gd name="connsiteX2" fmla="*/ 106679 w 106680"/>
              <a:gd name="connsiteY2" fmla="*/ 53339 h 106679"/>
              <a:gd name="connsiteX3" fmla="*/ 53340 w 106680"/>
              <a:gd name="connsiteY3" fmla="*/ 106679 h 106679"/>
              <a:gd name="connsiteX4" fmla="*/ 0 w 106680"/>
              <a:gd name="connsiteY4" fmla="*/ 53339 h 10667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06680" h="106679">
                <a:moveTo>
                  <a:pt x="0" y="53339"/>
                </a:moveTo>
                <a:cubicBezTo>
                  <a:pt x="0" y="23876"/>
                  <a:pt x="23876" y="0"/>
                  <a:pt x="53340" y="0"/>
                </a:cubicBezTo>
                <a:cubicBezTo>
                  <a:pt x="82803" y="0"/>
                  <a:pt x="106679" y="23876"/>
                  <a:pt x="106679" y="53339"/>
                </a:cubicBezTo>
                <a:cubicBezTo>
                  <a:pt x="106679" y="82804"/>
                  <a:pt x="82803" y="106679"/>
                  <a:pt x="53340" y="106679"/>
                </a:cubicBezTo>
                <a:cubicBezTo>
                  <a:pt x="23876" y="106679"/>
                  <a:pt x="0" y="82804"/>
                  <a:pt x="0" y="53339"/>
                </a:cubicBezTo>
              </a:path>
            </a:pathLst>
          </a:custGeom>
          <a:solidFill>
            <a:srgbClr val="64C44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21963" tIns="60981" rIns="121963" bIns="60981" rtlCol="0" anchor="ctr"/>
          <a:lstStyle/>
          <a:p>
            <a:pPr algn="ctr"/>
            <a:endParaRPr lang="zh-CN" altLang="en-US"/>
          </a:p>
        </p:txBody>
      </p:sp>
      <p:sp>
        <p:nvSpPr>
          <p:cNvPr id="43" name="TextBox 1"/>
          <p:cNvSpPr txBox="1"/>
          <p:nvPr/>
        </p:nvSpPr>
        <p:spPr>
          <a:xfrm>
            <a:off x="7013575" y="3846805"/>
            <a:ext cx="2274662" cy="350886"/>
          </a:xfrm>
          <a:prstGeom prst="rect">
            <a:avLst/>
          </a:prstGeom>
          <a:noFill/>
        </p:spPr>
        <p:txBody>
          <a:bodyPr wrap="none" lIns="0" tIns="0" rIns="0" bIns="60981" rtlCol="0">
            <a:spAutoFit/>
          </a:bodyPr>
          <a:lstStyle/>
          <a:p>
            <a:pPr>
              <a:lnSpc>
                <a:spcPts val="2401"/>
              </a:lnSpc>
            </a:pPr>
            <a:r>
              <a:rPr lang="zh-CN" altLang="en-US" sz="1900" dirty="0">
                <a:solidFill>
                  <a:srgbClr val="656D8D"/>
                </a:solidFill>
                <a:latin typeface="Microsoft YaHei UI" pitchFamily="18" charset="0"/>
                <a:cs typeface="Microsoft YaHei UI" pitchFamily="18" charset="0"/>
              </a:rPr>
              <a:t>动漫音乐和</a:t>
            </a:r>
            <a:r>
              <a:rPr lang="en-US" altLang="zh-CN" sz="1900" dirty="0">
                <a:solidFill>
                  <a:srgbClr val="656D8D"/>
                </a:solidFill>
                <a:latin typeface="Microsoft YaHei UI" pitchFamily="18" charset="0"/>
                <a:cs typeface="Microsoft YaHei UI" pitchFamily="18" charset="0"/>
              </a:rPr>
              <a:t>MIDI</a:t>
            </a:r>
            <a:r>
              <a:rPr lang="zh-CN" altLang="en-US" sz="1900" dirty="0">
                <a:solidFill>
                  <a:srgbClr val="656D8D"/>
                </a:solidFill>
                <a:latin typeface="Microsoft YaHei UI" pitchFamily="18" charset="0"/>
                <a:cs typeface="Microsoft YaHei UI" pitchFamily="18" charset="0"/>
              </a:rPr>
              <a:t>音乐</a:t>
            </a:r>
            <a:endParaRPr lang="zh-CN" altLang="en-US" sz="1900" dirty="0">
              <a:solidFill>
                <a:srgbClr val="656D8D"/>
              </a:solidFill>
              <a:latin typeface="Microsoft YaHei UI" pitchFamily="18" charset="0"/>
              <a:cs typeface="Microsoft YaHei UI" pitchFamily="18" charset="0"/>
            </a:endParaRPr>
          </a:p>
        </p:txBody>
      </p:sp>
      <p:sp>
        <p:nvSpPr>
          <p:cNvPr id="44" name="TextBox 1"/>
          <p:cNvSpPr txBox="1"/>
          <p:nvPr/>
        </p:nvSpPr>
        <p:spPr>
          <a:xfrm>
            <a:off x="7013575" y="4374308"/>
            <a:ext cx="2923877" cy="350886"/>
          </a:xfrm>
          <a:prstGeom prst="rect">
            <a:avLst/>
          </a:prstGeom>
          <a:noFill/>
        </p:spPr>
        <p:txBody>
          <a:bodyPr wrap="none" lIns="0" tIns="0" rIns="0" bIns="60981" rtlCol="0">
            <a:spAutoFit/>
          </a:bodyPr>
          <a:lstStyle/>
          <a:p>
            <a:pPr>
              <a:lnSpc>
                <a:spcPts val="2401"/>
              </a:lnSpc>
            </a:pPr>
            <a:r>
              <a:rPr lang="zh-CN" altLang="en-US" sz="1900" dirty="0">
                <a:solidFill>
                  <a:srgbClr val="656D8D"/>
                </a:solidFill>
                <a:latin typeface="Microsoft YaHei UI" pitchFamily="18" charset="0"/>
                <a:cs typeface="Microsoft YaHei UI" pitchFamily="18" charset="0"/>
              </a:rPr>
              <a:t>动画片</a:t>
            </a:r>
            <a:r>
              <a:rPr lang="en-US" altLang="zh-CN" sz="1900" dirty="0">
                <a:solidFill>
                  <a:srgbClr val="656D8D"/>
                </a:solidFill>
                <a:latin typeface="Microsoft YaHei UI" pitchFamily="18" charset="0"/>
                <a:cs typeface="Microsoft YaHei UI" pitchFamily="18" charset="0"/>
              </a:rPr>
              <a:t>《</a:t>
            </a:r>
            <a:r>
              <a:rPr lang="zh-CN" altLang="en-US" sz="1900" dirty="0">
                <a:solidFill>
                  <a:srgbClr val="656D8D"/>
                </a:solidFill>
                <a:latin typeface="Microsoft YaHei UI" pitchFamily="18" charset="0"/>
                <a:cs typeface="Microsoft YaHei UI" pitchFamily="18" charset="0"/>
              </a:rPr>
              <a:t>狮子王</a:t>
            </a:r>
            <a:r>
              <a:rPr lang="en-US" altLang="zh-CN" sz="1900" dirty="0">
                <a:solidFill>
                  <a:srgbClr val="656D8D"/>
                </a:solidFill>
                <a:latin typeface="Microsoft YaHei UI" pitchFamily="18" charset="0"/>
                <a:cs typeface="Microsoft YaHei UI" pitchFamily="18" charset="0"/>
              </a:rPr>
              <a:t>》</a:t>
            </a:r>
            <a:r>
              <a:rPr lang="zh-CN" altLang="en-US" sz="1900" dirty="0">
                <a:solidFill>
                  <a:srgbClr val="656D8D"/>
                </a:solidFill>
                <a:latin typeface="Microsoft YaHei UI" pitchFamily="18" charset="0"/>
                <a:cs typeface="Microsoft YaHei UI" pitchFamily="18" charset="0"/>
              </a:rPr>
              <a:t>声音赏析</a:t>
            </a:r>
            <a:endParaRPr lang="zh-CN" altLang="en-US" sz="1900" dirty="0">
              <a:solidFill>
                <a:srgbClr val="656D8D"/>
              </a:solidFill>
              <a:latin typeface="Microsoft YaHei UI" pitchFamily="18" charset="0"/>
              <a:cs typeface="Microsoft YaHei UI" pitchFamily="18" charset="0"/>
            </a:endParaRPr>
          </a:p>
        </p:txBody>
      </p:sp>
      <p:sp>
        <p:nvSpPr>
          <p:cNvPr id="45" name="TextBox 1"/>
          <p:cNvSpPr txBox="1"/>
          <p:nvPr/>
        </p:nvSpPr>
        <p:spPr>
          <a:xfrm>
            <a:off x="6048108" y="3846805"/>
            <a:ext cx="355867" cy="369353"/>
          </a:xfrm>
          <a:prstGeom prst="rect">
            <a:avLst/>
          </a:prstGeom>
          <a:noFill/>
        </p:spPr>
        <p:txBody>
          <a:bodyPr wrap="none" lIns="0" tIns="0" rIns="0" bIns="60981" rtlCol="0">
            <a:spAutoFit/>
          </a:bodyPr>
          <a:lstStyle/>
          <a:p>
            <a:pPr>
              <a:lnSpc>
                <a:spcPts val="2401"/>
              </a:lnSpc>
            </a:pPr>
            <a:r>
              <a:rPr lang="en-US" altLang="zh-CN" sz="2000" dirty="0" smtClean="0">
                <a:solidFill>
                  <a:srgbClr val="4197DF"/>
                </a:solidFill>
                <a:latin typeface="+mj-lt"/>
                <a:cs typeface="Microsoft YaHei UI" pitchFamily="18" charset="0"/>
              </a:rPr>
              <a:t>7.4</a:t>
            </a:r>
            <a:endParaRPr lang="en-US" altLang="zh-CN" sz="2000" dirty="0">
              <a:solidFill>
                <a:srgbClr val="4197DF"/>
              </a:solidFill>
              <a:latin typeface="+mj-lt"/>
              <a:cs typeface="Microsoft YaHei UI" pitchFamily="18" charset="0"/>
            </a:endParaRPr>
          </a:p>
        </p:txBody>
      </p:sp>
      <p:sp>
        <p:nvSpPr>
          <p:cNvPr id="48" name="TextBox 1"/>
          <p:cNvSpPr txBox="1"/>
          <p:nvPr/>
        </p:nvSpPr>
        <p:spPr>
          <a:xfrm>
            <a:off x="6048108" y="4323508"/>
            <a:ext cx="355867" cy="369353"/>
          </a:xfrm>
          <a:prstGeom prst="rect">
            <a:avLst/>
          </a:prstGeom>
          <a:noFill/>
        </p:spPr>
        <p:txBody>
          <a:bodyPr wrap="none" lIns="0" tIns="0" rIns="0" bIns="60981" rtlCol="0">
            <a:spAutoFit/>
          </a:bodyPr>
          <a:lstStyle/>
          <a:p>
            <a:pPr>
              <a:lnSpc>
                <a:spcPts val="2401"/>
              </a:lnSpc>
            </a:pPr>
            <a:r>
              <a:rPr lang="en-US" altLang="zh-CN" sz="2000" dirty="0" smtClean="0">
                <a:solidFill>
                  <a:srgbClr val="4197DF"/>
                </a:solidFill>
                <a:latin typeface="+mj-lt"/>
                <a:cs typeface="Microsoft YaHei UI" pitchFamily="18" charset="0"/>
              </a:rPr>
              <a:t>7.5</a:t>
            </a:r>
            <a:endParaRPr lang="en-US" altLang="zh-CN" sz="2000" dirty="0">
              <a:solidFill>
                <a:srgbClr val="4197DF"/>
              </a:solidFill>
              <a:latin typeface="+mj-lt"/>
              <a:cs typeface="Microsoft YaHei UI" pitchFamily="18" charset="0"/>
            </a:endParaRPr>
          </a:p>
        </p:txBody>
      </p:sp>
    </p:spTree>
  </p:cSld>
  <p:clrMapOvr>
    <a:masterClrMapping/>
  </p:clrMapOvr>
  <p:transition spd="slow">
    <p:push dir="u"/>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pPr>
              <a:lnSpc>
                <a:spcPts val="2401"/>
              </a:lnSpc>
            </a:pPr>
            <a:r>
              <a:rPr lang="en-US" altLang="zh-CN" dirty="0" smtClean="0"/>
              <a:t>7.3</a:t>
            </a:r>
            <a:r>
              <a:rPr lang="en-US" altLang="zh-CN" dirty="0" smtClean="0"/>
              <a:t>.2</a:t>
            </a:r>
            <a:r>
              <a:rPr lang="zh-CN" altLang="en-US" dirty="0" smtClean="0"/>
              <a:t>音效</a:t>
            </a:r>
            <a:endParaRPr lang="zh-CN" altLang="en-US" dirty="0"/>
          </a:p>
        </p:txBody>
      </p:sp>
      <p:sp>
        <p:nvSpPr>
          <p:cNvPr id="243" name="矩形 242"/>
          <p:cNvSpPr/>
          <p:nvPr/>
        </p:nvSpPr>
        <p:spPr>
          <a:xfrm>
            <a:off x="-43052" y="1452676"/>
            <a:ext cx="12198349" cy="60684"/>
          </a:xfrm>
          <a:prstGeom prst="rect">
            <a:avLst/>
          </a:prstGeom>
          <a:solidFill>
            <a:srgbClr val="C0000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4" name="内容占位符 5"/>
          <p:cNvSpPr>
            <a:spLocks noGrp="1"/>
          </p:cNvSpPr>
          <p:nvPr>
            <p:ph idx="1"/>
          </p:nvPr>
        </p:nvSpPr>
        <p:spPr>
          <a:xfrm>
            <a:off x="486748" y="1521860"/>
            <a:ext cx="11348421" cy="3311667"/>
          </a:xfrm>
        </p:spPr>
        <p:txBody>
          <a:bodyPr>
            <a:noAutofit/>
          </a:bodyPr>
          <a:lstStyle/>
          <a:p>
            <a:pPr>
              <a:lnSpc>
                <a:spcPct val="150000"/>
              </a:lnSpc>
            </a:pPr>
            <a:r>
              <a:rPr lang="zh-CN" altLang="en-US" dirty="0">
                <a:solidFill>
                  <a:srgbClr val="FF0000"/>
                </a:solidFill>
              </a:rPr>
              <a:t>音效</a:t>
            </a:r>
            <a:r>
              <a:rPr lang="zh-CN" altLang="en-US" dirty="0" smtClean="0">
                <a:solidFill>
                  <a:srgbClr val="FF0000"/>
                </a:solidFill>
              </a:rPr>
              <a:t>的分类</a:t>
            </a:r>
            <a:endParaRPr lang="en-US" altLang="zh-CN" dirty="0" smtClean="0">
              <a:solidFill>
                <a:srgbClr val="FF0000"/>
              </a:solidFill>
            </a:endParaRPr>
          </a:p>
          <a:p>
            <a:pPr>
              <a:lnSpc>
                <a:spcPct val="150000"/>
              </a:lnSpc>
              <a:buFont typeface="Wingdings" pitchFamily="2" charset="2"/>
              <a:buChar char="ü"/>
            </a:pPr>
            <a:r>
              <a:rPr lang="en-US" altLang="zh-CN" dirty="0" smtClean="0">
                <a:solidFill>
                  <a:schemeClr val="tx1"/>
                </a:solidFill>
              </a:rPr>
              <a:t>《</a:t>
            </a:r>
            <a:r>
              <a:rPr lang="zh-CN" altLang="en-US" dirty="0">
                <a:solidFill>
                  <a:schemeClr val="tx1"/>
                </a:solidFill>
              </a:rPr>
              <a:t>试论动画片声音艺术的表现</a:t>
            </a:r>
            <a:r>
              <a:rPr lang="en-US" altLang="zh-CN" dirty="0">
                <a:solidFill>
                  <a:schemeClr val="tx1"/>
                </a:solidFill>
              </a:rPr>
              <a:t>》</a:t>
            </a:r>
            <a:r>
              <a:rPr lang="zh-CN" altLang="en-US" dirty="0">
                <a:solidFill>
                  <a:schemeClr val="tx1"/>
                </a:solidFill>
              </a:rPr>
              <a:t>一文中将音效分为四类</a:t>
            </a:r>
            <a:r>
              <a:rPr lang="zh-CN" altLang="en-US" dirty="0" smtClean="0">
                <a:solidFill>
                  <a:schemeClr val="tx1"/>
                </a:solidFill>
              </a:rPr>
              <a:t>：</a:t>
            </a:r>
            <a:endParaRPr lang="en-US" altLang="zh-CN" dirty="0" smtClean="0">
              <a:solidFill>
                <a:schemeClr val="tx1"/>
              </a:solidFill>
            </a:endParaRPr>
          </a:p>
          <a:p>
            <a:pPr>
              <a:lnSpc>
                <a:spcPct val="150000"/>
              </a:lnSpc>
              <a:buFont typeface="Wingdings" pitchFamily="2" charset="2"/>
              <a:buChar char="ü"/>
            </a:pPr>
            <a:r>
              <a:rPr lang="zh-CN" altLang="en-US" dirty="0" smtClean="0">
                <a:solidFill>
                  <a:schemeClr val="tx1"/>
                </a:solidFill>
              </a:rPr>
              <a:t>①</a:t>
            </a:r>
            <a:r>
              <a:rPr lang="zh-CN" altLang="en-US" dirty="0">
                <a:solidFill>
                  <a:schemeClr val="tx1"/>
                </a:solidFill>
              </a:rPr>
              <a:t>情绪化音效。在作品中能够推动剧情发展，揭示人物心理，塑造人物形象等作用</a:t>
            </a:r>
            <a:r>
              <a:rPr lang="zh-CN" altLang="en-US" dirty="0" smtClean="0">
                <a:solidFill>
                  <a:schemeClr val="tx1"/>
                </a:solidFill>
              </a:rPr>
              <a:t>。</a:t>
            </a:r>
            <a:endParaRPr lang="en-US" altLang="zh-CN" dirty="0" smtClean="0">
              <a:solidFill>
                <a:schemeClr val="tx1"/>
              </a:solidFill>
            </a:endParaRPr>
          </a:p>
          <a:p>
            <a:pPr>
              <a:lnSpc>
                <a:spcPct val="150000"/>
              </a:lnSpc>
              <a:buFont typeface="Wingdings" pitchFamily="2" charset="2"/>
              <a:buChar char="ü"/>
            </a:pPr>
            <a:r>
              <a:rPr lang="zh-CN" altLang="en-US" dirty="0" smtClean="0">
                <a:solidFill>
                  <a:schemeClr val="tx1"/>
                </a:solidFill>
              </a:rPr>
              <a:t>② </a:t>
            </a:r>
            <a:r>
              <a:rPr lang="zh-CN" altLang="en-US" dirty="0">
                <a:solidFill>
                  <a:schemeClr val="tx1"/>
                </a:solidFill>
              </a:rPr>
              <a:t>叙事性音效。可以参与影片的叙事，推动情节的不断发展</a:t>
            </a:r>
            <a:r>
              <a:rPr lang="zh-CN" altLang="en-US" dirty="0" smtClean="0">
                <a:solidFill>
                  <a:schemeClr val="tx1"/>
                </a:solidFill>
              </a:rPr>
              <a:t>。</a:t>
            </a:r>
            <a:endParaRPr lang="en-US" altLang="zh-CN" dirty="0" smtClean="0">
              <a:solidFill>
                <a:schemeClr val="tx1"/>
              </a:solidFill>
            </a:endParaRPr>
          </a:p>
          <a:p>
            <a:pPr>
              <a:lnSpc>
                <a:spcPct val="150000"/>
              </a:lnSpc>
              <a:buFont typeface="Wingdings" pitchFamily="2" charset="2"/>
              <a:buChar char="ü"/>
            </a:pPr>
            <a:r>
              <a:rPr lang="zh-CN" altLang="en-US" dirty="0" smtClean="0">
                <a:solidFill>
                  <a:schemeClr val="tx1"/>
                </a:solidFill>
              </a:rPr>
              <a:t>③ </a:t>
            </a:r>
            <a:r>
              <a:rPr lang="zh-CN" altLang="en-US" dirty="0">
                <a:solidFill>
                  <a:schemeClr val="tx1"/>
                </a:solidFill>
              </a:rPr>
              <a:t>时空性音效。表现场景中空间的大小、声音的方位、物体的大小、质量以及场景中的具体时间、季节变化等</a:t>
            </a:r>
            <a:r>
              <a:rPr lang="zh-CN" altLang="en-US" dirty="0" smtClean="0">
                <a:solidFill>
                  <a:schemeClr val="tx1"/>
                </a:solidFill>
              </a:rPr>
              <a:t>。</a:t>
            </a:r>
            <a:endParaRPr lang="en-US" altLang="zh-CN" dirty="0" smtClean="0">
              <a:solidFill>
                <a:schemeClr val="tx1"/>
              </a:solidFill>
            </a:endParaRPr>
          </a:p>
          <a:p>
            <a:pPr>
              <a:lnSpc>
                <a:spcPct val="150000"/>
              </a:lnSpc>
              <a:buFont typeface="Wingdings" pitchFamily="2" charset="2"/>
              <a:buChar char="ü"/>
            </a:pPr>
            <a:r>
              <a:rPr lang="zh-CN" altLang="en-US" dirty="0" smtClean="0">
                <a:solidFill>
                  <a:schemeClr val="tx1"/>
                </a:solidFill>
              </a:rPr>
              <a:t> </a:t>
            </a:r>
            <a:r>
              <a:rPr lang="zh-CN" altLang="en-US" dirty="0">
                <a:solidFill>
                  <a:schemeClr val="tx1"/>
                </a:solidFill>
              </a:rPr>
              <a:t>④ 物体性质音效。这些声音能产生物体的重量、大小、速度、质量、方位等信息</a:t>
            </a:r>
          </a:p>
        </p:txBody>
      </p:sp>
      <p:sp>
        <p:nvSpPr>
          <p:cNvPr id="245" name="矩形 244"/>
          <p:cNvSpPr/>
          <p:nvPr/>
        </p:nvSpPr>
        <p:spPr>
          <a:xfrm>
            <a:off x="848890" y="6293819"/>
            <a:ext cx="343077" cy="369362"/>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8" name="矩形 247"/>
          <p:cNvSpPr/>
          <p:nvPr/>
        </p:nvSpPr>
        <p:spPr>
          <a:xfrm>
            <a:off x="0" y="6097412"/>
            <a:ext cx="12198350" cy="762176"/>
          </a:xfrm>
          <a:prstGeom prst="rect">
            <a:avLst/>
          </a:prstGeom>
          <a:solidFill>
            <a:srgbClr val="74B836"/>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9" name="矩形 248"/>
          <p:cNvSpPr/>
          <p:nvPr/>
        </p:nvSpPr>
        <p:spPr>
          <a:xfrm>
            <a:off x="1" y="5904092"/>
            <a:ext cx="12198350" cy="60684"/>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0" name="矩形 249"/>
          <p:cNvSpPr/>
          <p:nvPr/>
        </p:nvSpPr>
        <p:spPr>
          <a:xfrm>
            <a:off x="-8809" y="5667672"/>
            <a:ext cx="495557" cy="533524"/>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1" name="矩形 250"/>
          <p:cNvSpPr/>
          <p:nvPr/>
        </p:nvSpPr>
        <p:spPr>
          <a:xfrm>
            <a:off x="2340789" y="6009853"/>
            <a:ext cx="266841" cy="287285"/>
          </a:xfrm>
          <a:prstGeom prst="rect">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2" name="矩形 251"/>
          <p:cNvSpPr/>
          <p:nvPr/>
        </p:nvSpPr>
        <p:spPr>
          <a:xfrm>
            <a:off x="2016814" y="6423778"/>
            <a:ext cx="266841" cy="287285"/>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4" name="矩形 253"/>
          <p:cNvSpPr/>
          <p:nvPr/>
        </p:nvSpPr>
        <p:spPr>
          <a:xfrm>
            <a:off x="1883393" y="5961909"/>
            <a:ext cx="266841" cy="287285"/>
          </a:xfrm>
          <a:prstGeom prst="rect">
            <a:avLst/>
          </a:prstGeom>
          <a:solidFill>
            <a:srgbClr val="7F7F7F"/>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5" name="矩形 254"/>
          <p:cNvSpPr/>
          <p:nvPr/>
        </p:nvSpPr>
        <p:spPr>
          <a:xfrm flipV="1">
            <a:off x="1174351" y="6009853"/>
            <a:ext cx="266841" cy="28728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6" name="矩形 255"/>
          <p:cNvSpPr/>
          <p:nvPr/>
        </p:nvSpPr>
        <p:spPr>
          <a:xfrm>
            <a:off x="3050082" y="6293819"/>
            <a:ext cx="156291" cy="13551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Tree>
    <p:extLst>
      <p:ext uri="{BB962C8B-B14F-4D97-AF65-F5344CB8AC3E}">
        <p14:creationId xmlns:p14="http://schemas.microsoft.com/office/powerpoint/2010/main" val="750465631"/>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pPr>
              <a:lnSpc>
                <a:spcPts val="2401"/>
              </a:lnSpc>
            </a:pPr>
            <a:r>
              <a:rPr lang="en-US" altLang="zh-CN" dirty="0" smtClean="0"/>
              <a:t>7.3</a:t>
            </a:r>
            <a:r>
              <a:rPr lang="en-US" altLang="zh-CN" dirty="0" smtClean="0"/>
              <a:t>.2</a:t>
            </a:r>
            <a:r>
              <a:rPr lang="zh-CN" altLang="en-US" dirty="0" smtClean="0"/>
              <a:t>音效</a:t>
            </a:r>
            <a:endParaRPr lang="zh-CN" altLang="en-US" dirty="0"/>
          </a:p>
        </p:txBody>
      </p:sp>
      <p:sp>
        <p:nvSpPr>
          <p:cNvPr id="243" name="矩形 242"/>
          <p:cNvSpPr/>
          <p:nvPr/>
        </p:nvSpPr>
        <p:spPr>
          <a:xfrm>
            <a:off x="-43052" y="1452676"/>
            <a:ext cx="12198349" cy="60684"/>
          </a:xfrm>
          <a:prstGeom prst="rect">
            <a:avLst/>
          </a:prstGeom>
          <a:solidFill>
            <a:srgbClr val="C0000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4" name="内容占位符 5"/>
          <p:cNvSpPr>
            <a:spLocks noGrp="1"/>
          </p:cNvSpPr>
          <p:nvPr>
            <p:ph idx="1"/>
          </p:nvPr>
        </p:nvSpPr>
        <p:spPr>
          <a:xfrm>
            <a:off x="486748" y="1521860"/>
            <a:ext cx="11348421" cy="3311667"/>
          </a:xfrm>
        </p:spPr>
        <p:txBody>
          <a:bodyPr>
            <a:noAutofit/>
          </a:bodyPr>
          <a:lstStyle/>
          <a:p>
            <a:pPr>
              <a:lnSpc>
                <a:spcPct val="150000"/>
              </a:lnSpc>
            </a:pPr>
            <a:r>
              <a:rPr lang="zh-CN" altLang="en-US" dirty="0">
                <a:solidFill>
                  <a:srgbClr val="FF0000"/>
                </a:solidFill>
              </a:rPr>
              <a:t>音效在动画作品中的</a:t>
            </a:r>
            <a:r>
              <a:rPr lang="zh-CN" altLang="en-US" dirty="0" smtClean="0">
                <a:solidFill>
                  <a:srgbClr val="FF0000"/>
                </a:solidFill>
              </a:rPr>
              <a:t>作用</a:t>
            </a:r>
            <a:endParaRPr lang="en-US" altLang="zh-CN" dirty="0" smtClean="0">
              <a:solidFill>
                <a:srgbClr val="FF0000"/>
              </a:solidFill>
            </a:endParaRPr>
          </a:p>
          <a:p>
            <a:pPr>
              <a:lnSpc>
                <a:spcPct val="150000"/>
              </a:lnSpc>
              <a:buFont typeface="Wingdings" pitchFamily="2" charset="2"/>
              <a:buChar char="ü"/>
            </a:pPr>
            <a:r>
              <a:rPr lang="en-US" altLang="zh-CN" dirty="0">
                <a:solidFill>
                  <a:schemeClr val="tx1"/>
                </a:solidFill>
              </a:rPr>
              <a:t>(1)</a:t>
            </a:r>
            <a:r>
              <a:rPr lang="zh-CN" altLang="en-US" dirty="0">
                <a:solidFill>
                  <a:schemeClr val="tx1"/>
                </a:solidFill>
              </a:rPr>
              <a:t>音效创造时空环境，增强画面的</a:t>
            </a:r>
            <a:r>
              <a:rPr lang="zh-CN" altLang="en-US" dirty="0" smtClean="0">
                <a:solidFill>
                  <a:schemeClr val="tx1"/>
                </a:solidFill>
              </a:rPr>
              <a:t>真实感</a:t>
            </a:r>
            <a:endParaRPr lang="en-US" altLang="zh-CN" dirty="0" smtClean="0">
              <a:solidFill>
                <a:schemeClr val="tx1"/>
              </a:solidFill>
            </a:endParaRPr>
          </a:p>
          <a:p>
            <a:pPr>
              <a:lnSpc>
                <a:spcPct val="150000"/>
              </a:lnSpc>
              <a:buFont typeface="Wingdings" pitchFamily="2" charset="2"/>
              <a:buChar char="ü"/>
            </a:pPr>
            <a:r>
              <a:rPr lang="en-US" altLang="zh-CN" dirty="0">
                <a:solidFill>
                  <a:schemeClr val="tx1"/>
                </a:solidFill>
              </a:rPr>
              <a:t>(2)</a:t>
            </a:r>
            <a:r>
              <a:rPr lang="zh-CN" altLang="en-US" dirty="0">
                <a:solidFill>
                  <a:schemeClr val="tx1"/>
                </a:solidFill>
              </a:rPr>
              <a:t>音效可以烘托</a:t>
            </a:r>
            <a:r>
              <a:rPr lang="zh-CN" altLang="en-US" dirty="0" smtClean="0">
                <a:solidFill>
                  <a:schemeClr val="tx1"/>
                </a:solidFill>
              </a:rPr>
              <a:t>气氛</a:t>
            </a:r>
            <a:endParaRPr lang="en-US" altLang="zh-CN" dirty="0" smtClean="0">
              <a:solidFill>
                <a:schemeClr val="tx1"/>
              </a:solidFill>
            </a:endParaRPr>
          </a:p>
          <a:p>
            <a:pPr>
              <a:lnSpc>
                <a:spcPct val="150000"/>
              </a:lnSpc>
              <a:buFont typeface="Wingdings" pitchFamily="2" charset="2"/>
              <a:buChar char="ü"/>
            </a:pPr>
            <a:r>
              <a:rPr lang="zh-CN" altLang="en-US" dirty="0" smtClean="0">
                <a:solidFill>
                  <a:schemeClr val="tx1"/>
                </a:solidFill>
              </a:rPr>
              <a:t> </a:t>
            </a:r>
            <a:r>
              <a:rPr lang="en-US" altLang="zh-CN" dirty="0" smtClean="0">
                <a:solidFill>
                  <a:schemeClr val="tx1"/>
                </a:solidFill>
              </a:rPr>
              <a:t>(</a:t>
            </a:r>
            <a:r>
              <a:rPr lang="en-US" altLang="zh-CN" dirty="0">
                <a:solidFill>
                  <a:schemeClr val="tx1"/>
                </a:solidFill>
              </a:rPr>
              <a:t>3)</a:t>
            </a:r>
            <a:r>
              <a:rPr lang="zh-CN" altLang="en-US" dirty="0">
                <a:solidFill>
                  <a:schemeClr val="tx1"/>
                </a:solidFill>
              </a:rPr>
              <a:t>把握</a:t>
            </a:r>
            <a:r>
              <a:rPr lang="zh-CN" altLang="en-US" dirty="0" smtClean="0">
                <a:solidFill>
                  <a:schemeClr val="tx1"/>
                </a:solidFill>
              </a:rPr>
              <a:t>节奏</a:t>
            </a:r>
            <a:endParaRPr lang="zh-CN" altLang="en-US" dirty="0">
              <a:solidFill>
                <a:schemeClr val="tx1"/>
              </a:solidFill>
            </a:endParaRPr>
          </a:p>
        </p:txBody>
      </p:sp>
      <p:sp>
        <p:nvSpPr>
          <p:cNvPr id="245" name="矩形 244"/>
          <p:cNvSpPr/>
          <p:nvPr/>
        </p:nvSpPr>
        <p:spPr>
          <a:xfrm>
            <a:off x="848890" y="6293819"/>
            <a:ext cx="343077" cy="369362"/>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8" name="矩形 247"/>
          <p:cNvSpPr/>
          <p:nvPr/>
        </p:nvSpPr>
        <p:spPr>
          <a:xfrm>
            <a:off x="0" y="6097412"/>
            <a:ext cx="12198350" cy="762176"/>
          </a:xfrm>
          <a:prstGeom prst="rect">
            <a:avLst/>
          </a:prstGeom>
          <a:solidFill>
            <a:srgbClr val="74B836"/>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9" name="矩形 248"/>
          <p:cNvSpPr/>
          <p:nvPr/>
        </p:nvSpPr>
        <p:spPr>
          <a:xfrm>
            <a:off x="1" y="5904092"/>
            <a:ext cx="12198350" cy="60684"/>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0" name="矩形 249"/>
          <p:cNvSpPr/>
          <p:nvPr/>
        </p:nvSpPr>
        <p:spPr>
          <a:xfrm>
            <a:off x="-8809" y="5667672"/>
            <a:ext cx="495557" cy="533524"/>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1" name="矩形 250"/>
          <p:cNvSpPr/>
          <p:nvPr/>
        </p:nvSpPr>
        <p:spPr>
          <a:xfrm>
            <a:off x="2340789" y="6009853"/>
            <a:ext cx="266841" cy="287285"/>
          </a:xfrm>
          <a:prstGeom prst="rect">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2" name="矩形 251"/>
          <p:cNvSpPr/>
          <p:nvPr/>
        </p:nvSpPr>
        <p:spPr>
          <a:xfrm>
            <a:off x="2016814" y="6423778"/>
            <a:ext cx="266841" cy="287285"/>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4" name="矩形 253"/>
          <p:cNvSpPr/>
          <p:nvPr/>
        </p:nvSpPr>
        <p:spPr>
          <a:xfrm>
            <a:off x="1883393" y="5961909"/>
            <a:ext cx="266841" cy="287285"/>
          </a:xfrm>
          <a:prstGeom prst="rect">
            <a:avLst/>
          </a:prstGeom>
          <a:solidFill>
            <a:srgbClr val="7F7F7F"/>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5" name="矩形 254"/>
          <p:cNvSpPr/>
          <p:nvPr/>
        </p:nvSpPr>
        <p:spPr>
          <a:xfrm flipV="1">
            <a:off x="1174351" y="6009853"/>
            <a:ext cx="266841" cy="28728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6" name="矩形 255"/>
          <p:cNvSpPr/>
          <p:nvPr/>
        </p:nvSpPr>
        <p:spPr>
          <a:xfrm>
            <a:off x="3050082" y="6293819"/>
            <a:ext cx="156291" cy="13551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Tree>
    <p:extLst>
      <p:ext uri="{BB962C8B-B14F-4D97-AF65-F5344CB8AC3E}">
        <p14:creationId xmlns:p14="http://schemas.microsoft.com/office/powerpoint/2010/main" val="2146592642"/>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pPr>
              <a:lnSpc>
                <a:spcPts val="2401"/>
              </a:lnSpc>
            </a:pPr>
            <a:r>
              <a:rPr lang="en-US" altLang="zh-CN" dirty="0" smtClean="0"/>
              <a:t>7.3</a:t>
            </a:r>
            <a:r>
              <a:rPr lang="en-US" altLang="zh-CN" dirty="0" smtClean="0"/>
              <a:t>.3</a:t>
            </a:r>
            <a:r>
              <a:rPr lang="zh-CN" altLang="en-US" dirty="0"/>
              <a:t>音乐</a:t>
            </a:r>
          </a:p>
        </p:txBody>
      </p:sp>
      <p:sp>
        <p:nvSpPr>
          <p:cNvPr id="243" name="矩形 242"/>
          <p:cNvSpPr/>
          <p:nvPr/>
        </p:nvSpPr>
        <p:spPr>
          <a:xfrm>
            <a:off x="-43052" y="1452676"/>
            <a:ext cx="12198349" cy="60684"/>
          </a:xfrm>
          <a:prstGeom prst="rect">
            <a:avLst/>
          </a:prstGeom>
          <a:solidFill>
            <a:srgbClr val="C0000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4" name="内容占位符 5"/>
          <p:cNvSpPr>
            <a:spLocks noGrp="1"/>
          </p:cNvSpPr>
          <p:nvPr>
            <p:ph idx="1"/>
          </p:nvPr>
        </p:nvSpPr>
        <p:spPr>
          <a:xfrm>
            <a:off x="486748" y="1521860"/>
            <a:ext cx="11348421" cy="3311667"/>
          </a:xfrm>
        </p:spPr>
        <p:txBody>
          <a:bodyPr>
            <a:noAutofit/>
          </a:bodyPr>
          <a:lstStyle/>
          <a:p>
            <a:pPr>
              <a:lnSpc>
                <a:spcPct val="150000"/>
              </a:lnSpc>
            </a:pPr>
            <a:r>
              <a:rPr lang="zh-CN" altLang="en-US" dirty="0">
                <a:solidFill>
                  <a:srgbClr val="FF0000"/>
                </a:solidFill>
              </a:rPr>
              <a:t>音乐的概念</a:t>
            </a:r>
          </a:p>
          <a:p>
            <a:pPr>
              <a:lnSpc>
                <a:spcPct val="150000"/>
              </a:lnSpc>
            </a:pPr>
            <a:r>
              <a:rPr lang="zh-CN" altLang="en-US" dirty="0">
                <a:solidFill>
                  <a:schemeClr val="tx1"/>
                </a:solidFill>
              </a:rPr>
              <a:t>音乐是指</a:t>
            </a:r>
            <a:r>
              <a:rPr lang="zh-CN" altLang="en-US" dirty="0">
                <a:solidFill>
                  <a:srgbClr val="FF0000"/>
                </a:solidFill>
              </a:rPr>
              <a:t>有旋律的乐曲</a:t>
            </a:r>
            <a:r>
              <a:rPr lang="zh-CN" altLang="en-US" dirty="0">
                <a:solidFill>
                  <a:schemeClr val="tx1"/>
                </a:solidFill>
              </a:rPr>
              <a:t>。动画音乐具有旋律、节奏、音色、配器、和声、曲式等音乐的一般特征，同时又有自己的特性，即音乐必须与画面内容、影片主题紧密联系。因此，动画音乐的创作既要运用一般音乐的创作技法，同时也要精确地把握动画片所要表达的故事精髓。动画中的音乐具有渲染气氛、参与叙事、控制节奏、突出主题等作用，因此，它是构成动画片的重要内容。动画片如果脱离音乐，就失去了视听统一的综合功能，从而不能成为一部完整的作品。</a:t>
            </a:r>
          </a:p>
        </p:txBody>
      </p:sp>
      <p:sp>
        <p:nvSpPr>
          <p:cNvPr id="245" name="矩形 244"/>
          <p:cNvSpPr/>
          <p:nvPr/>
        </p:nvSpPr>
        <p:spPr>
          <a:xfrm>
            <a:off x="848890" y="6293819"/>
            <a:ext cx="343077" cy="369362"/>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8" name="矩形 247"/>
          <p:cNvSpPr/>
          <p:nvPr/>
        </p:nvSpPr>
        <p:spPr>
          <a:xfrm>
            <a:off x="0" y="6097412"/>
            <a:ext cx="12198350" cy="762176"/>
          </a:xfrm>
          <a:prstGeom prst="rect">
            <a:avLst/>
          </a:prstGeom>
          <a:solidFill>
            <a:srgbClr val="74B836"/>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9" name="矩形 248"/>
          <p:cNvSpPr/>
          <p:nvPr/>
        </p:nvSpPr>
        <p:spPr>
          <a:xfrm>
            <a:off x="1" y="5904092"/>
            <a:ext cx="12198350" cy="60684"/>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0" name="矩形 249"/>
          <p:cNvSpPr/>
          <p:nvPr/>
        </p:nvSpPr>
        <p:spPr>
          <a:xfrm>
            <a:off x="-8809" y="5667672"/>
            <a:ext cx="495557" cy="533524"/>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1" name="矩形 250"/>
          <p:cNvSpPr/>
          <p:nvPr/>
        </p:nvSpPr>
        <p:spPr>
          <a:xfrm>
            <a:off x="2340789" y="6009853"/>
            <a:ext cx="266841" cy="287285"/>
          </a:xfrm>
          <a:prstGeom prst="rect">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2" name="矩形 251"/>
          <p:cNvSpPr/>
          <p:nvPr/>
        </p:nvSpPr>
        <p:spPr>
          <a:xfrm>
            <a:off x="2016814" y="6423778"/>
            <a:ext cx="266841" cy="287285"/>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4" name="矩形 253"/>
          <p:cNvSpPr/>
          <p:nvPr/>
        </p:nvSpPr>
        <p:spPr>
          <a:xfrm>
            <a:off x="1883393" y="5961909"/>
            <a:ext cx="266841" cy="287285"/>
          </a:xfrm>
          <a:prstGeom prst="rect">
            <a:avLst/>
          </a:prstGeom>
          <a:solidFill>
            <a:srgbClr val="7F7F7F"/>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5" name="矩形 254"/>
          <p:cNvSpPr/>
          <p:nvPr/>
        </p:nvSpPr>
        <p:spPr>
          <a:xfrm flipV="1">
            <a:off x="1174351" y="6009853"/>
            <a:ext cx="266841" cy="28728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6" name="矩形 255"/>
          <p:cNvSpPr/>
          <p:nvPr/>
        </p:nvSpPr>
        <p:spPr>
          <a:xfrm>
            <a:off x="3050082" y="6293819"/>
            <a:ext cx="156291" cy="13551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Tree>
    <p:extLst>
      <p:ext uri="{BB962C8B-B14F-4D97-AF65-F5344CB8AC3E}">
        <p14:creationId xmlns:p14="http://schemas.microsoft.com/office/powerpoint/2010/main" val="135001169"/>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pPr>
              <a:lnSpc>
                <a:spcPts val="2401"/>
              </a:lnSpc>
            </a:pPr>
            <a:r>
              <a:rPr lang="en-US" altLang="zh-CN" dirty="0" smtClean="0"/>
              <a:t>7.3</a:t>
            </a:r>
            <a:r>
              <a:rPr lang="en-US" altLang="zh-CN" dirty="0" smtClean="0"/>
              <a:t>.3</a:t>
            </a:r>
            <a:r>
              <a:rPr lang="zh-CN" altLang="en-US" dirty="0"/>
              <a:t>音乐</a:t>
            </a:r>
          </a:p>
        </p:txBody>
      </p:sp>
      <p:sp>
        <p:nvSpPr>
          <p:cNvPr id="243" name="矩形 242"/>
          <p:cNvSpPr/>
          <p:nvPr/>
        </p:nvSpPr>
        <p:spPr>
          <a:xfrm>
            <a:off x="-43052" y="1452676"/>
            <a:ext cx="12198349" cy="60684"/>
          </a:xfrm>
          <a:prstGeom prst="rect">
            <a:avLst/>
          </a:prstGeom>
          <a:solidFill>
            <a:srgbClr val="C0000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4" name="内容占位符 5"/>
          <p:cNvSpPr>
            <a:spLocks noGrp="1"/>
          </p:cNvSpPr>
          <p:nvPr>
            <p:ph idx="1"/>
          </p:nvPr>
        </p:nvSpPr>
        <p:spPr>
          <a:xfrm>
            <a:off x="997918" y="1600994"/>
            <a:ext cx="7467505" cy="3311667"/>
          </a:xfrm>
        </p:spPr>
        <p:txBody>
          <a:bodyPr>
            <a:noAutofit/>
          </a:bodyPr>
          <a:lstStyle/>
          <a:p>
            <a:pPr>
              <a:lnSpc>
                <a:spcPct val="150000"/>
              </a:lnSpc>
            </a:pPr>
            <a:r>
              <a:rPr lang="zh-CN" altLang="en-US" dirty="0">
                <a:solidFill>
                  <a:srgbClr val="FF0000"/>
                </a:solidFill>
              </a:rPr>
              <a:t>音乐在动画作品中的</a:t>
            </a:r>
            <a:r>
              <a:rPr lang="zh-CN" altLang="en-US" dirty="0" smtClean="0">
                <a:solidFill>
                  <a:srgbClr val="FF0000"/>
                </a:solidFill>
              </a:rPr>
              <a:t>作用</a:t>
            </a:r>
            <a:endParaRPr lang="en-US" altLang="zh-CN" dirty="0" smtClean="0">
              <a:solidFill>
                <a:srgbClr val="FF0000"/>
              </a:solidFill>
            </a:endParaRPr>
          </a:p>
          <a:p>
            <a:pPr>
              <a:lnSpc>
                <a:spcPct val="150000"/>
              </a:lnSpc>
              <a:buFont typeface="Wingdings" pitchFamily="2" charset="2"/>
              <a:buChar char="ü"/>
            </a:pPr>
            <a:r>
              <a:rPr lang="en-US" altLang="zh-CN" dirty="0">
                <a:solidFill>
                  <a:schemeClr val="tx1"/>
                </a:solidFill>
              </a:rPr>
              <a:t>(1)</a:t>
            </a:r>
            <a:r>
              <a:rPr lang="zh-CN" altLang="en-US" dirty="0">
                <a:solidFill>
                  <a:schemeClr val="tx1"/>
                </a:solidFill>
              </a:rPr>
              <a:t>揭示主题，烘托</a:t>
            </a:r>
            <a:r>
              <a:rPr lang="zh-CN" altLang="en-US" dirty="0" smtClean="0">
                <a:solidFill>
                  <a:schemeClr val="tx1"/>
                </a:solidFill>
              </a:rPr>
              <a:t>气氛</a:t>
            </a:r>
            <a:endParaRPr lang="en-US" altLang="zh-CN" dirty="0" smtClean="0">
              <a:solidFill>
                <a:schemeClr val="tx1"/>
              </a:solidFill>
            </a:endParaRPr>
          </a:p>
          <a:p>
            <a:pPr>
              <a:lnSpc>
                <a:spcPct val="150000"/>
              </a:lnSpc>
              <a:buFont typeface="Wingdings" pitchFamily="2" charset="2"/>
              <a:buChar char="ü"/>
            </a:pPr>
            <a:r>
              <a:rPr lang="en-US" altLang="zh-CN" dirty="0"/>
              <a:t>(2)</a:t>
            </a:r>
            <a:r>
              <a:rPr lang="zh-CN" altLang="zh-CN" dirty="0"/>
              <a:t>调动观众的情绪，增强影片的感染力</a:t>
            </a:r>
          </a:p>
          <a:p>
            <a:pPr>
              <a:lnSpc>
                <a:spcPct val="150000"/>
              </a:lnSpc>
              <a:buFont typeface="Wingdings" pitchFamily="2" charset="2"/>
              <a:buChar char="ü"/>
            </a:pPr>
            <a:r>
              <a:rPr lang="en-US" altLang="zh-CN" dirty="0"/>
              <a:t>(3)</a:t>
            </a:r>
            <a:r>
              <a:rPr lang="zh-CN" altLang="zh-CN" dirty="0"/>
              <a:t>确定节奏</a:t>
            </a:r>
          </a:p>
          <a:p>
            <a:pPr>
              <a:lnSpc>
                <a:spcPct val="150000"/>
              </a:lnSpc>
              <a:buFont typeface="Wingdings" pitchFamily="2" charset="2"/>
              <a:buChar char="ü"/>
            </a:pPr>
            <a:r>
              <a:rPr lang="en-US" altLang="zh-CN" dirty="0"/>
              <a:t>(4)</a:t>
            </a:r>
            <a:r>
              <a:rPr lang="zh-CN" altLang="zh-CN" dirty="0"/>
              <a:t>刻画内心世界</a:t>
            </a:r>
          </a:p>
          <a:p>
            <a:pPr>
              <a:lnSpc>
                <a:spcPct val="150000"/>
              </a:lnSpc>
              <a:buFont typeface="Wingdings" pitchFamily="2" charset="2"/>
              <a:buChar char="ü"/>
            </a:pPr>
            <a:r>
              <a:rPr lang="en-US" altLang="zh-CN" dirty="0"/>
              <a:t>(5)</a:t>
            </a:r>
            <a:r>
              <a:rPr lang="zh-CN" altLang="zh-CN" dirty="0"/>
              <a:t>渲染出动画的整体风格</a:t>
            </a:r>
          </a:p>
          <a:p>
            <a:pPr>
              <a:lnSpc>
                <a:spcPct val="150000"/>
              </a:lnSpc>
              <a:buFont typeface="Wingdings" pitchFamily="2" charset="2"/>
              <a:buChar char="ü"/>
            </a:pPr>
            <a:endParaRPr lang="en-US" altLang="zh-CN" dirty="0" smtClean="0">
              <a:solidFill>
                <a:schemeClr val="tx1"/>
              </a:solidFill>
            </a:endParaRPr>
          </a:p>
        </p:txBody>
      </p:sp>
      <p:sp>
        <p:nvSpPr>
          <p:cNvPr id="245" name="矩形 244"/>
          <p:cNvSpPr/>
          <p:nvPr/>
        </p:nvSpPr>
        <p:spPr>
          <a:xfrm>
            <a:off x="848890" y="6293819"/>
            <a:ext cx="343077" cy="369362"/>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8" name="矩形 247"/>
          <p:cNvSpPr/>
          <p:nvPr/>
        </p:nvSpPr>
        <p:spPr>
          <a:xfrm>
            <a:off x="0" y="6097412"/>
            <a:ext cx="12198350" cy="762176"/>
          </a:xfrm>
          <a:prstGeom prst="rect">
            <a:avLst/>
          </a:prstGeom>
          <a:solidFill>
            <a:srgbClr val="74B836"/>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9" name="矩形 248"/>
          <p:cNvSpPr/>
          <p:nvPr/>
        </p:nvSpPr>
        <p:spPr>
          <a:xfrm>
            <a:off x="1" y="5904092"/>
            <a:ext cx="12198350" cy="60684"/>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0" name="矩形 249"/>
          <p:cNvSpPr/>
          <p:nvPr/>
        </p:nvSpPr>
        <p:spPr>
          <a:xfrm>
            <a:off x="-8809" y="5667672"/>
            <a:ext cx="495557" cy="533524"/>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1" name="矩形 250"/>
          <p:cNvSpPr/>
          <p:nvPr/>
        </p:nvSpPr>
        <p:spPr>
          <a:xfrm>
            <a:off x="2340789" y="6009853"/>
            <a:ext cx="266841" cy="287285"/>
          </a:xfrm>
          <a:prstGeom prst="rect">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2" name="矩形 251"/>
          <p:cNvSpPr/>
          <p:nvPr/>
        </p:nvSpPr>
        <p:spPr>
          <a:xfrm>
            <a:off x="2016814" y="6423778"/>
            <a:ext cx="266841" cy="287285"/>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4" name="矩形 253"/>
          <p:cNvSpPr/>
          <p:nvPr/>
        </p:nvSpPr>
        <p:spPr>
          <a:xfrm>
            <a:off x="1883393" y="5961909"/>
            <a:ext cx="266841" cy="287285"/>
          </a:xfrm>
          <a:prstGeom prst="rect">
            <a:avLst/>
          </a:prstGeom>
          <a:solidFill>
            <a:srgbClr val="7F7F7F"/>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5" name="矩形 254"/>
          <p:cNvSpPr/>
          <p:nvPr/>
        </p:nvSpPr>
        <p:spPr>
          <a:xfrm flipV="1">
            <a:off x="1174351" y="6009853"/>
            <a:ext cx="266841" cy="28728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6" name="矩形 255"/>
          <p:cNvSpPr/>
          <p:nvPr/>
        </p:nvSpPr>
        <p:spPr>
          <a:xfrm>
            <a:off x="3050082" y="6293819"/>
            <a:ext cx="156291" cy="13551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Tree>
    <p:extLst>
      <p:ext uri="{BB962C8B-B14F-4D97-AF65-F5344CB8AC3E}">
        <p14:creationId xmlns:p14="http://schemas.microsoft.com/office/powerpoint/2010/main" val="2076346560"/>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Freeform 3"/>
          <p:cNvSpPr/>
          <p:nvPr/>
        </p:nvSpPr>
        <p:spPr>
          <a:xfrm>
            <a:off x="4422775" y="967738"/>
            <a:ext cx="6629399" cy="5205255"/>
          </a:xfrm>
          <a:custGeom>
            <a:avLst/>
            <a:gdLst>
              <a:gd name="connsiteX0" fmla="*/ 0 w 7560564"/>
              <a:gd name="connsiteY0" fmla="*/ 282448 h 3275076"/>
              <a:gd name="connsiteX1" fmla="*/ 282473 w 7560564"/>
              <a:gd name="connsiteY1" fmla="*/ 0 h 3275076"/>
              <a:gd name="connsiteX2" fmla="*/ 7278116 w 7560564"/>
              <a:gd name="connsiteY2" fmla="*/ 0 h 3275076"/>
              <a:gd name="connsiteX3" fmla="*/ 7560563 w 7560564"/>
              <a:gd name="connsiteY3" fmla="*/ 282448 h 3275076"/>
              <a:gd name="connsiteX4" fmla="*/ 7560563 w 7560564"/>
              <a:gd name="connsiteY4" fmla="*/ 2992602 h 3275076"/>
              <a:gd name="connsiteX5" fmla="*/ 7278116 w 7560564"/>
              <a:gd name="connsiteY5" fmla="*/ 3275075 h 3275076"/>
              <a:gd name="connsiteX6" fmla="*/ 282473 w 7560564"/>
              <a:gd name="connsiteY6" fmla="*/ 3275075 h 3275076"/>
              <a:gd name="connsiteX7" fmla="*/ 0 w 7560564"/>
              <a:gd name="connsiteY7" fmla="*/ 2992602 h 3275076"/>
              <a:gd name="connsiteX8" fmla="*/ 0 w 7560564"/>
              <a:gd name="connsiteY8" fmla="*/ 282448 h 327507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Lst>
            <a:rect l="l" t="t" r="r" b="b"/>
            <a:pathLst>
              <a:path w="7560564" h="3275076">
                <a:moveTo>
                  <a:pt x="0" y="282448"/>
                </a:moveTo>
                <a:cubicBezTo>
                  <a:pt x="0" y="126492"/>
                  <a:pt x="126466" y="0"/>
                  <a:pt x="282473" y="0"/>
                </a:cubicBezTo>
                <a:lnTo>
                  <a:pt x="7278116" y="0"/>
                </a:lnTo>
                <a:cubicBezTo>
                  <a:pt x="7434071" y="0"/>
                  <a:pt x="7560563" y="126492"/>
                  <a:pt x="7560563" y="282448"/>
                </a:cubicBezTo>
                <a:lnTo>
                  <a:pt x="7560563" y="2992602"/>
                </a:lnTo>
                <a:cubicBezTo>
                  <a:pt x="7560563" y="3148609"/>
                  <a:pt x="7434071" y="3275075"/>
                  <a:pt x="7278116" y="3275075"/>
                </a:cubicBezTo>
                <a:lnTo>
                  <a:pt x="282473" y="3275075"/>
                </a:lnTo>
                <a:cubicBezTo>
                  <a:pt x="126466" y="3275075"/>
                  <a:pt x="0" y="3148609"/>
                  <a:pt x="0" y="2992602"/>
                </a:cubicBezTo>
                <a:lnTo>
                  <a:pt x="0" y="282448"/>
                </a:lnTo>
              </a:path>
            </a:pathLst>
          </a:custGeom>
          <a:solidFill>
            <a:srgbClr val="FFFFFF">
              <a:alpha val="100000"/>
            </a:srgbClr>
          </a:solidFill>
          <a:ln w="12700">
            <a:solidFill>
              <a:srgbClr val="000000">
                <a:alpha val="0"/>
              </a:srgbClr>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5775040" y="3734594"/>
            <a:ext cx="4913633" cy="480972"/>
          </a:xfrm>
          <a:prstGeom prst="rect">
            <a:avLst/>
          </a:prstGeom>
          <a:solidFill>
            <a:srgbClr val="92D05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TextBox 1"/>
          <p:cNvSpPr txBox="1"/>
          <p:nvPr/>
        </p:nvSpPr>
        <p:spPr>
          <a:xfrm>
            <a:off x="7013575" y="2267291"/>
            <a:ext cx="2436564" cy="350886"/>
          </a:xfrm>
          <a:prstGeom prst="rect">
            <a:avLst/>
          </a:prstGeom>
          <a:noFill/>
        </p:spPr>
        <p:txBody>
          <a:bodyPr wrap="none" lIns="0" tIns="0" rIns="0" bIns="60981" rtlCol="0">
            <a:spAutoFit/>
          </a:bodyPr>
          <a:lstStyle/>
          <a:p>
            <a:pPr>
              <a:lnSpc>
                <a:spcPts val="2401"/>
              </a:lnSpc>
            </a:pPr>
            <a:r>
              <a:rPr lang="zh-CN" altLang="en-US" sz="1900" dirty="0">
                <a:solidFill>
                  <a:srgbClr val="656D8D"/>
                </a:solidFill>
                <a:latin typeface="Microsoft YaHei UI" pitchFamily="18" charset="0"/>
                <a:cs typeface="Microsoft YaHei UI" pitchFamily="18" charset="0"/>
              </a:rPr>
              <a:t>动画配音的类型与流程</a:t>
            </a:r>
            <a:endParaRPr lang="zh-CN" altLang="en-US" sz="1900" dirty="0">
              <a:solidFill>
                <a:srgbClr val="656D8D"/>
              </a:solidFill>
              <a:latin typeface="Microsoft YaHei UI" pitchFamily="18" charset="0"/>
              <a:cs typeface="Microsoft YaHei UI" pitchFamily="18" charset="0"/>
            </a:endParaRPr>
          </a:p>
        </p:txBody>
      </p:sp>
      <p:sp>
        <p:nvSpPr>
          <p:cNvPr id="18" name="TextBox 1"/>
          <p:cNvSpPr txBox="1"/>
          <p:nvPr/>
        </p:nvSpPr>
        <p:spPr>
          <a:xfrm>
            <a:off x="7013575" y="1646922"/>
            <a:ext cx="2680221" cy="350886"/>
          </a:xfrm>
          <a:prstGeom prst="rect">
            <a:avLst/>
          </a:prstGeom>
          <a:noFill/>
        </p:spPr>
        <p:txBody>
          <a:bodyPr wrap="none" lIns="0" tIns="0" rIns="0" bIns="60981" rtlCol="0">
            <a:spAutoFit/>
          </a:bodyPr>
          <a:lstStyle/>
          <a:p>
            <a:pPr>
              <a:lnSpc>
                <a:spcPts val="2401"/>
              </a:lnSpc>
            </a:pPr>
            <a:r>
              <a:rPr lang="zh-CN" altLang="en-US" sz="1900" dirty="0">
                <a:solidFill>
                  <a:srgbClr val="656D8D"/>
                </a:solidFill>
                <a:latin typeface="Microsoft YaHei UI" pitchFamily="18" charset="0"/>
                <a:cs typeface="Microsoft YaHei UI" pitchFamily="18" charset="0"/>
              </a:rPr>
              <a:t>配音的概念及其发展历史</a:t>
            </a:r>
          </a:p>
        </p:txBody>
      </p:sp>
      <p:sp>
        <p:nvSpPr>
          <p:cNvPr id="47" name="TextBox 1"/>
          <p:cNvSpPr txBox="1"/>
          <p:nvPr/>
        </p:nvSpPr>
        <p:spPr>
          <a:xfrm>
            <a:off x="7013575" y="2794794"/>
            <a:ext cx="3411190" cy="658663"/>
          </a:xfrm>
          <a:prstGeom prst="rect">
            <a:avLst/>
          </a:prstGeom>
          <a:noFill/>
        </p:spPr>
        <p:txBody>
          <a:bodyPr wrap="none" lIns="0" tIns="0" rIns="0" bIns="60981" rtlCol="0">
            <a:spAutoFit/>
          </a:bodyPr>
          <a:lstStyle/>
          <a:p>
            <a:pPr>
              <a:lnSpc>
                <a:spcPts val="2401"/>
              </a:lnSpc>
            </a:pPr>
            <a:r>
              <a:rPr lang="zh-CN" altLang="en-US" sz="1900" dirty="0">
                <a:solidFill>
                  <a:srgbClr val="656D8D"/>
                </a:solidFill>
                <a:latin typeface="Microsoft YaHei UI" pitchFamily="18" charset="0"/>
                <a:cs typeface="Microsoft YaHei UI" pitchFamily="18" charset="0"/>
              </a:rPr>
              <a:t>动画声音的构成元素及其在</a:t>
            </a:r>
            <a:r>
              <a:rPr lang="zh-CN" altLang="en-US" sz="1900" dirty="0" smtClean="0">
                <a:solidFill>
                  <a:srgbClr val="656D8D"/>
                </a:solidFill>
                <a:latin typeface="Microsoft YaHei UI" pitchFamily="18" charset="0"/>
                <a:cs typeface="Microsoft YaHei UI" pitchFamily="18" charset="0"/>
              </a:rPr>
              <a:t>作品</a:t>
            </a:r>
            <a:endParaRPr lang="en-US" altLang="zh-CN" sz="1900" dirty="0" smtClean="0">
              <a:solidFill>
                <a:srgbClr val="656D8D"/>
              </a:solidFill>
              <a:latin typeface="Microsoft YaHei UI" pitchFamily="18" charset="0"/>
              <a:cs typeface="Microsoft YaHei UI" pitchFamily="18" charset="0"/>
            </a:endParaRPr>
          </a:p>
          <a:p>
            <a:pPr>
              <a:lnSpc>
                <a:spcPts val="2401"/>
              </a:lnSpc>
            </a:pPr>
            <a:r>
              <a:rPr lang="zh-CN" altLang="en-US" sz="1900" dirty="0" smtClean="0">
                <a:solidFill>
                  <a:srgbClr val="656D8D"/>
                </a:solidFill>
                <a:latin typeface="Microsoft YaHei UI" pitchFamily="18" charset="0"/>
                <a:cs typeface="Microsoft YaHei UI" pitchFamily="18" charset="0"/>
              </a:rPr>
              <a:t>中</a:t>
            </a:r>
            <a:r>
              <a:rPr lang="zh-CN" altLang="en-US" sz="1900" dirty="0">
                <a:solidFill>
                  <a:srgbClr val="656D8D"/>
                </a:solidFill>
                <a:latin typeface="Microsoft YaHei UI" pitchFamily="18" charset="0"/>
                <a:cs typeface="Microsoft YaHei UI" pitchFamily="18" charset="0"/>
              </a:rPr>
              <a:t>的作用</a:t>
            </a:r>
            <a:endParaRPr lang="zh-CN" altLang="en-US" sz="1900" dirty="0">
              <a:solidFill>
                <a:srgbClr val="656D8D"/>
              </a:solidFill>
              <a:latin typeface="Microsoft YaHei UI" pitchFamily="18" charset="0"/>
              <a:cs typeface="Microsoft YaHei UI" pitchFamily="18" charset="0"/>
            </a:endParaRPr>
          </a:p>
        </p:txBody>
      </p:sp>
      <p:sp>
        <p:nvSpPr>
          <p:cNvPr id="51" name="Freeform 3"/>
          <p:cNvSpPr/>
          <p:nvPr/>
        </p:nvSpPr>
        <p:spPr>
          <a:xfrm>
            <a:off x="6695261" y="1219994"/>
            <a:ext cx="48816" cy="4836902"/>
          </a:xfrm>
          <a:custGeom>
            <a:avLst/>
            <a:gdLst>
              <a:gd name="connsiteX0" fmla="*/ 6350 w 21844"/>
              <a:gd name="connsiteY0" fmla="*/ 6350 h 879855"/>
              <a:gd name="connsiteX1" fmla="*/ 6350 w 21844"/>
              <a:gd name="connsiteY1" fmla="*/ 873506 h 879855"/>
            </a:gdLst>
            <a:ahLst/>
            <a:cxnLst>
              <a:cxn ang="0">
                <a:pos x="connsiteX0" y="connsiteY0"/>
              </a:cxn>
              <a:cxn ang="1">
                <a:pos x="connsiteX1" y="connsiteY1"/>
              </a:cxn>
            </a:cxnLst>
            <a:rect l="l" t="t" r="r" b="b"/>
            <a:pathLst>
              <a:path w="21844" h="879855">
                <a:moveTo>
                  <a:pt x="6350" y="6350"/>
                </a:moveTo>
                <a:lnTo>
                  <a:pt x="6350" y="873506"/>
                </a:lnTo>
              </a:path>
            </a:pathLst>
          </a:custGeom>
          <a:ln w="12700">
            <a:solidFill>
              <a:srgbClr val="A4B3D8"/>
            </a:solidFill>
            <a:prstDash val="solid"/>
          </a:ln>
        </p:spPr>
        <p:style>
          <a:lnRef idx="1">
            <a:schemeClr val="accent1"/>
          </a:lnRef>
          <a:fillRef idx="0">
            <a:schemeClr val="accent1"/>
          </a:fillRef>
          <a:effectRef idx="0">
            <a:schemeClr val="accent1"/>
          </a:effectRef>
          <a:fontRef idx="minor">
            <a:schemeClr val="tx1"/>
          </a:fontRef>
        </p:style>
        <p:txBody>
          <a:bodyPr lIns="121963" tIns="60981" rIns="121963" bIns="60981" rtlCol="0" anchor="ctr"/>
          <a:lstStyle/>
          <a:p>
            <a:pPr algn="ctr"/>
            <a:endParaRPr lang="zh-CN" altLang="en-US"/>
          </a:p>
        </p:txBody>
      </p:sp>
      <p:sp>
        <p:nvSpPr>
          <p:cNvPr id="52" name="Freeform 3"/>
          <p:cNvSpPr/>
          <p:nvPr/>
        </p:nvSpPr>
        <p:spPr>
          <a:xfrm>
            <a:off x="6632575" y="1713376"/>
            <a:ext cx="142314" cy="142272"/>
          </a:xfrm>
          <a:custGeom>
            <a:avLst/>
            <a:gdLst>
              <a:gd name="connsiteX0" fmla="*/ 0 w 106680"/>
              <a:gd name="connsiteY0" fmla="*/ 53339 h 106679"/>
              <a:gd name="connsiteX1" fmla="*/ 53340 w 106680"/>
              <a:gd name="connsiteY1" fmla="*/ 0 h 106679"/>
              <a:gd name="connsiteX2" fmla="*/ 106679 w 106680"/>
              <a:gd name="connsiteY2" fmla="*/ 53339 h 106679"/>
              <a:gd name="connsiteX3" fmla="*/ 53340 w 106680"/>
              <a:gd name="connsiteY3" fmla="*/ 106679 h 106679"/>
              <a:gd name="connsiteX4" fmla="*/ 0 w 106680"/>
              <a:gd name="connsiteY4" fmla="*/ 53339 h 10667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06680" h="106679">
                <a:moveTo>
                  <a:pt x="0" y="53339"/>
                </a:moveTo>
                <a:cubicBezTo>
                  <a:pt x="0" y="23876"/>
                  <a:pt x="23876" y="0"/>
                  <a:pt x="53340" y="0"/>
                </a:cubicBezTo>
                <a:cubicBezTo>
                  <a:pt x="82803" y="0"/>
                  <a:pt x="106679" y="23876"/>
                  <a:pt x="106679" y="53339"/>
                </a:cubicBezTo>
                <a:cubicBezTo>
                  <a:pt x="106679" y="82804"/>
                  <a:pt x="82803" y="106679"/>
                  <a:pt x="53340" y="106679"/>
                </a:cubicBezTo>
                <a:cubicBezTo>
                  <a:pt x="23876" y="106679"/>
                  <a:pt x="0" y="82804"/>
                  <a:pt x="0" y="53339"/>
                </a:cubicBezTo>
              </a:path>
            </a:pathLst>
          </a:custGeom>
          <a:solidFill>
            <a:srgbClr val="92D050"/>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21963" tIns="60981" rIns="121963" bIns="60981" rtlCol="0" anchor="ctr"/>
          <a:lstStyle/>
          <a:p>
            <a:pPr algn="ctr"/>
            <a:endParaRPr lang="zh-CN" altLang="en-US"/>
          </a:p>
        </p:txBody>
      </p:sp>
      <p:sp>
        <p:nvSpPr>
          <p:cNvPr id="7" name="Freeform 3"/>
          <p:cNvSpPr/>
          <p:nvPr/>
        </p:nvSpPr>
        <p:spPr>
          <a:xfrm>
            <a:off x="6632575" y="2343491"/>
            <a:ext cx="142314" cy="142272"/>
          </a:xfrm>
          <a:custGeom>
            <a:avLst/>
            <a:gdLst>
              <a:gd name="connsiteX0" fmla="*/ 0 w 106680"/>
              <a:gd name="connsiteY0" fmla="*/ 53339 h 106679"/>
              <a:gd name="connsiteX1" fmla="*/ 53340 w 106680"/>
              <a:gd name="connsiteY1" fmla="*/ 0 h 106679"/>
              <a:gd name="connsiteX2" fmla="*/ 106679 w 106680"/>
              <a:gd name="connsiteY2" fmla="*/ 53339 h 106679"/>
              <a:gd name="connsiteX3" fmla="*/ 53340 w 106680"/>
              <a:gd name="connsiteY3" fmla="*/ 106679 h 106679"/>
              <a:gd name="connsiteX4" fmla="*/ 0 w 106680"/>
              <a:gd name="connsiteY4" fmla="*/ 53339 h 10667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06680" h="106679">
                <a:moveTo>
                  <a:pt x="0" y="53339"/>
                </a:moveTo>
                <a:cubicBezTo>
                  <a:pt x="0" y="23876"/>
                  <a:pt x="23876" y="0"/>
                  <a:pt x="53340" y="0"/>
                </a:cubicBezTo>
                <a:cubicBezTo>
                  <a:pt x="82803" y="0"/>
                  <a:pt x="106679" y="23876"/>
                  <a:pt x="106679" y="53339"/>
                </a:cubicBezTo>
                <a:cubicBezTo>
                  <a:pt x="106679" y="82804"/>
                  <a:pt x="82803" y="106679"/>
                  <a:pt x="53340" y="106679"/>
                </a:cubicBezTo>
                <a:cubicBezTo>
                  <a:pt x="23876" y="106679"/>
                  <a:pt x="0" y="82804"/>
                  <a:pt x="0" y="53339"/>
                </a:cubicBezTo>
              </a:path>
            </a:pathLst>
          </a:custGeom>
          <a:solidFill>
            <a:srgbClr val="7CC43A"/>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21963" tIns="60981" rIns="121963" bIns="60981" rtlCol="0" anchor="ctr"/>
          <a:lstStyle/>
          <a:p>
            <a:pPr algn="ctr"/>
            <a:endParaRPr lang="zh-CN" altLang="en-US"/>
          </a:p>
        </p:txBody>
      </p:sp>
      <p:sp>
        <p:nvSpPr>
          <p:cNvPr id="53" name="Freeform 3"/>
          <p:cNvSpPr/>
          <p:nvPr/>
        </p:nvSpPr>
        <p:spPr>
          <a:xfrm>
            <a:off x="6632575" y="2870994"/>
            <a:ext cx="142314" cy="142272"/>
          </a:xfrm>
          <a:custGeom>
            <a:avLst/>
            <a:gdLst>
              <a:gd name="connsiteX0" fmla="*/ 0 w 106680"/>
              <a:gd name="connsiteY0" fmla="*/ 53339 h 106679"/>
              <a:gd name="connsiteX1" fmla="*/ 53340 w 106680"/>
              <a:gd name="connsiteY1" fmla="*/ 0 h 106679"/>
              <a:gd name="connsiteX2" fmla="*/ 106679 w 106680"/>
              <a:gd name="connsiteY2" fmla="*/ 53339 h 106679"/>
              <a:gd name="connsiteX3" fmla="*/ 53340 w 106680"/>
              <a:gd name="connsiteY3" fmla="*/ 106679 h 106679"/>
              <a:gd name="connsiteX4" fmla="*/ 0 w 106680"/>
              <a:gd name="connsiteY4" fmla="*/ 53339 h 10667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06680" h="106679">
                <a:moveTo>
                  <a:pt x="0" y="53339"/>
                </a:moveTo>
                <a:cubicBezTo>
                  <a:pt x="0" y="23876"/>
                  <a:pt x="23876" y="0"/>
                  <a:pt x="53340" y="0"/>
                </a:cubicBezTo>
                <a:cubicBezTo>
                  <a:pt x="82803" y="0"/>
                  <a:pt x="106679" y="23876"/>
                  <a:pt x="106679" y="53339"/>
                </a:cubicBezTo>
                <a:cubicBezTo>
                  <a:pt x="106679" y="82804"/>
                  <a:pt x="82803" y="106679"/>
                  <a:pt x="53340" y="106679"/>
                </a:cubicBezTo>
                <a:cubicBezTo>
                  <a:pt x="23876" y="106679"/>
                  <a:pt x="0" y="82804"/>
                  <a:pt x="0" y="53339"/>
                </a:cubicBezTo>
              </a:path>
            </a:pathLst>
          </a:custGeom>
          <a:solidFill>
            <a:srgbClr val="00B050"/>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21963" tIns="60981" rIns="121963" bIns="60981" rtlCol="0" anchor="ctr"/>
          <a:lstStyle/>
          <a:p>
            <a:pPr algn="ctr"/>
            <a:endParaRPr lang="zh-CN" altLang="en-US"/>
          </a:p>
        </p:txBody>
      </p:sp>
      <p:sp>
        <p:nvSpPr>
          <p:cNvPr id="16" name="TextBox 1"/>
          <p:cNvSpPr txBox="1"/>
          <p:nvPr/>
        </p:nvSpPr>
        <p:spPr>
          <a:xfrm>
            <a:off x="6048108" y="1626928"/>
            <a:ext cx="355867" cy="369353"/>
          </a:xfrm>
          <a:prstGeom prst="rect">
            <a:avLst/>
          </a:prstGeom>
          <a:noFill/>
        </p:spPr>
        <p:txBody>
          <a:bodyPr wrap="none" lIns="0" tIns="0" rIns="0" bIns="60981" rtlCol="0">
            <a:spAutoFit/>
          </a:bodyPr>
          <a:lstStyle/>
          <a:p>
            <a:pPr>
              <a:lnSpc>
                <a:spcPts val="2401"/>
              </a:lnSpc>
            </a:pPr>
            <a:r>
              <a:rPr lang="en-US" altLang="zh-CN" sz="2000" dirty="0" smtClean="0">
                <a:solidFill>
                  <a:srgbClr val="4197DF"/>
                </a:solidFill>
                <a:latin typeface="+mj-lt"/>
                <a:cs typeface="Microsoft YaHei UI" pitchFamily="18" charset="0"/>
              </a:rPr>
              <a:t>7.1</a:t>
            </a:r>
            <a:endParaRPr lang="zh-CN" altLang="en-US" sz="2000" dirty="0">
              <a:solidFill>
                <a:srgbClr val="4197DF"/>
              </a:solidFill>
              <a:latin typeface="+mj-lt"/>
              <a:cs typeface="Microsoft YaHei UI" pitchFamily="18" charset="0"/>
            </a:endParaRPr>
          </a:p>
        </p:txBody>
      </p:sp>
      <p:sp>
        <p:nvSpPr>
          <p:cNvPr id="24" name="TextBox 1"/>
          <p:cNvSpPr txBox="1"/>
          <p:nvPr/>
        </p:nvSpPr>
        <p:spPr>
          <a:xfrm>
            <a:off x="6048108" y="2267291"/>
            <a:ext cx="355867" cy="369353"/>
          </a:xfrm>
          <a:prstGeom prst="rect">
            <a:avLst/>
          </a:prstGeom>
          <a:noFill/>
        </p:spPr>
        <p:txBody>
          <a:bodyPr wrap="none" lIns="0" tIns="0" rIns="0" bIns="60981" rtlCol="0">
            <a:spAutoFit/>
          </a:bodyPr>
          <a:lstStyle/>
          <a:p>
            <a:pPr>
              <a:lnSpc>
                <a:spcPts val="2401"/>
              </a:lnSpc>
            </a:pPr>
            <a:r>
              <a:rPr lang="en-US" altLang="zh-CN" sz="2000" dirty="0" smtClean="0">
                <a:solidFill>
                  <a:srgbClr val="4197DF"/>
                </a:solidFill>
                <a:latin typeface="+mj-lt"/>
                <a:cs typeface="Microsoft YaHei UI" pitchFamily="18" charset="0"/>
              </a:rPr>
              <a:t>7.2</a:t>
            </a:r>
            <a:endParaRPr lang="en-US" altLang="zh-CN" sz="2000" dirty="0">
              <a:solidFill>
                <a:srgbClr val="4197DF"/>
              </a:solidFill>
              <a:latin typeface="+mj-lt"/>
              <a:cs typeface="Microsoft YaHei UI" pitchFamily="18" charset="0"/>
            </a:endParaRPr>
          </a:p>
        </p:txBody>
      </p:sp>
      <p:sp>
        <p:nvSpPr>
          <p:cNvPr id="46" name="TextBox 1"/>
          <p:cNvSpPr txBox="1"/>
          <p:nvPr/>
        </p:nvSpPr>
        <p:spPr>
          <a:xfrm>
            <a:off x="545294" y="2704702"/>
            <a:ext cx="1846659" cy="946434"/>
          </a:xfrm>
          <a:prstGeom prst="rect">
            <a:avLst/>
          </a:prstGeom>
          <a:noFill/>
        </p:spPr>
        <p:txBody>
          <a:bodyPr wrap="none" lIns="0" tIns="0" rIns="0" bIns="60981" rtlCol="0">
            <a:spAutoFit/>
          </a:bodyPr>
          <a:lstStyle/>
          <a:p>
            <a:pPr>
              <a:lnSpc>
                <a:spcPts val="6936"/>
              </a:lnSpc>
            </a:pPr>
            <a:r>
              <a:rPr lang="zh-CN" altLang="en-US" sz="3600" dirty="0" smtClean="0">
                <a:solidFill>
                  <a:srgbClr val="4197DF"/>
                </a:solidFill>
                <a:latin typeface="Microsoft YaHei UI" pitchFamily="18" charset="0"/>
                <a:cs typeface="Microsoft YaHei UI" pitchFamily="18" charset="0"/>
              </a:rPr>
              <a:t>内容导航</a:t>
            </a:r>
            <a:endParaRPr lang="en-US" altLang="zh-CN" sz="3600" dirty="0">
              <a:solidFill>
                <a:srgbClr val="4197DF"/>
              </a:solidFill>
              <a:latin typeface="Microsoft YaHei UI" pitchFamily="18" charset="0"/>
              <a:cs typeface="Microsoft YaHei UI" pitchFamily="18" charset="0"/>
            </a:endParaRPr>
          </a:p>
        </p:txBody>
      </p:sp>
      <p:sp>
        <p:nvSpPr>
          <p:cNvPr id="57" name="TextBox 1"/>
          <p:cNvSpPr txBox="1"/>
          <p:nvPr/>
        </p:nvSpPr>
        <p:spPr>
          <a:xfrm>
            <a:off x="545293" y="3518639"/>
            <a:ext cx="1846659" cy="272596"/>
          </a:xfrm>
          <a:prstGeom prst="rect">
            <a:avLst/>
          </a:prstGeom>
          <a:noFill/>
        </p:spPr>
        <p:txBody>
          <a:bodyPr wrap="square" lIns="0" tIns="0" rIns="0" bIns="60981" rtlCol="0">
            <a:spAutoFit/>
          </a:bodyPr>
          <a:lstStyle/>
          <a:p>
            <a:pPr algn="dist">
              <a:lnSpc>
                <a:spcPts val="1601"/>
              </a:lnSpc>
            </a:pPr>
            <a:r>
              <a:rPr lang="en-US" altLang="zh-CN" sz="1900" dirty="0">
                <a:solidFill>
                  <a:srgbClr val="4197DF"/>
                </a:solidFill>
                <a:latin typeface="Times New Roman" pitchFamily="18" charset="0"/>
                <a:cs typeface="Times New Roman" pitchFamily="18" charset="0"/>
              </a:rPr>
              <a:t>CONTENTS</a:t>
            </a:r>
          </a:p>
        </p:txBody>
      </p:sp>
      <p:sp>
        <p:nvSpPr>
          <p:cNvPr id="59" name="矩形 58"/>
          <p:cNvSpPr/>
          <p:nvPr/>
        </p:nvSpPr>
        <p:spPr>
          <a:xfrm>
            <a:off x="518434" y="2201849"/>
            <a:ext cx="1873520" cy="702656"/>
          </a:xfrm>
          <a:prstGeom prst="rect">
            <a:avLst/>
          </a:prstGeom>
          <a:solidFill>
            <a:srgbClr val="1A8A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2" name="直接连接符 61"/>
          <p:cNvCxnSpPr/>
          <p:nvPr/>
        </p:nvCxnSpPr>
        <p:spPr>
          <a:xfrm>
            <a:off x="536575" y="76994"/>
            <a:ext cx="1855379"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63" name="直接连接符 62"/>
          <p:cNvCxnSpPr/>
          <p:nvPr/>
        </p:nvCxnSpPr>
        <p:spPr>
          <a:xfrm>
            <a:off x="536575" y="248444"/>
            <a:ext cx="1855379"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64" name="直接连接符 63"/>
          <p:cNvCxnSpPr/>
          <p:nvPr/>
        </p:nvCxnSpPr>
        <p:spPr>
          <a:xfrm>
            <a:off x="536575" y="405607"/>
            <a:ext cx="1855379"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nvCxnSpPr>
        <p:spPr>
          <a:xfrm>
            <a:off x="536575" y="577057"/>
            <a:ext cx="1855377"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68" name="直接连接符 67"/>
          <p:cNvCxnSpPr/>
          <p:nvPr/>
        </p:nvCxnSpPr>
        <p:spPr>
          <a:xfrm>
            <a:off x="536575" y="719931"/>
            <a:ext cx="1855379"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69" name="直接连接符 68"/>
          <p:cNvCxnSpPr/>
          <p:nvPr/>
        </p:nvCxnSpPr>
        <p:spPr>
          <a:xfrm>
            <a:off x="536575" y="891381"/>
            <a:ext cx="1855379"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70" name="直接连接符 69"/>
          <p:cNvCxnSpPr/>
          <p:nvPr/>
        </p:nvCxnSpPr>
        <p:spPr>
          <a:xfrm>
            <a:off x="536575" y="1048544"/>
            <a:ext cx="1855379"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71" name="直接连接符 70"/>
          <p:cNvCxnSpPr/>
          <p:nvPr/>
        </p:nvCxnSpPr>
        <p:spPr>
          <a:xfrm>
            <a:off x="536575" y="1219994"/>
            <a:ext cx="1855377"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72" name="直接连接符 71"/>
          <p:cNvCxnSpPr/>
          <p:nvPr/>
        </p:nvCxnSpPr>
        <p:spPr>
          <a:xfrm>
            <a:off x="536575" y="1404371"/>
            <a:ext cx="1855377"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73" name="直接连接符 72"/>
          <p:cNvCxnSpPr/>
          <p:nvPr/>
        </p:nvCxnSpPr>
        <p:spPr>
          <a:xfrm>
            <a:off x="536575" y="1547245"/>
            <a:ext cx="1855379"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74" name="直接连接符 73"/>
          <p:cNvCxnSpPr/>
          <p:nvPr/>
        </p:nvCxnSpPr>
        <p:spPr>
          <a:xfrm>
            <a:off x="536575" y="1718695"/>
            <a:ext cx="1855379"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75" name="直接连接符 74"/>
          <p:cNvCxnSpPr/>
          <p:nvPr/>
        </p:nvCxnSpPr>
        <p:spPr>
          <a:xfrm>
            <a:off x="536575" y="1875858"/>
            <a:ext cx="1855379"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76" name="直接连接符 75"/>
          <p:cNvCxnSpPr/>
          <p:nvPr/>
        </p:nvCxnSpPr>
        <p:spPr>
          <a:xfrm>
            <a:off x="536575" y="2047308"/>
            <a:ext cx="1855377" cy="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33" name="等腰三角形 32"/>
          <p:cNvSpPr/>
          <p:nvPr/>
        </p:nvSpPr>
        <p:spPr>
          <a:xfrm>
            <a:off x="2000250" y="6254294"/>
            <a:ext cx="381000" cy="513301"/>
          </a:xfrm>
          <a:prstGeom prst="triangle">
            <a:avLst/>
          </a:prstGeom>
          <a:solidFill>
            <a:srgbClr val="1A8A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等腰三角形 33"/>
          <p:cNvSpPr/>
          <p:nvPr/>
        </p:nvSpPr>
        <p:spPr>
          <a:xfrm>
            <a:off x="2381250" y="5840443"/>
            <a:ext cx="674915" cy="1013250"/>
          </a:xfrm>
          <a:prstGeom prst="triangl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等腰三角形 34"/>
          <p:cNvSpPr/>
          <p:nvPr/>
        </p:nvSpPr>
        <p:spPr>
          <a:xfrm>
            <a:off x="3146878" y="6329700"/>
            <a:ext cx="381000" cy="513301"/>
          </a:xfrm>
          <a:prstGeom prst="triangle">
            <a:avLst/>
          </a:prstGeom>
          <a:solidFill>
            <a:srgbClr val="1A8A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等腰三角形 35"/>
          <p:cNvSpPr/>
          <p:nvPr/>
        </p:nvSpPr>
        <p:spPr>
          <a:xfrm>
            <a:off x="95250" y="5621722"/>
            <a:ext cx="1066800" cy="1231971"/>
          </a:xfrm>
          <a:prstGeom prst="triangl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等腰三角形 36"/>
          <p:cNvSpPr/>
          <p:nvPr/>
        </p:nvSpPr>
        <p:spPr>
          <a:xfrm>
            <a:off x="876300" y="6254294"/>
            <a:ext cx="381000" cy="513301"/>
          </a:xfrm>
          <a:prstGeom prst="triangl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Freeform 3"/>
          <p:cNvSpPr/>
          <p:nvPr/>
        </p:nvSpPr>
        <p:spPr>
          <a:xfrm>
            <a:off x="6632575" y="3912394"/>
            <a:ext cx="142314" cy="142272"/>
          </a:xfrm>
          <a:custGeom>
            <a:avLst/>
            <a:gdLst>
              <a:gd name="connsiteX0" fmla="*/ 0 w 106680"/>
              <a:gd name="connsiteY0" fmla="*/ 53339 h 106679"/>
              <a:gd name="connsiteX1" fmla="*/ 53340 w 106680"/>
              <a:gd name="connsiteY1" fmla="*/ 0 h 106679"/>
              <a:gd name="connsiteX2" fmla="*/ 106679 w 106680"/>
              <a:gd name="connsiteY2" fmla="*/ 53339 h 106679"/>
              <a:gd name="connsiteX3" fmla="*/ 53340 w 106680"/>
              <a:gd name="connsiteY3" fmla="*/ 106679 h 106679"/>
              <a:gd name="connsiteX4" fmla="*/ 0 w 106680"/>
              <a:gd name="connsiteY4" fmla="*/ 53339 h 10667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06680" h="106679">
                <a:moveTo>
                  <a:pt x="0" y="53339"/>
                </a:moveTo>
                <a:cubicBezTo>
                  <a:pt x="0" y="23876"/>
                  <a:pt x="23876" y="0"/>
                  <a:pt x="53340" y="0"/>
                </a:cubicBezTo>
                <a:cubicBezTo>
                  <a:pt x="82803" y="0"/>
                  <a:pt x="106679" y="23876"/>
                  <a:pt x="106679" y="53339"/>
                </a:cubicBezTo>
                <a:cubicBezTo>
                  <a:pt x="106679" y="82804"/>
                  <a:pt x="82803" y="106679"/>
                  <a:pt x="53340" y="106679"/>
                </a:cubicBezTo>
                <a:cubicBezTo>
                  <a:pt x="23876" y="106679"/>
                  <a:pt x="0" y="82804"/>
                  <a:pt x="0" y="53339"/>
                </a:cubicBezTo>
              </a:path>
            </a:pathLst>
          </a:custGeom>
          <a:solidFill>
            <a:schemeClr val="bg1"/>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21963" tIns="60981" rIns="121963" bIns="60981" rtlCol="0" anchor="ctr"/>
          <a:lstStyle/>
          <a:p>
            <a:pPr algn="ctr"/>
            <a:endParaRPr lang="zh-CN" altLang="en-US"/>
          </a:p>
        </p:txBody>
      </p:sp>
      <p:sp>
        <p:nvSpPr>
          <p:cNvPr id="41" name="Freeform 3"/>
          <p:cNvSpPr/>
          <p:nvPr/>
        </p:nvSpPr>
        <p:spPr>
          <a:xfrm>
            <a:off x="6632575" y="4424772"/>
            <a:ext cx="142314" cy="142272"/>
          </a:xfrm>
          <a:custGeom>
            <a:avLst/>
            <a:gdLst>
              <a:gd name="connsiteX0" fmla="*/ 0 w 106680"/>
              <a:gd name="connsiteY0" fmla="*/ 53339 h 106679"/>
              <a:gd name="connsiteX1" fmla="*/ 53340 w 106680"/>
              <a:gd name="connsiteY1" fmla="*/ 0 h 106679"/>
              <a:gd name="connsiteX2" fmla="*/ 106679 w 106680"/>
              <a:gd name="connsiteY2" fmla="*/ 53339 h 106679"/>
              <a:gd name="connsiteX3" fmla="*/ 53340 w 106680"/>
              <a:gd name="connsiteY3" fmla="*/ 106679 h 106679"/>
              <a:gd name="connsiteX4" fmla="*/ 0 w 106680"/>
              <a:gd name="connsiteY4" fmla="*/ 53339 h 10667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06680" h="106679">
                <a:moveTo>
                  <a:pt x="0" y="53339"/>
                </a:moveTo>
                <a:cubicBezTo>
                  <a:pt x="0" y="23876"/>
                  <a:pt x="23876" y="0"/>
                  <a:pt x="53340" y="0"/>
                </a:cubicBezTo>
                <a:cubicBezTo>
                  <a:pt x="82803" y="0"/>
                  <a:pt x="106679" y="23876"/>
                  <a:pt x="106679" y="53339"/>
                </a:cubicBezTo>
                <a:cubicBezTo>
                  <a:pt x="106679" y="82804"/>
                  <a:pt x="82803" y="106679"/>
                  <a:pt x="53340" y="106679"/>
                </a:cubicBezTo>
                <a:cubicBezTo>
                  <a:pt x="23876" y="106679"/>
                  <a:pt x="0" y="82804"/>
                  <a:pt x="0" y="53339"/>
                </a:cubicBezTo>
              </a:path>
            </a:pathLst>
          </a:custGeom>
          <a:solidFill>
            <a:srgbClr val="64C44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21963" tIns="60981" rIns="121963" bIns="60981" rtlCol="0" anchor="ctr"/>
          <a:lstStyle/>
          <a:p>
            <a:pPr algn="ctr"/>
            <a:endParaRPr lang="zh-CN" altLang="en-US"/>
          </a:p>
        </p:txBody>
      </p:sp>
      <p:sp>
        <p:nvSpPr>
          <p:cNvPr id="42" name="TextBox 1"/>
          <p:cNvSpPr txBox="1"/>
          <p:nvPr/>
        </p:nvSpPr>
        <p:spPr>
          <a:xfrm>
            <a:off x="6048108" y="2790616"/>
            <a:ext cx="355867" cy="369353"/>
          </a:xfrm>
          <a:prstGeom prst="rect">
            <a:avLst/>
          </a:prstGeom>
          <a:noFill/>
        </p:spPr>
        <p:txBody>
          <a:bodyPr wrap="none" lIns="0" tIns="0" rIns="0" bIns="60981" rtlCol="0">
            <a:spAutoFit/>
          </a:bodyPr>
          <a:lstStyle/>
          <a:p>
            <a:pPr>
              <a:lnSpc>
                <a:spcPts val="2401"/>
              </a:lnSpc>
            </a:pPr>
            <a:r>
              <a:rPr lang="en-US" altLang="zh-CN" sz="2000" dirty="0" smtClean="0">
                <a:solidFill>
                  <a:srgbClr val="4197DF"/>
                </a:solidFill>
                <a:latin typeface="+mj-lt"/>
                <a:cs typeface="Microsoft YaHei UI" pitchFamily="18" charset="0"/>
              </a:rPr>
              <a:t>7.3</a:t>
            </a:r>
            <a:endParaRPr lang="en-US" altLang="zh-CN" sz="2000" dirty="0">
              <a:solidFill>
                <a:srgbClr val="4197DF"/>
              </a:solidFill>
              <a:latin typeface="+mj-lt"/>
              <a:cs typeface="Microsoft YaHei UI" pitchFamily="18" charset="0"/>
            </a:endParaRPr>
          </a:p>
        </p:txBody>
      </p:sp>
      <p:sp>
        <p:nvSpPr>
          <p:cNvPr id="60" name="Freeform 3"/>
          <p:cNvSpPr/>
          <p:nvPr/>
        </p:nvSpPr>
        <p:spPr>
          <a:xfrm>
            <a:off x="6632575" y="4945472"/>
            <a:ext cx="142314" cy="142272"/>
          </a:xfrm>
          <a:custGeom>
            <a:avLst/>
            <a:gdLst>
              <a:gd name="connsiteX0" fmla="*/ 0 w 106680"/>
              <a:gd name="connsiteY0" fmla="*/ 53339 h 106679"/>
              <a:gd name="connsiteX1" fmla="*/ 53340 w 106680"/>
              <a:gd name="connsiteY1" fmla="*/ 0 h 106679"/>
              <a:gd name="connsiteX2" fmla="*/ 106679 w 106680"/>
              <a:gd name="connsiteY2" fmla="*/ 53339 h 106679"/>
              <a:gd name="connsiteX3" fmla="*/ 53340 w 106680"/>
              <a:gd name="connsiteY3" fmla="*/ 106679 h 106679"/>
              <a:gd name="connsiteX4" fmla="*/ 0 w 106680"/>
              <a:gd name="connsiteY4" fmla="*/ 53339 h 10667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06680" h="106679">
                <a:moveTo>
                  <a:pt x="0" y="53339"/>
                </a:moveTo>
                <a:cubicBezTo>
                  <a:pt x="0" y="23876"/>
                  <a:pt x="23876" y="0"/>
                  <a:pt x="53340" y="0"/>
                </a:cubicBezTo>
                <a:cubicBezTo>
                  <a:pt x="82803" y="0"/>
                  <a:pt x="106679" y="23876"/>
                  <a:pt x="106679" y="53339"/>
                </a:cubicBezTo>
                <a:cubicBezTo>
                  <a:pt x="106679" y="82804"/>
                  <a:pt x="82803" y="106679"/>
                  <a:pt x="53340" y="106679"/>
                </a:cubicBezTo>
                <a:cubicBezTo>
                  <a:pt x="23876" y="106679"/>
                  <a:pt x="0" y="82804"/>
                  <a:pt x="0" y="53339"/>
                </a:cubicBezTo>
              </a:path>
            </a:pathLst>
          </a:custGeom>
          <a:solidFill>
            <a:srgbClr val="64C44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21963" tIns="60981" rIns="121963" bIns="60981" rtlCol="0" anchor="ctr"/>
          <a:lstStyle/>
          <a:p>
            <a:pPr algn="ctr"/>
            <a:endParaRPr lang="zh-CN" altLang="en-US"/>
          </a:p>
        </p:txBody>
      </p:sp>
      <p:sp>
        <p:nvSpPr>
          <p:cNvPr id="67" name="Freeform 3"/>
          <p:cNvSpPr/>
          <p:nvPr/>
        </p:nvSpPr>
        <p:spPr>
          <a:xfrm>
            <a:off x="6632575" y="5491572"/>
            <a:ext cx="142314" cy="142272"/>
          </a:xfrm>
          <a:custGeom>
            <a:avLst/>
            <a:gdLst>
              <a:gd name="connsiteX0" fmla="*/ 0 w 106680"/>
              <a:gd name="connsiteY0" fmla="*/ 53339 h 106679"/>
              <a:gd name="connsiteX1" fmla="*/ 53340 w 106680"/>
              <a:gd name="connsiteY1" fmla="*/ 0 h 106679"/>
              <a:gd name="connsiteX2" fmla="*/ 106679 w 106680"/>
              <a:gd name="connsiteY2" fmla="*/ 53339 h 106679"/>
              <a:gd name="connsiteX3" fmla="*/ 53340 w 106680"/>
              <a:gd name="connsiteY3" fmla="*/ 106679 h 106679"/>
              <a:gd name="connsiteX4" fmla="*/ 0 w 106680"/>
              <a:gd name="connsiteY4" fmla="*/ 53339 h 10667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06680" h="106679">
                <a:moveTo>
                  <a:pt x="0" y="53339"/>
                </a:moveTo>
                <a:cubicBezTo>
                  <a:pt x="0" y="23876"/>
                  <a:pt x="23876" y="0"/>
                  <a:pt x="53340" y="0"/>
                </a:cubicBezTo>
                <a:cubicBezTo>
                  <a:pt x="82803" y="0"/>
                  <a:pt x="106679" y="23876"/>
                  <a:pt x="106679" y="53339"/>
                </a:cubicBezTo>
                <a:cubicBezTo>
                  <a:pt x="106679" y="82804"/>
                  <a:pt x="82803" y="106679"/>
                  <a:pt x="53340" y="106679"/>
                </a:cubicBezTo>
                <a:cubicBezTo>
                  <a:pt x="23876" y="106679"/>
                  <a:pt x="0" y="82804"/>
                  <a:pt x="0" y="53339"/>
                </a:cubicBezTo>
              </a:path>
            </a:pathLst>
          </a:custGeom>
          <a:solidFill>
            <a:srgbClr val="64C44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21963" tIns="60981" rIns="121963" bIns="60981" rtlCol="0" anchor="ctr"/>
          <a:lstStyle/>
          <a:p>
            <a:pPr algn="ctr"/>
            <a:endParaRPr lang="zh-CN" altLang="en-US"/>
          </a:p>
        </p:txBody>
      </p:sp>
      <p:sp>
        <p:nvSpPr>
          <p:cNvPr id="43" name="TextBox 1"/>
          <p:cNvSpPr txBox="1"/>
          <p:nvPr/>
        </p:nvSpPr>
        <p:spPr>
          <a:xfrm>
            <a:off x="7013575" y="3846805"/>
            <a:ext cx="2274662" cy="350886"/>
          </a:xfrm>
          <a:prstGeom prst="rect">
            <a:avLst/>
          </a:prstGeom>
          <a:noFill/>
        </p:spPr>
        <p:txBody>
          <a:bodyPr wrap="none" lIns="0" tIns="0" rIns="0" bIns="60981" rtlCol="0">
            <a:spAutoFit/>
          </a:bodyPr>
          <a:lstStyle/>
          <a:p>
            <a:pPr>
              <a:lnSpc>
                <a:spcPts val="2401"/>
              </a:lnSpc>
            </a:pPr>
            <a:r>
              <a:rPr lang="zh-CN" altLang="en-US" sz="1900" dirty="0">
                <a:solidFill>
                  <a:srgbClr val="656D8D"/>
                </a:solidFill>
                <a:latin typeface="Microsoft YaHei UI" pitchFamily="18" charset="0"/>
                <a:cs typeface="Microsoft YaHei UI" pitchFamily="18" charset="0"/>
              </a:rPr>
              <a:t>动漫音乐和</a:t>
            </a:r>
            <a:r>
              <a:rPr lang="en-US" altLang="zh-CN" sz="1900" dirty="0">
                <a:solidFill>
                  <a:srgbClr val="656D8D"/>
                </a:solidFill>
                <a:latin typeface="Microsoft YaHei UI" pitchFamily="18" charset="0"/>
                <a:cs typeface="Microsoft YaHei UI" pitchFamily="18" charset="0"/>
              </a:rPr>
              <a:t>MIDI</a:t>
            </a:r>
            <a:r>
              <a:rPr lang="zh-CN" altLang="en-US" sz="1900" dirty="0">
                <a:solidFill>
                  <a:srgbClr val="656D8D"/>
                </a:solidFill>
                <a:latin typeface="Microsoft YaHei UI" pitchFamily="18" charset="0"/>
                <a:cs typeface="Microsoft YaHei UI" pitchFamily="18" charset="0"/>
              </a:rPr>
              <a:t>音乐</a:t>
            </a:r>
            <a:endParaRPr lang="zh-CN" altLang="en-US" sz="1900" dirty="0">
              <a:solidFill>
                <a:srgbClr val="656D8D"/>
              </a:solidFill>
              <a:latin typeface="Microsoft YaHei UI" pitchFamily="18" charset="0"/>
              <a:cs typeface="Microsoft YaHei UI" pitchFamily="18" charset="0"/>
            </a:endParaRPr>
          </a:p>
        </p:txBody>
      </p:sp>
      <p:sp>
        <p:nvSpPr>
          <p:cNvPr id="44" name="TextBox 1"/>
          <p:cNvSpPr txBox="1"/>
          <p:nvPr/>
        </p:nvSpPr>
        <p:spPr>
          <a:xfrm>
            <a:off x="7013575" y="4374308"/>
            <a:ext cx="2923877" cy="350886"/>
          </a:xfrm>
          <a:prstGeom prst="rect">
            <a:avLst/>
          </a:prstGeom>
          <a:noFill/>
        </p:spPr>
        <p:txBody>
          <a:bodyPr wrap="none" lIns="0" tIns="0" rIns="0" bIns="60981" rtlCol="0">
            <a:spAutoFit/>
          </a:bodyPr>
          <a:lstStyle/>
          <a:p>
            <a:pPr>
              <a:lnSpc>
                <a:spcPts val="2401"/>
              </a:lnSpc>
            </a:pPr>
            <a:r>
              <a:rPr lang="zh-CN" altLang="en-US" sz="1900" dirty="0">
                <a:solidFill>
                  <a:srgbClr val="656D8D"/>
                </a:solidFill>
                <a:latin typeface="Microsoft YaHei UI" pitchFamily="18" charset="0"/>
                <a:cs typeface="Microsoft YaHei UI" pitchFamily="18" charset="0"/>
              </a:rPr>
              <a:t>动画片</a:t>
            </a:r>
            <a:r>
              <a:rPr lang="en-US" altLang="zh-CN" sz="1900" dirty="0">
                <a:solidFill>
                  <a:srgbClr val="656D8D"/>
                </a:solidFill>
                <a:latin typeface="Microsoft YaHei UI" pitchFamily="18" charset="0"/>
                <a:cs typeface="Microsoft YaHei UI" pitchFamily="18" charset="0"/>
              </a:rPr>
              <a:t>《</a:t>
            </a:r>
            <a:r>
              <a:rPr lang="zh-CN" altLang="en-US" sz="1900" dirty="0">
                <a:solidFill>
                  <a:srgbClr val="656D8D"/>
                </a:solidFill>
                <a:latin typeface="Microsoft YaHei UI" pitchFamily="18" charset="0"/>
                <a:cs typeface="Microsoft YaHei UI" pitchFamily="18" charset="0"/>
              </a:rPr>
              <a:t>狮子王</a:t>
            </a:r>
            <a:r>
              <a:rPr lang="en-US" altLang="zh-CN" sz="1900" dirty="0">
                <a:solidFill>
                  <a:srgbClr val="656D8D"/>
                </a:solidFill>
                <a:latin typeface="Microsoft YaHei UI" pitchFamily="18" charset="0"/>
                <a:cs typeface="Microsoft YaHei UI" pitchFamily="18" charset="0"/>
              </a:rPr>
              <a:t>》</a:t>
            </a:r>
            <a:r>
              <a:rPr lang="zh-CN" altLang="en-US" sz="1900" dirty="0">
                <a:solidFill>
                  <a:srgbClr val="656D8D"/>
                </a:solidFill>
                <a:latin typeface="Microsoft YaHei UI" pitchFamily="18" charset="0"/>
                <a:cs typeface="Microsoft YaHei UI" pitchFamily="18" charset="0"/>
              </a:rPr>
              <a:t>声音赏析</a:t>
            </a:r>
            <a:endParaRPr lang="zh-CN" altLang="en-US" sz="1900" dirty="0">
              <a:solidFill>
                <a:srgbClr val="656D8D"/>
              </a:solidFill>
              <a:latin typeface="Microsoft YaHei UI" pitchFamily="18" charset="0"/>
              <a:cs typeface="Microsoft YaHei UI" pitchFamily="18" charset="0"/>
            </a:endParaRPr>
          </a:p>
        </p:txBody>
      </p:sp>
      <p:sp>
        <p:nvSpPr>
          <p:cNvPr id="45" name="TextBox 1"/>
          <p:cNvSpPr txBox="1"/>
          <p:nvPr/>
        </p:nvSpPr>
        <p:spPr>
          <a:xfrm>
            <a:off x="6048108" y="3846805"/>
            <a:ext cx="355867" cy="369353"/>
          </a:xfrm>
          <a:prstGeom prst="rect">
            <a:avLst/>
          </a:prstGeom>
          <a:noFill/>
        </p:spPr>
        <p:txBody>
          <a:bodyPr wrap="none" lIns="0" tIns="0" rIns="0" bIns="60981" rtlCol="0">
            <a:spAutoFit/>
          </a:bodyPr>
          <a:lstStyle/>
          <a:p>
            <a:pPr>
              <a:lnSpc>
                <a:spcPts val="2401"/>
              </a:lnSpc>
            </a:pPr>
            <a:r>
              <a:rPr lang="en-US" altLang="zh-CN" sz="2000" dirty="0" smtClean="0">
                <a:solidFill>
                  <a:srgbClr val="4197DF"/>
                </a:solidFill>
                <a:latin typeface="+mj-lt"/>
                <a:cs typeface="Microsoft YaHei UI" pitchFamily="18" charset="0"/>
              </a:rPr>
              <a:t>7.4</a:t>
            </a:r>
            <a:endParaRPr lang="en-US" altLang="zh-CN" sz="2000" dirty="0">
              <a:solidFill>
                <a:srgbClr val="4197DF"/>
              </a:solidFill>
              <a:latin typeface="+mj-lt"/>
              <a:cs typeface="Microsoft YaHei UI" pitchFamily="18" charset="0"/>
            </a:endParaRPr>
          </a:p>
        </p:txBody>
      </p:sp>
      <p:sp>
        <p:nvSpPr>
          <p:cNvPr id="48" name="TextBox 1"/>
          <p:cNvSpPr txBox="1"/>
          <p:nvPr/>
        </p:nvSpPr>
        <p:spPr>
          <a:xfrm>
            <a:off x="6048108" y="4323508"/>
            <a:ext cx="355867" cy="369353"/>
          </a:xfrm>
          <a:prstGeom prst="rect">
            <a:avLst/>
          </a:prstGeom>
          <a:noFill/>
        </p:spPr>
        <p:txBody>
          <a:bodyPr wrap="none" lIns="0" tIns="0" rIns="0" bIns="60981" rtlCol="0">
            <a:spAutoFit/>
          </a:bodyPr>
          <a:lstStyle/>
          <a:p>
            <a:pPr>
              <a:lnSpc>
                <a:spcPts val="2401"/>
              </a:lnSpc>
            </a:pPr>
            <a:r>
              <a:rPr lang="en-US" altLang="zh-CN" sz="2000" dirty="0" smtClean="0">
                <a:solidFill>
                  <a:srgbClr val="4197DF"/>
                </a:solidFill>
                <a:latin typeface="+mj-lt"/>
                <a:cs typeface="Microsoft YaHei UI" pitchFamily="18" charset="0"/>
              </a:rPr>
              <a:t>7.5</a:t>
            </a:r>
            <a:endParaRPr lang="en-US" altLang="zh-CN" sz="2000" dirty="0">
              <a:solidFill>
                <a:srgbClr val="4197DF"/>
              </a:solidFill>
              <a:latin typeface="+mj-lt"/>
              <a:cs typeface="Microsoft YaHei UI" pitchFamily="18" charset="0"/>
            </a:endParaRPr>
          </a:p>
        </p:txBody>
      </p:sp>
    </p:spTree>
    <p:extLst>
      <p:ext uri="{BB962C8B-B14F-4D97-AF65-F5344CB8AC3E}">
        <p14:creationId xmlns:p14="http://schemas.microsoft.com/office/powerpoint/2010/main" val="3299337965"/>
      </p:ext>
    </p:extLst>
  </p:cSld>
  <p:clrMapOvr>
    <a:masterClrMapping/>
  </p:clrMapOvr>
  <p:transition spd="slow">
    <p:push dir="u"/>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pPr>
              <a:lnSpc>
                <a:spcPts val="2401"/>
              </a:lnSpc>
            </a:pPr>
            <a:r>
              <a:rPr lang="en-US" altLang="zh-CN" dirty="0"/>
              <a:t>7.4.1</a:t>
            </a:r>
            <a:r>
              <a:rPr lang="zh-CN" altLang="en-US" dirty="0"/>
              <a:t>动漫音乐的分类</a:t>
            </a:r>
          </a:p>
        </p:txBody>
      </p:sp>
      <p:sp>
        <p:nvSpPr>
          <p:cNvPr id="243" name="矩形 242"/>
          <p:cNvSpPr/>
          <p:nvPr/>
        </p:nvSpPr>
        <p:spPr>
          <a:xfrm>
            <a:off x="-43052" y="1452676"/>
            <a:ext cx="12198349" cy="60684"/>
          </a:xfrm>
          <a:prstGeom prst="rect">
            <a:avLst/>
          </a:prstGeom>
          <a:solidFill>
            <a:srgbClr val="C0000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4" name="内容占位符 5"/>
          <p:cNvSpPr>
            <a:spLocks noGrp="1"/>
          </p:cNvSpPr>
          <p:nvPr>
            <p:ph idx="1"/>
          </p:nvPr>
        </p:nvSpPr>
        <p:spPr>
          <a:xfrm>
            <a:off x="997918" y="1600994"/>
            <a:ext cx="7467505" cy="3311667"/>
          </a:xfrm>
        </p:spPr>
        <p:txBody>
          <a:bodyPr>
            <a:noAutofit/>
          </a:bodyPr>
          <a:lstStyle/>
          <a:p>
            <a:pPr>
              <a:lnSpc>
                <a:spcPct val="150000"/>
              </a:lnSpc>
            </a:pPr>
            <a:r>
              <a:rPr lang="zh-CN" altLang="en-US" dirty="0">
                <a:solidFill>
                  <a:srgbClr val="FF0000"/>
                </a:solidFill>
              </a:rPr>
              <a:t>动漫音乐的基本分类主要有：</a:t>
            </a:r>
          </a:p>
          <a:p>
            <a:pPr>
              <a:lnSpc>
                <a:spcPct val="150000"/>
              </a:lnSpc>
              <a:buFont typeface="Wingdings" pitchFamily="2" charset="2"/>
              <a:buChar char="ü"/>
            </a:pPr>
            <a:r>
              <a:rPr lang="en-US" altLang="zh-CN" dirty="0">
                <a:solidFill>
                  <a:schemeClr val="tx1"/>
                </a:solidFill>
              </a:rPr>
              <a:t>OP</a:t>
            </a:r>
            <a:r>
              <a:rPr lang="zh-CN" altLang="en-US" dirty="0">
                <a:solidFill>
                  <a:schemeClr val="tx1"/>
                </a:solidFill>
              </a:rPr>
              <a:t>：（</a:t>
            </a:r>
            <a:r>
              <a:rPr lang="en-US" altLang="zh-CN" dirty="0">
                <a:solidFill>
                  <a:schemeClr val="tx1"/>
                </a:solidFill>
              </a:rPr>
              <a:t>opening</a:t>
            </a:r>
            <a:r>
              <a:rPr lang="zh-CN" altLang="en-US" dirty="0">
                <a:solidFill>
                  <a:schemeClr val="tx1"/>
                </a:solidFill>
              </a:rPr>
              <a:t>）即片头曲。 </a:t>
            </a:r>
          </a:p>
          <a:p>
            <a:pPr>
              <a:lnSpc>
                <a:spcPct val="150000"/>
              </a:lnSpc>
              <a:buFont typeface="Wingdings" pitchFamily="2" charset="2"/>
              <a:buChar char="ü"/>
            </a:pPr>
            <a:r>
              <a:rPr lang="en-US" altLang="zh-CN" dirty="0">
                <a:solidFill>
                  <a:schemeClr val="tx1"/>
                </a:solidFill>
              </a:rPr>
              <a:t>ED</a:t>
            </a:r>
            <a:r>
              <a:rPr lang="zh-CN" altLang="en-US" dirty="0">
                <a:solidFill>
                  <a:schemeClr val="tx1"/>
                </a:solidFill>
              </a:rPr>
              <a:t>：（</a:t>
            </a:r>
            <a:r>
              <a:rPr lang="en-US" altLang="zh-CN" dirty="0">
                <a:solidFill>
                  <a:schemeClr val="tx1"/>
                </a:solidFill>
              </a:rPr>
              <a:t>ending</a:t>
            </a:r>
            <a:r>
              <a:rPr lang="zh-CN" altLang="en-US" dirty="0">
                <a:solidFill>
                  <a:schemeClr val="tx1"/>
                </a:solidFill>
              </a:rPr>
              <a:t>）即片尾曲。</a:t>
            </a:r>
          </a:p>
          <a:p>
            <a:pPr>
              <a:lnSpc>
                <a:spcPct val="150000"/>
              </a:lnSpc>
              <a:buFont typeface="Wingdings" pitchFamily="2" charset="2"/>
              <a:buChar char="ü"/>
            </a:pPr>
            <a:r>
              <a:rPr lang="en-US" altLang="zh-CN" dirty="0">
                <a:solidFill>
                  <a:schemeClr val="tx1"/>
                </a:solidFill>
              </a:rPr>
              <a:t>IN</a:t>
            </a:r>
            <a:r>
              <a:rPr lang="zh-CN" altLang="en-US" dirty="0">
                <a:solidFill>
                  <a:schemeClr val="tx1"/>
                </a:solidFill>
              </a:rPr>
              <a:t>：（</a:t>
            </a:r>
            <a:r>
              <a:rPr lang="en-US" altLang="zh-CN" dirty="0">
                <a:solidFill>
                  <a:schemeClr val="tx1"/>
                </a:solidFill>
              </a:rPr>
              <a:t>Interlude</a:t>
            </a:r>
            <a:r>
              <a:rPr lang="zh-CN" altLang="en-US" dirty="0">
                <a:solidFill>
                  <a:schemeClr val="tx1"/>
                </a:solidFill>
              </a:rPr>
              <a:t>）即插曲 。</a:t>
            </a:r>
          </a:p>
          <a:p>
            <a:pPr>
              <a:lnSpc>
                <a:spcPct val="150000"/>
              </a:lnSpc>
              <a:buFont typeface="Wingdings" pitchFamily="2" charset="2"/>
              <a:buChar char="ü"/>
            </a:pPr>
            <a:r>
              <a:rPr lang="en-US" altLang="zh-CN" dirty="0">
                <a:solidFill>
                  <a:schemeClr val="tx1"/>
                </a:solidFill>
              </a:rPr>
              <a:t>BGM :(Background music ) </a:t>
            </a:r>
            <a:r>
              <a:rPr lang="zh-CN" altLang="en-US" dirty="0">
                <a:solidFill>
                  <a:schemeClr val="tx1"/>
                </a:solidFill>
              </a:rPr>
              <a:t>即背景音乐。</a:t>
            </a:r>
          </a:p>
          <a:p>
            <a:pPr>
              <a:lnSpc>
                <a:spcPct val="150000"/>
              </a:lnSpc>
              <a:buFont typeface="Wingdings" pitchFamily="2" charset="2"/>
              <a:buChar char="ü"/>
            </a:pPr>
            <a:r>
              <a:rPr lang="en-US" altLang="zh-CN" dirty="0">
                <a:solidFill>
                  <a:schemeClr val="tx1"/>
                </a:solidFill>
              </a:rPr>
              <a:t>OST</a:t>
            </a:r>
            <a:r>
              <a:rPr lang="zh-CN" altLang="en-US" dirty="0">
                <a:solidFill>
                  <a:schemeClr val="tx1"/>
                </a:solidFill>
              </a:rPr>
              <a:t>（</a:t>
            </a:r>
            <a:r>
              <a:rPr lang="en-US" altLang="zh-CN" dirty="0">
                <a:solidFill>
                  <a:schemeClr val="tx1"/>
                </a:solidFill>
              </a:rPr>
              <a:t>Original Sound Track</a:t>
            </a:r>
            <a:r>
              <a:rPr lang="zh-CN" altLang="en-US" dirty="0">
                <a:solidFill>
                  <a:schemeClr val="tx1"/>
                </a:solidFill>
              </a:rPr>
              <a:t>）：即原音带。</a:t>
            </a:r>
          </a:p>
          <a:p>
            <a:pPr>
              <a:lnSpc>
                <a:spcPct val="150000"/>
              </a:lnSpc>
              <a:buFont typeface="Wingdings" pitchFamily="2" charset="2"/>
              <a:buChar char="ü"/>
            </a:pPr>
            <a:r>
              <a:rPr lang="en-US" altLang="zh-CN" dirty="0">
                <a:solidFill>
                  <a:schemeClr val="tx1"/>
                </a:solidFill>
              </a:rPr>
              <a:t>CS</a:t>
            </a:r>
            <a:r>
              <a:rPr lang="zh-CN" altLang="en-US" dirty="0">
                <a:solidFill>
                  <a:schemeClr val="tx1"/>
                </a:solidFill>
              </a:rPr>
              <a:t>：</a:t>
            </a:r>
            <a:r>
              <a:rPr lang="en-US" altLang="zh-CN" dirty="0">
                <a:solidFill>
                  <a:schemeClr val="tx1"/>
                </a:solidFill>
              </a:rPr>
              <a:t>(Character Song</a:t>
            </a:r>
            <a:r>
              <a:rPr lang="zh-CN" altLang="en-US" dirty="0">
                <a:solidFill>
                  <a:schemeClr val="tx1"/>
                </a:solidFill>
              </a:rPr>
              <a:t>）即角色歌</a:t>
            </a:r>
          </a:p>
          <a:p>
            <a:pPr>
              <a:lnSpc>
                <a:spcPct val="150000"/>
              </a:lnSpc>
              <a:buFont typeface="Wingdings" pitchFamily="2" charset="2"/>
              <a:buChar char="ü"/>
            </a:pPr>
            <a:endParaRPr lang="en-US" altLang="zh-CN" dirty="0" smtClean="0">
              <a:solidFill>
                <a:schemeClr val="tx1"/>
              </a:solidFill>
            </a:endParaRPr>
          </a:p>
        </p:txBody>
      </p:sp>
      <p:sp>
        <p:nvSpPr>
          <p:cNvPr id="245" name="矩形 244"/>
          <p:cNvSpPr/>
          <p:nvPr/>
        </p:nvSpPr>
        <p:spPr>
          <a:xfrm>
            <a:off x="848890" y="6293819"/>
            <a:ext cx="343077" cy="369362"/>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8" name="矩形 247"/>
          <p:cNvSpPr/>
          <p:nvPr/>
        </p:nvSpPr>
        <p:spPr>
          <a:xfrm>
            <a:off x="0" y="6097412"/>
            <a:ext cx="12198350" cy="762176"/>
          </a:xfrm>
          <a:prstGeom prst="rect">
            <a:avLst/>
          </a:prstGeom>
          <a:solidFill>
            <a:srgbClr val="74B836"/>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9" name="矩形 248"/>
          <p:cNvSpPr/>
          <p:nvPr/>
        </p:nvSpPr>
        <p:spPr>
          <a:xfrm>
            <a:off x="1" y="5904092"/>
            <a:ext cx="12198350" cy="60684"/>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0" name="矩形 249"/>
          <p:cNvSpPr/>
          <p:nvPr/>
        </p:nvSpPr>
        <p:spPr>
          <a:xfrm>
            <a:off x="-8809" y="5667672"/>
            <a:ext cx="495557" cy="533524"/>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1" name="矩形 250"/>
          <p:cNvSpPr/>
          <p:nvPr/>
        </p:nvSpPr>
        <p:spPr>
          <a:xfrm>
            <a:off x="2340789" y="6009853"/>
            <a:ext cx="266841" cy="287285"/>
          </a:xfrm>
          <a:prstGeom prst="rect">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2" name="矩形 251"/>
          <p:cNvSpPr/>
          <p:nvPr/>
        </p:nvSpPr>
        <p:spPr>
          <a:xfrm>
            <a:off x="2016814" y="6423778"/>
            <a:ext cx="266841" cy="287285"/>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4" name="矩形 253"/>
          <p:cNvSpPr/>
          <p:nvPr/>
        </p:nvSpPr>
        <p:spPr>
          <a:xfrm>
            <a:off x="1883393" y="5961909"/>
            <a:ext cx="266841" cy="287285"/>
          </a:xfrm>
          <a:prstGeom prst="rect">
            <a:avLst/>
          </a:prstGeom>
          <a:solidFill>
            <a:srgbClr val="7F7F7F"/>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5" name="矩形 254"/>
          <p:cNvSpPr/>
          <p:nvPr/>
        </p:nvSpPr>
        <p:spPr>
          <a:xfrm flipV="1">
            <a:off x="1174351" y="6009853"/>
            <a:ext cx="266841" cy="28728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6" name="矩形 255"/>
          <p:cNvSpPr/>
          <p:nvPr/>
        </p:nvSpPr>
        <p:spPr>
          <a:xfrm>
            <a:off x="3050082" y="6293819"/>
            <a:ext cx="156291" cy="13551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Tree>
    <p:extLst>
      <p:ext uri="{BB962C8B-B14F-4D97-AF65-F5344CB8AC3E}">
        <p14:creationId xmlns:p14="http://schemas.microsoft.com/office/powerpoint/2010/main" val="3511308174"/>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pPr>
              <a:lnSpc>
                <a:spcPts val="2401"/>
              </a:lnSpc>
            </a:pPr>
            <a:r>
              <a:rPr lang="en-US" altLang="zh-CN" dirty="0"/>
              <a:t>7.4.2MIDI</a:t>
            </a:r>
            <a:r>
              <a:rPr lang="zh-CN" altLang="en-US" dirty="0"/>
              <a:t>音乐概述</a:t>
            </a:r>
          </a:p>
        </p:txBody>
      </p:sp>
      <p:sp>
        <p:nvSpPr>
          <p:cNvPr id="243" name="矩形 242"/>
          <p:cNvSpPr/>
          <p:nvPr/>
        </p:nvSpPr>
        <p:spPr>
          <a:xfrm>
            <a:off x="-43052" y="1452676"/>
            <a:ext cx="12198349" cy="60684"/>
          </a:xfrm>
          <a:prstGeom prst="rect">
            <a:avLst/>
          </a:prstGeom>
          <a:solidFill>
            <a:srgbClr val="C0000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4" name="内容占位符 5"/>
          <p:cNvSpPr>
            <a:spLocks noGrp="1"/>
          </p:cNvSpPr>
          <p:nvPr>
            <p:ph idx="1"/>
          </p:nvPr>
        </p:nvSpPr>
        <p:spPr>
          <a:xfrm>
            <a:off x="486748" y="1600994"/>
            <a:ext cx="11403627" cy="3311667"/>
          </a:xfrm>
        </p:spPr>
        <p:txBody>
          <a:bodyPr>
            <a:noAutofit/>
          </a:bodyPr>
          <a:lstStyle/>
          <a:p>
            <a:pPr>
              <a:lnSpc>
                <a:spcPct val="150000"/>
              </a:lnSpc>
            </a:pPr>
            <a:r>
              <a:rPr lang="en-US" altLang="zh-CN" dirty="0">
                <a:solidFill>
                  <a:srgbClr val="FF0000"/>
                </a:solidFill>
              </a:rPr>
              <a:t>MIDI</a:t>
            </a:r>
            <a:r>
              <a:rPr lang="zh-CN" altLang="en-US" dirty="0">
                <a:solidFill>
                  <a:srgbClr val="FF0000"/>
                </a:solidFill>
              </a:rPr>
              <a:t>定义和文件实质</a:t>
            </a:r>
          </a:p>
          <a:p>
            <a:pPr>
              <a:lnSpc>
                <a:spcPct val="150000"/>
              </a:lnSpc>
            </a:pPr>
            <a:r>
              <a:rPr lang="en-US" altLang="zh-CN" dirty="0">
                <a:solidFill>
                  <a:srgbClr val="FF0000"/>
                </a:solidFill>
              </a:rPr>
              <a:t>MIDI</a:t>
            </a:r>
            <a:r>
              <a:rPr lang="zh-CN" altLang="en-US" dirty="0">
                <a:solidFill>
                  <a:srgbClr val="FF0000"/>
                </a:solidFill>
              </a:rPr>
              <a:t>是乐器数字化接口</a:t>
            </a:r>
            <a:r>
              <a:rPr lang="en-US" altLang="zh-CN" dirty="0">
                <a:solidFill>
                  <a:srgbClr val="FF0000"/>
                </a:solidFill>
              </a:rPr>
              <a:t>(Musical Instrument Digital Interface)</a:t>
            </a:r>
            <a:r>
              <a:rPr lang="zh-CN" altLang="en-US" dirty="0">
                <a:solidFill>
                  <a:srgbClr val="FF0000"/>
                </a:solidFill>
              </a:rPr>
              <a:t>的缩写。</a:t>
            </a:r>
            <a:r>
              <a:rPr lang="zh-CN" altLang="en-US" dirty="0">
                <a:solidFill>
                  <a:schemeClr val="tx1"/>
                </a:solidFill>
              </a:rPr>
              <a:t>是一个国际通用的标准接口。通过它，各种</a:t>
            </a:r>
            <a:r>
              <a:rPr lang="en-US" altLang="zh-CN" dirty="0">
                <a:solidFill>
                  <a:schemeClr val="tx1"/>
                </a:solidFill>
              </a:rPr>
              <a:t>MIDI</a:t>
            </a:r>
            <a:r>
              <a:rPr lang="zh-CN" altLang="en-US" dirty="0">
                <a:solidFill>
                  <a:schemeClr val="tx1"/>
                </a:solidFill>
              </a:rPr>
              <a:t>设备都可以准确传送</a:t>
            </a:r>
            <a:r>
              <a:rPr lang="en-US" altLang="zh-CN" dirty="0">
                <a:solidFill>
                  <a:schemeClr val="tx1"/>
                </a:solidFill>
              </a:rPr>
              <a:t>MIDI</a:t>
            </a:r>
            <a:r>
              <a:rPr lang="zh-CN" altLang="en-US" dirty="0">
                <a:solidFill>
                  <a:schemeClr val="tx1"/>
                </a:solidFill>
              </a:rPr>
              <a:t>信息。</a:t>
            </a:r>
          </a:p>
          <a:p>
            <a:pPr>
              <a:lnSpc>
                <a:spcPct val="150000"/>
              </a:lnSpc>
            </a:pPr>
            <a:r>
              <a:rPr lang="en-US" altLang="zh-CN" dirty="0">
                <a:solidFill>
                  <a:schemeClr val="tx1"/>
                </a:solidFill>
              </a:rPr>
              <a:t>MIDI</a:t>
            </a:r>
            <a:r>
              <a:rPr lang="zh-CN" altLang="en-US" dirty="0">
                <a:solidFill>
                  <a:schemeClr val="tx1"/>
                </a:solidFill>
              </a:rPr>
              <a:t>文件不是一种音频文件，而是一种</a:t>
            </a:r>
            <a:r>
              <a:rPr lang="zh-CN" altLang="en-US" dirty="0">
                <a:solidFill>
                  <a:srgbClr val="FF0000"/>
                </a:solidFill>
              </a:rPr>
              <a:t>对声音类似描述性的控制信息</a:t>
            </a:r>
            <a:r>
              <a:rPr lang="zh-CN" altLang="en-US" dirty="0">
                <a:solidFill>
                  <a:schemeClr val="tx1"/>
                </a:solidFill>
              </a:rPr>
              <a:t>，它只是把乐曲在演奏时较为重要的信息记录下来了，如“在什么时间，使用了什么乐器音色，是什么音符，有多大的力度，有多长的时值，有没有加入合唱混响等”。它并非像</a:t>
            </a:r>
            <a:r>
              <a:rPr lang="en-US" altLang="zh-CN" dirty="0">
                <a:solidFill>
                  <a:schemeClr val="tx1"/>
                </a:solidFill>
              </a:rPr>
              <a:t>WAV</a:t>
            </a:r>
            <a:r>
              <a:rPr lang="zh-CN" altLang="en-US" dirty="0">
                <a:solidFill>
                  <a:schemeClr val="tx1"/>
                </a:solidFill>
              </a:rPr>
              <a:t>文件那样记录着乐曲在每个时候声音的波形变化，因此，</a:t>
            </a:r>
            <a:r>
              <a:rPr lang="en-US" altLang="zh-CN" dirty="0">
                <a:solidFill>
                  <a:srgbClr val="FF0000"/>
                </a:solidFill>
              </a:rPr>
              <a:t>MIDI </a:t>
            </a:r>
            <a:r>
              <a:rPr lang="zh-CN" altLang="en-US" dirty="0">
                <a:solidFill>
                  <a:srgbClr val="FF0000"/>
                </a:solidFill>
              </a:rPr>
              <a:t>文件是包含许多控制信息内容的文件</a:t>
            </a:r>
            <a:r>
              <a:rPr lang="zh-CN" altLang="en-US" dirty="0">
                <a:solidFill>
                  <a:schemeClr val="tx1"/>
                </a:solidFill>
              </a:rPr>
              <a:t>。真正用来发出声音的是音源，但是不同声卡，不同软波表，不同硬件音源的音色是不同的，所以</a:t>
            </a:r>
            <a:r>
              <a:rPr lang="zh-CN" altLang="en-US" dirty="0">
                <a:solidFill>
                  <a:srgbClr val="FF0000"/>
                </a:solidFill>
              </a:rPr>
              <a:t>相同的</a:t>
            </a:r>
            <a:r>
              <a:rPr lang="en-US" altLang="zh-CN" dirty="0">
                <a:solidFill>
                  <a:srgbClr val="FF0000"/>
                </a:solidFill>
              </a:rPr>
              <a:t>MIDI</a:t>
            </a:r>
            <a:r>
              <a:rPr lang="zh-CN" altLang="en-US" dirty="0">
                <a:solidFill>
                  <a:srgbClr val="FF0000"/>
                </a:solidFill>
              </a:rPr>
              <a:t>文件在不同的设备上播放结果会完全不 一样</a:t>
            </a:r>
            <a:r>
              <a:rPr lang="zh-CN" altLang="en-US" dirty="0">
                <a:solidFill>
                  <a:schemeClr val="tx1"/>
                </a:solidFill>
              </a:rPr>
              <a:t>。这是</a:t>
            </a:r>
            <a:r>
              <a:rPr lang="en-US" altLang="zh-CN" dirty="0">
                <a:solidFill>
                  <a:schemeClr val="tx1"/>
                </a:solidFill>
              </a:rPr>
              <a:t>MIDI</a:t>
            </a:r>
            <a:r>
              <a:rPr lang="zh-CN" altLang="en-US" dirty="0">
                <a:solidFill>
                  <a:schemeClr val="tx1"/>
                </a:solidFill>
              </a:rPr>
              <a:t>的基本特点</a:t>
            </a:r>
          </a:p>
          <a:p>
            <a:pPr>
              <a:lnSpc>
                <a:spcPct val="150000"/>
              </a:lnSpc>
              <a:buFont typeface="Wingdings" pitchFamily="2" charset="2"/>
              <a:buChar char="ü"/>
            </a:pPr>
            <a:endParaRPr lang="en-US" altLang="zh-CN" dirty="0" smtClean="0">
              <a:solidFill>
                <a:schemeClr val="tx1"/>
              </a:solidFill>
            </a:endParaRPr>
          </a:p>
        </p:txBody>
      </p:sp>
      <p:sp>
        <p:nvSpPr>
          <p:cNvPr id="245" name="矩形 244"/>
          <p:cNvSpPr/>
          <p:nvPr/>
        </p:nvSpPr>
        <p:spPr>
          <a:xfrm>
            <a:off x="848890" y="6293819"/>
            <a:ext cx="343077" cy="369362"/>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8" name="矩形 247"/>
          <p:cNvSpPr/>
          <p:nvPr/>
        </p:nvSpPr>
        <p:spPr>
          <a:xfrm>
            <a:off x="0" y="6097412"/>
            <a:ext cx="12198350" cy="762176"/>
          </a:xfrm>
          <a:prstGeom prst="rect">
            <a:avLst/>
          </a:prstGeom>
          <a:solidFill>
            <a:srgbClr val="74B836"/>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9" name="矩形 248"/>
          <p:cNvSpPr/>
          <p:nvPr/>
        </p:nvSpPr>
        <p:spPr>
          <a:xfrm>
            <a:off x="1" y="5904092"/>
            <a:ext cx="12198350" cy="60684"/>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0" name="矩形 249"/>
          <p:cNvSpPr/>
          <p:nvPr/>
        </p:nvSpPr>
        <p:spPr>
          <a:xfrm>
            <a:off x="-8809" y="5667672"/>
            <a:ext cx="495557" cy="533524"/>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1" name="矩形 250"/>
          <p:cNvSpPr/>
          <p:nvPr/>
        </p:nvSpPr>
        <p:spPr>
          <a:xfrm>
            <a:off x="2340789" y="6009853"/>
            <a:ext cx="266841" cy="287285"/>
          </a:xfrm>
          <a:prstGeom prst="rect">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2" name="矩形 251"/>
          <p:cNvSpPr/>
          <p:nvPr/>
        </p:nvSpPr>
        <p:spPr>
          <a:xfrm>
            <a:off x="2016814" y="6423778"/>
            <a:ext cx="266841" cy="287285"/>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4" name="矩形 253"/>
          <p:cNvSpPr/>
          <p:nvPr/>
        </p:nvSpPr>
        <p:spPr>
          <a:xfrm>
            <a:off x="1883393" y="5961909"/>
            <a:ext cx="266841" cy="287285"/>
          </a:xfrm>
          <a:prstGeom prst="rect">
            <a:avLst/>
          </a:prstGeom>
          <a:solidFill>
            <a:srgbClr val="7F7F7F"/>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5" name="矩形 254"/>
          <p:cNvSpPr/>
          <p:nvPr/>
        </p:nvSpPr>
        <p:spPr>
          <a:xfrm flipV="1">
            <a:off x="1174351" y="6009853"/>
            <a:ext cx="266841" cy="28728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6" name="矩形 255"/>
          <p:cNvSpPr/>
          <p:nvPr/>
        </p:nvSpPr>
        <p:spPr>
          <a:xfrm>
            <a:off x="3050082" y="6293819"/>
            <a:ext cx="156291" cy="13551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Tree>
    <p:extLst>
      <p:ext uri="{BB962C8B-B14F-4D97-AF65-F5344CB8AC3E}">
        <p14:creationId xmlns:p14="http://schemas.microsoft.com/office/powerpoint/2010/main" val="3297811773"/>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pPr>
              <a:lnSpc>
                <a:spcPts val="2401"/>
              </a:lnSpc>
            </a:pPr>
            <a:r>
              <a:rPr lang="en-US" altLang="zh-CN" dirty="0"/>
              <a:t>7.4.2MIDI</a:t>
            </a:r>
            <a:r>
              <a:rPr lang="zh-CN" altLang="en-US" dirty="0"/>
              <a:t>音乐概述</a:t>
            </a:r>
          </a:p>
        </p:txBody>
      </p:sp>
      <p:sp>
        <p:nvSpPr>
          <p:cNvPr id="243" name="矩形 242"/>
          <p:cNvSpPr/>
          <p:nvPr/>
        </p:nvSpPr>
        <p:spPr>
          <a:xfrm>
            <a:off x="-43052" y="1452676"/>
            <a:ext cx="12198349" cy="60684"/>
          </a:xfrm>
          <a:prstGeom prst="rect">
            <a:avLst/>
          </a:prstGeom>
          <a:solidFill>
            <a:srgbClr val="C0000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4" name="内容占位符 5"/>
          <p:cNvSpPr>
            <a:spLocks noGrp="1"/>
          </p:cNvSpPr>
          <p:nvPr>
            <p:ph idx="1"/>
          </p:nvPr>
        </p:nvSpPr>
        <p:spPr>
          <a:xfrm>
            <a:off x="486748" y="1600994"/>
            <a:ext cx="2335827" cy="3311667"/>
          </a:xfrm>
        </p:spPr>
        <p:txBody>
          <a:bodyPr>
            <a:noAutofit/>
          </a:bodyPr>
          <a:lstStyle/>
          <a:p>
            <a:pPr>
              <a:lnSpc>
                <a:spcPct val="150000"/>
              </a:lnSpc>
            </a:pPr>
            <a:r>
              <a:rPr lang="en-US" altLang="zh-CN" dirty="0">
                <a:solidFill>
                  <a:srgbClr val="FF0000"/>
                </a:solidFill>
              </a:rPr>
              <a:t>MIDI </a:t>
            </a:r>
            <a:r>
              <a:rPr lang="zh-CN" altLang="en-US" dirty="0">
                <a:solidFill>
                  <a:srgbClr val="FF0000"/>
                </a:solidFill>
              </a:rPr>
              <a:t>的设备</a:t>
            </a:r>
          </a:p>
          <a:p>
            <a:pPr>
              <a:lnSpc>
                <a:spcPct val="150000"/>
              </a:lnSpc>
            </a:pPr>
            <a:r>
              <a:rPr lang="en-US" altLang="zh-CN" dirty="0">
                <a:solidFill>
                  <a:schemeClr val="tx1"/>
                </a:solidFill>
              </a:rPr>
              <a:t>MIDI</a:t>
            </a:r>
            <a:r>
              <a:rPr lang="zh-CN" altLang="en-US" dirty="0">
                <a:solidFill>
                  <a:schemeClr val="tx1"/>
                </a:solidFill>
              </a:rPr>
              <a:t>音乐的合成一般需要用三种基本设备：</a:t>
            </a:r>
            <a:r>
              <a:rPr lang="zh-CN" altLang="en-US" dirty="0">
                <a:solidFill>
                  <a:srgbClr val="FF0000"/>
                </a:solidFill>
              </a:rPr>
              <a:t>音源</a:t>
            </a:r>
            <a:r>
              <a:rPr lang="zh-CN" altLang="en-US" dirty="0">
                <a:solidFill>
                  <a:schemeClr val="tx1"/>
                </a:solidFill>
              </a:rPr>
              <a:t>、音序器和</a:t>
            </a:r>
            <a:r>
              <a:rPr lang="en-US" altLang="zh-CN" dirty="0">
                <a:solidFill>
                  <a:schemeClr val="tx1"/>
                </a:solidFill>
              </a:rPr>
              <a:t>MIDI</a:t>
            </a:r>
            <a:r>
              <a:rPr lang="zh-CN" altLang="en-US" dirty="0">
                <a:solidFill>
                  <a:schemeClr val="tx1"/>
                </a:solidFill>
              </a:rPr>
              <a:t>输入设备</a:t>
            </a:r>
          </a:p>
          <a:p>
            <a:pPr>
              <a:lnSpc>
                <a:spcPct val="150000"/>
              </a:lnSpc>
              <a:buFont typeface="Wingdings" pitchFamily="2" charset="2"/>
              <a:buChar char="ü"/>
            </a:pPr>
            <a:endParaRPr lang="en-US" altLang="zh-CN" dirty="0" smtClean="0">
              <a:solidFill>
                <a:schemeClr val="tx1"/>
              </a:solidFill>
            </a:endParaRPr>
          </a:p>
        </p:txBody>
      </p:sp>
      <p:sp>
        <p:nvSpPr>
          <p:cNvPr id="245" name="矩形 244"/>
          <p:cNvSpPr/>
          <p:nvPr/>
        </p:nvSpPr>
        <p:spPr>
          <a:xfrm>
            <a:off x="848890" y="6293819"/>
            <a:ext cx="343077" cy="369362"/>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8" name="矩形 247"/>
          <p:cNvSpPr/>
          <p:nvPr/>
        </p:nvSpPr>
        <p:spPr>
          <a:xfrm>
            <a:off x="0" y="6097412"/>
            <a:ext cx="12198350" cy="762176"/>
          </a:xfrm>
          <a:prstGeom prst="rect">
            <a:avLst/>
          </a:prstGeom>
          <a:solidFill>
            <a:srgbClr val="74B836"/>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9" name="矩形 248"/>
          <p:cNvSpPr/>
          <p:nvPr/>
        </p:nvSpPr>
        <p:spPr>
          <a:xfrm>
            <a:off x="1" y="5904092"/>
            <a:ext cx="12198350" cy="60684"/>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0" name="矩形 249"/>
          <p:cNvSpPr/>
          <p:nvPr/>
        </p:nvSpPr>
        <p:spPr>
          <a:xfrm>
            <a:off x="-8809" y="5667672"/>
            <a:ext cx="495557" cy="533524"/>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1" name="矩形 250"/>
          <p:cNvSpPr/>
          <p:nvPr/>
        </p:nvSpPr>
        <p:spPr>
          <a:xfrm>
            <a:off x="2340789" y="6009853"/>
            <a:ext cx="266841" cy="287285"/>
          </a:xfrm>
          <a:prstGeom prst="rect">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2" name="矩形 251"/>
          <p:cNvSpPr/>
          <p:nvPr/>
        </p:nvSpPr>
        <p:spPr>
          <a:xfrm>
            <a:off x="2016814" y="6423778"/>
            <a:ext cx="266841" cy="287285"/>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4" name="矩形 253"/>
          <p:cNvSpPr/>
          <p:nvPr/>
        </p:nvSpPr>
        <p:spPr>
          <a:xfrm>
            <a:off x="1883393" y="5961909"/>
            <a:ext cx="266841" cy="287285"/>
          </a:xfrm>
          <a:prstGeom prst="rect">
            <a:avLst/>
          </a:prstGeom>
          <a:solidFill>
            <a:srgbClr val="7F7F7F"/>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5" name="矩形 254"/>
          <p:cNvSpPr/>
          <p:nvPr/>
        </p:nvSpPr>
        <p:spPr>
          <a:xfrm flipV="1">
            <a:off x="1174351" y="6009853"/>
            <a:ext cx="266841" cy="28728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6" name="矩形 255"/>
          <p:cNvSpPr/>
          <p:nvPr/>
        </p:nvSpPr>
        <p:spPr>
          <a:xfrm>
            <a:off x="3050082" y="6293819"/>
            <a:ext cx="156291" cy="13551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cxnSp>
        <p:nvCxnSpPr>
          <p:cNvPr id="14" name="直接连接符 13"/>
          <p:cNvCxnSpPr/>
          <p:nvPr/>
        </p:nvCxnSpPr>
        <p:spPr>
          <a:xfrm>
            <a:off x="3197519" y="1627178"/>
            <a:ext cx="17707" cy="4332956"/>
          </a:xfrm>
          <a:prstGeom prst="line">
            <a:avLst/>
          </a:prstGeom>
          <a:noFill/>
          <a:ln w="28575" cap="flat" cmpd="sng" algn="ctr">
            <a:solidFill>
              <a:srgbClr val="A6B727"/>
            </a:solidFill>
            <a:prstDash val="sysDash"/>
            <a:miter lim="800000"/>
          </a:ln>
          <a:effectLst/>
        </p:spPr>
      </p:cxnSp>
      <p:sp>
        <p:nvSpPr>
          <p:cNvPr id="15" name="内容占位符 5"/>
          <p:cNvSpPr txBox="1">
            <a:spLocks/>
          </p:cNvSpPr>
          <p:nvPr/>
        </p:nvSpPr>
        <p:spPr>
          <a:xfrm>
            <a:off x="3432175" y="1600994"/>
            <a:ext cx="8534400" cy="3311667"/>
          </a:xfrm>
          <a:prstGeom prst="rect">
            <a:avLst/>
          </a:prstGeom>
        </p:spPr>
        <p:txBody>
          <a:bodyPr vert="horz" lIns="121917" tIns="60958" rIns="121917" bIns="60958" rtlCol="0">
            <a:noAutofit/>
          </a:bodyPr>
          <a:lstStyle>
            <a:lvl1pPr marL="457360" indent="-457360" algn="l" defTabSz="1219627" rtl="0" eaLnBrk="1" latinLnBrk="0" hangingPunct="1">
              <a:lnSpc>
                <a:spcPct val="120000"/>
              </a:lnSpc>
              <a:spcBef>
                <a:spcPct val="20000"/>
              </a:spcBef>
              <a:buSzPct val="80000"/>
              <a:buFont typeface="Wingdings" pitchFamily="2" charset="2"/>
              <a:buChar char="l"/>
              <a:defRPr sz="2000" kern="1200">
                <a:solidFill>
                  <a:schemeClr val="tx1">
                    <a:lumMod val="75000"/>
                    <a:lumOff val="25000"/>
                  </a:schemeClr>
                </a:solidFill>
                <a:latin typeface="+mn-lt"/>
                <a:ea typeface="+mn-ea"/>
                <a:cs typeface="+mn-cs"/>
              </a:defRPr>
            </a:lvl1pPr>
            <a:lvl2pPr marL="990947" indent="-381133" algn="l" defTabSz="1219627" rtl="0" eaLnBrk="1" latinLnBrk="0" hangingPunct="1">
              <a:spcBef>
                <a:spcPct val="20000"/>
              </a:spcBef>
              <a:buFont typeface="Arial" pitchFamily="34" charset="0"/>
              <a:buChar char="–"/>
              <a:defRPr sz="1800" kern="1200">
                <a:solidFill>
                  <a:schemeClr val="tx1">
                    <a:lumMod val="75000"/>
                    <a:lumOff val="25000"/>
                  </a:schemeClr>
                </a:solidFill>
                <a:latin typeface="+mn-lt"/>
                <a:ea typeface="+mn-ea"/>
                <a:cs typeface="+mn-cs"/>
              </a:defRPr>
            </a:lvl2pPr>
            <a:lvl3pPr marL="1524533" indent="-304907" algn="l" defTabSz="1219627" rtl="0" eaLnBrk="1" latinLnBrk="0" hangingPunct="1">
              <a:spcBef>
                <a:spcPct val="20000"/>
              </a:spcBef>
              <a:buFont typeface="Arial" pitchFamily="34" charset="0"/>
              <a:buChar char="•"/>
              <a:defRPr sz="1800" kern="1200">
                <a:solidFill>
                  <a:schemeClr val="tx1"/>
                </a:solidFill>
                <a:latin typeface="+mn-lt"/>
                <a:ea typeface="+mn-ea"/>
                <a:cs typeface="+mn-cs"/>
              </a:defRPr>
            </a:lvl3pPr>
            <a:lvl4pPr marL="2134347" indent="-304907" algn="l" defTabSz="1219627" rtl="0" eaLnBrk="1" latinLnBrk="0" hangingPunct="1">
              <a:spcBef>
                <a:spcPct val="20000"/>
              </a:spcBef>
              <a:buFont typeface="Arial" pitchFamily="34" charset="0"/>
              <a:buChar char="–"/>
              <a:defRPr sz="1800" kern="1200">
                <a:solidFill>
                  <a:schemeClr val="tx1"/>
                </a:solidFill>
                <a:latin typeface="+mn-lt"/>
                <a:ea typeface="+mn-ea"/>
                <a:cs typeface="+mn-cs"/>
              </a:defRPr>
            </a:lvl4pPr>
            <a:lvl5pPr marL="2744160" indent="-304907" algn="l" defTabSz="1219627" rtl="0" eaLnBrk="1" latinLnBrk="0" hangingPunct="1">
              <a:spcBef>
                <a:spcPct val="20000"/>
              </a:spcBef>
              <a:buFont typeface="Arial" pitchFamily="34" charset="0"/>
              <a:buChar char="»"/>
              <a:defRPr sz="1800" kern="1200">
                <a:solidFill>
                  <a:schemeClr val="tx1"/>
                </a:solidFill>
                <a:latin typeface="+mn-lt"/>
                <a:ea typeface="+mn-ea"/>
                <a:cs typeface="+mn-cs"/>
              </a:defRPr>
            </a:lvl5pPr>
            <a:lvl6pPr marL="3353973" indent="-304907" algn="l" defTabSz="1219627"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3787" indent="-304907" algn="l" defTabSz="1219627"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3600" indent="-304907" algn="l" defTabSz="1219627"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3414" indent="-304907" algn="l" defTabSz="1219627" rtl="0" eaLnBrk="1" latinLnBrk="0" hangingPunct="1">
              <a:spcBef>
                <a:spcPct val="20000"/>
              </a:spcBef>
              <a:buFont typeface="Arial" pitchFamily="34" charset="0"/>
              <a:buChar char="•"/>
              <a:defRPr sz="2700" kern="1200">
                <a:solidFill>
                  <a:schemeClr val="tx1"/>
                </a:solidFill>
                <a:latin typeface="+mn-lt"/>
                <a:ea typeface="+mn-ea"/>
                <a:cs typeface="+mn-cs"/>
              </a:defRPr>
            </a:lvl9pPr>
          </a:lstStyle>
          <a:p>
            <a:pPr>
              <a:lnSpc>
                <a:spcPct val="150000"/>
              </a:lnSpc>
            </a:pPr>
            <a:r>
              <a:rPr lang="zh-CN" altLang="en-US" dirty="0">
                <a:solidFill>
                  <a:srgbClr val="FF0000"/>
                </a:solidFill>
              </a:rPr>
              <a:t>音</a:t>
            </a:r>
            <a:r>
              <a:rPr lang="zh-CN" altLang="en-US" dirty="0" smtClean="0">
                <a:solidFill>
                  <a:srgbClr val="FF0000"/>
                </a:solidFill>
              </a:rPr>
              <a:t>源</a:t>
            </a:r>
            <a:endParaRPr lang="en-US" altLang="zh-CN" dirty="0" smtClean="0">
              <a:solidFill>
                <a:srgbClr val="FF0000"/>
              </a:solidFill>
            </a:endParaRPr>
          </a:p>
          <a:p>
            <a:pPr>
              <a:lnSpc>
                <a:spcPct val="150000"/>
              </a:lnSpc>
            </a:pPr>
            <a:r>
              <a:rPr lang="zh-CN" altLang="en-US" dirty="0">
                <a:solidFill>
                  <a:schemeClr val="tx1"/>
                </a:solidFill>
              </a:rPr>
              <a:t>音源就是一个装了很多音色的</a:t>
            </a:r>
            <a:r>
              <a:rPr lang="zh-CN" altLang="en-US" dirty="0">
                <a:solidFill>
                  <a:srgbClr val="FF0000"/>
                </a:solidFill>
              </a:rPr>
              <a:t>音色库</a:t>
            </a:r>
            <a:r>
              <a:rPr lang="zh-CN" altLang="en-US" dirty="0">
                <a:solidFill>
                  <a:schemeClr val="tx1"/>
                </a:solidFill>
              </a:rPr>
              <a:t>，所谓装了很多音色就是指在一个音源内部有很多不同音色的样本</a:t>
            </a:r>
            <a:r>
              <a:rPr lang="zh-CN" altLang="en-US" dirty="0" smtClean="0">
                <a:solidFill>
                  <a:schemeClr val="tx1"/>
                </a:solidFill>
              </a:rPr>
              <a:t>波形</a:t>
            </a:r>
            <a:endParaRPr lang="en-US" altLang="zh-CN" dirty="0" smtClean="0">
              <a:solidFill>
                <a:schemeClr val="tx1"/>
              </a:solidFill>
            </a:endParaRPr>
          </a:p>
          <a:p>
            <a:pPr>
              <a:lnSpc>
                <a:spcPct val="150000"/>
              </a:lnSpc>
            </a:pPr>
            <a:r>
              <a:rPr lang="zh-CN" altLang="en-US" dirty="0">
                <a:solidFill>
                  <a:schemeClr val="tx1"/>
                </a:solidFill>
              </a:rPr>
              <a:t>音源分</a:t>
            </a:r>
            <a:r>
              <a:rPr lang="zh-CN" altLang="en-US" dirty="0">
                <a:solidFill>
                  <a:srgbClr val="FF0000"/>
                </a:solidFill>
              </a:rPr>
              <a:t>软音源</a:t>
            </a:r>
            <a:r>
              <a:rPr lang="zh-CN" altLang="en-US" dirty="0">
                <a:solidFill>
                  <a:schemeClr val="tx1"/>
                </a:solidFill>
              </a:rPr>
              <a:t>和</a:t>
            </a:r>
            <a:r>
              <a:rPr lang="zh-CN" altLang="en-US" dirty="0">
                <a:solidFill>
                  <a:srgbClr val="FF0000"/>
                </a:solidFill>
              </a:rPr>
              <a:t>硬音源</a:t>
            </a:r>
            <a:r>
              <a:rPr lang="zh-CN" altLang="en-US" dirty="0">
                <a:solidFill>
                  <a:schemeClr val="tx1"/>
                </a:solidFill>
              </a:rPr>
              <a:t>。所谓“软”音源实质上是一个软件，必须在电脑上安装后才能使用，我们常见的有</a:t>
            </a:r>
            <a:r>
              <a:rPr lang="en-US" altLang="zh-CN" dirty="0">
                <a:solidFill>
                  <a:schemeClr val="tx1"/>
                </a:solidFill>
              </a:rPr>
              <a:t>Yamaha S-YXG100</a:t>
            </a:r>
            <a:r>
              <a:rPr lang="zh-CN" altLang="en-US" dirty="0">
                <a:solidFill>
                  <a:schemeClr val="tx1"/>
                </a:solidFill>
              </a:rPr>
              <a:t>，</a:t>
            </a:r>
            <a:r>
              <a:rPr lang="en-US" altLang="zh-CN" dirty="0">
                <a:solidFill>
                  <a:schemeClr val="tx1"/>
                </a:solidFill>
              </a:rPr>
              <a:t>Roland VSC88</a:t>
            </a:r>
            <a:r>
              <a:rPr lang="zh-CN" altLang="en-US" dirty="0">
                <a:solidFill>
                  <a:schemeClr val="tx1"/>
                </a:solidFill>
              </a:rPr>
              <a:t>等，而“硬”音源是一个实际存在的</a:t>
            </a:r>
            <a:r>
              <a:rPr lang="zh-CN" altLang="en-US" dirty="0" smtClean="0">
                <a:solidFill>
                  <a:schemeClr val="tx1"/>
                </a:solidFill>
              </a:rPr>
              <a:t>设备</a:t>
            </a:r>
            <a:endParaRPr lang="en-US" altLang="zh-CN" dirty="0" smtClean="0">
              <a:solidFill>
                <a:schemeClr val="tx1"/>
              </a:solidFill>
            </a:endParaRP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422775" y="4613572"/>
            <a:ext cx="5102225" cy="1054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905025399"/>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pPr>
              <a:lnSpc>
                <a:spcPts val="2401"/>
              </a:lnSpc>
            </a:pPr>
            <a:r>
              <a:rPr lang="en-US" altLang="zh-CN" dirty="0"/>
              <a:t>7.4.2MIDI</a:t>
            </a:r>
            <a:r>
              <a:rPr lang="zh-CN" altLang="en-US" dirty="0"/>
              <a:t>音乐概述</a:t>
            </a:r>
          </a:p>
        </p:txBody>
      </p:sp>
      <p:sp>
        <p:nvSpPr>
          <p:cNvPr id="243" name="矩形 242"/>
          <p:cNvSpPr/>
          <p:nvPr/>
        </p:nvSpPr>
        <p:spPr>
          <a:xfrm>
            <a:off x="-43052" y="1452676"/>
            <a:ext cx="12198349" cy="60684"/>
          </a:xfrm>
          <a:prstGeom prst="rect">
            <a:avLst/>
          </a:prstGeom>
          <a:solidFill>
            <a:srgbClr val="C0000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4" name="内容占位符 5"/>
          <p:cNvSpPr>
            <a:spLocks noGrp="1"/>
          </p:cNvSpPr>
          <p:nvPr>
            <p:ph idx="1"/>
          </p:nvPr>
        </p:nvSpPr>
        <p:spPr>
          <a:xfrm>
            <a:off x="486748" y="1600994"/>
            <a:ext cx="2335827" cy="3311667"/>
          </a:xfrm>
        </p:spPr>
        <p:txBody>
          <a:bodyPr>
            <a:noAutofit/>
          </a:bodyPr>
          <a:lstStyle/>
          <a:p>
            <a:pPr>
              <a:lnSpc>
                <a:spcPct val="150000"/>
              </a:lnSpc>
            </a:pPr>
            <a:r>
              <a:rPr lang="en-US" altLang="zh-CN" dirty="0">
                <a:solidFill>
                  <a:srgbClr val="FF0000"/>
                </a:solidFill>
              </a:rPr>
              <a:t>MIDI </a:t>
            </a:r>
            <a:r>
              <a:rPr lang="zh-CN" altLang="en-US" dirty="0">
                <a:solidFill>
                  <a:srgbClr val="FF0000"/>
                </a:solidFill>
              </a:rPr>
              <a:t>的设备</a:t>
            </a:r>
          </a:p>
          <a:p>
            <a:pPr>
              <a:lnSpc>
                <a:spcPct val="150000"/>
              </a:lnSpc>
            </a:pPr>
            <a:r>
              <a:rPr lang="en-US" altLang="zh-CN" dirty="0">
                <a:solidFill>
                  <a:schemeClr val="tx1"/>
                </a:solidFill>
              </a:rPr>
              <a:t>MIDI</a:t>
            </a:r>
            <a:r>
              <a:rPr lang="zh-CN" altLang="en-US" dirty="0">
                <a:solidFill>
                  <a:schemeClr val="tx1"/>
                </a:solidFill>
              </a:rPr>
              <a:t>音乐的合成一般需要用三种基本设备：音源、</a:t>
            </a:r>
            <a:r>
              <a:rPr lang="zh-CN" altLang="en-US" dirty="0">
                <a:solidFill>
                  <a:srgbClr val="FF0000"/>
                </a:solidFill>
              </a:rPr>
              <a:t>音序器</a:t>
            </a:r>
            <a:r>
              <a:rPr lang="zh-CN" altLang="en-US" dirty="0">
                <a:solidFill>
                  <a:schemeClr val="tx1"/>
                </a:solidFill>
              </a:rPr>
              <a:t>和</a:t>
            </a:r>
            <a:r>
              <a:rPr lang="en-US" altLang="zh-CN" dirty="0">
                <a:solidFill>
                  <a:schemeClr val="tx1"/>
                </a:solidFill>
              </a:rPr>
              <a:t>MIDI</a:t>
            </a:r>
            <a:r>
              <a:rPr lang="zh-CN" altLang="en-US" dirty="0">
                <a:solidFill>
                  <a:schemeClr val="tx1"/>
                </a:solidFill>
              </a:rPr>
              <a:t>输入设备</a:t>
            </a:r>
          </a:p>
          <a:p>
            <a:pPr>
              <a:lnSpc>
                <a:spcPct val="150000"/>
              </a:lnSpc>
              <a:buFont typeface="Wingdings" pitchFamily="2" charset="2"/>
              <a:buChar char="ü"/>
            </a:pPr>
            <a:endParaRPr lang="en-US" altLang="zh-CN" dirty="0" smtClean="0">
              <a:solidFill>
                <a:schemeClr val="tx1"/>
              </a:solidFill>
            </a:endParaRPr>
          </a:p>
        </p:txBody>
      </p:sp>
      <p:sp>
        <p:nvSpPr>
          <p:cNvPr id="245" name="矩形 244"/>
          <p:cNvSpPr/>
          <p:nvPr/>
        </p:nvSpPr>
        <p:spPr>
          <a:xfrm>
            <a:off x="848890" y="6293819"/>
            <a:ext cx="343077" cy="369362"/>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8" name="矩形 247"/>
          <p:cNvSpPr/>
          <p:nvPr/>
        </p:nvSpPr>
        <p:spPr>
          <a:xfrm>
            <a:off x="0" y="6097412"/>
            <a:ext cx="12198350" cy="762176"/>
          </a:xfrm>
          <a:prstGeom prst="rect">
            <a:avLst/>
          </a:prstGeom>
          <a:solidFill>
            <a:srgbClr val="74B836"/>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9" name="矩形 248"/>
          <p:cNvSpPr/>
          <p:nvPr/>
        </p:nvSpPr>
        <p:spPr>
          <a:xfrm>
            <a:off x="1" y="5904092"/>
            <a:ext cx="12198350" cy="60684"/>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0" name="矩形 249"/>
          <p:cNvSpPr/>
          <p:nvPr/>
        </p:nvSpPr>
        <p:spPr>
          <a:xfrm>
            <a:off x="-8809" y="5667672"/>
            <a:ext cx="495557" cy="533524"/>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1" name="矩形 250"/>
          <p:cNvSpPr/>
          <p:nvPr/>
        </p:nvSpPr>
        <p:spPr>
          <a:xfrm>
            <a:off x="2340789" y="6009853"/>
            <a:ext cx="266841" cy="287285"/>
          </a:xfrm>
          <a:prstGeom prst="rect">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2" name="矩形 251"/>
          <p:cNvSpPr/>
          <p:nvPr/>
        </p:nvSpPr>
        <p:spPr>
          <a:xfrm>
            <a:off x="2016814" y="6423778"/>
            <a:ext cx="266841" cy="287285"/>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4" name="矩形 253"/>
          <p:cNvSpPr/>
          <p:nvPr/>
        </p:nvSpPr>
        <p:spPr>
          <a:xfrm>
            <a:off x="1883393" y="5961909"/>
            <a:ext cx="266841" cy="287285"/>
          </a:xfrm>
          <a:prstGeom prst="rect">
            <a:avLst/>
          </a:prstGeom>
          <a:solidFill>
            <a:srgbClr val="7F7F7F"/>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5" name="矩形 254"/>
          <p:cNvSpPr/>
          <p:nvPr/>
        </p:nvSpPr>
        <p:spPr>
          <a:xfrm flipV="1">
            <a:off x="1174351" y="6009853"/>
            <a:ext cx="266841" cy="28728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6" name="矩形 255"/>
          <p:cNvSpPr/>
          <p:nvPr/>
        </p:nvSpPr>
        <p:spPr>
          <a:xfrm>
            <a:off x="3050082" y="6293819"/>
            <a:ext cx="156291" cy="13551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cxnSp>
        <p:nvCxnSpPr>
          <p:cNvPr id="14" name="直接连接符 13"/>
          <p:cNvCxnSpPr/>
          <p:nvPr/>
        </p:nvCxnSpPr>
        <p:spPr>
          <a:xfrm>
            <a:off x="3197519" y="1627178"/>
            <a:ext cx="17707" cy="4332956"/>
          </a:xfrm>
          <a:prstGeom prst="line">
            <a:avLst/>
          </a:prstGeom>
          <a:noFill/>
          <a:ln w="28575" cap="flat" cmpd="sng" algn="ctr">
            <a:solidFill>
              <a:srgbClr val="A6B727"/>
            </a:solidFill>
            <a:prstDash val="sysDash"/>
            <a:miter lim="800000"/>
          </a:ln>
          <a:effectLst/>
        </p:spPr>
      </p:cxnSp>
      <p:sp>
        <p:nvSpPr>
          <p:cNvPr id="15" name="内容占位符 5"/>
          <p:cNvSpPr txBox="1">
            <a:spLocks/>
          </p:cNvSpPr>
          <p:nvPr/>
        </p:nvSpPr>
        <p:spPr>
          <a:xfrm>
            <a:off x="3432175" y="1600994"/>
            <a:ext cx="8534400" cy="3311667"/>
          </a:xfrm>
          <a:prstGeom prst="rect">
            <a:avLst/>
          </a:prstGeom>
        </p:spPr>
        <p:txBody>
          <a:bodyPr vert="horz" lIns="121917" tIns="60958" rIns="121917" bIns="60958" rtlCol="0">
            <a:noAutofit/>
          </a:bodyPr>
          <a:lstStyle>
            <a:lvl1pPr marL="457360" indent="-457360" algn="l" defTabSz="1219627" rtl="0" eaLnBrk="1" latinLnBrk="0" hangingPunct="1">
              <a:lnSpc>
                <a:spcPct val="120000"/>
              </a:lnSpc>
              <a:spcBef>
                <a:spcPct val="20000"/>
              </a:spcBef>
              <a:buSzPct val="80000"/>
              <a:buFont typeface="Wingdings" pitchFamily="2" charset="2"/>
              <a:buChar char="l"/>
              <a:defRPr sz="2000" kern="1200">
                <a:solidFill>
                  <a:schemeClr val="tx1">
                    <a:lumMod val="75000"/>
                    <a:lumOff val="25000"/>
                  </a:schemeClr>
                </a:solidFill>
                <a:latin typeface="+mn-lt"/>
                <a:ea typeface="+mn-ea"/>
                <a:cs typeface="+mn-cs"/>
              </a:defRPr>
            </a:lvl1pPr>
            <a:lvl2pPr marL="990947" indent="-381133" algn="l" defTabSz="1219627" rtl="0" eaLnBrk="1" latinLnBrk="0" hangingPunct="1">
              <a:spcBef>
                <a:spcPct val="20000"/>
              </a:spcBef>
              <a:buFont typeface="Arial" pitchFamily="34" charset="0"/>
              <a:buChar char="–"/>
              <a:defRPr sz="1800" kern="1200">
                <a:solidFill>
                  <a:schemeClr val="tx1">
                    <a:lumMod val="75000"/>
                    <a:lumOff val="25000"/>
                  </a:schemeClr>
                </a:solidFill>
                <a:latin typeface="+mn-lt"/>
                <a:ea typeface="+mn-ea"/>
                <a:cs typeface="+mn-cs"/>
              </a:defRPr>
            </a:lvl2pPr>
            <a:lvl3pPr marL="1524533" indent="-304907" algn="l" defTabSz="1219627" rtl="0" eaLnBrk="1" latinLnBrk="0" hangingPunct="1">
              <a:spcBef>
                <a:spcPct val="20000"/>
              </a:spcBef>
              <a:buFont typeface="Arial" pitchFamily="34" charset="0"/>
              <a:buChar char="•"/>
              <a:defRPr sz="1800" kern="1200">
                <a:solidFill>
                  <a:schemeClr val="tx1"/>
                </a:solidFill>
                <a:latin typeface="+mn-lt"/>
                <a:ea typeface="+mn-ea"/>
                <a:cs typeface="+mn-cs"/>
              </a:defRPr>
            </a:lvl3pPr>
            <a:lvl4pPr marL="2134347" indent="-304907" algn="l" defTabSz="1219627" rtl="0" eaLnBrk="1" latinLnBrk="0" hangingPunct="1">
              <a:spcBef>
                <a:spcPct val="20000"/>
              </a:spcBef>
              <a:buFont typeface="Arial" pitchFamily="34" charset="0"/>
              <a:buChar char="–"/>
              <a:defRPr sz="1800" kern="1200">
                <a:solidFill>
                  <a:schemeClr val="tx1"/>
                </a:solidFill>
                <a:latin typeface="+mn-lt"/>
                <a:ea typeface="+mn-ea"/>
                <a:cs typeface="+mn-cs"/>
              </a:defRPr>
            </a:lvl4pPr>
            <a:lvl5pPr marL="2744160" indent="-304907" algn="l" defTabSz="1219627" rtl="0" eaLnBrk="1" latinLnBrk="0" hangingPunct="1">
              <a:spcBef>
                <a:spcPct val="20000"/>
              </a:spcBef>
              <a:buFont typeface="Arial" pitchFamily="34" charset="0"/>
              <a:buChar char="»"/>
              <a:defRPr sz="1800" kern="1200">
                <a:solidFill>
                  <a:schemeClr val="tx1"/>
                </a:solidFill>
                <a:latin typeface="+mn-lt"/>
                <a:ea typeface="+mn-ea"/>
                <a:cs typeface="+mn-cs"/>
              </a:defRPr>
            </a:lvl5pPr>
            <a:lvl6pPr marL="3353973" indent="-304907" algn="l" defTabSz="1219627"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3787" indent="-304907" algn="l" defTabSz="1219627"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3600" indent="-304907" algn="l" defTabSz="1219627"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3414" indent="-304907" algn="l" defTabSz="1219627" rtl="0" eaLnBrk="1" latinLnBrk="0" hangingPunct="1">
              <a:spcBef>
                <a:spcPct val="20000"/>
              </a:spcBef>
              <a:buFont typeface="Arial" pitchFamily="34" charset="0"/>
              <a:buChar char="•"/>
              <a:defRPr sz="2700" kern="1200">
                <a:solidFill>
                  <a:schemeClr val="tx1"/>
                </a:solidFill>
                <a:latin typeface="+mn-lt"/>
                <a:ea typeface="+mn-ea"/>
                <a:cs typeface="+mn-cs"/>
              </a:defRPr>
            </a:lvl9pPr>
          </a:lstStyle>
          <a:p>
            <a:pPr>
              <a:lnSpc>
                <a:spcPct val="150000"/>
              </a:lnSpc>
            </a:pPr>
            <a:r>
              <a:rPr lang="zh-CN" altLang="en-US" dirty="0">
                <a:solidFill>
                  <a:srgbClr val="FF0000"/>
                </a:solidFill>
              </a:rPr>
              <a:t>音序</a:t>
            </a:r>
            <a:r>
              <a:rPr lang="zh-CN" altLang="en-US" dirty="0" smtClean="0">
                <a:solidFill>
                  <a:srgbClr val="FF0000"/>
                </a:solidFill>
              </a:rPr>
              <a:t>器</a:t>
            </a:r>
            <a:endParaRPr lang="en-US" altLang="zh-CN" dirty="0" smtClean="0">
              <a:solidFill>
                <a:srgbClr val="FF0000"/>
              </a:solidFill>
            </a:endParaRPr>
          </a:p>
          <a:p>
            <a:pPr>
              <a:lnSpc>
                <a:spcPct val="150000"/>
              </a:lnSpc>
              <a:buFont typeface="Wingdings" pitchFamily="2" charset="2"/>
              <a:buChar char="ü"/>
            </a:pPr>
            <a:r>
              <a:rPr lang="zh-CN" altLang="en-US" dirty="0">
                <a:solidFill>
                  <a:schemeClr val="tx1"/>
                </a:solidFill>
              </a:rPr>
              <a:t>也叫编曲机，其作用就是把作曲者的音乐转换成数字的控制信息，再用控制信息去操纵音源调动音色，最后通过声卡转换成声音。也就是说，音序器是以数字的形式记录下一首曲子所需的音色、音高、节奏、音符等等基本要素，让音源发声。</a:t>
            </a:r>
            <a:r>
              <a:rPr lang="en-US" altLang="zh-CN" dirty="0">
                <a:solidFill>
                  <a:schemeClr val="tx1"/>
                </a:solidFill>
              </a:rPr>
              <a:t>midi</a:t>
            </a:r>
            <a:r>
              <a:rPr lang="zh-CN" altLang="en-US" dirty="0">
                <a:solidFill>
                  <a:schemeClr val="tx1"/>
                </a:solidFill>
              </a:rPr>
              <a:t>文件的本质内容实际上就是音序</a:t>
            </a:r>
            <a:r>
              <a:rPr lang="zh-CN" altLang="en-US" dirty="0" smtClean="0">
                <a:solidFill>
                  <a:schemeClr val="tx1"/>
                </a:solidFill>
              </a:rPr>
              <a:t>内容</a:t>
            </a:r>
            <a:endParaRPr lang="en-US" altLang="zh-CN" dirty="0" smtClean="0">
              <a:solidFill>
                <a:schemeClr val="tx1"/>
              </a:solidFill>
            </a:endParaRPr>
          </a:p>
          <a:p>
            <a:pPr>
              <a:lnSpc>
                <a:spcPct val="150000"/>
              </a:lnSpc>
              <a:buFont typeface="Wingdings" pitchFamily="2" charset="2"/>
              <a:buChar char="ü"/>
            </a:pPr>
            <a:r>
              <a:rPr lang="zh-CN" altLang="zh-CN" dirty="0"/>
              <a:t>音序器有硬件和软件两种形式</a:t>
            </a:r>
            <a:endParaRPr lang="en-US" altLang="zh-CN" dirty="0" smtClean="0">
              <a:solidFill>
                <a:schemeClr val="tx1"/>
              </a:solidFill>
            </a:endParaRPr>
          </a:p>
        </p:txBody>
      </p:sp>
    </p:spTree>
    <p:extLst>
      <p:ext uri="{BB962C8B-B14F-4D97-AF65-F5344CB8AC3E}">
        <p14:creationId xmlns:p14="http://schemas.microsoft.com/office/powerpoint/2010/main" val="455170969"/>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pPr>
              <a:lnSpc>
                <a:spcPts val="2401"/>
              </a:lnSpc>
            </a:pPr>
            <a:r>
              <a:rPr lang="en-US" altLang="zh-CN" dirty="0"/>
              <a:t>7.4.2MIDI</a:t>
            </a:r>
            <a:r>
              <a:rPr lang="zh-CN" altLang="en-US" dirty="0"/>
              <a:t>音乐概述</a:t>
            </a:r>
          </a:p>
        </p:txBody>
      </p:sp>
      <p:sp>
        <p:nvSpPr>
          <p:cNvPr id="243" name="矩形 242"/>
          <p:cNvSpPr/>
          <p:nvPr/>
        </p:nvSpPr>
        <p:spPr>
          <a:xfrm>
            <a:off x="-43052" y="1452676"/>
            <a:ext cx="12198349" cy="60684"/>
          </a:xfrm>
          <a:prstGeom prst="rect">
            <a:avLst/>
          </a:prstGeom>
          <a:solidFill>
            <a:srgbClr val="C0000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4" name="内容占位符 5"/>
          <p:cNvSpPr>
            <a:spLocks noGrp="1"/>
          </p:cNvSpPr>
          <p:nvPr>
            <p:ph idx="1"/>
          </p:nvPr>
        </p:nvSpPr>
        <p:spPr>
          <a:xfrm>
            <a:off x="486748" y="1600994"/>
            <a:ext cx="2335827" cy="3311667"/>
          </a:xfrm>
        </p:spPr>
        <p:txBody>
          <a:bodyPr>
            <a:noAutofit/>
          </a:bodyPr>
          <a:lstStyle/>
          <a:p>
            <a:pPr>
              <a:lnSpc>
                <a:spcPct val="150000"/>
              </a:lnSpc>
            </a:pPr>
            <a:r>
              <a:rPr lang="en-US" altLang="zh-CN" dirty="0">
                <a:solidFill>
                  <a:srgbClr val="FF0000"/>
                </a:solidFill>
              </a:rPr>
              <a:t>MIDI </a:t>
            </a:r>
            <a:r>
              <a:rPr lang="zh-CN" altLang="en-US" dirty="0">
                <a:solidFill>
                  <a:srgbClr val="FF0000"/>
                </a:solidFill>
              </a:rPr>
              <a:t>的设备</a:t>
            </a:r>
          </a:p>
          <a:p>
            <a:pPr>
              <a:lnSpc>
                <a:spcPct val="150000"/>
              </a:lnSpc>
            </a:pPr>
            <a:r>
              <a:rPr lang="en-US" altLang="zh-CN" dirty="0">
                <a:solidFill>
                  <a:schemeClr val="tx1"/>
                </a:solidFill>
              </a:rPr>
              <a:t>MIDI</a:t>
            </a:r>
            <a:r>
              <a:rPr lang="zh-CN" altLang="en-US" dirty="0">
                <a:solidFill>
                  <a:schemeClr val="tx1"/>
                </a:solidFill>
              </a:rPr>
              <a:t>音乐的合成一般需要用三种基本设备：音源、音序器和</a:t>
            </a:r>
            <a:r>
              <a:rPr lang="en-US" altLang="zh-CN" dirty="0">
                <a:solidFill>
                  <a:srgbClr val="FF0000"/>
                </a:solidFill>
              </a:rPr>
              <a:t>MIDI</a:t>
            </a:r>
            <a:r>
              <a:rPr lang="zh-CN" altLang="en-US" dirty="0">
                <a:solidFill>
                  <a:srgbClr val="FF0000"/>
                </a:solidFill>
              </a:rPr>
              <a:t>输入设备</a:t>
            </a:r>
          </a:p>
          <a:p>
            <a:pPr>
              <a:lnSpc>
                <a:spcPct val="150000"/>
              </a:lnSpc>
              <a:buFont typeface="Wingdings" pitchFamily="2" charset="2"/>
              <a:buChar char="ü"/>
            </a:pPr>
            <a:endParaRPr lang="en-US" altLang="zh-CN" dirty="0" smtClean="0">
              <a:solidFill>
                <a:schemeClr val="tx1"/>
              </a:solidFill>
            </a:endParaRPr>
          </a:p>
        </p:txBody>
      </p:sp>
      <p:sp>
        <p:nvSpPr>
          <p:cNvPr id="245" name="矩形 244"/>
          <p:cNvSpPr/>
          <p:nvPr/>
        </p:nvSpPr>
        <p:spPr>
          <a:xfrm>
            <a:off x="848890" y="6293819"/>
            <a:ext cx="343077" cy="369362"/>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8" name="矩形 247"/>
          <p:cNvSpPr/>
          <p:nvPr/>
        </p:nvSpPr>
        <p:spPr>
          <a:xfrm>
            <a:off x="0" y="6097412"/>
            <a:ext cx="12198350" cy="762176"/>
          </a:xfrm>
          <a:prstGeom prst="rect">
            <a:avLst/>
          </a:prstGeom>
          <a:solidFill>
            <a:srgbClr val="74B836"/>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9" name="矩形 248"/>
          <p:cNvSpPr/>
          <p:nvPr/>
        </p:nvSpPr>
        <p:spPr>
          <a:xfrm>
            <a:off x="1" y="5904092"/>
            <a:ext cx="12198350" cy="60684"/>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0" name="矩形 249"/>
          <p:cNvSpPr/>
          <p:nvPr/>
        </p:nvSpPr>
        <p:spPr>
          <a:xfrm>
            <a:off x="-8809" y="5667672"/>
            <a:ext cx="495557" cy="533524"/>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1" name="矩形 250"/>
          <p:cNvSpPr/>
          <p:nvPr/>
        </p:nvSpPr>
        <p:spPr>
          <a:xfrm>
            <a:off x="2340789" y="6009853"/>
            <a:ext cx="266841" cy="287285"/>
          </a:xfrm>
          <a:prstGeom prst="rect">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2" name="矩形 251"/>
          <p:cNvSpPr/>
          <p:nvPr/>
        </p:nvSpPr>
        <p:spPr>
          <a:xfrm>
            <a:off x="2016814" y="6423778"/>
            <a:ext cx="266841" cy="287285"/>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4" name="矩形 253"/>
          <p:cNvSpPr/>
          <p:nvPr/>
        </p:nvSpPr>
        <p:spPr>
          <a:xfrm>
            <a:off x="1883393" y="5961909"/>
            <a:ext cx="266841" cy="287285"/>
          </a:xfrm>
          <a:prstGeom prst="rect">
            <a:avLst/>
          </a:prstGeom>
          <a:solidFill>
            <a:srgbClr val="7F7F7F"/>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5" name="矩形 254"/>
          <p:cNvSpPr/>
          <p:nvPr/>
        </p:nvSpPr>
        <p:spPr>
          <a:xfrm flipV="1">
            <a:off x="1174351" y="6009853"/>
            <a:ext cx="266841" cy="28728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6" name="矩形 255"/>
          <p:cNvSpPr/>
          <p:nvPr/>
        </p:nvSpPr>
        <p:spPr>
          <a:xfrm>
            <a:off x="3050082" y="6293819"/>
            <a:ext cx="156291" cy="13551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cxnSp>
        <p:nvCxnSpPr>
          <p:cNvPr id="14" name="直接连接符 13"/>
          <p:cNvCxnSpPr/>
          <p:nvPr/>
        </p:nvCxnSpPr>
        <p:spPr>
          <a:xfrm>
            <a:off x="3197519" y="1627178"/>
            <a:ext cx="17707" cy="4332956"/>
          </a:xfrm>
          <a:prstGeom prst="line">
            <a:avLst/>
          </a:prstGeom>
          <a:noFill/>
          <a:ln w="28575" cap="flat" cmpd="sng" algn="ctr">
            <a:solidFill>
              <a:srgbClr val="A6B727"/>
            </a:solidFill>
            <a:prstDash val="sysDash"/>
            <a:miter lim="800000"/>
          </a:ln>
          <a:effectLst/>
        </p:spPr>
      </p:cxnSp>
      <p:sp>
        <p:nvSpPr>
          <p:cNvPr id="15" name="内容占位符 5"/>
          <p:cNvSpPr txBox="1">
            <a:spLocks/>
          </p:cNvSpPr>
          <p:nvPr/>
        </p:nvSpPr>
        <p:spPr>
          <a:xfrm>
            <a:off x="3432175" y="1600994"/>
            <a:ext cx="8534400" cy="3311667"/>
          </a:xfrm>
          <a:prstGeom prst="rect">
            <a:avLst/>
          </a:prstGeom>
        </p:spPr>
        <p:txBody>
          <a:bodyPr vert="horz" lIns="121917" tIns="60958" rIns="121917" bIns="60958" rtlCol="0">
            <a:noAutofit/>
          </a:bodyPr>
          <a:lstStyle>
            <a:lvl1pPr marL="457360" indent="-457360" algn="l" defTabSz="1219627" rtl="0" eaLnBrk="1" latinLnBrk="0" hangingPunct="1">
              <a:lnSpc>
                <a:spcPct val="120000"/>
              </a:lnSpc>
              <a:spcBef>
                <a:spcPct val="20000"/>
              </a:spcBef>
              <a:buSzPct val="80000"/>
              <a:buFont typeface="Wingdings" pitchFamily="2" charset="2"/>
              <a:buChar char="l"/>
              <a:defRPr sz="2000" kern="1200">
                <a:solidFill>
                  <a:schemeClr val="tx1">
                    <a:lumMod val="75000"/>
                    <a:lumOff val="25000"/>
                  </a:schemeClr>
                </a:solidFill>
                <a:latin typeface="+mn-lt"/>
                <a:ea typeface="+mn-ea"/>
                <a:cs typeface="+mn-cs"/>
              </a:defRPr>
            </a:lvl1pPr>
            <a:lvl2pPr marL="990947" indent="-381133" algn="l" defTabSz="1219627" rtl="0" eaLnBrk="1" latinLnBrk="0" hangingPunct="1">
              <a:spcBef>
                <a:spcPct val="20000"/>
              </a:spcBef>
              <a:buFont typeface="Arial" pitchFamily="34" charset="0"/>
              <a:buChar char="–"/>
              <a:defRPr sz="1800" kern="1200">
                <a:solidFill>
                  <a:schemeClr val="tx1">
                    <a:lumMod val="75000"/>
                    <a:lumOff val="25000"/>
                  </a:schemeClr>
                </a:solidFill>
                <a:latin typeface="+mn-lt"/>
                <a:ea typeface="+mn-ea"/>
                <a:cs typeface="+mn-cs"/>
              </a:defRPr>
            </a:lvl2pPr>
            <a:lvl3pPr marL="1524533" indent="-304907" algn="l" defTabSz="1219627" rtl="0" eaLnBrk="1" latinLnBrk="0" hangingPunct="1">
              <a:spcBef>
                <a:spcPct val="20000"/>
              </a:spcBef>
              <a:buFont typeface="Arial" pitchFamily="34" charset="0"/>
              <a:buChar char="•"/>
              <a:defRPr sz="1800" kern="1200">
                <a:solidFill>
                  <a:schemeClr val="tx1"/>
                </a:solidFill>
                <a:latin typeface="+mn-lt"/>
                <a:ea typeface="+mn-ea"/>
                <a:cs typeface="+mn-cs"/>
              </a:defRPr>
            </a:lvl3pPr>
            <a:lvl4pPr marL="2134347" indent="-304907" algn="l" defTabSz="1219627" rtl="0" eaLnBrk="1" latinLnBrk="0" hangingPunct="1">
              <a:spcBef>
                <a:spcPct val="20000"/>
              </a:spcBef>
              <a:buFont typeface="Arial" pitchFamily="34" charset="0"/>
              <a:buChar char="–"/>
              <a:defRPr sz="1800" kern="1200">
                <a:solidFill>
                  <a:schemeClr val="tx1"/>
                </a:solidFill>
                <a:latin typeface="+mn-lt"/>
                <a:ea typeface="+mn-ea"/>
                <a:cs typeface="+mn-cs"/>
              </a:defRPr>
            </a:lvl4pPr>
            <a:lvl5pPr marL="2744160" indent="-304907" algn="l" defTabSz="1219627" rtl="0" eaLnBrk="1" latinLnBrk="0" hangingPunct="1">
              <a:spcBef>
                <a:spcPct val="20000"/>
              </a:spcBef>
              <a:buFont typeface="Arial" pitchFamily="34" charset="0"/>
              <a:buChar char="»"/>
              <a:defRPr sz="1800" kern="1200">
                <a:solidFill>
                  <a:schemeClr val="tx1"/>
                </a:solidFill>
                <a:latin typeface="+mn-lt"/>
                <a:ea typeface="+mn-ea"/>
                <a:cs typeface="+mn-cs"/>
              </a:defRPr>
            </a:lvl5pPr>
            <a:lvl6pPr marL="3353973" indent="-304907" algn="l" defTabSz="1219627"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3787" indent="-304907" algn="l" defTabSz="1219627"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3600" indent="-304907" algn="l" defTabSz="1219627"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3414" indent="-304907" algn="l" defTabSz="1219627" rtl="0" eaLnBrk="1" latinLnBrk="0" hangingPunct="1">
              <a:spcBef>
                <a:spcPct val="20000"/>
              </a:spcBef>
              <a:buFont typeface="Arial" pitchFamily="34" charset="0"/>
              <a:buChar char="•"/>
              <a:defRPr sz="2700" kern="1200">
                <a:solidFill>
                  <a:schemeClr val="tx1"/>
                </a:solidFill>
                <a:latin typeface="+mn-lt"/>
                <a:ea typeface="+mn-ea"/>
                <a:cs typeface="+mn-cs"/>
              </a:defRPr>
            </a:lvl9pPr>
          </a:lstStyle>
          <a:p>
            <a:pPr>
              <a:lnSpc>
                <a:spcPct val="150000"/>
              </a:lnSpc>
            </a:pPr>
            <a:r>
              <a:rPr lang="en-US" altLang="zh-CN" dirty="0">
                <a:solidFill>
                  <a:srgbClr val="FF0000"/>
                </a:solidFill>
              </a:rPr>
              <a:t>MIDI</a:t>
            </a:r>
            <a:r>
              <a:rPr lang="zh-CN" altLang="en-US" dirty="0">
                <a:solidFill>
                  <a:srgbClr val="FF0000"/>
                </a:solidFill>
              </a:rPr>
              <a:t>输入设备</a:t>
            </a:r>
          </a:p>
          <a:p>
            <a:pPr>
              <a:lnSpc>
                <a:spcPct val="150000"/>
              </a:lnSpc>
              <a:buFont typeface="Wingdings" pitchFamily="2" charset="2"/>
              <a:buChar char="ü"/>
            </a:pPr>
            <a:r>
              <a:rPr lang="en-US" altLang="zh-CN" dirty="0">
                <a:solidFill>
                  <a:schemeClr val="tx1"/>
                </a:solidFill>
              </a:rPr>
              <a:t>MIDI</a:t>
            </a:r>
            <a:r>
              <a:rPr lang="zh-CN" altLang="en-US" dirty="0">
                <a:solidFill>
                  <a:schemeClr val="tx1"/>
                </a:solidFill>
              </a:rPr>
              <a:t>输入设备是产生</a:t>
            </a:r>
            <a:r>
              <a:rPr lang="en-US" altLang="zh-CN" dirty="0">
                <a:solidFill>
                  <a:schemeClr val="tx1"/>
                </a:solidFill>
              </a:rPr>
              <a:t>MIDI</a:t>
            </a:r>
            <a:r>
              <a:rPr lang="zh-CN" altLang="en-US" dirty="0">
                <a:solidFill>
                  <a:schemeClr val="tx1"/>
                </a:solidFill>
              </a:rPr>
              <a:t>数据的设备，它通过声卡中的</a:t>
            </a:r>
            <a:r>
              <a:rPr lang="en-US" altLang="zh-CN" dirty="0">
                <a:solidFill>
                  <a:schemeClr val="tx1"/>
                </a:solidFill>
              </a:rPr>
              <a:t>MIDI</a:t>
            </a:r>
            <a:r>
              <a:rPr lang="zh-CN" altLang="en-US" dirty="0">
                <a:solidFill>
                  <a:schemeClr val="tx1"/>
                </a:solidFill>
              </a:rPr>
              <a:t>接口与计算机相连。音乐创作者可以采用专用</a:t>
            </a:r>
            <a:r>
              <a:rPr lang="en-US" altLang="zh-CN" dirty="0">
                <a:solidFill>
                  <a:schemeClr val="tx1"/>
                </a:solidFill>
              </a:rPr>
              <a:t>MIDI</a:t>
            </a:r>
            <a:r>
              <a:rPr lang="zh-CN" altLang="en-US" dirty="0">
                <a:solidFill>
                  <a:schemeClr val="tx1"/>
                </a:solidFill>
              </a:rPr>
              <a:t>键盘，或采用带</a:t>
            </a:r>
            <a:r>
              <a:rPr lang="en-US" altLang="zh-CN" dirty="0">
                <a:solidFill>
                  <a:schemeClr val="tx1"/>
                </a:solidFill>
              </a:rPr>
              <a:t>MIDI</a:t>
            </a:r>
            <a:r>
              <a:rPr lang="zh-CN" altLang="en-US" dirty="0">
                <a:solidFill>
                  <a:schemeClr val="tx1"/>
                </a:solidFill>
              </a:rPr>
              <a:t>接口的电子琴作为</a:t>
            </a:r>
            <a:r>
              <a:rPr lang="en-US" altLang="zh-CN" dirty="0">
                <a:solidFill>
                  <a:schemeClr val="tx1"/>
                </a:solidFill>
              </a:rPr>
              <a:t>MIDI</a:t>
            </a:r>
            <a:r>
              <a:rPr lang="zh-CN" altLang="en-US" dirty="0">
                <a:solidFill>
                  <a:schemeClr val="tx1"/>
                </a:solidFill>
              </a:rPr>
              <a:t>输入设备。这样就可以将要演奏的内容便通过</a:t>
            </a:r>
            <a:r>
              <a:rPr lang="en-US" altLang="zh-CN" dirty="0">
                <a:solidFill>
                  <a:schemeClr val="tx1"/>
                </a:solidFill>
              </a:rPr>
              <a:t>MIDI</a:t>
            </a:r>
            <a:r>
              <a:rPr lang="zh-CN" altLang="en-US" dirty="0">
                <a:solidFill>
                  <a:schemeClr val="tx1"/>
                </a:solidFill>
              </a:rPr>
              <a:t>接口被音序器接收并存储为音序内容</a:t>
            </a:r>
            <a:r>
              <a:rPr lang="zh-CN" altLang="en-US" dirty="0" smtClean="0">
                <a:solidFill>
                  <a:schemeClr val="tx1"/>
                </a:solidFill>
              </a:rPr>
              <a:t>。</a:t>
            </a:r>
            <a:endParaRPr lang="en-US" altLang="zh-CN" dirty="0" smtClean="0">
              <a:solidFill>
                <a:schemeClr val="tx1"/>
              </a:solidFill>
            </a:endParaRPr>
          </a:p>
          <a:p>
            <a:pPr>
              <a:lnSpc>
                <a:spcPct val="150000"/>
              </a:lnSpc>
              <a:buFont typeface="Wingdings" pitchFamily="2" charset="2"/>
              <a:buChar char="ü"/>
            </a:pPr>
            <a:r>
              <a:rPr lang="zh-CN" altLang="en-US" dirty="0" smtClean="0">
                <a:solidFill>
                  <a:schemeClr val="tx1"/>
                </a:solidFill>
              </a:rPr>
              <a:t>如果</a:t>
            </a:r>
            <a:r>
              <a:rPr lang="zh-CN" altLang="en-US" dirty="0">
                <a:solidFill>
                  <a:schemeClr val="tx1"/>
                </a:solidFill>
              </a:rPr>
              <a:t>没有这些设备，也可以直接采用音序器软件模拟电子琴进行音乐创作</a:t>
            </a:r>
            <a:endParaRPr lang="en-US" altLang="zh-CN" dirty="0" smtClean="0">
              <a:solidFill>
                <a:schemeClr val="tx1"/>
              </a:solidFill>
            </a:endParaRPr>
          </a:p>
        </p:txBody>
      </p:sp>
    </p:spTree>
    <p:extLst>
      <p:ext uri="{BB962C8B-B14F-4D97-AF65-F5344CB8AC3E}">
        <p14:creationId xmlns:p14="http://schemas.microsoft.com/office/powerpoint/2010/main" val="414665480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pPr>
              <a:lnSpc>
                <a:spcPts val="2401"/>
              </a:lnSpc>
            </a:pPr>
            <a:r>
              <a:rPr lang="en-US" altLang="zh-CN" dirty="0" smtClean="0"/>
              <a:t>7.1.1</a:t>
            </a:r>
            <a:r>
              <a:rPr lang="zh-CN" altLang="en-US" dirty="0" smtClean="0"/>
              <a:t>配音</a:t>
            </a:r>
            <a:r>
              <a:rPr lang="zh-CN" altLang="en-US" dirty="0"/>
              <a:t>的</a:t>
            </a:r>
            <a:r>
              <a:rPr lang="zh-CN" altLang="en-US" dirty="0" smtClean="0"/>
              <a:t>概念</a:t>
            </a:r>
            <a:endParaRPr lang="zh-CN" altLang="en-US" dirty="0"/>
          </a:p>
        </p:txBody>
      </p:sp>
      <p:sp>
        <p:nvSpPr>
          <p:cNvPr id="243" name="矩形 242"/>
          <p:cNvSpPr/>
          <p:nvPr/>
        </p:nvSpPr>
        <p:spPr>
          <a:xfrm>
            <a:off x="-43052" y="1452676"/>
            <a:ext cx="12198349" cy="60684"/>
          </a:xfrm>
          <a:prstGeom prst="rect">
            <a:avLst/>
          </a:prstGeom>
          <a:solidFill>
            <a:srgbClr val="C0000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4" name="内容占位符 5"/>
          <p:cNvSpPr>
            <a:spLocks noGrp="1"/>
          </p:cNvSpPr>
          <p:nvPr>
            <p:ph idx="1"/>
          </p:nvPr>
        </p:nvSpPr>
        <p:spPr>
          <a:xfrm>
            <a:off x="475420" y="1677194"/>
            <a:ext cx="11175028" cy="1981200"/>
          </a:xfrm>
        </p:spPr>
        <p:txBody>
          <a:bodyPr>
            <a:noAutofit/>
          </a:bodyPr>
          <a:lstStyle/>
          <a:p>
            <a:pPr>
              <a:lnSpc>
                <a:spcPct val="150000"/>
              </a:lnSpc>
            </a:pPr>
            <a:r>
              <a:rPr lang="zh-CN" altLang="en-US" dirty="0"/>
              <a:t>在</a:t>
            </a:r>
            <a:r>
              <a:rPr lang="en-US" altLang="zh-CN" dirty="0"/>
              <a:t>《</a:t>
            </a:r>
            <a:r>
              <a:rPr lang="zh-CN" altLang="en-US" dirty="0"/>
              <a:t>电影艺术词典</a:t>
            </a:r>
            <a:r>
              <a:rPr lang="en-US" altLang="zh-CN" dirty="0"/>
              <a:t>》</a:t>
            </a:r>
            <a:r>
              <a:rPr lang="zh-CN" altLang="en-US" dirty="0"/>
              <a:t>中，将配音分为广义和狭义两种类型。</a:t>
            </a:r>
          </a:p>
          <a:p>
            <a:pPr>
              <a:lnSpc>
                <a:spcPct val="150000"/>
              </a:lnSpc>
            </a:pPr>
            <a:r>
              <a:rPr lang="zh-CN" altLang="en-US" dirty="0"/>
              <a:t>广义的配音是指将未经现场录音所拍摄的画面在屏幕上放映，根据人物口型、动作和片中情节需要，配录人物语言、解说、音响效果和音乐，如音乐的选配、音效的制作以及解说和台词的录制等，使之成为声画并茂的艺术成品，这个工作过程一般统称配音</a:t>
            </a:r>
            <a:r>
              <a:rPr lang="zh-CN" altLang="en-US" dirty="0" smtClean="0"/>
              <a:t>。</a:t>
            </a:r>
            <a:endParaRPr lang="en-US" altLang="zh-CN" dirty="0" smtClean="0"/>
          </a:p>
          <a:p>
            <a:pPr>
              <a:lnSpc>
                <a:spcPct val="150000"/>
              </a:lnSpc>
            </a:pPr>
            <a:r>
              <a:rPr lang="zh-CN" altLang="en-US" dirty="0"/>
              <a:t>狭义的配音是指在影视作品中专门为对白、独白、解说和旁白等语言的后期配制而进行的一系列创作活动。顾名思义是给屏幕上的人物配上声音，是配音演员运用自己的感情、声音塑造与屏幕上人物的性格、感情相吻合的声音形象。配音是一种特殊的表演，是一种</a:t>
            </a:r>
            <a:r>
              <a:rPr lang="zh-CN" altLang="en-US" dirty="0">
                <a:solidFill>
                  <a:srgbClr val="FF0000"/>
                </a:solidFill>
              </a:rPr>
              <a:t>通过声音塑造人物、刻画角色的艺术形式</a:t>
            </a:r>
            <a:endParaRPr lang="zh-CN" altLang="en-US" dirty="0">
              <a:solidFill>
                <a:srgbClr val="FF0000"/>
              </a:solidFill>
            </a:endParaRPr>
          </a:p>
        </p:txBody>
      </p:sp>
      <p:sp>
        <p:nvSpPr>
          <p:cNvPr id="245" name="矩形 244"/>
          <p:cNvSpPr/>
          <p:nvPr/>
        </p:nvSpPr>
        <p:spPr>
          <a:xfrm>
            <a:off x="848890" y="6293819"/>
            <a:ext cx="343077" cy="369362"/>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6" name="矩形 245"/>
          <p:cNvSpPr/>
          <p:nvPr/>
        </p:nvSpPr>
        <p:spPr>
          <a:xfrm>
            <a:off x="2016814" y="5524030"/>
            <a:ext cx="266841" cy="28728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7" name="矩形 246"/>
          <p:cNvSpPr/>
          <p:nvPr/>
        </p:nvSpPr>
        <p:spPr>
          <a:xfrm>
            <a:off x="367079" y="5524030"/>
            <a:ext cx="266841" cy="28728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8" name="矩形 247"/>
          <p:cNvSpPr/>
          <p:nvPr/>
        </p:nvSpPr>
        <p:spPr>
          <a:xfrm>
            <a:off x="0" y="6097412"/>
            <a:ext cx="12198350" cy="762176"/>
          </a:xfrm>
          <a:prstGeom prst="rect">
            <a:avLst/>
          </a:prstGeom>
          <a:solidFill>
            <a:srgbClr val="74B836"/>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9" name="矩形 248"/>
          <p:cNvSpPr/>
          <p:nvPr/>
        </p:nvSpPr>
        <p:spPr>
          <a:xfrm>
            <a:off x="1" y="5904092"/>
            <a:ext cx="12198350" cy="60684"/>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0" name="矩形 249"/>
          <p:cNvSpPr/>
          <p:nvPr/>
        </p:nvSpPr>
        <p:spPr>
          <a:xfrm>
            <a:off x="-8809" y="5667672"/>
            <a:ext cx="495557" cy="533524"/>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1" name="矩形 250"/>
          <p:cNvSpPr/>
          <p:nvPr/>
        </p:nvSpPr>
        <p:spPr>
          <a:xfrm>
            <a:off x="2340789" y="6009853"/>
            <a:ext cx="266841" cy="287285"/>
          </a:xfrm>
          <a:prstGeom prst="rect">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2" name="矩形 251"/>
          <p:cNvSpPr/>
          <p:nvPr/>
        </p:nvSpPr>
        <p:spPr>
          <a:xfrm>
            <a:off x="2016814" y="6423778"/>
            <a:ext cx="266841" cy="287285"/>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3" name="矩形 252"/>
          <p:cNvSpPr/>
          <p:nvPr/>
        </p:nvSpPr>
        <p:spPr>
          <a:xfrm>
            <a:off x="2607630" y="5409117"/>
            <a:ext cx="106736" cy="114913"/>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4" name="矩形 253"/>
          <p:cNvSpPr/>
          <p:nvPr/>
        </p:nvSpPr>
        <p:spPr>
          <a:xfrm>
            <a:off x="1883393" y="5722569"/>
            <a:ext cx="266841" cy="287285"/>
          </a:xfrm>
          <a:prstGeom prst="rect">
            <a:avLst/>
          </a:prstGeom>
          <a:solidFill>
            <a:srgbClr val="7F7F7F"/>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5" name="矩形 254"/>
          <p:cNvSpPr/>
          <p:nvPr/>
        </p:nvSpPr>
        <p:spPr>
          <a:xfrm flipV="1">
            <a:off x="1174351" y="6009853"/>
            <a:ext cx="266841" cy="28728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6" name="矩形 255"/>
          <p:cNvSpPr/>
          <p:nvPr/>
        </p:nvSpPr>
        <p:spPr>
          <a:xfrm>
            <a:off x="3050082" y="6293819"/>
            <a:ext cx="156291" cy="13551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Tree>
    <p:extLst>
      <p:ext uri="{BB962C8B-B14F-4D97-AF65-F5344CB8AC3E}">
        <p14:creationId xmlns:p14="http://schemas.microsoft.com/office/powerpoint/2010/main" val="785499852"/>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pPr>
              <a:lnSpc>
                <a:spcPts val="2401"/>
              </a:lnSpc>
            </a:pPr>
            <a:r>
              <a:rPr lang="en-US" altLang="zh-CN" dirty="0"/>
              <a:t>7.4.3MIDI </a:t>
            </a:r>
            <a:r>
              <a:rPr lang="zh-CN" altLang="en-US" dirty="0"/>
              <a:t>的文件结构</a:t>
            </a:r>
          </a:p>
        </p:txBody>
      </p:sp>
      <p:sp>
        <p:nvSpPr>
          <p:cNvPr id="243" name="矩形 242"/>
          <p:cNvSpPr/>
          <p:nvPr/>
        </p:nvSpPr>
        <p:spPr>
          <a:xfrm>
            <a:off x="-43052" y="1452676"/>
            <a:ext cx="12198349" cy="60684"/>
          </a:xfrm>
          <a:prstGeom prst="rect">
            <a:avLst/>
          </a:prstGeom>
          <a:solidFill>
            <a:srgbClr val="C0000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4" name="内容占位符 5"/>
          <p:cNvSpPr>
            <a:spLocks noGrp="1"/>
          </p:cNvSpPr>
          <p:nvPr>
            <p:ph idx="1"/>
          </p:nvPr>
        </p:nvSpPr>
        <p:spPr>
          <a:xfrm>
            <a:off x="386973" y="1610462"/>
            <a:ext cx="2819400" cy="3311667"/>
          </a:xfrm>
        </p:spPr>
        <p:txBody>
          <a:bodyPr>
            <a:noAutofit/>
          </a:bodyPr>
          <a:lstStyle/>
          <a:p>
            <a:pPr>
              <a:lnSpc>
                <a:spcPct val="150000"/>
              </a:lnSpc>
            </a:pPr>
            <a:r>
              <a:rPr lang="en-US" altLang="zh-CN" dirty="0">
                <a:solidFill>
                  <a:srgbClr val="FF0000"/>
                </a:solidFill>
              </a:rPr>
              <a:t>MIDI </a:t>
            </a:r>
            <a:r>
              <a:rPr lang="zh-CN" altLang="en-US" dirty="0">
                <a:solidFill>
                  <a:srgbClr val="FF0000"/>
                </a:solidFill>
              </a:rPr>
              <a:t>的</a:t>
            </a:r>
            <a:r>
              <a:rPr lang="zh-CN" altLang="en-US" dirty="0" smtClean="0">
                <a:solidFill>
                  <a:srgbClr val="FF0000"/>
                </a:solidFill>
              </a:rPr>
              <a:t>数据结构</a:t>
            </a:r>
            <a:endParaRPr lang="zh-CN" altLang="en-US" dirty="0">
              <a:solidFill>
                <a:srgbClr val="FF0000"/>
              </a:solidFill>
            </a:endParaRPr>
          </a:p>
          <a:p>
            <a:pPr>
              <a:lnSpc>
                <a:spcPct val="150000"/>
              </a:lnSpc>
            </a:pPr>
            <a:r>
              <a:rPr lang="zh-CN" altLang="en-US" dirty="0" smtClean="0">
                <a:solidFill>
                  <a:schemeClr val="tx1"/>
                </a:solidFill>
              </a:rPr>
              <a:t>包括</a:t>
            </a:r>
            <a:r>
              <a:rPr lang="zh-CN" altLang="en-US" dirty="0">
                <a:solidFill>
                  <a:schemeClr val="tx1"/>
                </a:solidFill>
              </a:rPr>
              <a:t>两个部分，分别是状态单元和数据单元</a:t>
            </a:r>
            <a:r>
              <a:rPr lang="zh-CN" altLang="en-US" dirty="0" smtClean="0">
                <a:solidFill>
                  <a:schemeClr val="tx1"/>
                </a:solidFill>
              </a:rPr>
              <a:t>。</a:t>
            </a:r>
            <a:endParaRPr lang="zh-CN" altLang="en-US" dirty="0">
              <a:solidFill>
                <a:schemeClr val="tx1"/>
              </a:solidFill>
            </a:endParaRPr>
          </a:p>
          <a:p>
            <a:pPr>
              <a:lnSpc>
                <a:spcPct val="150000"/>
              </a:lnSpc>
              <a:buFont typeface="Wingdings" pitchFamily="2" charset="2"/>
              <a:buChar char="ü"/>
            </a:pPr>
            <a:endParaRPr lang="en-US" altLang="zh-CN" dirty="0" smtClean="0">
              <a:solidFill>
                <a:schemeClr val="tx1"/>
              </a:solidFill>
            </a:endParaRPr>
          </a:p>
        </p:txBody>
      </p:sp>
      <p:sp>
        <p:nvSpPr>
          <p:cNvPr id="245" name="矩形 244"/>
          <p:cNvSpPr/>
          <p:nvPr/>
        </p:nvSpPr>
        <p:spPr>
          <a:xfrm>
            <a:off x="848890" y="6293819"/>
            <a:ext cx="343077" cy="369362"/>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8" name="矩形 247"/>
          <p:cNvSpPr/>
          <p:nvPr/>
        </p:nvSpPr>
        <p:spPr>
          <a:xfrm>
            <a:off x="0" y="6097412"/>
            <a:ext cx="12198350" cy="762176"/>
          </a:xfrm>
          <a:prstGeom prst="rect">
            <a:avLst/>
          </a:prstGeom>
          <a:solidFill>
            <a:srgbClr val="74B836"/>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9" name="矩形 248"/>
          <p:cNvSpPr/>
          <p:nvPr/>
        </p:nvSpPr>
        <p:spPr>
          <a:xfrm>
            <a:off x="1" y="5904092"/>
            <a:ext cx="12198350" cy="60684"/>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0" name="矩形 249"/>
          <p:cNvSpPr/>
          <p:nvPr/>
        </p:nvSpPr>
        <p:spPr>
          <a:xfrm>
            <a:off x="-8809" y="5667672"/>
            <a:ext cx="495557" cy="533524"/>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1" name="矩形 250"/>
          <p:cNvSpPr/>
          <p:nvPr/>
        </p:nvSpPr>
        <p:spPr>
          <a:xfrm>
            <a:off x="2340789" y="6009853"/>
            <a:ext cx="266841" cy="287285"/>
          </a:xfrm>
          <a:prstGeom prst="rect">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2" name="矩形 251"/>
          <p:cNvSpPr/>
          <p:nvPr/>
        </p:nvSpPr>
        <p:spPr>
          <a:xfrm>
            <a:off x="2016814" y="6423778"/>
            <a:ext cx="266841" cy="287285"/>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4" name="矩形 253"/>
          <p:cNvSpPr/>
          <p:nvPr/>
        </p:nvSpPr>
        <p:spPr>
          <a:xfrm>
            <a:off x="1883393" y="5961909"/>
            <a:ext cx="266841" cy="287285"/>
          </a:xfrm>
          <a:prstGeom prst="rect">
            <a:avLst/>
          </a:prstGeom>
          <a:solidFill>
            <a:srgbClr val="7F7F7F"/>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5" name="矩形 254"/>
          <p:cNvSpPr/>
          <p:nvPr/>
        </p:nvSpPr>
        <p:spPr>
          <a:xfrm flipV="1">
            <a:off x="1174351" y="6009853"/>
            <a:ext cx="266841" cy="28728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6" name="矩形 255"/>
          <p:cNvSpPr/>
          <p:nvPr/>
        </p:nvSpPr>
        <p:spPr>
          <a:xfrm>
            <a:off x="3050082" y="6293819"/>
            <a:ext cx="156291" cy="13551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pic>
        <p:nvPicPr>
          <p:cNvPr id="2050"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849246" y="1677194"/>
            <a:ext cx="4191000" cy="306390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17" name="直接连接符 16"/>
          <p:cNvCxnSpPr/>
          <p:nvPr/>
        </p:nvCxnSpPr>
        <p:spPr>
          <a:xfrm>
            <a:off x="3508375" y="1601478"/>
            <a:ext cx="17707" cy="4332956"/>
          </a:xfrm>
          <a:prstGeom prst="line">
            <a:avLst/>
          </a:prstGeom>
          <a:noFill/>
          <a:ln w="28575" cap="flat" cmpd="sng" algn="ctr">
            <a:solidFill>
              <a:srgbClr val="A6B727"/>
            </a:solidFill>
            <a:prstDash val="sysDash"/>
            <a:miter lim="800000"/>
          </a:ln>
          <a:effectLst/>
        </p:spPr>
      </p:cxnSp>
      <p:sp>
        <p:nvSpPr>
          <p:cNvPr id="2" name="矩形 1"/>
          <p:cNvSpPr/>
          <p:nvPr/>
        </p:nvSpPr>
        <p:spPr>
          <a:xfrm>
            <a:off x="3889374" y="4877594"/>
            <a:ext cx="2055371" cy="338554"/>
          </a:xfrm>
          <a:prstGeom prst="rect">
            <a:avLst/>
          </a:prstGeom>
        </p:spPr>
        <p:txBody>
          <a:bodyPr wrap="none">
            <a:spAutoFit/>
          </a:bodyPr>
          <a:lstStyle/>
          <a:p>
            <a:r>
              <a:rPr lang="en-US" altLang="zh-CN" sz="1600" dirty="0"/>
              <a:t>MIDI</a:t>
            </a:r>
            <a:r>
              <a:rPr lang="zh-CN" altLang="en-US" sz="1600" dirty="0"/>
              <a:t>文件的状态单元</a:t>
            </a:r>
          </a:p>
        </p:txBody>
      </p:sp>
      <p:pic>
        <p:nvPicPr>
          <p:cNvPr id="2051"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784975" y="1601478"/>
            <a:ext cx="4829175" cy="43329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0" name="矩形 19"/>
          <p:cNvSpPr/>
          <p:nvPr/>
        </p:nvSpPr>
        <p:spPr>
          <a:xfrm>
            <a:off x="8076812" y="5814941"/>
            <a:ext cx="2441694" cy="338554"/>
          </a:xfrm>
          <a:prstGeom prst="rect">
            <a:avLst/>
          </a:prstGeom>
        </p:spPr>
        <p:txBody>
          <a:bodyPr wrap="none">
            <a:spAutoFit/>
          </a:bodyPr>
          <a:lstStyle/>
          <a:p>
            <a:r>
              <a:rPr lang="zh-CN" altLang="en-US" sz="1600" dirty="0"/>
              <a:t>状态单元主要的命令种类</a:t>
            </a:r>
            <a:endParaRPr lang="zh-CN" altLang="en-US" sz="1600" dirty="0"/>
          </a:p>
        </p:txBody>
      </p:sp>
    </p:spTree>
    <p:extLst>
      <p:ext uri="{BB962C8B-B14F-4D97-AF65-F5344CB8AC3E}">
        <p14:creationId xmlns:p14="http://schemas.microsoft.com/office/powerpoint/2010/main" val="3639440905"/>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pPr>
              <a:lnSpc>
                <a:spcPts val="2401"/>
              </a:lnSpc>
            </a:pPr>
            <a:r>
              <a:rPr lang="en-US" altLang="zh-CN" dirty="0"/>
              <a:t>7.4.3MIDI </a:t>
            </a:r>
            <a:r>
              <a:rPr lang="zh-CN" altLang="en-US" dirty="0"/>
              <a:t>的文件结构</a:t>
            </a:r>
          </a:p>
        </p:txBody>
      </p:sp>
      <p:sp>
        <p:nvSpPr>
          <p:cNvPr id="243" name="矩形 242"/>
          <p:cNvSpPr/>
          <p:nvPr/>
        </p:nvSpPr>
        <p:spPr>
          <a:xfrm>
            <a:off x="-43052" y="1452676"/>
            <a:ext cx="12198349" cy="60684"/>
          </a:xfrm>
          <a:prstGeom prst="rect">
            <a:avLst/>
          </a:prstGeom>
          <a:solidFill>
            <a:srgbClr val="C0000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4" name="内容占位符 5"/>
          <p:cNvSpPr>
            <a:spLocks noGrp="1"/>
          </p:cNvSpPr>
          <p:nvPr>
            <p:ph idx="1"/>
          </p:nvPr>
        </p:nvSpPr>
        <p:spPr>
          <a:xfrm>
            <a:off x="384175" y="1560886"/>
            <a:ext cx="11734800" cy="3311667"/>
          </a:xfrm>
        </p:spPr>
        <p:txBody>
          <a:bodyPr>
            <a:noAutofit/>
          </a:bodyPr>
          <a:lstStyle/>
          <a:p>
            <a:pPr>
              <a:lnSpc>
                <a:spcPct val="150000"/>
              </a:lnSpc>
            </a:pPr>
            <a:r>
              <a:rPr lang="en-US" altLang="zh-CN" dirty="0">
                <a:solidFill>
                  <a:srgbClr val="FF0000"/>
                </a:solidFill>
              </a:rPr>
              <a:t>MIDI</a:t>
            </a:r>
            <a:r>
              <a:rPr lang="zh-CN" altLang="zh-CN" dirty="0">
                <a:solidFill>
                  <a:srgbClr val="FF0000"/>
                </a:solidFill>
              </a:rPr>
              <a:t>文件结构</a:t>
            </a:r>
            <a:endParaRPr lang="en-US" altLang="zh-CN" dirty="0">
              <a:solidFill>
                <a:srgbClr val="FF0000"/>
              </a:solidFill>
            </a:endParaRPr>
          </a:p>
          <a:p>
            <a:pPr>
              <a:lnSpc>
                <a:spcPct val="150000"/>
              </a:lnSpc>
            </a:pPr>
            <a:r>
              <a:rPr lang="en-US" altLang="zh-CN" dirty="0" smtClean="0">
                <a:solidFill>
                  <a:schemeClr val="tx1"/>
                </a:solidFill>
              </a:rPr>
              <a:t>MIDI</a:t>
            </a:r>
            <a:r>
              <a:rPr lang="zh-CN" altLang="en-US" dirty="0">
                <a:solidFill>
                  <a:schemeClr val="tx1"/>
                </a:solidFill>
              </a:rPr>
              <a:t>文件由头块（</a:t>
            </a:r>
            <a:r>
              <a:rPr lang="en-US" altLang="zh-CN" dirty="0">
                <a:solidFill>
                  <a:schemeClr val="tx1"/>
                </a:solidFill>
              </a:rPr>
              <a:t>Header Chunk</a:t>
            </a:r>
            <a:r>
              <a:rPr lang="zh-CN" altLang="en-US" dirty="0">
                <a:solidFill>
                  <a:schemeClr val="tx1"/>
                </a:solidFill>
              </a:rPr>
              <a:t>）及轨道块（</a:t>
            </a:r>
            <a:r>
              <a:rPr lang="en-US" altLang="zh-CN" dirty="0">
                <a:solidFill>
                  <a:schemeClr val="tx1"/>
                </a:solidFill>
              </a:rPr>
              <a:t>Track Chunk</a:t>
            </a:r>
            <a:r>
              <a:rPr lang="zh-CN" altLang="en-US" dirty="0">
                <a:solidFill>
                  <a:schemeClr val="tx1"/>
                </a:solidFill>
              </a:rPr>
              <a:t>）两种组成，一个</a:t>
            </a:r>
            <a:r>
              <a:rPr lang="en-US" altLang="zh-CN" dirty="0">
                <a:solidFill>
                  <a:schemeClr val="tx1"/>
                </a:solidFill>
              </a:rPr>
              <a:t>MIDI</a:t>
            </a:r>
            <a:r>
              <a:rPr lang="zh-CN" altLang="en-US" dirty="0">
                <a:solidFill>
                  <a:schemeClr val="tx1"/>
                </a:solidFill>
              </a:rPr>
              <a:t>文件只有一个头块，用来记录基本格式信息，其后可以接一个或数个轨道块用来记录音符信息及</a:t>
            </a:r>
            <a:r>
              <a:rPr lang="en-US" altLang="zh-CN" dirty="0">
                <a:solidFill>
                  <a:schemeClr val="tx1"/>
                </a:solidFill>
              </a:rPr>
              <a:t>MIDI</a:t>
            </a:r>
            <a:r>
              <a:rPr lang="zh-CN" altLang="en-US" dirty="0">
                <a:solidFill>
                  <a:schemeClr val="tx1"/>
                </a:solidFill>
              </a:rPr>
              <a:t>命令信息。</a:t>
            </a:r>
          </a:p>
          <a:p>
            <a:pPr>
              <a:lnSpc>
                <a:spcPct val="150000"/>
              </a:lnSpc>
            </a:pPr>
            <a:r>
              <a:rPr lang="en-US" altLang="zh-CN" dirty="0">
                <a:solidFill>
                  <a:schemeClr val="tx1"/>
                </a:solidFill>
              </a:rPr>
              <a:t>(1)</a:t>
            </a:r>
            <a:r>
              <a:rPr lang="zh-CN" altLang="en-US" dirty="0">
                <a:solidFill>
                  <a:schemeClr val="tx1"/>
                </a:solidFill>
              </a:rPr>
              <a:t>头块</a:t>
            </a:r>
            <a:r>
              <a:rPr lang="zh-CN" altLang="en-US" dirty="0" smtClean="0">
                <a:solidFill>
                  <a:schemeClr val="tx1"/>
                </a:solidFill>
              </a:rPr>
              <a:t>信息</a:t>
            </a:r>
            <a:endParaRPr lang="en-US" altLang="zh-CN" dirty="0" smtClean="0">
              <a:solidFill>
                <a:schemeClr val="tx1"/>
              </a:solidFill>
            </a:endParaRPr>
          </a:p>
          <a:p>
            <a:pPr marL="0" indent="0">
              <a:lnSpc>
                <a:spcPct val="150000"/>
              </a:lnSpc>
              <a:buNone/>
            </a:pPr>
            <a:r>
              <a:rPr lang="zh-CN" altLang="en-US" dirty="0" smtClean="0">
                <a:solidFill>
                  <a:schemeClr val="tx1"/>
                </a:solidFill>
              </a:rPr>
              <a:t>       </a:t>
            </a:r>
            <a:r>
              <a:rPr lang="en-US" altLang="zh-CN" dirty="0">
                <a:solidFill>
                  <a:schemeClr val="tx1"/>
                </a:solidFill>
              </a:rPr>
              <a:t>(2)</a:t>
            </a:r>
            <a:r>
              <a:rPr lang="zh-CN" altLang="en-US" dirty="0">
                <a:solidFill>
                  <a:schemeClr val="tx1"/>
                </a:solidFill>
              </a:rPr>
              <a:t>轨道块信息</a:t>
            </a:r>
          </a:p>
        </p:txBody>
      </p:sp>
      <p:sp>
        <p:nvSpPr>
          <p:cNvPr id="245" name="矩形 244"/>
          <p:cNvSpPr/>
          <p:nvPr/>
        </p:nvSpPr>
        <p:spPr>
          <a:xfrm>
            <a:off x="848890" y="6293819"/>
            <a:ext cx="343077" cy="369362"/>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8" name="矩形 247"/>
          <p:cNvSpPr/>
          <p:nvPr/>
        </p:nvSpPr>
        <p:spPr>
          <a:xfrm>
            <a:off x="0" y="6097412"/>
            <a:ext cx="12198350" cy="762176"/>
          </a:xfrm>
          <a:prstGeom prst="rect">
            <a:avLst/>
          </a:prstGeom>
          <a:solidFill>
            <a:srgbClr val="74B836"/>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9" name="矩形 248"/>
          <p:cNvSpPr/>
          <p:nvPr/>
        </p:nvSpPr>
        <p:spPr>
          <a:xfrm>
            <a:off x="1" y="5904092"/>
            <a:ext cx="12198350" cy="60684"/>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0" name="矩形 249"/>
          <p:cNvSpPr/>
          <p:nvPr/>
        </p:nvSpPr>
        <p:spPr>
          <a:xfrm>
            <a:off x="-8809" y="5667672"/>
            <a:ext cx="495557" cy="533524"/>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1" name="矩形 250"/>
          <p:cNvSpPr/>
          <p:nvPr/>
        </p:nvSpPr>
        <p:spPr>
          <a:xfrm>
            <a:off x="2340789" y="6009853"/>
            <a:ext cx="266841" cy="287285"/>
          </a:xfrm>
          <a:prstGeom prst="rect">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2" name="矩形 251"/>
          <p:cNvSpPr/>
          <p:nvPr/>
        </p:nvSpPr>
        <p:spPr>
          <a:xfrm>
            <a:off x="2016814" y="6423778"/>
            <a:ext cx="266841" cy="287285"/>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4" name="矩形 253"/>
          <p:cNvSpPr/>
          <p:nvPr/>
        </p:nvSpPr>
        <p:spPr>
          <a:xfrm>
            <a:off x="1883393" y="5961909"/>
            <a:ext cx="266841" cy="287285"/>
          </a:xfrm>
          <a:prstGeom prst="rect">
            <a:avLst/>
          </a:prstGeom>
          <a:solidFill>
            <a:srgbClr val="7F7F7F"/>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5" name="矩形 254"/>
          <p:cNvSpPr/>
          <p:nvPr/>
        </p:nvSpPr>
        <p:spPr>
          <a:xfrm flipV="1">
            <a:off x="1174351" y="6009853"/>
            <a:ext cx="266841" cy="28728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6" name="矩形 255"/>
          <p:cNvSpPr/>
          <p:nvPr/>
        </p:nvSpPr>
        <p:spPr>
          <a:xfrm>
            <a:off x="3050082" y="6293819"/>
            <a:ext cx="156291" cy="13551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Tree>
    <p:extLst>
      <p:ext uri="{BB962C8B-B14F-4D97-AF65-F5344CB8AC3E}">
        <p14:creationId xmlns:p14="http://schemas.microsoft.com/office/powerpoint/2010/main" val="1802282053"/>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pPr>
              <a:lnSpc>
                <a:spcPts val="2401"/>
              </a:lnSpc>
            </a:pPr>
            <a:r>
              <a:rPr lang="en-US" altLang="zh-CN" dirty="0"/>
              <a:t>7.4.3MIDI </a:t>
            </a:r>
            <a:r>
              <a:rPr lang="zh-CN" altLang="en-US" dirty="0"/>
              <a:t>的文件结构</a:t>
            </a:r>
          </a:p>
        </p:txBody>
      </p:sp>
      <p:sp>
        <p:nvSpPr>
          <p:cNvPr id="243" name="矩形 242"/>
          <p:cNvSpPr/>
          <p:nvPr/>
        </p:nvSpPr>
        <p:spPr>
          <a:xfrm>
            <a:off x="-43052" y="1452676"/>
            <a:ext cx="12198349" cy="60684"/>
          </a:xfrm>
          <a:prstGeom prst="rect">
            <a:avLst/>
          </a:prstGeom>
          <a:solidFill>
            <a:srgbClr val="C0000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4" name="内容占位符 5"/>
          <p:cNvSpPr>
            <a:spLocks noGrp="1"/>
          </p:cNvSpPr>
          <p:nvPr>
            <p:ph idx="1"/>
          </p:nvPr>
        </p:nvSpPr>
        <p:spPr>
          <a:xfrm>
            <a:off x="486748" y="1513360"/>
            <a:ext cx="11880006" cy="3311667"/>
          </a:xfrm>
        </p:spPr>
        <p:txBody>
          <a:bodyPr>
            <a:noAutofit/>
          </a:bodyPr>
          <a:lstStyle/>
          <a:p>
            <a:pPr>
              <a:lnSpc>
                <a:spcPct val="150000"/>
              </a:lnSpc>
            </a:pPr>
            <a:r>
              <a:rPr lang="en-US" altLang="zh-CN" sz="1800" dirty="0" smtClean="0">
                <a:solidFill>
                  <a:schemeClr val="tx1"/>
                </a:solidFill>
              </a:rPr>
              <a:t>(</a:t>
            </a:r>
            <a:r>
              <a:rPr lang="en-US" altLang="zh-CN" sz="1800" dirty="0">
                <a:solidFill>
                  <a:schemeClr val="tx1"/>
                </a:solidFill>
              </a:rPr>
              <a:t>1)</a:t>
            </a:r>
            <a:r>
              <a:rPr lang="zh-CN" altLang="en-US" sz="1800" dirty="0">
                <a:solidFill>
                  <a:schemeClr val="tx1"/>
                </a:solidFill>
              </a:rPr>
              <a:t>头块信息</a:t>
            </a:r>
          </a:p>
          <a:p>
            <a:pPr>
              <a:lnSpc>
                <a:spcPct val="150000"/>
              </a:lnSpc>
            </a:pPr>
            <a:r>
              <a:rPr lang="zh-CN" altLang="en-US" sz="1800" dirty="0">
                <a:solidFill>
                  <a:schemeClr val="tx1"/>
                </a:solidFill>
              </a:rPr>
              <a:t>识别码：</a:t>
            </a:r>
            <a:r>
              <a:rPr lang="en-US" altLang="zh-CN" sz="1800" dirty="0">
                <a:solidFill>
                  <a:schemeClr val="tx1"/>
                </a:solidFill>
              </a:rPr>
              <a:t>4bytes</a:t>
            </a:r>
          </a:p>
          <a:p>
            <a:pPr>
              <a:lnSpc>
                <a:spcPct val="150000"/>
              </a:lnSpc>
            </a:pPr>
            <a:r>
              <a:rPr lang="zh-CN" altLang="en-US" sz="1800" dirty="0">
                <a:solidFill>
                  <a:schemeClr val="tx1"/>
                </a:solidFill>
              </a:rPr>
              <a:t>长度：</a:t>
            </a:r>
            <a:r>
              <a:rPr lang="en-US" altLang="zh-CN" sz="1800" dirty="0">
                <a:solidFill>
                  <a:schemeClr val="tx1"/>
                </a:solidFill>
              </a:rPr>
              <a:t>4bytes - Header Chunk</a:t>
            </a:r>
            <a:r>
              <a:rPr lang="zh-CN" altLang="en-US" sz="1800" dirty="0">
                <a:solidFill>
                  <a:schemeClr val="tx1"/>
                </a:solidFill>
              </a:rPr>
              <a:t>的长度</a:t>
            </a:r>
          </a:p>
          <a:p>
            <a:pPr>
              <a:lnSpc>
                <a:spcPct val="150000"/>
              </a:lnSpc>
            </a:pPr>
            <a:r>
              <a:rPr lang="zh-CN" altLang="en-US" sz="1800" dirty="0">
                <a:solidFill>
                  <a:schemeClr val="tx1"/>
                </a:solidFill>
              </a:rPr>
              <a:t>格式：</a:t>
            </a:r>
            <a:r>
              <a:rPr lang="en-US" altLang="zh-CN" sz="1800" dirty="0">
                <a:solidFill>
                  <a:schemeClr val="tx1"/>
                </a:solidFill>
              </a:rPr>
              <a:t>2 bytes - </a:t>
            </a:r>
            <a:r>
              <a:rPr lang="zh-CN" altLang="en-US" sz="1800" dirty="0">
                <a:solidFill>
                  <a:schemeClr val="tx1"/>
                </a:solidFill>
              </a:rPr>
              <a:t>表示</a:t>
            </a:r>
            <a:r>
              <a:rPr lang="en-US" altLang="zh-CN" sz="1800" dirty="0">
                <a:solidFill>
                  <a:schemeClr val="tx1"/>
                </a:solidFill>
              </a:rPr>
              <a:t>3</a:t>
            </a:r>
            <a:r>
              <a:rPr lang="zh-CN" altLang="en-US" sz="1800" dirty="0">
                <a:solidFill>
                  <a:schemeClr val="tx1"/>
                </a:solidFill>
              </a:rPr>
              <a:t>种格式</a:t>
            </a:r>
          </a:p>
          <a:p>
            <a:pPr lvl="1">
              <a:lnSpc>
                <a:spcPct val="150000"/>
              </a:lnSpc>
              <a:buFont typeface="Wingdings" pitchFamily="2" charset="2"/>
              <a:buChar char="ü"/>
            </a:pPr>
            <a:r>
              <a:rPr lang="zh-CN" altLang="en-US" sz="1600" dirty="0">
                <a:solidFill>
                  <a:schemeClr val="tx1"/>
                </a:solidFill>
              </a:rPr>
              <a:t>格式</a:t>
            </a:r>
            <a:r>
              <a:rPr lang="en-US" altLang="zh-CN" sz="1600" dirty="0">
                <a:solidFill>
                  <a:schemeClr val="tx1"/>
                </a:solidFill>
              </a:rPr>
              <a:t>0</a:t>
            </a:r>
            <a:r>
              <a:rPr lang="zh-CN" altLang="en-US" sz="1600" dirty="0">
                <a:solidFill>
                  <a:schemeClr val="tx1"/>
                </a:solidFill>
              </a:rPr>
              <a:t>：单轨格式，在</a:t>
            </a:r>
            <a:r>
              <a:rPr lang="en-US" altLang="zh-CN" sz="1600" dirty="0">
                <a:solidFill>
                  <a:schemeClr val="tx1"/>
                </a:solidFill>
              </a:rPr>
              <a:t>Header Chunk</a:t>
            </a:r>
            <a:r>
              <a:rPr lang="zh-CN" altLang="en-US" sz="1600" dirty="0">
                <a:solidFill>
                  <a:schemeClr val="tx1"/>
                </a:solidFill>
              </a:rPr>
              <a:t>后仅接一个</a:t>
            </a:r>
            <a:r>
              <a:rPr lang="en-US" altLang="zh-CN" sz="1600" dirty="0">
                <a:solidFill>
                  <a:schemeClr val="tx1"/>
                </a:solidFill>
              </a:rPr>
              <a:t>Track Chunk</a:t>
            </a:r>
          </a:p>
          <a:p>
            <a:pPr lvl="1">
              <a:lnSpc>
                <a:spcPct val="150000"/>
              </a:lnSpc>
              <a:buFont typeface="Wingdings" pitchFamily="2" charset="2"/>
              <a:buChar char="ü"/>
            </a:pPr>
            <a:r>
              <a:rPr lang="zh-CN" altLang="en-US" sz="1600" dirty="0">
                <a:solidFill>
                  <a:schemeClr val="tx1"/>
                </a:solidFill>
              </a:rPr>
              <a:t>格式</a:t>
            </a:r>
            <a:r>
              <a:rPr lang="en-US" altLang="zh-CN" sz="1600" dirty="0">
                <a:solidFill>
                  <a:schemeClr val="tx1"/>
                </a:solidFill>
              </a:rPr>
              <a:t>1</a:t>
            </a:r>
            <a:r>
              <a:rPr lang="zh-CN" altLang="en-US" sz="1600" dirty="0">
                <a:solidFill>
                  <a:schemeClr val="tx1"/>
                </a:solidFill>
              </a:rPr>
              <a:t>：同步多轨格式，在</a:t>
            </a:r>
            <a:r>
              <a:rPr lang="en-US" altLang="zh-CN" sz="1600" dirty="0">
                <a:solidFill>
                  <a:schemeClr val="tx1"/>
                </a:solidFill>
              </a:rPr>
              <a:t>Header Chunk</a:t>
            </a:r>
            <a:r>
              <a:rPr lang="zh-CN" altLang="en-US" sz="1600" dirty="0">
                <a:solidFill>
                  <a:schemeClr val="tx1"/>
                </a:solidFill>
              </a:rPr>
              <a:t>之后可以接多个</a:t>
            </a:r>
            <a:r>
              <a:rPr lang="en-US" altLang="zh-CN" sz="1600" dirty="0">
                <a:solidFill>
                  <a:schemeClr val="tx1"/>
                </a:solidFill>
              </a:rPr>
              <a:t>Track Chunk</a:t>
            </a:r>
            <a:r>
              <a:rPr lang="zh-CN" altLang="en-US" sz="1600" dirty="0">
                <a:solidFill>
                  <a:schemeClr val="tx1"/>
                </a:solidFill>
              </a:rPr>
              <a:t>，并且在播放时多轨同时处理</a:t>
            </a:r>
          </a:p>
          <a:p>
            <a:pPr lvl="1">
              <a:lnSpc>
                <a:spcPct val="150000"/>
              </a:lnSpc>
              <a:buFont typeface="Wingdings" pitchFamily="2" charset="2"/>
              <a:buChar char="ü"/>
            </a:pPr>
            <a:r>
              <a:rPr lang="zh-CN" altLang="en-US" sz="1600" dirty="0">
                <a:solidFill>
                  <a:schemeClr val="tx1"/>
                </a:solidFill>
              </a:rPr>
              <a:t>格式</a:t>
            </a:r>
            <a:r>
              <a:rPr lang="en-US" altLang="zh-CN" sz="1600" dirty="0">
                <a:solidFill>
                  <a:schemeClr val="tx1"/>
                </a:solidFill>
              </a:rPr>
              <a:t>2</a:t>
            </a:r>
            <a:r>
              <a:rPr lang="zh-CN" altLang="en-US" sz="1600" dirty="0">
                <a:solidFill>
                  <a:schemeClr val="tx1"/>
                </a:solidFill>
              </a:rPr>
              <a:t>：非同步多轨格式，可包含多个</a:t>
            </a:r>
            <a:r>
              <a:rPr lang="en-US" altLang="zh-CN" sz="1600" dirty="0">
                <a:solidFill>
                  <a:schemeClr val="tx1"/>
                </a:solidFill>
              </a:rPr>
              <a:t>Track Chunk</a:t>
            </a:r>
            <a:r>
              <a:rPr lang="zh-CN" altLang="en-US" sz="1600" dirty="0">
                <a:solidFill>
                  <a:schemeClr val="tx1"/>
                </a:solidFill>
              </a:rPr>
              <a:t>，且每一个音轨拥有自己的速度</a:t>
            </a:r>
            <a:r>
              <a:rPr lang="zh-CN" altLang="en-US" sz="1600" dirty="0" smtClean="0">
                <a:solidFill>
                  <a:schemeClr val="tx1"/>
                </a:solidFill>
              </a:rPr>
              <a:t>值</a:t>
            </a:r>
            <a:endParaRPr lang="en-US" altLang="zh-CN" sz="1600" dirty="0" smtClean="0">
              <a:solidFill>
                <a:schemeClr val="tx1"/>
              </a:solidFill>
            </a:endParaRPr>
          </a:p>
          <a:p>
            <a:pPr>
              <a:lnSpc>
                <a:spcPct val="150000"/>
              </a:lnSpc>
            </a:pPr>
            <a:r>
              <a:rPr lang="zh-CN" altLang="en-US" sz="1800" dirty="0">
                <a:solidFill>
                  <a:schemeClr val="tx1"/>
                </a:solidFill>
              </a:rPr>
              <a:t>轨道数：记录</a:t>
            </a:r>
            <a:r>
              <a:rPr lang="en-US" altLang="zh-CN" sz="1800" dirty="0">
                <a:solidFill>
                  <a:schemeClr val="tx1"/>
                </a:solidFill>
              </a:rPr>
              <a:t>MIDI</a:t>
            </a:r>
            <a:r>
              <a:rPr lang="zh-CN" altLang="en-US" sz="1800" dirty="0">
                <a:solidFill>
                  <a:schemeClr val="tx1"/>
                </a:solidFill>
              </a:rPr>
              <a:t>文件中有多少个</a:t>
            </a:r>
            <a:r>
              <a:rPr lang="en-US" altLang="zh-CN" sz="1800" dirty="0">
                <a:solidFill>
                  <a:schemeClr val="tx1"/>
                </a:solidFill>
              </a:rPr>
              <a:t>Track Chunk</a:t>
            </a:r>
          </a:p>
          <a:p>
            <a:pPr>
              <a:lnSpc>
                <a:spcPct val="150000"/>
              </a:lnSpc>
            </a:pPr>
            <a:r>
              <a:rPr lang="zh-CN" altLang="en-US" sz="1800" dirty="0">
                <a:solidFill>
                  <a:schemeClr val="tx1"/>
                </a:solidFill>
              </a:rPr>
              <a:t>区隔：指定计时的方式，分为两种格式：随时间计时</a:t>
            </a:r>
            <a:r>
              <a:rPr lang="en-US" altLang="zh-CN" sz="1800" dirty="0">
                <a:solidFill>
                  <a:schemeClr val="tx1"/>
                </a:solidFill>
              </a:rPr>
              <a:t>(</a:t>
            </a:r>
            <a:r>
              <a:rPr lang="zh-CN" altLang="en-US" sz="1800" dirty="0">
                <a:solidFill>
                  <a:schemeClr val="tx1"/>
                </a:solidFill>
              </a:rPr>
              <a:t>属于</a:t>
            </a:r>
            <a:r>
              <a:rPr lang="en-US" altLang="zh-CN" sz="1800" dirty="0">
                <a:solidFill>
                  <a:schemeClr val="tx1"/>
                </a:solidFill>
              </a:rPr>
              <a:t>MIDI</a:t>
            </a:r>
            <a:r>
              <a:rPr lang="zh-CN" altLang="en-US" sz="1800" dirty="0">
                <a:solidFill>
                  <a:schemeClr val="tx1"/>
                </a:solidFill>
              </a:rPr>
              <a:t>格式），定制的时间</a:t>
            </a:r>
            <a:r>
              <a:rPr lang="zh-CN" altLang="en-US" sz="1800" dirty="0" smtClean="0">
                <a:solidFill>
                  <a:schemeClr val="tx1"/>
                </a:solidFill>
              </a:rPr>
              <a:t>码</a:t>
            </a:r>
            <a:endParaRPr lang="zh-CN" altLang="en-US" dirty="0">
              <a:solidFill>
                <a:srgbClr val="FF0000"/>
              </a:solidFill>
            </a:endParaRPr>
          </a:p>
          <a:p>
            <a:pPr>
              <a:lnSpc>
                <a:spcPct val="150000"/>
              </a:lnSpc>
              <a:buFont typeface="Wingdings" pitchFamily="2" charset="2"/>
              <a:buChar char="ü"/>
            </a:pPr>
            <a:endParaRPr lang="en-US" altLang="zh-CN" dirty="0" smtClean="0">
              <a:solidFill>
                <a:schemeClr val="tx1"/>
              </a:solidFill>
            </a:endParaRPr>
          </a:p>
        </p:txBody>
      </p:sp>
      <p:sp>
        <p:nvSpPr>
          <p:cNvPr id="245" name="矩形 244"/>
          <p:cNvSpPr/>
          <p:nvPr/>
        </p:nvSpPr>
        <p:spPr>
          <a:xfrm>
            <a:off x="848890" y="6293819"/>
            <a:ext cx="343077" cy="369362"/>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8" name="矩形 247"/>
          <p:cNvSpPr/>
          <p:nvPr/>
        </p:nvSpPr>
        <p:spPr>
          <a:xfrm>
            <a:off x="0" y="6097412"/>
            <a:ext cx="12198350" cy="762176"/>
          </a:xfrm>
          <a:prstGeom prst="rect">
            <a:avLst/>
          </a:prstGeom>
          <a:solidFill>
            <a:srgbClr val="74B836"/>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9" name="矩形 248"/>
          <p:cNvSpPr/>
          <p:nvPr/>
        </p:nvSpPr>
        <p:spPr>
          <a:xfrm>
            <a:off x="1" y="5904092"/>
            <a:ext cx="12198350" cy="60684"/>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0" name="矩形 249"/>
          <p:cNvSpPr/>
          <p:nvPr/>
        </p:nvSpPr>
        <p:spPr>
          <a:xfrm>
            <a:off x="-8809" y="5667672"/>
            <a:ext cx="495557" cy="533524"/>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1" name="矩形 250"/>
          <p:cNvSpPr/>
          <p:nvPr/>
        </p:nvSpPr>
        <p:spPr>
          <a:xfrm>
            <a:off x="2340789" y="6009853"/>
            <a:ext cx="266841" cy="287285"/>
          </a:xfrm>
          <a:prstGeom prst="rect">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2" name="矩形 251"/>
          <p:cNvSpPr/>
          <p:nvPr/>
        </p:nvSpPr>
        <p:spPr>
          <a:xfrm>
            <a:off x="2016814" y="6423778"/>
            <a:ext cx="266841" cy="287285"/>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4" name="矩形 253"/>
          <p:cNvSpPr/>
          <p:nvPr/>
        </p:nvSpPr>
        <p:spPr>
          <a:xfrm>
            <a:off x="1883393" y="5961909"/>
            <a:ext cx="266841" cy="287285"/>
          </a:xfrm>
          <a:prstGeom prst="rect">
            <a:avLst/>
          </a:prstGeom>
          <a:solidFill>
            <a:srgbClr val="7F7F7F"/>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5" name="矩形 254"/>
          <p:cNvSpPr/>
          <p:nvPr/>
        </p:nvSpPr>
        <p:spPr>
          <a:xfrm flipV="1">
            <a:off x="1174351" y="6009853"/>
            <a:ext cx="266841" cy="28728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6" name="矩形 255"/>
          <p:cNvSpPr/>
          <p:nvPr/>
        </p:nvSpPr>
        <p:spPr>
          <a:xfrm>
            <a:off x="3050082" y="6293819"/>
            <a:ext cx="156291" cy="13551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Tree>
    <p:extLst>
      <p:ext uri="{BB962C8B-B14F-4D97-AF65-F5344CB8AC3E}">
        <p14:creationId xmlns:p14="http://schemas.microsoft.com/office/powerpoint/2010/main" val="929594588"/>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pPr>
              <a:lnSpc>
                <a:spcPts val="2401"/>
              </a:lnSpc>
            </a:pPr>
            <a:r>
              <a:rPr lang="en-US" altLang="zh-CN" dirty="0"/>
              <a:t>7.4.3MIDI </a:t>
            </a:r>
            <a:r>
              <a:rPr lang="zh-CN" altLang="en-US" dirty="0"/>
              <a:t>的文件结构</a:t>
            </a:r>
          </a:p>
        </p:txBody>
      </p:sp>
      <p:sp>
        <p:nvSpPr>
          <p:cNvPr id="243" name="矩形 242"/>
          <p:cNvSpPr/>
          <p:nvPr/>
        </p:nvSpPr>
        <p:spPr>
          <a:xfrm>
            <a:off x="-43052" y="1452676"/>
            <a:ext cx="12198349" cy="60684"/>
          </a:xfrm>
          <a:prstGeom prst="rect">
            <a:avLst/>
          </a:prstGeom>
          <a:solidFill>
            <a:srgbClr val="C0000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4" name="内容占位符 5"/>
          <p:cNvSpPr>
            <a:spLocks noGrp="1"/>
          </p:cNvSpPr>
          <p:nvPr>
            <p:ph idx="1"/>
          </p:nvPr>
        </p:nvSpPr>
        <p:spPr>
          <a:xfrm>
            <a:off x="486748" y="1513360"/>
            <a:ext cx="11880006" cy="3311667"/>
          </a:xfrm>
        </p:spPr>
        <p:txBody>
          <a:bodyPr>
            <a:noAutofit/>
          </a:bodyPr>
          <a:lstStyle/>
          <a:p>
            <a:pPr>
              <a:lnSpc>
                <a:spcPct val="150000"/>
              </a:lnSpc>
            </a:pPr>
            <a:r>
              <a:rPr lang="en-US" altLang="zh-CN" sz="1800" dirty="0">
                <a:solidFill>
                  <a:schemeClr val="tx1"/>
                </a:solidFill>
              </a:rPr>
              <a:t>(2)</a:t>
            </a:r>
            <a:r>
              <a:rPr lang="zh-CN" altLang="en-US" sz="1800" dirty="0">
                <a:solidFill>
                  <a:schemeClr val="tx1"/>
                </a:solidFill>
              </a:rPr>
              <a:t>轨道块信息</a:t>
            </a:r>
          </a:p>
          <a:p>
            <a:pPr>
              <a:lnSpc>
                <a:spcPct val="150000"/>
              </a:lnSpc>
            </a:pPr>
            <a:r>
              <a:rPr lang="zh-CN" altLang="en-US" sz="1800" dirty="0">
                <a:solidFill>
                  <a:schemeClr val="tx1"/>
                </a:solidFill>
              </a:rPr>
              <a:t>识别码：</a:t>
            </a:r>
            <a:r>
              <a:rPr lang="en-US" altLang="zh-CN" sz="1800" dirty="0">
                <a:solidFill>
                  <a:schemeClr val="tx1"/>
                </a:solidFill>
              </a:rPr>
              <a:t>4bytes</a:t>
            </a:r>
          </a:p>
          <a:p>
            <a:pPr>
              <a:lnSpc>
                <a:spcPct val="150000"/>
              </a:lnSpc>
            </a:pPr>
            <a:r>
              <a:rPr lang="zh-CN" altLang="en-US" sz="1800" dirty="0">
                <a:solidFill>
                  <a:schemeClr val="tx1"/>
                </a:solidFill>
              </a:rPr>
              <a:t>长度：</a:t>
            </a:r>
            <a:r>
              <a:rPr lang="en-US" altLang="zh-CN" sz="1800" dirty="0">
                <a:solidFill>
                  <a:schemeClr val="tx1"/>
                </a:solidFill>
              </a:rPr>
              <a:t>4bytes - Track Chunk</a:t>
            </a:r>
            <a:r>
              <a:rPr lang="zh-CN" altLang="en-US" sz="1800" dirty="0">
                <a:solidFill>
                  <a:schemeClr val="tx1"/>
                </a:solidFill>
              </a:rPr>
              <a:t>的长度。</a:t>
            </a:r>
          </a:p>
          <a:p>
            <a:pPr>
              <a:lnSpc>
                <a:spcPct val="150000"/>
              </a:lnSpc>
            </a:pPr>
            <a:r>
              <a:rPr lang="zh-CN" altLang="en-US" sz="1800" dirty="0">
                <a:solidFill>
                  <a:schemeClr val="tx1"/>
                </a:solidFill>
              </a:rPr>
              <a:t>轨道事件：相关音符的信息，包括</a:t>
            </a:r>
            <a:r>
              <a:rPr lang="en-US" altLang="zh-CN" sz="1800" dirty="0">
                <a:solidFill>
                  <a:schemeClr val="tx1"/>
                </a:solidFill>
              </a:rPr>
              <a:t>Delta Time</a:t>
            </a:r>
            <a:r>
              <a:rPr lang="zh-CN" altLang="en-US" sz="1800" dirty="0">
                <a:solidFill>
                  <a:schemeClr val="tx1"/>
                </a:solidFill>
              </a:rPr>
              <a:t>和</a:t>
            </a:r>
            <a:r>
              <a:rPr lang="en-US" altLang="zh-CN" sz="1800" dirty="0">
                <a:solidFill>
                  <a:schemeClr val="tx1"/>
                </a:solidFill>
              </a:rPr>
              <a:t>Event</a:t>
            </a:r>
            <a:r>
              <a:rPr lang="zh-CN" altLang="en-US" sz="1800" dirty="0">
                <a:solidFill>
                  <a:schemeClr val="tx1"/>
                </a:solidFill>
              </a:rPr>
              <a:t>。</a:t>
            </a:r>
          </a:p>
          <a:p>
            <a:pPr>
              <a:lnSpc>
                <a:spcPct val="150000"/>
              </a:lnSpc>
            </a:pPr>
            <a:r>
              <a:rPr lang="en-US" altLang="zh-CN" sz="1800" dirty="0">
                <a:solidFill>
                  <a:schemeClr val="tx1"/>
                </a:solidFill>
              </a:rPr>
              <a:t>Delta Time</a:t>
            </a:r>
            <a:r>
              <a:rPr lang="zh-CN" altLang="en-US" sz="1800" dirty="0">
                <a:solidFill>
                  <a:schemeClr val="tx1"/>
                </a:solidFill>
              </a:rPr>
              <a:t>：下一个</a:t>
            </a:r>
            <a:r>
              <a:rPr lang="en-US" altLang="zh-CN" sz="1800" dirty="0">
                <a:solidFill>
                  <a:schemeClr val="tx1"/>
                </a:solidFill>
              </a:rPr>
              <a:t>Event</a:t>
            </a:r>
            <a:r>
              <a:rPr lang="zh-CN" altLang="en-US" sz="1800" dirty="0">
                <a:solidFill>
                  <a:schemeClr val="tx1"/>
                </a:solidFill>
              </a:rPr>
              <a:t>与前一个</a:t>
            </a:r>
            <a:r>
              <a:rPr lang="en-US" altLang="zh-CN" sz="1800" dirty="0">
                <a:solidFill>
                  <a:schemeClr val="tx1"/>
                </a:solidFill>
              </a:rPr>
              <a:t>Event</a:t>
            </a:r>
            <a:r>
              <a:rPr lang="zh-CN" altLang="en-US" sz="1800" dirty="0">
                <a:solidFill>
                  <a:schemeClr val="tx1"/>
                </a:solidFill>
              </a:rPr>
              <a:t>的时间间隔，并没有固定长度，其单位为</a:t>
            </a:r>
            <a:r>
              <a:rPr lang="en-US" altLang="zh-CN" sz="1800" dirty="0">
                <a:solidFill>
                  <a:schemeClr val="tx1"/>
                </a:solidFill>
              </a:rPr>
              <a:t>tick</a:t>
            </a:r>
            <a:r>
              <a:rPr lang="zh-CN" altLang="en-US" sz="1800" dirty="0">
                <a:solidFill>
                  <a:schemeClr val="tx1"/>
                </a:solidFill>
              </a:rPr>
              <a:t>。</a:t>
            </a:r>
          </a:p>
          <a:p>
            <a:pPr>
              <a:lnSpc>
                <a:spcPct val="150000"/>
              </a:lnSpc>
            </a:pPr>
            <a:r>
              <a:rPr lang="en-US" altLang="zh-CN" sz="1800" dirty="0">
                <a:solidFill>
                  <a:schemeClr val="tx1"/>
                </a:solidFill>
              </a:rPr>
              <a:t>Event</a:t>
            </a:r>
            <a:r>
              <a:rPr lang="zh-CN" altLang="en-US" sz="1800" dirty="0">
                <a:solidFill>
                  <a:schemeClr val="tx1"/>
                </a:solidFill>
              </a:rPr>
              <a:t>：可分为</a:t>
            </a:r>
            <a:r>
              <a:rPr lang="en-US" altLang="zh-CN" sz="1800" dirty="0">
                <a:solidFill>
                  <a:schemeClr val="tx1"/>
                </a:solidFill>
              </a:rPr>
              <a:t>Meta Event</a:t>
            </a:r>
            <a:r>
              <a:rPr lang="zh-CN" altLang="en-US" sz="1800" dirty="0">
                <a:solidFill>
                  <a:schemeClr val="tx1"/>
                </a:solidFill>
              </a:rPr>
              <a:t>、</a:t>
            </a:r>
            <a:r>
              <a:rPr lang="en-US" altLang="zh-CN" sz="1800" dirty="0">
                <a:solidFill>
                  <a:schemeClr val="tx1"/>
                </a:solidFill>
              </a:rPr>
              <a:t>MIDI Event</a:t>
            </a:r>
            <a:r>
              <a:rPr lang="zh-CN" altLang="en-US" sz="1800" dirty="0">
                <a:solidFill>
                  <a:schemeClr val="tx1"/>
                </a:solidFill>
              </a:rPr>
              <a:t>及</a:t>
            </a:r>
            <a:r>
              <a:rPr lang="en-US" altLang="zh-CN" sz="1800" dirty="0" err="1">
                <a:solidFill>
                  <a:schemeClr val="tx1"/>
                </a:solidFill>
              </a:rPr>
              <a:t>SysEx</a:t>
            </a:r>
            <a:r>
              <a:rPr lang="en-US" altLang="zh-CN" sz="1800" dirty="0">
                <a:solidFill>
                  <a:schemeClr val="tx1"/>
                </a:solidFill>
              </a:rPr>
              <a:t> Event</a:t>
            </a:r>
            <a:r>
              <a:rPr lang="zh-CN" altLang="en-US" sz="1800" dirty="0">
                <a:solidFill>
                  <a:schemeClr val="tx1"/>
                </a:solidFill>
              </a:rPr>
              <a:t>。</a:t>
            </a:r>
          </a:p>
          <a:p>
            <a:pPr lvl="1">
              <a:lnSpc>
                <a:spcPct val="150000"/>
              </a:lnSpc>
              <a:buFont typeface="Wingdings" pitchFamily="2" charset="2"/>
              <a:buChar char="ü"/>
            </a:pPr>
            <a:r>
              <a:rPr lang="en-US" altLang="zh-CN" sz="1600" dirty="0">
                <a:solidFill>
                  <a:schemeClr val="tx1"/>
                </a:solidFill>
              </a:rPr>
              <a:t>Meta Event</a:t>
            </a:r>
            <a:r>
              <a:rPr lang="zh-CN" altLang="en-US" sz="1600" dirty="0">
                <a:solidFill>
                  <a:schemeClr val="tx1"/>
                </a:solidFill>
              </a:rPr>
              <a:t>：非</a:t>
            </a:r>
            <a:r>
              <a:rPr lang="en-US" altLang="zh-CN" sz="1600" dirty="0">
                <a:solidFill>
                  <a:schemeClr val="tx1"/>
                </a:solidFill>
              </a:rPr>
              <a:t>MIDI</a:t>
            </a:r>
            <a:r>
              <a:rPr lang="zh-CN" altLang="en-US" sz="1600" dirty="0">
                <a:solidFill>
                  <a:schemeClr val="tx1"/>
                </a:solidFill>
              </a:rPr>
              <a:t>数据的重要信息。</a:t>
            </a:r>
          </a:p>
          <a:p>
            <a:pPr lvl="1">
              <a:lnSpc>
                <a:spcPct val="150000"/>
              </a:lnSpc>
              <a:buFont typeface="Wingdings" pitchFamily="2" charset="2"/>
              <a:buChar char="ü"/>
            </a:pPr>
            <a:r>
              <a:rPr lang="en-US" altLang="zh-CN" sz="1600" dirty="0">
                <a:solidFill>
                  <a:schemeClr val="tx1"/>
                </a:solidFill>
              </a:rPr>
              <a:t>MIDI Event</a:t>
            </a:r>
            <a:r>
              <a:rPr lang="zh-CN" altLang="en-US" sz="1600" dirty="0">
                <a:solidFill>
                  <a:schemeClr val="tx1"/>
                </a:solidFill>
              </a:rPr>
              <a:t>：为任何一个</a:t>
            </a:r>
            <a:r>
              <a:rPr lang="en-US" altLang="zh-CN" sz="1600" dirty="0">
                <a:solidFill>
                  <a:schemeClr val="tx1"/>
                </a:solidFill>
              </a:rPr>
              <a:t>MIDI</a:t>
            </a:r>
            <a:r>
              <a:rPr lang="zh-CN" altLang="en-US" sz="1600" dirty="0">
                <a:solidFill>
                  <a:schemeClr val="tx1"/>
                </a:solidFill>
              </a:rPr>
              <a:t>信息码。</a:t>
            </a:r>
          </a:p>
          <a:p>
            <a:pPr lvl="1">
              <a:lnSpc>
                <a:spcPct val="150000"/>
              </a:lnSpc>
              <a:buFont typeface="Wingdings" pitchFamily="2" charset="2"/>
              <a:buChar char="ü"/>
            </a:pPr>
            <a:r>
              <a:rPr lang="en-US" altLang="zh-CN" sz="1600" dirty="0" err="1">
                <a:solidFill>
                  <a:schemeClr val="tx1"/>
                </a:solidFill>
              </a:rPr>
              <a:t>SysEx</a:t>
            </a:r>
            <a:r>
              <a:rPr lang="en-US" altLang="zh-CN" sz="1600" dirty="0">
                <a:solidFill>
                  <a:schemeClr val="tx1"/>
                </a:solidFill>
              </a:rPr>
              <a:t> Event</a:t>
            </a:r>
            <a:r>
              <a:rPr lang="zh-CN" altLang="en-US" sz="1600" dirty="0">
                <a:solidFill>
                  <a:schemeClr val="tx1"/>
                </a:solidFill>
              </a:rPr>
              <a:t>：此为</a:t>
            </a:r>
            <a:r>
              <a:rPr lang="en-US" altLang="zh-CN" sz="1600" dirty="0">
                <a:solidFill>
                  <a:schemeClr val="tx1"/>
                </a:solidFill>
              </a:rPr>
              <a:t>MIDI System Exclusive</a:t>
            </a:r>
            <a:r>
              <a:rPr lang="zh-CN" altLang="en-US" sz="1600" dirty="0">
                <a:solidFill>
                  <a:schemeClr val="tx1"/>
                </a:solidFill>
              </a:rPr>
              <a:t>信息</a:t>
            </a:r>
          </a:p>
          <a:p>
            <a:pPr>
              <a:lnSpc>
                <a:spcPct val="150000"/>
              </a:lnSpc>
              <a:buFont typeface="Wingdings" pitchFamily="2" charset="2"/>
              <a:buChar char="ü"/>
            </a:pPr>
            <a:endParaRPr lang="en-US" altLang="zh-CN" dirty="0" smtClean="0">
              <a:solidFill>
                <a:schemeClr val="tx1"/>
              </a:solidFill>
            </a:endParaRPr>
          </a:p>
        </p:txBody>
      </p:sp>
      <p:sp>
        <p:nvSpPr>
          <p:cNvPr id="245" name="矩形 244"/>
          <p:cNvSpPr/>
          <p:nvPr/>
        </p:nvSpPr>
        <p:spPr>
          <a:xfrm>
            <a:off x="848890" y="6293819"/>
            <a:ext cx="343077" cy="369362"/>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8" name="矩形 247"/>
          <p:cNvSpPr/>
          <p:nvPr/>
        </p:nvSpPr>
        <p:spPr>
          <a:xfrm>
            <a:off x="0" y="6097412"/>
            <a:ext cx="12198350" cy="762176"/>
          </a:xfrm>
          <a:prstGeom prst="rect">
            <a:avLst/>
          </a:prstGeom>
          <a:solidFill>
            <a:srgbClr val="74B836"/>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9" name="矩形 248"/>
          <p:cNvSpPr/>
          <p:nvPr/>
        </p:nvSpPr>
        <p:spPr>
          <a:xfrm>
            <a:off x="1" y="5904092"/>
            <a:ext cx="12198350" cy="60684"/>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0" name="矩形 249"/>
          <p:cNvSpPr/>
          <p:nvPr/>
        </p:nvSpPr>
        <p:spPr>
          <a:xfrm>
            <a:off x="-8809" y="5667672"/>
            <a:ext cx="495557" cy="533524"/>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1" name="矩形 250"/>
          <p:cNvSpPr/>
          <p:nvPr/>
        </p:nvSpPr>
        <p:spPr>
          <a:xfrm>
            <a:off x="2340789" y="6009853"/>
            <a:ext cx="266841" cy="287285"/>
          </a:xfrm>
          <a:prstGeom prst="rect">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2" name="矩形 251"/>
          <p:cNvSpPr/>
          <p:nvPr/>
        </p:nvSpPr>
        <p:spPr>
          <a:xfrm>
            <a:off x="2016814" y="6423778"/>
            <a:ext cx="266841" cy="287285"/>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4" name="矩形 253"/>
          <p:cNvSpPr/>
          <p:nvPr/>
        </p:nvSpPr>
        <p:spPr>
          <a:xfrm>
            <a:off x="1883393" y="5961909"/>
            <a:ext cx="266841" cy="287285"/>
          </a:xfrm>
          <a:prstGeom prst="rect">
            <a:avLst/>
          </a:prstGeom>
          <a:solidFill>
            <a:srgbClr val="7F7F7F"/>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5" name="矩形 254"/>
          <p:cNvSpPr/>
          <p:nvPr/>
        </p:nvSpPr>
        <p:spPr>
          <a:xfrm flipV="1">
            <a:off x="1174351" y="6009853"/>
            <a:ext cx="266841" cy="28728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6" name="矩形 255"/>
          <p:cNvSpPr/>
          <p:nvPr/>
        </p:nvSpPr>
        <p:spPr>
          <a:xfrm>
            <a:off x="3050082" y="6293819"/>
            <a:ext cx="156291" cy="13551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Tree>
    <p:extLst>
      <p:ext uri="{BB962C8B-B14F-4D97-AF65-F5344CB8AC3E}">
        <p14:creationId xmlns:p14="http://schemas.microsoft.com/office/powerpoint/2010/main" val="93966199"/>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Freeform 3"/>
          <p:cNvSpPr/>
          <p:nvPr/>
        </p:nvSpPr>
        <p:spPr>
          <a:xfrm>
            <a:off x="4422775" y="967738"/>
            <a:ext cx="6629399" cy="5205255"/>
          </a:xfrm>
          <a:custGeom>
            <a:avLst/>
            <a:gdLst>
              <a:gd name="connsiteX0" fmla="*/ 0 w 7560564"/>
              <a:gd name="connsiteY0" fmla="*/ 282448 h 3275076"/>
              <a:gd name="connsiteX1" fmla="*/ 282473 w 7560564"/>
              <a:gd name="connsiteY1" fmla="*/ 0 h 3275076"/>
              <a:gd name="connsiteX2" fmla="*/ 7278116 w 7560564"/>
              <a:gd name="connsiteY2" fmla="*/ 0 h 3275076"/>
              <a:gd name="connsiteX3" fmla="*/ 7560563 w 7560564"/>
              <a:gd name="connsiteY3" fmla="*/ 282448 h 3275076"/>
              <a:gd name="connsiteX4" fmla="*/ 7560563 w 7560564"/>
              <a:gd name="connsiteY4" fmla="*/ 2992602 h 3275076"/>
              <a:gd name="connsiteX5" fmla="*/ 7278116 w 7560564"/>
              <a:gd name="connsiteY5" fmla="*/ 3275075 h 3275076"/>
              <a:gd name="connsiteX6" fmla="*/ 282473 w 7560564"/>
              <a:gd name="connsiteY6" fmla="*/ 3275075 h 3275076"/>
              <a:gd name="connsiteX7" fmla="*/ 0 w 7560564"/>
              <a:gd name="connsiteY7" fmla="*/ 2992602 h 3275076"/>
              <a:gd name="connsiteX8" fmla="*/ 0 w 7560564"/>
              <a:gd name="connsiteY8" fmla="*/ 282448 h 327507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Lst>
            <a:rect l="l" t="t" r="r" b="b"/>
            <a:pathLst>
              <a:path w="7560564" h="3275076">
                <a:moveTo>
                  <a:pt x="0" y="282448"/>
                </a:moveTo>
                <a:cubicBezTo>
                  <a:pt x="0" y="126492"/>
                  <a:pt x="126466" y="0"/>
                  <a:pt x="282473" y="0"/>
                </a:cubicBezTo>
                <a:lnTo>
                  <a:pt x="7278116" y="0"/>
                </a:lnTo>
                <a:cubicBezTo>
                  <a:pt x="7434071" y="0"/>
                  <a:pt x="7560563" y="126492"/>
                  <a:pt x="7560563" y="282448"/>
                </a:cubicBezTo>
                <a:lnTo>
                  <a:pt x="7560563" y="2992602"/>
                </a:lnTo>
                <a:cubicBezTo>
                  <a:pt x="7560563" y="3148609"/>
                  <a:pt x="7434071" y="3275075"/>
                  <a:pt x="7278116" y="3275075"/>
                </a:cubicBezTo>
                <a:lnTo>
                  <a:pt x="282473" y="3275075"/>
                </a:lnTo>
                <a:cubicBezTo>
                  <a:pt x="126466" y="3275075"/>
                  <a:pt x="0" y="3148609"/>
                  <a:pt x="0" y="2992602"/>
                </a:cubicBezTo>
                <a:lnTo>
                  <a:pt x="0" y="282448"/>
                </a:lnTo>
              </a:path>
            </a:pathLst>
          </a:custGeom>
          <a:solidFill>
            <a:srgbClr val="FFFFFF">
              <a:alpha val="100000"/>
            </a:srgbClr>
          </a:solidFill>
          <a:ln w="12700">
            <a:solidFill>
              <a:srgbClr val="000000">
                <a:alpha val="0"/>
              </a:srgbClr>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5780784" y="4255422"/>
            <a:ext cx="4913633" cy="480972"/>
          </a:xfrm>
          <a:prstGeom prst="rect">
            <a:avLst/>
          </a:prstGeom>
          <a:solidFill>
            <a:srgbClr val="92D05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TextBox 1"/>
          <p:cNvSpPr txBox="1"/>
          <p:nvPr/>
        </p:nvSpPr>
        <p:spPr>
          <a:xfrm>
            <a:off x="7013575" y="2267291"/>
            <a:ext cx="2436564" cy="350886"/>
          </a:xfrm>
          <a:prstGeom prst="rect">
            <a:avLst/>
          </a:prstGeom>
          <a:noFill/>
        </p:spPr>
        <p:txBody>
          <a:bodyPr wrap="none" lIns="0" tIns="0" rIns="0" bIns="60981" rtlCol="0">
            <a:spAutoFit/>
          </a:bodyPr>
          <a:lstStyle/>
          <a:p>
            <a:pPr>
              <a:lnSpc>
                <a:spcPts val="2401"/>
              </a:lnSpc>
            </a:pPr>
            <a:r>
              <a:rPr lang="zh-CN" altLang="en-US" sz="1900" dirty="0">
                <a:solidFill>
                  <a:srgbClr val="656D8D"/>
                </a:solidFill>
                <a:latin typeface="Microsoft YaHei UI" pitchFamily="18" charset="0"/>
                <a:cs typeface="Microsoft YaHei UI" pitchFamily="18" charset="0"/>
              </a:rPr>
              <a:t>动画配音的类型与流程</a:t>
            </a:r>
            <a:endParaRPr lang="zh-CN" altLang="en-US" sz="1900" dirty="0">
              <a:solidFill>
                <a:srgbClr val="656D8D"/>
              </a:solidFill>
              <a:latin typeface="Microsoft YaHei UI" pitchFamily="18" charset="0"/>
              <a:cs typeface="Microsoft YaHei UI" pitchFamily="18" charset="0"/>
            </a:endParaRPr>
          </a:p>
        </p:txBody>
      </p:sp>
      <p:sp>
        <p:nvSpPr>
          <p:cNvPr id="18" name="TextBox 1"/>
          <p:cNvSpPr txBox="1"/>
          <p:nvPr/>
        </p:nvSpPr>
        <p:spPr>
          <a:xfrm>
            <a:off x="7013575" y="1646922"/>
            <a:ext cx="2680221" cy="350886"/>
          </a:xfrm>
          <a:prstGeom prst="rect">
            <a:avLst/>
          </a:prstGeom>
          <a:noFill/>
        </p:spPr>
        <p:txBody>
          <a:bodyPr wrap="none" lIns="0" tIns="0" rIns="0" bIns="60981" rtlCol="0">
            <a:spAutoFit/>
          </a:bodyPr>
          <a:lstStyle/>
          <a:p>
            <a:pPr>
              <a:lnSpc>
                <a:spcPts val="2401"/>
              </a:lnSpc>
            </a:pPr>
            <a:r>
              <a:rPr lang="zh-CN" altLang="en-US" sz="1900" dirty="0">
                <a:solidFill>
                  <a:srgbClr val="656D8D"/>
                </a:solidFill>
                <a:latin typeface="Microsoft YaHei UI" pitchFamily="18" charset="0"/>
                <a:cs typeface="Microsoft YaHei UI" pitchFamily="18" charset="0"/>
              </a:rPr>
              <a:t>配音的概念及其发展历史</a:t>
            </a:r>
          </a:p>
        </p:txBody>
      </p:sp>
      <p:sp>
        <p:nvSpPr>
          <p:cNvPr id="47" name="TextBox 1"/>
          <p:cNvSpPr txBox="1"/>
          <p:nvPr/>
        </p:nvSpPr>
        <p:spPr>
          <a:xfrm>
            <a:off x="7013575" y="2794794"/>
            <a:ext cx="3411190" cy="658663"/>
          </a:xfrm>
          <a:prstGeom prst="rect">
            <a:avLst/>
          </a:prstGeom>
          <a:noFill/>
        </p:spPr>
        <p:txBody>
          <a:bodyPr wrap="none" lIns="0" tIns="0" rIns="0" bIns="60981" rtlCol="0">
            <a:spAutoFit/>
          </a:bodyPr>
          <a:lstStyle/>
          <a:p>
            <a:pPr>
              <a:lnSpc>
                <a:spcPts val="2401"/>
              </a:lnSpc>
            </a:pPr>
            <a:r>
              <a:rPr lang="zh-CN" altLang="en-US" sz="1900" dirty="0">
                <a:solidFill>
                  <a:srgbClr val="656D8D"/>
                </a:solidFill>
                <a:latin typeface="Microsoft YaHei UI" pitchFamily="18" charset="0"/>
                <a:cs typeface="Microsoft YaHei UI" pitchFamily="18" charset="0"/>
              </a:rPr>
              <a:t>动画声音的构成元素及其在</a:t>
            </a:r>
            <a:r>
              <a:rPr lang="zh-CN" altLang="en-US" sz="1900" dirty="0" smtClean="0">
                <a:solidFill>
                  <a:srgbClr val="656D8D"/>
                </a:solidFill>
                <a:latin typeface="Microsoft YaHei UI" pitchFamily="18" charset="0"/>
                <a:cs typeface="Microsoft YaHei UI" pitchFamily="18" charset="0"/>
              </a:rPr>
              <a:t>作品</a:t>
            </a:r>
            <a:endParaRPr lang="en-US" altLang="zh-CN" sz="1900" dirty="0" smtClean="0">
              <a:solidFill>
                <a:srgbClr val="656D8D"/>
              </a:solidFill>
              <a:latin typeface="Microsoft YaHei UI" pitchFamily="18" charset="0"/>
              <a:cs typeface="Microsoft YaHei UI" pitchFamily="18" charset="0"/>
            </a:endParaRPr>
          </a:p>
          <a:p>
            <a:pPr>
              <a:lnSpc>
                <a:spcPts val="2401"/>
              </a:lnSpc>
            </a:pPr>
            <a:r>
              <a:rPr lang="zh-CN" altLang="en-US" sz="1900" dirty="0" smtClean="0">
                <a:solidFill>
                  <a:srgbClr val="656D8D"/>
                </a:solidFill>
                <a:latin typeface="Microsoft YaHei UI" pitchFamily="18" charset="0"/>
                <a:cs typeface="Microsoft YaHei UI" pitchFamily="18" charset="0"/>
              </a:rPr>
              <a:t>中</a:t>
            </a:r>
            <a:r>
              <a:rPr lang="zh-CN" altLang="en-US" sz="1900" dirty="0">
                <a:solidFill>
                  <a:srgbClr val="656D8D"/>
                </a:solidFill>
                <a:latin typeface="Microsoft YaHei UI" pitchFamily="18" charset="0"/>
                <a:cs typeface="Microsoft YaHei UI" pitchFamily="18" charset="0"/>
              </a:rPr>
              <a:t>的作用</a:t>
            </a:r>
            <a:endParaRPr lang="zh-CN" altLang="en-US" sz="1900" dirty="0">
              <a:solidFill>
                <a:srgbClr val="656D8D"/>
              </a:solidFill>
              <a:latin typeface="Microsoft YaHei UI" pitchFamily="18" charset="0"/>
              <a:cs typeface="Microsoft YaHei UI" pitchFamily="18" charset="0"/>
            </a:endParaRPr>
          </a:p>
        </p:txBody>
      </p:sp>
      <p:sp>
        <p:nvSpPr>
          <p:cNvPr id="51" name="Freeform 3"/>
          <p:cNvSpPr/>
          <p:nvPr/>
        </p:nvSpPr>
        <p:spPr>
          <a:xfrm>
            <a:off x="6695261" y="1219994"/>
            <a:ext cx="48816" cy="4836902"/>
          </a:xfrm>
          <a:custGeom>
            <a:avLst/>
            <a:gdLst>
              <a:gd name="connsiteX0" fmla="*/ 6350 w 21844"/>
              <a:gd name="connsiteY0" fmla="*/ 6350 h 879855"/>
              <a:gd name="connsiteX1" fmla="*/ 6350 w 21844"/>
              <a:gd name="connsiteY1" fmla="*/ 873506 h 879855"/>
            </a:gdLst>
            <a:ahLst/>
            <a:cxnLst>
              <a:cxn ang="0">
                <a:pos x="connsiteX0" y="connsiteY0"/>
              </a:cxn>
              <a:cxn ang="1">
                <a:pos x="connsiteX1" y="connsiteY1"/>
              </a:cxn>
            </a:cxnLst>
            <a:rect l="l" t="t" r="r" b="b"/>
            <a:pathLst>
              <a:path w="21844" h="879855">
                <a:moveTo>
                  <a:pt x="6350" y="6350"/>
                </a:moveTo>
                <a:lnTo>
                  <a:pt x="6350" y="873506"/>
                </a:lnTo>
              </a:path>
            </a:pathLst>
          </a:custGeom>
          <a:ln w="12700">
            <a:solidFill>
              <a:srgbClr val="A4B3D8"/>
            </a:solidFill>
            <a:prstDash val="solid"/>
          </a:ln>
        </p:spPr>
        <p:style>
          <a:lnRef idx="1">
            <a:schemeClr val="accent1"/>
          </a:lnRef>
          <a:fillRef idx="0">
            <a:schemeClr val="accent1"/>
          </a:fillRef>
          <a:effectRef idx="0">
            <a:schemeClr val="accent1"/>
          </a:effectRef>
          <a:fontRef idx="minor">
            <a:schemeClr val="tx1"/>
          </a:fontRef>
        </p:style>
        <p:txBody>
          <a:bodyPr lIns="121963" tIns="60981" rIns="121963" bIns="60981" rtlCol="0" anchor="ctr"/>
          <a:lstStyle/>
          <a:p>
            <a:pPr algn="ctr"/>
            <a:endParaRPr lang="zh-CN" altLang="en-US"/>
          </a:p>
        </p:txBody>
      </p:sp>
      <p:sp>
        <p:nvSpPr>
          <p:cNvPr id="52" name="Freeform 3"/>
          <p:cNvSpPr/>
          <p:nvPr/>
        </p:nvSpPr>
        <p:spPr>
          <a:xfrm>
            <a:off x="6632575" y="1713376"/>
            <a:ext cx="142314" cy="142272"/>
          </a:xfrm>
          <a:custGeom>
            <a:avLst/>
            <a:gdLst>
              <a:gd name="connsiteX0" fmla="*/ 0 w 106680"/>
              <a:gd name="connsiteY0" fmla="*/ 53339 h 106679"/>
              <a:gd name="connsiteX1" fmla="*/ 53340 w 106680"/>
              <a:gd name="connsiteY1" fmla="*/ 0 h 106679"/>
              <a:gd name="connsiteX2" fmla="*/ 106679 w 106680"/>
              <a:gd name="connsiteY2" fmla="*/ 53339 h 106679"/>
              <a:gd name="connsiteX3" fmla="*/ 53340 w 106680"/>
              <a:gd name="connsiteY3" fmla="*/ 106679 h 106679"/>
              <a:gd name="connsiteX4" fmla="*/ 0 w 106680"/>
              <a:gd name="connsiteY4" fmla="*/ 53339 h 10667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06680" h="106679">
                <a:moveTo>
                  <a:pt x="0" y="53339"/>
                </a:moveTo>
                <a:cubicBezTo>
                  <a:pt x="0" y="23876"/>
                  <a:pt x="23876" y="0"/>
                  <a:pt x="53340" y="0"/>
                </a:cubicBezTo>
                <a:cubicBezTo>
                  <a:pt x="82803" y="0"/>
                  <a:pt x="106679" y="23876"/>
                  <a:pt x="106679" y="53339"/>
                </a:cubicBezTo>
                <a:cubicBezTo>
                  <a:pt x="106679" y="82804"/>
                  <a:pt x="82803" y="106679"/>
                  <a:pt x="53340" y="106679"/>
                </a:cubicBezTo>
                <a:cubicBezTo>
                  <a:pt x="23876" y="106679"/>
                  <a:pt x="0" y="82804"/>
                  <a:pt x="0" y="53339"/>
                </a:cubicBezTo>
              </a:path>
            </a:pathLst>
          </a:custGeom>
          <a:solidFill>
            <a:srgbClr val="92D050"/>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21963" tIns="60981" rIns="121963" bIns="60981" rtlCol="0" anchor="ctr"/>
          <a:lstStyle/>
          <a:p>
            <a:pPr algn="ctr"/>
            <a:endParaRPr lang="zh-CN" altLang="en-US"/>
          </a:p>
        </p:txBody>
      </p:sp>
      <p:sp>
        <p:nvSpPr>
          <p:cNvPr id="7" name="Freeform 3"/>
          <p:cNvSpPr/>
          <p:nvPr/>
        </p:nvSpPr>
        <p:spPr>
          <a:xfrm>
            <a:off x="6632575" y="2343491"/>
            <a:ext cx="142314" cy="142272"/>
          </a:xfrm>
          <a:custGeom>
            <a:avLst/>
            <a:gdLst>
              <a:gd name="connsiteX0" fmla="*/ 0 w 106680"/>
              <a:gd name="connsiteY0" fmla="*/ 53339 h 106679"/>
              <a:gd name="connsiteX1" fmla="*/ 53340 w 106680"/>
              <a:gd name="connsiteY1" fmla="*/ 0 h 106679"/>
              <a:gd name="connsiteX2" fmla="*/ 106679 w 106680"/>
              <a:gd name="connsiteY2" fmla="*/ 53339 h 106679"/>
              <a:gd name="connsiteX3" fmla="*/ 53340 w 106680"/>
              <a:gd name="connsiteY3" fmla="*/ 106679 h 106679"/>
              <a:gd name="connsiteX4" fmla="*/ 0 w 106680"/>
              <a:gd name="connsiteY4" fmla="*/ 53339 h 10667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06680" h="106679">
                <a:moveTo>
                  <a:pt x="0" y="53339"/>
                </a:moveTo>
                <a:cubicBezTo>
                  <a:pt x="0" y="23876"/>
                  <a:pt x="23876" y="0"/>
                  <a:pt x="53340" y="0"/>
                </a:cubicBezTo>
                <a:cubicBezTo>
                  <a:pt x="82803" y="0"/>
                  <a:pt x="106679" y="23876"/>
                  <a:pt x="106679" y="53339"/>
                </a:cubicBezTo>
                <a:cubicBezTo>
                  <a:pt x="106679" y="82804"/>
                  <a:pt x="82803" y="106679"/>
                  <a:pt x="53340" y="106679"/>
                </a:cubicBezTo>
                <a:cubicBezTo>
                  <a:pt x="23876" y="106679"/>
                  <a:pt x="0" y="82804"/>
                  <a:pt x="0" y="53339"/>
                </a:cubicBezTo>
              </a:path>
            </a:pathLst>
          </a:custGeom>
          <a:solidFill>
            <a:srgbClr val="7CC43A"/>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21963" tIns="60981" rIns="121963" bIns="60981" rtlCol="0" anchor="ctr"/>
          <a:lstStyle/>
          <a:p>
            <a:pPr algn="ctr"/>
            <a:endParaRPr lang="zh-CN" altLang="en-US"/>
          </a:p>
        </p:txBody>
      </p:sp>
      <p:sp>
        <p:nvSpPr>
          <p:cNvPr id="53" name="Freeform 3"/>
          <p:cNvSpPr/>
          <p:nvPr/>
        </p:nvSpPr>
        <p:spPr>
          <a:xfrm>
            <a:off x="6632575" y="2870994"/>
            <a:ext cx="142314" cy="142272"/>
          </a:xfrm>
          <a:custGeom>
            <a:avLst/>
            <a:gdLst>
              <a:gd name="connsiteX0" fmla="*/ 0 w 106680"/>
              <a:gd name="connsiteY0" fmla="*/ 53339 h 106679"/>
              <a:gd name="connsiteX1" fmla="*/ 53340 w 106680"/>
              <a:gd name="connsiteY1" fmla="*/ 0 h 106679"/>
              <a:gd name="connsiteX2" fmla="*/ 106679 w 106680"/>
              <a:gd name="connsiteY2" fmla="*/ 53339 h 106679"/>
              <a:gd name="connsiteX3" fmla="*/ 53340 w 106680"/>
              <a:gd name="connsiteY3" fmla="*/ 106679 h 106679"/>
              <a:gd name="connsiteX4" fmla="*/ 0 w 106680"/>
              <a:gd name="connsiteY4" fmla="*/ 53339 h 10667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06680" h="106679">
                <a:moveTo>
                  <a:pt x="0" y="53339"/>
                </a:moveTo>
                <a:cubicBezTo>
                  <a:pt x="0" y="23876"/>
                  <a:pt x="23876" y="0"/>
                  <a:pt x="53340" y="0"/>
                </a:cubicBezTo>
                <a:cubicBezTo>
                  <a:pt x="82803" y="0"/>
                  <a:pt x="106679" y="23876"/>
                  <a:pt x="106679" y="53339"/>
                </a:cubicBezTo>
                <a:cubicBezTo>
                  <a:pt x="106679" y="82804"/>
                  <a:pt x="82803" y="106679"/>
                  <a:pt x="53340" y="106679"/>
                </a:cubicBezTo>
                <a:cubicBezTo>
                  <a:pt x="23876" y="106679"/>
                  <a:pt x="0" y="82804"/>
                  <a:pt x="0" y="53339"/>
                </a:cubicBezTo>
              </a:path>
            </a:pathLst>
          </a:custGeom>
          <a:solidFill>
            <a:srgbClr val="00B050"/>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21963" tIns="60981" rIns="121963" bIns="60981" rtlCol="0" anchor="ctr"/>
          <a:lstStyle/>
          <a:p>
            <a:pPr algn="ctr"/>
            <a:endParaRPr lang="zh-CN" altLang="en-US"/>
          </a:p>
        </p:txBody>
      </p:sp>
      <p:sp>
        <p:nvSpPr>
          <p:cNvPr id="16" name="TextBox 1"/>
          <p:cNvSpPr txBox="1"/>
          <p:nvPr/>
        </p:nvSpPr>
        <p:spPr>
          <a:xfrm>
            <a:off x="6048108" y="1626928"/>
            <a:ext cx="355867" cy="369353"/>
          </a:xfrm>
          <a:prstGeom prst="rect">
            <a:avLst/>
          </a:prstGeom>
          <a:noFill/>
        </p:spPr>
        <p:txBody>
          <a:bodyPr wrap="none" lIns="0" tIns="0" rIns="0" bIns="60981" rtlCol="0">
            <a:spAutoFit/>
          </a:bodyPr>
          <a:lstStyle/>
          <a:p>
            <a:pPr>
              <a:lnSpc>
                <a:spcPts val="2401"/>
              </a:lnSpc>
            </a:pPr>
            <a:r>
              <a:rPr lang="en-US" altLang="zh-CN" sz="2000" dirty="0" smtClean="0">
                <a:solidFill>
                  <a:srgbClr val="4197DF"/>
                </a:solidFill>
                <a:latin typeface="+mj-lt"/>
                <a:cs typeface="Microsoft YaHei UI" pitchFamily="18" charset="0"/>
              </a:rPr>
              <a:t>7.1</a:t>
            </a:r>
            <a:endParaRPr lang="zh-CN" altLang="en-US" sz="2000" dirty="0">
              <a:solidFill>
                <a:srgbClr val="4197DF"/>
              </a:solidFill>
              <a:latin typeface="+mj-lt"/>
              <a:cs typeface="Microsoft YaHei UI" pitchFamily="18" charset="0"/>
            </a:endParaRPr>
          </a:p>
        </p:txBody>
      </p:sp>
      <p:sp>
        <p:nvSpPr>
          <p:cNvPr id="24" name="TextBox 1"/>
          <p:cNvSpPr txBox="1"/>
          <p:nvPr/>
        </p:nvSpPr>
        <p:spPr>
          <a:xfrm>
            <a:off x="6048108" y="2267291"/>
            <a:ext cx="355867" cy="369353"/>
          </a:xfrm>
          <a:prstGeom prst="rect">
            <a:avLst/>
          </a:prstGeom>
          <a:noFill/>
        </p:spPr>
        <p:txBody>
          <a:bodyPr wrap="none" lIns="0" tIns="0" rIns="0" bIns="60981" rtlCol="0">
            <a:spAutoFit/>
          </a:bodyPr>
          <a:lstStyle/>
          <a:p>
            <a:pPr>
              <a:lnSpc>
                <a:spcPts val="2401"/>
              </a:lnSpc>
            </a:pPr>
            <a:r>
              <a:rPr lang="en-US" altLang="zh-CN" sz="2000" dirty="0" smtClean="0">
                <a:solidFill>
                  <a:srgbClr val="4197DF"/>
                </a:solidFill>
                <a:latin typeface="+mj-lt"/>
                <a:cs typeface="Microsoft YaHei UI" pitchFamily="18" charset="0"/>
              </a:rPr>
              <a:t>7.2</a:t>
            </a:r>
            <a:endParaRPr lang="en-US" altLang="zh-CN" sz="2000" dirty="0">
              <a:solidFill>
                <a:srgbClr val="4197DF"/>
              </a:solidFill>
              <a:latin typeface="+mj-lt"/>
              <a:cs typeface="Microsoft YaHei UI" pitchFamily="18" charset="0"/>
            </a:endParaRPr>
          </a:p>
        </p:txBody>
      </p:sp>
      <p:sp>
        <p:nvSpPr>
          <p:cNvPr id="46" name="TextBox 1"/>
          <p:cNvSpPr txBox="1"/>
          <p:nvPr/>
        </p:nvSpPr>
        <p:spPr>
          <a:xfrm>
            <a:off x="545294" y="2704702"/>
            <a:ext cx="1846659" cy="946434"/>
          </a:xfrm>
          <a:prstGeom prst="rect">
            <a:avLst/>
          </a:prstGeom>
          <a:noFill/>
        </p:spPr>
        <p:txBody>
          <a:bodyPr wrap="none" lIns="0" tIns="0" rIns="0" bIns="60981" rtlCol="0">
            <a:spAutoFit/>
          </a:bodyPr>
          <a:lstStyle/>
          <a:p>
            <a:pPr>
              <a:lnSpc>
                <a:spcPts val="6936"/>
              </a:lnSpc>
            </a:pPr>
            <a:r>
              <a:rPr lang="zh-CN" altLang="en-US" sz="3600" dirty="0" smtClean="0">
                <a:solidFill>
                  <a:srgbClr val="4197DF"/>
                </a:solidFill>
                <a:latin typeface="Microsoft YaHei UI" pitchFamily="18" charset="0"/>
                <a:cs typeface="Microsoft YaHei UI" pitchFamily="18" charset="0"/>
              </a:rPr>
              <a:t>内容导航</a:t>
            </a:r>
            <a:endParaRPr lang="en-US" altLang="zh-CN" sz="3600" dirty="0">
              <a:solidFill>
                <a:srgbClr val="4197DF"/>
              </a:solidFill>
              <a:latin typeface="Microsoft YaHei UI" pitchFamily="18" charset="0"/>
              <a:cs typeface="Microsoft YaHei UI" pitchFamily="18" charset="0"/>
            </a:endParaRPr>
          </a:p>
        </p:txBody>
      </p:sp>
      <p:sp>
        <p:nvSpPr>
          <p:cNvPr id="57" name="TextBox 1"/>
          <p:cNvSpPr txBox="1"/>
          <p:nvPr/>
        </p:nvSpPr>
        <p:spPr>
          <a:xfrm>
            <a:off x="545293" y="3518639"/>
            <a:ext cx="1846659" cy="272596"/>
          </a:xfrm>
          <a:prstGeom prst="rect">
            <a:avLst/>
          </a:prstGeom>
          <a:noFill/>
        </p:spPr>
        <p:txBody>
          <a:bodyPr wrap="square" lIns="0" tIns="0" rIns="0" bIns="60981" rtlCol="0">
            <a:spAutoFit/>
          </a:bodyPr>
          <a:lstStyle/>
          <a:p>
            <a:pPr algn="dist">
              <a:lnSpc>
                <a:spcPts val="1601"/>
              </a:lnSpc>
            </a:pPr>
            <a:r>
              <a:rPr lang="en-US" altLang="zh-CN" sz="1900" dirty="0">
                <a:solidFill>
                  <a:srgbClr val="4197DF"/>
                </a:solidFill>
                <a:latin typeface="Times New Roman" pitchFamily="18" charset="0"/>
                <a:cs typeface="Times New Roman" pitchFamily="18" charset="0"/>
              </a:rPr>
              <a:t>CONTENTS</a:t>
            </a:r>
          </a:p>
        </p:txBody>
      </p:sp>
      <p:sp>
        <p:nvSpPr>
          <p:cNvPr id="59" name="矩形 58"/>
          <p:cNvSpPr/>
          <p:nvPr/>
        </p:nvSpPr>
        <p:spPr>
          <a:xfrm>
            <a:off x="518434" y="2201849"/>
            <a:ext cx="1873520" cy="702656"/>
          </a:xfrm>
          <a:prstGeom prst="rect">
            <a:avLst/>
          </a:prstGeom>
          <a:solidFill>
            <a:srgbClr val="1A8A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2" name="直接连接符 61"/>
          <p:cNvCxnSpPr/>
          <p:nvPr/>
        </p:nvCxnSpPr>
        <p:spPr>
          <a:xfrm>
            <a:off x="536575" y="76994"/>
            <a:ext cx="1855379"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63" name="直接连接符 62"/>
          <p:cNvCxnSpPr/>
          <p:nvPr/>
        </p:nvCxnSpPr>
        <p:spPr>
          <a:xfrm>
            <a:off x="536575" y="248444"/>
            <a:ext cx="1855379"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64" name="直接连接符 63"/>
          <p:cNvCxnSpPr/>
          <p:nvPr/>
        </p:nvCxnSpPr>
        <p:spPr>
          <a:xfrm>
            <a:off x="536575" y="405607"/>
            <a:ext cx="1855379"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nvCxnSpPr>
        <p:spPr>
          <a:xfrm>
            <a:off x="536575" y="577057"/>
            <a:ext cx="1855377"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68" name="直接连接符 67"/>
          <p:cNvCxnSpPr/>
          <p:nvPr/>
        </p:nvCxnSpPr>
        <p:spPr>
          <a:xfrm>
            <a:off x="536575" y="719931"/>
            <a:ext cx="1855379"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69" name="直接连接符 68"/>
          <p:cNvCxnSpPr/>
          <p:nvPr/>
        </p:nvCxnSpPr>
        <p:spPr>
          <a:xfrm>
            <a:off x="536575" y="891381"/>
            <a:ext cx="1855379"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70" name="直接连接符 69"/>
          <p:cNvCxnSpPr/>
          <p:nvPr/>
        </p:nvCxnSpPr>
        <p:spPr>
          <a:xfrm>
            <a:off x="536575" y="1048544"/>
            <a:ext cx="1855379"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71" name="直接连接符 70"/>
          <p:cNvCxnSpPr/>
          <p:nvPr/>
        </p:nvCxnSpPr>
        <p:spPr>
          <a:xfrm>
            <a:off x="536575" y="1219994"/>
            <a:ext cx="1855377"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72" name="直接连接符 71"/>
          <p:cNvCxnSpPr/>
          <p:nvPr/>
        </p:nvCxnSpPr>
        <p:spPr>
          <a:xfrm>
            <a:off x="536575" y="1404371"/>
            <a:ext cx="1855377"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73" name="直接连接符 72"/>
          <p:cNvCxnSpPr/>
          <p:nvPr/>
        </p:nvCxnSpPr>
        <p:spPr>
          <a:xfrm>
            <a:off x="536575" y="1547245"/>
            <a:ext cx="1855379"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74" name="直接连接符 73"/>
          <p:cNvCxnSpPr/>
          <p:nvPr/>
        </p:nvCxnSpPr>
        <p:spPr>
          <a:xfrm>
            <a:off x="536575" y="1718695"/>
            <a:ext cx="1855379"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75" name="直接连接符 74"/>
          <p:cNvCxnSpPr/>
          <p:nvPr/>
        </p:nvCxnSpPr>
        <p:spPr>
          <a:xfrm>
            <a:off x="536575" y="1875858"/>
            <a:ext cx="1855379"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76" name="直接连接符 75"/>
          <p:cNvCxnSpPr/>
          <p:nvPr/>
        </p:nvCxnSpPr>
        <p:spPr>
          <a:xfrm>
            <a:off x="536575" y="2047308"/>
            <a:ext cx="1855377" cy="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33" name="等腰三角形 32"/>
          <p:cNvSpPr/>
          <p:nvPr/>
        </p:nvSpPr>
        <p:spPr>
          <a:xfrm>
            <a:off x="2000250" y="6254294"/>
            <a:ext cx="381000" cy="513301"/>
          </a:xfrm>
          <a:prstGeom prst="triangle">
            <a:avLst/>
          </a:prstGeom>
          <a:solidFill>
            <a:srgbClr val="1A8A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等腰三角形 33"/>
          <p:cNvSpPr/>
          <p:nvPr/>
        </p:nvSpPr>
        <p:spPr>
          <a:xfrm>
            <a:off x="2381250" y="5840443"/>
            <a:ext cx="674915" cy="1013250"/>
          </a:xfrm>
          <a:prstGeom prst="triangl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等腰三角形 34"/>
          <p:cNvSpPr/>
          <p:nvPr/>
        </p:nvSpPr>
        <p:spPr>
          <a:xfrm>
            <a:off x="3146878" y="6329700"/>
            <a:ext cx="381000" cy="513301"/>
          </a:xfrm>
          <a:prstGeom prst="triangle">
            <a:avLst/>
          </a:prstGeom>
          <a:solidFill>
            <a:srgbClr val="1A8A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等腰三角形 35"/>
          <p:cNvSpPr/>
          <p:nvPr/>
        </p:nvSpPr>
        <p:spPr>
          <a:xfrm>
            <a:off x="95250" y="5621722"/>
            <a:ext cx="1066800" cy="1231971"/>
          </a:xfrm>
          <a:prstGeom prst="triangl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等腰三角形 36"/>
          <p:cNvSpPr/>
          <p:nvPr/>
        </p:nvSpPr>
        <p:spPr>
          <a:xfrm>
            <a:off x="876300" y="6254294"/>
            <a:ext cx="381000" cy="513301"/>
          </a:xfrm>
          <a:prstGeom prst="triangl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Freeform 3"/>
          <p:cNvSpPr/>
          <p:nvPr/>
        </p:nvSpPr>
        <p:spPr>
          <a:xfrm>
            <a:off x="6632575" y="3912394"/>
            <a:ext cx="142314" cy="142272"/>
          </a:xfrm>
          <a:custGeom>
            <a:avLst/>
            <a:gdLst>
              <a:gd name="connsiteX0" fmla="*/ 0 w 106680"/>
              <a:gd name="connsiteY0" fmla="*/ 53339 h 106679"/>
              <a:gd name="connsiteX1" fmla="*/ 53340 w 106680"/>
              <a:gd name="connsiteY1" fmla="*/ 0 h 106679"/>
              <a:gd name="connsiteX2" fmla="*/ 106679 w 106680"/>
              <a:gd name="connsiteY2" fmla="*/ 53339 h 106679"/>
              <a:gd name="connsiteX3" fmla="*/ 53340 w 106680"/>
              <a:gd name="connsiteY3" fmla="*/ 106679 h 106679"/>
              <a:gd name="connsiteX4" fmla="*/ 0 w 106680"/>
              <a:gd name="connsiteY4" fmla="*/ 53339 h 10667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06680" h="106679">
                <a:moveTo>
                  <a:pt x="0" y="53339"/>
                </a:moveTo>
                <a:cubicBezTo>
                  <a:pt x="0" y="23876"/>
                  <a:pt x="23876" y="0"/>
                  <a:pt x="53340" y="0"/>
                </a:cubicBezTo>
                <a:cubicBezTo>
                  <a:pt x="82803" y="0"/>
                  <a:pt x="106679" y="23876"/>
                  <a:pt x="106679" y="53339"/>
                </a:cubicBezTo>
                <a:cubicBezTo>
                  <a:pt x="106679" y="82804"/>
                  <a:pt x="82803" y="106679"/>
                  <a:pt x="53340" y="106679"/>
                </a:cubicBezTo>
                <a:cubicBezTo>
                  <a:pt x="23876" y="106679"/>
                  <a:pt x="0" y="82804"/>
                  <a:pt x="0" y="53339"/>
                </a:cubicBezTo>
              </a:path>
            </a:pathLst>
          </a:custGeom>
          <a:solidFill>
            <a:srgbClr val="00B050"/>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21963" tIns="60981" rIns="121963" bIns="60981" rtlCol="0" anchor="ctr"/>
          <a:lstStyle/>
          <a:p>
            <a:pPr algn="ctr"/>
            <a:endParaRPr lang="zh-CN" altLang="en-US"/>
          </a:p>
        </p:txBody>
      </p:sp>
      <p:sp>
        <p:nvSpPr>
          <p:cNvPr id="41" name="Freeform 3"/>
          <p:cNvSpPr/>
          <p:nvPr/>
        </p:nvSpPr>
        <p:spPr>
          <a:xfrm>
            <a:off x="6632575" y="4424772"/>
            <a:ext cx="142314" cy="142272"/>
          </a:xfrm>
          <a:custGeom>
            <a:avLst/>
            <a:gdLst>
              <a:gd name="connsiteX0" fmla="*/ 0 w 106680"/>
              <a:gd name="connsiteY0" fmla="*/ 53339 h 106679"/>
              <a:gd name="connsiteX1" fmla="*/ 53340 w 106680"/>
              <a:gd name="connsiteY1" fmla="*/ 0 h 106679"/>
              <a:gd name="connsiteX2" fmla="*/ 106679 w 106680"/>
              <a:gd name="connsiteY2" fmla="*/ 53339 h 106679"/>
              <a:gd name="connsiteX3" fmla="*/ 53340 w 106680"/>
              <a:gd name="connsiteY3" fmla="*/ 106679 h 106679"/>
              <a:gd name="connsiteX4" fmla="*/ 0 w 106680"/>
              <a:gd name="connsiteY4" fmla="*/ 53339 h 10667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06680" h="106679">
                <a:moveTo>
                  <a:pt x="0" y="53339"/>
                </a:moveTo>
                <a:cubicBezTo>
                  <a:pt x="0" y="23876"/>
                  <a:pt x="23876" y="0"/>
                  <a:pt x="53340" y="0"/>
                </a:cubicBezTo>
                <a:cubicBezTo>
                  <a:pt x="82803" y="0"/>
                  <a:pt x="106679" y="23876"/>
                  <a:pt x="106679" y="53339"/>
                </a:cubicBezTo>
                <a:cubicBezTo>
                  <a:pt x="106679" y="82804"/>
                  <a:pt x="82803" y="106679"/>
                  <a:pt x="53340" y="106679"/>
                </a:cubicBezTo>
                <a:cubicBezTo>
                  <a:pt x="23876" y="106679"/>
                  <a:pt x="0" y="82804"/>
                  <a:pt x="0" y="53339"/>
                </a:cubicBezTo>
              </a:path>
            </a:pathLst>
          </a:custGeom>
          <a:solidFill>
            <a:schemeClr val="bg1"/>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21963" tIns="60981" rIns="121963" bIns="60981" rtlCol="0" anchor="ctr"/>
          <a:lstStyle/>
          <a:p>
            <a:pPr algn="ctr"/>
            <a:endParaRPr lang="zh-CN" altLang="en-US"/>
          </a:p>
        </p:txBody>
      </p:sp>
      <p:sp>
        <p:nvSpPr>
          <p:cNvPr id="42" name="TextBox 1"/>
          <p:cNvSpPr txBox="1"/>
          <p:nvPr/>
        </p:nvSpPr>
        <p:spPr>
          <a:xfrm>
            <a:off x="6048108" y="2790616"/>
            <a:ext cx="355867" cy="369353"/>
          </a:xfrm>
          <a:prstGeom prst="rect">
            <a:avLst/>
          </a:prstGeom>
          <a:noFill/>
        </p:spPr>
        <p:txBody>
          <a:bodyPr wrap="none" lIns="0" tIns="0" rIns="0" bIns="60981" rtlCol="0">
            <a:spAutoFit/>
          </a:bodyPr>
          <a:lstStyle/>
          <a:p>
            <a:pPr>
              <a:lnSpc>
                <a:spcPts val="2401"/>
              </a:lnSpc>
            </a:pPr>
            <a:r>
              <a:rPr lang="en-US" altLang="zh-CN" sz="2000" dirty="0" smtClean="0">
                <a:solidFill>
                  <a:srgbClr val="4197DF"/>
                </a:solidFill>
                <a:latin typeface="+mj-lt"/>
                <a:cs typeface="Microsoft YaHei UI" pitchFamily="18" charset="0"/>
              </a:rPr>
              <a:t>7.3</a:t>
            </a:r>
            <a:endParaRPr lang="en-US" altLang="zh-CN" sz="2000" dirty="0">
              <a:solidFill>
                <a:srgbClr val="4197DF"/>
              </a:solidFill>
              <a:latin typeface="+mj-lt"/>
              <a:cs typeface="Microsoft YaHei UI" pitchFamily="18" charset="0"/>
            </a:endParaRPr>
          </a:p>
        </p:txBody>
      </p:sp>
      <p:sp>
        <p:nvSpPr>
          <p:cNvPr id="60" name="Freeform 3"/>
          <p:cNvSpPr/>
          <p:nvPr/>
        </p:nvSpPr>
        <p:spPr>
          <a:xfrm>
            <a:off x="6632575" y="4945472"/>
            <a:ext cx="142314" cy="142272"/>
          </a:xfrm>
          <a:custGeom>
            <a:avLst/>
            <a:gdLst>
              <a:gd name="connsiteX0" fmla="*/ 0 w 106680"/>
              <a:gd name="connsiteY0" fmla="*/ 53339 h 106679"/>
              <a:gd name="connsiteX1" fmla="*/ 53340 w 106680"/>
              <a:gd name="connsiteY1" fmla="*/ 0 h 106679"/>
              <a:gd name="connsiteX2" fmla="*/ 106679 w 106680"/>
              <a:gd name="connsiteY2" fmla="*/ 53339 h 106679"/>
              <a:gd name="connsiteX3" fmla="*/ 53340 w 106680"/>
              <a:gd name="connsiteY3" fmla="*/ 106679 h 106679"/>
              <a:gd name="connsiteX4" fmla="*/ 0 w 106680"/>
              <a:gd name="connsiteY4" fmla="*/ 53339 h 10667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06680" h="106679">
                <a:moveTo>
                  <a:pt x="0" y="53339"/>
                </a:moveTo>
                <a:cubicBezTo>
                  <a:pt x="0" y="23876"/>
                  <a:pt x="23876" y="0"/>
                  <a:pt x="53340" y="0"/>
                </a:cubicBezTo>
                <a:cubicBezTo>
                  <a:pt x="82803" y="0"/>
                  <a:pt x="106679" y="23876"/>
                  <a:pt x="106679" y="53339"/>
                </a:cubicBezTo>
                <a:cubicBezTo>
                  <a:pt x="106679" y="82804"/>
                  <a:pt x="82803" y="106679"/>
                  <a:pt x="53340" y="106679"/>
                </a:cubicBezTo>
                <a:cubicBezTo>
                  <a:pt x="23876" y="106679"/>
                  <a:pt x="0" y="82804"/>
                  <a:pt x="0" y="53339"/>
                </a:cubicBezTo>
              </a:path>
            </a:pathLst>
          </a:custGeom>
          <a:solidFill>
            <a:srgbClr val="64C44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21963" tIns="60981" rIns="121963" bIns="60981" rtlCol="0" anchor="ctr"/>
          <a:lstStyle/>
          <a:p>
            <a:pPr algn="ctr"/>
            <a:endParaRPr lang="zh-CN" altLang="en-US"/>
          </a:p>
        </p:txBody>
      </p:sp>
      <p:sp>
        <p:nvSpPr>
          <p:cNvPr id="67" name="Freeform 3"/>
          <p:cNvSpPr/>
          <p:nvPr/>
        </p:nvSpPr>
        <p:spPr>
          <a:xfrm>
            <a:off x="6632575" y="5491572"/>
            <a:ext cx="142314" cy="142272"/>
          </a:xfrm>
          <a:custGeom>
            <a:avLst/>
            <a:gdLst>
              <a:gd name="connsiteX0" fmla="*/ 0 w 106680"/>
              <a:gd name="connsiteY0" fmla="*/ 53339 h 106679"/>
              <a:gd name="connsiteX1" fmla="*/ 53340 w 106680"/>
              <a:gd name="connsiteY1" fmla="*/ 0 h 106679"/>
              <a:gd name="connsiteX2" fmla="*/ 106679 w 106680"/>
              <a:gd name="connsiteY2" fmla="*/ 53339 h 106679"/>
              <a:gd name="connsiteX3" fmla="*/ 53340 w 106680"/>
              <a:gd name="connsiteY3" fmla="*/ 106679 h 106679"/>
              <a:gd name="connsiteX4" fmla="*/ 0 w 106680"/>
              <a:gd name="connsiteY4" fmla="*/ 53339 h 10667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06680" h="106679">
                <a:moveTo>
                  <a:pt x="0" y="53339"/>
                </a:moveTo>
                <a:cubicBezTo>
                  <a:pt x="0" y="23876"/>
                  <a:pt x="23876" y="0"/>
                  <a:pt x="53340" y="0"/>
                </a:cubicBezTo>
                <a:cubicBezTo>
                  <a:pt x="82803" y="0"/>
                  <a:pt x="106679" y="23876"/>
                  <a:pt x="106679" y="53339"/>
                </a:cubicBezTo>
                <a:cubicBezTo>
                  <a:pt x="106679" y="82804"/>
                  <a:pt x="82803" y="106679"/>
                  <a:pt x="53340" y="106679"/>
                </a:cubicBezTo>
                <a:cubicBezTo>
                  <a:pt x="23876" y="106679"/>
                  <a:pt x="0" y="82804"/>
                  <a:pt x="0" y="53339"/>
                </a:cubicBezTo>
              </a:path>
            </a:pathLst>
          </a:custGeom>
          <a:solidFill>
            <a:srgbClr val="64C44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21963" tIns="60981" rIns="121963" bIns="60981" rtlCol="0" anchor="ctr"/>
          <a:lstStyle/>
          <a:p>
            <a:pPr algn="ctr"/>
            <a:endParaRPr lang="zh-CN" altLang="en-US"/>
          </a:p>
        </p:txBody>
      </p:sp>
      <p:sp>
        <p:nvSpPr>
          <p:cNvPr id="43" name="TextBox 1"/>
          <p:cNvSpPr txBox="1"/>
          <p:nvPr/>
        </p:nvSpPr>
        <p:spPr>
          <a:xfrm>
            <a:off x="7013575" y="3846805"/>
            <a:ext cx="2274662" cy="350886"/>
          </a:xfrm>
          <a:prstGeom prst="rect">
            <a:avLst/>
          </a:prstGeom>
          <a:noFill/>
        </p:spPr>
        <p:txBody>
          <a:bodyPr wrap="none" lIns="0" tIns="0" rIns="0" bIns="60981" rtlCol="0">
            <a:spAutoFit/>
          </a:bodyPr>
          <a:lstStyle/>
          <a:p>
            <a:pPr>
              <a:lnSpc>
                <a:spcPts val="2401"/>
              </a:lnSpc>
            </a:pPr>
            <a:r>
              <a:rPr lang="zh-CN" altLang="en-US" sz="1900" dirty="0">
                <a:solidFill>
                  <a:srgbClr val="656D8D"/>
                </a:solidFill>
                <a:latin typeface="Microsoft YaHei UI" pitchFamily="18" charset="0"/>
                <a:cs typeface="Microsoft YaHei UI" pitchFamily="18" charset="0"/>
              </a:rPr>
              <a:t>动漫音乐和</a:t>
            </a:r>
            <a:r>
              <a:rPr lang="en-US" altLang="zh-CN" sz="1900" dirty="0">
                <a:solidFill>
                  <a:srgbClr val="656D8D"/>
                </a:solidFill>
                <a:latin typeface="Microsoft YaHei UI" pitchFamily="18" charset="0"/>
                <a:cs typeface="Microsoft YaHei UI" pitchFamily="18" charset="0"/>
              </a:rPr>
              <a:t>MIDI</a:t>
            </a:r>
            <a:r>
              <a:rPr lang="zh-CN" altLang="en-US" sz="1900" dirty="0">
                <a:solidFill>
                  <a:srgbClr val="656D8D"/>
                </a:solidFill>
                <a:latin typeface="Microsoft YaHei UI" pitchFamily="18" charset="0"/>
                <a:cs typeface="Microsoft YaHei UI" pitchFamily="18" charset="0"/>
              </a:rPr>
              <a:t>音乐</a:t>
            </a:r>
            <a:endParaRPr lang="zh-CN" altLang="en-US" sz="1900" dirty="0">
              <a:solidFill>
                <a:srgbClr val="656D8D"/>
              </a:solidFill>
              <a:latin typeface="Microsoft YaHei UI" pitchFamily="18" charset="0"/>
              <a:cs typeface="Microsoft YaHei UI" pitchFamily="18" charset="0"/>
            </a:endParaRPr>
          </a:p>
        </p:txBody>
      </p:sp>
      <p:sp>
        <p:nvSpPr>
          <p:cNvPr id="44" name="TextBox 1"/>
          <p:cNvSpPr txBox="1"/>
          <p:nvPr/>
        </p:nvSpPr>
        <p:spPr>
          <a:xfrm>
            <a:off x="7013575" y="4374308"/>
            <a:ext cx="2923877" cy="350886"/>
          </a:xfrm>
          <a:prstGeom prst="rect">
            <a:avLst/>
          </a:prstGeom>
          <a:noFill/>
        </p:spPr>
        <p:txBody>
          <a:bodyPr wrap="none" lIns="0" tIns="0" rIns="0" bIns="60981" rtlCol="0">
            <a:spAutoFit/>
          </a:bodyPr>
          <a:lstStyle/>
          <a:p>
            <a:pPr>
              <a:lnSpc>
                <a:spcPts val="2401"/>
              </a:lnSpc>
            </a:pPr>
            <a:r>
              <a:rPr lang="zh-CN" altLang="en-US" sz="1900" dirty="0">
                <a:solidFill>
                  <a:srgbClr val="656D8D"/>
                </a:solidFill>
                <a:latin typeface="Microsoft YaHei UI" pitchFamily="18" charset="0"/>
                <a:cs typeface="Microsoft YaHei UI" pitchFamily="18" charset="0"/>
              </a:rPr>
              <a:t>动画片</a:t>
            </a:r>
            <a:r>
              <a:rPr lang="en-US" altLang="zh-CN" sz="1900" dirty="0">
                <a:solidFill>
                  <a:srgbClr val="656D8D"/>
                </a:solidFill>
                <a:latin typeface="Microsoft YaHei UI" pitchFamily="18" charset="0"/>
                <a:cs typeface="Microsoft YaHei UI" pitchFamily="18" charset="0"/>
              </a:rPr>
              <a:t>《</a:t>
            </a:r>
            <a:r>
              <a:rPr lang="zh-CN" altLang="en-US" sz="1900" dirty="0">
                <a:solidFill>
                  <a:srgbClr val="656D8D"/>
                </a:solidFill>
                <a:latin typeface="Microsoft YaHei UI" pitchFamily="18" charset="0"/>
                <a:cs typeface="Microsoft YaHei UI" pitchFamily="18" charset="0"/>
              </a:rPr>
              <a:t>狮子王</a:t>
            </a:r>
            <a:r>
              <a:rPr lang="en-US" altLang="zh-CN" sz="1900" dirty="0">
                <a:solidFill>
                  <a:srgbClr val="656D8D"/>
                </a:solidFill>
                <a:latin typeface="Microsoft YaHei UI" pitchFamily="18" charset="0"/>
                <a:cs typeface="Microsoft YaHei UI" pitchFamily="18" charset="0"/>
              </a:rPr>
              <a:t>》</a:t>
            </a:r>
            <a:r>
              <a:rPr lang="zh-CN" altLang="en-US" sz="1900" dirty="0">
                <a:solidFill>
                  <a:srgbClr val="656D8D"/>
                </a:solidFill>
                <a:latin typeface="Microsoft YaHei UI" pitchFamily="18" charset="0"/>
                <a:cs typeface="Microsoft YaHei UI" pitchFamily="18" charset="0"/>
              </a:rPr>
              <a:t>声音赏析</a:t>
            </a:r>
            <a:endParaRPr lang="zh-CN" altLang="en-US" sz="1900" dirty="0">
              <a:solidFill>
                <a:srgbClr val="656D8D"/>
              </a:solidFill>
              <a:latin typeface="Microsoft YaHei UI" pitchFamily="18" charset="0"/>
              <a:cs typeface="Microsoft YaHei UI" pitchFamily="18" charset="0"/>
            </a:endParaRPr>
          </a:p>
        </p:txBody>
      </p:sp>
      <p:sp>
        <p:nvSpPr>
          <p:cNvPr id="45" name="TextBox 1"/>
          <p:cNvSpPr txBox="1"/>
          <p:nvPr/>
        </p:nvSpPr>
        <p:spPr>
          <a:xfrm>
            <a:off x="6048108" y="3846805"/>
            <a:ext cx="355867" cy="369353"/>
          </a:xfrm>
          <a:prstGeom prst="rect">
            <a:avLst/>
          </a:prstGeom>
          <a:noFill/>
        </p:spPr>
        <p:txBody>
          <a:bodyPr wrap="none" lIns="0" tIns="0" rIns="0" bIns="60981" rtlCol="0">
            <a:spAutoFit/>
          </a:bodyPr>
          <a:lstStyle/>
          <a:p>
            <a:pPr>
              <a:lnSpc>
                <a:spcPts val="2401"/>
              </a:lnSpc>
            </a:pPr>
            <a:r>
              <a:rPr lang="en-US" altLang="zh-CN" sz="2000" dirty="0" smtClean="0">
                <a:solidFill>
                  <a:srgbClr val="4197DF"/>
                </a:solidFill>
                <a:latin typeface="+mj-lt"/>
                <a:cs typeface="Microsoft YaHei UI" pitchFamily="18" charset="0"/>
              </a:rPr>
              <a:t>7.4</a:t>
            </a:r>
            <a:endParaRPr lang="en-US" altLang="zh-CN" sz="2000" dirty="0">
              <a:solidFill>
                <a:srgbClr val="4197DF"/>
              </a:solidFill>
              <a:latin typeface="+mj-lt"/>
              <a:cs typeface="Microsoft YaHei UI" pitchFamily="18" charset="0"/>
            </a:endParaRPr>
          </a:p>
        </p:txBody>
      </p:sp>
      <p:sp>
        <p:nvSpPr>
          <p:cNvPr id="48" name="TextBox 1"/>
          <p:cNvSpPr txBox="1"/>
          <p:nvPr/>
        </p:nvSpPr>
        <p:spPr>
          <a:xfrm>
            <a:off x="6048108" y="4323508"/>
            <a:ext cx="355867" cy="369353"/>
          </a:xfrm>
          <a:prstGeom prst="rect">
            <a:avLst/>
          </a:prstGeom>
          <a:noFill/>
        </p:spPr>
        <p:txBody>
          <a:bodyPr wrap="none" lIns="0" tIns="0" rIns="0" bIns="60981" rtlCol="0">
            <a:spAutoFit/>
          </a:bodyPr>
          <a:lstStyle/>
          <a:p>
            <a:pPr>
              <a:lnSpc>
                <a:spcPts val="2401"/>
              </a:lnSpc>
            </a:pPr>
            <a:r>
              <a:rPr lang="en-US" altLang="zh-CN" sz="2000" dirty="0" smtClean="0">
                <a:solidFill>
                  <a:srgbClr val="4197DF"/>
                </a:solidFill>
                <a:latin typeface="+mj-lt"/>
                <a:cs typeface="Microsoft YaHei UI" pitchFamily="18" charset="0"/>
              </a:rPr>
              <a:t>7.5</a:t>
            </a:r>
            <a:endParaRPr lang="en-US" altLang="zh-CN" sz="2000" dirty="0">
              <a:solidFill>
                <a:srgbClr val="4197DF"/>
              </a:solidFill>
              <a:latin typeface="+mj-lt"/>
              <a:cs typeface="Microsoft YaHei UI" pitchFamily="18" charset="0"/>
            </a:endParaRPr>
          </a:p>
        </p:txBody>
      </p:sp>
    </p:spTree>
    <p:extLst>
      <p:ext uri="{BB962C8B-B14F-4D97-AF65-F5344CB8AC3E}">
        <p14:creationId xmlns:p14="http://schemas.microsoft.com/office/powerpoint/2010/main" val="2036490831"/>
      </p:ext>
    </p:extLst>
  </p:cSld>
  <p:clrMapOvr>
    <a:masterClrMapping/>
  </p:clrMapOvr>
  <p:transition spd="slow">
    <p:push dir="u"/>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pPr>
              <a:lnSpc>
                <a:spcPts val="2401"/>
              </a:lnSpc>
            </a:pPr>
            <a:r>
              <a:rPr lang="en-US" altLang="zh-CN" dirty="0" smtClean="0"/>
              <a:t>7.5</a:t>
            </a:r>
            <a:r>
              <a:rPr lang="zh-CN" altLang="en-US" dirty="0" smtClean="0"/>
              <a:t>动画片</a:t>
            </a:r>
            <a:r>
              <a:rPr lang="en-US" altLang="zh-CN" dirty="0"/>
              <a:t>《</a:t>
            </a:r>
            <a:r>
              <a:rPr lang="zh-CN" altLang="en-US" dirty="0"/>
              <a:t>狮子王</a:t>
            </a:r>
            <a:r>
              <a:rPr lang="en-US" altLang="zh-CN" dirty="0"/>
              <a:t>》</a:t>
            </a:r>
            <a:r>
              <a:rPr lang="zh-CN" altLang="en-US" dirty="0"/>
              <a:t>声音赏析</a:t>
            </a:r>
          </a:p>
        </p:txBody>
      </p:sp>
      <p:sp>
        <p:nvSpPr>
          <p:cNvPr id="243" name="矩形 242"/>
          <p:cNvSpPr/>
          <p:nvPr/>
        </p:nvSpPr>
        <p:spPr>
          <a:xfrm>
            <a:off x="-43052" y="1452676"/>
            <a:ext cx="12198349" cy="60684"/>
          </a:xfrm>
          <a:prstGeom prst="rect">
            <a:avLst/>
          </a:prstGeom>
          <a:solidFill>
            <a:srgbClr val="C0000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4" name="内容占位符 5"/>
          <p:cNvSpPr>
            <a:spLocks noGrp="1"/>
          </p:cNvSpPr>
          <p:nvPr>
            <p:ph idx="1"/>
          </p:nvPr>
        </p:nvSpPr>
        <p:spPr>
          <a:xfrm>
            <a:off x="717485" y="1600994"/>
            <a:ext cx="10763379" cy="3311667"/>
          </a:xfrm>
        </p:spPr>
        <p:txBody>
          <a:bodyPr>
            <a:noAutofit/>
          </a:bodyPr>
          <a:lstStyle/>
          <a:p>
            <a:pPr>
              <a:lnSpc>
                <a:spcPct val="150000"/>
              </a:lnSpc>
            </a:pPr>
            <a:r>
              <a:rPr lang="en-US" altLang="zh-CN" sz="1800" dirty="0">
                <a:solidFill>
                  <a:schemeClr val="tx1"/>
                </a:solidFill>
              </a:rPr>
              <a:t>《</a:t>
            </a:r>
            <a:r>
              <a:rPr lang="zh-CN" altLang="en-US" sz="1800" dirty="0">
                <a:solidFill>
                  <a:schemeClr val="tx1"/>
                </a:solidFill>
              </a:rPr>
              <a:t>狮子王</a:t>
            </a:r>
            <a:r>
              <a:rPr lang="en-US" altLang="zh-CN" sz="1800" dirty="0">
                <a:solidFill>
                  <a:schemeClr val="tx1"/>
                </a:solidFill>
              </a:rPr>
              <a:t>》</a:t>
            </a:r>
            <a:r>
              <a:rPr lang="zh-CN" altLang="en-US" sz="1800" dirty="0">
                <a:solidFill>
                  <a:schemeClr val="tx1"/>
                </a:solidFill>
              </a:rPr>
              <a:t>作为迪士尼的经典之作，堪称动画电影史上的奇迹！自</a:t>
            </a:r>
            <a:r>
              <a:rPr lang="en-US" altLang="zh-CN" sz="1800" dirty="0">
                <a:solidFill>
                  <a:schemeClr val="tx1"/>
                </a:solidFill>
              </a:rPr>
              <a:t>1994</a:t>
            </a:r>
            <a:r>
              <a:rPr lang="zh-CN" altLang="en-US" sz="1800" dirty="0">
                <a:solidFill>
                  <a:schemeClr val="tx1"/>
                </a:solidFill>
              </a:rPr>
              <a:t>年</a:t>
            </a:r>
            <a:r>
              <a:rPr lang="en-US" altLang="zh-CN" sz="1800" dirty="0">
                <a:solidFill>
                  <a:schemeClr val="tx1"/>
                </a:solidFill>
              </a:rPr>
              <a:t>6</a:t>
            </a:r>
            <a:r>
              <a:rPr lang="zh-CN" altLang="en-US" sz="1800" dirty="0">
                <a:solidFill>
                  <a:schemeClr val="tx1"/>
                </a:solidFill>
              </a:rPr>
              <a:t>月</a:t>
            </a:r>
            <a:r>
              <a:rPr lang="en-US" altLang="zh-CN" sz="1800" dirty="0">
                <a:solidFill>
                  <a:schemeClr val="tx1"/>
                </a:solidFill>
              </a:rPr>
              <a:t>24</a:t>
            </a:r>
            <a:r>
              <a:rPr lang="zh-CN" altLang="en-US" sz="1800" dirty="0">
                <a:solidFill>
                  <a:schemeClr val="tx1"/>
                </a:solidFill>
              </a:rPr>
              <a:t>日在美国上映以后，一直以其活泼可爱的卡通形象、震撼人心的壮丽场景、感人至深的优美音乐，以及其所描述的爱情与责任的故事内容，深深的打动了许多人。</a:t>
            </a:r>
            <a:r>
              <a:rPr lang="en-US" altLang="zh-CN" sz="1800" dirty="0">
                <a:solidFill>
                  <a:schemeClr val="tx1"/>
                </a:solidFill>
              </a:rPr>
              <a:t>《</a:t>
            </a:r>
            <a:r>
              <a:rPr lang="zh-CN" altLang="en-US" sz="1800" dirty="0">
                <a:solidFill>
                  <a:schemeClr val="tx1"/>
                </a:solidFill>
              </a:rPr>
              <a:t>狮子王</a:t>
            </a:r>
            <a:r>
              <a:rPr lang="en-US" altLang="zh-CN" sz="1800" dirty="0">
                <a:solidFill>
                  <a:schemeClr val="tx1"/>
                </a:solidFill>
              </a:rPr>
              <a:t>》</a:t>
            </a:r>
            <a:r>
              <a:rPr lang="zh-CN" altLang="en-US" sz="1800" dirty="0">
                <a:solidFill>
                  <a:schemeClr val="tx1"/>
                </a:solidFill>
              </a:rPr>
              <a:t>不仅创造了票房上的巨大成功，也使人重新定义了动画电影。在</a:t>
            </a:r>
            <a:r>
              <a:rPr lang="en-US" altLang="zh-CN" sz="1800" dirty="0">
                <a:solidFill>
                  <a:schemeClr val="tx1"/>
                </a:solidFill>
              </a:rPr>
              <a:t>1995</a:t>
            </a:r>
            <a:r>
              <a:rPr lang="zh-CN" altLang="en-US" sz="1800" dirty="0">
                <a:solidFill>
                  <a:schemeClr val="tx1"/>
                </a:solidFill>
              </a:rPr>
              <a:t>年的第</a:t>
            </a:r>
            <a:r>
              <a:rPr lang="en-US" altLang="zh-CN" sz="1800" dirty="0">
                <a:solidFill>
                  <a:schemeClr val="tx1"/>
                </a:solidFill>
              </a:rPr>
              <a:t>67</a:t>
            </a:r>
            <a:r>
              <a:rPr lang="zh-CN" altLang="en-US" sz="1800" dirty="0">
                <a:solidFill>
                  <a:schemeClr val="tx1"/>
                </a:solidFill>
              </a:rPr>
              <a:t>届奥斯卡颁奖晚会上，</a:t>
            </a:r>
            <a:r>
              <a:rPr lang="en-US" altLang="zh-CN" sz="1800" dirty="0">
                <a:solidFill>
                  <a:schemeClr val="tx1"/>
                </a:solidFill>
              </a:rPr>
              <a:t>《</a:t>
            </a:r>
            <a:r>
              <a:rPr lang="zh-CN" altLang="en-US" sz="1800" dirty="0">
                <a:solidFill>
                  <a:schemeClr val="tx1"/>
                </a:solidFill>
              </a:rPr>
              <a:t>狮子王</a:t>
            </a:r>
            <a:r>
              <a:rPr lang="en-US" altLang="zh-CN" sz="1800" dirty="0">
                <a:solidFill>
                  <a:schemeClr val="tx1"/>
                </a:solidFill>
              </a:rPr>
              <a:t>》</a:t>
            </a:r>
            <a:r>
              <a:rPr lang="zh-CN" altLang="en-US" sz="1800" dirty="0">
                <a:solidFill>
                  <a:schemeClr val="tx1"/>
                </a:solidFill>
              </a:rPr>
              <a:t>荣获最佳电影配乐及最佳电影主题曲两项大奖。 片尾曲是由艾尔顿</a:t>
            </a:r>
            <a:r>
              <a:rPr lang="en-US" altLang="zh-CN" sz="1800" dirty="0">
                <a:solidFill>
                  <a:schemeClr val="tx1"/>
                </a:solidFill>
              </a:rPr>
              <a:t>•</a:t>
            </a:r>
            <a:r>
              <a:rPr lang="zh-CN" altLang="en-US" sz="1800" dirty="0">
                <a:solidFill>
                  <a:schemeClr val="tx1"/>
                </a:solidFill>
              </a:rPr>
              <a:t>约翰演唱的</a:t>
            </a:r>
            <a:r>
              <a:rPr lang="en-US" altLang="zh-CN" sz="1800" dirty="0">
                <a:solidFill>
                  <a:schemeClr val="tx1"/>
                </a:solidFill>
              </a:rPr>
              <a:t>《</a:t>
            </a:r>
            <a:r>
              <a:rPr lang="zh-CN" altLang="en-US" sz="1800" dirty="0">
                <a:solidFill>
                  <a:schemeClr val="tx1"/>
                </a:solidFill>
              </a:rPr>
              <a:t>今晚感觉我的爱</a:t>
            </a:r>
            <a:r>
              <a:rPr lang="en-US" altLang="zh-CN" sz="1800" dirty="0">
                <a:solidFill>
                  <a:schemeClr val="tx1"/>
                </a:solidFill>
              </a:rPr>
              <a:t>》</a:t>
            </a:r>
            <a:r>
              <a:rPr lang="zh-CN" altLang="en-US" sz="1800" dirty="0">
                <a:solidFill>
                  <a:schemeClr val="tx1"/>
                </a:solidFill>
              </a:rPr>
              <a:t>，这首歌在此处是一次完整的体现。没有影片中的情节和效果声音的干扰，加上原汁原味的摇滚乐的伴奏，让观众领略到艾尔顿</a:t>
            </a:r>
            <a:r>
              <a:rPr lang="en-US" altLang="zh-CN" sz="1800" dirty="0">
                <a:solidFill>
                  <a:schemeClr val="tx1"/>
                </a:solidFill>
              </a:rPr>
              <a:t>•</a:t>
            </a:r>
            <a:r>
              <a:rPr lang="zh-CN" altLang="en-US" sz="1800" dirty="0">
                <a:solidFill>
                  <a:schemeClr val="tx1"/>
                </a:solidFill>
              </a:rPr>
              <a:t>约翰淳朴的演唱魅力。</a:t>
            </a:r>
            <a:r>
              <a:rPr lang="en-US" altLang="zh-CN" sz="1800" dirty="0">
                <a:solidFill>
                  <a:schemeClr val="tx1"/>
                </a:solidFill>
              </a:rPr>
              <a:t>《</a:t>
            </a:r>
            <a:r>
              <a:rPr lang="zh-CN" altLang="en-US" sz="1800" dirty="0">
                <a:solidFill>
                  <a:schemeClr val="tx1"/>
                </a:solidFill>
              </a:rPr>
              <a:t>狮子王</a:t>
            </a:r>
            <a:r>
              <a:rPr lang="en-US" altLang="zh-CN" sz="1800" dirty="0">
                <a:solidFill>
                  <a:schemeClr val="tx1"/>
                </a:solidFill>
              </a:rPr>
              <a:t>》</a:t>
            </a:r>
            <a:r>
              <a:rPr lang="zh-CN" altLang="en-US" sz="1800" dirty="0">
                <a:solidFill>
                  <a:schemeClr val="tx1"/>
                </a:solidFill>
              </a:rPr>
              <a:t>这部动画片的音乐写得非常成功，因此而荣获了</a:t>
            </a:r>
            <a:r>
              <a:rPr lang="en-US" altLang="zh-CN" sz="1800" dirty="0">
                <a:solidFill>
                  <a:schemeClr val="tx1"/>
                </a:solidFill>
              </a:rPr>
              <a:t>1995</a:t>
            </a:r>
            <a:r>
              <a:rPr lang="zh-CN" altLang="en-US" sz="1800" dirty="0">
                <a:solidFill>
                  <a:schemeClr val="tx1"/>
                </a:solidFill>
              </a:rPr>
              <a:t>年奥斯卡和金球奖最佳原著音乐和最佳电影歌曲两项大奖</a:t>
            </a:r>
            <a:endParaRPr lang="en-US" altLang="zh-CN" dirty="0" smtClean="0">
              <a:solidFill>
                <a:schemeClr val="tx1"/>
              </a:solidFill>
            </a:endParaRPr>
          </a:p>
        </p:txBody>
      </p:sp>
      <p:sp>
        <p:nvSpPr>
          <p:cNvPr id="245" name="矩形 244"/>
          <p:cNvSpPr/>
          <p:nvPr/>
        </p:nvSpPr>
        <p:spPr>
          <a:xfrm>
            <a:off x="848890" y="6293819"/>
            <a:ext cx="343077" cy="369362"/>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8" name="矩形 247"/>
          <p:cNvSpPr/>
          <p:nvPr/>
        </p:nvSpPr>
        <p:spPr>
          <a:xfrm>
            <a:off x="0" y="6097412"/>
            <a:ext cx="12198350" cy="762176"/>
          </a:xfrm>
          <a:prstGeom prst="rect">
            <a:avLst/>
          </a:prstGeom>
          <a:solidFill>
            <a:srgbClr val="74B836"/>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9" name="矩形 248"/>
          <p:cNvSpPr/>
          <p:nvPr/>
        </p:nvSpPr>
        <p:spPr>
          <a:xfrm>
            <a:off x="1" y="5904092"/>
            <a:ext cx="12198350" cy="60684"/>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0" name="矩形 249"/>
          <p:cNvSpPr/>
          <p:nvPr/>
        </p:nvSpPr>
        <p:spPr>
          <a:xfrm>
            <a:off x="-8809" y="5667672"/>
            <a:ext cx="495557" cy="533524"/>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1" name="矩形 250"/>
          <p:cNvSpPr/>
          <p:nvPr/>
        </p:nvSpPr>
        <p:spPr>
          <a:xfrm>
            <a:off x="2340789" y="6009853"/>
            <a:ext cx="266841" cy="287285"/>
          </a:xfrm>
          <a:prstGeom prst="rect">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2" name="矩形 251"/>
          <p:cNvSpPr/>
          <p:nvPr/>
        </p:nvSpPr>
        <p:spPr>
          <a:xfrm>
            <a:off x="2016814" y="6423778"/>
            <a:ext cx="266841" cy="287285"/>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4" name="矩形 253"/>
          <p:cNvSpPr/>
          <p:nvPr/>
        </p:nvSpPr>
        <p:spPr>
          <a:xfrm>
            <a:off x="1883393" y="5961909"/>
            <a:ext cx="266841" cy="287285"/>
          </a:xfrm>
          <a:prstGeom prst="rect">
            <a:avLst/>
          </a:prstGeom>
          <a:solidFill>
            <a:srgbClr val="7F7F7F"/>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5" name="矩形 254"/>
          <p:cNvSpPr/>
          <p:nvPr/>
        </p:nvSpPr>
        <p:spPr>
          <a:xfrm flipV="1">
            <a:off x="1174351" y="6009853"/>
            <a:ext cx="266841" cy="28728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6" name="矩形 255"/>
          <p:cNvSpPr/>
          <p:nvPr/>
        </p:nvSpPr>
        <p:spPr>
          <a:xfrm>
            <a:off x="3050082" y="6293819"/>
            <a:ext cx="156291" cy="13551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Tree>
    <p:extLst>
      <p:ext uri="{BB962C8B-B14F-4D97-AF65-F5344CB8AC3E}">
        <p14:creationId xmlns:p14="http://schemas.microsoft.com/office/powerpoint/2010/main" val="820917735"/>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8809" y="1795118"/>
            <a:ext cx="12192000" cy="2938733"/>
          </a:xfrm>
          <a:prstGeom prst="rect">
            <a:avLst/>
          </a:prstGeom>
          <a:solidFill>
            <a:srgbClr val="1A8A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标题 2"/>
          <p:cNvSpPr>
            <a:spLocks noGrp="1"/>
          </p:cNvSpPr>
          <p:nvPr>
            <p:ph type="title"/>
          </p:nvPr>
        </p:nvSpPr>
        <p:spPr/>
        <p:txBody>
          <a:bodyPr/>
          <a:lstStyle/>
          <a:p>
            <a:pPr>
              <a:lnSpc>
                <a:spcPts val="2401"/>
              </a:lnSpc>
            </a:pPr>
            <a:r>
              <a:rPr lang="zh-CN" altLang="en-US" dirty="0" smtClean="0"/>
              <a:t>本章小结</a:t>
            </a:r>
            <a:endParaRPr lang="zh-CN" altLang="en-US" dirty="0"/>
          </a:p>
        </p:txBody>
      </p:sp>
      <p:sp>
        <p:nvSpPr>
          <p:cNvPr id="243" name="矩形 242"/>
          <p:cNvSpPr/>
          <p:nvPr/>
        </p:nvSpPr>
        <p:spPr>
          <a:xfrm>
            <a:off x="-43052" y="1452676"/>
            <a:ext cx="12198349" cy="60684"/>
          </a:xfrm>
          <a:prstGeom prst="rect">
            <a:avLst/>
          </a:prstGeom>
          <a:solidFill>
            <a:srgbClr val="C0000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5" name="矩形 244"/>
          <p:cNvSpPr/>
          <p:nvPr/>
        </p:nvSpPr>
        <p:spPr>
          <a:xfrm>
            <a:off x="848890" y="6293819"/>
            <a:ext cx="343077" cy="369362"/>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6" name="矩形 245"/>
          <p:cNvSpPr/>
          <p:nvPr/>
        </p:nvSpPr>
        <p:spPr>
          <a:xfrm>
            <a:off x="2016814" y="5524030"/>
            <a:ext cx="266841" cy="28728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7" name="矩形 246"/>
          <p:cNvSpPr/>
          <p:nvPr/>
        </p:nvSpPr>
        <p:spPr>
          <a:xfrm>
            <a:off x="367079" y="5524030"/>
            <a:ext cx="266841" cy="28728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8" name="矩形 247"/>
          <p:cNvSpPr/>
          <p:nvPr/>
        </p:nvSpPr>
        <p:spPr>
          <a:xfrm>
            <a:off x="0" y="6097412"/>
            <a:ext cx="12198350" cy="762176"/>
          </a:xfrm>
          <a:prstGeom prst="rect">
            <a:avLst/>
          </a:prstGeom>
          <a:solidFill>
            <a:srgbClr val="74B836"/>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9" name="矩形 248"/>
          <p:cNvSpPr/>
          <p:nvPr/>
        </p:nvSpPr>
        <p:spPr>
          <a:xfrm>
            <a:off x="1" y="5904092"/>
            <a:ext cx="12198350" cy="60684"/>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0" name="矩形 249"/>
          <p:cNvSpPr/>
          <p:nvPr/>
        </p:nvSpPr>
        <p:spPr>
          <a:xfrm>
            <a:off x="-8809" y="5667672"/>
            <a:ext cx="495557" cy="533524"/>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1" name="矩形 250"/>
          <p:cNvSpPr/>
          <p:nvPr/>
        </p:nvSpPr>
        <p:spPr>
          <a:xfrm>
            <a:off x="2340789" y="6009853"/>
            <a:ext cx="266841" cy="287285"/>
          </a:xfrm>
          <a:prstGeom prst="rect">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2" name="矩形 251"/>
          <p:cNvSpPr/>
          <p:nvPr/>
        </p:nvSpPr>
        <p:spPr>
          <a:xfrm>
            <a:off x="2016814" y="6423778"/>
            <a:ext cx="266841" cy="287285"/>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4" name="矩形 253"/>
          <p:cNvSpPr/>
          <p:nvPr/>
        </p:nvSpPr>
        <p:spPr>
          <a:xfrm>
            <a:off x="1883393" y="5722569"/>
            <a:ext cx="266841" cy="287285"/>
          </a:xfrm>
          <a:prstGeom prst="rect">
            <a:avLst/>
          </a:prstGeom>
          <a:solidFill>
            <a:srgbClr val="7F7F7F"/>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5" name="矩形 254"/>
          <p:cNvSpPr/>
          <p:nvPr/>
        </p:nvSpPr>
        <p:spPr>
          <a:xfrm flipV="1">
            <a:off x="1174351" y="6009853"/>
            <a:ext cx="266841" cy="28728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6" name="矩形 255"/>
          <p:cNvSpPr/>
          <p:nvPr/>
        </p:nvSpPr>
        <p:spPr>
          <a:xfrm>
            <a:off x="3050082" y="6293819"/>
            <a:ext cx="156291" cy="13551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3" name="文本占位符 6"/>
          <p:cNvSpPr txBox="1">
            <a:spLocks/>
          </p:cNvSpPr>
          <p:nvPr/>
        </p:nvSpPr>
        <p:spPr>
          <a:xfrm>
            <a:off x="633920" y="1933996"/>
            <a:ext cx="10723055" cy="4267200"/>
          </a:xfrm>
          <a:prstGeom prst="rect">
            <a:avLst/>
          </a:prstGeom>
        </p:spPr>
        <p:txBody>
          <a:bodyPr/>
          <a:lstStyle>
            <a:lvl1pPr marL="360000" indent="-360000" algn="l" defTabSz="914400" rtl="0" eaLnBrk="1" latinLnBrk="0" hangingPunct="1">
              <a:lnSpc>
                <a:spcPct val="130000"/>
              </a:lnSpc>
              <a:spcBef>
                <a:spcPts val="1000"/>
              </a:spcBef>
              <a:buFont typeface="Wingdings" pitchFamily="2" charset="2"/>
              <a:buChar char="l"/>
              <a:defRPr sz="2000" kern="1200">
                <a:solidFill>
                  <a:schemeClr val="tx1">
                    <a:lumMod val="85000"/>
                    <a:lumOff val="15000"/>
                  </a:schemeClr>
                </a:solidFill>
                <a:latin typeface="微软雅黑" pitchFamily="34" charset="-122"/>
                <a:ea typeface="微软雅黑"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lang="zh-CN" altLang="en-US" sz="1800" kern="1200" dirty="0" smtClean="0">
                <a:solidFill>
                  <a:schemeClr val="tx1">
                    <a:lumMod val="85000"/>
                    <a:lumOff val="15000"/>
                  </a:schemeClr>
                </a:solidFill>
                <a:latin typeface="微软雅黑" pitchFamily="34" charset="-122"/>
                <a:ea typeface="微软雅黑"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85000"/>
                    <a:lumOff val="15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dirty="0">
                <a:solidFill>
                  <a:schemeClr val="bg1"/>
                </a:solidFill>
              </a:rPr>
              <a:t>本章内容主要介绍动画的配音配乐主要包括配音的概念和发展历史、动画配音的类型以及流程，再介绍了动画声音的构成元素主要有语言、音效、音乐及其在作品中的作用，接着介绍了动漫音乐的分类、</a:t>
            </a:r>
            <a:r>
              <a:rPr lang="en-US" altLang="zh-CN" dirty="0">
                <a:solidFill>
                  <a:schemeClr val="bg1"/>
                </a:solidFill>
              </a:rPr>
              <a:t>MIDI</a:t>
            </a:r>
            <a:r>
              <a:rPr lang="zh-CN" altLang="en-US" dirty="0">
                <a:solidFill>
                  <a:schemeClr val="bg1"/>
                </a:solidFill>
              </a:rPr>
              <a:t>音乐的概述和基本文件结构，最后进行了动画片</a:t>
            </a:r>
            <a:r>
              <a:rPr lang="en-US" altLang="zh-CN" dirty="0">
                <a:solidFill>
                  <a:schemeClr val="bg1"/>
                </a:solidFill>
              </a:rPr>
              <a:t>《</a:t>
            </a:r>
            <a:r>
              <a:rPr lang="zh-CN" altLang="en-US" dirty="0">
                <a:solidFill>
                  <a:schemeClr val="bg1"/>
                </a:solidFill>
              </a:rPr>
              <a:t>狮子王</a:t>
            </a:r>
            <a:r>
              <a:rPr lang="en-US" altLang="zh-CN" dirty="0">
                <a:solidFill>
                  <a:schemeClr val="bg1"/>
                </a:solidFill>
              </a:rPr>
              <a:t>》</a:t>
            </a:r>
            <a:r>
              <a:rPr lang="zh-CN" altLang="en-US" dirty="0">
                <a:solidFill>
                  <a:schemeClr val="bg1"/>
                </a:solidFill>
              </a:rPr>
              <a:t>声音的赏析。</a:t>
            </a:r>
            <a:endParaRPr lang="zh-CN" altLang="en-US" dirty="0" smtClean="0">
              <a:solidFill>
                <a:schemeClr val="bg1"/>
              </a:solidFill>
            </a:endParaRPr>
          </a:p>
        </p:txBody>
      </p:sp>
    </p:spTree>
    <p:extLst>
      <p:ext uri="{BB962C8B-B14F-4D97-AF65-F5344CB8AC3E}">
        <p14:creationId xmlns:p14="http://schemas.microsoft.com/office/powerpoint/2010/main" val="4038045463"/>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8350" cy="6859588"/>
          </a:xfrm>
          <a:prstGeom prst="rect">
            <a:avLst/>
          </a:prstGeom>
        </p:spPr>
      </p:pic>
      <p:sp>
        <p:nvSpPr>
          <p:cNvPr id="6" name="矩形 5"/>
          <p:cNvSpPr/>
          <p:nvPr/>
        </p:nvSpPr>
        <p:spPr>
          <a:xfrm>
            <a:off x="2258147" y="2210312"/>
            <a:ext cx="7682056" cy="60973"/>
          </a:xfrm>
          <a:prstGeom prst="rect">
            <a:avLst/>
          </a:prstGeom>
          <a:gradFill flip="none" rotWithShape="1">
            <a:gsLst>
              <a:gs pos="0">
                <a:srgbClr val="28A7E1"/>
              </a:gs>
              <a:gs pos="50000">
                <a:schemeClr val="accent1">
                  <a:tint val="44500"/>
                  <a:satMod val="160000"/>
                </a:schemeClr>
              </a:gs>
              <a:gs pos="100000">
                <a:srgbClr val="28A7E1"/>
              </a:gs>
            </a:gsLst>
            <a:lin ang="5400000" scaled="0"/>
            <a:tileRect/>
          </a:gradFill>
        </p:spPr>
        <p:style>
          <a:lnRef idx="2">
            <a:schemeClr val="accent1">
              <a:shade val="50000"/>
            </a:schemeClr>
          </a:lnRef>
          <a:fillRef idx="1">
            <a:schemeClr val="accent1"/>
          </a:fillRef>
          <a:effectRef idx="0">
            <a:schemeClr val="accent1"/>
          </a:effectRef>
          <a:fontRef idx="minor">
            <a:schemeClr val="lt1"/>
          </a:fontRef>
        </p:style>
        <p:txBody>
          <a:bodyPr lIns="121963" tIns="60981" rIns="121963" bIns="60981" spcCol="0" rtlCol="0" anchor="ctr"/>
          <a:lstStyle/>
          <a:p>
            <a:pPr algn="ctr"/>
            <a:endParaRPr lang="zh-CN" altLang="en-US"/>
          </a:p>
        </p:txBody>
      </p:sp>
      <p:sp>
        <p:nvSpPr>
          <p:cNvPr id="7" name="矩形 6"/>
          <p:cNvSpPr/>
          <p:nvPr/>
        </p:nvSpPr>
        <p:spPr>
          <a:xfrm>
            <a:off x="2258147" y="4025019"/>
            <a:ext cx="7682056" cy="60973"/>
          </a:xfrm>
          <a:prstGeom prst="rect">
            <a:avLst/>
          </a:prstGeom>
          <a:gradFill flip="none" rotWithShape="1">
            <a:gsLst>
              <a:gs pos="0">
                <a:srgbClr val="28A7E1"/>
              </a:gs>
              <a:gs pos="50000">
                <a:schemeClr val="accent1">
                  <a:tint val="44500"/>
                  <a:satMod val="160000"/>
                </a:schemeClr>
              </a:gs>
              <a:gs pos="100000">
                <a:srgbClr val="28A7E1"/>
              </a:gs>
            </a:gsLst>
            <a:lin ang="5400000" scaled="0"/>
            <a:tileRect/>
          </a:gradFill>
        </p:spPr>
        <p:style>
          <a:lnRef idx="2">
            <a:schemeClr val="accent1">
              <a:shade val="50000"/>
            </a:schemeClr>
          </a:lnRef>
          <a:fillRef idx="1">
            <a:schemeClr val="accent1"/>
          </a:fillRef>
          <a:effectRef idx="0">
            <a:schemeClr val="accent1"/>
          </a:effectRef>
          <a:fontRef idx="minor">
            <a:schemeClr val="lt1"/>
          </a:fontRef>
        </p:style>
        <p:txBody>
          <a:bodyPr lIns="121963" tIns="60981" rIns="121963" bIns="60981" spcCol="0" rtlCol="0" anchor="ctr"/>
          <a:lstStyle/>
          <a:p>
            <a:pPr algn="ctr"/>
            <a:endParaRPr lang="zh-CN" altLang="en-US"/>
          </a:p>
        </p:txBody>
      </p:sp>
      <p:sp>
        <p:nvSpPr>
          <p:cNvPr id="14" name="椭圆 13"/>
          <p:cNvSpPr/>
          <p:nvPr/>
        </p:nvSpPr>
        <p:spPr>
          <a:xfrm>
            <a:off x="10095121" y="2480346"/>
            <a:ext cx="203200" cy="203200"/>
          </a:xfrm>
          <a:prstGeom prst="ellipse">
            <a:avLst/>
          </a:prstGeom>
          <a:solidFill>
            <a:srgbClr val="3E5CC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p:cNvSpPr/>
          <p:nvPr/>
        </p:nvSpPr>
        <p:spPr>
          <a:xfrm>
            <a:off x="10095121" y="2727996"/>
            <a:ext cx="203200" cy="203200"/>
          </a:xfrm>
          <a:prstGeom prst="ellipse">
            <a:avLst/>
          </a:prstGeom>
          <a:solidFill>
            <a:srgbClr val="64C44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p:nvSpPr>
        <p:spPr>
          <a:xfrm>
            <a:off x="10095121" y="2975646"/>
            <a:ext cx="203200" cy="203200"/>
          </a:xfrm>
          <a:prstGeom prst="ellipse">
            <a:avLst/>
          </a:prstGeom>
          <a:solidFill>
            <a:srgbClr val="F08E35">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
          <p:cNvSpPr txBox="1"/>
          <p:nvPr/>
        </p:nvSpPr>
        <p:spPr>
          <a:xfrm>
            <a:off x="2611437" y="2134394"/>
            <a:ext cx="7006442" cy="1938992"/>
          </a:xfrm>
          <a:prstGeom prst="rect">
            <a:avLst/>
          </a:prstGeom>
          <a:noFill/>
        </p:spPr>
        <p:txBody>
          <a:bodyPr wrap="square" rtlCol="0">
            <a:spAutoFit/>
          </a:bodyPr>
          <a:lstStyle/>
          <a:p>
            <a:r>
              <a:rPr lang="en-US" altLang="zh-CN" sz="12000" b="1" dirty="0" smtClean="0">
                <a:solidFill>
                  <a:schemeClr val="bg1"/>
                </a:solidFill>
                <a:latin typeface="微软雅黑" panose="020B0503020204020204" pitchFamily="34" charset="-122"/>
                <a:ea typeface="微软雅黑" panose="020B0503020204020204" pitchFamily="34" charset="-122"/>
              </a:rPr>
              <a:t>THANKS</a:t>
            </a:r>
            <a:endParaRPr lang="zh-CN" altLang="en-US" sz="12000" b="1"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01055571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pPr>
              <a:lnSpc>
                <a:spcPts val="2401"/>
              </a:lnSpc>
            </a:pPr>
            <a:r>
              <a:rPr lang="en-US" altLang="zh-CN" dirty="0"/>
              <a:t>7.1.2</a:t>
            </a:r>
            <a:r>
              <a:rPr lang="zh-CN" altLang="en-US" dirty="0"/>
              <a:t>动画配音的发展历史</a:t>
            </a:r>
            <a:endParaRPr lang="zh-CN" altLang="en-US" dirty="0"/>
          </a:p>
        </p:txBody>
      </p:sp>
      <p:sp>
        <p:nvSpPr>
          <p:cNvPr id="243" name="矩形 242"/>
          <p:cNvSpPr/>
          <p:nvPr/>
        </p:nvSpPr>
        <p:spPr>
          <a:xfrm>
            <a:off x="-43052" y="1452676"/>
            <a:ext cx="12198349" cy="60684"/>
          </a:xfrm>
          <a:prstGeom prst="rect">
            <a:avLst/>
          </a:prstGeom>
          <a:solidFill>
            <a:srgbClr val="C0000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4" name="内容占位符 5"/>
          <p:cNvSpPr>
            <a:spLocks noGrp="1"/>
          </p:cNvSpPr>
          <p:nvPr>
            <p:ph idx="1"/>
          </p:nvPr>
        </p:nvSpPr>
        <p:spPr>
          <a:xfrm>
            <a:off x="475420" y="1677194"/>
            <a:ext cx="11175028" cy="1981200"/>
          </a:xfrm>
        </p:spPr>
        <p:txBody>
          <a:bodyPr>
            <a:noAutofit/>
          </a:bodyPr>
          <a:lstStyle/>
          <a:p>
            <a:pPr>
              <a:lnSpc>
                <a:spcPct val="150000"/>
              </a:lnSpc>
            </a:pPr>
            <a:r>
              <a:rPr lang="zh-CN" altLang="en-US" dirty="0"/>
              <a:t>早期动画片中的声音主要体现在对音效与音乐的运用方面，片中的人物基本没有对白，一般都采用哑剧式的表演方式，这种方式已经成为一种独特的风格被广泛运用于许多动画影片中，如</a:t>
            </a:r>
            <a:r>
              <a:rPr lang="en-US" altLang="zh-CN" dirty="0"/>
              <a:t>《</a:t>
            </a:r>
            <a:r>
              <a:rPr lang="zh-CN" altLang="en-US" dirty="0"/>
              <a:t>猫和老鼠</a:t>
            </a:r>
            <a:r>
              <a:rPr lang="en-US" altLang="zh-CN" dirty="0"/>
              <a:t>》</a:t>
            </a:r>
            <a:r>
              <a:rPr lang="zh-CN" altLang="en-US" dirty="0"/>
              <a:t>、</a:t>
            </a:r>
            <a:r>
              <a:rPr lang="en-US" altLang="zh-CN" dirty="0"/>
              <a:t>《</a:t>
            </a:r>
            <a:r>
              <a:rPr lang="zh-CN" altLang="en-US" dirty="0"/>
              <a:t>米老鼠和唐老鸭</a:t>
            </a:r>
            <a:r>
              <a:rPr lang="en-US" altLang="zh-CN" dirty="0"/>
              <a:t>》</a:t>
            </a:r>
            <a:r>
              <a:rPr lang="zh-CN" altLang="en-US" dirty="0"/>
              <a:t>、</a:t>
            </a:r>
            <a:r>
              <a:rPr lang="en-US" altLang="zh-CN" dirty="0"/>
              <a:t>《</a:t>
            </a:r>
            <a:r>
              <a:rPr lang="zh-CN" altLang="en-US" dirty="0"/>
              <a:t>鼹鼠的故事</a:t>
            </a:r>
            <a:r>
              <a:rPr lang="en-US" altLang="zh-CN" dirty="0"/>
              <a:t>》</a:t>
            </a:r>
            <a:r>
              <a:rPr lang="zh-CN" altLang="en-US" dirty="0"/>
              <a:t>等。</a:t>
            </a:r>
            <a:endParaRPr lang="en-US" altLang="zh-CN" dirty="0" smtClean="0"/>
          </a:p>
          <a:p>
            <a:pPr>
              <a:lnSpc>
                <a:spcPct val="150000"/>
              </a:lnSpc>
            </a:pPr>
            <a:r>
              <a:rPr lang="zh-CN" altLang="en-US" dirty="0"/>
              <a:t>在动画片中，使用语言来描述剧情，刻画人物开始于</a:t>
            </a:r>
            <a:r>
              <a:rPr lang="en-US" altLang="zh-CN" dirty="0"/>
              <a:t>20</a:t>
            </a:r>
            <a:r>
              <a:rPr lang="zh-CN" altLang="en-US" dirty="0"/>
              <a:t>世纪</a:t>
            </a:r>
            <a:r>
              <a:rPr lang="en-US" altLang="zh-CN" dirty="0"/>
              <a:t>30</a:t>
            </a:r>
            <a:r>
              <a:rPr lang="zh-CN" altLang="en-US" dirty="0"/>
              <a:t>年代，其中最具代表性的是</a:t>
            </a:r>
            <a:r>
              <a:rPr lang="en-US" altLang="zh-CN" dirty="0"/>
              <a:t>1937</a:t>
            </a:r>
            <a:r>
              <a:rPr lang="zh-CN" altLang="en-US" dirty="0"/>
              <a:t>年末诞生的世界上第一部动画片</a:t>
            </a:r>
            <a:r>
              <a:rPr lang="en-US" altLang="zh-CN" dirty="0"/>
              <a:t>《</a:t>
            </a:r>
            <a:r>
              <a:rPr lang="zh-CN" altLang="en-US" dirty="0"/>
              <a:t>白雪公主和七个小矮人</a:t>
            </a:r>
            <a:r>
              <a:rPr lang="en-US" altLang="zh-CN" dirty="0"/>
              <a:t>》</a:t>
            </a:r>
            <a:r>
              <a:rPr lang="zh-CN" altLang="en-US" dirty="0"/>
              <a:t>，它标志着动画片由短片发展成为独立的大型作品。</a:t>
            </a:r>
            <a:endParaRPr lang="zh-CN" altLang="en-US" dirty="0">
              <a:solidFill>
                <a:srgbClr val="FF0000"/>
              </a:solidFill>
            </a:endParaRPr>
          </a:p>
        </p:txBody>
      </p:sp>
      <p:sp>
        <p:nvSpPr>
          <p:cNvPr id="245" name="矩形 244"/>
          <p:cNvSpPr/>
          <p:nvPr/>
        </p:nvSpPr>
        <p:spPr>
          <a:xfrm>
            <a:off x="848890" y="6293819"/>
            <a:ext cx="343077" cy="369362"/>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6" name="矩形 245"/>
          <p:cNvSpPr/>
          <p:nvPr/>
        </p:nvSpPr>
        <p:spPr>
          <a:xfrm>
            <a:off x="2016814" y="5524030"/>
            <a:ext cx="266841" cy="28728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7" name="矩形 246"/>
          <p:cNvSpPr/>
          <p:nvPr/>
        </p:nvSpPr>
        <p:spPr>
          <a:xfrm>
            <a:off x="367079" y="5524030"/>
            <a:ext cx="266841" cy="28728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8" name="矩形 247"/>
          <p:cNvSpPr/>
          <p:nvPr/>
        </p:nvSpPr>
        <p:spPr>
          <a:xfrm>
            <a:off x="0" y="6097412"/>
            <a:ext cx="12198350" cy="762176"/>
          </a:xfrm>
          <a:prstGeom prst="rect">
            <a:avLst/>
          </a:prstGeom>
          <a:solidFill>
            <a:srgbClr val="74B836"/>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9" name="矩形 248"/>
          <p:cNvSpPr/>
          <p:nvPr/>
        </p:nvSpPr>
        <p:spPr>
          <a:xfrm>
            <a:off x="1" y="5904092"/>
            <a:ext cx="12198350" cy="60684"/>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0" name="矩形 249"/>
          <p:cNvSpPr/>
          <p:nvPr/>
        </p:nvSpPr>
        <p:spPr>
          <a:xfrm>
            <a:off x="-8809" y="5667672"/>
            <a:ext cx="495557" cy="533524"/>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1" name="矩形 250"/>
          <p:cNvSpPr/>
          <p:nvPr/>
        </p:nvSpPr>
        <p:spPr>
          <a:xfrm>
            <a:off x="2340789" y="6009853"/>
            <a:ext cx="266841" cy="287285"/>
          </a:xfrm>
          <a:prstGeom prst="rect">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2" name="矩形 251"/>
          <p:cNvSpPr/>
          <p:nvPr/>
        </p:nvSpPr>
        <p:spPr>
          <a:xfrm>
            <a:off x="2016814" y="6423778"/>
            <a:ext cx="266841" cy="287285"/>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3" name="矩形 252"/>
          <p:cNvSpPr/>
          <p:nvPr/>
        </p:nvSpPr>
        <p:spPr>
          <a:xfrm>
            <a:off x="2607630" y="5409117"/>
            <a:ext cx="106736" cy="114913"/>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4" name="矩形 253"/>
          <p:cNvSpPr/>
          <p:nvPr/>
        </p:nvSpPr>
        <p:spPr>
          <a:xfrm>
            <a:off x="1883393" y="5722569"/>
            <a:ext cx="266841" cy="287285"/>
          </a:xfrm>
          <a:prstGeom prst="rect">
            <a:avLst/>
          </a:prstGeom>
          <a:solidFill>
            <a:srgbClr val="7F7F7F"/>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5" name="矩形 254"/>
          <p:cNvSpPr/>
          <p:nvPr/>
        </p:nvSpPr>
        <p:spPr>
          <a:xfrm flipV="1">
            <a:off x="1174351" y="6009853"/>
            <a:ext cx="266841" cy="28728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6" name="矩形 255"/>
          <p:cNvSpPr/>
          <p:nvPr/>
        </p:nvSpPr>
        <p:spPr>
          <a:xfrm>
            <a:off x="3050082" y="6293819"/>
            <a:ext cx="156291" cy="13551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Tree>
    <p:extLst>
      <p:ext uri="{BB962C8B-B14F-4D97-AF65-F5344CB8AC3E}">
        <p14:creationId xmlns:p14="http://schemas.microsoft.com/office/powerpoint/2010/main" val="118671063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Freeform 3"/>
          <p:cNvSpPr/>
          <p:nvPr/>
        </p:nvSpPr>
        <p:spPr>
          <a:xfrm>
            <a:off x="4422775" y="967738"/>
            <a:ext cx="6629399" cy="5205255"/>
          </a:xfrm>
          <a:custGeom>
            <a:avLst/>
            <a:gdLst>
              <a:gd name="connsiteX0" fmla="*/ 0 w 7560564"/>
              <a:gd name="connsiteY0" fmla="*/ 282448 h 3275076"/>
              <a:gd name="connsiteX1" fmla="*/ 282473 w 7560564"/>
              <a:gd name="connsiteY1" fmla="*/ 0 h 3275076"/>
              <a:gd name="connsiteX2" fmla="*/ 7278116 w 7560564"/>
              <a:gd name="connsiteY2" fmla="*/ 0 h 3275076"/>
              <a:gd name="connsiteX3" fmla="*/ 7560563 w 7560564"/>
              <a:gd name="connsiteY3" fmla="*/ 282448 h 3275076"/>
              <a:gd name="connsiteX4" fmla="*/ 7560563 w 7560564"/>
              <a:gd name="connsiteY4" fmla="*/ 2992602 h 3275076"/>
              <a:gd name="connsiteX5" fmla="*/ 7278116 w 7560564"/>
              <a:gd name="connsiteY5" fmla="*/ 3275075 h 3275076"/>
              <a:gd name="connsiteX6" fmla="*/ 282473 w 7560564"/>
              <a:gd name="connsiteY6" fmla="*/ 3275075 h 3275076"/>
              <a:gd name="connsiteX7" fmla="*/ 0 w 7560564"/>
              <a:gd name="connsiteY7" fmla="*/ 2992602 h 3275076"/>
              <a:gd name="connsiteX8" fmla="*/ 0 w 7560564"/>
              <a:gd name="connsiteY8" fmla="*/ 282448 h 327507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Lst>
            <a:rect l="l" t="t" r="r" b="b"/>
            <a:pathLst>
              <a:path w="7560564" h="3275076">
                <a:moveTo>
                  <a:pt x="0" y="282448"/>
                </a:moveTo>
                <a:cubicBezTo>
                  <a:pt x="0" y="126492"/>
                  <a:pt x="126466" y="0"/>
                  <a:pt x="282473" y="0"/>
                </a:cubicBezTo>
                <a:lnTo>
                  <a:pt x="7278116" y="0"/>
                </a:lnTo>
                <a:cubicBezTo>
                  <a:pt x="7434071" y="0"/>
                  <a:pt x="7560563" y="126492"/>
                  <a:pt x="7560563" y="282448"/>
                </a:cubicBezTo>
                <a:lnTo>
                  <a:pt x="7560563" y="2992602"/>
                </a:lnTo>
                <a:cubicBezTo>
                  <a:pt x="7560563" y="3148609"/>
                  <a:pt x="7434071" y="3275075"/>
                  <a:pt x="7278116" y="3275075"/>
                </a:cubicBezTo>
                <a:lnTo>
                  <a:pt x="282473" y="3275075"/>
                </a:lnTo>
                <a:cubicBezTo>
                  <a:pt x="126466" y="3275075"/>
                  <a:pt x="0" y="3148609"/>
                  <a:pt x="0" y="2992602"/>
                </a:cubicBezTo>
                <a:lnTo>
                  <a:pt x="0" y="282448"/>
                </a:lnTo>
              </a:path>
            </a:pathLst>
          </a:custGeom>
          <a:solidFill>
            <a:srgbClr val="FFFFFF">
              <a:alpha val="100000"/>
            </a:srgbClr>
          </a:solidFill>
          <a:ln w="12700">
            <a:solidFill>
              <a:srgbClr val="000000">
                <a:alpha val="0"/>
              </a:srgbClr>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5775040" y="2102029"/>
            <a:ext cx="4913633" cy="482924"/>
          </a:xfrm>
          <a:prstGeom prst="rect">
            <a:avLst/>
          </a:prstGeom>
          <a:solidFill>
            <a:srgbClr val="92D05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TextBox 1"/>
          <p:cNvSpPr txBox="1"/>
          <p:nvPr/>
        </p:nvSpPr>
        <p:spPr>
          <a:xfrm>
            <a:off x="7013575" y="2267291"/>
            <a:ext cx="2436564" cy="350886"/>
          </a:xfrm>
          <a:prstGeom prst="rect">
            <a:avLst/>
          </a:prstGeom>
          <a:noFill/>
        </p:spPr>
        <p:txBody>
          <a:bodyPr wrap="none" lIns="0" tIns="0" rIns="0" bIns="60981" rtlCol="0">
            <a:spAutoFit/>
          </a:bodyPr>
          <a:lstStyle/>
          <a:p>
            <a:pPr>
              <a:lnSpc>
                <a:spcPts val="2401"/>
              </a:lnSpc>
            </a:pPr>
            <a:r>
              <a:rPr lang="zh-CN" altLang="en-US" sz="1900" dirty="0">
                <a:solidFill>
                  <a:srgbClr val="656D8D"/>
                </a:solidFill>
                <a:latin typeface="Microsoft YaHei UI" pitchFamily="18" charset="0"/>
                <a:cs typeface="Microsoft YaHei UI" pitchFamily="18" charset="0"/>
              </a:rPr>
              <a:t>动画配音的类型与流程</a:t>
            </a:r>
            <a:endParaRPr lang="zh-CN" altLang="en-US" sz="1900" dirty="0">
              <a:solidFill>
                <a:srgbClr val="656D8D"/>
              </a:solidFill>
              <a:latin typeface="Microsoft YaHei UI" pitchFamily="18" charset="0"/>
              <a:cs typeface="Microsoft YaHei UI" pitchFamily="18" charset="0"/>
            </a:endParaRPr>
          </a:p>
        </p:txBody>
      </p:sp>
      <p:sp>
        <p:nvSpPr>
          <p:cNvPr id="18" name="TextBox 1"/>
          <p:cNvSpPr txBox="1"/>
          <p:nvPr/>
        </p:nvSpPr>
        <p:spPr>
          <a:xfrm>
            <a:off x="7013575" y="1646922"/>
            <a:ext cx="2680221" cy="350886"/>
          </a:xfrm>
          <a:prstGeom prst="rect">
            <a:avLst/>
          </a:prstGeom>
          <a:noFill/>
        </p:spPr>
        <p:txBody>
          <a:bodyPr wrap="none" lIns="0" tIns="0" rIns="0" bIns="60981" rtlCol="0">
            <a:spAutoFit/>
          </a:bodyPr>
          <a:lstStyle/>
          <a:p>
            <a:pPr>
              <a:lnSpc>
                <a:spcPts val="2401"/>
              </a:lnSpc>
            </a:pPr>
            <a:r>
              <a:rPr lang="zh-CN" altLang="en-US" sz="1900" dirty="0">
                <a:solidFill>
                  <a:srgbClr val="656D8D"/>
                </a:solidFill>
                <a:latin typeface="Microsoft YaHei UI" pitchFamily="18" charset="0"/>
                <a:cs typeface="Microsoft YaHei UI" pitchFamily="18" charset="0"/>
              </a:rPr>
              <a:t>配音的概念及其发展历史</a:t>
            </a:r>
          </a:p>
        </p:txBody>
      </p:sp>
      <p:sp>
        <p:nvSpPr>
          <p:cNvPr id="47" name="TextBox 1"/>
          <p:cNvSpPr txBox="1"/>
          <p:nvPr/>
        </p:nvSpPr>
        <p:spPr>
          <a:xfrm>
            <a:off x="7013575" y="2794794"/>
            <a:ext cx="3411190" cy="658663"/>
          </a:xfrm>
          <a:prstGeom prst="rect">
            <a:avLst/>
          </a:prstGeom>
          <a:noFill/>
        </p:spPr>
        <p:txBody>
          <a:bodyPr wrap="none" lIns="0" tIns="0" rIns="0" bIns="60981" rtlCol="0">
            <a:spAutoFit/>
          </a:bodyPr>
          <a:lstStyle/>
          <a:p>
            <a:pPr>
              <a:lnSpc>
                <a:spcPts val="2401"/>
              </a:lnSpc>
            </a:pPr>
            <a:r>
              <a:rPr lang="zh-CN" altLang="en-US" sz="1900" dirty="0">
                <a:solidFill>
                  <a:srgbClr val="656D8D"/>
                </a:solidFill>
                <a:latin typeface="Microsoft YaHei UI" pitchFamily="18" charset="0"/>
                <a:cs typeface="Microsoft YaHei UI" pitchFamily="18" charset="0"/>
              </a:rPr>
              <a:t>动画声音的构成元素及其在</a:t>
            </a:r>
            <a:r>
              <a:rPr lang="zh-CN" altLang="en-US" sz="1900" dirty="0" smtClean="0">
                <a:solidFill>
                  <a:srgbClr val="656D8D"/>
                </a:solidFill>
                <a:latin typeface="Microsoft YaHei UI" pitchFamily="18" charset="0"/>
                <a:cs typeface="Microsoft YaHei UI" pitchFamily="18" charset="0"/>
              </a:rPr>
              <a:t>作品</a:t>
            </a:r>
            <a:endParaRPr lang="en-US" altLang="zh-CN" sz="1900" dirty="0" smtClean="0">
              <a:solidFill>
                <a:srgbClr val="656D8D"/>
              </a:solidFill>
              <a:latin typeface="Microsoft YaHei UI" pitchFamily="18" charset="0"/>
              <a:cs typeface="Microsoft YaHei UI" pitchFamily="18" charset="0"/>
            </a:endParaRPr>
          </a:p>
          <a:p>
            <a:pPr>
              <a:lnSpc>
                <a:spcPts val="2401"/>
              </a:lnSpc>
            </a:pPr>
            <a:r>
              <a:rPr lang="zh-CN" altLang="en-US" sz="1900" dirty="0" smtClean="0">
                <a:solidFill>
                  <a:srgbClr val="656D8D"/>
                </a:solidFill>
                <a:latin typeface="Microsoft YaHei UI" pitchFamily="18" charset="0"/>
                <a:cs typeface="Microsoft YaHei UI" pitchFamily="18" charset="0"/>
              </a:rPr>
              <a:t>中</a:t>
            </a:r>
            <a:r>
              <a:rPr lang="zh-CN" altLang="en-US" sz="1900" dirty="0">
                <a:solidFill>
                  <a:srgbClr val="656D8D"/>
                </a:solidFill>
                <a:latin typeface="Microsoft YaHei UI" pitchFamily="18" charset="0"/>
                <a:cs typeface="Microsoft YaHei UI" pitchFamily="18" charset="0"/>
              </a:rPr>
              <a:t>的作用</a:t>
            </a:r>
            <a:endParaRPr lang="zh-CN" altLang="en-US" sz="1900" dirty="0">
              <a:solidFill>
                <a:srgbClr val="656D8D"/>
              </a:solidFill>
              <a:latin typeface="Microsoft YaHei UI" pitchFamily="18" charset="0"/>
              <a:cs typeface="Microsoft YaHei UI" pitchFamily="18" charset="0"/>
            </a:endParaRPr>
          </a:p>
        </p:txBody>
      </p:sp>
      <p:sp>
        <p:nvSpPr>
          <p:cNvPr id="51" name="Freeform 3"/>
          <p:cNvSpPr/>
          <p:nvPr/>
        </p:nvSpPr>
        <p:spPr>
          <a:xfrm>
            <a:off x="6695261" y="1219994"/>
            <a:ext cx="48816" cy="4836902"/>
          </a:xfrm>
          <a:custGeom>
            <a:avLst/>
            <a:gdLst>
              <a:gd name="connsiteX0" fmla="*/ 6350 w 21844"/>
              <a:gd name="connsiteY0" fmla="*/ 6350 h 879855"/>
              <a:gd name="connsiteX1" fmla="*/ 6350 w 21844"/>
              <a:gd name="connsiteY1" fmla="*/ 873506 h 879855"/>
            </a:gdLst>
            <a:ahLst/>
            <a:cxnLst>
              <a:cxn ang="0">
                <a:pos x="connsiteX0" y="connsiteY0"/>
              </a:cxn>
              <a:cxn ang="1">
                <a:pos x="connsiteX1" y="connsiteY1"/>
              </a:cxn>
            </a:cxnLst>
            <a:rect l="l" t="t" r="r" b="b"/>
            <a:pathLst>
              <a:path w="21844" h="879855">
                <a:moveTo>
                  <a:pt x="6350" y="6350"/>
                </a:moveTo>
                <a:lnTo>
                  <a:pt x="6350" y="873506"/>
                </a:lnTo>
              </a:path>
            </a:pathLst>
          </a:custGeom>
          <a:ln w="12700">
            <a:solidFill>
              <a:srgbClr val="A4B3D8"/>
            </a:solidFill>
            <a:prstDash val="solid"/>
          </a:ln>
        </p:spPr>
        <p:style>
          <a:lnRef idx="1">
            <a:schemeClr val="accent1"/>
          </a:lnRef>
          <a:fillRef idx="0">
            <a:schemeClr val="accent1"/>
          </a:fillRef>
          <a:effectRef idx="0">
            <a:schemeClr val="accent1"/>
          </a:effectRef>
          <a:fontRef idx="minor">
            <a:schemeClr val="tx1"/>
          </a:fontRef>
        </p:style>
        <p:txBody>
          <a:bodyPr lIns="121963" tIns="60981" rIns="121963" bIns="60981" rtlCol="0" anchor="ctr"/>
          <a:lstStyle/>
          <a:p>
            <a:pPr algn="ctr"/>
            <a:endParaRPr lang="zh-CN" altLang="en-US"/>
          </a:p>
        </p:txBody>
      </p:sp>
      <p:sp>
        <p:nvSpPr>
          <p:cNvPr id="52" name="Freeform 3"/>
          <p:cNvSpPr/>
          <p:nvPr/>
        </p:nvSpPr>
        <p:spPr>
          <a:xfrm>
            <a:off x="6632575" y="1713376"/>
            <a:ext cx="142314" cy="142272"/>
          </a:xfrm>
          <a:custGeom>
            <a:avLst/>
            <a:gdLst>
              <a:gd name="connsiteX0" fmla="*/ 0 w 106680"/>
              <a:gd name="connsiteY0" fmla="*/ 53339 h 106679"/>
              <a:gd name="connsiteX1" fmla="*/ 53340 w 106680"/>
              <a:gd name="connsiteY1" fmla="*/ 0 h 106679"/>
              <a:gd name="connsiteX2" fmla="*/ 106679 w 106680"/>
              <a:gd name="connsiteY2" fmla="*/ 53339 h 106679"/>
              <a:gd name="connsiteX3" fmla="*/ 53340 w 106680"/>
              <a:gd name="connsiteY3" fmla="*/ 106679 h 106679"/>
              <a:gd name="connsiteX4" fmla="*/ 0 w 106680"/>
              <a:gd name="connsiteY4" fmla="*/ 53339 h 10667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06680" h="106679">
                <a:moveTo>
                  <a:pt x="0" y="53339"/>
                </a:moveTo>
                <a:cubicBezTo>
                  <a:pt x="0" y="23876"/>
                  <a:pt x="23876" y="0"/>
                  <a:pt x="53340" y="0"/>
                </a:cubicBezTo>
                <a:cubicBezTo>
                  <a:pt x="82803" y="0"/>
                  <a:pt x="106679" y="23876"/>
                  <a:pt x="106679" y="53339"/>
                </a:cubicBezTo>
                <a:cubicBezTo>
                  <a:pt x="106679" y="82804"/>
                  <a:pt x="82803" y="106679"/>
                  <a:pt x="53340" y="106679"/>
                </a:cubicBezTo>
                <a:cubicBezTo>
                  <a:pt x="23876" y="106679"/>
                  <a:pt x="0" y="82804"/>
                  <a:pt x="0" y="53339"/>
                </a:cubicBezTo>
              </a:path>
            </a:pathLst>
          </a:custGeom>
          <a:solidFill>
            <a:srgbClr val="92D050"/>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21963" tIns="60981" rIns="121963" bIns="60981" rtlCol="0" anchor="ctr"/>
          <a:lstStyle/>
          <a:p>
            <a:pPr algn="ctr"/>
            <a:endParaRPr lang="zh-CN" altLang="en-US"/>
          </a:p>
        </p:txBody>
      </p:sp>
      <p:sp>
        <p:nvSpPr>
          <p:cNvPr id="7" name="Freeform 3"/>
          <p:cNvSpPr/>
          <p:nvPr/>
        </p:nvSpPr>
        <p:spPr>
          <a:xfrm>
            <a:off x="6632575" y="2343491"/>
            <a:ext cx="142314" cy="142272"/>
          </a:xfrm>
          <a:custGeom>
            <a:avLst/>
            <a:gdLst>
              <a:gd name="connsiteX0" fmla="*/ 0 w 106680"/>
              <a:gd name="connsiteY0" fmla="*/ 53339 h 106679"/>
              <a:gd name="connsiteX1" fmla="*/ 53340 w 106680"/>
              <a:gd name="connsiteY1" fmla="*/ 0 h 106679"/>
              <a:gd name="connsiteX2" fmla="*/ 106679 w 106680"/>
              <a:gd name="connsiteY2" fmla="*/ 53339 h 106679"/>
              <a:gd name="connsiteX3" fmla="*/ 53340 w 106680"/>
              <a:gd name="connsiteY3" fmla="*/ 106679 h 106679"/>
              <a:gd name="connsiteX4" fmla="*/ 0 w 106680"/>
              <a:gd name="connsiteY4" fmla="*/ 53339 h 10667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06680" h="106679">
                <a:moveTo>
                  <a:pt x="0" y="53339"/>
                </a:moveTo>
                <a:cubicBezTo>
                  <a:pt x="0" y="23876"/>
                  <a:pt x="23876" y="0"/>
                  <a:pt x="53340" y="0"/>
                </a:cubicBezTo>
                <a:cubicBezTo>
                  <a:pt x="82803" y="0"/>
                  <a:pt x="106679" y="23876"/>
                  <a:pt x="106679" y="53339"/>
                </a:cubicBezTo>
                <a:cubicBezTo>
                  <a:pt x="106679" y="82804"/>
                  <a:pt x="82803" y="106679"/>
                  <a:pt x="53340" y="106679"/>
                </a:cubicBezTo>
                <a:cubicBezTo>
                  <a:pt x="23876" y="106679"/>
                  <a:pt x="0" y="82804"/>
                  <a:pt x="0" y="53339"/>
                </a:cubicBezTo>
              </a:path>
            </a:pathLst>
          </a:custGeom>
          <a:solidFill>
            <a:schemeClr val="bg1"/>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21963" tIns="60981" rIns="121963" bIns="60981" rtlCol="0" anchor="ctr"/>
          <a:lstStyle/>
          <a:p>
            <a:pPr algn="ctr"/>
            <a:endParaRPr lang="zh-CN" altLang="en-US"/>
          </a:p>
        </p:txBody>
      </p:sp>
      <p:sp>
        <p:nvSpPr>
          <p:cNvPr id="53" name="Freeform 3"/>
          <p:cNvSpPr/>
          <p:nvPr/>
        </p:nvSpPr>
        <p:spPr>
          <a:xfrm>
            <a:off x="6632575" y="2870994"/>
            <a:ext cx="142314" cy="142272"/>
          </a:xfrm>
          <a:custGeom>
            <a:avLst/>
            <a:gdLst>
              <a:gd name="connsiteX0" fmla="*/ 0 w 106680"/>
              <a:gd name="connsiteY0" fmla="*/ 53339 h 106679"/>
              <a:gd name="connsiteX1" fmla="*/ 53340 w 106680"/>
              <a:gd name="connsiteY1" fmla="*/ 0 h 106679"/>
              <a:gd name="connsiteX2" fmla="*/ 106679 w 106680"/>
              <a:gd name="connsiteY2" fmla="*/ 53339 h 106679"/>
              <a:gd name="connsiteX3" fmla="*/ 53340 w 106680"/>
              <a:gd name="connsiteY3" fmla="*/ 106679 h 106679"/>
              <a:gd name="connsiteX4" fmla="*/ 0 w 106680"/>
              <a:gd name="connsiteY4" fmla="*/ 53339 h 10667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06680" h="106679">
                <a:moveTo>
                  <a:pt x="0" y="53339"/>
                </a:moveTo>
                <a:cubicBezTo>
                  <a:pt x="0" y="23876"/>
                  <a:pt x="23876" y="0"/>
                  <a:pt x="53340" y="0"/>
                </a:cubicBezTo>
                <a:cubicBezTo>
                  <a:pt x="82803" y="0"/>
                  <a:pt x="106679" y="23876"/>
                  <a:pt x="106679" y="53339"/>
                </a:cubicBezTo>
                <a:cubicBezTo>
                  <a:pt x="106679" y="82804"/>
                  <a:pt x="82803" y="106679"/>
                  <a:pt x="53340" y="106679"/>
                </a:cubicBezTo>
                <a:cubicBezTo>
                  <a:pt x="23876" y="106679"/>
                  <a:pt x="0" y="82804"/>
                  <a:pt x="0" y="53339"/>
                </a:cubicBezTo>
              </a:path>
            </a:pathLst>
          </a:custGeom>
          <a:solidFill>
            <a:srgbClr val="64C44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21963" tIns="60981" rIns="121963" bIns="60981" rtlCol="0" anchor="ctr"/>
          <a:lstStyle/>
          <a:p>
            <a:pPr algn="ctr"/>
            <a:endParaRPr lang="zh-CN" altLang="en-US"/>
          </a:p>
        </p:txBody>
      </p:sp>
      <p:sp>
        <p:nvSpPr>
          <p:cNvPr id="16" name="TextBox 1"/>
          <p:cNvSpPr txBox="1"/>
          <p:nvPr/>
        </p:nvSpPr>
        <p:spPr>
          <a:xfrm>
            <a:off x="6048108" y="1626928"/>
            <a:ext cx="355867" cy="369353"/>
          </a:xfrm>
          <a:prstGeom prst="rect">
            <a:avLst/>
          </a:prstGeom>
          <a:noFill/>
        </p:spPr>
        <p:txBody>
          <a:bodyPr wrap="none" lIns="0" tIns="0" rIns="0" bIns="60981" rtlCol="0">
            <a:spAutoFit/>
          </a:bodyPr>
          <a:lstStyle/>
          <a:p>
            <a:pPr>
              <a:lnSpc>
                <a:spcPts val="2401"/>
              </a:lnSpc>
            </a:pPr>
            <a:r>
              <a:rPr lang="en-US" altLang="zh-CN" sz="2000" dirty="0" smtClean="0">
                <a:solidFill>
                  <a:srgbClr val="4197DF"/>
                </a:solidFill>
                <a:latin typeface="+mj-lt"/>
                <a:cs typeface="Microsoft YaHei UI" pitchFamily="18" charset="0"/>
              </a:rPr>
              <a:t>7.1</a:t>
            </a:r>
            <a:endParaRPr lang="zh-CN" altLang="en-US" sz="2000" dirty="0">
              <a:solidFill>
                <a:srgbClr val="4197DF"/>
              </a:solidFill>
              <a:latin typeface="+mj-lt"/>
              <a:cs typeface="Microsoft YaHei UI" pitchFamily="18" charset="0"/>
            </a:endParaRPr>
          </a:p>
        </p:txBody>
      </p:sp>
      <p:sp>
        <p:nvSpPr>
          <p:cNvPr id="24" name="TextBox 1"/>
          <p:cNvSpPr txBox="1"/>
          <p:nvPr/>
        </p:nvSpPr>
        <p:spPr>
          <a:xfrm>
            <a:off x="6048108" y="2267291"/>
            <a:ext cx="355867" cy="369353"/>
          </a:xfrm>
          <a:prstGeom prst="rect">
            <a:avLst/>
          </a:prstGeom>
          <a:noFill/>
        </p:spPr>
        <p:txBody>
          <a:bodyPr wrap="none" lIns="0" tIns="0" rIns="0" bIns="60981" rtlCol="0">
            <a:spAutoFit/>
          </a:bodyPr>
          <a:lstStyle/>
          <a:p>
            <a:pPr>
              <a:lnSpc>
                <a:spcPts val="2401"/>
              </a:lnSpc>
            </a:pPr>
            <a:r>
              <a:rPr lang="en-US" altLang="zh-CN" sz="2000" dirty="0" smtClean="0">
                <a:solidFill>
                  <a:srgbClr val="4197DF"/>
                </a:solidFill>
                <a:latin typeface="+mj-lt"/>
                <a:cs typeface="Microsoft YaHei UI" pitchFamily="18" charset="0"/>
              </a:rPr>
              <a:t>7.2</a:t>
            </a:r>
            <a:endParaRPr lang="en-US" altLang="zh-CN" sz="2000" dirty="0">
              <a:solidFill>
                <a:srgbClr val="4197DF"/>
              </a:solidFill>
              <a:latin typeface="+mj-lt"/>
              <a:cs typeface="Microsoft YaHei UI" pitchFamily="18" charset="0"/>
            </a:endParaRPr>
          </a:p>
        </p:txBody>
      </p:sp>
      <p:sp>
        <p:nvSpPr>
          <p:cNvPr id="46" name="TextBox 1"/>
          <p:cNvSpPr txBox="1"/>
          <p:nvPr/>
        </p:nvSpPr>
        <p:spPr>
          <a:xfrm>
            <a:off x="545294" y="2704702"/>
            <a:ext cx="1846659" cy="946434"/>
          </a:xfrm>
          <a:prstGeom prst="rect">
            <a:avLst/>
          </a:prstGeom>
          <a:noFill/>
        </p:spPr>
        <p:txBody>
          <a:bodyPr wrap="none" lIns="0" tIns="0" rIns="0" bIns="60981" rtlCol="0">
            <a:spAutoFit/>
          </a:bodyPr>
          <a:lstStyle/>
          <a:p>
            <a:pPr>
              <a:lnSpc>
                <a:spcPts val="6936"/>
              </a:lnSpc>
            </a:pPr>
            <a:r>
              <a:rPr lang="zh-CN" altLang="en-US" sz="3600" dirty="0" smtClean="0">
                <a:solidFill>
                  <a:srgbClr val="4197DF"/>
                </a:solidFill>
                <a:latin typeface="Microsoft YaHei UI" pitchFamily="18" charset="0"/>
                <a:cs typeface="Microsoft YaHei UI" pitchFamily="18" charset="0"/>
              </a:rPr>
              <a:t>内容导航</a:t>
            </a:r>
            <a:endParaRPr lang="en-US" altLang="zh-CN" sz="3600" dirty="0">
              <a:solidFill>
                <a:srgbClr val="4197DF"/>
              </a:solidFill>
              <a:latin typeface="Microsoft YaHei UI" pitchFamily="18" charset="0"/>
              <a:cs typeface="Microsoft YaHei UI" pitchFamily="18" charset="0"/>
            </a:endParaRPr>
          </a:p>
        </p:txBody>
      </p:sp>
      <p:sp>
        <p:nvSpPr>
          <p:cNvPr id="57" name="TextBox 1"/>
          <p:cNvSpPr txBox="1"/>
          <p:nvPr/>
        </p:nvSpPr>
        <p:spPr>
          <a:xfrm>
            <a:off x="545293" y="3518639"/>
            <a:ext cx="1846659" cy="272596"/>
          </a:xfrm>
          <a:prstGeom prst="rect">
            <a:avLst/>
          </a:prstGeom>
          <a:noFill/>
        </p:spPr>
        <p:txBody>
          <a:bodyPr wrap="square" lIns="0" tIns="0" rIns="0" bIns="60981" rtlCol="0">
            <a:spAutoFit/>
          </a:bodyPr>
          <a:lstStyle/>
          <a:p>
            <a:pPr algn="dist">
              <a:lnSpc>
                <a:spcPts val="1601"/>
              </a:lnSpc>
            </a:pPr>
            <a:r>
              <a:rPr lang="en-US" altLang="zh-CN" sz="1900" dirty="0">
                <a:solidFill>
                  <a:srgbClr val="4197DF"/>
                </a:solidFill>
                <a:latin typeface="Times New Roman" pitchFamily="18" charset="0"/>
                <a:cs typeface="Times New Roman" pitchFamily="18" charset="0"/>
              </a:rPr>
              <a:t>CONTENTS</a:t>
            </a:r>
          </a:p>
        </p:txBody>
      </p:sp>
      <p:sp>
        <p:nvSpPr>
          <p:cNvPr id="59" name="矩形 58"/>
          <p:cNvSpPr/>
          <p:nvPr/>
        </p:nvSpPr>
        <p:spPr>
          <a:xfrm>
            <a:off x="518434" y="2201849"/>
            <a:ext cx="1873520" cy="702656"/>
          </a:xfrm>
          <a:prstGeom prst="rect">
            <a:avLst/>
          </a:prstGeom>
          <a:solidFill>
            <a:srgbClr val="1A8A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2" name="直接连接符 61"/>
          <p:cNvCxnSpPr/>
          <p:nvPr/>
        </p:nvCxnSpPr>
        <p:spPr>
          <a:xfrm>
            <a:off x="536575" y="76994"/>
            <a:ext cx="1855379"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63" name="直接连接符 62"/>
          <p:cNvCxnSpPr/>
          <p:nvPr/>
        </p:nvCxnSpPr>
        <p:spPr>
          <a:xfrm>
            <a:off x="536575" y="248444"/>
            <a:ext cx="1855379"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64" name="直接连接符 63"/>
          <p:cNvCxnSpPr/>
          <p:nvPr/>
        </p:nvCxnSpPr>
        <p:spPr>
          <a:xfrm>
            <a:off x="536575" y="405607"/>
            <a:ext cx="1855379"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nvCxnSpPr>
        <p:spPr>
          <a:xfrm>
            <a:off x="536575" y="577057"/>
            <a:ext cx="1855377"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68" name="直接连接符 67"/>
          <p:cNvCxnSpPr/>
          <p:nvPr/>
        </p:nvCxnSpPr>
        <p:spPr>
          <a:xfrm>
            <a:off x="536575" y="719931"/>
            <a:ext cx="1855379"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69" name="直接连接符 68"/>
          <p:cNvCxnSpPr/>
          <p:nvPr/>
        </p:nvCxnSpPr>
        <p:spPr>
          <a:xfrm>
            <a:off x="536575" y="891381"/>
            <a:ext cx="1855379"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70" name="直接连接符 69"/>
          <p:cNvCxnSpPr/>
          <p:nvPr/>
        </p:nvCxnSpPr>
        <p:spPr>
          <a:xfrm>
            <a:off x="536575" y="1048544"/>
            <a:ext cx="1855379"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71" name="直接连接符 70"/>
          <p:cNvCxnSpPr/>
          <p:nvPr/>
        </p:nvCxnSpPr>
        <p:spPr>
          <a:xfrm>
            <a:off x="536575" y="1219994"/>
            <a:ext cx="1855377"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72" name="直接连接符 71"/>
          <p:cNvCxnSpPr/>
          <p:nvPr/>
        </p:nvCxnSpPr>
        <p:spPr>
          <a:xfrm>
            <a:off x="536575" y="1404371"/>
            <a:ext cx="1855377"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73" name="直接连接符 72"/>
          <p:cNvCxnSpPr/>
          <p:nvPr/>
        </p:nvCxnSpPr>
        <p:spPr>
          <a:xfrm>
            <a:off x="536575" y="1547245"/>
            <a:ext cx="1855379"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74" name="直接连接符 73"/>
          <p:cNvCxnSpPr/>
          <p:nvPr/>
        </p:nvCxnSpPr>
        <p:spPr>
          <a:xfrm>
            <a:off x="536575" y="1718695"/>
            <a:ext cx="1855379"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75" name="直接连接符 74"/>
          <p:cNvCxnSpPr/>
          <p:nvPr/>
        </p:nvCxnSpPr>
        <p:spPr>
          <a:xfrm>
            <a:off x="536575" y="1875858"/>
            <a:ext cx="1855379"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76" name="直接连接符 75"/>
          <p:cNvCxnSpPr/>
          <p:nvPr/>
        </p:nvCxnSpPr>
        <p:spPr>
          <a:xfrm>
            <a:off x="536575" y="2047308"/>
            <a:ext cx="1855377" cy="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33" name="等腰三角形 32"/>
          <p:cNvSpPr/>
          <p:nvPr/>
        </p:nvSpPr>
        <p:spPr>
          <a:xfrm>
            <a:off x="2000250" y="6254294"/>
            <a:ext cx="381000" cy="513301"/>
          </a:xfrm>
          <a:prstGeom prst="triangle">
            <a:avLst/>
          </a:prstGeom>
          <a:solidFill>
            <a:srgbClr val="1A8A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等腰三角形 33"/>
          <p:cNvSpPr/>
          <p:nvPr/>
        </p:nvSpPr>
        <p:spPr>
          <a:xfrm>
            <a:off x="2381250" y="5840443"/>
            <a:ext cx="674915" cy="1013250"/>
          </a:xfrm>
          <a:prstGeom prst="triangl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等腰三角形 34"/>
          <p:cNvSpPr/>
          <p:nvPr/>
        </p:nvSpPr>
        <p:spPr>
          <a:xfrm>
            <a:off x="3146878" y="6329700"/>
            <a:ext cx="381000" cy="513301"/>
          </a:xfrm>
          <a:prstGeom prst="triangle">
            <a:avLst/>
          </a:prstGeom>
          <a:solidFill>
            <a:srgbClr val="1A8A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等腰三角形 35"/>
          <p:cNvSpPr/>
          <p:nvPr/>
        </p:nvSpPr>
        <p:spPr>
          <a:xfrm>
            <a:off x="95250" y="5621722"/>
            <a:ext cx="1066800" cy="1231971"/>
          </a:xfrm>
          <a:prstGeom prst="triangl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等腰三角形 36"/>
          <p:cNvSpPr/>
          <p:nvPr/>
        </p:nvSpPr>
        <p:spPr>
          <a:xfrm>
            <a:off x="876300" y="6254294"/>
            <a:ext cx="381000" cy="513301"/>
          </a:xfrm>
          <a:prstGeom prst="triangl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Freeform 3"/>
          <p:cNvSpPr/>
          <p:nvPr/>
        </p:nvSpPr>
        <p:spPr>
          <a:xfrm>
            <a:off x="6632575" y="3912394"/>
            <a:ext cx="142314" cy="142272"/>
          </a:xfrm>
          <a:custGeom>
            <a:avLst/>
            <a:gdLst>
              <a:gd name="connsiteX0" fmla="*/ 0 w 106680"/>
              <a:gd name="connsiteY0" fmla="*/ 53339 h 106679"/>
              <a:gd name="connsiteX1" fmla="*/ 53340 w 106680"/>
              <a:gd name="connsiteY1" fmla="*/ 0 h 106679"/>
              <a:gd name="connsiteX2" fmla="*/ 106679 w 106680"/>
              <a:gd name="connsiteY2" fmla="*/ 53339 h 106679"/>
              <a:gd name="connsiteX3" fmla="*/ 53340 w 106680"/>
              <a:gd name="connsiteY3" fmla="*/ 106679 h 106679"/>
              <a:gd name="connsiteX4" fmla="*/ 0 w 106680"/>
              <a:gd name="connsiteY4" fmla="*/ 53339 h 10667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06680" h="106679">
                <a:moveTo>
                  <a:pt x="0" y="53339"/>
                </a:moveTo>
                <a:cubicBezTo>
                  <a:pt x="0" y="23876"/>
                  <a:pt x="23876" y="0"/>
                  <a:pt x="53340" y="0"/>
                </a:cubicBezTo>
                <a:cubicBezTo>
                  <a:pt x="82803" y="0"/>
                  <a:pt x="106679" y="23876"/>
                  <a:pt x="106679" y="53339"/>
                </a:cubicBezTo>
                <a:cubicBezTo>
                  <a:pt x="106679" y="82804"/>
                  <a:pt x="82803" y="106679"/>
                  <a:pt x="53340" y="106679"/>
                </a:cubicBezTo>
                <a:cubicBezTo>
                  <a:pt x="23876" y="106679"/>
                  <a:pt x="0" y="82804"/>
                  <a:pt x="0" y="53339"/>
                </a:cubicBezTo>
              </a:path>
            </a:pathLst>
          </a:custGeom>
          <a:solidFill>
            <a:srgbClr val="64C44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21963" tIns="60981" rIns="121963" bIns="60981" rtlCol="0" anchor="ctr"/>
          <a:lstStyle/>
          <a:p>
            <a:pPr algn="ctr"/>
            <a:endParaRPr lang="zh-CN" altLang="en-US"/>
          </a:p>
        </p:txBody>
      </p:sp>
      <p:sp>
        <p:nvSpPr>
          <p:cNvPr id="41" name="Freeform 3"/>
          <p:cNvSpPr/>
          <p:nvPr/>
        </p:nvSpPr>
        <p:spPr>
          <a:xfrm>
            <a:off x="6632575" y="4424772"/>
            <a:ext cx="142314" cy="142272"/>
          </a:xfrm>
          <a:custGeom>
            <a:avLst/>
            <a:gdLst>
              <a:gd name="connsiteX0" fmla="*/ 0 w 106680"/>
              <a:gd name="connsiteY0" fmla="*/ 53339 h 106679"/>
              <a:gd name="connsiteX1" fmla="*/ 53340 w 106680"/>
              <a:gd name="connsiteY1" fmla="*/ 0 h 106679"/>
              <a:gd name="connsiteX2" fmla="*/ 106679 w 106680"/>
              <a:gd name="connsiteY2" fmla="*/ 53339 h 106679"/>
              <a:gd name="connsiteX3" fmla="*/ 53340 w 106680"/>
              <a:gd name="connsiteY3" fmla="*/ 106679 h 106679"/>
              <a:gd name="connsiteX4" fmla="*/ 0 w 106680"/>
              <a:gd name="connsiteY4" fmla="*/ 53339 h 10667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06680" h="106679">
                <a:moveTo>
                  <a:pt x="0" y="53339"/>
                </a:moveTo>
                <a:cubicBezTo>
                  <a:pt x="0" y="23876"/>
                  <a:pt x="23876" y="0"/>
                  <a:pt x="53340" y="0"/>
                </a:cubicBezTo>
                <a:cubicBezTo>
                  <a:pt x="82803" y="0"/>
                  <a:pt x="106679" y="23876"/>
                  <a:pt x="106679" y="53339"/>
                </a:cubicBezTo>
                <a:cubicBezTo>
                  <a:pt x="106679" y="82804"/>
                  <a:pt x="82803" y="106679"/>
                  <a:pt x="53340" y="106679"/>
                </a:cubicBezTo>
                <a:cubicBezTo>
                  <a:pt x="23876" y="106679"/>
                  <a:pt x="0" y="82804"/>
                  <a:pt x="0" y="53339"/>
                </a:cubicBezTo>
              </a:path>
            </a:pathLst>
          </a:custGeom>
          <a:solidFill>
            <a:srgbClr val="64C44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21963" tIns="60981" rIns="121963" bIns="60981" rtlCol="0" anchor="ctr"/>
          <a:lstStyle/>
          <a:p>
            <a:pPr algn="ctr"/>
            <a:endParaRPr lang="zh-CN" altLang="en-US"/>
          </a:p>
        </p:txBody>
      </p:sp>
      <p:sp>
        <p:nvSpPr>
          <p:cNvPr id="42" name="TextBox 1"/>
          <p:cNvSpPr txBox="1"/>
          <p:nvPr/>
        </p:nvSpPr>
        <p:spPr>
          <a:xfrm>
            <a:off x="6048108" y="2790616"/>
            <a:ext cx="355867" cy="369353"/>
          </a:xfrm>
          <a:prstGeom prst="rect">
            <a:avLst/>
          </a:prstGeom>
          <a:noFill/>
        </p:spPr>
        <p:txBody>
          <a:bodyPr wrap="none" lIns="0" tIns="0" rIns="0" bIns="60981" rtlCol="0">
            <a:spAutoFit/>
          </a:bodyPr>
          <a:lstStyle/>
          <a:p>
            <a:pPr>
              <a:lnSpc>
                <a:spcPts val="2401"/>
              </a:lnSpc>
            </a:pPr>
            <a:r>
              <a:rPr lang="en-US" altLang="zh-CN" sz="2000" dirty="0" smtClean="0">
                <a:solidFill>
                  <a:srgbClr val="4197DF"/>
                </a:solidFill>
                <a:latin typeface="+mj-lt"/>
                <a:cs typeface="Microsoft YaHei UI" pitchFamily="18" charset="0"/>
              </a:rPr>
              <a:t>7.3</a:t>
            </a:r>
            <a:endParaRPr lang="en-US" altLang="zh-CN" sz="2000" dirty="0">
              <a:solidFill>
                <a:srgbClr val="4197DF"/>
              </a:solidFill>
              <a:latin typeface="+mj-lt"/>
              <a:cs typeface="Microsoft YaHei UI" pitchFamily="18" charset="0"/>
            </a:endParaRPr>
          </a:p>
        </p:txBody>
      </p:sp>
      <p:sp>
        <p:nvSpPr>
          <p:cNvPr id="60" name="Freeform 3"/>
          <p:cNvSpPr/>
          <p:nvPr/>
        </p:nvSpPr>
        <p:spPr>
          <a:xfrm>
            <a:off x="6632575" y="4945472"/>
            <a:ext cx="142314" cy="142272"/>
          </a:xfrm>
          <a:custGeom>
            <a:avLst/>
            <a:gdLst>
              <a:gd name="connsiteX0" fmla="*/ 0 w 106680"/>
              <a:gd name="connsiteY0" fmla="*/ 53339 h 106679"/>
              <a:gd name="connsiteX1" fmla="*/ 53340 w 106680"/>
              <a:gd name="connsiteY1" fmla="*/ 0 h 106679"/>
              <a:gd name="connsiteX2" fmla="*/ 106679 w 106680"/>
              <a:gd name="connsiteY2" fmla="*/ 53339 h 106679"/>
              <a:gd name="connsiteX3" fmla="*/ 53340 w 106680"/>
              <a:gd name="connsiteY3" fmla="*/ 106679 h 106679"/>
              <a:gd name="connsiteX4" fmla="*/ 0 w 106680"/>
              <a:gd name="connsiteY4" fmla="*/ 53339 h 10667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06680" h="106679">
                <a:moveTo>
                  <a:pt x="0" y="53339"/>
                </a:moveTo>
                <a:cubicBezTo>
                  <a:pt x="0" y="23876"/>
                  <a:pt x="23876" y="0"/>
                  <a:pt x="53340" y="0"/>
                </a:cubicBezTo>
                <a:cubicBezTo>
                  <a:pt x="82803" y="0"/>
                  <a:pt x="106679" y="23876"/>
                  <a:pt x="106679" y="53339"/>
                </a:cubicBezTo>
                <a:cubicBezTo>
                  <a:pt x="106679" y="82804"/>
                  <a:pt x="82803" y="106679"/>
                  <a:pt x="53340" y="106679"/>
                </a:cubicBezTo>
                <a:cubicBezTo>
                  <a:pt x="23876" y="106679"/>
                  <a:pt x="0" y="82804"/>
                  <a:pt x="0" y="53339"/>
                </a:cubicBezTo>
              </a:path>
            </a:pathLst>
          </a:custGeom>
          <a:solidFill>
            <a:srgbClr val="64C44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21963" tIns="60981" rIns="121963" bIns="60981" rtlCol="0" anchor="ctr"/>
          <a:lstStyle/>
          <a:p>
            <a:pPr algn="ctr"/>
            <a:endParaRPr lang="zh-CN" altLang="en-US"/>
          </a:p>
        </p:txBody>
      </p:sp>
      <p:sp>
        <p:nvSpPr>
          <p:cNvPr id="67" name="Freeform 3"/>
          <p:cNvSpPr/>
          <p:nvPr/>
        </p:nvSpPr>
        <p:spPr>
          <a:xfrm>
            <a:off x="6632575" y="5491572"/>
            <a:ext cx="142314" cy="142272"/>
          </a:xfrm>
          <a:custGeom>
            <a:avLst/>
            <a:gdLst>
              <a:gd name="connsiteX0" fmla="*/ 0 w 106680"/>
              <a:gd name="connsiteY0" fmla="*/ 53339 h 106679"/>
              <a:gd name="connsiteX1" fmla="*/ 53340 w 106680"/>
              <a:gd name="connsiteY1" fmla="*/ 0 h 106679"/>
              <a:gd name="connsiteX2" fmla="*/ 106679 w 106680"/>
              <a:gd name="connsiteY2" fmla="*/ 53339 h 106679"/>
              <a:gd name="connsiteX3" fmla="*/ 53340 w 106680"/>
              <a:gd name="connsiteY3" fmla="*/ 106679 h 106679"/>
              <a:gd name="connsiteX4" fmla="*/ 0 w 106680"/>
              <a:gd name="connsiteY4" fmla="*/ 53339 h 10667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06680" h="106679">
                <a:moveTo>
                  <a:pt x="0" y="53339"/>
                </a:moveTo>
                <a:cubicBezTo>
                  <a:pt x="0" y="23876"/>
                  <a:pt x="23876" y="0"/>
                  <a:pt x="53340" y="0"/>
                </a:cubicBezTo>
                <a:cubicBezTo>
                  <a:pt x="82803" y="0"/>
                  <a:pt x="106679" y="23876"/>
                  <a:pt x="106679" y="53339"/>
                </a:cubicBezTo>
                <a:cubicBezTo>
                  <a:pt x="106679" y="82804"/>
                  <a:pt x="82803" y="106679"/>
                  <a:pt x="53340" y="106679"/>
                </a:cubicBezTo>
                <a:cubicBezTo>
                  <a:pt x="23876" y="106679"/>
                  <a:pt x="0" y="82804"/>
                  <a:pt x="0" y="53339"/>
                </a:cubicBezTo>
              </a:path>
            </a:pathLst>
          </a:custGeom>
          <a:solidFill>
            <a:srgbClr val="64C44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21963" tIns="60981" rIns="121963" bIns="60981" rtlCol="0" anchor="ctr"/>
          <a:lstStyle/>
          <a:p>
            <a:pPr algn="ctr"/>
            <a:endParaRPr lang="zh-CN" altLang="en-US"/>
          </a:p>
        </p:txBody>
      </p:sp>
      <p:sp>
        <p:nvSpPr>
          <p:cNvPr id="43" name="TextBox 1"/>
          <p:cNvSpPr txBox="1"/>
          <p:nvPr/>
        </p:nvSpPr>
        <p:spPr>
          <a:xfrm>
            <a:off x="7013575" y="3846805"/>
            <a:ext cx="2274662" cy="350886"/>
          </a:xfrm>
          <a:prstGeom prst="rect">
            <a:avLst/>
          </a:prstGeom>
          <a:noFill/>
        </p:spPr>
        <p:txBody>
          <a:bodyPr wrap="none" lIns="0" tIns="0" rIns="0" bIns="60981" rtlCol="0">
            <a:spAutoFit/>
          </a:bodyPr>
          <a:lstStyle/>
          <a:p>
            <a:pPr>
              <a:lnSpc>
                <a:spcPts val="2401"/>
              </a:lnSpc>
            </a:pPr>
            <a:r>
              <a:rPr lang="zh-CN" altLang="en-US" sz="1900" dirty="0">
                <a:solidFill>
                  <a:srgbClr val="656D8D"/>
                </a:solidFill>
                <a:latin typeface="Microsoft YaHei UI" pitchFamily="18" charset="0"/>
                <a:cs typeface="Microsoft YaHei UI" pitchFamily="18" charset="0"/>
              </a:rPr>
              <a:t>动漫音乐和</a:t>
            </a:r>
            <a:r>
              <a:rPr lang="en-US" altLang="zh-CN" sz="1900" dirty="0">
                <a:solidFill>
                  <a:srgbClr val="656D8D"/>
                </a:solidFill>
                <a:latin typeface="Microsoft YaHei UI" pitchFamily="18" charset="0"/>
                <a:cs typeface="Microsoft YaHei UI" pitchFamily="18" charset="0"/>
              </a:rPr>
              <a:t>MIDI</a:t>
            </a:r>
            <a:r>
              <a:rPr lang="zh-CN" altLang="en-US" sz="1900" dirty="0">
                <a:solidFill>
                  <a:srgbClr val="656D8D"/>
                </a:solidFill>
                <a:latin typeface="Microsoft YaHei UI" pitchFamily="18" charset="0"/>
                <a:cs typeface="Microsoft YaHei UI" pitchFamily="18" charset="0"/>
              </a:rPr>
              <a:t>音乐</a:t>
            </a:r>
            <a:endParaRPr lang="zh-CN" altLang="en-US" sz="1900" dirty="0">
              <a:solidFill>
                <a:srgbClr val="656D8D"/>
              </a:solidFill>
              <a:latin typeface="Microsoft YaHei UI" pitchFamily="18" charset="0"/>
              <a:cs typeface="Microsoft YaHei UI" pitchFamily="18" charset="0"/>
            </a:endParaRPr>
          </a:p>
        </p:txBody>
      </p:sp>
      <p:sp>
        <p:nvSpPr>
          <p:cNvPr id="44" name="TextBox 1"/>
          <p:cNvSpPr txBox="1"/>
          <p:nvPr/>
        </p:nvSpPr>
        <p:spPr>
          <a:xfrm>
            <a:off x="7013575" y="4374308"/>
            <a:ext cx="2923877" cy="350886"/>
          </a:xfrm>
          <a:prstGeom prst="rect">
            <a:avLst/>
          </a:prstGeom>
          <a:noFill/>
        </p:spPr>
        <p:txBody>
          <a:bodyPr wrap="none" lIns="0" tIns="0" rIns="0" bIns="60981" rtlCol="0">
            <a:spAutoFit/>
          </a:bodyPr>
          <a:lstStyle/>
          <a:p>
            <a:pPr>
              <a:lnSpc>
                <a:spcPts val="2401"/>
              </a:lnSpc>
            </a:pPr>
            <a:r>
              <a:rPr lang="zh-CN" altLang="en-US" sz="1900" dirty="0">
                <a:solidFill>
                  <a:srgbClr val="656D8D"/>
                </a:solidFill>
                <a:latin typeface="Microsoft YaHei UI" pitchFamily="18" charset="0"/>
                <a:cs typeface="Microsoft YaHei UI" pitchFamily="18" charset="0"/>
              </a:rPr>
              <a:t>动画片</a:t>
            </a:r>
            <a:r>
              <a:rPr lang="en-US" altLang="zh-CN" sz="1900" dirty="0">
                <a:solidFill>
                  <a:srgbClr val="656D8D"/>
                </a:solidFill>
                <a:latin typeface="Microsoft YaHei UI" pitchFamily="18" charset="0"/>
                <a:cs typeface="Microsoft YaHei UI" pitchFamily="18" charset="0"/>
              </a:rPr>
              <a:t>《</a:t>
            </a:r>
            <a:r>
              <a:rPr lang="zh-CN" altLang="en-US" sz="1900" dirty="0">
                <a:solidFill>
                  <a:srgbClr val="656D8D"/>
                </a:solidFill>
                <a:latin typeface="Microsoft YaHei UI" pitchFamily="18" charset="0"/>
                <a:cs typeface="Microsoft YaHei UI" pitchFamily="18" charset="0"/>
              </a:rPr>
              <a:t>狮子王</a:t>
            </a:r>
            <a:r>
              <a:rPr lang="en-US" altLang="zh-CN" sz="1900" dirty="0">
                <a:solidFill>
                  <a:srgbClr val="656D8D"/>
                </a:solidFill>
                <a:latin typeface="Microsoft YaHei UI" pitchFamily="18" charset="0"/>
                <a:cs typeface="Microsoft YaHei UI" pitchFamily="18" charset="0"/>
              </a:rPr>
              <a:t>》</a:t>
            </a:r>
            <a:r>
              <a:rPr lang="zh-CN" altLang="en-US" sz="1900" dirty="0">
                <a:solidFill>
                  <a:srgbClr val="656D8D"/>
                </a:solidFill>
                <a:latin typeface="Microsoft YaHei UI" pitchFamily="18" charset="0"/>
                <a:cs typeface="Microsoft YaHei UI" pitchFamily="18" charset="0"/>
              </a:rPr>
              <a:t>声音赏析</a:t>
            </a:r>
            <a:endParaRPr lang="zh-CN" altLang="en-US" sz="1900" dirty="0">
              <a:solidFill>
                <a:srgbClr val="656D8D"/>
              </a:solidFill>
              <a:latin typeface="Microsoft YaHei UI" pitchFamily="18" charset="0"/>
              <a:cs typeface="Microsoft YaHei UI" pitchFamily="18" charset="0"/>
            </a:endParaRPr>
          </a:p>
        </p:txBody>
      </p:sp>
      <p:sp>
        <p:nvSpPr>
          <p:cNvPr id="45" name="TextBox 1"/>
          <p:cNvSpPr txBox="1"/>
          <p:nvPr/>
        </p:nvSpPr>
        <p:spPr>
          <a:xfrm>
            <a:off x="6048108" y="3846805"/>
            <a:ext cx="355867" cy="369353"/>
          </a:xfrm>
          <a:prstGeom prst="rect">
            <a:avLst/>
          </a:prstGeom>
          <a:noFill/>
        </p:spPr>
        <p:txBody>
          <a:bodyPr wrap="none" lIns="0" tIns="0" rIns="0" bIns="60981" rtlCol="0">
            <a:spAutoFit/>
          </a:bodyPr>
          <a:lstStyle/>
          <a:p>
            <a:pPr>
              <a:lnSpc>
                <a:spcPts val="2401"/>
              </a:lnSpc>
            </a:pPr>
            <a:r>
              <a:rPr lang="en-US" altLang="zh-CN" sz="2000" dirty="0" smtClean="0">
                <a:solidFill>
                  <a:srgbClr val="4197DF"/>
                </a:solidFill>
                <a:latin typeface="+mj-lt"/>
                <a:cs typeface="Microsoft YaHei UI" pitchFamily="18" charset="0"/>
              </a:rPr>
              <a:t>7.4</a:t>
            </a:r>
            <a:endParaRPr lang="en-US" altLang="zh-CN" sz="2000" dirty="0">
              <a:solidFill>
                <a:srgbClr val="4197DF"/>
              </a:solidFill>
              <a:latin typeface="+mj-lt"/>
              <a:cs typeface="Microsoft YaHei UI" pitchFamily="18" charset="0"/>
            </a:endParaRPr>
          </a:p>
        </p:txBody>
      </p:sp>
      <p:sp>
        <p:nvSpPr>
          <p:cNvPr id="48" name="TextBox 1"/>
          <p:cNvSpPr txBox="1"/>
          <p:nvPr/>
        </p:nvSpPr>
        <p:spPr>
          <a:xfrm>
            <a:off x="6048108" y="4323508"/>
            <a:ext cx="355867" cy="369353"/>
          </a:xfrm>
          <a:prstGeom prst="rect">
            <a:avLst/>
          </a:prstGeom>
          <a:noFill/>
        </p:spPr>
        <p:txBody>
          <a:bodyPr wrap="none" lIns="0" tIns="0" rIns="0" bIns="60981" rtlCol="0">
            <a:spAutoFit/>
          </a:bodyPr>
          <a:lstStyle/>
          <a:p>
            <a:pPr>
              <a:lnSpc>
                <a:spcPts val="2401"/>
              </a:lnSpc>
            </a:pPr>
            <a:r>
              <a:rPr lang="en-US" altLang="zh-CN" sz="2000" dirty="0" smtClean="0">
                <a:solidFill>
                  <a:srgbClr val="4197DF"/>
                </a:solidFill>
                <a:latin typeface="+mj-lt"/>
                <a:cs typeface="Microsoft YaHei UI" pitchFamily="18" charset="0"/>
              </a:rPr>
              <a:t>7.5</a:t>
            </a:r>
            <a:endParaRPr lang="en-US" altLang="zh-CN" sz="2000" dirty="0">
              <a:solidFill>
                <a:srgbClr val="4197DF"/>
              </a:solidFill>
              <a:latin typeface="+mj-lt"/>
              <a:cs typeface="Microsoft YaHei UI" pitchFamily="18" charset="0"/>
            </a:endParaRPr>
          </a:p>
        </p:txBody>
      </p:sp>
    </p:spTree>
    <p:extLst>
      <p:ext uri="{BB962C8B-B14F-4D97-AF65-F5344CB8AC3E}">
        <p14:creationId xmlns:p14="http://schemas.microsoft.com/office/powerpoint/2010/main" val="1846964281"/>
      </p:ext>
    </p:extLst>
  </p:cSld>
  <p:clrMapOvr>
    <a:masterClrMapping/>
  </p:clrMapOvr>
  <p:transition spd="slow">
    <p:push dir="u"/>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pPr>
              <a:lnSpc>
                <a:spcPts val="2401"/>
              </a:lnSpc>
            </a:pPr>
            <a:r>
              <a:rPr lang="en-US" altLang="zh-CN" dirty="0" smtClean="0"/>
              <a:t>7.2</a:t>
            </a:r>
            <a:r>
              <a:rPr lang="en-US" altLang="zh-CN" dirty="0" smtClean="0"/>
              <a:t>.1</a:t>
            </a:r>
            <a:r>
              <a:rPr lang="zh-CN" altLang="en-US" dirty="0" smtClean="0"/>
              <a:t>动画</a:t>
            </a:r>
            <a:r>
              <a:rPr lang="zh-CN" altLang="en-US" dirty="0"/>
              <a:t>配音的</a:t>
            </a:r>
            <a:r>
              <a:rPr lang="zh-CN" altLang="en-US" dirty="0" smtClean="0"/>
              <a:t>类型</a:t>
            </a:r>
            <a:endParaRPr lang="zh-CN" altLang="en-US" dirty="0"/>
          </a:p>
        </p:txBody>
      </p:sp>
      <p:sp>
        <p:nvSpPr>
          <p:cNvPr id="243" name="矩形 242"/>
          <p:cNvSpPr/>
          <p:nvPr/>
        </p:nvSpPr>
        <p:spPr>
          <a:xfrm>
            <a:off x="-43052" y="1452676"/>
            <a:ext cx="12198349" cy="60684"/>
          </a:xfrm>
          <a:prstGeom prst="rect">
            <a:avLst/>
          </a:prstGeom>
          <a:solidFill>
            <a:srgbClr val="C0000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4" name="内容占位符 5"/>
          <p:cNvSpPr>
            <a:spLocks noGrp="1"/>
          </p:cNvSpPr>
          <p:nvPr>
            <p:ph idx="1"/>
          </p:nvPr>
        </p:nvSpPr>
        <p:spPr>
          <a:xfrm>
            <a:off x="475420" y="1677194"/>
            <a:ext cx="11175028" cy="1981200"/>
          </a:xfrm>
        </p:spPr>
        <p:txBody>
          <a:bodyPr>
            <a:noAutofit/>
          </a:bodyPr>
          <a:lstStyle/>
          <a:p>
            <a:pPr>
              <a:lnSpc>
                <a:spcPct val="150000"/>
              </a:lnSpc>
            </a:pPr>
            <a:r>
              <a:rPr lang="zh-CN" altLang="en-US" dirty="0">
                <a:solidFill>
                  <a:srgbClr val="FF0000"/>
                </a:solidFill>
              </a:rPr>
              <a:t>动画配音的</a:t>
            </a:r>
            <a:r>
              <a:rPr lang="zh-CN" altLang="en-US" dirty="0" smtClean="0">
                <a:solidFill>
                  <a:srgbClr val="FF0000"/>
                </a:solidFill>
              </a:rPr>
              <a:t>类型</a:t>
            </a:r>
            <a:endParaRPr lang="zh-CN" altLang="en-US" dirty="0"/>
          </a:p>
          <a:p>
            <a:pPr>
              <a:lnSpc>
                <a:spcPct val="150000"/>
              </a:lnSpc>
            </a:pPr>
            <a:r>
              <a:rPr lang="zh-CN" altLang="en-US" dirty="0"/>
              <a:t>动画配音就配音与成片的先后次序来说，可以分为前期配音、后期配音与试配音三种类型</a:t>
            </a:r>
            <a:r>
              <a:rPr lang="zh-CN" altLang="en-US" dirty="0" smtClean="0"/>
              <a:t>。</a:t>
            </a:r>
            <a:endParaRPr lang="en-US" altLang="zh-CN" dirty="0" smtClean="0"/>
          </a:p>
          <a:p>
            <a:pPr>
              <a:lnSpc>
                <a:spcPct val="150000"/>
              </a:lnSpc>
              <a:buFont typeface="Wingdings" pitchFamily="2" charset="2"/>
              <a:buChar char="ü"/>
            </a:pPr>
            <a:r>
              <a:rPr lang="zh-CN" altLang="en-US" dirty="0">
                <a:solidFill>
                  <a:srgbClr val="FF0000"/>
                </a:solidFill>
              </a:rPr>
              <a:t>前期配音</a:t>
            </a:r>
            <a:r>
              <a:rPr lang="zh-CN" altLang="en-US" dirty="0"/>
              <a:t>是指在动画片没有制作完成前，配音演员先根据剧本把动画片的配音提前录制下来，然后根据配音绘制动画画面，后期再根据已有的配音进行口型</a:t>
            </a:r>
            <a:r>
              <a:rPr lang="zh-CN" altLang="en-US" dirty="0" smtClean="0"/>
              <a:t>同步</a:t>
            </a:r>
            <a:endParaRPr lang="en-US" altLang="zh-CN" dirty="0" smtClean="0"/>
          </a:p>
          <a:p>
            <a:pPr>
              <a:lnSpc>
                <a:spcPct val="150000"/>
              </a:lnSpc>
              <a:buFont typeface="Wingdings" pitchFamily="2" charset="2"/>
              <a:buChar char="ü"/>
            </a:pPr>
            <a:r>
              <a:rPr lang="zh-CN" altLang="zh-CN" dirty="0">
                <a:solidFill>
                  <a:srgbClr val="FF0000"/>
                </a:solidFill>
              </a:rPr>
              <a:t>后期配音</a:t>
            </a:r>
            <a:r>
              <a:rPr lang="zh-CN" altLang="zh-CN" dirty="0"/>
              <a:t>是指完成动画片画面拍摄以后，根据已经成型的动画片画面上的语言口型位置，配音演员进行口型同步配音，日本动画片大都采用这种配音</a:t>
            </a:r>
            <a:r>
              <a:rPr lang="zh-CN" altLang="zh-CN" dirty="0" smtClean="0"/>
              <a:t>方式</a:t>
            </a:r>
            <a:endParaRPr lang="en-US" altLang="zh-CN" dirty="0" smtClean="0"/>
          </a:p>
          <a:p>
            <a:pPr>
              <a:lnSpc>
                <a:spcPct val="150000"/>
              </a:lnSpc>
              <a:buFont typeface="Wingdings" pitchFamily="2" charset="2"/>
              <a:buChar char="ü"/>
            </a:pPr>
            <a:r>
              <a:rPr lang="zh-CN" altLang="zh-CN" dirty="0">
                <a:solidFill>
                  <a:srgbClr val="FF0000"/>
                </a:solidFill>
              </a:rPr>
              <a:t>试音法</a:t>
            </a:r>
            <a:r>
              <a:rPr lang="zh-CN" altLang="zh-CN" dirty="0"/>
              <a:t>就是在动画制作前，根据剧本录制简单的对白和音效，在动画制作过程中，利用此配音调整动画，为动画的节奏、口型等提供参考。待动画完成后，再进行正式配音</a:t>
            </a:r>
            <a:endParaRPr lang="en-US" altLang="zh-CN" dirty="0" smtClean="0"/>
          </a:p>
          <a:p>
            <a:pPr>
              <a:lnSpc>
                <a:spcPct val="150000"/>
              </a:lnSpc>
            </a:pPr>
            <a:endParaRPr lang="zh-CN" altLang="en-US" dirty="0">
              <a:solidFill>
                <a:srgbClr val="FF0000"/>
              </a:solidFill>
            </a:endParaRPr>
          </a:p>
        </p:txBody>
      </p:sp>
      <p:sp>
        <p:nvSpPr>
          <p:cNvPr id="245" name="矩形 244"/>
          <p:cNvSpPr/>
          <p:nvPr/>
        </p:nvSpPr>
        <p:spPr>
          <a:xfrm>
            <a:off x="848890" y="6293819"/>
            <a:ext cx="343077" cy="369362"/>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6" name="矩形 245"/>
          <p:cNvSpPr/>
          <p:nvPr/>
        </p:nvSpPr>
        <p:spPr>
          <a:xfrm>
            <a:off x="2016814" y="5763370"/>
            <a:ext cx="266841" cy="28728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7" name="矩形 246"/>
          <p:cNvSpPr/>
          <p:nvPr/>
        </p:nvSpPr>
        <p:spPr>
          <a:xfrm>
            <a:off x="367079" y="5763370"/>
            <a:ext cx="266841" cy="28728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8" name="矩形 247"/>
          <p:cNvSpPr/>
          <p:nvPr/>
        </p:nvSpPr>
        <p:spPr>
          <a:xfrm>
            <a:off x="0" y="6097412"/>
            <a:ext cx="12198350" cy="762176"/>
          </a:xfrm>
          <a:prstGeom prst="rect">
            <a:avLst/>
          </a:prstGeom>
          <a:solidFill>
            <a:srgbClr val="74B836"/>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9" name="矩形 248"/>
          <p:cNvSpPr/>
          <p:nvPr/>
        </p:nvSpPr>
        <p:spPr>
          <a:xfrm>
            <a:off x="1" y="5904092"/>
            <a:ext cx="12198350" cy="60684"/>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0" name="矩形 249"/>
          <p:cNvSpPr/>
          <p:nvPr/>
        </p:nvSpPr>
        <p:spPr>
          <a:xfrm>
            <a:off x="-8809" y="5667672"/>
            <a:ext cx="495557" cy="533524"/>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1" name="矩形 250"/>
          <p:cNvSpPr/>
          <p:nvPr/>
        </p:nvSpPr>
        <p:spPr>
          <a:xfrm>
            <a:off x="2340789" y="6009853"/>
            <a:ext cx="266841" cy="287285"/>
          </a:xfrm>
          <a:prstGeom prst="rect">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2" name="矩形 251"/>
          <p:cNvSpPr/>
          <p:nvPr/>
        </p:nvSpPr>
        <p:spPr>
          <a:xfrm>
            <a:off x="2016814" y="6423778"/>
            <a:ext cx="266841" cy="287285"/>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3" name="矩形 252"/>
          <p:cNvSpPr/>
          <p:nvPr/>
        </p:nvSpPr>
        <p:spPr>
          <a:xfrm>
            <a:off x="2607630" y="5648457"/>
            <a:ext cx="106736" cy="114913"/>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4" name="矩形 253"/>
          <p:cNvSpPr/>
          <p:nvPr/>
        </p:nvSpPr>
        <p:spPr>
          <a:xfrm>
            <a:off x="1883393" y="5961909"/>
            <a:ext cx="266841" cy="287285"/>
          </a:xfrm>
          <a:prstGeom prst="rect">
            <a:avLst/>
          </a:prstGeom>
          <a:solidFill>
            <a:srgbClr val="7F7F7F"/>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5" name="矩形 254"/>
          <p:cNvSpPr/>
          <p:nvPr/>
        </p:nvSpPr>
        <p:spPr>
          <a:xfrm flipV="1">
            <a:off x="1174351" y="6009853"/>
            <a:ext cx="266841" cy="28728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6" name="矩形 255"/>
          <p:cNvSpPr/>
          <p:nvPr/>
        </p:nvSpPr>
        <p:spPr>
          <a:xfrm>
            <a:off x="3050082" y="6293819"/>
            <a:ext cx="156291" cy="13551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Tree>
    <p:extLst>
      <p:ext uri="{BB962C8B-B14F-4D97-AF65-F5344CB8AC3E}">
        <p14:creationId xmlns:p14="http://schemas.microsoft.com/office/powerpoint/2010/main" val="217156555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pPr>
              <a:lnSpc>
                <a:spcPts val="2401"/>
              </a:lnSpc>
            </a:pPr>
            <a:r>
              <a:rPr lang="en-US" altLang="zh-CN" dirty="0"/>
              <a:t>7.2.2</a:t>
            </a:r>
            <a:r>
              <a:rPr lang="zh-CN" altLang="en-US" dirty="0"/>
              <a:t>动画配音的流程</a:t>
            </a:r>
          </a:p>
        </p:txBody>
      </p:sp>
      <p:sp>
        <p:nvSpPr>
          <p:cNvPr id="243" name="矩形 242"/>
          <p:cNvSpPr/>
          <p:nvPr/>
        </p:nvSpPr>
        <p:spPr>
          <a:xfrm>
            <a:off x="-43052" y="1452676"/>
            <a:ext cx="12198349" cy="60684"/>
          </a:xfrm>
          <a:prstGeom prst="rect">
            <a:avLst/>
          </a:prstGeom>
          <a:solidFill>
            <a:srgbClr val="C0000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4" name="内容占位符 5"/>
          <p:cNvSpPr>
            <a:spLocks noGrp="1"/>
          </p:cNvSpPr>
          <p:nvPr>
            <p:ph idx="1"/>
          </p:nvPr>
        </p:nvSpPr>
        <p:spPr>
          <a:xfrm>
            <a:off x="367079" y="1677194"/>
            <a:ext cx="4252155" cy="1981200"/>
          </a:xfrm>
        </p:spPr>
        <p:txBody>
          <a:bodyPr>
            <a:noAutofit/>
          </a:bodyPr>
          <a:lstStyle/>
          <a:p>
            <a:pPr>
              <a:lnSpc>
                <a:spcPct val="150000"/>
              </a:lnSpc>
            </a:pPr>
            <a:r>
              <a:rPr lang="zh-CN" altLang="en-US" dirty="0">
                <a:solidFill>
                  <a:schemeClr val="tx1"/>
                </a:solidFill>
              </a:rPr>
              <a:t>配音的类型不同，配音的流程会稍有差别，但在正式配音时，其流程基本相同</a:t>
            </a:r>
            <a:r>
              <a:rPr lang="zh-CN" altLang="en-US" dirty="0" smtClean="0">
                <a:solidFill>
                  <a:schemeClr val="tx1"/>
                </a:solidFill>
              </a:rPr>
              <a:t>。</a:t>
            </a:r>
            <a:endParaRPr lang="en-US" altLang="zh-CN" dirty="0" smtClean="0">
              <a:solidFill>
                <a:schemeClr val="tx1"/>
              </a:solidFill>
            </a:endParaRPr>
          </a:p>
          <a:p>
            <a:pPr>
              <a:lnSpc>
                <a:spcPct val="150000"/>
              </a:lnSpc>
              <a:buFont typeface="Wingdings" pitchFamily="2" charset="2"/>
              <a:buChar char="ü"/>
            </a:pPr>
            <a:r>
              <a:rPr lang="zh-CN" altLang="en-US" dirty="0" smtClean="0">
                <a:solidFill>
                  <a:schemeClr val="tx1"/>
                </a:solidFill>
              </a:rPr>
              <a:t>一般</a:t>
            </a:r>
            <a:r>
              <a:rPr lang="zh-CN" altLang="en-US" dirty="0">
                <a:solidFill>
                  <a:schemeClr val="tx1"/>
                </a:solidFill>
              </a:rPr>
              <a:t>分为以下几个步骤：</a:t>
            </a:r>
            <a:r>
              <a:rPr lang="zh-CN" altLang="en-US" dirty="0">
                <a:solidFill>
                  <a:srgbClr val="FF0000"/>
                </a:solidFill>
              </a:rPr>
              <a:t>寻找配音演员</a:t>
            </a:r>
            <a:r>
              <a:rPr lang="en-US" altLang="zh-CN" dirty="0">
                <a:solidFill>
                  <a:schemeClr val="tx1"/>
                </a:solidFill>
              </a:rPr>
              <a:t>——</a:t>
            </a:r>
            <a:r>
              <a:rPr lang="zh-CN" altLang="en-US" dirty="0">
                <a:solidFill>
                  <a:schemeClr val="tx1"/>
                </a:solidFill>
              </a:rPr>
              <a:t>研究剧本</a:t>
            </a:r>
            <a:r>
              <a:rPr lang="en-US" altLang="zh-CN" dirty="0">
                <a:solidFill>
                  <a:schemeClr val="tx1"/>
                </a:solidFill>
              </a:rPr>
              <a:t>——</a:t>
            </a:r>
            <a:r>
              <a:rPr lang="zh-CN" altLang="en-US" dirty="0">
                <a:solidFill>
                  <a:schemeClr val="tx1"/>
                </a:solidFill>
              </a:rPr>
              <a:t>演员试音</a:t>
            </a:r>
            <a:r>
              <a:rPr lang="en-US" altLang="zh-CN" dirty="0">
                <a:solidFill>
                  <a:schemeClr val="tx1"/>
                </a:solidFill>
              </a:rPr>
              <a:t>——</a:t>
            </a:r>
            <a:r>
              <a:rPr lang="zh-CN" altLang="en-US" dirty="0">
                <a:solidFill>
                  <a:schemeClr val="tx1"/>
                </a:solidFill>
              </a:rPr>
              <a:t>录制</a:t>
            </a:r>
            <a:r>
              <a:rPr lang="en-US" altLang="zh-CN" dirty="0">
                <a:solidFill>
                  <a:schemeClr val="tx1"/>
                </a:solidFill>
              </a:rPr>
              <a:t>——</a:t>
            </a:r>
            <a:r>
              <a:rPr lang="zh-CN" altLang="en-US" dirty="0">
                <a:solidFill>
                  <a:schemeClr val="tx1"/>
                </a:solidFill>
              </a:rPr>
              <a:t>调整以及再创作</a:t>
            </a:r>
            <a:r>
              <a:rPr lang="en-US" altLang="zh-CN" dirty="0">
                <a:solidFill>
                  <a:schemeClr val="tx1"/>
                </a:solidFill>
              </a:rPr>
              <a:t>——</a:t>
            </a:r>
            <a:r>
              <a:rPr lang="zh-CN" altLang="en-US" dirty="0">
                <a:solidFill>
                  <a:schemeClr val="tx1"/>
                </a:solidFill>
              </a:rPr>
              <a:t>混录</a:t>
            </a:r>
            <a:r>
              <a:rPr lang="zh-CN" altLang="en-US" dirty="0" smtClean="0">
                <a:solidFill>
                  <a:schemeClr val="tx1"/>
                </a:solidFill>
              </a:rPr>
              <a:t>输出</a:t>
            </a:r>
            <a:endParaRPr lang="en-US" altLang="zh-CN" dirty="0" smtClean="0">
              <a:solidFill>
                <a:schemeClr val="tx1"/>
              </a:solidFill>
            </a:endParaRPr>
          </a:p>
          <a:p>
            <a:pPr>
              <a:lnSpc>
                <a:spcPct val="150000"/>
              </a:lnSpc>
            </a:pPr>
            <a:endParaRPr lang="zh-CN" altLang="en-US" dirty="0">
              <a:solidFill>
                <a:srgbClr val="FF0000"/>
              </a:solidFill>
            </a:endParaRPr>
          </a:p>
        </p:txBody>
      </p:sp>
      <p:sp>
        <p:nvSpPr>
          <p:cNvPr id="245" name="矩形 244"/>
          <p:cNvSpPr/>
          <p:nvPr/>
        </p:nvSpPr>
        <p:spPr>
          <a:xfrm>
            <a:off x="848890" y="6293819"/>
            <a:ext cx="343077" cy="369362"/>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6" name="矩形 245"/>
          <p:cNvSpPr/>
          <p:nvPr/>
        </p:nvSpPr>
        <p:spPr>
          <a:xfrm>
            <a:off x="2016814" y="5763370"/>
            <a:ext cx="266841" cy="28728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7" name="矩形 246"/>
          <p:cNvSpPr/>
          <p:nvPr/>
        </p:nvSpPr>
        <p:spPr>
          <a:xfrm>
            <a:off x="367079" y="5763370"/>
            <a:ext cx="266841" cy="28728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8" name="矩形 247"/>
          <p:cNvSpPr/>
          <p:nvPr/>
        </p:nvSpPr>
        <p:spPr>
          <a:xfrm>
            <a:off x="0" y="6097412"/>
            <a:ext cx="12198350" cy="762176"/>
          </a:xfrm>
          <a:prstGeom prst="rect">
            <a:avLst/>
          </a:prstGeom>
          <a:solidFill>
            <a:srgbClr val="74B836"/>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9" name="矩形 248"/>
          <p:cNvSpPr/>
          <p:nvPr/>
        </p:nvSpPr>
        <p:spPr>
          <a:xfrm>
            <a:off x="1" y="5904092"/>
            <a:ext cx="12198350" cy="60684"/>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0" name="矩形 249"/>
          <p:cNvSpPr/>
          <p:nvPr/>
        </p:nvSpPr>
        <p:spPr>
          <a:xfrm>
            <a:off x="-8809" y="5667672"/>
            <a:ext cx="495557" cy="533524"/>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1" name="矩形 250"/>
          <p:cNvSpPr/>
          <p:nvPr/>
        </p:nvSpPr>
        <p:spPr>
          <a:xfrm>
            <a:off x="2340789" y="6009853"/>
            <a:ext cx="266841" cy="287285"/>
          </a:xfrm>
          <a:prstGeom prst="rect">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2" name="矩形 251"/>
          <p:cNvSpPr/>
          <p:nvPr/>
        </p:nvSpPr>
        <p:spPr>
          <a:xfrm>
            <a:off x="2016814" y="6423778"/>
            <a:ext cx="266841" cy="287285"/>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3" name="矩形 252"/>
          <p:cNvSpPr/>
          <p:nvPr/>
        </p:nvSpPr>
        <p:spPr>
          <a:xfrm>
            <a:off x="2607630" y="5648457"/>
            <a:ext cx="106736" cy="114913"/>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4" name="矩形 253"/>
          <p:cNvSpPr/>
          <p:nvPr/>
        </p:nvSpPr>
        <p:spPr>
          <a:xfrm>
            <a:off x="1883393" y="5961909"/>
            <a:ext cx="266841" cy="287285"/>
          </a:xfrm>
          <a:prstGeom prst="rect">
            <a:avLst/>
          </a:prstGeom>
          <a:solidFill>
            <a:srgbClr val="7F7F7F"/>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5" name="矩形 254"/>
          <p:cNvSpPr/>
          <p:nvPr/>
        </p:nvSpPr>
        <p:spPr>
          <a:xfrm flipV="1">
            <a:off x="1174351" y="6009853"/>
            <a:ext cx="266841" cy="28728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6" name="矩形 255"/>
          <p:cNvSpPr/>
          <p:nvPr/>
        </p:nvSpPr>
        <p:spPr>
          <a:xfrm>
            <a:off x="3050082" y="6293819"/>
            <a:ext cx="156291" cy="13551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cxnSp>
        <p:nvCxnSpPr>
          <p:cNvPr id="17" name="直接连接符 16"/>
          <p:cNvCxnSpPr/>
          <p:nvPr/>
        </p:nvCxnSpPr>
        <p:spPr>
          <a:xfrm>
            <a:off x="4651375" y="1571136"/>
            <a:ext cx="17707" cy="4332956"/>
          </a:xfrm>
          <a:prstGeom prst="line">
            <a:avLst/>
          </a:prstGeom>
          <a:noFill/>
          <a:ln w="28575" cap="flat" cmpd="sng" algn="ctr">
            <a:solidFill>
              <a:srgbClr val="A6B727"/>
            </a:solidFill>
            <a:prstDash val="sysDash"/>
            <a:miter lim="800000"/>
          </a:ln>
          <a:effectLst/>
        </p:spPr>
      </p:cxnSp>
      <p:sp>
        <p:nvSpPr>
          <p:cNvPr id="18" name="内容占位符 5"/>
          <p:cNvSpPr txBox="1">
            <a:spLocks/>
          </p:cNvSpPr>
          <p:nvPr/>
        </p:nvSpPr>
        <p:spPr>
          <a:xfrm>
            <a:off x="4727576" y="1677194"/>
            <a:ext cx="7470774" cy="1981200"/>
          </a:xfrm>
          <a:prstGeom prst="rect">
            <a:avLst/>
          </a:prstGeom>
        </p:spPr>
        <p:txBody>
          <a:bodyPr vert="horz" lIns="121917" tIns="60958" rIns="121917" bIns="60958" rtlCol="0">
            <a:noAutofit/>
          </a:bodyPr>
          <a:lstStyle>
            <a:lvl1pPr marL="457360" indent="-457360" algn="l" defTabSz="1219627" rtl="0" eaLnBrk="1" latinLnBrk="0" hangingPunct="1">
              <a:lnSpc>
                <a:spcPct val="120000"/>
              </a:lnSpc>
              <a:spcBef>
                <a:spcPct val="20000"/>
              </a:spcBef>
              <a:buSzPct val="80000"/>
              <a:buFont typeface="Wingdings" pitchFamily="2" charset="2"/>
              <a:buChar char="l"/>
              <a:defRPr sz="2000" kern="1200">
                <a:solidFill>
                  <a:schemeClr val="tx1">
                    <a:lumMod val="75000"/>
                    <a:lumOff val="25000"/>
                  </a:schemeClr>
                </a:solidFill>
                <a:latin typeface="+mn-lt"/>
                <a:ea typeface="+mn-ea"/>
                <a:cs typeface="+mn-cs"/>
              </a:defRPr>
            </a:lvl1pPr>
            <a:lvl2pPr marL="990947" indent="-381133" algn="l" defTabSz="1219627" rtl="0" eaLnBrk="1" latinLnBrk="0" hangingPunct="1">
              <a:spcBef>
                <a:spcPct val="20000"/>
              </a:spcBef>
              <a:buFont typeface="Arial" pitchFamily="34" charset="0"/>
              <a:buChar char="–"/>
              <a:defRPr sz="1800" kern="1200">
                <a:solidFill>
                  <a:schemeClr val="tx1">
                    <a:lumMod val="75000"/>
                    <a:lumOff val="25000"/>
                  </a:schemeClr>
                </a:solidFill>
                <a:latin typeface="+mn-lt"/>
                <a:ea typeface="+mn-ea"/>
                <a:cs typeface="+mn-cs"/>
              </a:defRPr>
            </a:lvl2pPr>
            <a:lvl3pPr marL="1524533" indent="-304907" algn="l" defTabSz="1219627" rtl="0" eaLnBrk="1" latinLnBrk="0" hangingPunct="1">
              <a:spcBef>
                <a:spcPct val="20000"/>
              </a:spcBef>
              <a:buFont typeface="Arial" pitchFamily="34" charset="0"/>
              <a:buChar char="•"/>
              <a:defRPr sz="1800" kern="1200">
                <a:solidFill>
                  <a:schemeClr val="tx1"/>
                </a:solidFill>
                <a:latin typeface="+mn-lt"/>
                <a:ea typeface="+mn-ea"/>
                <a:cs typeface="+mn-cs"/>
              </a:defRPr>
            </a:lvl3pPr>
            <a:lvl4pPr marL="2134347" indent="-304907" algn="l" defTabSz="1219627" rtl="0" eaLnBrk="1" latinLnBrk="0" hangingPunct="1">
              <a:spcBef>
                <a:spcPct val="20000"/>
              </a:spcBef>
              <a:buFont typeface="Arial" pitchFamily="34" charset="0"/>
              <a:buChar char="–"/>
              <a:defRPr sz="1800" kern="1200">
                <a:solidFill>
                  <a:schemeClr val="tx1"/>
                </a:solidFill>
                <a:latin typeface="+mn-lt"/>
                <a:ea typeface="+mn-ea"/>
                <a:cs typeface="+mn-cs"/>
              </a:defRPr>
            </a:lvl4pPr>
            <a:lvl5pPr marL="2744160" indent="-304907" algn="l" defTabSz="1219627" rtl="0" eaLnBrk="1" latinLnBrk="0" hangingPunct="1">
              <a:spcBef>
                <a:spcPct val="20000"/>
              </a:spcBef>
              <a:buFont typeface="Arial" pitchFamily="34" charset="0"/>
              <a:buChar char="»"/>
              <a:defRPr sz="1800" kern="1200">
                <a:solidFill>
                  <a:schemeClr val="tx1"/>
                </a:solidFill>
                <a:latin typeface="+mn-lt"/>
                <a:ea typeface="+mn-ea"/>
                <a:cs typeface="+mn-cs"/>
              </a:defRPr>
            </a:lvl5pPr>
            <a:lvl6pPr marL="3353973" indent="-304907" algn="l" defTabSz="1219627"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3787" indent="-304907" algn="l" defTabSz="1219627"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3600" indent="-304907" algn="l" defTabSz="1219627"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3414" indent="-304907" algn="l" defTabSz="1219627" rtl="0" eaLnBrk="1" latinLnBrk="0" hangingPunct="1">
              <a:spcBef>
                <a:spcPct val="20000"/>
              </a:spcBef>
              <a:buFont typeface="Arial" pitchFamily="34" charset="0"/>
              <a:buChar char="•"/>
              <a:defRPr sz="2700" kern="1200">
                <a:solidFill>
                  <a:schemeClr val="tx1"/>
                </a:solidFill>
                <a:latin typeface="+mn-lt"/>
                <a:ea typeface="+mn-ea"/>
                <a:cs typeface="+mn-cs"/>
              </a:defRPr>
            </a:lvl9pPr>
          </a:lstStyle>
          <a:p>
            <a:pPr>
              <a:lnSpc>
                <a:spcPct val="150000"/>
              </a:lnSpc>
            </a:pPr>
            <a:r>
              <a:rPr lang="zh-CN" altLang="en-US" sz="1800" dirty="0">
                <a:solidFill>
                  <a:srgbClr val="FF0000"/>
                </a:solidFill>
              </a:rPr>
              <a:t>寻找配音演员</a:t>
            </a:r>
            <a:endParaRPr lang="en-US" altLang="zh-CN" sz="1800" dirty="0" smtClean="0">
              <a:solidFill>
                <a:srgbClr val="FF0000"/>
              </a:solidFill>
            </a:endParaRPr>
          </a:p>
          <a:p>
            <a:pPr>
              <a:lnSpc>
                <a:spcPct val="150000"/>
              </a:lnSpc>
            </a:pPr>
            <a:r>
              <a:rPr lang="zh-CN" altLang="en-US" sz="1800" dirty="0" smtClean="0">
                <a:solidFill>
                  <a:schemeClr val="tx1"/>
                </a:solidFill>
              </a:rPr>
              <a:t>注意</a:t>
            </a:r>
            <a:r>
              <a:rPr lang="zh-CN" altLang="en-US" sz="1800" dirty="0" smtClean="0">
                <a:solidFill>
                  <a:srgbClr val="FF0000"/>
                </a:solidFill>
              </a:rPr>
              <a:t>声</a:t>
            </a:r>
            <a:r>
              <a:rPr lang="zh-CN" altLang="en-US" sz="1800" dirty="0">
                <a:solidFill>
                  <a:srgbClr val="FF0000"/>
                </a:solidFill>
              </a:rPr>
              <a:t>画合一</a:t>
            </a:r>
            <a:r>
              <a:rPr lang="zh-CN" altLang="en-US" sz="1800" dirty="0">
                <a:solidFill>
                  <a:schemeClr val="tx1"/>
                </a:solidFill>
              </a:rPr>
              <a:t>，也就是同步关系。即观众感受到的视觉形象和声音形象是完全一致的、合一的</a:t>
            </a:r>
            <a:r>
              <a:rPr lang="zh-CN" altLang="en-US" sz="1800" dirty="0" smtClean="0">
                <a:solidFill>
                  <a:schemeClr val="tx1"/>
                </a:solidFill>
              </a:rPr>
              <a:t>。</a:t>
            </a:r>
            <a:endParaRPr lang="en-US" altLang="zh-CN" sz="1800" dirty="0" smtClean="0">
              <a:solidFill>
                <a:schemeClr val="tx1"/>
              </a:solidFill>
            </a:endParaRPr>
          </a:p>
          <a:p>
            <a:pPr>
              <a:lnSpc>
                <a:spcPct val="150000"/>
              </a:lnSpc>
            </a:pPr>
            <a:r>
              <a:rPr lang="zh-CN" altLang="en-US" sz="1800" dirty="0" smtClean="0">
                <a:solidFill>
                  <a:schemeClr val="tx1"/>
                </a:solidFill>
              </a:rPr>
              <a:t>声</a:t>
            </a:r>
            <a:r>
              <a:rPr lang="zh-CN" altLang="en-US" sz="1800" dirty="0">
                <a:solidFill>
                  <a:schemeClr val="tx1"/>
                </a:solidFill>
              </a:rPr>
              <a:t>画合一，一方面是针对口型的开合状态而言。</a:t>
            </a:r>
            <a:r>
              <a:rPr lang="zh-CN" altLang="en-US" sz="1800" dirty="0">
                <a:solidFill>
                  <a:srgbClr val="FF0000"/>
                </a:solidFill>
              </a:rPr>
              <a:t>对口型</a:t>
            </a:r>
            <a:r>
              <a:rPr lang="zh-CN" altLang="en-US" sz="1800" dirty="0">
                <a:solidFill>
                  <a:schemeClr val="tx1"/>
                </a:solidFill>
              </a:rPr>
              <a:t>是配音中最为关键的，应该完全避免那种画面上人物口型开着，声音却没起来，或是画面上人物口型闭着，声音却还在的状况</a:t>
            </a:r>
            <a:r>
              <a:rPr lang="zh-CN" altLang="en-US" sz="1800" dirty="0" smtClean="0">
                <a:solidFill>
                  <a:schemeClr val="tx1"/>
                </a:solidFill>
              </a:rPr>
              <a:t>。</a:t>
            </a:r>
            <a:endParaRPr lang="en-US" altLang="zh-CN" sz="1800" dirty="0" smtClean="0">
              <a:solidFill>
                <a:schemeClr val="tx1"/>
              </a:solidFill>
            </a:endParaRPr>
          </a:p>
          <a:p>
            <a:pPr>
              <a:lnSpc>
                <a:spcPct val="150000"/>
              </a:lnSpc>
            </a:pPr>
            <a:r>
              <a:rPr lang="zh-CN" altLang="en-US" sz="1800" dirty="0" smtClean="0">
                <a:solidFill>
                  <a:schemeClr val="tx1"/>
                </a:solidFill>
              </a:rPr>
              <a:t>更为</a:t>
            </a:r>
            <a:r>
              <a:rPr lang="zh-CN" altLang="en-US" sz="1800" dirty="0">
                <a:solidFill>
                  <a:schemeClr val="tx1"/>
                </a:solidFill>
              </a:rPr>
              <a:t>重要的一方面是配音应该</a:t>
            </a:r>
            <a:r>
              <a:rPr lang="zh-CN" altLang="en-US" sz="1800" dirty="0">
                <a:solidFill>
                  <a:srgbClr val="FF0000"/>
                </a:solidFill>
              </a:rPr>
              <a:t>与画面上人物的年龄、身份、性格以及说话时肌肉的松紧状态相吻合</a:t>
            </a:r>
            <a:r>
              <a:rPr lang="zh-CN" altLang="en-US" sz="1800" dirty="0" smtClean="0">
                <a:solidFill>
                  <a:schemeClr val="tx1"/>
                </a:solidFill>
              </a:rPr>
              <a:t>。有</a:t>
            </a:r>
            <a:r>
              <a:rPr lang="zh-CN" altLang="en-US" sz="1800" dirty="0">
                <a:solidFill>
                  <a:schemeClr val="tx1"/>
                </a:solidFill>
              </a:rPr>
              <a:t>的角色性格非常活泼，而有的角色却是很沉稳的；有的角色需要柔弱的声音来突显角色，而有的需要用夸张的声音来演绎</a:t>
            </a:r>
            <a:r>
              <a:rPr lang="zh-CN" altLang="en-US" sz="1800" dirty="0" smtClean="0">
                <a:solidFill>
                  <a:schemeClr val="tx1"/>
                </a:solidFill>
              </a:rPr>
              <a:t>，需要</a:t>
            </a:r>
            <a:r>
              <a:rPr lang="zh-CN" altLang="en-US" sz="1800" dirty="0">
                <a:solidFill>
                  <a:schemeClr val="tx1"/>
                </a:solidFill>
              </a:rPr>
              <a:t>根据角色选择合适的配音演员</a:t>
            </a:r>
            <a:endParaRPr lang="zh-CN" altLang="en-US" sz="1800" dirty="0">
              <a:solidFill>
                <a:srgbClr val="FF0000"/>
              </a:solidFill>
            </a:endParaRPr>
          </a:p>
        </p:txBody>
      </p:sp>
    </p:spTree>
    <p:extLst>
      <p:ext uri="{BB962C8B-B14F-4D97-AF65-F5344CB8AC3E}">
        <p14:creationId xmlns:p14="http://schemas.microsoft.com/office/powerpoint/2010/main" val="74007720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pPr>
              <a:lnSpc>
                <a:spcPts val="2401"/>
              </a:lnSpc>
            </a:pPr>
            <a:r>
              <a:rPr lang="en-US" altLang="zh-CN" dirty="0"/>
              <a:t>7.2.2</a:t>
            </a:r>
            <a:r>
              <a:rPr lang="zh-CN" altLang="en-US" dirty="0"/>
              <a:t>动画配音的流程</a:t>
            </a:r>
          </a:p>
        </p:txBody>
      </p:sp>
      <p:sp>
        <p:nvSpPr>
          <p:cNvPr id="243" name="矩形 242"/>
          <p:cNvSpPr/>
          <p:nvPr/>
        </p:nvSpPr>
        <p:spPr>
          <a:xfrm>
            <a:off x="-43052" y="1452676"/>
            <a:ext cx="12198349" cy="60684"/>
          </a:xfrm>
          <a:prstGeom prst="rect">
            <a:avLst/>
          </a:prstGeom>
          <a:solidFill>
            <a:srgbClr val="C0000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4" name="内容占位符 5"/>
          <p:cNvSpPr>
            <a:spLocks noGrp="1"/>
          </p:cNvSpPr>
          <p:nvPr>
            <p:ph idx="1"/>
          </p:nvPr>
        </p:nvSpPr>
        <p:spPr>
          <a:xfrm>
            <a:off x="367079" y="1677194"/>
            <a:ext cx="4252155" cy="1981200"/>
          </a:xfrm>
        </p:spPr>
        <p:txBody>
          <a:bodyPr>
            <a:noAutofit/>
          </a:bodyPr>
          <a:lstStyle/>
          <a:p>
            <a:pPr>
              <a:lnSpc>
                <a:spcPct val="150000"/>
              </a:lnSpc>
            </a:pPr>
            <a:r>
              <a:rPr lang="zh-CN" altLang="en-US" dirty="0">
                <a:solidFill>
                  <a:schemeClr val="tx1"/>
                </a:solidFill>
              </a:rPr>
              <a:t>配音的类型不同，配音的流程会稍有差别，但在正式配音时，其流程基本相同</a:t>
            </a:r>
            <a:r>
              <a:rPr lang="zh-CN" altLang="en-US" dirty="0" smtClean="0">
                <a:solidFill>
                  <a:schemeClr val="tx1"/>
                </a:solidFill>
              </a:rPr>
              <a:t>。</a:t>
            </a:r>
            <a:endParaRPr lang="en-US" altLang="zh-CN" dirty="0" smtClean="0">
              <a:solidFill>
                <a:schemeClr val="tx1"/>
              </a:solidFill>
            </a:endParaRPr>
          </a:p>
          <a:p>
            <a:pPr>
              <a:lnSpc>
                <a:spcPct val="150000"/>
              </a:lnSpc>
              <a:buFont typeface="Wingdings" pitchFamily="2" charset="2"/>
              <a:buChar char="ü"/>
            </a:pPr>
            <a:r>
              <a:rPr lang="zh-CN" altLang="en-US" dirty="0" smtClean="0">
                <a:solidFill>
                  <a:schemeClr val="tx1"/>
                </a:solidFill>
              </a:rPr>
              <a:t>一般</a:t>
            </a:r>
            <a:r>
              <a:rPr lang="zh-CN" altLang="en-US" dirty="0">
                <a:solidFill>
                  <a:schemeClr val="tx1"/>
                </a:solidFill>
              </a:rPr>
              <a:t>分为以下几个步骤：寻找配音演员</a:t>
            </a:r>
            <a:r>
              <a:rPr lang="en-US" altLang="zh-CN" dirty="0">
                <a:solidFill>
                  <a:schemeClr val="tx1"/>
                </a:solidFill>
              </a:rPr>
              <a:t>——</a:t>
            </a:r>
            <a:r>
              <a:rPr lang="zh-CN" altLang="en-US" dirty="0">
                <a:solidFill>
                  <a:srgbClr val="FF0000"/>
                </a:solidFill>
              </a:rPr>
              <a:t>研究剧本</a:t>
            </a:r>
            <a:r>
              <a:rPr lang="en-US" altLang="zh-CN" dirty="0">
                <a:solidFill>
                  <a:schemeClr val="tx1"/>
                </a:solidFill>
              </a:rPr>
              <a:t>——</a:t>
            </a:r>
            <a:r>
              <a:rPr lang="zh-CN" altLang="en-US" dirty="0">
                <a:solidFill>
                  <a:schemeClr val="tx1"/>
                </a:solidFill>
              </a:rPr>
              <a:t>演员试音</a:t>
            </a:r>
            <a:r>
              <a:rPr lang="en-US" altLang="zh-CN" dirty="0">
                <a:solidFill>
                  <a:schemeClr val="tx1"/>
                </a:solidFill>
              </a:rPr>
              <a:t>——</a:t>
            </a:r>
            <a:r>
              <a:rPr lang="zh-CN" altLang="en-US" dirty="0">
                <a:solidFill>
                  <a:schemeClr val="tx1"/>
                </a:solidFill>
              </a:rPr>
              <a:t>录制</a:t>
            </a:r>
            <a:r>
              <a:rPr lang="en-US" altLang="zh-CN" dirty="0">
                <a:solidFill>
                  <a:schemeClr val="tx1"/>
                </a:solidFill>
              </a:rPr>
              <a:t>——</a:t>
            </a:r>
            <a:r>
              <a:rPr lang="zh-CN" altLang="en-US" dirty="0">
                <a:solidFill>
                  <a:schemeClr val="tx1"/>
                </a:solidFill>
              </a:rPr>
              <a:t>调整以及再创作</a:t>
            </a:r>
            <a:r>
              <a:rPr lang="en-US" altLang="zh-CN" dirty="0">
                <a:solidFill>
                  <a:schemeClr val="tx1"/>
                </a:solidFill>
              </a:rPr>
              <a:t>——</a:t>
            </a:r>
            <a:r>
              <a:rPr lang="zh-CN" altLang="en-US" dirty="0">
                <a:solidFill>
                  <a:schemeClr val="tx1"/>
                </a:solidFill>
              </a:rPr>
              <a:t>混录</a:t>
            </a:r>
            <a:r>
              <a:rPr lang="zh-CN" altLang="en-US" dirty="0" smtClean="0">
                <a:solidFill>
                  <a:schemeClr val="tx1"/>
                </a:solidFill>
              </a:rPr>
              <a:t>输出</a:t>
            </a:r>
            <a:endParaRPr lang="en-US" altLang="zh-CN" dirty="0" smtClean="0">
              <a:solidFill>
                <a:schemeClr val="tx1"/>
              </a:solidFill>
            </a:endParaRPr>
          </a:p>
          <a:p>
            <a:pPr>
              <a:lnSpc>
                <a:spcPct val="150000"/>
              </a:lnSpc>
            </a:pPr>
            <a:endParaRPr lang="zh-CN" altLang="en-US" dirty="0">
              <a:solidFill>
                <a:srgbClr val="FF0000"/>
              </a:solidFill>
            </a:endParaRPr>
          </a:p>
        </p:txBody>
      </p:sp>
      <p:sp>
        <p:nvSpPr>
          <p:cNvPr id="245" name="矩形 244"/>
          <p:cNvSpPr/>
          <p:nvPr/>
        </p:nvSpPr>
        <p:spPr>
          <a:xfrm>
            <a:off x="848890" y="6293819"/>
            <a:ext cx="343077" cy="369362"/>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6" name="矩形 245"/>
          <p:cNvSpPr/>
          <p:nvPr/>
        </p:nvSpPr>
        <p:spPr>
          <a:xfrm>
            <a:off x="2016814" y="5763370"/>
            <a:ext cx="266841" cy="28728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7" name="矩形 246"/>
          <p:cNvSpPr/>
          <p:nvPr/>
        </p:nvSpPr>
        <p:spPr>
          <a:xfrm>
            <a:off x="367079" y="5763370"/>
            <a:ext cx="266841" cy="28728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8" name="矩形 247"/>
          <p:cNvSpPr/>
          <p:nvPr/>
        </p:nvSpPr>
        <p:spPr>
          <a:xfrm>
            <a:off x="0" y="6097412"/>
            <a:ext cx="12198350" cy="762176"/>
          </a:xfrm>
          <a:prstGeom prst="rect">
            <a:avLst/>
          </a:prstGeom>
          <a:solidFill>
            <a:srgbClr val="74B836"/>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9" name="矩形 248"/>
          <p:cNvSpPr/>
          <p:nvPr/>
        </p:nvSpPr>
        <p:spPr>
          <a:xfrm>
            <a:off x="1" y="5904092"/>
            <a:ext cx="12198350" cy="60684"/>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0" name="矩形 249"/>
          <p:cNvSpPr/>
          <p:nvPr/>
        </p:nvSpPr>
        <p:spPr>
          <a:xfrm>
            <a:off x="-8809" y="5667672"/>
            <a:ext cx="495557" cy="533524"/>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1" name="矩形 250"/>
          <p:cNvSpPr/>
          <p:nvPr/>
        </p:nvSpPr>
        <p:spPr>
          <a:xfrm>
            <a:off x="2340789" y="6009853"/>
            <a:ext cx="266841" cy="287285"/>
          </a:xfrm>
          <a:prstGeom prst="rect">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2" name="矩形 251"/>
          <p:cNvSpPr/>
          <p:nvPr/>
        </p:nvSpPr>
        <p:spPr>
          <a:xfrm>
            <a:off x="2016814" y="6423778"/>
            <a:ext cx="266841" cy="287285"/>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3" name="矩形 252"/>
          <p:cNvSpPr/>
          <p:nvPr/>
        </p:nvSpPr>
        <p:spPr>
          <a:xfrm>
            <a:off x="2607630" y="5648457"/>
            <a:ext cx="106736" cy="114913"/>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4" name="矩形 253"/>
          <p:cNvSpPr/>
          <p:nvPr/>
        </p:nvSpPr>
        <p:spPr>
          <a:xfrm>
            <a:off x="1883393" y="5961909"/>
            <a:ext cx="266841" cy="287285"/>
          </a:xfrm>
          <a:prstGeom prst="rect">
            <a:avLst/>
          </a:prstGeom>
          <a:solidFill>
            <a:srgbClr val="7F7F7F"/>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5" name="矩形 254"/>
          <p:cNvSpPr/>
          <p:nvPr/>
        </p:nvSpPr>
        <p:spPr>
          <a:xfrm flipV="1">
            <a:off x="1174351" y="6009853"/>
            <a:ext cx="266841" cy="28728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6" name="矩形 255"/>
          <p:cNvSpPr/>
          <p:nvPr/>
        </p:nvSpPr>
        <p:spPr>
          <a:xfrm>
            <a:off x="3050082" y="6293819"/>
            <a:ext cx="156291" cy="13551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cxnSp>
        <p:nvCxnSpPr>
          <p:cNvPr id="17" name="直接连接符 16"/>
          <p:cNvCxnSpPr/>
          <p:nvPr/>
        </p:nvCxnSpPr>
        <p:spPr>
          <a:xfrm>
            <a:off x="4651375" y="1571136"/>
            <a:ext cx="17707" cy="4332956"/>
          </a:xfrm>
          <a:prstGeom prst="line">
            <a:avLst/>
          </a:prstGeom>
          <a:noFill/>
          <a:ln w="28575" cap="flat" cmpd="sng" algn="ctr">
            <a:solidFill>
              <a:srgbClr val="A6B727"/>
            </a:solidFill>
            <a:prstDash val="sysDash"/>
            <a:miter lim="800000"/>
          </a:ln>
          <a:effectLst/>
        </p:spPr>
      </p:cxnSp>
      <p:sp>
        <p:nvSpPr>
          <p:cNvPr id="18" name="内容占位符 5"/>
          <p:cNvSpPr txBox="1">
            <a:spLocks/>
          </p:cNvSpPr>
          <p:nvPr/>
        </p:nvSpPr>
        <p:spPr>
          <a:xfrm>
            <a:off x="4956175" y="1738372"/>
            <a:ext cx="7010400" cy="1981200"/>
          </a:xfrm>
          <a:prstGeom prst="rect">
            <a:avLst/>
          </a:prstGeom>
        </p:spPr>
        <p:txBody>
          <a:bodyPr vert="horz" lIns="121917" tIns="60958" rIns="121917" bIns="60958" rtlCol="0">
            <a:noAutofit/>
          </a:bodyPr>
          <a:lstStyle>
            <a:lvl1pPr marL="457360" indent="-457360" algn="l" defTabSz="1219627" rtl="0" eaLnBrk="1" latinLnBrk="0" hangingPunct="1">
              <a:lnSpc>
                <a:spcPct val="120000"/>
              </a:lnSpc>
              <a:spcBef>
                <a:spcPct val="20000"/>
              </a:spcBef>
              <a:buSzPct val="80000"/>
              <a:buFont typeface="Wingdings" pitchFamily="2" charset="2"/>
              <a:buChar char="l"/>
              <a:defRPr sz="2000" kern="1200">
                <a:solidFill>
                  <a:schemeClr val="tx1">
                    <a:lumMod val="75000"/>
                    <a:lumOff val="25000"/>
                  </a:schemeClr>
                </a:solidFill>
                <a:latin typeface="+mn-lt"/>
                <a:ea typeface="+mn-ea"/>
                <a:cs typeface="+mn-cs"/>
              </a:defRPr>
            </a:lvl1pPr>
            <a:lvl2pPr marL="990947" indent="-381133" algn="l" defTabSz="1219627" rtl="0" eaLnBrk="1" latinLnBrk="0" hangingPunct="1">
              <a:spcBef>
                <a:spcPct val="20000"/>
              </a:spcBef>
              <a:buFont typeface="Arial" pitchFamily="34" charset="0"/>
              <a:buChar char="–"/>
              <a:defRPr sz="1800" kern="1200">
                <a:solidFill>
                  <a:schemeClr val="tx1">
                    <a:lumMod val="75000"/>
                    <a:lumOff val="25000"/>
                  </a:schemeClr>
                </a:solidFill>
                <a:latin typeface="+mn-lt"/>
                <a:ea typeface="+mn-ea"/>
                <a:cs typeface="+mn-cs"/>
              </a:defRPr>
            </a:lvl2pPr>
            <a:lvl3pPr marL="1524533" indent="-304907" algn="l" defTabSz="1219627" rtl="0" eaLnBrk="1" latinLnBrk="0" hangingPunct="1">
              <a:spcBef>
                <a:spcPct val="20000"/>
              </a:spcBef>
              <a:buFont typeface="Arial" pitchFamily="34" charset="0"/>
              <a:buChar char="•"/>
              <a:defRPr sz="1800" kern="1200">
                <a:solidFill>
                  <a:schemeClr val="tx1"/>
                </a:solidFill>
                <a:latin typeface="+mn-lt"/>
                <a:ea typeface="+mn-ea"/>
                <a:cs typeface="+mn-cs"/>
              </a:defRPr>
            </a:lvl3pPr>
            <a:lvl4pPr marL="2134347" indent="-304907" algn="l" defTabSz="1219627" rtl="0" eaLnBrk="1" latinLnBrk="0" hangingPunct="1">
              <a:spcBef>
                <a:spcPct val="20000"/>
              </a:spcBef>
              <a:buFont typeface="Arial" pitchFamily="34" charset="0"/>
              <a:buChar char="–"/>
              <a:defRPr sz="1800" kern="1200">
                <a:solidFill>
                  <a:schemeClr val="tx1"/>
                </a:solidFill>
                <a:latin typeface="+mn-lt"/>
                <a:ea typeface="+mn-ea"/>
                <a:cs typeface="+mn-cs"/>
              </a:defRPr>
            </a:lvl4pPr>
            <a:lvl5pPr marL="2744160" indent="-304907" algn="l" defTabSz="1219627" rtl="0" eaLnBrk="1" latinLnBrk="0" hangingPunct="1">
              <a:spcBef>
                <a:spcPct val="20000"/>
              </a:spcBef>
              <a:buFont typeface="Arial" pitchFamily="34" charset="0"/>
              <a:buChar char="»"/>
              <a:defRPr sz="1800" kern="1200">
                <a:solidFill>
                  <a:schemeClr val="tx1"/>
                </a:solidFill>
                <a:latin typeface="+mn-lt"/>
                <a:ea typeface="+mn-ea"/>
                <a:cs typeface="+mn-cs"/>
              </a:defRPr>
            </a:lvl5pPr>
            <a:lvl6pPr marL="3353973" indent="-304907" algn="l" defTabSz="1219627"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3787" indent="-304907" algn="l" defTabSz="1219627"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3600" indent="-304907" algn="l" defTabSz="1219627"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3414" indent="-304907" algn="l" defTabSz="1219627" rtl="0" eaLnBrk="1" latinLnBrk="0" hangingPunct="1">
              <a:spcBef>
                <a:spcPct val="20000"/>
              </a:spcBef>
              <a:buFont typeface="Arial" pitchFamily="34" charset="0"/>
              <a:buChar char="•"/>
              <a:defRPr sz="2700" kern="1200">
                <a:solidFill>
                  <a:schemeClr val="tx1"/>
                </a:solidFill>
                <a:latin typeface="+mn-lt"/>
                <a:ea typeface="+mn-ea"/>
                <a:cs typeface="+mn-cs"/>
              </a:defRPr>
            </a:lvl9pPr>
          </a:lstStyle>
          <a:p>
            <a:pPr>
              <a:lnSpc>
                <a:spcPct val="150000"/>
              </a:lnSpc>
            </a:pPr>
            <a:r>
              <a:rPr lang="zh-CN" altLang="en-US" sz="1800" dirty="0">
                <a:solidFill>
                  <a:srgbClr val="FF0000"/>
                </a:solidFill>
              </a:rPr>
              <a:t>熟悉剧情及各分镜头脚本</a:t>
            </a:r>
            <a:endParaRPr lang="en-US" altLang="zh-CN" sz="1800" dirty="0" smtClean="0">
              <a:solidFill>
                <a:srgbClr val="FF0000"/>
              </a:solidFill>
            </a:endParaRPr>
          </a:p>
          <a:p>
            <a:pPr>
              <a:lnSpc>
                <a:spcPct val="150000"/>
              </a:lnSpc>
            </a:pPr>
            <a:r>
              <a:rPr lang="zh-CN" altLang="en-US" sz="1800" dirty="0" smtClean="0">
                <a:solidFill>
                  <a:schemeClr val="tx1"/>
                </a:solidFill>
              </a:rPr>
              <a:t>每个</a:t>
            </a:r>
            <a:r>
              <a:rPr lang="zh-CN" altLang="en-US" sz="1800" dirty="0">
                <a:solidFill>
                  <a:schemeClr val="tx1"/>
                </a:solidFill>
              </a:rPr>
              <a:t>脚本都要对时间、地点、出场人物、道具、人物动作、表情、说话神态等进行详细描述。</a:t>
            </a:r>
            <a:endParaRPr lang="en-US" altLang="zh-CN" sz="1800" dirty="0" smtClean="0">
              <a:solidFill>
                <a:schemeClr val="tx1"/>
              </a:solidFill>
            </a:endParaRPr>
          </a:p>
          <a:p>
            <a:pPr>
              <a:lnSpc>
                <a:spcPct val="150000"/>
              </a:lnSpc>
            </a:pPr>
            <a:r>
              <a:rPr lang="zh-CN" altLang="en-US" sz="1800" dirty="0">
                <a:solidFill>
                  <a:schemeClr val="tx1"/>
                </a:solidFill>
              </a:rPr>
              <a:t>演员需要对脚本或者成片进行反复的观摩，观摩时尝试着配音</a:t>
            </a:r>
            <a:endParaRPr lang="zh-CN" altLang="en-US" sz="1800" dirty="0">
              <a:solidFill>
                <a:srgbClr val="FF0000"/>
              </a:solidFill>
            </a:endParaRPr>
          </a:p>
        </p:txBody>
      </p:sp>
    </p:spTree>
    <p:extLst>
      <p:ext uri="{BB962C8B-B14F-4D97-AF65-F5344CB8AC3E}">
        <p14:creationId xmlns:p14="http://schemas.microsoft.com/office/powerpoint/2010/main" val="107268157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pPr>
              <a:lnSpc>
                <a:spcPts val="2401"/>
              </a:lnSpc>
            </a:pPr>
            <a:r>
              <a:rPr lang="en-US" altLang="zh-CN" dirty="0"/>
              <a:t>7.2.2</a:t>
            </a:r>
            <a:r>
              <a:rPr lang="zh-CN" altLang="en-US" dirty="0"/>
              <a:t>动画配音的流程</a:t>
            </a:r>
          </a:p>
        </p:txBody>
      </p:sp>
      <p:sp>
        <p:nvSpPr>
          <p:cNvPr id="243" name="矩形 242"/>
          <p:cNvSpPr/>
          <p:nvPr/>
        </p:nvSpPr>
        <p:spPr>
          <a:xfrm>
            <a:off x="-43052" y="1452676"/>
            <a:ext cx="12198349" cy="60684"/>
          </a:xfrm>
          <a:prstGeom prst="rect">
            <a:avLst/>
          </a:prstGeom>
          <a:solidFill>
            <a:srgbClr val="C0000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4" name="内容占位符 5"/>
          <p:cNvSpPr>
            <a:spLocks noGrp="1"/>
          </p:cNvSpPr>
          <p:nvPr>
            <p:ph idx="1"/>
          </p:nvPr>
        </p:nvSpPr>
        <p:spPr>
          <a:xfrm>
            <a:off x="367079" y="1677194"/>
            <a:ext cx="4252155" cy="1981200"/>
          </a:xfrm>
        </p:spPr>
        <p:txBody>
          <a:bodyPr>
            <a:noAutofit/>
          </a:bodyPr>
          <a:lstStyle/>
          <a:p>
            <a:pPr>
              <a:lnSpc>
                <a:spcPct val="150000"/>
              </a:lnSpc>
            </a:pPr>
            <a:r>
              <a:rPr lang="zh-CN" altLang="en-US" dirty="0">
                <a:solidFill>
                  <a:schemeClr val="tx1"/>
                </a:solidFill>
              </a:rPr>
              <a:t>配音的类型不同，配音的流程会稍有差别，但在正式配音时，其流程基本相同</a:t>
            </a:r>
            <a:r>
              <a:rPr lang="zh-CN" altLang="en-US" dirty="0" smtClean="0">
                <a:solidFill>
                  <a:schemeClr val="tx1"/>
                </a:solidFill>
              </a:rPr>
              <a:t>。</a:t>
            </a:r>
            <a:endParaRPr lang="en-US" altLang="zh-CN" dirty="0" smtClean="0">
              <a:solidFill>
                <a:schemeClr val="tx1"/>
              </a:solidFill>
            </a:endParaRPr>
          </a:p>
          <a:p>
            <a:pPr>
              <a:lnSpc>
                <a:spcPct val="150000"/>
              </a:lnSpc>
              <a:buFont typeface="Wingdings" pitchFamily="2" charset="2"/>
              <a:buChar char="ü"/>
            </a:pPr>
            <a:r>
              <a:rPr lang="zh-CN" altLang="en-US" dirty="0" smtClean="0">
                <a:solidFill>
                  <a:schemeClr val="tx1"/>
                </a:solidFill>
              </a:rPr>
              <a:t>一般</a:t>
            </a:r>
            <a:r>
              <a:rPr lang="zh-CN" altLang="en-US" dirty="0">
                <a:solidFill>
                  <a:schemeClr val="tx1"/>
                </a:solidFill>
              </a:rPr>
              <a:t>分为以下几个步骤：寻找配音演员</a:t>
            </a:r>
            <a:r>
              <a:rPr lang="en-US" altLang="zh-CN" dirty="0">
                <a:solidFill>
                  <a:schemeClr val="tx1"/>
                </a:solidFill>
              </a:rPr>
              <a:t>——</a:t>
            </a:r>
            <a:r>
              <a:rPr lang="zh-CN" altLang="en-US" dirty="0">
                <a:solidFill>
                  <a:schemeClr val="tx1"/>
                </a:solidFill>
              </a:rPr>
              <a:t>研究剧本</a:t>
            </a:r>
            <a:r>
              <a:rPr lang="en-US" altLang="zh-CN" dirty="0">
                <a:solidFill>
                  <a:schemeClr val="tx1"/>
                </a:solidFill>
              </a:rPr>
              <a:t>——</a:t>
            </a:r>
            <a:r>
              <a:rPr lang="zh-CN" altLang="en-US" dirty="0">
                <a:solidFill>
                  <a:srgbClr val="FF0000"/>
                </a:solidFill>
              </a:rPr>
              <a:t>演员试音</a:t>
            </a:r>
            <a:r>
              <a:rPr lang="en-US" altLang="zh-CN" dirty="0">
                <a:solidFill>
                  <a:schemeClr val="tx1"/>
                </a:solidFill>
              </a:rPr>
              <a:t>——</a:t>
            </a:r>
            <a:r>
              <a:rPr lang="zh-CN" altLang="en-US" dirty="0">
                <a:solidFill>
                  <a:schemeClr val="tx1"/>
                </a:solidFill>
              </a:rPr>
              <a:t>录制</a:t>
            </a:r>
            <a:r>
              <a:rPr lang="en-US" altLang="zh-CN" dirty="0">
                <a:solidFill>
                  <a:schemeClr val="tx1"/>
                </a:solidFill>
              </a:rPr>
              <a:t>——</a:t>
            </a:r>
            <a:r>
              <a:rPr lang="zh-CN" altLang="en-US" dirty="0">
                <a:solidFill>
                  <a:schemeClr val="tx1"/>
                </a:solidFill>
              </a:rPr>
              <a:t>调整以及再创作</a:t>
            </a:r>
            <a:r>
              <a:rPr lang="en-US" altLang="zh-CN" dirty="0">
                <a:solidFill>
                  <a:schemeClr val="tx1"/>
                </a:solidFill>
              </a:rPr>
              <a:t>——</a:t>
            </a:r>
            <a:r>
              <a:rPr lang="zh-CN" altLang="en-US" dirty="0">
                <a:solidFill>
                  <a:schemeClr val="tx1"/>
                </a:solidFill>
              </a:rPr>
              <a:t>混录</a:t>
            </a:r>
            <a:r>
              <a:rPr lang="zh-CN" altLang="en-US" dirty="0" smtClean="0">
                <a:solidFill>
                  <a:schemeClr val="tx1"/>
                </a:solidFill>
              </a:rPr>
              <a:t>输出</a:t>
            </a:r>
            <a:endParaRPr lang="en-US" altLang="zh-CN" dirty="0" smtClean="0">
              <a:solidFill>
                <a:schemeClr val="tx1"/>
              </a:solidFill>
            </a:endParaRPr>
          </a:p>
          <a:p>
            <a:pPr>
              <a:lnSpc>
                <a:spcPct val="150000"/>
              </a:lnSpc>
            </a:pPr>
            <a:endParaRPr lang="zh-CN" altLang="en-US" dirty="0">
              <a:solidFill>
                <a:srgbClr val="FF0000"/>
              </a:solidFill>
            </a:endParaRPr>
          </a:p>
        </p:txBody>
      </p:sp>
      <p:sp>
        <p:nvSpPr>
          <p:cNvPr id="245" name="矩形 244"/>
          <p:cNvSpPr/>
          <p:nvPr/>
        </p:nvSpPr>
        <p:spPr>
          <a:xfrm>
            <a:off x="848890" y="6293819"/>
            <a:ext cx="343077" cy="369362"/>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6" name="矩形 245"/>
          <p:cNvSpPr/>
          <p:nvPr/>
        </p:nvSpPr>
        <p:spPr>
          <a:xfrm>
            <a:off x="2016814" y="5763370"/>
            <a:ext cx="266841" cy="28728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7" name="矩形 246"/>
          <p:cNvSpPr/>
          <p:nvPr/>
        </p:nvSpPr>
        <p:spPr>
          <a:xfrm>
            <a:off x="367079" y="5763370"/>
            <a:ext cx="266841" cy="28728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8" name="矩形 247"/>
          <p:cNvSpPr/>
          <p:nvPr/>
        </p:nvSpPr>
        <p:spPr>
          <a:xfrm>
            <a:off x="0" y="6097412"/>
            <a:ext cx="12198350" cy="762176"/>
          </a:xfrm>
          <a:prstGeom prst="rect">
            <a:avLst/>
          </a:prstGeom>
          <a:solidFill>
            <a:srgbClr val="74B836"/>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9" name="矩形 248"/>
          <p:cNvSpPr/>
          <p:nvPr/>
        </p:nvSpPr>
        <p:spPr>
          <a:xfrm>
            <a:off x="1" y="5904092"/>
            <a:ext cx="12198350" cy="60684"/>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0" name="矩形 249"/>
          <p:cNvSpPr/>
          <p:nvPr/>
        </p:nvSpPr>
        <p:spPr>
          <a:xfrm>
            <a:off x="-8809" y="5667672"/>
            <a:ext cx="495557" cy="533524"/>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1" name="矩形 250"/>
          <p:cNvSpPr/>
          <p:nvPr/>
        </p:nvSpPr>
        <p:spPr>
          <a:xfrm>
            <a:off x="2340789" y="6009853"/>
            <a:ext cx="266841" cy="287285"/>
          </a:xfrm>
          <a:prstGeom prst="rect">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2" name="矩形 251"/>
          <p:cNvSpPr/>
          <p:nvPr/>
        </p:nvSpPr>
        <p:spPr>
          <a:xfrm>
            <a:off x="2016814" y="6423778"/>
            <a:ext cx="266841" cy="287285"/>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3" name="矩形 252"/>
          <p:cNvSpPr/>
          <p:nvPr/>
        </p:nvSpPr>
        <p:spPr>
          <a:xfrm>
            <a:off x="2607630" y="5648457"/>
            <a:ext cx="106736" cy="114913"/>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4" name="矩形 253"/>
          <p:cNvSpPr/>
          <p:nvPr/>
        </p:nvSpPr>
        <p:spPr>
          <a:xfrm>
            <a:off x="1883393" y="5961909"/>
            <a:ext cx="266841" cy="287285"/>
          </a:xfrm>
          <a:prstGeom prst="rect">
            <a:avLst/>
          </a:prstGeom>
          <a:solidFill>
            <a:srgbClr val="7F7F7F"/>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5" name="矩形 254"/>
          <p:cNvSpPr/>
          <p:nvPr/>
        </p:nvSpPr>
        <p:spPr>
          <a:xfrm flipV="1">
            <a:off x="1174351" y="6009853"/>
            <a:ext cx="266841" cy="28728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6" name="矩形 255"/>
          <p:cNvSpPr/>
          <p:nvPr/>
        </p:nvSpPr>
        <p:spPr>
          <a:xfrm>
            <a:off x="3050082" y="6293819"/>
            <a:ext cx="156291" cy="13551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cxnSp>
        <p:nvCxnSpPr>
          <p:cNvPr id="17" name="直接连接符 16"/>
          <p:cNvCxnSpPr/>
          <p:nvPr/>
        </p:nvCxnSpPr>
        <p:spPr>
          <a:xfrm>
            <a:off x="4651375" y="1571136"/>
            <a:ext cx="17707" cy="4332956"/>
          </a:xfrm>
          <a:prstGeom prst="line">
            <a:avLst/>
          </a:prstGeom>
          <a:noFill/>
          <a:ln w="28575" cap="flat" cmpd="sng" algn="ctr">
            <a:solidFill>
              <a:srgbClr val="A6B727"/>
            </a:solidFill>
            <a:prstDash val="sysDash"/>
            <a:miter lim="800000"/>
          </a:ln>
          <a:effectLst/>
        </p:spPr>
      </p:cxnSp>
      <p:sp>
        <p:nvSpPr>
          <p:cNvPr id="18" name="内容占位符 5"/>
          <p:cNvSpPr txBox="1">
            <a:spLocks/>
          </p:cNvSpPr>
          <p:nvPr/>
        </p:nvSpPr>
        <p:spPr>
          <a:xfrm>
            <a:off x="4956175" y="1738372"/>
            <a:ext cx="7010400" cy="1981200"/>
          </a:xfrm>
          <a:prstGeom prst="rect">
            <a:avLst/>
          </a:prstGeom>
        </p:spPr>
        <p:txBody>
          <a:bodyPr vert="horz" lIns="121917" tIns="60958" rIns="121917" bIns="60958" rtlCol="0">
            <a:noAutofit/>
          </a:bodyPr>
          <a:lstStyle>
            <a:lvl1pPr marL="457360" indent="-457360" algn="l" defTabSz="1219627" rtl="0" eaLnBrk="1" latinLnBrk="0" hangingPunct="1">
              <a:lnSpc>
                <a:spcPct val="120000"/>
              </a:lnSpc>
              <a:spcBef>
                <a:spcPct val="20000"/>
              </a:spcBef>
              <a:buSzPct val="80000"/>
              <a:buFont typeface="Wingdings" pitchFamily="2" charset="2"/>
              <a:buChar char="l"/>
              <a:defRPr sz="2000" kern="1200">
                <a:solidFill>
                  <a:schemeClr val="tx1">
                    <a:lumMod val="75000"/>
                    <a:lumOff val="25000"/>
                  </a:schemeClr>
                </a:solidFill>
                <a:latin typeface="+mn-lt"/>
                <a:ea typeface="+mn-ea"/>
                <a:cs typeface="+mn-cs"/>
              </a:defRPr>
            </a:lvl1pPr>
            <a:lvl2pPr marL="990947" indent="-381133" algn="l" defTabSz="1219627" rtl="0" eaLnBrk="1" latinLnBrk="0" hangingPunct="1">
              <a:spcBef>
                <a:spcPct val="20000"/>
              </a:spcBef>
              <a:buFont typeface="Arial" pitchFamily="34" charset="0"/>
              <a:buChar char="–"/>
              <a:defRPr sz="1800" kern="1200">
                <a:solidFill>
                  <a:schemeClr val="tx1">
                    <a:lumMod val="75000"/>
                    <a:lumOff val="25000"/>
                  </a:schemeClr>
                </a:solidFill>
                <a:latin typeface="+mn-lt"/>
                <a:ea typeface="+mn-ea"/>
                <a:cs typeface="+mn-cs"/>
              </a:defRPr>
            </a:lvl2pPr>
            <a:lvl3pPr marL="1524533" indent="-304907" algn="l" defTabSz="1219627" rtl="0" eaLnBrk="1" latinLnBrk="0" hangingPunct="1">
              <a:spcBef>
                <a:spcPct val="20000"/>
              </a:spcBef>
              <a:buFont typeface="Arial" pitchFamily="34" charset="0"/>
              <a:buChar char="•"/>
              <a:defRPr sz="1800" kern="1200">
                <a:solidFill>
                  <a:schemeClr val="tx1"/>
                </a:solidFill>
                <a:latin typeface="+mn-lt"/>
                <a:ea typeface="+mn-ea"/>
                <a:cs typeface="+mn-cs"/>
              </a:defRPr>
            </a:lvl3pPr>
            <a:lvl4pPr marL="2134347" indent="-304907" algn="l" defTabSz="1219627" rtl="0" eaLnBrk="1" latinLnBrk="0" hangingPunct="1">
              <a:spcBef>
                <a:spcPct val="20000"/>
              </a:spcBef>
              <a:buFont typeface="Arial" pitchFamily="34" charset="0"/>
              <a:buChar char="–"/>
              <a:defRPr sz="1800" kern="1200">
                <a:solidFill>
                  <a:schemeClr val="tx1"/>
                </a:solidFill>
                <a:latin typeface="+mn-lt"/>
                <a:ea typeface="+mn-ea"/>
                <a:cs typeface="+mn-cs"/>
              </a:defRPr>
            </a:lvl4pPr>
            <a:lvl5pPr marL="2744160" indent="-304907" algn="l" defTabSz="1219627" rtl="0" eaLnBrk="1" latinLnBrk="0" hangingPunct="1">
              <a:spcBef>
                <a:spcPct val="20000"/>
              </a:spcBef>
              <a:buFont typeface="Arial" pitchFamily="34" charset="0"/>
              <a:buChar char="»"/>
              <a:defRPr sz="1800" kern="1200">
                <a:solidFill>
                  <a:schemeClr val="tx1"/>
                </a:solidFill>
                <a:latin typeface="+mn-lt"/>
                <a:ea typeface="+mn-ea"/>
                <a:cs typeface="+mn-cs"/>
              </a:defRPr>
            </a:lvl5pPr>
            <a:lvl6pPr marL="3353973" indent="-304907" algn="l" defTabSz="1219627"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3787" indent="-304907" algn="l" defTabSz="1219627"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3600" indent="-304907" algn="l" defTabSz="1219627"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3414" indent="-304907" algn="l" defTabSz="1219627" rtl="0" eaLnBrk="1" latinLnBrk="0" hangingPunct="1">
              <a:spcBef>
                <a:spcPct val="20000"/>
              </a:spcBef>
              <a:buFont typeface="Arial" pitchFamily="34" charset="0"/>
              <a:buChar char="•"/>
              <a:defRPr sz="2700" kern="1200">
                <a:solidFill>
                  <a:schemeClr val="tx1"/>
                </a:solidFill>
                <a:latin typeface="+mn-lt"/>
                <a:ea typeface="+mn-ea"/>
                <a:cs typeface="+mn-cs"/>
              </a:defRPr>
            </a:lvl9pPr>
          </a:lstStyle>
          <a:p>
            <a:pPr>
              <a:lnSpc>
                <a:spcPct val="150000"/>
              </a:lnSpc>
            </a:pPr>
            <a:r>
              <a:rPr lang="zh-CN" altLang="en-US" sz="1800" dirty="0">
                <a:solidFill>
                  <a:srgbClr val="FF0000"/>
                </a:solidFill>
              </a:rPr>
              <a:t>演员试音</a:t>
            </a:r>
            <a:endParaRPr lang="en-US" altLang="zh-CN" sz="1800" dirty="0" smtClean="0">
              <a:solidFill>
                <a:srgbClr val="FF0000"/>
              </a:solidFill>
            </a:endParaRPr>
          </a:p>
          <a:p>
            <a:pPr>
              <a:lnSpc>
                <a:spcPct val="150000"/>
              </a:lnSpc>
            </a:pPr>
            <a:r>
              <a:rPr lang="zh-CN" altLang="en-US" sz="1800" dirty="0" smtClean="0">
                <a:solidFill>
                  <a:schemeClr val="tx1"/>
                </a:solidFill>
              </a:rPr>
              <a:t>在</a:t>
            </a:r>
            <a:r>
              <a:rPr lang="zh-CN" altLang="en-US" sz="1800" dirty="0">
                <a:solidFill>
                  <a:schemeClr val="tx1"/>
                </a:solidFill>
              </a:rPr>
              <a:t>试音的过程中应该注意以下几个方面的问题：</a:t>
            </a:r>
          </a:p>
          <a:p>
            <a:pPr>
              <a:lnSpc>
                <a:spcPct val="150000"/>
              </a:lnSpc>
            </a:pPr>
            <a:r>
              <a:rPr lang="en-US" altLang="zh-CN" sz="1800" dirty="0">
                <a:solidFill>
                  <a:schemeClr val="tx1"/>
                </a:solidFill>
              </a:rPr>
              <a:t>(1)</a:t>
            </a:r>
            <a:r>
              <a:rPr lang="zh-CN" altLang="en-US" sz="1800" dirty="0">
                <a:solidFill>
                  <a:schemeClr val="tx1"/>
                </a:solidFill>
              </a:rPr>
              <a:t>注意配音和剧本的一致性。不能太随意，也不能将剧本的内容更改太多，尽量不要发挥太多，要按剧本的要求来完成。</a:t>
            </a:r>
          </a:p>
          <a:p>
            <a:pPr>
              <a:lnSpc>
                <a:spcPct val="150000"/>
              </a:lnSpc>
            </a:pPr>
            <a:r>
              <a:rPr lang="en-US" altLang="zh-CN" sz="1800" dirty="0">
                <a:solidFill>
                  <a:schemeClr val="tx1"/>
                </a:solidFill>
              </a:rPr>
              <a:t>(2)</a:t>
            </a:r>
            <a:r>
              <a:rPr lang="zh-CN" altLang="en-US" sz="1800" dirty="0">
                <a:solidFill>
                  <a:schemeClr val="tx1"/>
                </a:solidFill>
              </a:rPr>
              <a:t>注意语气。可以有个性的，不能太平淡，读稿子。</a:t>
            </a:r>
          </a:p>
          <a:p>
            <a:pPr>
              <a:lnSpc>
                <a:spcPct val="150000"/>
              </a:lnSpc>
            </a:pPr>
            <a:r>
              <a:rPr lang="en-US" altLang="zh-CN" sz="1800" dirty="0">
                <a:solidFill>
                  <a:schemeClr val="tx1"/>
                </a:solidFill>
              </a:rPr>
              <a:t>(3)</a:t>
            </a:r>
            <a:r>
              <a:rPr lang="zh-CN" altLang="en-US" sz="1800" dirty="0">
                <a:solidFill>
                  <a:schemeClr val="tx1"/>
                </a:solidFill>
              </a:rPr>
              <a:t>注意节奏。一定要根据脚本把握一定的节奏，不能出去太大，否则会对最终的配音造成影响。</a:t>
            </a:r>
          </a:p>
          <a:p>
            <a:pPr>
              <a:lnSpc>
                <a:spcPct val="150000"/>
              </a:lnSpc>
            </a:pPr>
            <a:r>
              <a:rPr lang="en-US" altLang="zh-CN" sz="1800" dirty="0">
                <a:solidFill>
                  <a:schemeClr val="tx1"/>
                </a:solidFill>
              </a:rPr>
              <a:t>(4)</a:t>
            </a:r>
            <a:r>
              <a:rPr lang="zh-CN" altLang="en-US" sz="1800" dirty="0">
                <a:solidFill>
                  <a:schemeClr val="tx1"/>
                </a:solidFill>
              </a:rPr>
              <a:t>注意口型同步。口型同步的要点：一是要控制字数</a:t>
            </a:r>
            <a:r>
              <a:rPr lang="zh-CN" altLang="en-US" sz="1800" dirty="0" smtClean="0">
                <a:solidFill>
                  <a:schemeClr val="tx1"/>
                </a:solidFill>
              </a:rPr>
              <a:t>。二</a:t>
            </a:r>
            <a:r>
              <a:rPr lang="zh-CN" altLang="en-US" sz="1800" dirty="0">
                <a:solidFill>
                  <a:schemeClr val="tx1"/>
                </a:solidFill>
              </a:rPr>
              <a:t>是要完善台词以适应动画。</a:t>
            </a:r>
            <a:endParaRPr lang="zh-CN" altLang="en-US" sz="1800" dirty="0">
              <a:solidFill>
                <a:srgbClr val="FF0000"/>
              </a:solidFill>
            </a:endParaRPr>
          </a:p>
        </p:txBody>
      </p:sp>
    </p:spTree>
    <p:extLst>
      <p:ext uri="{BB962C8B-B14F-4D97-AF65-F5344CB8AC3E}">
        <p14:creationId xmlns:p14="http://schemas.microsoft.com/office/powerpoint/2010/main" val="1425502907"/>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常用">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6117</TotalTime>
  <Words>4102</Words>
  <Application>Microsoft Office PowerPoint</Application>
  <PresentationFormat>自定义</PresentationFormat>
  <Paragraphs>250</Paragraphs>
  <Slides>37</Slides>
  <Notes>0</Notes>
  <HiddenSlides>0</HiddenSlides>
  <MMClips>0</MMClips>
  <ScaleCrop>false</ScaleCrop>
  <HeadingPairs>
    <vt:vector size="4" baseType="variant">
      <vt:variant>
        <vt:lpstr>主题</vt:lpstr>
      </vt:variant>
      <vt:variant>
        <vt:i4>1</vt:i4>
      </vt:variant>
      <vt:variant>
        <vt:lpstr>幻灯片标题</vt:lpstr>
      </vt:variant>
      <vt:variant>
        <vt:i4>37</vt:i4>
      </vt:variant>
    </vt:vector>
  </HeadingPairs>
  <TitlesOfParts>
    <vt:vector size="38" baseType="lpstr">
      <vt:lpstr>Office Theme</vt:lpstr>
      <vt:lpstr>PowerPoint 演示文稿</vt:lpstr>
      <vt:lpstr>PowerPoint 演示文稿</vt:lpstr>
      <vt:lpstr>7.1.1配音的概念</vt:lpstr>
      <vt:lpstr>7.1.2动画配音的发展历史</vt:lpstr>
      <vt:lpstr>PowerPoint 演示文稿</vt:lpstr>
      <vt:lpstr>7.2.1动画配音的类型</vt:lpstr>
      <vt:lpstr>7.2.2动画配音的流程</vt:lpstr>
      <vt:lpstr>7.2.2动画配音的流程</vt:lpstr>
      <vt:lpstr>7.2.2动画配音的流程</vt:lpstr>
      <vt:lpstr>7.2.2动画配音的流程</vt:lpstr>
      <vt:lpstr>7.2.2动画配音的流程</vt:lpstr>
      <vt:lpstr>7.2.2动画配音的流程</vt:lpstr>
      <vt:lpstr>PowerPoint 演示文稿</vt:lpstr>
      <vt:lpstr>7.3.1语言</vt:lpstr>
      <vt:lpstr>7.3.1语言</vt:lpstr>
      <vt:lpstr>7.3.1语言</vt:lpstr>
      <vt:lpstr>7.3.1语言</vt:lpstr>
      <vt:lpstr>7.3.2音效</vt:lpstr>
      <vt:lpstr>7.3.2音效</vt:lpstr>
      <vt:lpstr>7.3.2音效</vt:lpstr>
      <vt:lpstr>7.3.2音效</vt:lpstr>
      <vt:lpstr>7.3.3音乐</vt:lpstr>
      <vt:lpstr>7.3.3音乐</vt:lpstr>
      <vt:lpstr>PowerPoint 演示文稿</vt:lpstr>
      <vt:lpstr>7.4.1动漫音乐的分类</vt:lpstr>
      <vt:lpstr>7.4.2MIDI音乐概述</vt:lpstr>
      <vt:lpstr>7.4.2MIDI音乐概述</vt:lpstr>
      <vt:lpstr>7.4.2MIDI音乐概述</vt:lpstr>
      <vt:lpstr>7.4.2MIDI音乐概述</vt:lpstr>
      <vt:lpstr>7.4.3MIDI 的文件结构</vt:lpstr>
      <vt:lpstr>7.4.3MIDI 的文件结构</vt:lpstr>
      <vt:lpstr>7.4.3MIDI 的文件结构</vt:lpstr>
      <vt:lpstr>7.4.3MIDI 的文件结构</vt:lpstr>
      <vt:lpstr>PowerPoint 演示文稿</vt:lpstr>
      <vt:lpstr>7.5动画片《狮子王》声音赏析</vt:lpstr>
      <vt:lpstr>本章小结</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siri</dc:creator>
  <cp:lastModifiedBy>HONGCHUN</cp:lastModifiedBy>
  <cp:revision>332</cp:revision>
  <dcterms:created xsi:type="dcterms:W3CDTF">2006-08-16T00:00:00Z</dcterms:created>
  <dcterms:modified xsi:type="dcterms:W3CDTF">2021-01-07T03:50:51Z</dcterms:modified>
</cp:coreProperties>
</file>