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00.svg" ContentType="image/svg+xml"/>
  <Override PartName="/ppt/media/image102.svg" ContentType="image/svg+xml"/>
  <Override PartName="/ppt/media/image104.svg" ContentType="image/svg+xml"/>
  <Override PartName="/ppt/media/image106.svg" ContentType="image/svg+xml"/>
  <Override PartName="/ppt/media/image108.svg" ContentType="image/svg+xml"/>
  <Override PartName="/ppt/media/image110.svg" ContentType="image/svg+xml"/>
  <Override PartName="/ppt/media/image112.svg" ContentType="image/svg+xml"/>
  <Override PartName="/ppt/media/image114.svg" ContentType="image/svg+xml"/>
  <Override PartName="/ppt/media/image116.svg" ContentType="image/svg+xml"/>
  <Override PartName="/ppt/media/image118.svg" ContentType="image/svg+xml"/>
  <Override PartName="/ppt/media/image12.svg" ContentType="image/svg+xml"/>
  <Override PartName="/ppt/media/image120.svg" ContentType="image/svg+xml"/>
  <Override PartName="/ppt/media/image122.svg" ContentType="image/svg+xml"/>
  <Override PartName="/ppt/media/image124.svg" ContentType="image/svg+xml"/>
  <Override PartName="/ppt/media/image126.svg" ContentType="image/svg+xml"/>
  <Override PartName="/ppt/media/image128.svg" ContentType="image/svg+xml"/>
  <Override PartName="/ppt/media/image130.svg" ContentType="image/svg+xml"/>
  <Override PartName="/ppt/media/image132.svg" ContentType="image/svg+xml"/>
  <Override PartName="/ppt/media/image134.svg" ContentType="image/svg+xml"/>
  <Override PartName="/ppt/media/image136.svg" ContentType="image/svg+xml"/>
  <Override PartName="/ppt/media/image138.svg" ContentType="image/svg+xml"/>
  <Override PartName="/ppt/media/image14.svg" ContentType="image/svg+xml"/>
  <Override PartName="/ppt/media/image141.svg" ContentType="image/svg+xml"/>
  <Override PartName="/ppt/media/image143.svg" ContentType="image/svg+xml"/>
  <Override PartName="/ppt/media/image145.svg" ContentType="image/svg+xml"/>
  <Override PartName="/ppt/media/image147.svg" ContentType="image/svg+xml"/>
  <Override PartName="/ppt/media/image149.svg" ContentType="image/svg+xml"/>
  <Override PartName="/ppt/media/image151.svg" ContentType="image/svg+xml"/>
  <Override PartName="/ppt/media/image153.svg" ContentType="image/svg+xml"/>
  <Override PartName="/ppt/media/image155.svg" ContentType="image/svg+xml"/>
  <Override PartName="/ppt/media/image157.svg" ContentType="image/svg+xml"/>
  <Override PartName="/ppt/media/image159.svg" ContentType="image/svg+xml"/>
  <Override PartName="/ppt/media/image16.svg" ContentType="image/svg+xml"/>
  <Override PartName="/ppt/media/image161.svg" ContentType="image/svg+xml"/>
  <Override PartName="/ppt/media/image163.svg" ContentType="image/svg+xml"/>
  <Override PartName="/ppt/media/image166.svg" ContentType="image/svg+xml"/>
  <Override PartName="/ppt/media/image168.svg" ContentType="image/svg+xml"/>
  <Override PartName="/ppt/media/image170.svg" ContentType="image/svg+xml"/>
  <Override PartName="/ppt/media/image172.svg" ContentType="image/svg+xml"/>
  <Override PartName="/ppt/media/image174.svg" ContentType="image/svg+xml"/>
  <Override PartName="/ppt/media/image176.svg" ContentType="image/svg+xml"/>
  <Override PartName="/ppt/media/image178.svg" ContentType="image/svg+xml"/>
  <Override PartName="/ppt/media/image18.svg" ContentType="image/svg+xml"/>
  <Override PartName="/ppt/media/image180.svg" ContentType="image/svg+xml"/>
  <Override PartName="/ppt/media/image182.svg" ContentType="image/svg+xml"/>
  <Override PartName="/ppt/media/image185.svg" ContentType="image/svg+xml"/>
  <Override PartName="/ppt/media/image187.svg" ContentType="image/svg+xml"/>
  <Override PartName="/ppt/media/image189.svg" ContentType="image/svg+xml"/>
  <Override PartName="/ppt/media/image191.svg" ContentType="image/svg+xml"/>
  <Override PartName="/ppt/media/image193.svg" ContentType="image/svg+xml"/>
  <Override PartName="/ppt/media/image195.svg" ContentType="image/svg+xml"/>
  <Override PartName="/ppt/media/image197.svg" ContentType="image/svg+xml"/>
  <Override PartName="/ppt/media/image199.svg" ContentType="image/svg+xml"/>
  <Override PartName="/ppt/media/image20.svg" ContentType="image/svg+xml"/>
  <Override PartName="/ppt/media/image201.svg" ContentType="image/svg+xml"/>
  <Override PartName="/ppt/media/image203.svg" ContentType="image/svg+xml"/>
  <Override PartName="/ppt/media/image205.svg" ContentType="image/svg+xml"/>
  <Override PartName="/ppt/media/image207.svg" ContentType="image/svg+xml"/>
  <Override PartName="/ppt/media/image209.svg" ContentType="image/svg+xml"/>
  <Override PartName="/ppt/media/image211.svg" ContentType="image/svg+xml"/>
  <Override PartName="/ppt/media/image213.svg" ContentType="image/svg+xml"/>
  <Override PartName="/ppt/media/image215.svg" ContentType="image/svg+xml"/>
  <Override PartName="/ppt/media/image217.svg" ContentType="image/svg+xml"/>
  <Override PartName="/ppt/media/image219.svg" ContentType="image/svg+xml"/>
  <Override PartName="/ppt/media/image22.svg" ContentType="image/svg+xml"/>
  <Override PartName="/ppt/media/image221.svg" ContentType="image/svg+xml"/>
  <Override PartName="/ppt/media/image223.svg" ContentType="image/svg+xml"/>
  <Override PartName="/ppt/media/image225.svg" ContentType="image/svg+xml"/>
  <Override PartName="/ppt/media/image227.svg" ContentType="image/svg+xml"/>
  <Override PartName="/ppt/media/image229.svg" ContentType="image/svg+xml"/>
  <Override PartName="/ppt/media/image231.svg" ContentType="image/svg+xml"/>
  <Override PartName="/ppt/media/image233.svg" ContentType="image/svg+xml"/>
  <Override PartName="/ppt/media/image235.svg" ContentType="image/svg+xml"/>
  <Override PartName="/ppt/media/image237.svg" ContentType="image/svg+xml"/>
  <Override PartName="/ppt/media/image239.svg" ContentType="image/svg+xml"/>
  <Override PartName="/ppt/media/image24.svg" ContentType="image/svg+xml"/>
  <Override PartName="/ppt/media/image241.svg" ContentType="image/svg+xml"/>
  <Override PartName="/ppt/media/image243.svg" ContentType="image/svg+xml"/>
  <Override PartName="/ppt/media/image245.svg" ContentType="image/svg+xml"/>
  <Override PartName="/ppt/media/image247.svg" ContentType="image/svg+xml"/>
  <Override PartName="/ppt/media/image249.svg" ContentType="image/svg+xml"/>
  <Override PartName="/ppt/media/image251.svg" ContentType="image/svg+xml"/>
  <Override PartName="/ppt/media/image253.svg" ContentType="image/svg+xml"/>
  <Override PartName="/ppt/media/image255.svg" ContentType="image/svg+xml"/>
  <Override PartName="/ppt/media/image257.svg" ContentType="image/svg+xml"/>
  <Override PartName="/ppt/media/image259.svg" ContentType="image/svg+xml"/>
  <Override PartName="/ppt/media/image26.svg" ContentType="image/svg+xml"/>
  <Override PartName="/ppt/media/image261.svg" ContentType="image/svg+xml"/>
  <Override PartName="/ppt/media/image263.svg" ContentType="image/svg+xml"/>
  <Override PartName="/ppt/media/image265.svg" ContentType="image/svg+xml"/>
  <Override PartName="/ppt/media/image267.svg" ContentType="image/svg+xml"/>
  <Override PartName="/ppt/media/image269.svg" ContentType="image/svg+xml"/>
  <Override PartName="/ppt/media/image271.svg" ContentType="image/svg+xml"/>
  <Override PartName="/ppt/media/image273.svg" ContentType="image/svg+xml"/>
  <Override PartName="/ppt/media/image275.svg" ContentType="image/svg+xml"/>
  <Override PartName="/ppt/media/image277.svg" ContentType="image/svg+xml"/>
  <Override PartName="/ppt/media/image28.svg" ContentType="image/svg+xml"/>
  <Override PartName="/ppt/media/image280.svg" ContentType="image/svg+xml"/>
  <Override PartName="/ppt/media/image283.svg" ContentType="image/svg+xml"/>
  <Override PartName="/ppt/media/image285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media/image38.svg" ContentType="image/svg+xml"/>
  <Override PartName="/ppt/media/image4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6.svg" ContentType="image/svg+xml"/>
  <Override PartName="/ppt/media/image58.svg" ContentType="image/svg+xml"/>
  <Override PartName="/ppt/media/image6.svg" ContentType="image/svg+xml"/>
  <Override PartName="/ppt/media/image60.svg" ContentType="image/svg+xml"/>
  <Override PartName="/ppt/media/image62.svg" ContentType="image/svg+xml"/>
  <Override PartName="/ppt/media/image65.svg" ContentType="image/svg+xml"/>
  <Override PartName="/ppt/media/image67.svg" ContentType="image/svg+xml"/>
  <Override PartName="/ppt/media/image69.svg" ContentType="image/svg+xml"/>
  <Override PartName="/ppt/media/image71.svg" ContentType="image/svg+xml"/>
  <Override PartName="/ppt/media/image73.svg" ContentType="image/svg+xml"/>
  <Override PartName="/ppt/media/image75.svg" ContentType="image/svg+xml"/>
  <Override PartName="/ppt/media/image77.svg" ContentType="image/svg+xml"/>
  <Override PartName="/ppt/media/image79.svg" ContentType="image/svg+xml"/>
  <Override PartName="/ppt/media/image8.svg" ContentType="image/svg+xml"/>
  <Override PartName="/ppt/media/image81.svg" ContentType="image/svg+xml"/>
  <Override PartName="/ppt/media/image83.svg" ContentType="image/svg+xml"/>
  <Override PartName="/ppt/media/image86.svg" ContentType="image/svg+xml"/>
  <Override PartName="/ppt/media/image88.svg" ContentType="image/svg+xml"/>
  <Override PartName="/ppt/media/image90.svg" ContentType="image/svg+xml"/>
  <Override PartName="/ppt/media/image92.svg" ContentType="image/svg+xml"/>
  <Override PartName="/ppt/media/image94.svg" ContentType="image/svg+xml"/>
  <Override PartName="/ppt/media/image96.svg" ContentType="image/svg+xml"/>
  <Override PartName="/ppt/media/image9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sldIdLst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3" r:id="rId38"/>
    <p:sldId id="324" r:id="rId39"/>
    <p:sldId id="325" r:id="rId40"/>
    <p:sldId id="326" r:id="rId41"/>
    <p:sldId id="327" r:id="rId42"/>
    <p:sldId id="328" r:id="rId43"/>
    <p:sldId id="329" r:id="rId44"/>
    <p:sldId id="330" r:id="rId45"/>
    <p:sldId id="331" r:id="rId46"/>
    <p:sldId id="332" r:id="rId47"/>
    <p:sldId id="333" r:id="rId48"/>
    <p:sldId id="334" r:id="rId49"/>
  </p:sldIdLst>
  <p:sldSz cx="12192000" cy="6858000"/>
  <p:notesSz cx="6858000" cy="9144000"/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8870" autoAdjust="0"/>
    <p:restoredTop sz="94625" autoAdjust="0"/>
  </p:normalViewPr>
  <p:slideViewPr>
    <p:cSldViewPr snapToGrid="0" showGuides="1">
      <p:cViewPr>
        <p:scale>
          <a:sx n="100" d="100"/>
          <a:sy n="100" d="100"/>
        </p:scale>
        <p:origin x="1176" y="702"/>
      </p:cViewPr>
      <p:guideLst>
        <p:guide orient="horz" pos="219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gs" Target="tags/tag1185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CE624-3660-4035-AB45-CE49DDC2C6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image" Target="../media/image1.png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2.jpe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8" Type="http://schemas.openxmlformats.org/officeDocument/2006/relationships/tags" Target="../tags/tag87.xml"/><Relationship Id="rId17" Type="http://schemas.openxmlformats.org/officeDocument/2006/relationships/tags" Target="../tags/tag86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image" Target="../media/image1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image" Target="../media/image2.jpeg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5715"/>
            <a:ext cx="3731260" cy="681228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7" name="日期占位符 3"/>
          <p:cNvSpPr>
            <a:spLocks noGrp="1"/>
          </p:cNvSpPr>
          <p:nvPr userDrawn="1">
            <p:custDataLst>
              <p:tags r:id="rId6"/>
            </p:custDataLst>
          </p:nvPr>
        </p:nvSpPr>
        <p:spPr>
          <a:xfrm>
            <a:off x="965200" y="6483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7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6385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6386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6387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idx="16388" hasCustomPrompt="1"/>
            <p:custDataLst>
              <p:tags r:id="rId11"/>
            </p:custDataLst>
          </p:nvPr>
        </p:nvSpPr>
        <p:spPr>
          <a:xfrm>
            <a:off x="4823883" y="3530600"/>
            <a:ext cx="6352117" cy="1524000"/>
          </a:xfrm>
          <a:noFill/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4800" b="0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fontAlgn="auto">
              <a:buClrTx/>
              <a:buSzTx/>
              <a:buFontTx/>
            </a:pPr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6389" hasCustomPrompt="1"/>
            <p:custDataLst>
              <p:tags r:id="rId12"/>
            </p:custDataLst>
          </p:nvPr>
        </p:nvSpPr>
        <p:spPr>
          <a:xfrm>
            <a:off x="9648825" y="1905000"/>
            <a:ext cx="1527175" cy="1524000"/>
          </a:xfrm>
          <a:noFill/>
        </p:spPr>
        <p:txBody>
          <a:bodyPr vert="horz" wrap="none" lIns="0" tIns="0" rIns="0" bIns="0" rtlCol="0" anchor="ctr" anchorCtr="0">
            <a:normAutofit/>
          </a:bodyPr>
          <a:lstStyle>
            <a:lvl1pPr marL="0" indent="0" algn="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kumimoji="0" lang="zh-CN" altLang="en-US" sz="7200" b="1" i="0" u="none" strike="noStrike" cap="none" spc="0" normalizeH="0" baseline="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</a:defRPr>
            </a:lvl1pPr>
          </a:lstStyle>
          <a:p>
            <a:pPr marL="228600" marR="0" lvl="0" indent="-457200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01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: 形状 10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副标题 2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904442" y="2667000"/>
            <a:ext cx="5449358" cy="457200"/>
          </a:xfrm>
        </p:spPr>
        <p:txBody>
          <a:bodyPr vert="horz" wrap="square" lIns="0" tIns="0" rIns="0" bIns="0" rtlCol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400" b="0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ea"/>
                <a:ea typeface="+mn-ea"/>
              </a:defRPr>
            </a:lvl1pPr>
          </a:lstStyle>
          <a:p>
            <a:pPr marL="57150" marR="0" lvl="0" indent="-285750" algn="ctr" fontAlgn="auto"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THE END</a:t>
            </a:r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902678" y="3175000"/>
            <a:ext cx="5451122" cy="1016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400" b="1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algn="ctr" fontAlgn="auto">
              <a:lnSpc>
                <a:spcPct val="130000"/>
              </a:lnSpc>
              <a:buClrTx/>
              <a:buSzTx/>
              <a:buFontTx/>
            </a:pPr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 userDrawn="1">
            <p:custDataLst>
              <p:tags r:id="rId2"/>
            </p:custDataLst>
          </p:nvPr>
        </p:nvSpPr>
        <p:spPr>
          <a:xfrm>
            <a:off x="899886" y="0"/>
            <a:ext cx="2351314" cy="1451428"/>
          </a:xfrm>
          <a:custGeom>
            <a:avLst/>
            <a:gdLst>
              <a:gd name="connsiteX0" fmla="*/ 33871 w 2351314"/>
              <a:gd name="connsiteY0" fmla="*/ 0 h 1451428"/>
              <a:gd name="connsiteX1" fmla="*/ 2317443 w 2351314"/>
              <a:gd name="connsiteY1" fmla="*/ 0 h 1451428"/>
              <a:gd name="connsiteX2" fmla="*/ 2327429 w 2351314"/>
              <a:gd name="connsiteY2" fmla="*/ 38835 h 1451428"/>
              <a:gd name="connsiteX3" fmla="*/ 2351314 w 2351314"/>
              <a:gd name="connsiteY3" fmla="*/ 275771 h 1451428"/>
              <a:gd name="connsiteX4" fmla="*/ 1175657 w 2351314"/>
              <a:gd name="connsiteY4" fmla="*/ 1451428 h 1451428"/>
              <a:gd name="connsiteX5" fmla="*/ 0 w 2351314"/>
              <a:gd name="connsiteY5" fmla="*/ 275771 h 1451428"/>
              <a:gd name="connsiteX6" fmla="*/ 23885 w 2351314"/>
              <a:gd name="connsiteY6" fmla="*/ 38835 h 1451428"/>
              <a:gd name="connsiteX0-1" fmla="*/ 33871 w 2351314"/>
              <a:gd name="connsiteY0-2" fmla="*/ 0 h 1451428"/>
              <a:gd name="connsiteX1-3" fmla="*/ 245495 w 2351314"/>
              <a:gd name="connsiteY1-4" fmla="*/ 0 h 1451428"/>
              <a:gd name="connsiteX2-5" fmla="*/ 2317443 w 2351314"/>
              <a:gd name="connsiteY2-6" fmla="*/ 0 h 1451428"/>
              <a:gd name="connsiteX3-7" fmla="*/ 2327429 w 2351314"/>
              <a:gd name="connsiteY3-8" fmla="*/ 38835 h 1451428"/>
              <a:gd name="connsiteX4-9" fmla="*/ 2351314 w 2351314"/>
              <a:gd name="connsiteY4-10" fmla="*/ 275771 h 1451428"/>
              <a:gd name="connsiteX5-11" fmla="*/ 1175657 w 2351314"/>
              <a:gd name="connsiteY5-12" fmla="*/ 1451428 h 1451428"/>
              <a:gd name="connsiteX6-13" fmla="*/ 0 w 2351314"/>
              <a:gd name="connsiteY6-14" fmla="*/ 275771 h 1451428"/>
              <a:gd name="connsiteX7" fmla="*/ 23885 w 2351314"/>
              <a:gd name="connsiteY7" fmla="*/ 38835 h 1451428"/>
              <a:gd name="connsiteX8" fmla="*/ 33871 w 2351314"/>
              <a:gd name="connsiteY8" fmla="*/ 0 h 1451428"/>
              <a:gd name="connsiteX0-15" fmla="*/ 245495 w 2351314"/>
              <a:gd name="connsiteY0-16" fmla="*/ 0 h 1451428"/>
              <a:gd name="connsiteX1-17" fmla="*/ 2317443 w 2351314"/>
              <a:gd name="connsiteY1-18" fmla="*/ 0 h 1451428"/>
              <a:gd name="connsiteX2-19" fmla="*/ 2327429 w 2351314"/>
              <a:gd name="connsiteY2-20" fmla="*/ 38835 h 1451428"/>
              <a:gd name="connsiteX3-21" fmla="*/ 2351314 w 2351314"/>
              <a:gd name="connsiteY3-22" fmla="*/ 275771 h 1451428"/>
              <a:gd name="connsiteX4-23" fmla="*/ 1175657 w 2351314"/>
              <a:gd name="connsiteY4-24" fmla="*/ 1451428 h 1451428"/>
              <a:gd name="connsiteX5-25" fmla="*/ 0 w 2351314"/>
              <a:gd name="connsiteY5-26" fmla="*/ 275771 h 1451428"/>
              <a:gd name="connsiteX6-27" fmla="*/ 23885 w 2351314"/>
              <a:gd name="connsiteY6-28" fmla="*/ 38835 h 1451428"/>
              <a:gd name="connsiteX7-29" fmla="*/ 33871 w 2351314"/>
              <a:gd name="connsiteY7-30" fmla="*/ 0 h 1451428"/>
              <a:gd name="connsiteX8-31" fmla="*/ 336935 w 2351314"/>
              <a:gd name="connsiteY8-32" fmla="*/ 91440 h 1451428"/>
              <a:gd name="connsiteX0-33" fmla="*/ 245495 w 2351314"/>
              <a:gd name="connsiteY0-34" fmla="*/ 0 h 1451428"/>
              <a:gd name="connsiteX1-35" fmla="*/ 2317443 w 2351314"/>
              <a:gd name="connsiteY1-36" fmla="*/ 0 h 1451428"/>
              <a:gd name="connsiteX2-37" fmla="*/ 2327429 w 2351314"/>
              <a:gd name="connsiteY2-38" fmla="*/ 38835 h 1451428"/>
              <a:gd name="connsiteX3-39" fmla="*/ 2351314 w 2351314"/>
              <a:gd name="connsiteY3-40" fmla="*/ 275771 h 1451428"/>
              <a:gd name="connsiteX4-41" fmla="*/ 1175657 w 2351314"/>
              <a:gd name="connsiteY4-42" fmla="*/ 1451428 h 1451428"/>
              <a:gd name="connsiteX5-43" fmla="*/ 0 w 2351314"/>
              <a:gd name="connsiteY5-44" fmla="*/ 275771 h 1451428"/>
              <a:gd name="connsiteX6-45" fmla="*/ 23885 w 2351314"/>
              <a:gd name="connsiteY6-46" fmla="*/ 38835 h 1451428"/>
              <a:gd name="connsiteX7-47" fmla="*/ 33871 w 2351314"/>
              <a:gd name="connsiteY7-48" fmla="*/ 0 h 1451428"/>
              <a:gd name="connsiteX0-49" fmla="*/ 2317443 w 2351314"/>
              <a:gd name="connsiteY0-50" fmla="*/ 0 h 1451428"/>
              <a:gd name="connsiteX1-51" fmla="*/ 2327429 w 2351314"/>
              <a:gd name="connsiteY1-52" fmla="*/ 38835 h 1451428"/>
              <a:gd name="connsiteX2-53" fmla="*/ 2351314 w 2351314"/>
              <a:gd name="connsiteY2-54" fmla="*/ 275771 h 1451428"/>
              <a:gd name="connsiteX3-55" fmla="*/ 1175657 w 2351314"/>
              <a:gd name="connsiteY3-56" fmla="*/ 1451428 h 1451428"/>
              <a:gd name="connsiteX4-57" fmla="*/ 0 w 2351314"/>
              <a:gd name="connsiteY4-58" fmla="*/ 275771 h 1451428"/>
              <a:gd name="connsiteX5-59" fmla="*/ 23885 w 2351314"/>
              <a:gd name="connsiteY5-60" fmla="*/ 38835 h 1451428"/>
              <a:gd name="connsiteX6-61" fmla="*/ 33871 w 2351314"/>
              <a:gd name="connsiteY6-62" fmla="*/ 0 h 14514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351314" h="1451428">
                <a:moveTo>
                  <a:pt x="2317443" y="0"/>
                </a:moveTo>
                <a:lnTo>
                  <a:pt x="2327429" y="38835"/>
                </a:lnTo>
                <a:cubicBezTo>
                  <a:pt x="2343090" y="115368"/>
                  <a:pt x="2351314" y="194609"/>
                  <a:pt x="2351314" y="275771"/>
                </a:cubicBezTo>
                <a:cubicBezTo>
                  <a:pt x="2351314" y="925068"/>
                  <a:pt x="1824954" y="1451428"/>
                  <a:pt x="1175657" y="1451428"/>
                </a:cubicBezTo>
                <a:cubicBezTo>
                  <a:pt x="526360" y="1451428"/>
                  <a:pt x="0" y="925068"/>
                  <a:pt x="0" y="275771"/>
                </a:cubicBezTo>
                <a:cubicBezTo>
                  <a:pt x="0" y="194609"/>
                  <a:pt x="8225" y="115368"/>
                  <a:pt x="23885" y="38835"/>
                </a:cubicBezTo>
                <a:lnTo>
                  <a:pt x="33871" y="0"/>
                </a:ln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1190172" y="0"/>
            <a:ext cx="1770742" cy="1161142"/>
          </a:xfrm>
          <a:custGeom>
            <a:avLst/>
            <a:gdLst>
              <a:gd name="connsiteX0" fmla="*/ 44376 w 1770742"/>
              <a:gd name="connsiteY0" fmla="*/ 0 h 1161142"/>
              <a:gd name="connsiteX1" fmla="*/ 1726367 w 1770742"/>
              <a:gd name="connsiteY1" fmla="*/ 0 h 1161142"/>
              <a:gd name="connsiteX2" fmla="*/ 1730938 w 1770742"/>
              <a:gd name="connsiteY2" fmla="*/ 12489 h 1161142"/>
              <a:gd name="connsiteX3" fmla="*/ 1770742 w 1770742"/>
              <a:gd name="connsiteY3" fmla="*/ 275771 h 1161142"/>
              <a:gd name="connsiteX4" fmla="*/ 885371 w 1770742"/>
              <a:gd name="connsiteY4" fmla="*/ 1161142 h 1161142"/>
              <a:gd name="connsiteX5" fmla="*/ 0 w 1770742"/>
              <a:gd name="connsiteY5" fmla="*/ 275771 h 1161142"/>
              <a:gd name="connsiteX6" fmla="*/ 39805 w 1770742"/>
              <a:gd name="connsiteY6" fmla="*/ 12489 h 116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742" h="1161142">
                <a:moveTo>
                  <a:pt x="44376" y="0"/>
                </a:moveTo>
                <a:lnTo>
                  <a:pt x="1726367" y="0"/>
                </a:lnTo>
                <a:lnTo>
                  <a:pt x="1730938" y="12489"/>
                </a:lnTo>
                <a:cubicBezTo>
                  <a:pt x="1756807" y="95660"/>
                  <a:pt x="1770742" y="184088"/>
                  <a:pt x="1770742" y="275771"/>
                </a:cubicBezTo>
                <a:cubicBezTo>
                  <a:pt x="1770742" y="764748"/>
                  <a:pt x="1374348" y="1161142"/>
                  <a:pt x="885371" y="1161142"/>
                </a:cubicBezTo>
                <a:cubicBezTo>
                  <a:pt x="396394" y="1161142"/>
                  <a:pt x="0" y="764748"/>
                  <a:pt x="0" y="275771"/>
                </a:cubicBezTo>
                <a:cubicBezTo>
                  <a:pt x="0" y="184088"/>
                  <a:pt x="13936" y="95660"/>
                  <a:pt x="39805" y="1248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 descr="8.1_画板 1"/>
          <p:cNvPicPr/>
          <p:nvPr userDrawn="1">
            <p:custDataLst>
              <p:tags r:id="rId4"/>
            </p:custDataLst>
          </p:nvPr>
        </p:nvPicPr>
        <p:blipFill>
          <a:blip r:embed="rId5"/>
          <a:srcRect r="1675"/>
          <a:stretch>
            <a:fillRect/>
          </a:stretch>
        </p:blipFill>
        <p:spPr>
          <a:xfrm>
            <a:off x="0" y="0"/>
            <a:ext cx="3755555" cy="6855590"/>
          </a:xfrm>
          <a:custGeom>
            <a:avLst/>
            <a:gdLst>
              <a:gd name="connsiteX0" fmla="*/ 283255 w 3755555"/>
              <a:gd name="connsiteY0" fmla="*/ 0 h 6855590"/>
              <a:gd name="connsiteX1" fmla="*/ 3755555 w 3755555"/>
              <a:gd name="connsiteY1" fmla="*/ 3472300 h 6855590"/>
              <a:gd name="connsiteX2" fmla="*/ 1151037 w 3755555"/>
              <a:gd name="connsiteY2" fmla="*/ 6835283 h 6855590"/>
              <a:gd name="connsiteX3" fmla="*/ 1063050 w 3755555"/>
              <a:gd name="connsiteY3" fmla="*/ 6855590 h 6855590"/>
              <a:gd name="connsiteX4" fmla="*/ 0 w 3755555"/>
              <a:gd name="connsiteY4" fmla="*/ 6855590 h 6855590"/>
              <a:gd name="connsiteX5" fmla="*/ 0 w 3755555"/>
              <a:gd name="connsiteY5" fmla="*/ 12470 h 6855590"/>
              <a:gd name="connsiteX6" fmla="*/ 104571 w 3755555"/>
              <a:gd name="connsiteY6" fmla="*/ 4518 h 6855590"/>
              <a:gd name="connsiteX7" fmla="*/ 283255 w 3755555"/>
              <a:gd name="connsiteY7" fmla="*/ 0 h 6855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55555" h="6855590">
                <a:moveTo>
                  <a:pt x="283255" y="0"/>
                </a:moveTo>
                <a:cubicBezTo>
                  <a:pt x="2200953" y="0"/>
                  <a:pt x="3755555" y="1554602"/>
                  <a:pt x="3755555" y="3472300"/>
                </a:cubicBezTo>
                <a:cubicBezTo>
                  <a:pt x="3755555" y="5090358"/>
                  <a:pt x="2648812" y="6449922"/>
                  <a:pt x="1151037" y="6835283"/>
                </a:cubicBezTo>
                <a:lnTo>
                  <a:pt x="1063050" y="6855590"/>
                </a:lnTo>
                <a:lnTo>
                  <a:pt x="0" y="6855590"/>
                </a:lnTo>
                <a:lnTo>
                  <a:pt x="0" y="12470"/>
                </a:lnTo>
                <a:lnTo>
                  <a:pt x="104571" y="4518"/>
                </a:lnTo>
                <a:cubicBezTo>
                  <a:pt x="163754" y="1518"/>
                  <a:pt x="223327" y="0"/>
                  <a:pt x="283255" y="0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034971" y="821367"/>
            <a:ext cx="7649029" cy="1183640"/>
          </a:xfrm>
          <a:noFill/>
        </p:spPr>
        <p:txBody>
          <a:bodyPr wrap="square" rtlCol="0" anchor="b" anchorCtr="0">
            <a:normAutofit/>
          </a:bodyPr>
          <a:lstStyle>
            <a:lvl1pPr algn="ctr">
              <a:defRPr lang="zh-CN" altLang="en-US" sz="54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lvl="0"/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4034970" y="2091640"/>
            <a:ext cx="7649027" cy="583565"/>
          </a:xfrm>
          <a:noFill/>
        </p:spPr>
        <p:txBody>
          <a:bodyPr wrap="square" rtlCol="0">
            <a:normAutofit fontScale="90000"/>
          </a:bodyPr>
          <a:lstStyle>
            <a:lvl1pPr marL="0" indent="0" algn="ctr">
              <a:buFont typeface="Arial" panose="020B0604020202020204" pitchFamily="34" charset="0"/>
              <a:buNone/>
              <a:defRPr lang="zh-CN" altLang="en-US" sz="3200" spc="3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汉仪中黑 简" panose="00020600040101010101" charset="-122"/>
              </a:defRPr>
            </a:lvl1pPr>
          </a:lstStyle>
          <a:p>
            <a:pPr marL="0" lvl="0"/>
            <a:r>
              <a:rPr lang="zh-CN" altLang="en-US" dirty="0"/>
              <a:t>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64400"/>
            <a:ext cx="5181600" cy="48132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364400"/>
            <a:ext cx="5157787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061275"/>
            <a:ext cx="5157787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64400"/>
            <a:ext cx="5183188" cy="540000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061275"/>
            <a:ext cx="5183188" cy="4128388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360000"/>
            <a:ext cx="10515600" cy="581760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8200" y="1296000"/>
            <a:ext cx="10514012" cy="576000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 rot="16200000">
            <a:off x="4181475" y="-1152525"/>
            <a:ext cx="6858000" cy="9163050"/>
          </a:xfrm>
          <a:prstGeom prst="rect">
            <a:avLst/>
          </a:prstGeom>
          <a:gradFill>
            <a:gsLst>
              <a:gs pos="0">
                <a:schemeClr val="bg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7"/>
          <p:cNvPicPr/>
          <p:nvPr userDrawn="1">
            <p:custDataLst>
              <p:tags r:id="rId3"/>
            </p:custDataLst>
          </p:nvPr>
        </p:nvPicPr>
        <p:blipFill rotWithShape="1">
          <a:blip r:embed="rId4"/>
          <a:srcRect l="168" t="8917" r="53271" b="3047"/>
          <a:stretch>
            <a:fillRect/>
          </a:stretch>
        </p:blipFill>
        <p:spPr>
          <a:xfrm>
            <a:off x="0" y="0"/>
            <a:ext cx="5675586" cy="6858000"/>
          </a:xfrm>
          <a:custGeom>
            <a:avLst/>
            <a:gdLst>
              <a:gd name="connsiteX0" fmla="*/ 0 w 5675586"/>
              <a:gd name="connsiteY0" fmla="*/ 0 h 6858000"/>
              <a:gd name="connsiteX1" fmla="*/ 4577808 w 5675586"/>
              <a:gd name="connsiteY1" fmla="*/ 0 h 6858000"/>
              <a:gd name="connsiteX2" fmla="*/ 5675586 w 5675586"/>
              <a:gd name="connsiteY2" fmla="*/ 2931142 h 6858000"/>
              <a:gd name="connsiteX3" fmla="*/ 3334158 w 5675586"/>
              <a:gd name="connsiteY3" fmla="*/ 6858000 h 6858000"/>
              <a:gd name="connsiteX4" fmla="*/ 0 w 56755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86" h="6858000">
                <a:moveTo>
                  <a:pt x="0" y="0"/>
                </a:moveTo>
                <a:lnTo>
                  <a:pt x="4577808" y="0"/>
                </a:lnTo>
                <a:cubicBezTo>
                  <a:pt x="5261492" y="784003"/>
                  <a:pt x="5675586" y="1809218"/>
                  <a:pt x="5675586" y="2931142"/>
                </a:cubicBezTo>
                <a:cubicBezTo>
                  <a:pt x="5675586" y="4627844"/>
                  <a:pt x="4728536" y="6103371"/>
                  <a:pt x="3334158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任意多边形: 形状 14"/>
          <p:cNvSpPr/>
          <p:nvPr userDrawn="1">
            <p:custDataLst>
              <p:tags r:id="rId5"/>
            </p:custDataLst>
          </p:nvPr>
        </p:nvSpPr>
        <p:spPr>
          <a:xfrm>
            <a:off x="3334159" y="0"/>
            <a:ext cx="2811281" cy="6858000"/>
          </a:xfrm>
          <a:custGeom>
            <a:avLst/>
            <a:gdLst>
              <a:gd name="connsiteX0" fmla="*/ 2151412 w 2151411"/>
              <a:gd name="connsiteY0" fmla="*/ 2069306 h 5248275"/>
              <a:gd name="connsiteX1" fmla="*/ 52006 w 2151411"/>
              <a:gd name="connsiteY1" fmla="*/ 5248275 h 5248275"/>
              <a:gd name="connsiteX2" fmla="*/ 0 w 2151411"/>
              <a:gd name="connsiteY2" fmla="*/ 5248275 h 5248275"/>
              <a:gd name="connsiteX3" fmla="*/ 1791843 w 2151411"/>
              <a:gd name="connsiteY3" fmla="*/ 2243138 h 5248275"/>
              <a:gd name="connsiteX4" fmla="*/ 951738 w 2151411"/>
              <a:gd name="connsiteY4" fmla="*/ 0 h 5248275"/>
              <a:gd name="connsiteX5" fmla="*/ 1463421 w 2151411"/>
              <a:gd name="connsiteY5" fmla="*/ 0 h 5248275"/>
              <a:gd name="connsiteX6" fmla="*/ 2151412 w 2151411"/>
              <a:gd name="connsiteY6" fmla="*/ 2069306 h 524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51411" h="5248275">
                <a:moveTo>
                  <a:pt x="2151412" y="2069306"/>
                </a:moveTo>
                <a:cubicBezTo>
                  <a:pt x="2151412" y="3496247"/>
                  <a:pt x="1286351" y="4721257"/>
                  <a:pt x="52006" y="5248275"/>
                </a:cubicBezTo>
                <a:lnTo>
                  <a:pt x="0" y="5248275"/>
                </a:lnTo>
                <a:cubicBezTo>
                  <a:pt x="1067086" y="4670774"/>
                  <a:pt x="1791843" y="3541586"/>
                  <a:pt x="1791843" y="2243138"/>
                </a:cubicBezTo>
                <a:cubicBezTo>
                  <a:pt x="1791843" y="1384554"/>
                  <a:pt x="1474946" y="599980"/>
                  <a:pt x="951738" y="0"/>
                </a:cubicBezTo>
                <a:lnTo>
                  <a:pt x="1463421" y="0"/>
                </a:lnTo>
                <a:cubicBezTo>
                  <a:pt x="1895570" y="576834"/>
                  <a:pt x="2151412" y="1293209"/>
                  <a:pt x="2151412" y="206930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6386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852795" y="1651000"/>
            <a:ext cx="5501005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6" name="标题 1"/>
          <p:cNvSpPr>
            <a:spLocks noGrp="1"/>
          </p:cNvSpPr>
          <p:nvPr>
            <p:ph type="ctrTitle" idx="16388" hasCustomPrompt="1"/>
            <p:custDataLst>
              <p:tags r:id="rId10"/>
            </p:custDataLst>
          </p:nvPr>
        </p:nvSpPr>
        <p:spPr>
          <a:xfrm>
            <a:off x="5854065" y="2159000"/>
            <a:ext cx="5499735" cy="2540000"/>
          </a:xfrm>
        </p:spPr>
        <p:txBody>
          <a:bodyPr vert="horz" wrap="square" lIns="0" tIns="0" rIns="0" bIns="0" rtlCol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600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+mj-ea"/>
                <a:ea typeface="+mj-ea"/>
              </a:defRPr>
            </a:lvl1pPr>
          </a:lstStyle>
          <a:p>
            <a:pPr marL="0" marR="0" lvl="0" fontAlgn="auto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12" name="署名占位符 10"/>
          <p:cNvSpPr>
            <a:spLocks noGrp="1"/>
          </p:cNvSpPr>
          <p:nvPr>
            <p:ph type="body" sz="quarter" idx="16390" hasCustomPrompt="1"/>
            <p:custDataLst>
              <p:tags r:id="rId11"/>
            </p:custDataLst>
          </p:nvPr>
        </p:nvSpPr>
        <p:spPr>
          <a:xfrm>
            <a:off x="8812918" y="4749800"/>
            <a:ext cx="2540882" cy="533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2700000" scaled="1"/>
            <a:tileRect/>
          </a:gradFill>
        </p:spPr>
        <p:txBody>
          <a:bodyPr vert="horz" wrap="square"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96.xml"/><Relationship Id="rId20" Type="http://schemas.openxmlformats.org/officeDocument/2006/relationships/tags" Target="../tags/tag95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94.xml"/><Relationship Id="rId18" Type="http://schemas.openxmlformats.org/officeDocument/2006/relationships/tags" Target="../tags/tag93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0000"/>
            <a:ext cx="10515600" cy="864000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364400"/>
            <a:ext cx="10515600" cy="4813200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6" name="任意多边形: 形状 15"/>
          <p:cNvSpPr/>
          <p:nvPr userDrawn="1">
            <p:custDataLst>
              <p:tags r:id="rId18"/>
            </p:custDataLst>
          </p:nvPr>
        </p:nvSpPr>
        <p:spPr>
          <a:xfrm>
            <a:off x="1" y="1"/>
            <a:ext cx="590551" cy="744455"/>
          </a:xfrm>
          <a:custGeom>
            <a:avLst/>
            <a:gdLst>
              <a:gd name="connsiteX0" fmla="*/ 0 w 590551"/>
              <a:gd name="connsiteY0" fmla="*/ 0 h 744455"/>
              <a:gd name="connsiteX1" fmla="*/ 590551 w 590551"/>
              <a:gd name="connsiteY1" fmla="*/ 0 h 744455"/>
              <a:gd name="connsiteX2" fmla="*/ 122247 w 590551"/>
              <a:gd name="connsiteY2" fmla="*/ 706507 h 744455"/>
              <a:gd name="connsiteX3" fmla="*/ 0 w 590551"/>
              <a:gd name="connsiteY3" fmla="*/ 744455 h 744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551" h="744455">
                <a:moveTo>
                  <a:pt x="0" y="0"/>
                </a:moveTo>
                <a:lnTo>
                  <a:pt x="590551" y="0"/>
                </a:lnTo>
                <a:cubicBezTo>
                  <a:pt x="590551" y="317604"/>
                  <a:pt x="397450" y="590106"/>
                  <a:pt x="122247" y="706507"/>
                </a:cubicBezTo>
                <a:lnTo>
                  <a:pt x="0" y="74445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 userDrawn="1">
            <p:custDataLst>
              <p:tags r:id="rId19"/>
            </p:custDataLst>
          </p:nvPr>
        </p:nvSpPr>
        <p:spPr>
          <a:xfrm rot="5400000">
            <a:off x="11452225" y="6118860"/>
            <a:ext cx="520700" cy="958215"/>
          </a:xfrm>
          <a:custGeom>
            <a:avLst/>
            <a:gdLst>
              <a:gd name="connsiteX0" fmla="*/ 0 w 461963"/>
              <a:gd name="connsiteY0" fmla="*/ 147638 h 850703"/>
              <a:gd name="connsiteX1" fmla="*/ 3959 w 461963"/>
              <a:gd name="connsiteY1" fmla="*/ 69241 h 850703"/>
              <a:gd name="connsiteX2" fmla="*/ 14526 w 461963"/>
              <a:gd name="connsiteY2" fmla="*/ 0 h 850703"/>
              <a:gd name="connsiteX3" fmla="*/ 461963 w 461963"/>
              <a:gd name="connsiteY3" fmla="*/ 0 h 850703"/>
              <a:gd name="connsiteX4" fmla="*/ 461963 w 461963"/>
              <a:gd name="connsiteY4" fmla="*/ 850703 h 850703"/>
              <a:gd name="connsiteX5" fmla="*/ 338059 w 461963"/>
              <a:gd name="connsiteY5" fmla="*/ 783450 h 850703"/>
              <a:gd name="connsiteX6" fmla="*/ 0 w 461963"/>
              <a:gd name="connsiteY6" fmla="*/ 147638 h 850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1963" h="850703">
                <a:moveTo>
                  <a:pt x="0" y="147638"/>
                </a:moveTo>
                <a:cubicBezTo>
                  <a:pt x="0" y="121171"/>
                  <a:pt x="1341" y="95017"/>
                  <a:pt x="3959" y="69241"/>
                </a:cubicBezTo>
                <a:lnTo>
                  <a:pt x="14526" y="0"/>
                </a:lnTo>
                <a:lnTo>
                  <a:pt x="461963" y="0"/>
                </a:lnTo>
                <a:lnTo>
                  <a:pt x="461963" y="850703"/>
                </a:lnTo>
                <a:lnTo>
                  <a:pt x="338059" y="783450"/>
                </a:lnTo>
                <a:cubicBezTo>
                  <a:pt x="134098" y="645657"/>
                  <a:pt x="0" y="412308"/>
                  <a:pt x="0" y="147638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72.xml"/><Relationship Id="rId1" Type="http://schemas.openxmlformats.org/officeDocument/2006/relationships/tags" Target="../tags/tag27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79.xml"/><Relationship Id="rId8" Type="http://schemas.openxmlformats.org/officeDocument/2006/relationships/tags" Target="../tags/tag278.xml"/><Relationship Id="rId78" Type="http://schemas.openxmlformats.org/officeDocument/2006/relationships/slideLayout" Target="../slideLayouts/slideLayout6.xml"/><Relationship Id="rId77" Type="http://schemas.openxmlformats.org/officeDocument/2006/relationships/tags" Target="../tags/tag323.xml"/><Relationship Id="rId76" Type="http://schemas.openxmlformats.org/officeDocument/2006/relationships/tags" Target="../tags/tag322.xml"/><Relationship Id="rId75" Type="http://schemas.openxmlformats.org/officeDocument/2006/relationships/tags" Target="../tags/tag321.xml"/><Relationship Id="rId74" Type="http://schemas.openxmlformats.org/officeDocument/2006/relationships/tags" Target="../tags/tag320.xml"/><Relationship Id="rId73" Type="http://schemas.openxmlformats.org/officeDocument/2006/relationships/image" Target="../media/image77.svg"/><Relationship Id="rId72" Type="http://schemas.openxmlformats.org/officeDocument/2006/relationships/image" Target="../media/image76.png"/><Relationship Id="rId71" Type="http://schemas.openxmlformats.org/officeDocument/2006/relationships/tags" Target="../tags/tag319.xml"/><Relationship Id="rId70" Type="http://schemas.openxmlformats.org/officeDocument/2006/relationships/tags" Target="../tags/tag318.xml"/><Relationship Id="rId7" Type="http://schemas.openxmlformats.org/officeDocument/2006/relationships/tags" Target="../tags/tag277.xml"/><Relationship Id="rId69" Type="http://schemas.openxmlformats.org/officeDocument/2006/relationships/tags" Target="../tags/tag317.xml"/><Relationship Id="rId68" Type="http://schemas.openxmlformats.org/officeDocument/2006/relationships/image" Target="../media/image75.svg"/><Relationship Id="rId67" Type="http://schemas.openxmlformats.org/officeDocument/2006/relationships/image" Target="../media/image74.png"/><Relationship Id="rId66" Type="http://schemas.openxmlformats.org/officeDocument/2006/relationships/tags" Target="../tags/tag316.xml"/><Relationship Id="rId65" Type="http://schemas.openxmlformats.org/officeDocument/2006/relationships/tags" Target="../tags/tag315.xml"/><Relationship Id="rId64" Type="http://schemas.openxmlformats.org/officeDocument/2006/relationships/tags" Target="../tags/tag314.xml"/><Relationship Id="rId63" Type="http://schemas.openxmlformats.org/officeDocument/2006/relationships/image" Target="../media/image73.svg"/><Relationship Id="rId62" Type="http://schemas.openxmlformats.org/officeDocument/2006/relationships/image" Target="../media/image72.png"/><Relationship Id="rId61" Type="http://schemas.openxmlformats.org/officeDocument/2006/relationships/tags" Target="../tags/tag313.xml"/><Relationship Id="rId60" Type="http://schemas.openxmlformats.org/officeDocument/2006/relationships/tags" Target="../tags/tag312.xml"/><Relationship Id="rId6" Type="http://schemas.openxmlformats.org/officeDocument/2006/relationships/image" Target="../media/image54.svg"/><Relationship Id="rId59" Type="http://schemas.openxmlformats.org/officeDocument/2006/relationships/tags" Target="../tags/tag311.xml"/><Relationship Id="rId58" Type="http://schemas.openxmlformats.org/officeDocument/2006/relationships/image" Target="../media/image71.svg"/><Relationship Id="rId57" Type="http://schemas.openxmlformats.org/officeDocument/2006/relationships/image" Target="../media/image70.png"/><Relationship Id="rId56" Type="http://schemas.openxmlformats.org/officeDocument/2006/relationships/tags" Target="../tags/tag310.xml"/><Relationship Id="rId55" Type="http://schemas.openxmlformats.org/officeDocument/2006/relationships/tags" Target="../tags/tag309.xml"/><Relationship Id="rId54" Type="http://schemas.openxmlformats.org/officeDocument/2006/relationships/tags" Target="../tags/tag308.xml"/><Relationship Id="rId53" Type="http://schemas.openxmlformats.org/officeDocument/2006/relationships/image" Target="../media/image69.svg"/><Relationship Id="rId52" Type="http://schemas.openxmlformats.org/officeDocument/2006/relationships/image" Target="../media/image68.png"/><Relationship Id="rId51" Type="http://schemas.openxmlformats.org/officeDocument/2006/relationships/tags" Target="../tags/tag307.xml"/><Relationship Id="rId50" Type="http://schemas.openxmlformats.org/officeDocument/2006/relationships/tags" Target="../tags/tag306.xml"/><Relationship Id="rId5" Type="http://schemas.openxmlformats.org/officeDocument/2006/relationships/image" Target="../media/image53.png"/><Relationship Id="rId49" Type="http://schemas.openxmlformats.org/officeDocument/2006/relationships/tags" Target="../tags/tag305.xml"/><Relationship Id="rId48" Type="http://schemas.openxmlformats.org/officeDocument/2006/relationships/image" Target="../media/image67.svg"/><Relationship Id="rId47" Type="http://schemas.openxmlformats.org/officeDocument/2006/relationships/image" Target="../media/image66.png"/><Relationship Id="rId46" Type="http://schemas.openxmlformats.org/officeDocument/2006/relationships/tags" Target="../tags/tag304.xml"/><Relationship Id="rId45" Type="http://schemas.openxmlformats.org/officeDocument/2006/relationships/tags" Target="../tags/tag303.xml"/><Relationship Id="rId44" Type="http://schemas.openxmlformats.org/officeDocument/2006/relationships/tags" Target="../tags/tag302.xml"/><Relationship Id="rId43" Type="http://schemas.openxmlformats.org/officeDocument/2006/relationships/tags" Target="../tags/tag301.xml"/><Relationship Id="rId42" Type="http://schemas.openxmlformats.org/officeDocument/2006/relationships/tags" Target="../tags/tag300.xml"/><Relationship Id="rId41" Type="http://schemas.openxmlformats.org/officeDocument/2006/relationships/tags" Target="../tags/tag299.xml"/><Relationship Id="rId40" Type="http://schemas.openxmlformats.org/officeDocument/2006/relationships/image" Target="../media/image65.svg"/><Relationship Id="rId4" Type="http://schemas.openxmlformats.org/officeDocument/2006/relationships/tags" Target="../tags/tag276.xml"/><Relationship Id="rId39" Type="http://schemas.openxmlformats.org/officeDocument/2006/relationships/image" Target="../media/image64.png"/><Relationship Id="rId38" Type="http://schemas.openxmlformats.org/officeDocument/2006/relationships/tags" Target="../tags/tag298.xml"/><Relationship Id="rId37" Type="http://schemas.openxmlformats.org/officeDocument/2006/relationships/tags" Target="../tags/tag297.xml"/><Relationship Id="rId36" Type="http://schemas.openxmlformats.org/officeDocument/2006/relationships/tags" Target="../tags/tag296.xml"/><Relationship Id="rId35" Type="http://schemas.openxmlformats.org/officeDocument/2006/relationships/tags" Target="../tags/tag295.xml"/><Relationship Id="rId34" Type="http://schemas.openxmlformats.org/officeDocument/2006/relationships/image" Target="../media/image38.svg"/><Relationship Id="rId33" Type="http://schemas.openxmlformats.org/officeDocument/2006/relationships/image" Target="../media/image63.png"/><Relationship Id="rId32" Type="http://schemas.openxmlformats.org/officeDocument/2006/relationships/tags" Target="../tags/tag294.xml"/><Relationship Id="rId31" Type="http://schemas.openxmlformats.org/officeDocument/2006/relationships/tags" Target="../tags/tag293.xml"/><Relationship Id="rId30" Type="http://schemas.openxmlformats.org/officeDocument/2006/relationships/tags" Target="../tags/tag292.xml"/><Relationship Id="rId3" Type="http://schemas.openxmlformats.org/officeDocument/2006/relationships/tags" Target="../tags/tag275.xml"/><Relationship Id="rId29" Type="http://schemas.openxmlformats.org/officeDocument/2006/relationships/image" Target="../media/image62.svg"/><Relationship Id="rId28" Type="http://schemas.openxmlformats.org/officeDocument/2006/relationships/image" Target="../media/image61.png"/><Relationship Id="rId27" Type="http://schemas.openxmlformats.org/officeDocument/2006/relationships/tags" Target="../tags/tag291.xml"/><Relationship Id="rId26" Type="http://schemas.openxmlformats.org/officeDocument/2006/relationships/tags" Target="../tags/tag290.xml"/><Relationship Id="rId25" Type="http://schemas.openxmlformats.org/officeDocument/2006/relationships/tags" Target="../tags/tag289.xml"/><Relationship Id="rId24" Type="http://schemas.openxmlformats.org/officeDocument/2006/relationships/image" Target="../media/image60.svg"/><Relationship Id="rId23" Type="http://schemas.openxmlformats.org/officeDocument/2006/relationships/image" Target="../media/image59.png"/><Relationship Id="rId22" Type="http://schemas.openxmlformats.org/officeDocument/2006/relationships/tags" Target="../tags/tag288.xml"/><Relationship Id="rId21" Type="http://schemas.openxmlformats.org/officeDocument/2006/relationships/tags" Target="../tags/tag287.xml"/><Relationship Id="rId20" Type="http://schemas.openxmlformats.org/officeDocument/2006/relationships/tags" Target="../tags/tag286.xml"/><Relationship Id="rId2" Type="http://schemas.openxmlformats.org/officeDocument/2006/relationships/tags" Target="../tags/tag274.xml"/><Relationship Id="rId19" Type="http://schemas.openxmlformats.org/officeDocument/2006/relationships/image" Target="../media/image58.svg"/><Relationship Id="rId18" Type="http://schemas.openxmlformats.org/officeDocument/2006/relationships/image" Target="../media/image57.png"/><Relationship Id="rId17" Type="http://schemas.openxmlformats.org/officeDocument/2006/relationships/tags" Target="../tags/tag285.xml"/><Relationship Id="rId16" Type="http://schemas.openxmlformats.org/officeDocument/2006/relationships/tags" Target="../tags/tag284.xml"/><Relationship Id="rId15" Type="http://schemas.openxmlformats.org/officeDocument/2006/relationships/tags" Target="../tags/tag283.xml"/><Relationship Id="rId14" Type="http://schemas.openxmlformats.org/officeDocument/2006/relationships/image" Target="../media/image56.svg"/><Relationship Id="rId13" Type="http://schemas.openxmlformats.org/officeDocument/2006/relationships/image" Target="../media/image55.png"/><Relationship Id="rId12" Type="http://schemas.openxmlformats.org/officeDocument/2006/relationships/tags" Target="../tags/tag282.xml"/><Relationship Id="rId11" Type="http://schemas.openxmlformats.org/officeDocument/2006/relationships/tags" Target="../tags/tag281.xml"/><Relationship Id="rId10" Type="http://schemas.openxmlformats.org/officeDocument/2006/relationships/tags" Target="../tags/tag280.xml"/><Relationship Id="rId1" Type="http://schemas.openxmlformats.org/officeDocument/2006/relationships/tags" Target="../tags/tag2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325.xml"/><Relationship Id="rId1" Type="http://schemas.openxmlformats.org/officeDocument/2006/relationships/tags" Target="../tags/tag32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32.xml"/><Relationship Id="rId8" Type="http://schemas.openxmlformats.org/officeDocument/2006/relationships/tags" Target="../tags/tag331.xml"/><Relationship Id="rId7" Type="http://schemas.openxmlformats.org/officeDocument/2006/relationships/tags" Target="../tags/tag330.xml"/><Relationship Id="rId6" Type="http://schemas.openxmlformats.org/officeDocument/2006/relationships/image" Target="../media/image79.svg"/><Relationship Id="rId5" Type="http://schemas.openxmlformats.org/officeDocument/2006/relationships/image" Target="../media/image78.png"/><Relationship Id="rId4" Type="http://schemas.openxmlformats.org/officeDocument/2006/relationships/tags" Target="../tags/tag329.xml"/><Relationship Id="rId3" Type="http://schemas.openxmlformats.org/officeDocument/2006/relationships/tags" Target="../tags/tag328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346.xml"/><Relationship Id="rId24" Type="http://schemas.openxmlformats.org/officeDocument/2006/relationships/tags" Target="../tags/tag345.xml"/><Relationship Id="rId23" Type="http://schemas.openxmlformats.org/officeDocument/2006/relationships/tags" Target="../tags/tag344.xml"/><Relationship Id="rId22" Type="http://schemas.openxmlformats.org/officeDocument/2006/relationships/tags" Target="../tags/tag343.xml"/><Relationship Id="rId21" Type="http://schemas.openxmlformats.org/officeDocument/2006/relationships/tags" Target="../tags/tag342.xml"/><Relationship Id="rId20" Type="http://schemas.openxmlformats.org/officeDocument/2006/relationships/tags" Target="../tags/tag341.xml"/><Relationship Id="rId2" Type="http://schemas.openxmlformats.org/officeDocument/2006/relationships/tags" Target="../tags/tag327.xml"/><Relationship Id="rId19" Type="http://schemas.openxmlformats.org/officeDocument/2006/relationships/tags" Target="../tags/tag340.xml"/><Relationship Id="rId18" Type="http://schemas.openxmlformats.org/officeDocument/2006/relationships/image" Target="../media/image81.svg"/><Relationship Id="rId17" Type="http://schemas.openxmlformats.org/officeDocument/2006/relationships/image" Target="../media/image80.png"/><Relationship Id="rId16" Type="http://schemas.openxmlformats.org/officeDocument/2006/relationships/tags" Target="../tags/tag339.xml"/><Relationship Id="rId15" Type="http://schemas.openxmlformats.org/officeDocument/2006/relationships/tags" Target="../tags/tag338.xml"/><Relationship Id="rId14" Type="http://schemas.openxmlformats.org/officeDocument/2006/relationships/tags" Target="../tags/tag337.xml"/><Relationship Id="rId13" Type="http://schemas.openxmlformats.org/officeDocument/2006/relationships/tags" Target="../tags/tag336.xml"/><Relationship Id="rId12" Type="http://schemas.openxmlformats.org/officeDocument/2006/relationships/tags" Target="../tags/tag335.xml"/><Relationship Id="rId11" Type="http://schemas.openxmlformats.org/officeDocument/2006/relationships/tags" Target="../tags/tag334.xml"/><Relationship Id="rId10" Type="http://schemas.openxmlformats.org/officeDocument/2006/relationships/tags" Target="../tags/tag333.xml"/><Relationship Id="rId1" Type="http://schemas.openxmlformats.org/officeDocument/2006/relationships/tags" Target="../tags/tag326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349.xml"/><Relationship Id="rId2" Type="http://schemas.openxmlformats.org/officeDocument/2006/relationships/tags" Target="../tags/tag348.xml"/><Relationship Id="rId1" Type="http://schemas.openxmlformats.org/officeDocument/2006/relationships/tags" Target="../tags/tag34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56.xml"/><Relationship Id="rId8" Type="http://schemas.openxmlformats.org/officeDocument/2006/relationships/tags" Target="../tags/tag355.xml"/><Relationship Id="rId7" Type="http://schemas.openxmlformats.org/officeDocument/2006/relationships/tags" Target="../tags/tag354.xml"/><Relationship Id="rId6" Type="http://schemas.openxmlformats.org/officeDocument/2006/relationships/image" Target="../media/image83.svg"/><Relationship Id="rId5" Type="http://schemas.openxmlformats.org/officeDocument/2006/relationships/image" Target="../media/image82.png"/><Relationship Id="rId40" Type="http://schemas.openxmlformats.org/officeDocument/2006/relationships/slideLayout" Target="../slideLayouts/slideLayout6.xml"/><Relationship Id="rId4" Type="http://schemas.openxmlformats.org/officeDocument/2006/relationships/tags" Target="../tags/tag353.xml"/><Relationship Id="rId39" Type="http://schemas.openxmlformats.org/officeDocument/2006/relationships/tags" Target="../tags/tag378.xml"/><Relationship Id="rId38" Type="http://schemas.openxmlformats.org/officeDocument/2006/relationships/tags" Target="../tags/tag377.xml"/><Relationship Id="rId37" Type="http://schemas.openxmlformats.org/officeDocument/2006/relationships/tags" Target="../tags/tag376.xml"/><Relationship Id="rId36" Type="http://schemas.openxmlformats.org/officeDocument/2006/relationships/tags" Target="../tags/tag375.xml"/><Relationship Id="rId35" Type="http://schemas.openxmlformats.org/officeDocument/2006/relationships/image" Target="../media/image90.svg"/><Relationship Id="rId34" Type="http://schemas.openxmlformats.org/officeDocument/2006/relationships/image" Target="../media/image89.png"/><Relationship Id="rId33" Type="http://schemas.openxmlformats.org/officeDocument/2006/relationships/tags" Target="../tags/tag374.xml"/><Relationship Id="rId32" Type="http://schemas.openxmlformats.org/officeDocument/2006/relationships/tags" Target="../tags/tag373.xml"/><Relationship Id="rId31" Type="http://schemas.openxmlformats.org/officeDocument/2006/relationships/tags" Target="../tags/tag372.xml"/><Relationship Id="rId30" Type="http://schemas.openxmlformats.org/officeDocument/2006/relationships/tags" Target="../tags/tag371.xml"/><Relationship Id="rId3" Type="http://schemas.openxmlformats.org/officeDocument/2006/relationships/tags" Target="../tags/tag352.xml"/><Relationship Id="rId29" Type="http://schemas.openxmlformats.org/officeDocument/2006/relationships/tags" Target="../tags/tag370.xml"/><Relationship Id="rId28" Type="http://schemas.openxmlformats.org/officeDocument/2006/relationships/image" Target="../media/image88.svg"/><Relationship Id="rId27" Type="http://schemas.openxmlformats.org/officeDocument/2006/relationships/image" Target="../media/image87.png"/><Relationship Id="rId26" Type="http://schemas.openxmlformats.org/officeDocument/2006/relationships/tags" Target="../tags/tag369.xml"/><Relationship Id="rId25" Type="http://schemas.openxmlformats.org/officeDocument/2006/relationships/tags" Target="../tags/tag368.xml"/><Relationship Id="rId24" Type="http://schemas.openxmlformats.org/officeDocument/2006/relationships/tags" Target="../tags/tag367.xml"/><Relationship Id="rId23" Type="http://schemas.openxmlformats.org/officeDocument/2006/relationships/tags" Target="../tags/tag366.xml"/><Relationship Id="rId22" Type="http://schemas.openxmlformats.org/officeDocument/2006/relationships/tags" Target="../tags/tag365.xml"/><Relationship Id="rId21" Type="http://schemas.openxmlformats.org/officeDocument/2006/relationships/tags" Target="../tags/tag364.xml"/><Relationship Id="rId20" Type="http://schemas.openxmlformats.org/officeDocument/2006/relationships/image" Target="../media/image86.svg"/><Relationship Id="rId2" Type="http://schemas.openxmlformats.org/officeDocument/2006/relationships/tags" Target="../tags/tag351.xml"/><Relationship Id="rId19" Type="http://schemas.openxmlformats.org/officeDocument/2006/relationships/image" Target="../media/image85.png"/><Relationship Id="rId18" Type="http://schemas.openxmlformats.org/officeDocument/2006/relationships/tags" Target="../tags/tag363.xml"/><Relationship Id="rId17" Type="http://schemas.openxmlformats.org/officeDocument/2006/relationships/tags" Target="../tags/tag362.xml"/><Relationship Id="rId16" Type="http://schemas.openxmlformats.org/officeDocument/2006/relationships/tags" Target="../tags/tag361.xml"/><Relationship Id="rId15" Type="http://schemas.openxmlformats.org/officeDocument/2006/relationships/tags" Target="../tags/tag360.xml"/><Relationship Id="rId14" Type="http://schemas.openxmlformats.org/officeDocument/2006/relationships/tags" Target="../tags/tag359.xml"/><Relationship Id="rId13" Type="http://schemas.openxmlformats.org/officeDocument/2006/relationships/image" Target="../media/image4.svg"/><Relationship Id="rId12" Type="http://schemas.openxmlformats.org/officeDocument/2006/relationships/image" Target="../media/image84.png"/><Relationship Id="rId11" Type="http://schemas.openxmlformats.org/officeDocument/2006/relationships/tags" Target="../tags/tag358.xml"/><Relationship Id="rId10" Type="http://schemas.openxmlformats.org/officeDocument/2006/relationships/tags" Target="../tags/tag357.xml"/><Relationship Id="rId1" Type="http://schemas.openxmlformats.org/officeDocument/2006/relationships/tags" Target="../tags/tag350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385.xml"/><Relationship Id="rId8" Type="http://schemas.openxmlformats.org/officeDocument/2006/relationships/tags" Target="../tags/tag384.xml"/><Relationship Id="rId7" Type="http://schemas.openxmlformats.org/officeDocument/2006/relationships/tags" Target="../tags/tag383.xml"/><Relationship Id="rId61" Type="http://schemas.openxmlformats.org/officeDocument/2006/relationships/slideLayout" Target="../slideLayouts/slideLayout6.xml"/><Relationship Id="rId60" Type="http://schemas.openxmlformats.org/officeDocument/2006/relationships/tags" Target="../tags/tag420.xml"/><Relationship Id="rId6" Type="http://schemas.openxmlformats.org/officeDocument/2006/relationships/image" Target="../media/image92.svg"/><Relationship Id="rId59" Type="http://schemas.openxmlformats.org/officeDocument/2006/relationships/image" Target="../media/image108.svg"/><Relationship Id="rId58" Type="http://schemas.openxmlformats.org/officeDocument/2006/relationships/image" Target="../media/image107.png"/><Relationship Id="rId57" Type="http://schemas.openxmlformats.org/officeDocument/2006/relationships/tags" Target="../tags/tag419.xml"/><Relationship Id="rId56" Type="http://schemas.openxmlformats.org/officeDocument/2006/relationships/tags" Target="../tags/tag418.xml"/><Relationship Id="rId55" Type="http://schemas.openxmlformats.org/officeDocument/2006/relationships/tags" Target="../tags/tag417.xml"/><Relationship Id="rId54" Type="http://schemas.openxmlformats.org/officeDocument/2006/relationships/tags" Target="../tags/tag416.xml"/><Relationship Id="rId53" Type="http://schemas.openxmlformats.org/officeDocument/2006/relationships/tags" Target="../tags/tag415.xml"/><Relationship Id="rId52" Type="http://schemas.openxmlformats.org/officeDocument/2006/relationships/tags" Target="../tags/tag414.xml"/><Relationship Id="rId51" Type="http://schemas.openxmlformats.org/officeDocument/2006/relationships/tags" Target="../tags/tag413.xml"/><Relationship Id="rId50" Type="http://schemas.openxmlformats.org/officeDocument/2006/relationships/tags" Target="../tags/tag412.xml"/><Relationship Id="rId5" Type="http://schemas.openxmlformats.org/officeDocument/2006/relationships/image" Target="../media/image91.png"/><Relationship Id="rId49" Type="http://schemas.openxmlformats.org/officeDocument/2006/relationships/tags" Target="../tags/tag411.xml"/><Relationship Id="rId48" Type="http://schemas.openxmlformats.org/officeDocument/2006/relationships/tags" Target="../tags/tag410.xml"/><Relationship Id="rId47" Type="http://schemas.openxmlformats.org/officeDocument/2006/relationships/tags" Target="../tags/tag409.xml"/><Relationship Id="rId46" Type="http://schemas.openxmlformats.org/officeDocument/2006/relationships/tags" Target="../tags/tag408.xml"/><Relationship Id="rId45" Type="http://schemas.openxmlformats.org/officeDocument/2006/relationships/tags" Target="../tags/tag407.xml"/><Relationship Id="rId44" Type="http://schemas.openxmlformats.org/officeDocument/2006/relationships/tags" Target="../tags/tag406.xml"/><Relationship Id="rId43" Type="http://schemas.openxmlformats.org/officeDocument/2006/relationships/tags" Target="../tags/tag405.xml"/><Relationship Id="rId42" Type="http://schemas.openxmlformats.org/officeDocument/2006/relationships/tags" Target="../tags/tag404.xml"/><Relationship Id="rId41" Type="http://schemas.openxmlformats.org/officeDocument/2006/relationships/tags" Target="../tags/tag403.xml"/><Relationship Id="rId40" Type="http://schemas.openxmlformats.org/officeDocument/2006/relationships/image" Target="../media/image106.svg"/><Relationship Id="rId4" Type="http://schemas.openxmlformats.org/officeDocument/2006/relationships/tags" Target="../tags/tag382.xml"/><Relationship Id="rId39" Type="http://schemas.openxmlformats.org/officeDocument/2006/relationships/image" Target="../media/image105.png"/><Relationship Id="rId38" Type="http://schemas.openxmlformats.org/officeDocument/2006/relationships/tags" Target="../tags/tag402.xml"/><Relationship Id="rId37" Type="http://schemas.openxmlformats.org/officeDocument/2006/relationships/tags" Target="../tags/tag401.xml"/><Relationship Id="rId36" Type="http://schemas.openxmlformats.org/officeDocument/2006/relationships/tags" Target="../tags/tag400.xml"/><Relationship Id="rId35" Type="http://schemas.openxmlformats.org/officeDocument/2006/relationships/tags" Target="../tags/tag399.xml"/><Relationship Id="rId34" Type="http://schemas.openxmlformats.org/officeDocument/2006/relationships/tags" Target="../tags/tag398.xml"/><Relationship Id="rId33" Type="http://schemas.openxmlformats.org/officeDocument/2006/relationships/tags" Target="../tags/tag397.xml"/><Relationship Id="rId32" Type="http://schemas.openxmlformats.org/officeDocument/2006/relationships/tags" Target="../tags/tag396.xml"/><Relationship Id="rId31" Type="http://schemas.openxmlformats.org/officeDocument/2006/relationships/tags" Target="../tags/tag395.xml"/><Relationship Id="rId30" Type="http://schemas.openxmlformats.org/officeDocument/2006/relationships/image" Target="../media/image104.svg"/><Relationship Id="rId3" Type="http://schemas.openxmlformats.org/officeDocument/2006/relationships/tags" Target="../tags/tag381.xml"/><Relationship Id="rId29" Type="http://schemas.openxmlformats.org/officeDocument/2006/relationships/image" Target="../media/image103.png"/><Relationship Id="rId28" Type="http://schemas.openxmlformats.org/officeDocument/2006/relationships/tags" Target="../tags/tag394.xml"/><Relationship Id="rId27" Type="http://schemas.openxmlformats.org/officeDocument/2006/relationships/tags" Target="../tags/tag393.xml"/><Relationship Id="rId26" Type="http://schemas.openxmlformats.org/officeDocument/2006/relationships/image" Target="../media/image102.svg"/><Relationship Id="rId25" Type="http://schemas.openxmlformats.org/officeDocument/2006/relationships/image" Target="../media/image101.png"/><Relationship Id="rId24" Type="http://schemas.openxmlformats.org/officeDocument/2006/relationships/tags" Target="../tags/tag392.xml"/><Relationship Id="rId23" Type="http://schemas.openxmlformats.org/officeDocument/2006/relationships/image" Target="../media/image100.svg"/><Relationship Id="rId22" Type="http://schemas.openxmlformats.org/officeDocument/2006/relationships/image" Target="../media/image99.png"/><Relationship Id="rId21" Type="http://schemas.openxmlformats.org/officeDocument/2006/relationships/tags" Target="../tags/tag391.xml"/><Relationship Id="rId20" Type="http://schemas.openxmlformats.org/officeDocument/2006/relationships/tags" Target="../tags/tag390.xml"/><Relationship Id="rId2" Type="http://schemas.openxmlformats.org/officeDocument/2006/relationships/tags" Target="../tags/tag380.xml"/><Relationship Id="rId19" Type="http://schemas.openxmlformats.org/officeDocument/2006/relationships/tags" Target="../tags/tag389.xml"/><Relationship Id="rId18" Type="http://schemas.openxmlformats.org/officeDocument/2006/relationships/image" Target="../media/image98.svg"/><Relationship Id="rId17" Type="http://schemas.openxmlformats.org/officeDocument/2006/relationships/image" Target="../media/image97.png"/><Relationship Id="rId16" Type="http://schemas.openxmlformats.org/officeDocument/2006/relationships/tags" Target="../tags/tag388.xml"/><Relationship Id="rId15" Type="http://schemas.openxmlformats.org/officeDocument/2006/relationships/tags" Target="../tags/tag387.xml"/><Relationship Id="rId14" Type="http://schemas.openxmlformats.org/officeDocument/2006/relationships/image" Target="../media/image96.svg"/><Relationship Id="rId13" Type="http://schemas.openxmlformats.org/officeDocument/2006/relationships/image" Target="../media/image95.png"/><Relationship Id="rId12" Type="http://schemas.openxmlformats.org/officeDocument/2006/relationships/tags" Target="../tags/tag386.xml"/><Relationship Id="rId11" Type="http://schemas.openxmlformats.org/officeDocument/2006/relationships/image" Target="../media/image94.svg"/><Relationship Id="rId10" Type="http://schemas.openxmlformats.org/officeDocument/2006/relationships/image" Target="../media/image93.png"/><Relationship Id="rId1" Type="http://schemas.openxmlformats.org/officeDocument/2006/relationships/tags" Target="../tags/tag37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29.xml"/><Relationship Id="rId8" Type="http://schemas.openxmlformats.org/officeDocument/2006/relationships/tags" Target="../tags/tag428.xml"/><Relationship Id="rId7" Type="http://schemas.openxmlformats.org/officeDocument/2006/relationships/tags" Target="../tags/tag427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48" Type="http://schemas.openxmlformats.org/officeDocument/2006/relationships/slideLayout" Target="../slideLayouts/slideLayout6.xml"/><Relationship Id="rId47" Type="http://schemas.openxmlformats.org/officeDocument/2006/relationships/tags" Target="../tags/tag459.xml"/><Relationship Id="rId46" Type="http://schemas.openxmlformats.org/officeDocument/2006/relationships/tags" Target="../tags/tag458.xml"/><Relationship Id="rId45" Type="http://schemas.openxmlformats.org/officeDocument/2006/relationships/image" Target="../media/image114.svg"/><Relationship Id="rId44" Type="http://schemas.openxmlformats.org/officeDocument/2006/relationships/image" Target="../media/image113.png"/><Relationship Id="rId43" Type="http://schemas.openxmlformats.org/officeDocument/2006/relationships/tags" Target="../tags/tag457.xml"/><Relationship Id="rId42" Type="http://schemas.openxmlformats.org/officeDocument/2006/relationships/tags" Target="../tags/tag456.xml"/><Relationship Id="rId41" Type="http://schemas.openxmlformats.org/officeDocument/2006/relationships/tags" Target="../tags/tag455.xml"/><Relationship Id="rId40" Type="http://schemas.openxmlformats.org/officeDocument/2006/relationships/tags" Target="../tags/tag454.xml"/><Relationship Id="rId4" Type="http://schemas.openxmlformats.org/officeDocument/2006/relationships/tags" Target="../tags/tag424.xml"/><Relationship Id="rId39" Type="http://schemas.openxmlformats.org/officeDocument/2006/relationships/image" Target="../media/image112.svg"/><Relationship Id="rId38" Type="http://schemas.openxmlformats.org/officeDocument/2006/relationships/image" Target="../media/image111.png"/><Relationship Id="rId37" Type="http://schemas.openxmlformats.org/officeDocument/2006/relationships/tags" Target="../tags/tag453.xml"/><Relationship Id="rId36" Type="http://schemas.openxmlformats.org/officeDocument/2006/relationships/tags" Target="../tags/tag452.xml"/><Relationship Id="rId35" Type="http://schemas.openxmlformats.org/officeDocument/2006/relationships/tags" Target="../tags/tag451.xml"/><Relationship Id="rId34" Type="http://schemas.openxmlformats.org/officeDocument/2006/relationships/tags" Target="../tags/tag450.xml"/><Relationship Id="rId33" Type="http://schemas.openxmlformats.org/officeDocument/2006/relationships/image" Target="../media/image110.svg"/><Relationship Id="rId32" Type="http://schemas.openxmlformats.org/officeDocument/2006/relationships/image" Target="../media/image109.png"/><Relationship Id="rId31" Type="http://schemas.openxmlformats.org/officeDocument/2006/relationships/tags" Target="../tags/tag449.xml"/><Relationship Id="rId30" Type="http://schemas.openxmlformats.org/officeDocument/2006/relationships/tags" Target="../tags/tag448.xml"/><Relationship Id="rId3" Type="http://schemas.openxmlformats.org/officeDocument/2006/relationships/tags" Target="../tags/tag423.xml"/><Relationship Id="rId29" Type="http://schemas.openxmlformats.org/officeDocument/2006/relationships/tags" Target="../tags/tag447.xml"/><Relationship Id="rId28" Type="http://schemas.openxmlformats.org/officeDocument/2006/relationships/tags" Target="../tags/tag446.xml"/><Relationship Id="rId27" Type="http://schemas.openxmlformats.org/officeDocument/2006/relationships/tags" Target="../tags/tag445.xml"/><Relationship Id="rId26" Type="http://schemas.openxmlformats.org/officeDocument/2006/relationships/tags" Target="../tags/tag444.xml"/><Relationship Id="rId25" Type="http://schemas.openxmlformats.org/officeDocument/2006/relationships/tags" Target="../tags/tag443.xml"/><Relationship Id="rId24" Type="http://schemas.openxmlformats.org/officeDocument/2006/relationships/tags" Target="../tags/tag442.xml"/><Relationship Id="rId23" Type="http://schemas.openxmlformats.org/officeDocument/2006/relationships/tags" Target="../tags/tag441.xml"/><Relationship Id="rId22" Type="http://schemas.openxmlformats.org/officeDocument/2006/relationships/tags" Target="../tags/tag440.xml"/><Relationship Id="rId21" Type="http://schemas.openxmlformats.org/officeDocument/2006/relationships/tags" Target="../tags/tag439.xml"/><Relationship Id="rId20" Type="http://schemas.openxmlformats.org/officeDocument/2006/relationships/tags" Target="../tags/tag438.xml"/><Relationship Id="rId2" Type="http://schemas.openxmlformats.org/officeDocument/2006/relationships/tags" Target="../tags/tag422.xml"/><Relationship Id="rId19" Type="http://schemas.openxmlformats.org/officeDocument/2006/relationships/tags" Target="../tags/tag437.xml"/><Relationship Id="rId18" Type="http://schemas.openxmlformats.org/officeDocument/2006/relationships/tags" Target="../tags/tag436.xml"/><Relationship Id="rId17" Type="http://schemas.openxmlformats.org/officeDocument/2006/relationships/image" Target="../media/image4.svg"/><Relationship Id="rId16" Type="http://schemas.openxmlformats.org/officeDocument/2006/relationships/image" Target="../media/image84.png"/><Relationship Id="rId15" Type="http://schemas.openxmlformats.org/officeDocument/2006/relationships/tags" Target="../tags/tag435.xml"/><Relationship Id="rId14" Type="http://schemas.openxmlformats.org/officeDocument/2006/relationships/tags" Target="../tags/tag434.xml"/><Relationship Id="rId13" Type="http://schemas.openxmlformats.org/officeDocument/2006/relationships/tags" Target="../tags/tag433.xml"/><Relationship Id="rId12" Type="http://schemas.openxmlformats.org/officeDocument/2006/relationships/tags" Target="../tags/tag432.xml"/><Relationship Id="rId11" Type="http://schemas.openxmlformats.org/officeDocument/2006/relationships/tags" Target="../tags/tag431.xml"/><Relationship Id="rId10" Type="http://schemas.openxmlformats.org/officeDocument/2006/relationships/tags" Target="../tags/tag430.xml"/><Relationship Id="rId1" Type="http://schemas.openxmlformats.org/officeDocument/2006/relationships/tags" Target="../tags/tag42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68.xml"/><Relationship Id="rId8" Type="http://schemas.openxmlformats.org/officeDocument/2006/relationships/tags" Target="../tags/tag467.xml"/><Relationship Id="rId7" Type="http://schemas.openxmlformats.org/officeDocument/2006/relationships/tags" Target="../tags/tag466.xml"/><Relationship Id="rId6" Type="http://schemas.openxmlformats.org/officeDocument/2006/relationships/tags" Target="../tags/tag465.xml"/><Relationship Id="rId5" Type="http://schemas.openxmlformats.org/officeDocument/2006/relationships/tags" Target="../tags/tag464.xml"/><Relationship Id="rId4" Type="http://schemas.openxmlformats.org/officeDocument/2006/relationships/tags" Target="../tags/tag463.xml"/><Relationship Id="rId3" Type="http://schemas.openxmlformats.org/officeDocument/2006/relationships/tags" Target="../tags/tag462.xml"/><Relationship Id="rId2" Type="http://schemas.openxmlformats.org/officeDocument/2006/relationships/tags" Target="../tags/tag461.xml"/><Relationship Id="rId13" Type="http://schemas.openxmlformats.org/officeDocument/2006/relationships/slideLayout" Target="../slideLayouts/slideLayout6.xml"/><Relationship Id="rId12" Type="http://schemas.openxmlformats.org/officeDocument/2006/relationships/tags" Target="../tags/tag471.xml"/><Relationship Id="rId11" Type="http://schemas.openxmlformats.org/officeDocument/2006/relationships/tags" Target="../tags/tag470.xml"/><Relationship Id="rId10" Type="http://schemas.openxmlformats.org/officeDocument/2006/relationships/tags" Target="../tags/tag469.xml"/><Relationship Id="rId1" Type="http://schemas.openxmlformats.org/officeDocument/2006/relationships/tags" Target="../tags/tag460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78.xml"/><Relationship Id="rId8" Type="http://schemas.openxmlformats.org/officeDocument/2006/relationships/tags" Target="../tags/tag477.xml"/><Relationship Id="rId7" Type="http://schemas.openxmlformats.org/officeDocument/2006/relationships/tags" Target="../tags/tag476.xml"/><Relationship Id="rId6" Type="http://schemas.openxmlformats.org/officeDocument/2006/relationships/image" Target="../media/image104.svg"/><Relationship Id="rId5" Type="http://schemas.openxmlformats.org/officeDocument/2006/relationships/image" Target="../media/image103.png"/><Relationship Id="rId4" Type="http://schemas.openxmlformats.org/officeDocument/2006/relationships/tags" Target="../tags/tag475.xml"/><Relationship Id="rId31" Type="http://schemas.openxmlformats.org/officeDocument/2006/relationships/slideLayout" Target="../slideLayouts/slideLayout6.xml"/><Relationship Id="rId30" Type="http://schemas.openxmlformats.org/officeDocument/2006/relationships/tags" Target="../tags/tag497.xml"/><Relationship Id="rId3" Type="http://schemas.openxmlformats.org/officeDocument/2006/relationships/tags" Target="../tags/tag474.xml"/><Relationship Id="rId29" Type="http://schemas.openxmlformats.org/officeDocument/2006/relationships/tags" Target="../tags/tag496.xml"/><Relationship Id="rId28" Type="http://schemas.openxmlformats.org/officeDocument/2006/relationships/tags" Target="../tags/tag495.xml"/><Relationship Id="rId27" Type="http://schemas.openxmlformats.org/officeDocument/2006/relationships/tags" Target="../tags/tag494.xml"/><Relationship Id="rId26" Type="http://schemas.openxmlformats.org/officeDocument/2006/relationships/tags" Target="../tags/tag493.xml"/><Relationship Id="rId25" Type="http://schemas.openxmlformats.org/officeDocument/2006/relationships/tags" Target="../tags/tag492.xml"/><Relationship Id="rId24" Type="http://schemas.openxmlformats.org/officeDocument/2006/relationships/tags" Target="../tags/tag491.xml"/><Relationship Id="rId23" Type="http://schemas.openxmlformats.org/officeDocument/2006/relationships/tags" Target="../tags/tag490.xml"/><Relationship Id="rId22" Type="http://schemas.openxmlformats.org/officeDocument/2006/relationships/tags" Target="../tags/tag489.xml"/><Relationship Id="rId21" Type="http://schemas.openxmlformats.org/officeDocument/2006/relationships/tags" Target="../tags/tag488.xml"/><Relationship Id="rId20" Type="http://schemas.openxmlformats.org/officeDocument/2006/relationships/image" Target="../media/image56.svg"/><Relationship Id="rId2" Type="http://schemas.openxmlformats.org/officeDocument/2006/relationships/tags" Target="../tags/tag473.xml"/><Relationship Id="rId19" Type="http://schemas.openxmlformats.org/officeDocument/2006/relationships/image" Target="../media/image55.png"/><Relationship Id="rId18" Type="http://schemas.openxmlformats.org/officeDocument/2006/relationships/tags" Target="../tags/tag487.xml"/><Relationship Id="rId17" Type="http://schemas.openxmlformats.org/officeDocument/2006/relationships/tags" Target="../tags/tag486.xml"/><Relationship Id="rId16" Type="http://schemas.openxmlformats.org/officeDocument/2006/relationships/tags" Target="../tags/tag485.xml"/><Relationship Id="rId15" Type="http://schemas.openxmlformats.org/officeDocument/2006/relationships/tags" Target="../tags/tag484.xml"/><Relationship Id="rId14" Type="http://schemas.openxmlformats.org/officeDocument/2006/relationships/tags" Target="../tags/tag483.xml"/><Relationship Id="rId13" Type="http://schemas.openxmlformats.org/officeDocument/2006/relationships/tags" Target="../tags/tag482.xml"/><Relationship Id="rId12" Type="http://schemas.openxmlformats.org/officeDocument/2006/relationships/tags" Target="../tags/tag481.xml"/><Relationship Id="rId11" Type="http://schemas.openxmlformats.org/officeDocument/2006/relationships/tags" Target="../tags/tag480.xml"/><Relationship Id="rId10" Type="http://schemas.openxmlformats.org/officeDocument/2006/relationships/tags" Target="../tags/tag479.xml"/><Relationship Id="rId1" Type="http://schemas.openxmlformats.org/officeDocument/2006/relationships/tags" Target="../tags/tag47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8" Type="http://schemas.openxmlformats.org/officeDocument/2006/relationships/slideLayout" Target="../slideLayouts/slideLayout6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9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499.xml"/><Relationship Id="rId1" Type="http://schemas.openxmlformats.org/officeDocument/2006/relationships/tags" Target="../tags/tag498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506.xml"/><Relationship Id="rId8" Type="http://schemas.openxmlformats.org/officeDocument/2006/relationships/tags" Target="../tags/tag505.xml"/><Relationship Id="rId7" Type="http://schemas.openxmlformats.org/officeDocument/2006/relationships/tags" Target="../tags/tag504.xml"/><Relationship Id="rId6" Type="http://schemas.openxmlformats.org/officeDocument/2006/relationships/image" Target="../media/image116.svg"/><Relationship Id="rId5" Type="http://schemas.openxmlformats.org/officeDocument/2006/relationships/image" Target="../media/image115.png"/><Relationship Id="rId4" Type="http://schemas.openxmlformats.org/officeDocument/2006/relationships/tags" Target="../tags/tag503.xml"/><Relationship Id="rId3" Type="http://schemas.openxmlformats.org/officeDocument/2006/relationships/tags" Target="../tags/tag502.xml"/><Relationship Id="rId2" Type="http://schemas.openxmlformats.org/officeDocument/2006/relationships/tags" Target="../tags/tag501.x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510.xml"/><Relationship Id="rId14" Type="http://schemas.openxmlformats.org/officeDocument/2006/relationships/image" Target="../media/image58.svg"/><Relationship Id="rId13" Type="http://schemas.openxmlformats.org/officeDocument/2006/relationships/image" Target="../media/image57.png"/><Relationship Id="rId12" Type="http://schemas.openxmlformats.org/officeDocument/2006/relationships/tags" Target="../tags/tag509.xml"/><Relationship Id="rId11" Type="http://schemas.openxmlformats.org/officeDocument/2006/relationships/tags" Target="../tags/tag508.xml"/><Relationship Id="rId10" Type="http://schemas.openxmlformats.org/officeDocument/2006/relationships/tags" Target="../tags/tag507.xml"/><Relationship Id="rId1" Type="http://schemas.openxmlformats.org/officeDocument/2006/relationships/tags" Target="../tags/tag50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519.xml"/><Relationship Id="rId8" Type="http://schemas.openxmlformats.org/officeDocument/2006/relationships/tags" Target="../tags/tag518.xml"/><Relationship Id="rId7" Type="http://schemas.openxmlformats.org/officeDocument/2006/relationships/tags" Target="../tags/tag517.xml"/><Relationship Id="rId6" Type="http://schemas.openxmlformats.org/officeDocument/2006/relationships/tags" Target="../tags/tag516.xml"/><Relationship Id="rId55" Type="http://schemas.openxmlformats.org/officeDocument/2006/relationships/slideLayout" Target="../slideLayouts/slideLayout6.xml"/><Relationship Id="rId54" Type="http://schemas.openxmlformats.org/officeDocument/2006/relationships/tags" Target="../tags/tag554.xml"/><Relationship Id="rId53" Type="http://schemas.openxmlformats.org/officeDocument/2006/relationships/tags" Target="../tags/tag553.xml"/><Relationship Id="rId52" Type="http://schemas.openxmlformats.org/officeDocument/2006/relationships/tags" Target="../tags/tag552.xml"/><Relationship Id="rId51" Type="http://schemas.openxmlformats.org/officeDocument/2006/relationships/image" Target="../media/image126.svg"/><Relationship Id="rId50" Type="http://schemas.openxmlformats.org/officeDocument/2006/relationships/image" Target="../media/image125.png"/><Relationship Id="rId5" Type="http://schemas.openxmlformats.org/officeDocument/2006/relationships/tags" Target="../tags/tag515.xml"/><Relationship Id="rId49" Type="http://schemas.openxmlformats.org/officeDocument/2006/relationships/tags" Target="../tags/tag551.xml"/><Relationship Id="rId48" Type="http://schemas.openxmlformats.org/officeDocument/2006/relationships/tags" Target="../tags/tag550.xml"/><Relationship Id="rId47" Type="http://schemas.openxmlformats.org/officeDocument/2006/relationships/tags" Target="../tags/tag549.xml"/><Relationship Id="rId46" Type="http://schemas.openxmlformats.org/officeDocument/2006/relationships/tags" Target="../tags/tag548.xml"/><Relationship Id="rId45" Type="http://schemas.openxmlformats.org/officeDocument/2006/relationships/tags" Target="../tags/tag547.xml"/><Relationship Id="rId44" Type="http://schemas.openxmlformats.org/officeDocument/2006/relationships/tags" Target="../tags/tag546.xml"/><Relationship Id="rId43" Type="http://schemas.openxmlformats.org/officeDocument/2006/relationships/image" Target="../media/image124.svg"/><Relationship Id="rId42" Type="http://schemas.openxmlformats.org/officeDocument/2006/relationships/image" Target="../media/image123.png"/><Relationship Id="rId41" Type="http://schemas.openxmlformats.org/officeDocument/2006/relationships/tags" Target="../tags/tag545.xml"/><Relationship Id="rId40" Type="http://schemas.openxmlformats.org/officeDocument/2006/relationships/tags" Target="../tags/tag544.xml"/><Relationship Id="rId4" Type="http://schemas.openxmlformats.org/officeDocument/2006/relationships/tags" Target="../tags/tag514.xml"/><Relationship Id="rId39" Type="http://schemas.openxmlformats.org/officeDocument/2006/relationships/tags" Target="../tags/tag543.xml"/><Relationship Id="rId38" Type="http://schemas.openxmlformats.org/officeDocument/2006/relationships/tags" Target="../tags/tag542.xml"/><Relationship Id="rId37" Type="http://schemas.openxmlformats.org/officeDocument/2006/relationships/tags" Target="../tags/tag541.xml"/><Relationship Id="rId36" Type="http://schemas.openxmlformats.org/officeDocument/2006/relationships/tags" Target="../tags/tag540.xml"/><Relationship Id="rId35" Type="http://schemas.openxmlformats.org/officeDocument/2006/relationships/image" Target="../media/image122.svg"/><Relationship Id="rId34" Type="http://schemas.openxmlformats.org/officeDocument/2006/relationships/image" Target="../media/image121.png"/><Relationship Id="rId33" Type="http://schemas.openxmlformats.org/officeDocument/2006/relationships/tags" Target="../tags/tag539.xml"/><Relationship Id="rId32" Type="http://schemas.openxmlformats.org/officeDocument/2006/relationships/tags" Target="../tags/tag538.xml"/><Relationship Id="rId31" Type="http://schemas.openxmlformats.org/officeDocument/2006/relationships/tags" Target="../tags/tag537.xml"/><Relationship Id="rId30" Type="http://schemas.openxmlformats.org/officeDocument/2006/relationships/tags" Target="../tags/tag536.xml"/><Relationship Id="rId3" Type="http://schemas.openxmlformats.org/officeDocument/2006/relationships/tags" Target="../tags/tag513.xml"/><Relationship Id="rId29" Type="http://schemas.openxmlformats.org/officeDocument/2006/relationships/tags" Target="../tags/tag535.xml"/><Relationship Id="rId28" Type="http://schemas.openxmlformats.org/officeDocument/2006/relationships/tags" Target="../tags/tag534.xml"/><Relationship Id="rId27" Type="http://schemas.openxmlformats.org/officeDocument/2006/relationships/image" Target="../media/image120.svg"/><Relationship Id="rId26" Type="http://schemas.openxmlformats.org/officeDocument/2006/relationships/image" Target="../media/image119.png"/><Relationship Id="rId25" Type="http://schemas.openxmlformats.org/officeDocument/2006/relationships/tags" Target="../tags/tag533.xml"/><Relationship Id="rId24" Type="http://schemas.openxmlformats.org/officeDocument/2006/relationships/tags" Target="../tags/tag532.xml"/><Relationship Id="rId23" Type="http://schemas.openxmlformats.org/officeDocument/2006/relationships/tags" Target="../tags/tag531.xml"/><Relationship Id="rId22" Type="http://schemas.openxmlformats.org/officeDocument/2006/relationships/tags" Target="../tags/tag530.xml"/><Relationship Id="rId21" Type="http://schemas.openxmlformats.org/officeDocument/2006/relationships/tags" Target="../tags/tag529.xml"/><Relationship Id="rId20" Type="http://schemas.openxmlformats.org/officeDocument/2006/relationships/tags" Target="../tags/tag528.xml"/><Relationship Id="rId2" Type="http://schemas.openxmlformats.org/officeDocument/2006/relationships/tags" Target="../tags/tag512.xml"/><Relationship Id="rId19" Type="http://schemas.openxmlformats.org/officeDocument/2006/relationships/image" Target="../media/image118.svg"/><Relationship Id="rId18" Type="http://schemas.openxmlformats.org/officeDocument/2006/relationships/image" Target="../media/image117.png"/><Relationship Id="rId17" Type="http://schemas.openxmlformats.org/officeDocument/2006/relationships/tags" Target="../tags/tag527.xml"/><Relationship Id="rId16" Type="http://schemas.openxmlformats.org/officeDocument/2006/relationships/tags" Target="../tags/tag526.xml"/><Relationship Id="rId15" Type="http://schemas.openxmlformats.org/officeDocument/2006/relationships/tags" Target="../tags/tag525.xml"/><Relationship Id="rId14" Type="http://schemas.openxmlformats.org/officeDocument/2006/relationships/tags" Target="../tags/tag524.xml"/><Relationship Id="rId13" Type="http://schemas.openxmlformats.org/officeDocument/2006/relationships/tags" Target="../tags/tag523.xml"/><Relationship Id="rId12" Type="http://schemas.openxmlformats.org/officeDocument/2006/relationships/tags" Target="../tags/tag522.xml"/><Relationship Id="rId11" Type="http://schemas.openxmlformats.org/officeDocument/2006/relationships/tags" Target="../tags/tag521.xml"/><Relationship Id="rId10" Type="http://schemas.openxmlformats.org/officeDocument/2006/relationships/tags" Target="../tags/tag520.xml"/><Relationship Id="rId1" Type="http://schemas.openxmlformats.org/officeDocument/2006/relationships/tags" Target="../tags/tag51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557.xml"/><Relationship Id="rId2" Type="http://schemas.openxmlformats.org/officeDocument/2006/relationships/tags" Target="../tags/tag556.xml"/><Relationship Id="rId1" Type="http://schemas.openxmlformats.org/officeDocument/2006/relationships/tags" Target="../tags/tag555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564.xml"/><Relationship Id="rId8" Type="http://schemas.openxmlformats.org/officeDocument/2006/relationships/tags" Target="../tags/tag563.xml"/><Relationship Id="rId7" Type="http://schemas.openxmlformats.org/officeDocument/2006/relationships/tags" Target="../tags/tag562.xml"/><Relationship Id="rId6" Type="http://schemas.openxmlformats.org/officeDocument/2006/relationships/image" Target="../media/image4.svg"/><Relationship Id="rId50" Type="http://schemas.openxmlformats.org/officeDocument/2006/relationships/slideLayout" Target="../slideLayouts/slideLayout6.xml"/><Relationship Id="rId5" Type="http://schemas.openxmlformats.org/officeDocument/2006/relationships/image" Target="../media/image84.png"/><Relationship Id="rId49" Type="http://schemas.openxmlformats.org/officeDocument/2006/relationships/tags" Target="../tags/tag592.xml"/><Relationship Id="rId48" Type="http://schemas.openxmlformats.org/officeDocument/2006/relationships/tags" Target="../tags/tag591.xml"/><Relationship Id="rId47" Type="http://schemas.openxmlformats.org/officeDocument/2006/relationships/tags" Target="../tags/tag590.xml"/><Relationship Id="rId46" Type="http://schemas.openxmlformats.org/officeDocument/2006/relationships/tags" Target="../tags/tag589.xml"/><Relationship Id="rId45" Type="http://schemas.openxmlformats.org/officeDocument/2006/relationships/image" Target="../media/image138.svg"/><Relationship Id="rId44" Type="http://schemas.openxmlformats.org/officeDocument/2006/relationships/image" Target="../media/image137.png"/><Relationship Id="rId43" Type="http://schemas.openxmlformats.org/officeDocument/2006/relationships/tags" Target="../tags/tag588.xml"/><Relationship Id="rId42" Type="http://schemas.openxmlformats.org/officeDocument/2006/relationships/tags" Target="../tags/tag587.xml"/><Relationship Id="rId41" Type="http://schemas.openxmlformats.org/officeDocument/2006/relationships/tags" Target="../tags/tag586.xml"/><Relationship Id="rId40" Type="http://schemas.openxmlformats.org/officeDocument/2006/relationships/tags" Target="../tags/tag585.xml"/><Relationship Id="rId4" Type="http://schemas.openxmlformats.org/officeDocument/2006/relationships/tags" Target="../tags/tag561.xml"/><Relationship Id="rId39" Type="http://schemas.openxmlformats.org/officeDocument/2006/relationships/tags" Target="../tags/tag584.xml"/><Relationship Id="rId38" Type="http://schemas.openxmlformats.org/officeDocument/2006/relationships/tags" Target="../tags/tag583.xml"/><Relationship Id="rId37" Type="http://schemas.openxmlformats.org/officeDocument/2006/relationships/tags" Target="../tags/tag582.xml"/><Relationship Id="rId36" Type="http://schemas.openxmlformats.org/officeDocument/2006/relationships/image" Target="../media/image136.svg"/><Relationship Id="rId35" Type="http://schemas.openxmlformats.org/officeDocument/2006/relationships/image" Target="../media/image135.png"/><Relationship Id="rId34" Type="http://schemas.openxmlformats.org/officeDocument/2006/relationships/tags" Target="../tags/tag581.xml"/><Relationship Id="rId33" Type="http://schemas.openxmlformats.org/officeDocument/2006/relationships/tags" Target="../tags/tag580.xml"/><Relationship Id="rId32" Type="http://schemas.openxmlformats.org/officeDocument/2006/relationships/tags" Target="../tags/tag579.xml"/><Relationship Id="rId31" Type="http://schemas.openxmlformats.org/officeDocument/2006/relationships/image" Target="../media/image134.svg"/><Relationship Id="rId30" Type="http://schemas.openxmlformats.org/officeDocument/2006/relationships/image" Target="../media/image133.png"/><Relationship Id="rId3" Type="http://schemas.openxmlformats.org/officeDocument/2006/relationships/tags" Target="../tags/tag560.xml"/><Relationship Id="rId29" Type="http://schemas.openxmlformats.org/officeDocument/2006/relationships/tags" Target="../tags/tag578.xml"/><Relationship Id="rId28" Type="http://schemas.openxmlformats.org/officeDocument/2006/relationships/tags" Target="../tags/tag577.xml"/><Relationship Id="rId27" Type="http://schemas.openxmlformats.org/officeDocument/2006/relationships/tags" Target="../tags/tag576.xml"/><Relationship Id="rId26" Type="http://schemas.openxmlformats.org/officeDocument/2006/relationships/image" Target="../media/image132.svg"/><Relationship Id="rId25" Type="http://schemas.openxmlformats.org/officeDocument/2006/relationships/image" Target="../media/image131.png"/><Relationship Id="rId24" Type="http://schemas.openxmlformats.org/officeDocument/2006/relationships/tags" Target="../tags/tag575.xml"/><Relationship Id="rId23" Type="http://schemas.openxmlformats.org/officeDocument/2006/relationships/tags" Target="../tags/tag574.xml"/><Relationship Id="rId22" Type="http://schemas.openxmlformats.org/officeDocument/2006/relationships/tags" Target="../tags/tag573.xml"/><Relationship Id="rId21" Type="http://schemas.openxmlformats.org/officeDocument/2006/relationships/tags" Target="../tags/tag572.xml"/><Relationship Id="rId20" Type="http://schemas.openxmlformats.org/officeDocument/2006/relationships/tags" Target="../tags/tag571.xml"/><Relationship Id="rId2" Type="http://schemas.openxmlformats.org/officeDocument/2006/relationships/tags" Target="../tags/tag559.xml"/><Relationship Id="rId19" Type="http://schemas.openxmlformats.org/officeDocument/2006/relationships/image" Target="../media/image130.svg"/><Relationship Id="rId18" Type="http://schemas.openxmlformats.org/officeDocument/2006/relationships/image" Target="../media/image129.png"/><Relationship Id="rId17" Type="http://schemas.openxmlformats.org/officeDocument/2006/relationships/tags" Target="../tags/tag570.xml"/><Relationship Id="rId16" Type="http://schemas.openxmlformats.org/officeDocument/2006/relationships/tags" Target="../tags/tag569.xml"/><Relationship Id="rId15" Type="http://schemas.openxmlformats.org/officeDocument/2006/relationships/image" Target="../media/image128.svg"/><Relationship Id="rId14" Type="http://schemas.openxmlformats.org/officeDocument/2006/relationships/image" Target="../media/image127.png"/><Relationship Id="rId13" Type="http://schemas.openxmlformats.org/officeDocument/2006/relationships/tags" Target="../tags/tag568.xml"/><Relationship Id="rId12" Type="http://schemas.openxmlformats.org/officeDocument/2006/relationships/tags" Target="../tags/tag567.xml"/><Relationship Id="rId11" Type="http://schemas.openxmlformats.org/officeDocument/2006/relationships/tags" Target="../tags/tag566.xml"/><Relationship Id="rId10" Type="http://schemas.openxmlformats.org/officeDocument/2006/relationships/tags" Target="../tags/tag565.xml"/><Relationship Id="rId1" Type="http://schemas.openxmlformats.org/officeDocument/2006/relationships/tags" Target="../tags/tag558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595.xml"/><Relationship Id="rId2" Type="http://schemas.openxmlformats.org/officeDocument/2006/relationships/tags" Target="../tags/tag594.xml"/><Relationship Id="rId1" Type="http://schemas.openxmlformats.org/officeDocument/2006/relationships/tags" Target="../tags/tag593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602.xml"/><Relationship Id="rId8" Type="http://schemas.openxmlformats.org/officeDocument/2006/relationships/tags" Target="../tags/tag601.xml"/><Relationship Id="rId74" Type="http://schemas.openxmlformats.org/officeDocument/2006/relationships/slideLayout" Target="../slideLayouts/slideLayout6.xml"/><Relationship Id="rId73" Type="http://schemas.openxmlformats.org/officeDocument/2006/relationships/tags" Target="../tags/tag642.xml"/><Relationship Id="rId72" Type="http://schemas.openxmlformats.org/officeDocument/2006/relationships/tags" Target="../tags/tag641.xml"/><Relationship Id="rId71" Type="http://schemas.openxmlformats.org/officeDocument/2006/relationships/image" Target="../media/image161.svg"/><Relationship Id="rId70" Type="http://schemas.openxmlformats.org/officeDocument/2006/relationships/image" Target="../media/image160.png"/><Relationship Id="rId7" Type="http://schemas.openxmlformats.org/officeDocument/2006/relationships/tags" Target="../tags/tag600.xml"/><Relationship Id="rId69" Type="http://schemas.openxmlformats.org/officeDocument/2006/relationships/tags" Target="../tags/tag640.xml"/><Relationship Id="rId68" Type="http://schemas.openxmlformats.org/officeDocument/2006/relationships/tags" Target="../tags/tag639.xml"/><Relationship Id="rId67" Type="http://schemas.openxmlformats.org/officeDocument/2006/relationships/tags" Target="../tags/tag638.xml"/><Relationship Id="rId66" Type="http://schemas.openxmlformats.org/officeDocument/2006/relationships/image" Target="../media/image159.svg"/><Relationship Id="rId65" Type="http://schemas.openxmlformats.org/officeDocument/2006/relationships/image" Target="../media/image158.png"/><Relationship Id="rId64" Type="http://schemas.openxmlformats.org/officeDocument/2006/relationships/tags" Target="../tags/tag637.xml"/><Relationship Id="rId63" Type="http://schemas.openxmlformats.org/officeDocument/2006/relationships/tags" Target="../tags/tag636.xml"/><Relationship Id="rId62" Type="http://schemas.openxmlformats.org/officeDocument/2006/relationships/tags" Target="../tags/tag635.xml"/><Relationship Id="rId61" Type="http://schemas.openxmlformats.org/officeDocument/2006/relationships/image" Target="../media/image157.svg"/><Relationship Id="rId60" Type="http://schemas.openxmlformats.org/officeDocument/2006/relationships/image" Target="../media/image156.png"/><Relationship Id="rId6" Type="http://schemas.openxmlformats.org/officeDocument/2006/relationships/image" Target="../media/image12.svg"/><Relationship Id="rId59" Type="http://schemas.openxmlformats.org/officeDocument/2006/relationships/tags" Target="../tags/tag634.xml"/><Relationship Id="rId58" Type="http://schemas.openxmlformats.org/officeDocument/2006/relationships/tags" Target="../tags/tag633.xml"/><Relationship Id="rId57" Type="http://schemas.openxmlformats.org/officeDocument/2006/relationships/tags" Target="../tags/tag632.xml"/><Relationship Id="rId56" Type="http://schemas.openxmlformats.org/officeDocument/2006/relationships/image" Target="../media/image86.svg"/><Relationship Id="rId55" Type="http://schemas.openxmlformats.org/officeDocument/2006/relationships/image" Target="../media/image85.png"/><Relationship Id="rId54" Type="http://schemas.openxmlformats.org/officeDocument/2006/relationships/tags" Target="../tags/tag631.xml"/><Relationship Id="rId53" Type="http://schemas.openxmlformats.org/officeDocument/2006/relationships/tags" Target="../tags/tag630.xml"/><Relationship Id="rId52" Type="http://schemas.openxmlformats.org/officeDocument/2006/relationships/tags" Target="../tags/tag629.xml"/><Relationship Id="rId51" Type="http://schemas.openxmlformats.org/officeDocument/2006/relationships/tags" Target="../tags/tag628.xml"/><Relationship Id="rId50" Type="http://schemas.openxmlformats.org/officeDocument/2006/relationships/image" Target="../media/image155.svg"/><Relationship Id="rId5" Type="http://schemas.openxmlformats.org/officeDocument/2006/relationships/image" Target="../media/image139.png"/><Relationship Id="rId49" Type="http://schemas.openxmlformats.org/officeDocument/2006/relationships/image" Target="../media/image154.png"/><Relationship Id="rId48" Type="http://schemas.openxmlformats.org/officeDocument/2006/relationships/tags" Target="../tags/tag627.xml"/><Relationship Id="rId47" Type="http://schemas.openxmlformats.org/officeDocument/2006/relationships/tags" Target="../tags/tag626.xml"/><Relationship Id="rId46" Type="http://schemas.openxmlformats.org/officeDocument/2006/relationships/tags" Target="../tags/tag625.xml"/><Relationship Id="rId45" Type="http://schemas.openxmlformats.org/officeDocument/2006/relationships/image" Target="../media/image153.svg"/><Relationship Id="rId44" Type="http://schemas.openxmlformats.org/officeDocument/2006/relationships/image" Target="../media/image152.png"/><Relationship Id="rId43" Type="http://schemas.openxmlformats.org/officeDocument/2006/relationships/tags" Target="../tags/tag624.xml"/><Relationship Id="rId42" Type="http://schemas.openxmlformats.org/officeDocument/2006/relationships/tags" Target="../tags/tag623.xml"/><Relationship Id="rId41" Type="http://schemas.openxmlformats.org/officeDocument/2006/relationships/tags" Target="../tags/tag622.xml"/><Relationship Id="rId40" Type="http://schemas.openxmlformats.org/officeDocument/2006/relationships/image" Target="../media/image151.svg"/><Relationship Id="rId4" Type="http://schemas.openxmlformats.org/officeDocument/2006/relationships/tags" Target="../tags/tag599.xml"/><Relationship Id="rId39" Type="http://schemas.openxmlformats.org/officeDocument/2006/relationships/image" Target="../media/image150.png"/><Relationship Id="rId38" Type="http://schemas.openxmlformats.org/officeDocument/2006/relationships/tags" Target="../tags/tag621.xml"/><Relationship Id="rId37" Type="http://schemas.openxmlformats.org/officeDocument/2006/relationships/tags" Target="../tags/tag620.xml"/><Relationship Id="rId36" Type="http://schemas.openxmlformats.org/officeDocument/2006/relationships/tags" Target="../tags/tag619.xml"/><Relationship Id="rId35" Type="http://schemas.openxmlformats.org/officeDocument/2006/relationships/image" Target="../media/image149.svg"/><Relationship Id="rId34" Type="http://schemas.openxmlformats.org/officeDocument/2006/relationships/image" Target="../media/image148.png"/><Relationship Id="rId33" Type="http://schemas.openxmlformats.org/officeDocument/2006/relationships/tags" Target="../tags/tag618.xml"/><Relationship Id="rId32" Type="http://schemas.openxmlformats.org/officeDocument/2006/relationships/tags" Target="../tags/tag617.xml"/><Relationship Id="rId31" Type="http://schemas.openxmlformats.org/officeDocument/2006/relationships/tags" Target="../tags/tag616.xml"/><Relationship Id="rId30" Type="http://schemas.openxmlformats.org/officeDocument/2006/relationships/image" Target="../media/image147.svg"/><Relationship Id="rId3" Type="http://schemas.openxmlformats.org/officeDocument/2006/relationships/tags" Target="../tags/tag598.xml"/><Relationship Id="rId29" Type="http://schemas.openxmlformats.org/officeDocument/2006/relationships/image" Target="../media/image146.png"/><Relationship Id="rId28" Type="http://schemas.openxmlformats.org/officeDocument/2006/relationships/tags" Target="../tags/tag615.xml"/><Relationship Id="rId27" Type="http://schemas.openxmlformats.org/officeDocument/2006/relationships/tags" Target="../tags/tag614.xml"/><Relationship Id="rId26" Type="http://schemas.openxmlformats.org/officeDocument/2006/relationships/tags" Target="../tags/tag613.xml"/><Relationship Id="rId25" Type="http://schemas.openxmlformats.org/officeDocument/2006/relationships/tags" Target="../tags/tag612.xml"/><Relationship Id="rId24" Type="http://schemas.openxmlformats.org/officeDocument/2006/relationships/tags" Target="../tags/tag611.xml"/><Relationship Id="rId23" Type="http://schemas.openxmlformats.org/officeDocument/2006/relationships/image" Target="../media/image145.svg"/><Relationship Id="rId22" Type="http://schemas.openxmlformats.org/officeDocument/2006/relationships/image" Target="../media/image144.png"/><Relationship Id="rId21" Type="http://schemas.openxmlformats.org/officeDocument/2006/relationships/tags" Target="../tags/tag610.xml"/><Relationship Id="rId20" Type="http://schemas.openxmlformats.org/officeDocument/2006/relationships/tags" Target="../tags/tag609.xml"/><Relationship Id="rId2" Type="http://schemas.openxmlformats.org/officeDocument/2006/relationships/tags" Target="../tags/tag597.xml"/><Relationship Id="rId19" Type="http://schemas.openxmlformats.org/officeDocument/2006/relationships/tags" Target="../tags/tag608.xml"/><Relationship Id="rId18" Type="http://schemas.openxmlformats.org/officeDocument/2006/relationships/tags" Target="../tags/tag607.xml"/><Relationship Id="rId17" Type="http://schemas.openxmlformats.org/officeDocument/2006/relationships/image" Target="../media/image143.svg"/><Relationship Id="rId16" Type="http://schemas.openxmlformats.org/officeDocument/2006/relationships/image" Target="../media/image142.png"/><Relationship Id="rId15" Type="http://schemas.openxmlformats.org/officeDocument/2006/relationships/tags" Target="../tags/tag606.xml"/><Relationship Id="rId14" Type="http://schemas.openxmlformats.org/officeDocument/2006/relationships/tags" Target="../tags/tag605.xml"/><Relationship Id="rId13" Type="http://schemas.openxmlformats.org/officeDocument/2006/relationships/tags" Target="../tags/tag604.xml"/><Relationship Id="rId12" Type="http://schemas.openxmlformats.org/officeDocument/2006/relationships/tags" Target="../tags/tag603.xml"/><Relationship Id="rId11" Type="http://schemas.openxmlformats.org/officeDocument/2006/relationships/image" Target="../media/image141.svg"/><Relationship Id="rId10" Type="http://schemas.openxmlformats.org/officeDocument/2006/relationships/image" Target="../media/image140.png"/><Relationship Id="rId1" Type="http://schemas.openxmlformats.org/officeDocument/2006/relationships/tags" Target="../tags/tag596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649.xml"/><Relationship Id="rId8" Type="http://schemas.openxmlformats.org/officeDocument/2006/relationships/image" Target="../media/image163.svg"/><Relationship Id="rId7" Type="http://schemas.openxmlformats.org/officeDocument/2006/relationships/image" Target="../media/image162.png"/><Relationship Id="rId6" Type="http://schemas.openxmlformats.org/officeDocument/2006/relationships/tags" Target="../tags/tag648.xml"/><Relationship Id="rId59" Type="http://schemas.openxmlformats.org/officeDocument/2006/relationships/slideLayout" Target="../slideLayouts/slideLayout6.xml"/><Relationship Id="rId58" Type="http://schemas.openxmlformats.org/officeDocument/2006/relationships/tags" Target="../tags/tag688.xml"/><Relationship Id="rId57" Type="http://schemas.openxmlformats.org/officeDocument/2006/relationships/image" Target="../media/image172.svg"/><Relationship Id="rId56" Type="http://schemas.openxmlformats.org/officeDocument/2006/relationships/image" Target="../media/image171.png"/><Relationship Id="rId55" Type="http://schemas.openxmlformats.org/officeDocument/2006/relationships/tags" Target="../tags/tag687.xml"/><Relationship Id="rId54" Type="http://schemas.openxmlformats.org/officeDocument/2006/relationships/tags" Target="../tags/tag686.xml"/><Relationship Id="rId53" Type="http://schemas.openxmlformats.org/officeDocument/2006/relationships/tags" Target="../tags/tag685.xml"/><Relationship Id="rId52" Type="http://schemas.openxmlformats.org/officeDocument/2006/relationships/tags" Target="../tags/tag684.xml"/><Relationship Id="rId51" Type="http://schemas.openxmlformats.org/officeDocument/2006/relationships/image" Target="../media/image170.svg"/><Relationship Id="rId50" Type="http://schemas.openxmlformats.org/officeDocument/2006/relationships/image" Target="../media/image169.png"/><Relationship Id="rId5" Type="http://schemas.openxmlformats.org/officeDocument/2006/relationships/tags" Target="../tags/tag647.xml"/><Relationship Id="rId49" Type="http://schemas.openxmlformats.org/officeDocument/2006/relationships/tags" Target="../tags/tag683.xml"/><Relationship Id="rId48" Type="http://schemas.openxmlformats.org/officeDocument/2006/relationships/tags" Target="../tags/tag682.xml"/><Relationship Id="rId47" Type="http://schemas.openxmlformats.org/officeDocument/2006/relationships/tags" Target="../tags/tag681.xml"/><Relationship Id="rId46" Type="http://schemas.openxmlformats.org/officeDocument/2006/relationships/tags" Target="../tags/tag680.xml"/><Relationship Id="rId45" Type="http://schemas.openxmlformats.org/officeDocument/2006/relationships/tags" Target="../tags/tag679.xml"/><Relationship Id="rId44" Type="http://schemas.openxmlformats.org/officeDocument/2006/relationships/image" Target="../media/image168.svg"/><Relationship Id="rId43" Type="http://schemas.openxmlformats.org/officeDocument/2006/relationships/image" Target="../media/image167.png"/><Relationship Id="rId42" Type="http://schemas.openxmlformats.org/officeDocument/2006/relationships/tags" Target="../tags/tag678.xml"/><Relationship Id="rId41" Type="http://schemas.openxmlformats.org/officeDocument/2006/relationships/tags" Target="../tags/tag677.xml"/><Relationship Id="rId40" Type="http://schemas.openxmlformats.org/officeDocument/2006/relationships/tags" Target="../tags/tag676.xml"/><Relationship Id="rId4" Type="http://schemas.openxmlformats.org/officeDocument/2006/relationships/tags" Target="../tags/tag646.xml"/><Relationship Id="rId39" Type="http://schemas.openxmlformats.org/officeDocument/2006/relationships/tags" Target="../tags/tag675.xml"/><Relationship Id="rId38" Type="http://schemas.openxmlformats.org/officeDocument/2006/relationships/tags" Target="../tags/tag674.xml"/><Relationship Id="rId37" Type="http://schemas.openxmlformats.org/officeDocument/2006/relationships/tags" Target="../tags/tag673.xml"/><Relationship Id="rId36" Type="http://schemas.openxmlformats.org/officeDocument/2006/relationships/tags" Target="../tags/tag672.xml"/><Relationship Id="rId35" Type="http://schemas.openxmlformats.org/officeDocument/2006/relationships/tags" Target="../tags/tag671.xml"/><Relationship Id="rId34" Type="http://schemas.openxmlformats.org/officeDocument/2006/relationships/tags" Target="../tags/tag670.xml"/><Relationship Id="rId33" Type="http://schemas.openxmlformats.org/officeDocument/2006/relationships/tags" Target="../tags/tag669.xml"/><Relationship Id="rId32" Type="http://schemas.openxmlformats.org/officeDocument/2006/relationships/tags" Target="../tags/tag668.xml"/><Relationship Id="rId31" Type="http://schemas.openxmlformats.org/officeDocument/2006/relationships/tags" Target="../tags/tag667.xml"/><Relationship Id="rId30" Type="http://schemas.openxmlformats.org/officeDocument/2006/relationships/tags" Target="../tags/tag666.xml"/><Relationship Id="rId3" Type="http://schemas.openxmlformats.org/officeDocument/2006/relationships/tags" Target="../tags/tag645.xml"/><Relationship Id="rId29" Type="http://schemas.openxmlformats.org/officeDocument/2006/relationships/tags" Target="../tags/tag665.xml"/><Relationship Id="rId28" Type="http://schemas.openxmlformats.org/officeDocument/2006/relationships/image" Target="../media/image166.svg"/><Relationship Id="rId27" Type="http://schemas.openxmlformats.org/officeDocument/2006/relationships/image" Target="../media/image165.png"/><Relationship Id="rId26" Type="http://schemas.openxmlformats.org/officeDocument/2006/relationships/tags" Target="../tags/tag664.xml"/><Relationship Id="rId25" Type="http://schemas.openxmlformats.org/officeDocument/2006/relationships/tags" Target="../tags/tag663.xml"/><Relationship Id="rId24" Type="http://schemas.openxmlformats.org/officeDocument/2006/relationships/tags" Target="../tags/tag662.xml"/><Relationship Id="rId23" Type="http://schemas.openxmlformats.org/officeDocument/2006/relationships/tags" Target="../tags/tag661.xml"/><Relationship Id="rId22" Type="http://schemas.openxmlformats.org/officeDocument/2006/relationships/tags" Target="../tags/tag660.xml"/><Relationship Id="rId21" Type="http://schemas.openxmlformats.org/officeDocument/2006/relationships/tags" Target="../tags/tag659.xml"/><Relationship Id="rId20" Type="http://schemas.openxmlformats.org/officeDocument/2006/relationships/tags" Target="../tags/tag658.xml"/><Relationship Id="rId2" Type="http://schemas.openxmlformats.org/officeDocument/2006/relationships/tags" Target="../tags/tag644.xml"/><Relationship Id="rId19" Type="http://schemas.openxmlformats.org/officeDocument/2006/relationships/tags" Target="../tags/tag657.xml"/><Relationship Id="rId18" Type="http://schemas.openxmlformats.org/officeDocument/2006/relationships/tags" Target="../tags/tag656.xml"/><Relationship Id="rId17" Type="http://schemas.openxmlformats.org/officeDocument/2006/relationships/tags" Target="../tags/tag655.xml"/><Relationship Id="rId16" Type="http://schemas.openxmlformats.org/officeDocument/2006/relationships/tags" Target="../tags/tag654.xml"/><Relationship Id="rId15" Type="http://schemas.openxmlformats.org/officeDocument/2006/relationships/tags" Target="../tags/tag653.xml"/><Relationship Id="rId14" Type="http://schemas.openxmlformats.org/officeDocument/2006/relationships/image" Target="../media/image50.svg"/><Relationship Id="rId13" Type="http://schemas.openxmlformats.org/officeDocument/2006/relationships/image" Target="../media/image164.png"/><Relationship Id="rId12" Type="http://schemas.openxmlformats.org/officeDocument/2006/relationships/tags" Target="../tags/tag652.xml"/><Relationship Id="rId11" Type="http://schemas.openxmlformats.org/officeDocument/2006/relationships/tags" Target="../tags/tag651.xml"/><Relationship Id="rId10" Type="http://schemas.openxmlformats.org/officeDocument/2006/relationships/tags" Target="../tags/tag650.xml"/><Relationship Id="rId1" Type="http://schemas.openxmlformats.org/officeDocument/2006/relationships/tags" Target="../tags/tag643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697.xml"/><Relationship Id="rId8" Type="http://schemas.openxmlformats.org/officeDocument/2006/relationships/tags" Target="../tags/tag696.xml"/><Relationship Id="rId7" Type="http://schemas.openxmlformats.org/officeDocument/2006/relationships/tags" Target="../tags/tag695.xml"/><Relationship Id="rId6" Type="http://schemas.openxmlformats.org/officeDocument/2006/relationships/tags" Target="../tags/tag694.xml"/><Relationship Id="rId5" Type="http://schemas.openxmlformats.org/officeDocument/2006/relationships/tags" Target="../tags/tag693.xml"/><Relationship Id="rId4" Type="http://schemas.openxmlformats.org/officeDocument/2006/relationships/tags" Target="../tags/tag692.xml"/><Relationship Id="rId39" Type="http://schemas.openxmlformats.org/officeDocument/2006/relationships/slideLayout" Target="../slideLayouts/slideLayout6.xml"/><Relationship Id="rId38" Type="http://schemas.openxmlformats.org/officeDocument/2006/relationships/tags" Target="../tags/tag724.xml"/><Relationship Id="rId37" Type="http://schemas.openxmlformats.org/officeDocument/2006/relationships/tags" Target="../tags/tag723.xml"/><Relationship Id="rId36" Type="http://schemas.openxmlformats.org/officeDocument/2006/relationships/tags" Target="../tags/tag722.xml"/><Relationship Id="rId35" Type="http://schemas.openxmlformats.org/officeDocument/2006/relationships/tags" Target="../tags/tag721.xml"/><Relationship Id="rId34" Type="http://schemas.openxmlformats.org/officeDocument/2006/relationships/tags" Target="../tags/tag720.xml"/><Relationship Id="rId33" Type="http://schemas.openxmlformats.org/officeDocument/2006/relationships/tags" Target="../tags/tag719.xml"/><Relationship Id="rId32" Type="http://schemas.openxmlformats.org/officeDocument/2006/relationships/tags" Target="../tags/tag718.xml"/><Relationship Id="rId31" Type="http://schemas.openxmlformats.org/officeDocument/2006/relationships/image" Target="../media/image174.svg"/><Relationship Id="rId30" Type="http://schemas.openxmlformats.org/officeDocument/2006/relationships/image" Target="../media/image173.png"/><Relationship Id="rId3" Type="http://schemas.openxmlformats.org/officeDocument/2006/relationships/tags" Target="../tags/tag691.xml"/><Relationship Id="rId29" Type="http://schemas.openxmlformats.org/officeDocument/2006/relationships/tags" Target="../tags/tag717.xml"/><Relationship Id="rId28" Type="http://schemas.openxmlformats.org/officeDocument/2006/relationships/tags" Target="../tags/tag716.xml"/><Relationship Id="rId27" Type="http://schemas.openxmlformats.org/officeDocument/2006/relationships/tags" Target="../tags/tag715.xml"/><Relationship Id="rId26" Type="http://schemas.openxmlformats.org/officeDocument/2006/relationships/tags" Target="../tags/tag714.xml"/><Relationship Id="rId25" Type="http://schemas.openxmlformats.org/officeDocument/2006/relationships/tags" Target="../tags/tag713.xml"/><Relationship Id="rId24" Type="http://schemas.openxmlformats.org/officeDocument/2006/relationships/tags" Target="../tags/tag712.xml"/><Relationship Id="rId23" Type="http://schemas.openxmlformats.org/officeDocument/2006/relationships/tags" Target="../tags/tag711.xml"/><Relationship Id="rId22" Type="http://schemas.openxmlformats.org/officeDocument/2006/relationships/tags" Target="../tags/tag710.xml"/><Relationship Id="rId21" Type="http://schemas.openxmlformats.org/officeDocument/2006/relationships/tags" Target="../tags/tag709.xml"/><Relationship Id="rId20" Type="http://schemas.openxmlformats.org/officeDocument/2006/relationships/tags" Target="../tags/tag708.xml"/><Relationship Id="rId2" Type="http://schemas.openxmlformats.org/officeDocument/2006/relationships/tags" Target="../tags/tag690.xml"/><Relationship Id="rId19" Type="http://schemas.openxmlformats.org/officeDocument/2006/relationships/tags" Target="../tags/tag707.xml"/><Relationship Id="rId18" Type="http://schemas.openxmlformats.org/officeDocument/2006/relationships/tags" Target="../tags/tag706.xml"/><Relationship Id="rId17" Type="http://schemas.openxmlformats.org/officeDocument/2006/relationships/tags" Target="../tags/tag705.xml"/><Relationship Id="rId16" Type="http://schemas.openxmlformats.org/officeDocument/2006/relationships/tags" Target="../tags/tag704.xml"/><Relationship Id="rId15" Type="http://schemas.openxmlformats.org/officeDocument/2006/relationships/tags" Target="../tags/tag703.xml"/><Relationship Id="rId14" Type="http://schemas.openxmlformats.org/officeDocument/2006/relationships/tags" Target="../tags/tag702.xml"/><Relationship Id="rId13" Type="http://schemas.openxmlformats.org/officeDocument/2006/relationships/tags" Target="../tags/tag701.xml"/><Relationship Id="rId12" Type="http://schemas.openxmlformats.org/officeDocument/2006/relationships/tags" Target="../tags/tag700.xml"/><Relationship Id="rId11" Type="http://schemas.openxmlformats.org/officeDocument/2006/relationships/tags" Target="../tags/tag699.xml"/><Relationship Id="rId10" Type="http://schemas.openxmlformats.org/officeDocument/2006/relationships/tags" Target="../tags/tag698.xml"/><Relationship Id="rId1" Type="http://schemas.openxmlformats.org/officeDocument/2006/relationships/tags" Target="../tags/tag689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731.xml"/><Relationship Id="rId8" Type="http://schemas.openxmlformats.org/officeDocument/2006/relationships/tags" Target="../tags/tag730.xml"/><Relationship Id="rId7" Type="http://schemas.openxmlformats.org/officeDocument/2006/relationships/tags" Target="../tags/tag729.xml"/><Relationship Id="rId6" Type="http://schemas.openxmlformats.org/officeDocument/2006/relationships/image" Target="../media/image176.svg"/><Relationship Id="rId5" Type="http://schemas.openxmlformats.org/officeDocument/2006/relationships/image" Target="../media/image175.png"/><Relationship Id="rId47" Type="http://schemas.openxmlformats.org/officeDocument/2006/relationships/slideLayout" Target="../slideLayouts/slideLayout6.xml"/><Relationship Id="rId46" Type="http://schemas.openxmlformats.org/officeDocument/2006/relationships/tags" Target="../tags/tag762.xml"/><Relationship Id="rId45" Type="http://schemas.openxmlformats.org/officeDocument/2006/relationships/tags" Target="../tags/tag761.xml"/><Relationship Id="rId44" Type="http://schemas.openxmlformats.org/officeDocument/2006/relationships/tags" Target="../tags/tag760.xml"/><Relationship Id="rId43" Type="http://schemas.openxmlformats.org/officeDocument/2006/relationships/tags" Target="../tags/tag759.xml"/><Relationship Id="rId42" Type="http://schemas.openxmlformats.org/officeDocument/2006/relationships/tags" Target="../tags/tag758.xml"/><Relationship Id="rId41" Type="http://schemas.openxmlformats.org/officeDocument/2006/relationships/tags" Target="../tags/tag757.xml"/><Relationship Id="rId40" Type="http://schemas.openxmlformats.org/officeDocument/2006/relationships/tags" Target="../tags/tag756.xml"/><Relationship Id="rId4" Type="http://schemas.openxmlformats.org/officeDocument/2006/relationships/tags" Target="../tags/tag728.xml"/><Relationship Id="rId39" Type="http://schemas.openxmlformats.org/officeDocument/2006/relationships/tags" Target="../tags/tag755.xml"/><Relationship Id="rId38" Type="http://schemas.openxmlformats.org/officeDocument/2006/relationships/tags" Target="../tags/tag754.xml"/><Relationship Id="rId37" Type="http://schemas.openxmlformats.org/officeDocument/2006/relationships/tags" Target="../tags/tag753.xml"/><Relationship Id="rId36" Type="http://schemas.openxmlformats.org/officeDocument/2006/relationships/tags" Target="../tags/tag752.xml"/><Relationship Id="rId35" Type="http://schemas.openxmlformats.org/officeDocument/2006/relationships/tags" Target="../tags/tag751.xml"/><Relationship Id="rId34" Type="http://schemas.openxmlformats.org/officeDocument/2006/relationships/tags" Target="../tags/tag750.xml"/><Relationship Id="rId33" Type="http://schemas.openxmlformats.org/officeDocument/2006/relationships/tags" Target="../tags/tag749.xml"/><Relationship Id="rId32" Type="http://schemas.openxmlformats.org/officeDocument/2006/relationships/tags" Target="../tags/tag748.xml"/><Relationship Id="rId31" Type="http://schemas.openxmlformats.org/officeDocument/2006/relationships/tags" Target="../tags/tag747.xml"/><Relationship Id="rId30" Type="http://schemas.openxmlformats.org/officeDocument/2006/relationships/tags" Target="../tags/tag746.xml"/><Relationship Id="rId3" Type="http://schemas.openxmlformats.org/officeDocument/2006/relationships/tags" Target="../tags/tag727.xml"/><Relationship Id="rId29" Type="http://schemas.openxmlformats.org/officeDocument/2006/relationships/tags" Target="../tags/tag745.xml"/><Relationship Id="rId28" Type="http://schemas.openxmlformats.org/officeDocument/2006/relationships/tags" Target="../tags/tag744.xml"/><Relationship Id="rId27" Type="http://schemas.openxmlformats.org/officeDocument/2006/relationships/image" Target="../media/image182.svg"/><Relationship Id="rId26" Type="http://schemas.openxmlformats.org/officeDocument/2006/relationships/image" Target="../media/image181.png"/><Relationship Id="rId25" Type="http://schemas.openxmlformats.org/officeDocument/2006/relationships/tags" Target="../tags/tag743.xml"/><Relationship Id="rId24" Type="http://schemas.openxmlformats.org/officeDocument/2006/relationships/tags" Target="../tags/tag742.xml"/><Relationship Id="rId23" Type="http://schemas.openxmlformats.org/officeDocument/2006/relationships/tags" Target="../tags/tag741.xml"/><Relationship Id="rId22" Type="http://schemas.openxmlformats.org/officeDocument/2006/relationships/tags" Target="../tags/tag740.xml"/><Relationship Id="rId21" Type="http://schemas.openxmlformats.org/officeDocument/2006/relationships/tags" Target="../tags/tag739.xml"/><Relationship Id="rId20" Type="http://schemas.openxmlformats.org/officeDocument/2006/relationships/image" Target="../media/image180.svg"/><Relationship Id="rId2" Type="http://schemas.openxmlformats.org/officeDocument/2006/relationships/tags" Target="../tags/tag726.xml"/><Relationship Id="rId19" Type="http://schemas.openxmlformats.org/officeDocument/2006/relationships/image" Target="../media/image179.png"/><Relationship Id="rId18" Type="http://schemas.openxmlformats.org/officeDocument/2006/relationships/tags" Target="../tags/tag738.xml"/><Relationship Id="rId17" Type="http://schemas.openxmlformats.org/officeDocument/2006/relationships/tags" Target="../tags/tag737.xml"/><Relationship Id="rId16" Type="http://schemas.openxmlformats.org/officeDocument/2006/relationships/tags" Target="../tags/tag736.xml"/><Relationship Id="rId15" Type="http://schemas.openxmlformats.org/officeDocument/2006/relationships/tags" Target="../tags/tag735.xml"/><Relationship Id="rId14" Type="http://schemas.openxmlformats.org/officeDocument/2006/relationships/tags" Target="../tags/tag734.xml"/><Relationship Id="rId13" Type="http://schemas.openxmlformats.org/officeDocument/2006/relationships/image" Target="../media/image178.svg"/><Relationship Id="rId12" Type="http://schemas.openxmlformats.org/officeDocument/2006/relationships/image" Target="../media/image177.png"/><Relationship Id="rId11" Type="http://schemas.openxmlformats.org/officeDocument/2006/relationships/tags" Target="../tags/tag733.xml"/><Relationship Id="rId10" Type="http://schemas.openxmlformats.org/officeDocument/2006/relationships/tags" Target="../tags/tag732.xml"/><Relationship Id="rId1" Type="http://schemas.openxmlformats.org/officeDocument/2006/relationships/tags" Target="../tags/tag72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765.xml"/><Relationship Id="rId2" Type="http://schemas.openxmlformats.org/officeDocument/2006/relationships/tags" Target="../tags/tag764.xml"/><Relationship Id="rId1" Type="http://schemas.openxmlformats.org/officeDocument/2006/relationships/tags" Target="../tags/tag76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767.xml"/><Relationship Id="rId1" Type="http://schemas.openxmlformats.org/officeDocument/2006/relationships/tags" Target="../tags/tag766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776.xml"/><Relationship Id="rId8" Type="http://schemas.openxmlformats.org/officeDocument/2006/relationships/tags" Target="../tags/tag775.xml"/><Relationship Id="rId7" Type="http://schemas.openxmlformats.org/officeDocument/2006/relationships/tags" Target="../tags/tag774.xml"/><Relationship Id="rId6" Type="http://schemas.openxmlformats.org/officeDocument/2006/relationships/tags" Target="../tags/tag773.xml"/><Relationship Id="rId5" Type="http://schemas.openxmlformats.org/officeDocument/2006/relationships/tags" Target="../tags/tag772.xml"/><Relationship Id="rId4" Type="http://schemas.openxmlformats.org/officeDocument/2006/relationships/tags" Target="../tags/tag771.xml"/><Relationship Id="rId3" Type="http://schemas.openxmlformats.org/officeDocument/2006/relationships/tags" Target="../tags/tag770.xml"/><Relationship Id="rId27" Type="http://schemas.openxmlformats.org/officeDocument/2006/relationships/slideLayout" Target="../slideLayouts/slideLayout6.xml"/><Relationship Id="rId26" Type="http://schemas.openxmlformats.org/officeDocument/2006/relationships/tags" Target="../tags/tag793.xml"/><Relationship Id="rId25" Type="http://schemas.openxmlformats.org/officeDocument/2006/relationships/tags" Target="../tags/tag792.xml"/><Relationship Id="rId24" Type="http://schemas.openxmlformats.org/officeDocument/2006/relationships/tags" Target="../tags/tag791.xml"/><Relationship Id="rId23" Type="http://schemas.openxmlformats.org/officeDocument/2006/relationships/tags" Target="../tags/tag790.xml"/><Relationship Id="rId22" Type="http://schemas.openxmlformats.org/officeDocument/2006/relationships/tags" Target="../tags/tag789.xml"/><Relationship Id="rId21" Type="http://schemas.openxmlformats.org/officeDocument/2006/relationships/tags" Target="../tags/tag788.xml"/><Relationship Id="rId20" Type="http://schemas.openxmlformats.org/officeDocument/2006/relationships/tags" Target="../tags/tag787.xml"/><Relationship Id="rId2" Type="http://schemas.openxmlformats.org/officeDocument/2006/relationships/tags" Target="../tags/tag769.xml"/><Relationship Id="rId19" Type="http://schemas.openxmlformats.org/officeDocument/2006/relationships/tags" Target="../tags/tag786.xml"/><Relationship Id="rId18" Type="http://schemas.openxmlformats.org/officeDocument/2006/relationships/tags" Target="../tags/tag785.xml"/><Relationship Id="rId17" Type="http://schemas.openxmlformats.org/officeDocument/2006/relationships/tags" Target="../tags/tag784.xml"/><Relationship Id="rId16" Type="http://schemas.openxmlformats.org/officeDocument/2006/relationships/tags" Target="../tags/tag783.xml"/><Relationship Id="rId15" Type="http://schemas.openxmlformats.org/officeDocument/2006/relationships/tags" Target="../tags/tag782.xml"/><Relationship Id="rId14" Type="http://schemas.openxmlformats.org/officeDocument/2006/relationships/tags" Target="../tags/tag781.xml"/><Relationship Id="rId13" Type="http://schemas.openxmlformats.org/officeDocument/2006/relationships/tags" Target="../tags/tag780.xml"/><Relationship Id="rId12" Type="http://schemas.openxmlformats.org/officeDocument/2006/relationships/tags" Target="../tags/tag779.xml"/><Relationship Id="rId11" Type="http://schemas.openxmlformats.org/officeDocument/2006/relationships/tags" Target="../tags/tag778.xml"/><Relationship Id="rId10" Type="http://schemas.openxmlformats.org/officeDocument/2006/relationships/tags" Target="../tags/tag777.xml"/><Relationship Id="rId1" Type="http://schemas.openxmlformats.org/officeDocument/2006/relationships/tags" Target="../tags/tag768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802.xml"/><Relationship Id="rId8" Type="http://schemas.openxmlformats.org/officeDocument/2006/relationships/tags" Target="../tags/tag801.xml"/><Relationship Id="rId7" Type="http://schemas.openxmlformats.org/officeDocument/2006/relationships/tags" Target="../tags/tag800.xml"/><Relationship Id="rId6" Type="http://schemas.openxmlformats.org/officeDocument/2006/relationships/tags" Target="../tags/tag799.xml"/><Relationship Id="rId5" Type="http://schemas.openxmlformats.org/officeDocument/2006/relationships/tags" Target="../tags/tag798.xml"/><Relationship Id="rId4" Type="http://schemas.openxmlformats.org/officeDocument/2006/relationships/tags" Target="../tags/tag797.xml"/><Relationship Id="rId3" Type="http://schemas.openxmlformats.org/officeDocument/2006/relationships/tags" Target="../tags/tag796.xml"/><Relationship Id="rId27" Type="http://schemas.openxmlformats.org/officeDocument/2006/relationships/slideLayout" Target="../slideLayouts/slideLayout6.xml"/><Relationship Id="rId26" Type="http://schemas.openxmlformats.org/officeDocument/2006/relationships/tags" Target="../tags/tag815.xml"/><Relationship Id="rId25" Type="http://schemas.openxmlformats.org/officeDocument/2006/relationships/tags" Target="../tags/tag814.xml"/><Relationship Id="rId24" Type="http://schemas.openxmlformats.org/officeDocument/2006/relationships/tags" Target="../tags/tag813.xml"/><Relationship Id="rId23" Type="http://schemas.openxmlformats.org/officeDocument/2006/relationships/tags" Target="../tags/tag812.xml"/><Relationship Id="rId22" Type="http://schemas.openxmlformats.org/officeDocument/2006/relationships/tags" Target="../tags/tag811.xml"/><Relationship Id="rId21" Type="http://schemas.openxmlformats.org/officeDocument/2006/relationships/image" Target="../media/image185.svg"/><Relationship Id="rId20" Type="http://schemas.openxmlformats.org/officeDocument/2006/relationships/image" Target="../media/image184.png"/><Relationship Id="rId2" Type="http://schemas.openxmlformats.org/officeDocument/2006/relationships/tags" Target="../tags/tag795.xml"/><Relationship Id="rId19" Type="http://schemas.openxmlformats.org/officeDocument/2006/relationships/tags" Target="../tags/tag810.xml"/><Relationship Id="rId18" Type="http://schemas.openxmlformats.org/officeDocument/2006/relationships/tags" Target="../tags/tag809.xml"/><Relationship Id="rId17" Type="http://schemas.openxmlformats.org/officeDocument/2006/relationships/tags" Target="../tags/tag808.xml"/><Relationship Id="rId16" Type="http://schemas.openxmlformats.org/officeDocument/2006/relationships/tags" Target="../tags/tag807.xml"/><Relationship Id="rId15" Type="http://schemas.openxmlformats.org/officeDocument/2006/relationships/tags" Target="../tags/tag806.xml"/><Relationship Id="rId14" Type="http://schemas.openxmlformats.org/officeDocument/2006/relationships/image" Target="../media/image20.svg"/><Relationship Id="rId13" Type="http://schemas.openxmlformats.org/officeDocument/2006/relationships/image" Target="../media/image183.png"/><Relationship Id="rId12" Type="http://schemas.openxmlformats.org/officeDocument/2006/relationships/tags" Target="../tags/tag805.xml"/><Relationship Id="rId11" Type="http://schemas.openxmlformats.org/officeDocument/2006/relationships/tags" Target="../tags/tag804.xml"/><Relationship Id="rId10" Type="http://schemas.openxmlformats.org/officeDocument/2006/relationships/tags" Target="../tags/tag803.xml"/><Relationship Id="rId1" Type="http://schemas.openxmlformats.org/officeDocument/2006/relationships/tags" Target="../tags/tag794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822.xml"/><Relationship Id="rId8" Type="http://schemas.openxmlformats.org/officeDocument/2006/relationships/tags" Target="../tags/tag821.xml"/><Relationship Id="rId7" Type="http://schemas.openxmlformats.org/officeDocument/2006/relationships/tags" Target="../tags/tag820.xml"/><Relationship Id="rId6" Type="http://schemas.openxmlformats.org/officeDocument/2006/relationships/image" Target="../media/image187.svg"/><Relationship Id="rId5" Type="http://schemas.openxmlformats.org/officeDocument/2006/relationships/image" Target="../media/image186.png"/><Relationship Id="rId4" Type="http://schemas.openxmlformats.org/officeDocument/2006/relationships/tags" Target="../tags/tag819.xml"/><Relationship Id="rId3" Type="http://schemas.openxmlformats.org/officeDocument/2006/relationships/tags" Target="../tags/tag818.xml"/><Relationship Id="rId28" Type="http://schemas.openxmlformats.org/officeDocument/2006/relationships/slideLayout" Target="../slideLayouts/slideLayout6.xml"/><Relationship Id="rId27" Type="http://schemas.openxmlformats.org/officeDocument/2006/relationships/tags" Target="../tags/tag836.xml"/><Relationship Id="rId26" Type="http://schemas.openxmlformats.org/officeDocument/2006/relationships/tags" Target="../tags/tag835.xml"/><Relationship Id="rId25" Type="http://schemas.openxmlformats.org/officeDocument/2006/relationships/image" Target="../media/image191.svg"/><Relationship Id="rId24" Type="http://schemas.openxmlformats.org/officeDocument/2006/relationships/image" Target="../media/image190.png"/><Relationship Id="rId23" Type="http://schemas.openxmlformats.org/officeDocument/2006/relationships/tags" Target="../tags/tag834.xml"/><Relationship Id="rId22" Type="http://schemas.openxmlformats.org/officeDocument/2006/relationships/tags" Target="../tags/tag833.xml"/><Relationship Id="rId21" Type="http://schemas.openxmlformats.org/officeDocument/2006/relationships/tags" Target="../tags/tag832.xml"/><Relationship Id="rId20" Type="http://schemas.openxmlformats.org/officeDocument/2006/relationships/tags" Target="../tags/tag831.xml"/><Relationship Id="rId2" Type="http://schemas.openxmlformats.org/officeDocument/2006/relationships/tags" Target="../tags/tag817.xml"/><Relationship Id="rId19" Type="http://schemas.openxmlformats.org/officeDocument/2006/relationships/tags" Target="../tags/tag830.xml"/><Relationship Id="rId18" Type="http://schemas.openxmlformats.org/officeDocument/2006/relationships/image" Target="../media/image189.svg"/><Relationship Id="rId17" Type="http://schemas.openxmlformats.org/officeDocument/2006/relationships/image" Target="../media/image188.png"/><Relationship Id="rId16" Type="http://schemas.openxmlformats.org/officeDocument/2006/relationships/tags" Target="../tags/tag829.xml"/><Relationship Id="rId15" Type="http://schemas.openxmlformats.org/officeDocument/2006/relationships/tags" Target="../tags/tag828.xml"/><Relationship Id="rId14" Type="http://schemas.openxmlformats.org/officeDocument/2006/relationships/tags" Target="../tags/tag827.xml"/><Relationship Id="rId13" Type="http://schemas.openxmlformats.org/officeDocument/2006/relationships/tags" Target="../tags/tag826.xml"/><Relationship Id="rId12" Type="http://schemas.openxmlformats.org/officeDocument/2006/relationships/tags" Target="../tags/tag825.xml"/><Relationship Id="rId11" Type="http://schemas.openxmlformats.org/officeDocument/2006/relationships/tags" Target="../tags/tag824.xml"/><Relationship Id="rId10" Type="http://schemas.openxmlformats.org/officeDocument/2006/relationships/tags" Target="../tags/tag823.xml"/><Relationship Id="rId1" Type="http://schemas.openxmlformats.org/officeDocument/2006/relationships/tags" Target="../tags/tag816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843.xml"/><Relationship Id="rId8" Type="http://schemas.openxmlformats.org/officeDocument/2006/relationships/tags" Target="../tags/tag842.xml"/><Relationship Id="rId7" Type="http://schemas.openxmlformats.org/officeDocument/2006/relationships/tags" Target="../tags/tag841.xml"/><Relationship Id="rId6" Type="http://schemas.openxmlformats.org/officeDocument/2006/relationships/image" Target="../media/image193.svg"/><Relationship Id="rId5" Type="http://schemas.openxmlformats.org/officeDocument/2006/relationships/image" Target="../media/image192.png"/><Relationship Id="rId46" Type="http://schemas.openxmlformats.org/officeDocument/2006/relationships/slideLayout" Target="../slideLayouts/slideLayout6.xml"/><Relationship Id="rId45" Type="http://schemas.openxmlformats.org/officeDocument/2006/relationships/tags" Target="../tags/tag869.xml"/><Relationship Id="rId44" Type="http://schemas.openxmlformats.org/officeDocument/2006/relationships/tags" Target="../tags/tag868.xml"/><Relationship Id="rId43" Type="http://schemas.openxmlformats.org/officeDocument/2006/relationships/image" Target="../media/image199.svg"/><Relationship Id="rId42" Type="http://schemas.openxmlformats.org/officeDocument/2006/relationships/image" Target="../media/image198.png"/><Relationship Id="rId41" Type="http://schemas.openxmlformats.org/officeDocument/2006/relationships/tags" Target="../tags/tag867.xml"/><Relationship Id="rId40" Type="http://schemas.openxmlformats.org/officeDocument/2006/relationships/tags" Target="../tags/tag866.xml"/><Relationship Id="rId4" Type="http://schemas.openxmlformats.org/officeDocument/2006/relationships/tags" Target="../tags/tag840.xml"/><Relationship Id="rId39" Type="http://schemas.openxmlformats.org/officeDocument/2006/relationships/tags" Target="../tags/tag865.xml"/><Relationship Id="rId38" Type="http://schemas.openxmlformats.org/officeDocument/2006/relationships/tags" Target="../tags/tag864.xml"/><Relationship Id="rId37" Type="http://schemas.openxmlformats.org/officeDocument/2006/relationships/image" Target="../media/image197.svg"/><Relationship Id="rId36" Type="http://schemas.openxmlformats.org/officeDocument/2006/relationships/image" Target="../media/image196.png"/><Relationship Id="rId35" Type="http://schemas.openxmlformats.org/officeDocument/2006/relationships/tags" Target="../tags/tag863.xml"/><Relationship Id="rId34" Type="http://schemas.openxmlformats.org/officeDocument/2006/relationships/tags" Target="../tags/tag862.xml"/><Relationship Id="rId33" Type="http://schemas.openxmlformats.org/officeDocument/2006/relationships/tags" Target="../tags/tag861.xml"/><Relationship Id="rId32" Type="http://schemas.openxmlformats.org/officeDocument/2006/relationships/image" Target="../media/image195.svg"/><Relationship Id="rId31" Type="http://schemas.openxmlformats.org/officeDocument/2006/relationships/image" Target="../media/image194.png"/><Relationship Id="rId30" Type="http://schemas.openxmlformats.org/officeDocument/2006/relationships/tags" Target="../tags/tag860.xml"/><Relationship Id="rId3" Type="http://schemas.openxmlformats.org/officeDocument/2006/relationships/tags" Target="../tags/tag839.xml"/><Relationship Id="rId29" Type="http://schemas.openxmlformats.org/officeDocument/2006/relationships/tags" Target="../tags/tag859.xml"/><Relationship Id="rId28" Type="http://schemas.openxmlformats.org/officeDocument/2006/relationships/tags" Target="../tags/tag858.xml"/><Relationship Id="rId27" Type="http://schemas.openxmlformats.org/officeDocument/2006/relationships/tags" Target="../tags/tag857.xml"/><Relationship Id="rId26" Type="http://schemas.openxmlformats.org/officeDocument/2006/relationships/tags" Target="../tags/tag856.xml"/><Relationship Id="rId25" Type="http://schemas.openxmlformats.org/officeDocument/2006/relationships/tags" Target="../tags/tag855.xml"/><Relationship Id="rId24" Type="http://schemas.openxmlformats.org/officeDocument/2006/relationships/tags" Target="../tags/tag854.xml"/><Relationship Id="rId23" Type="http://schemas.openxmlformats.org/officeDocument/2006/relationships/image" Target="../media/image128.svg"/><Relationship Id="rId22" Type="http://schemas.openxmlformats.org/officeDocument/2006/relationships/image" Target="../media/image127.png"/><Relationship Id="rId21" Type="http://schemas.openxmlformats.org/officeDocument/2006/relationships/tags" Target="../tags/tag853.xml"/><Relationship Id="rId20" Type="http://schemas.openxmlformats.org/officeDocument/2006/relationships/tags" Target="../tags/tag852.xml"/><Relationship Id="rId2" Type="http://schemas.openxmlformats.org/officeDocument/2006/relationships/tags" Target="../tags/tag838.xml"/><Relationship Id="rId19" Type="http://schemas.openxmlformats.org/officeDocument/2006/relationships/tags" Target="../tags/tag851.xml"/><Relationship Id="rId18" Type="http://schemas.openxmlformats.org/officeDocument/2006/relationships/tags" Target="../tags/tag850.xml"/><Relationship Id="rId17" Type="http://schemas.openxmlformats.org/officeDocument/2006/relationships/tags" Target="../tags/tag849.xml"/><Relationship Id="rId16" Type="http://schemas.openxmlformats.org/officeDocument/2006/relationships/tags" Target="../tags/tag848.xml"/><Relationship Id="rId15" Type="http://schemas.openxmlformats.org/officeDocument/2006/relationships/tags" Target="../tags/tag847.xml"/><Relationship Id="rId14" Type="http://schemas.openxmlformats.org/officeDocument/2006/relationships/image" Target="../media/image185.svg"/><Relationship Id="rId13" Type="http://schemas.openxmlformats.org/officeDocument/2006/relationships/image" Target="../media/image184.png"/><Relationship Id="rId12" Type="http://schemas.openxmlformats.org/officeDocument/2006/relationships/tags" Target="../tags/tag846.xml"/><Relationship Id="rId11" Type="http://schemas.openxmlformats.org/officeDocument/2006/relationships/tags" Target="../tags/tag845.xml"/><Relationship Id="rId10" Type="http://schemas.openxmlformats.org/officeDocument/2006/relationships/tags" Target="../tags/tag844.xml"/><Relationship Id="rId1" Type="http://schemas.openxmlformats.org/officeDocument/2006/relationships/tags" Target="../tags/tag837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876.xml"/><Relationship Id="rId8" Type="http://schemas.openxmlformats.org/officeDocument/2006/relationships/tags" Target="../tags/tag875.xml"/><Relationship Id="rId7" Type="http://schemas.openxmlformats.org/officeDocument/2006/relationships/tags" Target="../tags/tag874.xml"/><Relationship Id="rId6" Type="http://schemas.openxmlformats.org/officeDocument/2006/relationships/image" Target="../media/image193.svg"/><Relationship Id="rId5" Type="http://schemas.openxmlformats.org/officeDocument/2006/relationships/image" Target="../media/image192.png"/><Relationship Id="rId42" Type="http://schemas.openxmlformats.org/officeDocument/2006/relationships/slideLayout" Target="../slideLayouts/slideLayout6.xml"/><Relationship Id="rId41" Type="http://schemas.openxmlformats.org/officeDocument/2006/relationships/tags" Target="../tags/tag900.xml"/><Relationship Id="rId40" Type="http://schemas.openxmlformats.org/officeDocument/2006/relationships/image" Target="../media/image203.svg"/><Relationship Id="rId4" Type="http://schemas.openxmlformats.org/officeDocument/2006/relationships/tags" Target="../tags/tag873.xml"/><Relationship Id="rId39" Type="http://schemas.openxmlformats.org/officeDocument/2006/relationships/image" Target="../media/image202.png"/><Relationship Id="rId38" Type="http://schemas.openxmlformats.org/officeDocument/2006/relationships/tags" Target="../tags/tag899.xml"/><Relationship Id="rId37" Type="http://schemas.openxmlformats.org/officeDocument/2006/relationships/tags" Target="../tags/tag898.xml"/><Relationship Id="rId36" Type="http://schemas.openxmlformats.org/officeDocument/2006/relationships/tags" Target="../tags/tag897.xml"/><Relationship Id="rId35" Type="http://schemas.openxmlformats.org/officeDocument/2006/relationships/image" Target="../media/image201.svg"/><Relationship Id="rId34" Type="http://schemas.openxmlformats.org/officeDocument/2006/relationships/image" Target="../media/image200.png"/><Relationship Id="rId33" Type="http://schemas.openxmlformats.org/officeDocument/2006/relationships/tags" Target="../tags/tag896.xml"/><Relationship Id="rId32" Type="http://schemas.openxmlformats.org/officeDocument/2006/relationships/tags" Target="../tags/tag895.xml"/><Relationship Id="rId31" Type="http://schemas.openxmlformats.org/officeDocument/2006/relationships/tags" Target="../tags/tag894.xml"/><Relationship Id="rId30" Type="http://schemas.openxmlformats.org/officeDocument/2006/relationships/tags" Target="../tags/tag893.xml"/><Relationship Id="rId3" Type="http://schemas.openxmlformats.org/officeDocument/2006/relationships/tags" Target="../tags/tag872.xml"/><Relationship Id="rId29" Type="http://schemas.openxmlformats.org/officeDocument/2006/relationships/tags" Target="../tags/tag892.xml"/><Relationship Id="rId28" Type="http://schemas.openxmlformats.org/officeDocument/2006/relationships/tags" Target="../tags/tag891.xml"/><Relationship Id="rId27" Type="http://schemas.openxmlformats.org/officeDocument/2006/relationships/tags" Target="../tags/tag890.xml"/><Relationship Id="rId26" Type="http://schemas.openxmlformats.org/officeDocument/2006/relationships/tags" Target="../tags/tag889.xml"/><Relationship Id="rId25" Type="http://schemas.openxmlformats.org/officeDocument/2006/relationships/tags" Target="../tags/tag888.xml"/><Relationship Id="rId24" Type="http://schemas.openxmlformats.org/officeDocument/2006/relationships/tags" Target="../tags/tag887.xml"/><Relationship Id="rId23" Type="http://schemas.openxmlformats.org/officeDocument/2006/relationships/tags" Target="../tags/tag886.xml"/><Relationship Id="rId22" Type="http://schemas.openxmlformats.org/officeDocument/2006/relationships/tags" Target="../tags/tag885.xml"/><Relationship Id="rId21" Type="http://schemas.openxmlformats.org/officeDocument/2006/relationships/image" Target="../media/image128.svg"/><Relationship Id="rId20" Type="http://schemas.openxmlformats.org/officeDocument/2006/relationships/image" Target="../media/image127.png"/><Relationship Id="rId2" Type="http://schemas.openxmlformats.org/officeDocument/2006/relationships/tags" Target="../tags/tag871.xml"/><Relationship Id="rId19" Type="http://schemas.openxmlformats.org/officeDocument/2006/relationships/tags" Target="../tags/tag884.xml"/><Relationship Id="rId18" Type="http://schemas.openxmlformats.org/officeDocument/2006/relationships/tags" Target="../tags/tag883.xml"/><Relationship Id="rId17" Type="http://schemas.openxmlformats.org/officeDocument/2006/relationships/tags" Target="../tags/tag882.xml"/><Relationship Id="rId16" Type="http://schemas.openxmlformats.org/officeDocument/2006/relationships/tags" Target="../tags/tag881.xml"/><Relationship Id="rId15" Type="http://schemas.openxmlformats.org/officeDocument/2006/relationships/tags" Target="../tags/tag880.xml"/><Relationship Id="rId14" Type="http://schemas.openxmlformats.org/officeDocument/2006/relationships/tags" Target="../tags/tag879.xml"/><Relationship Id="rId13" Type="http://schemas.openxmlformats.org/officeDocument/2006/relationships/image" Target="../media/image185.svg"/><Relationship Id="rId12" Type="http://schemas.openxmlformats.org/officeDocument/2006/relationships/image" Target="../media/image184.png"/><Relationship Id="rId11" Type="http://schemas.openxmlformats.org/officeDocument/2006/relationships/tags" Target="../tags/tag878.xml"/><Relationship Id="rId10" Type="http://schemas.openxmlformats.org/officeDocument/2006/relationships/tags" Target="../tags/tag877.xml"/><Relationship Id="rId1" Type="http://schemas.openxmlformats.org/officeDocument/2006/relationships/tags" Target="../tags/tag870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907.xml"/><Relationship Id="rId8" Type="http://schemas.openxmlformats.org/officeDocument/2006/relationships/tags" Target="../tags/tag906.xml"/><Relationship Id="rId7" Type="http://schemas.openxmlformats.org/officeDocument/2006/relationships/tags" Target="../tags/tag905.xml"/><Relationship Id="rId62" Type="http://schemas.openxmlformats.org/officeDocument/2006/relationships/slideLayout" Target="../slideLayouts/slideLayout6.xml"/><Relationship Id="rId61" Type="http://schemas.openxmlformats.org/officeDocument/2006/relationships/tags" Target="../tags/tag943.xml"/><Relationship Id="rId60" Type="http://schemas.openxmlformats.org/officeDocument/2006/relationships/tags" Target="../tags/tag942.xml"/><Relationship Id="rId6" Type="http://schemas.openxmlformats.org/officeDocument/2006/relationships/image" Target="../media/image205.svg"/><Relationship Id="rId59" Type="http://schemas.openxmlformats.org/officeDocument/2006/relationships/tags" Target="../tags/tag941.xml"/><Relationship Id="rId58" Type="http://schemas.openxmlformats.org/officeDocument/2006/relationships/tags" Target="../tags/tag940.xml"/><Relationship Id="rId57" Type="http://schemas.openxmlformats.org/officeDocument/2006/relationships/tags" Target="../tags/tag939.xml"/><Relationship Id="rId56" Type="http://schemas.openxmlformats.org/officeDocument/2006/relationships/tags" Target="../tags/tag938.xml"/><Relationship Id="rId55" Type="http://schemas.openxmlformats.org/officeDocument/2006/relationships/tags" Target="../tags/tag937.xml"/><Relationship Id="rId54" Type="http://schemas.openxmlformats.org/officeDocument/2006/relationships/tags" Target="../tags/tag936.xml"/><Relationship Id="rId53" Type="http://schemas.openxmlformats.org/officeDocument/2006/relationships/tags" Target="../tags/tag935.xml"/><Relationship Id="rId52" Type="http://schemas.openxmlformats.org/officeDocument/2006/relationships/tags" Target="../tags/tag934.xml"/><Relationship Id="rId51" Type="http://schemas.openxmlformats.org/officeDocument/2006/relationships/tags" Target="../tags/tag933.xml"/><Relationship Id="rId50" Type="http://schemas.openxmlformats.org/officeDocument/2006/relationships/tags" Target="../tags/tag932.xml"/><Relationship Id="rId5" Type="http://schemas.openxmlformats.org/officeDocument/2006/relationships/image" Target="../media/image204.png"/><Relationship Id="rId49" Type="http://schemas.openxmlformats.org/officeDocument/2006/relationships/tags" Target="../tags/tag931.xml"/><Relationship Id="rId48" Type="http://schemas.openxmlformats.org/officeDocument/2006/relationships/image" Target="../media/image219.svg"/><Relationship Id="rId47" Type="http://schemas.openxmlformats.org/officeDocument/2006/relationships/image" Target="../media/image218.png"/><Relationship Id="rId46" Type="http://schemas.openxmlformats.org/officeDocument/2006/relationships/tags" Target="../tags/tag930.xml"/><Relationship Id="rId45" Type="http://schemas.openxmlformats.org/officeDocument/2006/relationships/tags" Target="../tags/tag929.xml"/><Relationship Id="rId44" Type="http://schemas.openxmlformats.org/officeDocument/2006/relationships/tags" Target="../tags/tag928.xml"/><Relationship Id="rId43" Type="http://schemas.openxmlformats.org/officeDocument/2006/relationships/tags" Target="../tags/tag927.xml"/><Relationship Id="rId42" Type="http://schemas.openxmlformats.org/officeDocument/2006/relationships/image" Target="../media/image217.svg"/><Relationship Id="rId41" Type="http://schemas.openxmlformats.org/officeDocument/2006/relationships/image" Target="../media/image216.png"/><Relationship Id="rId40" Type="http://schemas.openxmlformats.org/officeDocument/2006/relationships/tags" Target="../tags/tag926.xml"/><Relationship Id="rId4" Type="http://schemas.openxmlformats.org/officeDocument/2006/relationships/tags" Target="../tags/tag904.xml"/><Relationship Id="rId39" Type="http://schemas.openxmlformats.org/officeDocument/2006/relationships/tags" Target="../tags/tag925.xml"/><Relationship Id="rId38" Type="http://schemas.openxmlformats.org/officeDocument/2006/relationships/tags" Target="../tags/tag924.xml"/><Relationship Id="rId37" Type="http://schemas.openxmlformats.org/officeDocument/2006/relationships/image" Target="../media/image215.svg"/><Relationship Id="rId36" Type="http://schemas.openxmlformats.org/officeDocument/2006/relationships/image" Target="../media/image214.png"/><Relationship Id="rId35" Type="http://schemas.openxmlformats.org/officeDocument/2006/relationships/tags" Target="../tags/tag923.xml"/><Relationship Id="rId34" Type="http://schemas.openxmlformats.org/officeDocument/2006/relationships/tags" Target="../tags/tag922.xml"/><Relationship Id="rId33" Type="http://schemas.openxmlformats.org/officeDocument/2006/relationships/tags" Target="../tags/tag921.xml"/><Relationship Id="rId32" Type="http://schemas.openxmlformats.org/officeDocument/2006/relationships/image" Target="../media/image213.svg"/><Relationship Id="rId31" Type="http://schemas.openxmlformats.org/officeDocument/2006/relationships/image" Target="../media/image212.png"/><Relationship Id="rId30" Type="http://schemas.openxmlformats.org/officeDocument/2006/relationships/tags" Target="../tags/tag920.xml"/><Relationship Id="rId3" Type="http://schemas.openxmlformats.org/officeDocument/2006/relationships/tags" Target="../tags/tag903.xml"/><Relationship Id="rId29" Type="http://schemas.openxmlformats.org/officeDocument/2006/relationships/tags" Target="../tags/tag919.xml"/><Relationship Id="rId28" Type="http://schemas.openxmlformats.org/officeDocument/2006/relationships/tags" Target="../tags/tag918.xml"/><Relationship Id="rId27" Type="http://schemas.openxmlformats.org/officeDocument/2006/relationships/image" Target="../media/image211.svg"/><Relationship Id="rId26" Type="http://schemas.openxmlformats.org/officeDocument/2006/relationships/image" Target="../media/image210.png"/><Relationship Id="rId25" Type="http://schemas.openxmlformats.org/officeDocument/2006/relationships/tags" Target="../tags/tag917.xml"/><Relationship Id="rId24" Type="http://schemas.openxmlformats.org/officeDocument/2006/relationships/tags" Target="../tags/tag916.xml"/><Relationship Id="rId23" Type="http://schemas.openxmlformats.org/officeDocument/2006/relationships/tags" Target="../tags/tag915.xml"/><Relationship Id="rId22" Type="http://schemas.openxmlformats.org/officeDocument/2006/relationships/image" Target="../media/image209.svg"/><Relationship Id="rId21" Type="http://schemas.openxmlformats.org/officeDocument/2006/relationships/image" Target="../media/image208.png"/><Relationship Id="rId20" Type="http://schemas.openxmlformats.org/officeDocument/2006/relationships/tags" Target="../tags/tag914.xml"/><Relationship Id="rId2" Type="http://schemas.openxmlformats.org/officeDocument/2006/relationships/tags" Target="../tags/tag902.xml"/><Relationship Id="rId19" Type="http://schemas.openxmlformats.org/officeDocument/2006/relationships/tags" Target="../tags/tag913.xml"/><Relationship Id="rId18" Type="http://schemas.openxmlformats.org/officeDocument/2006/relationships/tags" Target="../tags/tag912.xml"/><Relationship Id="rId17" Type="http://schemas.openxmlformats.org/officeDocument/2006/relationships/tags" Target="../tags/tag911.xml"/><Relationship Id="rId16" Type="http://schemas.openxmlformats.org/officeDocument/2006/relationships/image" Target="../media/image132.svg"/><Relationship Id="rId15" Type="http://schemas.openxmlformats.org/officeDocument/2006/relationships/image" Target="../media/image131.png"/><Relationship Id="rId14" Type="http://schemas.openxmlformats.org/officeDocument/2006/relationships/tags" Target="../tags/tag910.xml"/><Relationship Id="rId13" Type="http://schemas.openxmlformats.org/officeDocument/2006/relationships/tags" Target="../tags/tag909.xml"/><Relationship Id="rId12" Type="http://schemas.openxmlformats.org/officeDocument/2006/relationships/tags" Target="../tags/tag908.xml"/><Relationship Id="rId11" Type="http://schemas.openxmlformats.org/officeDocument/2006/relationships/image" Target="../media/image207.svg"/><Relationship Id="rId10" Type="http://schemas.openxmlformats.org/officeDocument/2006/relationships/image" Target="../media/image206.png"/><Relationship Id="rId1" Type="http://schemas.openxmlformats.org/officeDocument/2006/relationships/tags" Target="../tags/tag901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950.xml"/><Relationship Id="rId8" Type="http://schemas.openxmlformats.org/officeDocument/2006/relationships/image" Target="../media/image83.svg"/><Relationship Id="rId7" Type="http://schemas.openxmlformats.org/officeDocument/2006/relationships/image" Target="../media/image82.png"/><Relationship Id="rId6" Type="http://schemas.openxmlformats.org/officeDocument/2006/relationships/tags" Target="../tags/tag949.xml"/><Relationship Id="rId5" Type="http://schemas.openxmlformats.org/officeDocument/2006/relationships/tags" Target="../tags/tag948.xml"/><Relationship Id="rId4" Type="http://schemas.openxmlformats.org/officeDocument/2006/relationships/tags" Target="../tags/tag947.xml"/><Relationship Id="rId3" Type="http://schemas.openxmlformats.org/officeDocument/2006/relationships/tags" Target="../tags/tag946.xml"/><Relationship Id="rId22" Type="http://schemas.openxmlformats.org/officeDocument/2006/relationships/slideLayout" Target="../slideLayouts/slideLayout6.xml"/><Relationship Id="rId21" Type="http://schemas.openxmlformats.org/officeDocument/2006/relationships/tags" Target="../tags/tag958.xml"/><Relationship Id="rId20" Type="http://schemas.openxmlformats.org/officeDocument/2006/relationships/image" Target="../media/image223.svg"/><Relationship Id="rId2" Type="http://schemas.openxmlformats.org/officeDocument/2006/relationships/tags" Target="../tags/tag945.xml"/><Relationship Id="rId19" Type="http://schemas.openxmlformats.org/officeDocument/2006/relationships/image" Target="../media/image222.png"/><Relationship Id="rId18" Type="http://schemas.openxmlformats.org/officeDocument/2006/relationships/tags" Target="../tags/tag957.xml"/><Relationship Id="rId17" Type="http://schemas.openxmlformats.org/officeDocument/2006/relationships/tags" Target="../tags/tag956.xml"/><Relationship Id="rId16" Type="http://schemas.openxmlformats.org/officeDocument/2006/relationships/tags" Target="../tags/tag955.xml"/><Relationship Id="rId15" Type="http://schemas.openxmlformats.org/officeDocument/2006/relationships/tags" Target="../tags/tag954.xml"/><Relationship Id="rId14" Type="http://schemas.openxmlformats.org/officeDocument/2006/relationships/image" Target="../media/image221.svg"/><Relationship Id="rId13" Type="http://schemas.openxmlformats.org/officeDocument/2006/relationships/image" Target="../media/image220.png"/><Relationship Id="rId12" Type="http://schemas.openxmlformats.org/officeDocument/2006/relationships/tags" Target="../tags/tag953.xml"/><Relationship Id="rId11" Type="http://schemas.openxmlformats.org/officeDocument/2006/relationships/tags" Target="../tags/tag952.xml"/><Relationship Id="rId10" Type="http://schemas.openxmlformats.org/officeDocument/2006/relationships/tags" Target="../tags/tag951.xml"/><Relationship Id="rId1" Type="http://schemas.openxmlformats.org/officeDocument/2006/relationships/tags" Target="../tags/tag944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965.xml"/><Relationship Id="rId8" Type="http://schemas.openxmlformats.org/officeDocument/2006/relationships/tags" Target="../tags/tag964.xml"/><Relationship Id="rId7" Type="http://schemas.openxmlformats.org/officeDocument/2006/relationships/tags" Target="../tags/tag963.xml"/><Relationship Id="rId6" Type="http://schemas.openxmlformats.org/officeDocument/2006/relationships/image" Target="../media/image225.svg"/><Relationship Id="rId5" Type="http://schemas.openxmlformats.org/officeDocument/2006/relationships/image" Target="../media/image224.png"/><Relationship Id="rId49" Type="http://schemas.openxmlformats.org/officeDocument/2006/relationships/slideLayout" Target="../slideLayouts/slideLayout6.xml"/><Relationship Id="rId48" Type="http://schemas.openxmlformats.org/officeDocument/2006/relationships/tags" Target="../tags/tag988.xml"/><Relationship Id="rId47" Type="http://schemas.openxmlformats.org/officeDocument/2006/relationships/image" Target="../media/image241.svg"/><Relationship Id="rId46" Type="http://schemas.openxmlformats.org/officeDocument/2006/relationships/image" Target="../media/image240.png"/><Relationship Id="rId45" Type="http://schemas.openxmlformats.org/officeDocument/2006/relationships/tags" Target="../tags/tag987.xml"/><Relationship Id="rId44" Type="http://schemas.openxmlformats.org/officeDocument/2006/relationships/tags" Target="../tags/tag986.xml"/><Relationship Id="rId43" Type="http://schemas.openxmlformats.org/officeDocument/2006/relationships/tags" Target="../tags/tag985.xml"/><Relationship Id="rId42" Type="http://schemas.openxmlformats.org/officeDocument/2006/relationships/image" Target="../media/image239.svg"/><Relationship Id="rId41" Type="http://schemas.openxmlformats.org/officeDocument/2006/relationships/image" Target="../media/image238.png"/><Relationship Id="rId40" Type="http://schemas.openxmlformats.org/officeDocument/2006/relationships/tags" Target="../tags/tag984.xml"/><Relationship Id="rId4" Type="http://schemas.openxmlformats.org/officeDocument/2006/relationships/tags" Target="../tags/tag962.xml"/><Relationship Id="rId39" Type="http://schemas.openxmlformats.org/officeDocument/2006/relationships/tags" Target="../tags/tag983.xml"/><Relationship Id="rId38" Type="http://schemas.openxmlformats.org/officeDocument/2006/relationships/tags" Target="../tags/tag982.xml"/><Relationship Id="rId37" Type="http://schemas.openxmlformats.org/officeDocument/2006/relationships/image" Target="../media/image237.svg"/><Relationship Id="rId36" Type="http://schemas.openxmlformats.org/officeDocument/2006/relationships/image" Target="../media/image236.png"/><Relationship Id="rId35" Type="http://schemas.openxmlformats.org/officeDocument/2006/relationships/tags" Target="../tags/tag981.xml"/><Relationship Id="rId34" Type="http://schemas.openxmlformats.org/officeDocument/2006/relationships/tags" Target="../tags/tag980.xml"/><Relationship Id="rId33" Type="http://schemas.openxmlformats.org/officeDocument/2006/relationships/tags" Target="../tags/tag979.xml"/><Relationship Id="rId32" Type="http://schemas.openxmlformats.org/officeDocument/2006/relationships/image" Target="../media/image235.svg"/><Relationship Id="rId31" Type="http://schemas.openxmlformats.org/officeDocument/2006/relationships/image" Target="../media/image234.png"/><Relationship Id="rId30" Type="http://schemas.openxmlformats.org/officeDocument/2006/relationships/tags" Target="../tags/tag978.xml"/><Relationship Id="rId3" Type="http://schemas.openxmlformats.org/officeDocument/2006/relationships/tags" Target="../tags/tag961.xml"/><Relationship Id="rId29" Type="http://schemas.openxmlformats.org/officeDocument/2006/relationships/tags" Target="../tags/tag977.xml"/><Relationship Id="rId28" Type="http://schemas.openxmlformats.org/officeDocument/2006/relationships/tags" Target="../tags/tag976.xml"/><Relationship Id="rId27" Type="http://schemas.openxmlformats.org/officeDocument/2006/relationships/image" Target="../media/image233.svg"/><Relationship Id="rId26" Type="http://schemas.openxmlformats.org/officeDocument/2006/relationships/image" Target="../media/image232.png"/><Relationship Id="rId25" Type="http://schemas.openxmlformats.org/officeDocument/2006/relationships/tags" Target="../tags/tag975.xml"/><Relationship Id="rId24" Type="http://schemas.openxmlformats.org/officeDocument/2006/relationships/tags" Target="../tags/tag974.xml"/><Relationship Id="rId23" Type="http://schemas.openxmlformats.org/officeDocument/2006/relationships/tags" Target="../tags/tag973.xml"/><Relationship Id="rId22" Type="http://schemas.openxmlformats.org/officeDocument/2006/relationships/tags" Target="../tags/tag972.xml"/><Relationship Id="rId21" Type="http://schemas.openxmlformats.org/officeDocument/2006/relationships/image" Target="../media/image231.svg"/><Relationship Id="rId20" Type="http://schemas.openxmlformats.org/officeDocument/2006/relationships/image" Target="../media/image230.png"/><Relationship Id="rId2" Type="http://schemas.openxmlformats.org/officeDocument/2006/relationships/tags" Target="../tags/tag960.xml"/><Relationship Id="rId19" Type="http://schemas.openxmlformats.org/officeDocument/2006/relationships/tags" Target="../tags/tag971.xml"/><Relationship Id="rId18" Type="http://schemas.openxmlformats.org/officeDocument/2006/relationships/tags" Target="../tags/tag970.xml"/><Relationship Id="rId17" Type="http://schemas.openxmlformats.org/officeDocument/2006/relationships/tags" Target="../tags/tag969.xml"/><Relationship Id="rId16" Type="http://schemas.openxmlformats.org/officeDocument/2006/relationships/image" Target="../media/image229.svg"/><Relationship Id="rId15" Type="http://schemas.openxmlformats.org/officeDocument/2006/relationships/image" Target="../media/image228.png"/><Relationship Id="rId14" Type="http://schemas.openxmlformats.org/officeDocument/2006/relationships/tags" Target="../tags/tag968.xml"/><Relationship Id="rId13" Type="http://schemas.openxmlformats.org/officeDocument/2006/relationships/tags" Target="../tags/tag967.xml"/><Relationship Id="rId12" Type="http://schemas.openxmlformats.org/officeDocument/2006/relationships/tags" Target="../tags/tag966.xml"/><Relationship Id="rId11" Type="http://schemas.openxmlformats.org/officeDocument/2006/relationships/image" Target="../media/image227.svg"/><Relationship Id="rId10" Type="http://schemas.openxmlformats.org/officeDocument/2006/relationships/image" Target="../media/image226.png"/><Relationship Id="rId1" Type="http://schemas.openxmlformats.org/officeDocument/2006/relationships/tags" Target="../tags/tag95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5" Type="http://schemas.openxmlformats.org/officeDocument/2006/relationships/slideLayout" Target="../slideLayouts/slideLayout6.xml"/><Relationship Id="rId64" Type="http://schemas.openxmlformats.org/officeDocument/2006/relationships/tags" Target="../tags/tag164.xml"/><Relationship Id="rId63" Type="http://schemas.openxmlformats.org/officeDocument/2006/relationships/tags" Target="../tags/tag163.xml"/><Relationship Id="rId62" Type="http://schemas.openxmlformats.org/officeDocument/2006/relationships/tags" Target="../tags/tag162.xml"/><Relationship Id="rId61" Type="http://schemas.openxmlformats.org/officeDocument/2006/relationships/tags" Target="../tags/tag161.xml"/><Relationship Id="rId60" Type="http://schemas.openxmlformats.org/officeDocument/2006/relationships/image" Target="../media/image20.svg"/><Relationship Id="rId6" Type="http://schemas.openxmlformats.org/officeDocument/2006/relationships/tags" Target="../tags/tag124.xml"/><Relationship Id="rId59" Type="http://schemas.openxmlformats.org/officeDocument/2006/relationships/image" Target="../media/image19.png"/><Relationship Id="rId58" Type="http://schemas.openxmlformats.org/officeDocument/2006/relationships/tags" Target="../tags/tag160.xml"/><Relationship Id="rId57" Type="http://schemas.openxmlformats.org/officeDocument/2006/relationships/tags" Target="../tags/tag159.xml"/><Relationship Id="rId56" Type="http://schemas.openxmlformats.org/officeDocument/2006/relationships/tags" Target="../tags/tag158.xml"/><Relationship Id="rId55" Type="http://schemas.openxmlformats.org/officeDocument/2006/relationships/tags" Target="../tags/tag157.xml"/><Relationship Id="rId54" Type="http://schemas.openxmlformats.org/officeDocument/2006/relationships/image" Target="../media/image18.svg"/><Relationship Id="rId53" Type="http://schemas.openxmlformats.org/officeDocument/2006/relationships/image" Target="../media/image17.png"/><Relationship Id="rId52" Type="http://schemas.openxmlformats.org/officeDocument/2006/relationships/tags" Target="../tags/tag156.xml"/><Relationship Id="rId51" Type="http://schemas.openxmlformats.org/officeDocument/2006/relationships/tags" Target="../tags/tag155.xml"/><Relationship Id="rId50" Type="http://schemas.openxmlformats.org/officeDocument/2006/relationships/tags" Target="../tags/tag154.xml"/><Relationship Id="rId5" Type="http://schemas.openxmlformats.org/officeDocument/2006/relationships/tags" Target="../tags/tag123.xml"/><Relationship Id="rId49" Type="http://schemas.openxmlformats.org/officeDocument/2006/relationships/image" Target="../media/image16.svg"/><Relationship Id="rId48" Type="http://schemas.openxmlformats.org/officeDocument/2006/relationships/image" Target="../media/image15.png"/><Relationship Id="rId47" Type="http://schemas.openxmlformats.org/officeDocument/2006/relationships/tags" Target="../tags/tag153.xml"/><Relationship Id="rId46" Type="http://schemas.openxmlformats.org/officeDocument/2006/relationships/tags" Target="../tags/tag152.xml"/><Relationship Id="rId45" Type="http://schemas.openxmlformats.org/officeDocument/2006/relationships/tags" Target="../tags/tag151.xml"/><Relationship Id="rId44" Type="http://schemas.openxmlformats.org/officeDocument/2006/relationships/image" Target="../media/image14.svg"/><Relationship Id="rId43" Type="http://schemas.openxmlformats.org/officeDocument/2006/relationships/image" Target="../media/image13.png"/><Relationship Id="rId42" Type="http://schemas.openxmlformats.org/officeDocument/2006/relationships/tags" Target="../tags/tag150.xml"/><Relationship Id="rId41" Type="http://schemas.openxmlformats.org/officeDocument/2006/relationships/tags" Target="../tags/tag149.xml"/><Relationship Id="rId40" Type="http://schemas.openxmlformats.org/officeDocument/2006/relationships/tags" Target="../tags/tag148.xml"/><Relationship Id="rId4" Type="http://schemas.openxmlformats.org/officeDocument/2006/relationships/tags" Target="../tags/tag122.xml"/><Relationship Id="rId39" Type="http://schemas.openxmlformats.org/officeDocument/2006/relationships/image" Target="../media/image12.svg"/><Relationship Id="rId38" Type="http://schemas.openxmlformats.org/officeDocument/2006/relationships/image" Target="../media/image11.png"/><Relationship Id="rId37" Type="http://schemas.openxmlformats.org/officeDocument/2006/relationships/tags" Target="../tags/tag147.xml"/><Relationship Id="rId36" Type="http://schemas.openxmlformats.org/officeDocument/2006/relationships/tags" Target="../tags/tag146.xml"/><Relationship Id="rId35" Type="http://schemas.openxmlformats.org/officeDocument/2006/relationships/tags" Target="../tags/tag145.xml"/><Relationship Id="rId34" Type="http://schemas.openxmlformats.org/officeDocument/2006/relationships/tags" Target="../tags/tag144.xml"/><Relationship Id="rId33" Type="http://schemas.openxmlformats.org/officeDocument/2006/relationships/image" Target="../media/image10.svg"/><Relationship Id="rId32" Type="http://schemas.openxmlformats.org/officeDocument/2006/relationships/image" Target="../media/image9.png"/><Relationship Id="rId31" Type="http://schemas.openxmlformats.org/officeDocument/2006/relationships/tags" Target="../tags/tag143.xml"/><Relationship Id="rId30" Type="http://schemas.openxmlformats.org/officeDocument/2006/relationships/tags" Target="../tags/tag142.xml"/><Relationship Id="rId3" Type="http://schemas.openxmlformats.org/officeDocument/2006/relationships/tags" Target="../tags/tag121.xml"/><Relationship Id="rId29" Type="http://schemas.openxmlformats.org/officeDocument/2006/relationships/tags" Target="../tags/tag141.xml"/><Relationship Id="rId28" Type="http://schemas.openxmlformats.org/officeDocument/2006/relationships/image" Target="../media/image8.svg"/><Relationship Id="rId27" Type="http://schemas.openxmlformats.org/officeDocument/2006/relationships/image" Target="../media/image7.png"/><Relationship Id="rId26" Type="http://schemas.openxmlformats.org/officeDocument/2006/relationships/tags" Target="../tags/tag140.xml"/><Relationship Id="rId25" Type="http://schemas.openxmlformats.org/officeDocument/2006/relationships/tags" Target="../tags/tag139.xml"/><Relationship Id="rId24" Type="http://schemas.openxmlformats.org/officeDocument/2006/relationships/tags" Target="../tags/tag138.xml"/><Relationship Id="rId23" Type="http://schemas.openxmlformats.org/officeDocument/2006/relationships/image" Target="../media/image6.svg"/><Relationship Id="rId22" Type="http://schemas.openxmlformats.org/officeDocument/2006/relationships/image" Target="../media/image5.png"/><Relationship Id="rId21" Type="http://schemas.openxmlformats.org/officeDocument/2006/relationships/tags" Target="../tags/tag137.xml"/><Relationship Id="rId20" Type="http://schemas.openxmlformats.org/officeDocument/2006/relationships/tags" Target="../tags/tag136.xml"/><Relationship Id="rId2" Type="http://schemas.openxmlformats.org/officeDocument/2006/relationships/tags" Target="../tags/tag120.xml"/><Relationship Id="rId19" Type="http://schemas.openxmlformats.org/officeDocument/2006/relationships/tags" Target="../tags/tag135.xml"/><Relationship Id="rId18" Type="http://schemas.openxmlformats.org/officeDocument/2006/relationships/image" Target="../media/image4.svg"/><Relationship Id="rId17" Type="http://schemas.openxmlformats.org/officeDocument/2006/relationships/image" Target="../media/image3.png"/><Relationship Id="rId16" Type="http://schemas.openxmlformats.org/officeDocument/2006/relationships/tags" Target="../tags/tag134.xml"/><Relationship Id="rId15" Type="http://schemas.openxmlformats.org/officeDocument/2006/relationships/tags" Target="../tags/tag133.xml"/><Relationship Id="rId14" Type="http://schemas.openxmlformats.org/officeDocument/2006/relationships/tags" Target="../tags/tag132.xml"/><Relationship Id="rId13" Type="http://schemas.openxmlformats.org/officeDocument/2006/relationships/tags" Target="../tags/tag131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tags" Target="../tags/tag119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84.png"/><Relationship Id="rId7" Type="http://schemas.openxmlformats.org/officeDocument/2006/relationships/tags" Target="../tags/tag995.xml"/><Relationship Id="rId6" Type="http://schemas.openxmlformats.org/officeDocument/2006/relationships/tags" Target="../tags/tag994.xml"/><Relationship Id="rId5" Type="http://schemas.openxmlformats.org/officeDocument/2006/relationships/tags" Target="../tags/tag993.xml"/><Relationship Id="rId4" Type="http://schemas.openxmlformats.org/officeDocument/2006/relationships/tags" Target="../tags/tag992.xml"/><Relationship Id="rId3" Type="http://schemas.openxmlformats.org/officeDocument/2006/relationships/tags" Target="../tags/tag991.xml"/><Relationship Id="rId21" Type="http://schemas.openxmlformats.org/officeDocument/2006/relationships/slideLayout" Target="../slideLayouts/slideLayout6.xml"/><Relationship Id="rId20" Type="http://schemas.openxmlformats.org/officeDocument/2006/relationships/tags" Target="../tags/tag1002.xml"/><Relationship Id="rId2" Type="http://schemas.openxmlformats.org/officeDocument/2006/relationships/tags" Target="../tags/tag990.xml"/><Relationship Id="rId19" Type="http://schemas.openxmlformats.org/officeDocument/2006/relationships/image" Target="../media/image98.svg"/><Relationship Id="rId18" Type="http://schemas.openxmlformats.org/officeDocument/2006/relationships/image" Target="../media/image97.png"/><Relationship Id="rId17" Type="http://schemas.openxmlformats.org/officeDocument/2006/relationships/tags" Target="../tags/tag1001.xml"/><Relationship Id="rId16" Type="http://schemas.openxmlformats.org/officeDocument/2006/relationships/tags" Target="../tags/tag1000.xml"/><Relationship Id="rId15" Type="http://schemas.openxmlformats.org/officeDocument/2006/relationships/tags" Target="../tags/tag999.xml"/><Relationship Id="rId14" Type="http://schemas.openxmlformats.org/officeDocument/2006/relationships/image" Target="../media/image243.svg"/><Relationship Id="rId13" Type="http://schemas.openxmlformats.org/officeDocument/2006/relationships/image" Target="../media/image242.png"/><Relationship Id="rId12" Type="http://schemas.openxmlformats.org/officeDocument/2006/relationships/tags" Target="../tags/tag998.xml"/><Relationship Id="rId11" Type="http://schemas.openxmlformats.org/officeDocument/2006/relationships/tags" Target="../tags/tag997.xml"/><Relationship Id="rId10" Type="http://schemas.openxmlformats.org/officeDocument/2006/relationships/tags" Target="../tags/tag996.xml"/><Relationship Id="rId1" Type="http://schemas.openxmlformats.org/officeDocument/2006/relationships/tags" Target="../tags/tag989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005.xml"/><Relationship Id="rId2" Type="http://schemas.openxmlformats.org/officeDocument/2006/relationships/tags" Target="../tags/tag1004.xml"/><Relationship Id="rId1" Type="http://schemas.openxmlformats.org/officeDocument/2006/relationships/tags" Target="../tags/tag1003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4.png"/><Relationship Id="rId8" Type="http://schemas.openxmlformats.org/officeDocument/2006/relationships/tags" Target="../tags/tag1011.xml"/><Relationship Id="rId7" Type="http://schemas.openxmlformats.org/officeDocument/2006/relationships/tags" Target="../tags/tag1010.xml"/><Relationship Id="rId66" Type="http://schemas.openxmlformats.org/officeDocument/2006/relationships/slideLayout" Target="../slideLayouts/slideLayout6.xml"/><Relationship Id="rId65" Type="http://schemas.openxmlformats.org/officeDocument/2006/relationships/tags" Target="../tags/tag1054.xml"/><Relationship Id="rId64" Type="http://schemas.openxmlformats.org/officeDocument/2006/relationships/tags" Target="../tags/tag1053.xml"/><Relationship Id="rId63" Type="http://schemas.openxmlformats.org/officeDocument/2006/relationships/tags" Target="../tags/tag1052.xml"/><Relationship Id="rId62" Type="http://schemas.openxmlformats.org/officeDocument/2006/relationships/tags" Target="../tags/tag1051.xml"/><Relationship Id="rId61" Type="http://schemas.openxmlformats.org/officeDocument/2006/relationships/tags" Target="../tags/tag1050.xml"/><Relationship Id="rId60" Type="http://schemas.openxmlformats.org/officeDocument/2006/relationships/image" Target="../media/image249.svg"/><Relationship Id="rId6" Type="http://schemas.openxmlformats.org/officeDocument/2006/relationships/image" Target="../media/image88.svg"/><Relationship Id="rId59" Type="http://schemas.openxmlformats.org/officeDocument/2006/relationships/image" Target="../media/image248.png"/><Relationship Id="rId58" Type="http://schemas.openxmlformats.org/officeDocument/2006/relationships/tags" Target="../tags/tag1049.xml"/><Relationship Id="rId57" Type="http://schemas.openxmlformats.org/officeDocument/2006/relationships/tags" Target="../tags/tag1048.xml"/><Relationship Id="rId56" Type="http://schemas.openxmlformats.org/officeDocument/2006/relationships/tags" Target="../tags/tag1047.xml"/><Relationship Id="rId55" Type="http://schemas.openxmlformats.org/officeDocument/2006/relationships/tags" Target="../tags/tag1046.xml"/><Relationship Id="rId54" Type="http://schemas.openxmlformats.org/officeDocument/2006/relationships/tags" Target="../tags/tag1045.xml"/><Relationship Id="rId53" Type="http://schemas.openxmlformats.org/officeDocument/2006/relationships/tags" Target="../tags/tag1044.xml"/><Relationship Id="rId52" Type="http://schemas.openxmlformats.org/officeDocument/2006/relationships/tags" Target="../tags/tag1043.xml"/><Relationship Id="rId51" Type="http://schemas.openxmlformats.org/officeDocument/2006/relationships/tags" Target="../tags/tag1042.xml"/><Relationship Id="rId50" Type="http://schemas.openxmlformats.org/officeDocument/2006/relationships/tags" Target="../tags/tag1041.xml"/><Relationship Id="rId5" Type="http://schemas.openxmlformats.org/officeDocument/2006/relationships/image" Target="../media/image87.png"/><Relationship Id="rId49" Type="http://schemas.openxmlformats.org/officeDocument/2006/relationships/tags" Target="../tags/tag1040.xml"/><Relationship Id="rId48" Type="http://schemas.openxmlformats.org/officeDocument/2006/relationships/tags" Target="../tags/tag1039.xml"/><Relationship Id="rId47" Type="http://schemas.openxmlformats.org/officeDocument/2006/relationships/tags" Target="../tags/tag1038.xml"/><Relationship Id="rId46" Type="http://schemas.openxmlformats.org/officeDocument/2006/relationships/tags" Target="../tags/tag1037.xml"/><Relationship Id="rId45" Type="http://schemas.openxmlformats.org/officeDocument/2006/relationships/tags" Target="../tags/tag1036.xml"/><Relationship Id="rId44" Type="http://schemas.openxmlformats.org/officeDocument/2006/relationships/tags" Target="../tags/tag1035.xml"/><Relationship Id="rId43" Type="http://schemas.openxmlformats.org/officeDocument/2006/relationships/tags" Target="../tags/tag1034.xml"/><Relationship Id="rId42" Type="http://schemas.openxmlformats.org/officeDocument/2006/relationships/tags" Target="../tags/tag1033.xml"/><Relationship Id="rId41" Type="http://schemas.openxmlformats.org/officeDocument/2006/relationships/tags" Target="../tags/tag1032.xml"/><Relationship Id="rId40" Type="http://schemas.openxmlformats.org/officeDocument/2006/relationships/tags" Target="../tags/tag1031.xml"/><Relationship Id="rId4" Type="http://schemas.openxmlformats.org/officeDocument/2006/relationships/tags" Target="../tags/tag1009.xml"/><Relationship Id="rId39" Type="http://schemas.openxmlformats.org/officeDocument/2006/relationships/image" Target="../media/image90.svg"/><Relationship Id="rId38" Type="http://schemas.openxmlformats.org/officeDocument/2006/relationships/image" Target="../media/image89.png"/><Relationship Id="rId37" Type="http://schemas.openxmlformats.org/officeDocument/2006/relationships/tags" Target="../tags/tag1030.xml"/><Relationship Id="rId36" Type="http://schemas.openxmlformats.org/officeDocument/2006/relationships/tags" Target="../tags/tag1029.xml"/><Relationship Id="rId35" Type="http://schemas.openxmlformats.org/officeDocument/2006/relationships/tags" Target="../tags/tag1028.xml"/><Relationship Id="rId34" Type="http://schemas.openxmlformats.org/officeDocument/2006/relationships/tags" Target="../tags/tag1027.xml"/><Relationship Id="rId33" Type="http://schemas.openxmlformats.org/officeDocument/2006/relationships/image" Target="../media/image243.svg"/><Relationship Id="rId32" Type="http://schemas.openxmlformats.org/officeDocument/2006/relationships/image" Target="../media/image242.png"/><Relationship Id="rId31" Type="http://schemas.openxmlformats.org/officeDocument/2006/relationships/tags" Target="../tags/tag1026.xml"/><Relationship Id="rId30" Type="http://schemas.openxmlformats.org/officeDocument/2006/relationships/tags" Target="../tags/tag1025.xml"/><Relationship Id="rId3" Type="http://schemas.openxmlformats.org/officeDocument/2006/relationships/tags" Target="../tags/tag1008.xml"/><Relationship Id="rId29" Type="http://schemas.openxmlformats.org/officeDocument/2006/relationships/tags" Target="../tags/tag1024.xml"/><Relationship Id="rId28" Type="http://schemas.openxmlformats.org/officeDocument/2006/relationships/tags" Target="../tags/tag1023.xml"/><Relationship Id="rId27" Type="http://schemas.openxmlformats.org/officeDocument/2006/relationships/image" Target="../media/image247.svg"/><Relationship Id="rId26" Type="http://schemas.openxmlformats.org/officeDocument/2006/relationships/image" Target="../media/image246.png"/><Relationship Id="rId25" Type="http://schemas.openxmlformats.org/officeDocument/2006/relationships/tags" Target="../tags/tag1022.xml"/><Relationship Id="rId24" Type="http://schemas.openxmlformats.org/officeDocument/2006/relationships/tags" Target="../tags/tag1021.xml"/><Relationship Id="rId23" Type="http://schemas.openxmlformats.org/officeDocument/2006/relationships/tags" Target="../tags/tag1020.xml"/><Relationship Id="rId22" Type="http://schemas.openxmlformats.org/officeDocument/2006/relationships/tags" Target="../tags/tag1019.xml"/><Relationship Id="rId21" Type="http://schemas.openxmlformats.org/officeDocument/2006/relationships/tags" Target="../tags/tag1018.xml"/><Relationship Id="rId20" Type="http://schemas.openxmlformats.org/officeDocument/2006/relationships/image" Target="../media/image4.svg"/><Relationship Id="rId2" Type="http://schemas.openxmlformats.org/officeDocument/2006/relationships/tags" Target="../tags/tag1007.xml"/><Relationship Id="rId19" Type="http://schemas.openxmlformats.org/officeDocument/2006/relationships/image" Target="../media/image84.png"/><Relationship Id="rId18" Type="http://schemas.openxmlformats.org/officeDocument/2006/relationships/tags" Target="../tags/tag1017.xml"/><Relationship Id="rId17" Type="http://schemas.openxmlformats.org/officeDocument/2006/relationships/tags" Target="../tags/tag1016.xml"/><Relationship Id="rId16" Type="http://schemas.openxmlformats.org/officeDocument/2006/relationships/tags" Target="../tags/tag1015.xml"/><Relationship Id="rId15" Type="http://schemas.openxmlformats.org/officeDocument/2006/relationships/tags" Target="../tags/tag1014.xml"/><Relationship Id="rId14" Type="http://schemas.openxmlformats.org/officeDocument/2006/relationships/image" Target="../media/image12.svg"/><Relationship Id="rId13" Type="http://schemas.openxmlformats.org/officeDocument/2006/relationships/image" Target="../media/image139.png"/><Relationship Id="rId12" Type="http://schemas.openxmlformats.org/officeDocument/2006/relationships/tags" Target="../tags/tag1013.xml"/><Relationship Id="rId11" Type="http://schemas.openxmlformats.org/officeDocument/2006/relationships/tags" Target="../tags/tag1012.xml"/><Relationship Id="rId10" Type="http://schemas.openxmlformats.org/officeDocument/2006/relationships/image" Target="../media/image245.svg"/><Relationship Id="rId1" Type="http://schemas.openxmlformats.org/officeDocument/2006/relationships/tags" Target="../tags/tag1006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1061.xml"/><Relationship Id="rId8" Type="http://schemas.openxmlformats.org/officeDocument/2006/relationships/tags" Target="../tags/tag1060.xml"/><Relationship Id="rId7" Type="http://schemas.openxmlformats.org/officeDocument/2006/relationships/tags" Target="../tags/tag1059.xml"/><Relationship Id="rId68" Type="http://schemas.openxmlformats.org/officeDocument/2006/relationships/slideLayout" Target="../slideLayouts/slideLayout6.xml"/><Relationship Id="rId67" Type="http://schemas.openxmlformats.org/officeDocument/2006/relationships/tags" Target="../tags/tag1099.xml"/><Relationship Id="rId66" Type="http://schemas.openxmlformats.org/officeDocument/2006/relationships/tags" Target="../tags/tag1098.xml"/><Relationship Id="rId65" Type="http://schemas.openxmlformats.org/officeDocument/2006/relationships/image" Target="../media/image269.svg"/><Relationship Id="rId64" Type="http://schemas.openxmlformats.org/officeDocument/2006/relationships/image" Target="../media/image268.png"/><Relationship Id="rId63" Type="http://schemas.openxmlformats.org/officeDocument/2006/relationships/tags" Target="../tags/tag1097.xml"/><Relationship Id="rId62" Type="http://schemas.openxmlformats.org/officeDocument/2006/relationships/tags" Target="../tags/tag1096.xml"/><Relationship Id="rId61" Type="http://schemas.openxmlformats.org/officeDocument/2006/relationships/tags" Target="../tags/tag1095.xml"/><Relationship Id="rId60" Type="http://schemas.openxmlformats.org/officeDocument/2006/relationships/tags" Target="../tags/tag1094.xml"/><Relationship Id="rId6" Type="http://schemas.openxmlformats.org/officeDocument/2006/relationships/image" Target="../media/image251.svg"/><Relationship Id="rId59" Type="http://schemas.openxmlformats.org/officeDocument/2006/relationships/image" Target="../media/image267.svg"/><Relationship Id="rId58" Type="http://schemas.openxmlformats.org/officeDocument/2006/relationships/image" Target="../media/image266.png"/><Relationship Id="rId57" Type="http://schemas.openxmlformats.org/officeDocument/2006/relationships/tags" Target="../tags/tag1093.xml"/><Relationship Id="rId56" Type="http://schemas.openxmlformats.org/officeDocument/2006/relationships/tags" Target="../tags/tag1092.xml"/><Relationship Id="rId55" Type="http://schemas.openxmlformats.org/officeDocument/2006/relationships/tags" Target="../tags/tag1091.xml"/><Relationship Id="rId54" Type="http://schemas.openxmlformats.org/officeDocument/2006/relationships/tags" Target="../tags/tag1090.xml"/><Relationship Id="rId53" Type="http://schemas.openxmlformats.org/officeDocument/2006/relationships/image" Target="../media/image265.svg"/><Relationship Id="rId52" Type="http://schemas.openxmlformats.org/officeDocument/2006/relationships/image" Target="../media/image264.png"/><Relationship Id="rId51" Type="http://schemas.openxmlformats.org/officeDocument/2006/relationships/tags" Target="../tags/tag1089.xml"/><Relationship Id="rId50" Type="http://schemas.openxmlformats.org/officeDocument/2006/relationships/tags" Target="../tags/tag1088.xml"/><Relationship Id="rId5" Type="http://schemas.openxmlformats.org/officeDocument/2006/relationships/image" Target="../media/image250.png"/><Relationship Id="rId49" Type="http://schemas.openxmlformats.org/officeDocument/2006/relationships/tags" Target="../tags/tag1087.xml"/><Relationship Id="rId48" Type="http://schemas.openxmlformats.org/officeDocument/2006/relationships/image" Target="../media/image263.svg"/><Relationship Id="rId47" Type="http://schemas.openxmlformats.org/officeDocument/2006/relationships/image" Target="../media/image262.png"/><Relationship Id="rId46" Type="http://schemas.openxmlformats.org/officeDocument/2006/relationships/tags" Target="../tags/tag1086.xml"/><Relationship Id="rId45" Type="http://schemas.openxmlformats.org/officeDocument/2006/relationships/tags" Target="../tags/tag1085.xml"/><Relationship Id="rId44" Type="http://schemas.openxmlformats.org/officeDocument/2006/relationships/tags" Target="../tags/tag1084.xml"/><Relationship Id="rId43" Type="http://schemas.openxmlformats.org/officeDocument/2006/relationships/tags" Target="../tags/tag1083.xml"/><Relationship Id="rId42" Type="http://schemas.openxmlformats.org/officeDocument/2006/relationships/tags" Target="../tags/tag1082.xml"/><Relationship Id="rId41" Type="http://schemas.openxmlformats.org/officeDocument/2006/relationships/image" Target="../media/image261.svg"/><Relationship Id="rId40" Type="http://schemas.openxmlformats.org/officeDocument/2006/relationships/image" Target="../media/image260.png"/><Relationship Id="rId4" Type="http://schemas.openxmlformats.org/officeDocument/2006/relationships/tags" Target="../tags/tag1058.xml"/><Relationship Id="rId39" Type="http://schemas.openxmlformats.org/officeDocument/2006/relationships/tags" Target="../tags/tag1081.xml"/><Relationship Id="rId38" Type="http://schemas.openxmlformats.org/officeDocument/2006/relationships/tags" Target="../tags/tag1080.xml"/><Relationship Id="rId37" Type="http://schemas.openxmlformats.org/officeDocument/2006/relationships/tags" Target="../tags/tag1079.xml"/><Relationship Id="rId36" Type="http://schemas.openxmlformats.org/officeDocument/2006/relationships/tags" Target="../tags/tag1078.xml"/><Relationship Id="rId35" Type="http://schemas.openxmlformats.org/officeDocument/2006/relationships/image" Target="../media/image259.svg"/><Relationship Id="rId34" Type="http://schemas.openxmlformats.org/officeDocument/2006/relationships/image" Target="../media/image258.png"/><Relationship Id="rId33" Type="http://schemas.openxmlformats.org/officeDocument/2006/relationships/tags" Target="../tags/tag1077.xml"/><Relationship Id="rId32" Type="http://schemas.openxmlformats.org/officeDocument/2006/relationships/tags" Target="../tags/tag1076.xml"/><Relationship Id="rId31" Type="http://schemas.openxmlformats.org/officeDocument/2006/relationships/tags" Target="../tags/tag1075.xml"/><Relationship Id="rId30" Type="http://schemas.openxmlformats.org/officeDocument/2006/relationships/image" Target="../media/image257.svg"/><Relationship Id="rId3" Type="http://schemas.openxmlformats.org/officeDocument/2006/relationships/tags" Target="../tags/tag1057.xml"/><Relationship Id="rId29" Type="http://schemas.openxmlformats.org/officeDocument/2006/relationships/image" Target="../media/image256.png"/><Relationship Id="rId28" Type="http://schemas.openxmlformats.org/officeDocument/2006/relationships/tags" Target="../tags/tag1074.xml"/><Relationship Id="rId27" Type="http://schemas.openxmlformats.org/officeDocument/2006/relationships/tags" Target="../tags/tag1073.xml"/><Relationship Id="rId26" Type="http://schemas.openxmlformats.org/officeDocument/2006/relationships/tags" Target="../tags/tag1072.xml"/><Relationship Id="rId25" Type="http://schemas.openxmlformats.org/officeDocument/2006/relationships/tags" Target="../tags/tag1071.xml"/><Relationship Id="rId24" Type="http://schemas.openxmlformats.org/officeDocument/2006/relationships/tags" Target="../tags/tag1070.xml"/><Relationship Id="rId23" Type="http://schemas.openxmlformats.org/officeDocument/2006/relationships/image" Target="../media/image255.svg"/><Relationship Id="rId22" Type="http://schemas.openxmlformats.org/officeDocument/2006/relationships/image" Target="../media/image254.png"/><Relationship Id="rId21" Type="http://schemas.openxmlformats.org/officeDocument/2006/relationships/tags" Target="../tags/tag1069.xml"/><Relationship Id="rId20" Type="http://schemas.openxmlformats.org/officeDocument/2006/relationships/tags" Target="../tags/tag1068.xml"/><Relationship Id="rId2" Type="http://schemas.openxmlformats.org/officeDocument/2006/relationships/tags" Target="../tags/tag1056.xml"/><Relationship Id="rId19" Type="http://schemas.openxmlformats.org/officeDocument/2006/relationships/tags" Target="../tags/tag1067.xml"/><Relationship Id="rId18" Type="http://schemas.openxmlformats.org/officeDocument/2006/relationships/tags" Target="../tags/tag1066.xml"/><Relationship Id="rId17" Type="http://schemas.openxmlformats.org/officeDocument/2006/relationships/image" Target="../media/image253.svg"/><Relationship Id="rId16" Type="http://schemas.openxmlformats.org/officeDocument/2006/relationships/image" Target="../media/image252.png"/><Relationship Id="rId15" Type="http://schemas.openxmlformats.org/officeDocument/2006/relationships/tags" Target="../tags/tag1065.xml"/><Relationship Id="rId14" Type="http://schemas.openxmlformats.org/officeDocument/2006/relationships/tags" Target="../tags/tag1064.xml"/><Relationship Id="rId13" Type="http://schemas.openxmlformats.org/officeDocument/2006/relationships/tags" Target="../tags/tag1063.xml"/><Relationship Id="rId12" Type="http://schemas.openxmlformats.org/officeDocument/2006/relationships/tags" Target="../tags/tag1062.xml"/><Relationship Id="rId11" Type="http://schemas.openxmlformats.org/officeDocument/2006/relationships/image" Target="../media/image211.svg"/><Relationship Id="rId10" Type="http://schemas.openxmlformats.org/officeDocument/2006/relationships/image" Target="../media/image210.png"/><Relationship Id="rId1" Type="http://schemas.openxmlformats.org/officeDocument/2006/relationships/tags" Target="../tags/tag1055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1106.xml"/><Relationship Id="rId8" Type="http://schemas.openxmlformats.org/officeDocument/2006/relationships/tags" Target="../tags/tag1105.xml"/><Relationship Id="rId7" Type="http://schemas.openxmlformats.org/officeDocument/2006/relationships/tags" Target="../tags/tag1104.xml"/><Relationship Id="rId6" Type="http://schemas.openxmlformats.org/officeDocument/2006/relationships/image" Target="../media/image271.svg"/><Relationship Id="rId5" Type="http://schemas.openxmlformats.org/officeDocument/2006/relationships/image" Target="../media/image270.png"/><Relationship Id="rId4" Type="http://schemas.openxmlformats.org/officeDocument/2006/relationships/tags" Target="../tags/tag1103.xml"/><Relationship Id="rId3" Type="http://schemas.openxmlformats.org/officeDocument/2006/relationships/tags" Target="../tags/tag1102.xml"/><Relationship Id="rId25" Type="http://schemas.openxmlformats.org/officeDocument/2006/relationships/slideLayout" Target="../slideLayouts/slideLayout6.xml"/><Relationship Id="rId24" Type="http://schemas.openxmlformats.org/officeDocument/2006/relationships/tags" Target="../tags/tag1115.xml"/><Relationship Id="rId23" Type="http://schemas.openxmlformats.org/officeDocument/2006/relationships/tags" Target="../tags/tag1114.xml"/><Relationship Id="rId22" Type="http://schemas.openxmlformats.org/officeDocument/2006/relationships/tags" Target="../tags/tag1113.xml"/><Relationship Id="rId21" Type="http://schemas.openxmlformats.org/officeDocument/2006/relationships/image" Target="../media/image277.svg"/><Relationship Id="rId20" Type="http://schemas.openxmlformats.org/officeDocument/2006/relationships/image" Target="../media/image276.png"/><Relationship Id="rId2" Type="http://schemas.openxmlformats.org/officeDocument/2006/relationships/tags" Target="../tags/tag1101.xml"/><Relationship Id="rId19" Type="http://schemas.openxmlformats.org/officeDocument/2006/relationships/tags" Target="../tags/tag1112.xml"/><Relationship Id="rId18" Type="http://schemas.openxmlformats.org/officeDocument/2006/relationships/tags" Target="../tags/tag1111.xml"/><Relationship Id="rId17" Type="http://schemas.openxmlformats.org/officeDocument/2006/relationships/tags" Target="../tags/tag1110.xml"/><Relationship Id="rId16" Type="http://schemas.openxmlformats.org/officeDocument/2006/relationships/image" Target="../media/image275.svg"/><Relationship Id="rId15" Type="http://schemas.openxmlformats.org/officeDocument/2006/relationships/image" Target="../media/image274.png"/><Relationship Id="rId14" Type="http://schemas.openxmlformats.org/officeDocument/2006/relationships/tags" Target="../tags/tag1109.xml"/><Relationship Id="rId13" Type="http://schemas.openxmlformats.org/officeDocument/2006/relationships/tags" Target="../tags/tag1108.xml"/><Relationship Id="rId12" Type="http://schemas.openxmlformats.org/officeDocument/2006/relationships/tags" Target="../tags/tag1107.xml"/><Relationship Id="rId11" Type="http://schemas.openxmlformats.org/officeDocument/2006/relationships/image" Target="../media/image273.svg"/><Relationship Id="rId10" Type="http://schemas.openxmlformats.org/officeDocument/2006/relationships/image" Target="../media/image272.png"/><Relationship Id="rId1" Type="http://schemas.openxmlformats.org/officeDocument/2006/relationships/tags" Target="../tags/tag1100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1122.xml"/><Relationship Id="rId8" Type="http://schemas.openxmlformats.org/officeDocument/2006/relationships/tags" Target="../tags/tag1121.xml"/><Relationship Id="rId7" Type="http://schemas.openxmlformats.org/officeDocument/2006/relationships/tags" Target="../tags/tag1120.xml"/><Relationship Id="rId6" Type="http://schemas.openxmlformats.org/officeDocument/2006/relationships/image" Target="../media/image32.svg"/><Relationship Id="rId5" Type="http://schemas.openxmlformats.org/officeDocument/2006/relationships/image" Target="../media/image278.png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1150.xml"/><Relationship Id="rId42" Type="http://schemas.openxmlformats.org/officeDocument/2006/relationships/tags" Target="../tags/tag1149.xml"/><Relationship Id="rId41" Type="http://schemas.openxmlformats.org/officeDocument/2006/relationships/tags" Target="../tags/tag1148.xml"/><Relationship Id="rId40" Type="http://schemas.openxmlformats.org/officeDocument/2006/relationships/tags" Target="../tags/tag1147.xml"/><Relationship Id="rId4" Type="http://schemas.openxmlformats.org/officeDocument/2006/relationships/tags" Target="../tags/tag1119.xml"/><Relationship Id="rId39" Type="http://schemas.openxmlformats.org/officeDocument/2006/relationships/tags" Target="../tags/tag1146.xml"/><Relationship Id="rId38" Type="http://schemas.openxmlformats.org/officeDocument/2006/relationships/tags" Target="../tags/tag1145.xml"/><Relationship Id="rId37" Type="http://schemas.openxmlformats.org/officeDocument/2006/relationships/tags" Target="../tags/tag1144.xml"/><Relationship Id="rId36" Type="http://schemas.openxmlformats.org/officeDocument/2006/relationships/tags" Target="../tags/tag1143.xml"/><Relationship Id="rId35" Type="http://schemas.openxmlformats.org/officeDocument/2006/relationships/tags" Target="../tags/tag1142.xml"/><Relationship Id="rId34" Type="http://schemas.openxmlformats.org/officeDocument/2006/relationships/image" Target="../media/image58.svg"/><Relationship Id="rId33" Type="http://schemas.openxmlformats.org/officeDocument/2006/relationships/image" Target="../media/image57.png"/><Relationship Id="rId32" Type="http://schemas.openxmlformats.org/officeDocument/2006/relationships/tags" Target="../tags/tag1141.xml"/><Relationship Id="rId31" Type="http://schemas.openxmlformats.org/officeDocument/2006/relationships/tags" Target="../tags/tag1140.xml"/><Relationship Id="rId30" Type="http://schemas.openxmlformats.org/officeDocument/2006/relationships/tags" Target="../tags/tag1139.xml"/><Relationship Id="rId3" Type="http://schemas.openxmlformats.org/officeDocument/2006/relationships/tags" Target="../tags/tag1118.xml"/><Relationship Id="rId29" Type="http://schemas.openxmlformats.org/officeDocument/2006/relationships/tags" Target="../tags/tag1138.xml"/><Relationship Id="rId28" Type="http://schemas.openxmlformats.org/officeDocument/2006/relationships/tags" Target="../tags/tag1137.xml"/><Relationship Id="rId27" Type="http://schemas.openxmlformats.org/officeDocument/2006/relationships/tags" Target="../tags/tag1136.xml"/><Relationship Id="rId26" Type="http://schemas.openxmlformats.org/officeDocument/2006/relationships/image" Target="../media/image280.svg"/><Relationship Id="rId25" Type="http://schemas.openxmlformats.org/officeDocument/2006/relationships/image" Target="../media/image279.png"/><Relationship Id="rId24" Type="http://schemas.openxmlformats.org/officeDocument/2006/relationships/tags" Target="../tags/tag1135.xml"/><Relationship Id="rId23" Type="http://schemas.openxmlformats.org/officeDocument/2006/relationships/tags" Target="../tags/tag1134.xml"/><Relationship Id="rId22" Type="http://schemas.openxmlformats.org/officeDocument/2006/relationships/tags" Target="../tags/tag1133.xml"/><Relationship Id="rId21" Type="http://schemas.openxmlformats.org/officeDocument/2006/relationships/tags" Target="../tags/tag1132.xml"/><Relationship Id="rId20" Type="http://schemas.openxmlformats.org/officeDocument/2006/relationships/tags" Target="../tags/tag1131.xml"/><Relationship Id="rId2" Type="http://schemas.openxmlformats.org/officeDocument/2006/relationships/tags" Target="../tags/tag1117.xml"/><Relationship Id="rId19" Type="http://schemas.openxmlformats.org/officeDocument/2006/relationships/tags" Target="../tags/tag1130.xml"/><Relationship Id="rId18" Type="http://schemas.openxmlformats.org/officeDocument/2006/relationships/tags" Target="../tags/tag1129.xml"/><Relationship Id="rId17" Type="http://schemas.openxmlformats.org/officeDocument/2006/relationships/tags" Target="../tags/tag1128.xml"/><Relationship Id="rId16" Type="http://schemas.openxmlformats.org/officeDocument/2006/relationships/tags" Target="../tags/tag1127.xml"/><Relationship Id="rId15" Type="http://schemas.openxmlformats.org/officeDocument/2006/relationships/tags" Target="../tags/tag1126.xml"/><Relationship Id="rId14" Type="http://schemas.openxmlformats.org/officeDocument/2006/relationships/image" Target="../media/image4.svg"/><Relationship Id="rId13" Type="http://schemas.openxmlformats.org/officeDocument/2006/relationships/image" Target="../media/image84.png"/><Relationship Id="rId12" Type="http://schemas.openxmlformats.org/officeDocument/2006/relationships/tags" Target="../tags/tag1125.xml"/><Relationship Id="rId11" Type="http://schemas.openxmlformats.org/officeDocument/2006/relationships/tags" Target="../tags/tag1124.xml"/><Relationship Id="rId10" Type="http://schemas.openxmlformats.org/officeDocument/2006/relationships/tags" Target="../tags/tag1123.xml"/><Relationship Id="rId1" Type="http://schemas.openxmlformats.org/officeDocument/2006/relationships/tags" Target="../tags/tag1116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1157.xml"/><Relationship Id="rId8" Type="http://schemas.openxmlformats.org/officeDocument/2006/relationships/tags" Target="../tags/tag1156.xml"/><Relationship Id="rId7" Type="http://schemas.openxmlformats.org/officeDocument/2006/relationships/tags" Target="../tags/tag1155.xml"/><Relationship Id="rId6" Type="http://schemas.openxmlformats.org/officeDocument/2006/relationships/image" Target="../media/image4.svg"/><Relationship Id="rId5" Type="http://schemas.openxmlformats.org/officeDocument/2006/relationships/image" Target="../media/image84.png"/><Relationship Id="rId44" Type="http://schemas.openxmlformats.org/officeDocument/2006/relationships/slideLayout" Target="../slideLayouts/slideLayout6.xml"/><Relationship Id="rId43" Type="http://schemas.openxmlformats.org/officeDocument/2006/relationships/tags" Target="../tags/tag1181.xml"/><Relationship Id="rId42" Type="http://schemas.openxmlformats.org/officeDocument/2006/relationships/tags" Target="../tags/tag1180.xml"/><Relationship Id="rId41" Type="http://schemas.openxmlformats.org/officeDocument/2006/relationships/image" Target="../media/image285.svg"/><Relationship Id="rId40" Type="http://schemas.openxmlformats.org/officeDocument/2006/relationships/image" Target="../media/image284.png"/><Relationship Id="rId4" Type="http://schemas.openxmlformats.org/officeDocument/2006/relationships/tags" Target="../tags/tag1154.xml"/><Relationship Id="rId39" Type="http://schemas.openxmlformats.org/officeDocument/2006/relationships/tags" Target="../tags/tag1179.xml"/><Relationship Id="rId38" Type="http://schemas.openxmlformats.org/officeDocument/2006/relationships/tags" Target="../tags/tag1178.xml"/><Relationship Id="rId37" Type="http://schemas.openxmlformats.org/officeDocument/2006/relationships/tags" Target="../tags/tag1177.xml"/><Relationship Id="rId36" Type="http://schemas.openxmlformats.org/officeDocument/2006/relationships/tags" Target="../tags/tag1176.xml"/><Relationship Id="rId35" Type="http://schemas.openxmlformats.org/officeDocument/2006/relationships/tags" Target="../tags/tag1175.xml"/><Relationship Id="rId34" Type="http://schemas.openxmlformats.org/officeDocument/2006/relationships/image" Target="../media/image83.svg"/><Relationship Id="rId33" Type="http://schemas.openxmlformats.org/officeDocument/2006/relationships/image" Target="../media/image82.png"/><Relationship Id="rId32" Type="http://schemas.openxmlformats.org/officeDocument/2006/relationships/tags" Target="../tags/tag1174.xml"/><Relationship Id="rId31" Type="http://schemas.openxmlformats.org/officeDocument/2006/relationships/tags" Target="../tags/tag1173.xml"/><Relationship Id="rId30" Type="http://schemas.openxmlformats.org/officeDocument/2006/relationships/tags" Target="../tags/tag1172.xml"/><Relationship Id="rId3" Type="http://schemas.openxmlformats.org/officeDocument/2006/relationships/tags" Target="../tags/tag1153.xml"/><Relationship Id="rId29" Type="http://schemas.openxmlformats.org/officeDocument/2006/relationships/tags" Target="../tags/tag1171.xml"/><Relationship Id="rId28" Type="http://schemas.openxmlformats.org/officeDocument/2006/relationships/tags" Target="../tags/tag1170.xml"/><Relationship Id="rId27" Type="http://schemas.openxmlformats.org/officeDocument/2006/relationships/image" Target="../media/image283.svg"/><Relationship Id="rId26" Type="http://schemas.openxmlformats.org/officeDocument/2006/relationships/image" Target="../media/image282.png"/><Relationship Id="rId25" Type="http://schemas.openxmlformats.org/officeDocument/2006/relationships/tags" Target="../tags/tag1169.xml"/><Relationship Id="rId24" Type="http://schemas.openxmlformats.org/officeDocument/2006/relationships/tags" Target="../tags/tag1168.xml"/><Relationship Id="rId23" Type="http://schemas.openxmlformats.org/officeDocument/2006/relationships/tags" Target="../tags/tag1167.xml"/><Relationship Id="rId22" Type="http://schemas.openxmlformats.org/officeDocument/2006/relationships/tags" Target="../tags/tag1166.xml"/><Relationship Id="rId21" Type="http://schemas.openxmlformats.org/officeDocument/2006/relationships/tags" Target="../tags/tag1165.xml"/><Relationship Id="rId20" Type="http://schemas.openxmlformats.org/officeDocument/2006/relationships/image" Target="../media/image26.svg"/><Relationship Id="rId2" Type="http://schemas.openxmlformats.org/officeDocument/2006/relationships/tags" Target="../tags/tag1152.xml"/><Relationship Id="rId19" Type="http://schemas.openxmlformats.org/officeDocument/2006/relationships/image" Target="../media/image281.png"/><Relationship Id="rId18" Type="http://schemas.openxmlformats.org/officeDocument/2006/relationships/tags" Target="../tags/tag1164.xml"/><Relationship Id="rId17" Type="http://schemas.openxmlformats.org/officeDocument/2006/relationships/tags" Target="../tags/tag1163.xml"/><Relationship Id="rId16" Type="http://schemas.openxmlformats.org/officeDocument/2006/relationships/tags" Target="../tags/tag1162.xml"/><Relationship Id="rId15" Type="http://schemas.openxmlformats.org/officeDocument/2006/relationships/tags" Target="../tags/tag1161.xml"/><Relationship Id="rId14" Type="http://schemas.openxmlformats.org/officeDocument/2006/relationships/tags" Target="../tags/tag1160.xml"/><Relationship Id="rId13" Type="http://schemas.openxmlformats.org/officeDocument/2006/relationships/image" Target="../media/image79.svg"/><Relationship Id="rId12" Type="http://schemas.openxmlformats.org/officeDocument/2006/relationships/image" Target="../media/image78.png"/><Relationship Id="rId11" Type="http://schemas.openxmlformats.org/officeDocument/2006/relationships/tags" Target="../tags/tag1159.xml"/><Relationship Id="rId10" Type="http://schemas.openxmlformats.org/officeDocument/2006/relationships/tags" Target="../tags/tag1158.xml"/><Relationship Id="rId1" Type="http://schemas.openxmlformats.org/officeDocument/2006/relationships/tags" Target="../tags/tag1151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184.xml"/><Relationship Id="rId2" Type="http://schemas.openxmlformats.org/officeDocument/2006/relationships/tags" Target="../tags/tag1183.xml"/><Relationship Id="rId1" Type="http://schemas.openxmlformats.org/officeDocument/2006/relationships/tags" Target="../tags/tag118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svg"/><Relationship Id="rId8" Type="http://schemas.openxmlformats.org/officeDocument/2006/relationships/image" Target="../media/image21.png"/><Relationship Id="rId7" Type="http://schemas.openxmlformats.org/officeDocument/2006/relationships/tags" Target="../tags/tag171.xml"/><Relationship Id="rId6" Type="http://schemas.openxmlformats.org/officeDocument/2006/relationships/tags" Target="../tags/tag170.xml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183.xml"/><Relationship Id="rId24" Type="http://schemas.openxmlformats.org/officeDocument/2006/relationships/tags" Target="../tags/tag182.xml"/><Relationship Id="rId23" Type="http://schemas.openxmlformats.org/officeDocument/2006/relationships/image" Target="../media/image26.svg"/><Relationship Id="rId22" Type="http://schemas.openxmlformats.org/officeDocument/2006/relationships/image" Target="../media/image25.png"/><Relationship Id="rId21" Type="http://schemas.openxmlformats.org/officeDocument/2006/relationships/tags" Target="../tags/tag181.xml"/><Relationship Id="rId20" Type="http://schemas.openxmlformats.org/officeDocument/2006/relationships/tags" Target="../tags/tag180.xml"/><Relationship Id="rId2" Type="http://schemas.openxmlformats.org/officeDocument/2006/relationships/tags" Target="../tags/tag166.xml"/><Relationship Id="rId19" Type="http://schemas.openxmlformats.org/officeDocument/2006/relationships/tags" Target="../tags/tag179.xml"/><Relationship Id="rId18" Type="http://schemas.openxmlformats.org/officeDocument/2006/relationships/tags" Target="../tags/tag178.xml"/><Relationship Id="rId17" Type="http://schemas.openxmlformats.org/officeDocument/2006/relationships/tags" Target="../tags/tag177.xml"/><Relationship Id="rId16" Type="http://schemas.openxmlformats.org/officeDocument/2006/relationships/image" Target="../media/image24.svg"/><Relationship Id="rId15" Type="http://schemas.openxmlformats.org/officeDocument/2006/relationships/image" Target="../media/image23.png"/><Relationship Id="rId14" Type="http://schemas.openxmlformats.org/officeDocument/2006/relationships/tags" Target="../tags/tag176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tags" Target="../tags/tag16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tags" Target="../tags/tag189.xml"/><Relationship Id="rId7" Type="http://schemas.openxmlformats.org/officeDocument/2006/relationships/tags" Target="../tags/tag188.xml"/><Relationship Id="rId6" Type="http://schemas.openxmlformats.org/officeDocument/2006/relationships/tags" Target="../tags/tag187.xml"/><Relationship Id="rId52" Type="http://schemas.openxmlformats.org/officeDocument/2006/relationships/slideLayout" Target="../slideLayouts/slideLayout6.xml"/><Relationship Id="rId51" Type="http://schemas.openxmlformats.org/officeDocument/2006/relationships/tags" Target="../tags/tag218.xml"/><Relationship Id="rId50" Type="http://schemas.openxmlformats.org/officeDocument/2006/relationships/image" Target="../media/image42.svg"/><Relationship Id="rId5" Type="http://schemas.openxmlformats.org/officeDocument/2006/relationships/image" Target="../media/image28.svg"/><Relationship Id="rId49" Type="http://schemas.openxmlformats.org/officeDocument/2006/relationships/image" Target="../media/image41.png"/><Relationship Id="rId48" Type="http://schemas.openxmlformats.org/officeDocument/2006/relationships/tags" Target="../tags/tag217.xml"/><Relationship Id="rId47" Type="http://schemas.openxmlformats.org/officeDocument/2006/relationships/tags" Target="../tags/tag216.xml"/><Relationship Id="rId46" Type="http://schemas.openxmlformats.org/officeDocument/2006/relationships/tags" Target="../tags/tag215.xml"/><Relationship Id="rId45" Type="http://schemas.openxmlformats.org/officeDocument/2006/relationships/image" Target="../media/image40.svg"/><Relationship Id="rId44" Type="http://schemas.openxmlformats.org/officeDocument/2006/relationships/image" Target="../media/image39.png"/><Relationship Id="rId43" Type="http://schemas.openxmlformats.org/officeDocument/2006/relationships/tags" Target="../tags/tag214.xml"/><Relationship Id="rId42" Type="http://schemas.openxmlformats.org/officeDocument/2006/relationships/tags" Target="../tags/tag213.xml"/><Relationship Id="rId41" Type="http://schemas.openxmlformats.org/officeDocument/2006/relationships/tags" Target="../tags/tag212.xml"/><Relationship Id="rId40" Type="http://schemas.openxmlformats.org/officeDocument/2006/relationships/image" Target="../media/image38.svg"/><Relationship Id="rId4" Type="http://schemas.openxmlformats.org/officeDocument/2006/relationships/image" Target="../media/image27.png"/><Relationship Id="rId39" Type="http://schemas.openxmlformats.org/officeDocument/2006/relationships/image" Target="../media/image37.png"/><Relationship Id="rId38" Type="http://schemas.openxmlformats.org/officeDocument/2006/relationships/tags" Target="../tags/tag211.xml"/><Relationship Id="rId37" Type="http://schemas.openxmlformats.org/officeDocument/2006/relationships/tags" Target="../tags/tag210.xml"/><Relationship Id="rId36" Type="http://schemas.openxmlformats.org/officeDocument/2006/relationships/tags" Target="../tags/tag209.xml"/><Relationship Id="rId35" Type="http://schemas.openxmlformats.org/officeDocument/2006/relationships/tags" Target="../tags/tag208.xml"/><Relationship Id="rId34" Type="http://schemas.openxmlformats.org/officeDocument/2006/relationships/image" Target="../media/image36.svg"/><Relationship Id="rId33" Type="http://schemas.openxmlformats.org/officeDocument/2006/relationships/image" Target="../media/image35.png"/><Relationship Id="rId32" Type="http://schemas.openxmlformats.org/officeDocument/2006/relationships/tags" Target="../tags/tag207.xml"/><Relationship Id="rId31" Type="http://schemas.openxmlformats.org/officeDocument/2006/relationships/tags" Target="../tags/tag206.xml"/><Relationship Id="rId30" Type="http://schemas.openxmlformats.org/officeDocument/2006/relationships/tags" Target="../tags/tag205.xml"/><Relationship Id="rId3" Type="http://schemas.openxmlformats.org/officeDocument/2006/relationships/tags" Target="../tags/tag186.xml"/><Relationship Id="rId29" Type="http://schemas.openxmlformats.org/officeDocument/2006/relationships/image" Target="../media/image34.svg"/><Relationship Id="rId28" Type="http://schemas.openxmlformats.org/officeDocument/2006/relationships/image" Target="../media/image33.png"/><Relationship Id="rId27" Type="http://schemas.openxmlformats.org/officeDocument/2006/relationships/tags" Target="../tags/tag204.xml"/><Relationship Id="rId26" Type="http://schemas.openxmlformats.org/officeDocument/2006/relationships/tags" Target="../tags/tag203.xml"/><Relationship Id="rId25" Type="http://schemas.openxmlformats.org/officeDocument/2006/relationships/tags" Target="../tags/tag202.xml"/><Relationship Id="rId24" Type="http://schemas.openxmlformats.org/officeDocument/2006/relationships/image" Target="../media/image32.svg"/><Relationship Id="rId23" Type="http://schemas.openxmlformats.org/officeDocument/2006/relationships/image" Target="../media/image31.png"/><Relationship Id="rId22" Type="http://schemas.openxmlformats.org/officeDocument/2006/relationships/tags" Target="../tags/tag201.xml"/><Relationship Id="rId21" Type="http://schemas.openxmlformats.org/officeDocument/2006/relationships/tags" Target="../tags/tag200.xml"/><Relationship Id="rId20" Type="http://schemas.openxmlformats.org/officeDocument/2006/relationships/tags" Target="../tags/tag199.xml"/><Relationship Id="rId2" Type="http://schemas.openxmlformats.org/officeDocument/2006/relationships/tags" Target="../tags/tag185.xml"/><Relationship Id="rId19" Type="http://schemas.openxmlformats.org/officeDocument/2006/relationships/tags" Target="../tags/tag198.xml"/><Relationship Id="rId18" Type="http://schemas.openxmlformats.org/officeDocument/2006/relationships/tags" Target="../tags/tag197.xml"/><Relationship Id="rId17" Type="http://schemas.openxmlformats.org/officeDocument/2006/relationships/tags" Target="../tags/tag196.xml"/><Relationship Id="rId16" Type="http://schemas.openxmlformats.org/officeDocument/2006/relationships/tags" Target="../tags/tag195.xml"/><Relationship Id="rId15" Type="http://schemas.openxmlformats.org/officeDocument/2006/relationships/tags" Target="../tags/tag194.xml"/><Relationship Id="rId14" Type="http://schemas.openxmlformats.org/officeDocument/2006/relationships/tags" Target="../tags/tag193.xml"/><Relationship Id="rId13" Type="http://schemas.openxmlformats.org/officeDocument/2006/relationships/tags" Target="../tags/tag192.xml"/><Relationship Id="rId12" Type="http://schemas.openxmlformats.org/officeDocument/2006/relationships/tags" Target="../tags/tag191.xml"/><Relationship Id="rId11" Type="http://schemas.openxmlformats.org/officeDocument/2006/relationships/image" Target="../media/image30.svg"/><Relationship Id="rId10" Type="http://schemas.openxmlformats.org/officeDocument/2006/relationships/image" Target="../media/image29.png"/><Relationship Id="rId1" Type="http://schemas.openxmlformats.org/officeDocument/2006/relationships/tags" Target="../tags/tag18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tags" Target="../tags/tag223.xml"/><Relationship Id="rId6" Type="http://schemas.openxmlformats.org/officeDocument/2006/relationships/image" Target="../media/image44.svg"/><Relationship Id="rId59" Type="http://schemas.openxmlformats.org/officeDocument/2006/relationships/slideLayout" Target="../slideLayouts/slideLayout6.xml"/><Relationship Id="rId58" Type="http://schemas.openxmlformats.org/officeDocument/2006/relationships/tags" Target="../tags/tag266.xml"/><Relationship Id="rId57" Type="http://schemas.openxmlformats.org/officeDocument/2006/relationships/tags" Target="../tags/tag265.xml"/><Relationship Id="rId56" Type="http://schemas.openxmlformats.org/officeDocument/2006/relationships/tags" Target="../tags/tag264.xml"/><Relationship Id="rId55" Type="http://schemas.openxmlformats.org/officeDocument/2006/relationships/tags" Target="../tags/tag263.xml"/><Relationship Id="rId54" Type="http://schemas.openxmlformats.org/officeDocument/2006/relationships/image" Target="../media/image52.svg"/><Relationship Id="rId53" Type="http://schemas.openxmlformats.org/officeDocument/2006/relationships/image" Target="../media/image51.png"/><Relationship Id="rId52" Type="http://schemas.openxmlformats.org/officeDocument/2006/relationships/tags" Target="../tags/tag262.xml"/><Relationship Id="rId51" Type="http://schemas.openxmlformats.org/officeDocument/2006/relationships/tags" Target="../tags/tag261.xml"/><Relationship Id="rId50" Type="http://schemas.openxmlformats.org/officeDocument/2006/relationships/tags" Target="../tags/tag260.xml"/><Relationship Id="rId5" Type="http://schemas.openxmlformats.org/officeDocument/2006/relationships/image" Target="../media/image43.png"/><Relationship Id="rId49" Type="http://schemas.openxmlformats.org/officeDocument/2006/relationships/tags" Target="../tags/tag259.xml"/><Relationship Id="rId48" Type="http://schemas.openxmlformats.org/officeDocument/2006/relationships/image" Target="../media/image50.svg"/><Relationship Id="rId47" Type="http://schemas.openxmlformats.org/officeDocument/2006/relationships/image" Target="../media/image49.png"/><Relationship Id="rId46" Type="http://schemas.openxmlformats.org/officeDocument/2006/relationships/tags" Target="../tags/tag258.xml"/><Relationship Id="rId45" Type="http://schemas.openxmlformats.org/officeDocument/2006/relationships/tags" Target="../tags/tag257.xml"/><Relationship Id="rId44" Type="http://schemas.openxmlformats.org/officeDocument/2006/relationships/tags" Target="../tags/tag256.xml"/><Relationship Id="rId43" Type="http://schemas.openxmlformats.org/officeDocument/2006/relationships/tags" Target="../tags/tag255.xml"/><Relationship Id="rId42" Type="http://schemas.openxmlformats.org/officeDocument/2006/relationships/image" Target="../media/image48.svg"/><Relationship Id="rId41" Type="http://schemas.openxmlformats.org/officeDocument/2006/relationships/image" Target="../media/image47.png"/><Relationship Id="rId40" Type="http://schemas.openxmlformats.org/officeDocument/2006/relationships/tags" Target="../tags/tag254.xml"/><Relationship Id="rId4" Type="http://schemas.openxmlformats.org/officeDocument/2006/relationships/tags" Target="../tags/tag222.xml"/><Relationship Id="rId39" Type="http://schemas.openxmlformats.org/officeDocument/2006/relationships/tags" Target="../tags/tag253.xml"/><Relationship Id="rId38" Type="http://schemas.openxmlformats.org/officeDocument/2006/relationships/tags" Target="../tags/tag252.xml"/><Relationship Id="rId37" Type="http://schemas.openxmlformats.org/officeDocument/2006/relationships/tags" Target="../tags/tag251.xml"/><Relationship Id="rId36" Type="http://schemas.openxmlformats.org/officeDocument/2006/relationships/image" Target="../media/image46.svg"/><Relationship Id="rId35" Type="http://schemas.openxmlformats.org/officeDocument/2006/relationships/image" Target="../media/image45.png"/><Relationship Id="rId34" Type="http://schemas.openxmlformats.org/officeDocument/2006/relationships/tags" Target="../tags/tag250.xml"/><Relationship Id="rId33" Type="http://schemas.openxmlformats.org/officeDocument/2006/relationships/tags" Target="../tags/tag249.xml"/><Relationship Id="rId32" Type="http://schemas.openxmlformats.org/officeDocument/2006/relationships/tags" Target="../tags/tag248.xml"/><Relationship Id="rId31" Type="http://schemas.openxmlformats.org/officeDocument/2006/relationships/tags" Target="../tags/tag247.xml"/><Relationship Id="rId30" Type="http://schemas.openxmlformats.org/officeDocument/2006/relationships/tags" Target="../tags/tag246.xml"/><Relationship Id="rId3" Type="http://schemas.openxmlformats.org/officeDocument/2006/relationships/tags" Target="../tags/tag221.xml"/><Relationship Id="rId29" Type="http://schemas.openxmlformats.org/officeDocument/2006/relationships/tags" Target="../tags/tag245.xml"/><Relationship Id="rId28" Type="http://schemas.openxmlformats.org/officeDocument/2006/relationships/tags" Target="../tags/tag244.xml"/><Relationship Id="rId27" Type="http://schemas.openxmlformats.org/officeDocument/2006/relationships/tags" Target="../tags/tag243.xml"/><Relationship Id="rId26" Type="http://schemas.openxmlformats.org/officeDocument/2006/relationships/tags" Target="../tags/tag242.xml"/><Relationship Id="rId25" Type="http://schemas.openxmlformats.org/officeDocument/2006/relationships/tags" Target="../tags/tag241.xml"/><Relationship Id="rId24" Type="http://schemas.openxmlformats.org/officeDocument/2006/relationships/tags" Target="../tags/tag240.xml"/><Relationship Id="rId23" Type="http://schemas.openxmlformats.org/officeDocument/2006/relationships/tags" Target="../tags/tag239.xml"/><Relationship Id="rId22" Type="http://schemas.openxmlformats.org/officeDocument/2006/relationships/tags" Target="../tags/tag238.xml"/><Relationship Id="rId21" Type="http://schemas.openxmlformats.org/officeDocument/2006/relationships/tags" Target="../tags/tag237.xml"/><Relationship Id="rId20" Type="http://schemas.openxmlformats.org/officeDocument/2006/relationships/tags" Target="../tags/tag236.xml"/><Relationship Id="rId2" Type="http://schemas.openxmlformats.org/officeDocument/2006/relationships/tags" Target="../tags/tag220.xml"/><Relationship Id="rId19" Type="http://schemas.openxmlformats.org/officeDocument/2006/relationships/tags" Target="../tags/tag235.xml"/><Relationship Id="rId18" Type="http://schemas.openxmlformats.org/officeDocument/2006/relationships/tags" Target="../tags/tag234.xml"/><Relationship Id="rId17" Type="http://schemas.openxmlformats.org/officeDocument/2006/relationships/tags" Target="../tags/tag233.xml"/><Relationship Id="rId16" Type="http://schemas.openxmlformats.org/officeDocument/2006/relationships/tags" Target="../tags/tag232.xml"/><Relationship Id="rId15" Type="http://schemas.openxmlformats.org/officeDocument/2006/relationships/tags" Target="../tags/tag231.xml"/><Relationship Id="rId14" Type="http://schemas.openxmlformats.org/officeDocument/2006/relationships/tags" Target="../tags/tag230.xml"/><Relationship Id="rId13" Type="http://schemas.openxmlformats.org/officeDocument/2006/relationships/tags" Target="../tags/tag229.xml"/><Relationship Id="rId12" Type="http://schemas.openxmlformats.org/officeDocument/2006/relationships/tags" Target="../tags/tag228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tags" Target="../tags/tag2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68.xml"/><Relationship Id="rId1" Type="http://schemas.openxmlformats.org/officeDocument/2006/relationships/tags" Target="../tags/tag26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70.xml"/><Relationship Id="rId1" Type="http://schemas.openxmlformats.org/officeDocument/2006/relationships/tags" Target="../tags/tag2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"/>
          <p:cNvSpPr>
            <a:spLocks noGrp="1"/>
          </p:cNvSpPr>
          <p:nvPr>
            <p:ph type="ctrTitle" idx="16388"/>
            <p:custDataLst>
              <p:tags r:id="rId1"/>
            </p:custDataLst>
          </p:nvPr>
        </p:nvSpPr>
        <p:spPr>
          <a:xfrm>
            <a:off x="6203315" y="2459355"/>
            <a:ext cx="5499735" cy="2540000"/>
          </a:xfrm>
        </p:spPr>
        <p:txBody>
          <a:bodyPr>
            <a:normAutofit/>
          </a:bodyPr>
          <a:p>
            <a:r>
              <a:rPr lang="zh-CN" altLang="en-US"/>
              <a:t>项目1 </a:t>
            </a:r>
            <a:br>
              <a:rPr lang="zh-CN" altLang="en-US"/>
            </a:br>
            <a:r>
              <a:rPr lang="zh-CN" altLang="en-US"/>
              <a:t>掌握计算机基础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中国计算机发展史（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1992—2005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80390" y="1113790"/>
          <a:ext cx="11039475" cy="5362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4610"/>
                <a:gridCol w="3091180"/>
                <a:gridCol w="6623685"/>
              </a:tblGrid>
              <a:tr h="420370">
                <a:tc>
                  <a:txBody>
                    <a:bodyPr wrap="square"/>
                    <a:p>
                      <a:pPr algn="ctr"/>
                      <a:r>
                        <a:rPr sz="130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年份</a:t>
                      </a:r>
                      <a:endParaRPr sz="130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marT="73660" marB="7366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0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里程碑</a:t>
                      </a:r>
                      <a:endParaRPr sz="130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marT="73660" marB="7366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0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意义</a:t>
                      </a:r>
                      <a:endParaRPr sz="130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marT="73660" marB="7366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512445">
                <a:tc>
                  <a:txBody>
                    <a:bodyPr wrap="square"/>
                    <a:p>
                      <a:pPr algn="ctr"/>
                      <a:r>
                        <a:rPr sz="1365" b="1" spc="-13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1992</a:t>
                      </a:r>
                      <a:endParaRPr sz="1365" b="1" spc="-13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123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银河</a:t>
                      </a:r>
                      <a:r>
                        <a:rPr lang="en-US" altLang="zh-CN" sz="123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-II</a:t>
                      </a:r>
                      <a:endParaRPr lang="en-US" altLang="zh-CN" sz="123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0490" marR="110490" marT="73660" marB="7366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每秒</a:t>
                      </a:r>
                      <a:r>
                        <a:rPr lang="en-US" sz="2020" b="1" spc="-20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</a:t>
                      </a:r>
                      <a:r>
                        <a:rPr lang="zh-CN" altLang="en-US" sz="2020" b="1" spc="-20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亿次</a:t>
                      </a:r>
                      <a:r>
                        <a:rPr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浮点运算</a:t>
                      </a:r>
                      <a:endParaRPr sz="13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406400">
                <a:tc>
                  <a:txBody>
                    <a:bodyPr wrap="square"/>
                    <a:p>
                      <a:pPr algn="ctr"/>
                      <a:r>
                        <a:rPr sz="1365" b="1" spc="-13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1993</a:t>
                      </a:r>
                      <a:endParaRPr sz="1365" b="1" spc="-13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23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曙光一号</a:t>
                      </a:r>
                      <a:endParaRPr sz="123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marT="73660" marB="7366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23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全对称共享存储多处理机</a:t>
                      </a:r>
                      <a:endParaRPr sz="123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marT="73660" marB="7366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512445">
                <a:tc>
                  <a:txBody>
                    <a:bodyPr wrap="square"/>
                    <a:p>
                      <a:pPr algn="ctr"/>
                      <a:r>
                        <a:rPr sz="1365" b="1" spc="-13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1995</a:t>
                      </a:r>
                      <a:endParaRPr sz="1365" b="1" spc="-13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123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曙光</a:t>
                      </a:r>
                      <a:r>
                        <a:rPr lang="en-US" altLang="zh-CN" sz="123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1000</a:t>
                      </a:r>
                      <a:endParaRPr lang="en-US" altLang="zh-CN" sz="123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0490" marR="110490" marT="73660" marB="7366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MPP</a:t>
                      </a:r>
                      <a:r>
                        <a:rPr lang="zh-CN"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结构，与国外差距缩短至</a:t>
                      </a:r>
                      <a:r>
                        <a:rPr lang="en-US" sz="2020" b="1" spc="-20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</a:t>
                      </a:r>
                      <a:r>
                        <a:rPr lang="zh-CN" altLang="en-US" sz="2020" b="1" spc="-20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</a:t>
                      </a:r>
                      <a:endParaRPr lang="zh-CN" altLang="en-US" sz="2020" b="1" spc="-20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513080">
                <a:tc>
                  <a:txBody>
                    <a:bodyPr wrap="square"/>
                    <a:p>
                      <a:pPr algn="ctr"/>
                      <a:r>
                        <a:rPr sz="1365" b="1" spc="-13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1997</a:t>
                      </a:r>
                      <a:endParaRPr sz="1365" b="1" spc="-13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123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银河</a:t>
                      </a:r>
                      <a:r>
                        <a:rPr lang="en-US" altLang="zh-CN" sz="123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-III</a:t>
                      </a:r>
                      <a:endParaRPr lang="en-US" altLang="zh-CN" sz="123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0490" marR="110490" marT="73660" marB="7366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2020" b="1" spc="-20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百亿次</a:t>
                      </a:r>
                      <a:r>
                        <a:rPr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并行巨型机</a:t>
                      </a:r>
                      <a:endParaRPr sz="13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512445">
                <a:tc>
                  <a:txBody>
                    <a:bodyPr wrap="square"/>
                    <a:p>
                      <a:pPr algn="ctr"/>
                      <a:r>
                        <a:rPr sz="1365" b="1" spc="-13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1999</a:t>
                      </a:r>
                      <a:endParaRPr sz="1365" b="1" spc="-13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123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神威</a:t>
                      </a:r>
                      <a:r>
                        <a:rPr lang="en-US" altLang="zh-CN" sz="123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</a:t>
                      </a:r>
                      <a:endParaRPr lang="en-US" altLang="zh-CN" sz="123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0490" marR="110490" marT="73660" marB="7366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每秒</a:t>
                      </a:r>
                      <a:r>
                        <a:rPr lang="en-US" sz="2020" b="1" spc="-20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3840</a:t>
                      </a:r>
                      <a:r>
                        <a:rPr lang="zh-CN" altLang="en-US" sz="2020" b="1" spc="-20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亿次</a:t>
                      </a:r>
                      <a:endParaRPr lang="zh-CN" altLang="en-US" sz="2020" b="1" spc="-20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406400">
                <a:tc>
                  <a:txBody>
                    <a:bodyPr wrap="square"/>
                    <a:p>
                      <a:pPr algn="ctr"/>
                      <a:r>
                        <a:rPr sz="1365" b="1" spc="-13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2001</a:t>
                      </a:r>
                      <a:endParaRPr sz="1365" b="1" spc="-13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123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龙芯</a:t>
                      </a:r>
                      <a:r>
                        <a:rPr lang="en-US" altLang="zh-CN" sz="123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altLang="en-US" sz="123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号</a:t>
                      </a:r>
                      <a:endParaRPr lang="zh-CN" altLang="en-US" sz="123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0490" marR="110490" marT="73660" marB="7366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打破</a:t>
                      </a:r>
                      <a:r>
                        <a:rPr lang="zh-CN" sz="1365" b="1" spc="-13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无</a:t>
                      </a:r>
                      <a:r>
                        <a:rPr lang="en-US" altLang="zh-CN" sz="1365" b="1" spc="-13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65" b="1" spc="-13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芯</a:t>
                      </a:r>
                      <a:r>
                        <a:rPr lang="en-US" altLang="zh-CN" sz="1365" b="1" spc="-13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65" b="1" spc="-13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历史</a:t>
                      </a:r>
                      <a:endParaRPr lang="zh-CN" altLang="en-US" sz="1365" b="1" spc="-13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405765">
                <a:tc>
                  <a:txBody>
                    <a:bodyPr wrap="square"/>
                    <a:p>
                      <a:pPr algn="ctr"/>
                      <a:r>
                        <a:rPr sz="1365" b="1" spc="-13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2002</a:t>
                      </a:r>
                      <a:endParaRPr sz="1365" b="1" spc="-13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23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龙腾服务器</a:t>
                      </a:r>
                      <a:endParaRPr sz="123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marT="73660" marB="7366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首台</a:t>
                      </a:r>
                      <a:r>
                        <a:rPr sz="1365" b="1" spc="-13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完全自主产权</a:t>
                      </a:r>
                      <a:r>
                        <a:rPr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服务器</a:t>
                      </a:r>
                      <a:endParaRPr sz="13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513080">
                <a:tc>
                  <a:txBody>
                    <a:bodyPr wrap="square"/>
                    <a:p>
                      <a:pPr algn="ctr"/>
                      <a:r>
                        <a:rPr sz="1365" b="1" spc="-13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2004</a:t>
                      </a:r>
                      <a:endParaRPr sz="1365" b="1" spc="-13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123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曙光</a:t>
                      </a:r>
                      <a:r>
                        <a:rPr lang="en-US" altLang="zh-CN" sz="123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4000A</a:t>
                      </a:r>
                      <a:endParaRPr lang="en-US" altLang="zh-CN" sz="123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0490" marR="110490" marT="73660" marB="7366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全球</a:t>
                      </a:r>
                      <a:r>
                        <a:rPr lang="en-US" altLang="zh-CN"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TOP500</a:t>
                      </a:r>
                      <a:r>
                        <a:rPr lang="zh-CN" altLang="en-US"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</a:t>
                      </a:r>
                      <a:r>
                        <a:rPr sz="2020" b="1" spc="-20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</a:t>
                      </a:r>
                      <a:r>
                        <a:rPr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名</a:t>
                      </a:r>
                      <a:endParaRPr sz="13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160145">
                <a:tc>
                  <a:txBody>
                    <a:bodyPr wrap="square"/>
                    <a:p>
                      <a:pPr algn="ctr"/>
                      <a:r>
                        <a:rPr sz="1365" b="1" spc="-13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2005</a:t>
                      </a:r>
                      <a:endParaRPr sz="1365" b="1" spc="-13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龙芯二号</a:t>
                      </a:r>
                      <a:endParaRPr sz="13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/>
                      <a:r>
                        <a:rPr lang="zh-CN"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联想并购</a:t>
                      </a:r>
                      <a:r>
                        <a:rPr lang="en-US" altLang="zh-CN"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IBM PC</a:t>
                      </a:r>
                      <a:endParaRPr lang="en-US" altLang="zh-CN" sz="13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/>
                      <a:r>
                        <a:rPr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百度上市</a:t>
                      </a:r>
                      <a:endParaRPr sz="13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/>
                      <a:r>
                        <a:rPr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阿里收购雅虎中国</a:t>
                      </a:r>
                      <a:endParaRPr sz="13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中国互联网与芯片</a:t>
                      </a:r>
                      <a:r>
                        <a:rPr sz="1365" b="1" spc="-13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全面崛起</a:t>
                      </a:r>
                      <a:endParaRPr sz="1365" b="1" spc="-13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0490" marR="110490" anchor="ctr">
                    <a:lnL w="9183">
                      <a:solidFill>
                        <a:srgbClr val="C6D6ED"/>
                      </a:solidFill>
                      <a:prstDash val="solid"/>
                    </a:lnL>
                    <a:lnR w="9183">
                      <a:solidFill>
                        <a:srgbClr val="C6D6ED"/>
                      </a:solidFill>
                      <a:prstDash val="solid"/>
                    </a:lnR>
                    <a:lnT w="9183">
                      <a:solidFill>
                        <a:srgbClr val="C6D6ED"/>
                      </a:solidFill>
                      <a:prstDash val="solid"/>
                    </a:lnT>
                    <a:lnB w="9183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计算机应用领域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科学计算与信息管理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57734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885825" y="1672590"/>
            <a:ext cx="2667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81125" y="1563072"/>
            <a:ext cx="1905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科学计算</a:t>
            </a:r>
            <a:endParaRPr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71525" y="2933719"/>
            <a:ext cx="445196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衍生学科：计算力学、计算物理、生物控制论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771525" y="2210772"/>
            <a:ext cx="4451966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高能物理、工程设计、地震预测、气象预报、航天技术</a:t>
            </a:r>
            <a:endParaRPr sz="15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575945" y="38906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1049655" y="48526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273" t="-897" r="-2273" b="-897"/>
          <a:stretch>
            <a:fillRect/>
          </a:stretch>
        </p:blipFill>
        <p:spPr>
          <a:xfrm>
            <a:off x="1149350" y="4933950"/>
            <a:ext cx="219075" cy="25209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878462" y="531018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高能物理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1918335" y="48526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2004060" y="4933950"/>
            <a:ext cx="247650" cy="25209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1747466" y="531018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工程设计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1"/>
            </p:custDataLst>
          </p:nvPr>
        </p:nvSpPr>
        <p:spPr>
          <a:xfrm>
            <a:off x="2787650" y="48526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2873375" y="4933950"/>
            <a:ext cx="247650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2616470" y="531018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地震预测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3656330" y="48526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 l="-7976" t="-897" r="-7976" b="-897"/>
          <a:stretch>
            <a:fillRect/>
          </a:stretch>
        </p:blipFill>
        <p:spPr>
          <a:xfrm>
            <a:off x="3711575" y="4933950"/>
            <a:ext cx="309245" cy="2520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30"/>
            </p:custDataLst>
          </p:nvPr>
        </p:nvSpPr>
        <p:spPr>
          <a:xfrm>
            <a:off x="3485483" y="531018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气象预报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31"/>
            </p:custDataLst>
          </p:nvPr>
        </p:nvSpPr>
        <p:spPr>
          <a:xfrm>
            <a:off x="4525645" y="48526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4167" t="-5139" r="-4167" b="-5139"/>
          <a:stretch>
            <a:fillRect/>
          </a:stretch>
        </p:blipFill>
        <p:spPr>
          <a:xfrm>
            <a:off x="4611370" y="4933950"/>
            <a:ext cx="247650" cy="25209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35"/>
            </p:custDataLst>
          </p:nvPr>
        </p:nvSpPr>
        <p:spPr>
          <a:xfrm>
            <a:off x="4354487" y="531018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航天技术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6"/>
            </p:custDataLst>
          </p:nvPr>
        </p:nvSpPr>
        <p:spPr>
          <a:xfrm>
            <a:off x="5694680" y="1109345"/>
            <a:ext cx="5920740" cy="5362575"/>
          </a:xfrm>
          <a:custGeom>
            <a:avLst/>
            <a:gdLst>
              <a:gd name="sw" fmla="*/ 1 w 9324"/>
              <a:gd name="sh" fmla="*/ 1 h 8445"/>
              <a:gd name="mins" fmla="min sw sh"/>
              <a:gd name="dsw" fmla="+- 0 sw mins"/>
              <a:gd name="dsh" fmla="+- 0 sh mins"/>
              <a:gd name="p0x0" fmla="*/ 300 w 9324"/>
              <a:gd name="p0y0" fmla="*/ 0 h 8445"/>
              <a:gd name="p0x1" fmla="*/ 9024 w 9324"/>
              <a:gd name="p0y1" fmla="*/ 0 h 8445"/>
              <a:gd name="p0x2" fmla="*/ 9189 w 9324"/>
              <a:gd name="p0y2" fmla="*/ 0 h 8445"/>
              <a:gd name="p0x3" fmla="*/ 9324 w 9324"/>
              <a:gd name="p0y3" fmla="*/ 134 h 8445"/>
              <a:gd name="p0x4" fmla="*/ 9324 w 9324"/>
              <a:gd name="p0y4" fmla="*/ 300 h 8445"/>
              <a:gd name="p0x5" fmla="*/ 9324 w 9324"/>
              <a:gd name="p0y5" fmla="*/ 8145 h 8445"/>
              <a:gd name="p0x6" fmla="*/ 9324 w 9324"/>
              <a:gd name="p0y6" fmla="*/ 8310 h 8445"/>
              <a:gd name="p0x7" fmla="*/ 9189 w 9324"/>
              <a:gd name="p0y7" fmla="*/ 8445 h 8445"/>
              <a:gd name="p0x8" fmla="*/ 9024 w 9324"/>
              <a:gd name="p0y8" fmla="*/ 8445 h 8445"/>
              <a:gd name="p0x9" fmla="*/ 300 w 9324"/>
              <a:gd name="p0y9" fmla="*/ 8445 h 8445"/>
              <a:gd name="p0x10" fmla="*/ 134 w 9324"/>
              <a:gd name="p0y10" fmla="*/ 8445 h 8445"/>
              <a:gd name="p0x11" fmla="*/ 0 w 9324"/>
              <a:gd name="p0y11" fmla="*/ 8310 h 8445"/>
              <a:gd name="p0x12" fmla="*/ 0 w 9324"/>
              <a:gd name="p0y12" fmla="*/ 8145 h 8445"/>
              <a:gd name="p0x13" fmla="*/ 0 w 9324"/>
              <a:gd name="p0y13" fmla="*/ 300 h 8445"/>
              <a:gd name="p0x14" fmla="*/ 0 w 9324"/>
              <a:gd name="p0y14" fmla="*/ 134 h 8445"/>
              <a:gd name="p0x15" fmla="*/ 134 w 9324"/>
              <a:gd name="p0y15" fmla="*/ 0 h 8445"/>
              <a:gd name="p0x16" fmla="*/ 300 w 9324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7"/>
            </p:custDataLst>
          </p:nvPr>
        </p:nvSpPr>
        <p:spPr>
          <a:xfrm>
            <a:off x="5889625" y="14903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>
            <a:fillRect/>
          </a:stretch>
        </p:blipFill>
        <p:spPr>
          <a:xfrm>
            <a:off x="6003925" y="1585595"/>
            <a:ext cx="266700" cy="30480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41"/>
            </p:custDataLst>
          </p:nvPr>
        </p:nvSpPr>
        <p:spPr>
          <a:xfrm>
            <a:off x="6499841" y="1281113"/>
            <a:ext cx="1905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信息管理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2"/>
            </p:custDataLst>
          </p:nvPr>
        </p:nvSpPr>
        <p:spPr>
          <a:xfrm>
            <a:off x="6499225" y="1857375"/>
            <a:ext cx="762635" cy="276225"/>
          </a:xfrm>
          <a:custGeom>
            <a:avLst/>
            <a:gdLst>
              <a:gd name="sw" fmla="*/ 1 w 1200"/>
              <a:gd name="sh" fmla="*/ 1 h 435"/>
              <a:gd name="mins" fmla="min sw sh"/>
              <a:gd name="dsw" fmla="+- 0 sw mins"/>
              <a:gd name="dsh" fmla="+- 0 sh mins"/>
              <a:gd name="p0x0" fmla="*/ 90 w 1200"/>
              <a:gd name="p0y0" fmla="*/ 0 h 435"/>
              <a:gd name="p0x1" fmla="*/ 1110 w 1200"/>
              <a:gd name="p0y1" fmla="*/ 0 h 435"/>
              <a:gd name="p0x2" fmla="*/ 1159 w 1200"/>
              <a:gd name="p0y2" fmla="*/ 0 h 435"/>
              <a:gd name="p0x3" fmla="*/ 1200 w 1200"/>
              <a:gd name="p0y3" fmla="*/ 40 h 435"/>
              <a:gd name="p0x4" fmla="*/ 1200 w 1200"/>
              <a:gd name="p0y4" fmla="*/ 90 h 435"/>
              <a:gd name="p0x5" fmla="*/ 1200 w 1200"/>
              <a:gd name="p0y5" fmla="*/ 345 h 435"/>
              <a:gd name="p0x6" fmla="*/ 1200 w 1200"/>
              <a:gd name="p0y6" fmla="*/ 394 h 435"/>
              <a:gd name="p0x7" fmla="*/ 1159 w 1200"/>
              <a:gd name="p0y7" fmla="*/ 435 h 435"/>
              <a:gd name="p0x8" fmla="*/ 1110 w 1200"/>
              <a:gd name="p0y8" fmla="*/ 435 h 435"/>
              <a:gd name="p0x9" fmla="*/ 90 w 1200"/>
              <a:gd name="p0y9" fmla="*/ 435 h 435"/>
              <a:gd name="p0x10" fmla="*/ 40 w 1200"/>
              <a:gd name="p0y10" fmla="*/ 435 h 435"/>
              <a:gd name="p0x11" fmla="*/ 0 w 1200"/>
              <a:gd name="p0y11" fmla="*/ 394 h 435"/>
              <a:gd name="p0x12" fmla="*/ 0 w 1200"/>
              <a:gd name="p0y12" fmla="*/ 345 h 435"/>
              <a:gd name="p0x13" fmla="*/ 0 w 1200"/>
              <a:gd name="p0y13" fmla="*/ 90 h 435"/>
              <a:gd name="p0x14" fmla="*/ 0 w 1200"/>
              <a:gd name="p0y14" fmla="*/ 40 h 435"/>
              <a:gd name="p0x15" fmla="*/ 40 w 1200"/>
              <a:gd name="p0y15" fmla="*/ 0 h 435"/>
              <a:gd name="p0x16" fmla="*/ 90 w 1200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43"/>
            </p:custDataLst>
          </p:nvPr>
        </p:nvSpPr>
        <p:spPr>
          <a:xfrm>
            <a:off x="6576041" y="1895475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应用最广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44"/>
            </p:custDataLst>
          </p:nvPr>
        </p:nvSpPr>
        <p:spPr>
          <a:xfrm>
            <a:off x="7338117" y="1819275"/>
            <a:ext cx="1011364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80%+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5"/>
            </p:custDataLst>
          </p:nvPr>
        </p:nvSpPr>
        <p:spPr>
          <a:xfrm>
            <a:off x="5889625" y="249428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 l="-1458" t="-3651" r="-1458" b="-3651"/>
          <a:stretch>
            <a:fillRect/>
          </a:stretch>
        </p:blipFill>
        <p:spPr>
          <a:xfrm>
            <a:off x="5982970" y="2555875"/>
            <a:ext cx="156845" cy="21463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49"/>
            </p:custDataLst>
          </p:nvPr>
        </p:nvSpPr>
        <p:spPr>
          <a:xfrm>
            <a:off x="6347441" y="2539679"/>
            <a:ext cx="168823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企业管理（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MIS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50"/>
            </p:custDataLst>
          </p:nvPr>
        </p:nvSpPr>
        <p:spPr>
          <a:xfrm>
            <a:off x="5889625" y="304546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5956300" y="3107055"/>
            <a:ext cx="209550" cy="21463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54"/>
            </p:custDataLst>
          </p:nvPr>
        </p:nvSpPr>
        <p:spPr>
          <a:xfrm>
            <a:off x="6347441" y="3091015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物资管理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55"/>
            </p:custDataLst>
          </p:nvPr>
        </p:nvSpPr>
        <p:spPr>
          <a:xfrm>
            <a:off x="5889625" y="359664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56"/>
            </p:custDataLst>
          </p:nvPr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rcRect l="-6818" t="-3492" r="-6818" b="-3492"/>
          <a:stretch>
            <a:fillRect/>
          </a:stretch>
        </p:blipFill>
        <p:spPr>
          <a:xfrm>
            <a:off x="5942330" y="3658870"/>
            <a:ext cx="238125" cy="213995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59"/>
            </p:custDataLst>
          </p:nvPr>
        </p:nvSpPr>
        <p:spPr>
          <a:xfrm>
            <a:off x="6347441" y="3642341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报表统计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60"/>
            </p:custDataLst>
          </p:nvPr>
        </p:nvSpPr>
        <p:spPr>
          <a:xfrm>
            <a:off x="5889625" y="41478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61"/>
            </p:custDataLst>
          </p:nvPr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5956300" y="4210050"/>
            <a:ext cx="209550" cy="213995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64"/>
            </p:custDataLst>
          </p:nvPr>
        </p:nvSpPr>
        <p:spPr>
          <a:xfrm>
            <a:off x="6347441" y="4193677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信息情报检索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65"/>
            </p:custDataLst>
          </p:nvPr>
        </p:nvSpPr>
        <p:spPr>
          <a:xfrm>
            <a:off x="5889625" y="469963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66"/>
            </p:custDataLst>
          </p:nvPr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rcRect l="-2381" t="-12593" r="-2381" b="-12593"/>
          <a:stretch>
            <a:fillRect/>
          </a:stretch>
        </p:blipFill>
        <p:spPr>
          <a:xfrm>
            <a:off x="5956300" y="4761230"/>
            <a:ext cx="209550" cy="214630"/>
          </a:xfrm>
          <a:prstGeom prst="rect">
            <a:avLst/>
          </a:prstGeom>
        </p:spPr>
      </p:pic>
      <p:sp>
        <p:nvSpPr>
          <p:cNvPr id="47" name="文本框 46"/>
          <p:cNvSpPr txBox="1"/>
          <p:nvPr>
            <p:custDataLst>
              <p:tags r:id="rId69"/>
            </p:custDataLst>
          </p:nvPr>
        </p:nvSpPr>
        <p:spPr>
          <a:xfrm>
            <a:off x="6347441" y="4745012"/>
            <a:ext cx="2146992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制造资源规划（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MRP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" name="任意多边形 47"/>
          <p:cNvSpPr/>
          <p:nvPr>
            <p:custDataLst>
              <p:tags r:id="rId70"/>
            </p:custDataLst>
          </p:nvPr>
        </p:nvSpPr>
        <p:spPr>
          <a:xfrm>
            <a:off x="5889625" y="525081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9" name="图片 48"/>
          <p:cNvPicPr>
            <a:picLocks noChangeAspect="1"/>
          </p:cNvPicPr>
          <p:nvPr>
            <p:custDataLst>
              <p:tags r:id="rId71"/>
            </p:custDataLst>
          </p:nvPr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rcRect l="-1458" t="-3651" r="-1458" b="-3651"/>
          <a:stretch>
            <a:fillRect/>
          </a:stretch>
        </p:blipFill>
        <p:spPr>
          <a:xfrm>
            <a:off x="5982970" y="5312410"/>
            <a:ext cx="156845" cy="214630"/>
          </a:xfrm>
          <a:prstGeom prst="rect">
            <a:avLst/>
          </a:prstGeom>
        </p:spPr>
      </p:pic>
      <p:sp>
        <p:nvSpPr>
          <p:cNvPr id="50" name="文本框 49"/>
          <p:cNvSpPr txBox="1"/>
          <p:nvPr>
            <p:custDataLst>
              <p:tags r:id="rId74"/>
            </p:custDataLst>
          </p:nvPr>
        </p:nvSpPr>
        <p:spPr>
          <a:xfrm>
            <a:off x="6347441" y="5296348"/>
            <a:ext cx="203173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电子数据交换（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EDI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5889625" y="5916930"/>
            <a:ext cx="5530850" cy="359410"/>
            <a:chOff x="9275" y="9318"/>
            <a:chExt cx="8710" cy="566"/>
          </a:xfrm>
        </p:grpSpPr>
        <p:sp>
          <p:nvSpPr>
            <p:cNvPr id="51" name="任意多边形 50"/>
            <p:cNvSpPr/>
            <p:nvPr>
              <p:custDataLst>
                <p:tags r:id="rId75"/>
              </p:custDataLst>
            </p:nvPr>
          </p:nvSpPr>
          <p:spPr>
            <a:xfrm>
              <a:off x="9275" y="9318"/>
              <a:ext cx="8710" cy="566"/>
            </a:xfrm>
            <a:custGeom>
              <a:avLst/>
              <a:gdLst>
                <a:gd name="sw" fmla="*/ 1 w 8709"/>
                <a:gd name="sh" fmla="*/ 1 h 566"/>
                <a:gd name="mins" fmla="min sw sh"/>
                <a:gd name="dsw" fmla="+- 0 sw mins"/>
                <a:gd name="dsh" fmla="+- 0 sh mins"/>
                <a:gd name="p0x0" fmla="*/ 0 w 8709"/>
                <a:gd name="p0y0" fmla="*/ 0 h 566"/>
                <a:gd name="p0x1" fmla="*/ 8709 w 8709"/>
                <a:gd name="p0y1" fmla="*/ 0 h 566"/>
                <a:gd name="p0x2" fmla="*/ 8709 w 8709"/>
                <a:gd name="p0y2" fmla="*/ 566 h 566"/>
                <a:gd name="p0x3" fmla="*/ 0 w 8709"/>
                <a:gd name="p0y3" fmla="*/ 566 h 566"/>
                <a:gd name="p0x4" fmla="*/ 0 w 8709"/>
                <a:gd name="p0y4" fmla="*/ 0 h 566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>
              <p:custDataLst>
                <p:tags r:id="rId76"/>
              </p:custDataLst>
            </p:nvPr>
          </p:nvSpPr>
          <p:spPr>
            <a:xfrm>
              <a:off x="9275" y="9318"/>
              <a:ext cx="8710" cy="15"/>
            </a:xfrm>
            <a:custGeom>
              <a:avLst/>
              <a:gdLst>
                <a:gd name="sw" fmla="*/ 1 w 8709"/>
                <a:gd name="sh" fmla="*/ 1 h 15"/>
                <a:gd name="mins" fmla="min sw sh"/>
                <a:gd name="dsw" fmla="+- 0 sw mins"/>
                <a:gd name="dsh" fmla="+- 0 sh mins"/>
                <a:gd name="p0x0" fmla="*/ 0 w 8709"/>
                <a:gd name="p0y0" fmla="*/ 0 h 15"/>
                <a:gd name="p0x1" fmla="*/ 8709 w 8709"/>
                <a:gd name="p0y1" fmla="*/ 0 h 15"/>
                <a:gd name="p0x2" fmla="*/ 8709 w 8709"/>
                <a:gd name="p0y2" fmla="*/ 15 h 15"/>
                <a:gd name="p0x3" fmla="*/ 0 w 8709"/>
                <a:gd name="p0y3" fmla="*/ 15 h 15"/>
                <a:gd name="p0x4" fmla="*/ 0 w 8709"/>
                <a:gd name="p0y4" fmla="*/ 0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4" name="文本框 53"/>
          <p:cNvSpPr txBox="1"/>
          <p:nvPr>
            <p:custDataLst>
              <p:tags r:id="rId77"/>
            </p:custDataLst>
          </p:nvPr>
        </p:nvSpPr>
        <p:spPr>
          <a:xfrm>
            <a:off x="5890241" y="5987443"/>
            <a:ext cx="2743353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衍生专业：</a:t>
            </a: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大数据技术与应用专业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计算机应用领域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辅助系统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71500" y="1104900"/>
          <a:ext cx="11049000" cy="537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7350"/>
                <a:gridCol w="3314700"/>
                <a:gridCol w="6076950"/>
              </a:tblGrid>
              <a:tr h="426690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缩写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全称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用途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</a:tr>
              <a:tr h="706487">
                <a:tc>
                  <a:txBody>
                    <a:bodyPr wrap="square"/>
                    <a:p>
                      <a:pPr algn="ctr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CAD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计算机辅助设计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2D/3D</a:t>
                      </a:r>
                      <a:r>
                        <a:rPr 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图形设计，替代手工绘图</a:t>
                      </a:r>
                      <a:endParaRPr 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706487">
                <a:tc>
                  <a:txBody>
                    <a:bodyPr wrap="square"/>
                    <a:p>
                      <a:pPr algn="ctr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CAM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计算机辅助制造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生产设备管理与控制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06487">
                <a:tc>
                  <a:txBody>
                    <a:bodyPr wrap="square"/>
                    <a:p>
                      <a:pPr algn="ctr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CAT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计算机辅助测试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教学测试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软件测试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706487">
                <a:tc>
                  <a:txBody>
                    <a:bodyPr wrap="square"/>
                    <a:p>
                      <a:pPr algn="ctr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CAI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计算机辅助教学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交互教育、个别指导、因人施教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06487">
                <a:tc>
                  <a:txBody>
                    <a:bodyPr wrap="square"/>
                    <a:p>
                      <a:pPr algn="ctr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CAT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计算机辅助翻译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辅助人工翻译，效率提高一倍以上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706487">
                <a:tc>
                  <a:txBody>
                    <a:bodyPr wrap="square"/>
                    <a:p>
                      <a:pPr algn="ctr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CAE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计算机辅助工程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产品全生命周期信息集成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06487">
                <a:tc>
                  <a:txBody>
                    <a:bodyPr wrap="square"/>
                    <a:p>
                      <a:pPr algn="ctr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CIMS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计算机集成制造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设计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制造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管理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市场全面集成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计算机应用领域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人工智能与网络应用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19725" cy="5362575"/>
          </a:xfrm>
          <a:custGeom>
            <a:avLst/>
            <a:gdLst>
              <a:gd name="sw" fmla="*/ 1 w 8535"/>
              <a:gd name="sh" fmla="*/ 1 h 8445"/>
              <a:gd name="mins" fmla="min sw sh"/>
              <a:gd name="dsw" fmla="+- 0 sw mins"/>
              <a:gd name="dsh" fmla="+- 0 sh mins"/>
              <a:gd name="p0x0" fmla="*/ 300 w 8535"/>
              <a:gd name="p0y0" fmla="*/ 0 h 8445"/>
              <a:gd name="p0x1" fmla="*/ 8235 w 8535"/>
              <a:gd name="p0y1" fmla="*/ 0 h 8445"/>
              <a:gd name="p0x2" fmla="*/ 8400 w 8535"/>
              <a:gd name="p0y2" fmla="*/ 0 h 8445"/>
              <a:gd name="p0x3" fmla="*/ 8535 w 8535"/>
              <a:gd name="p0y3" fmla="*/ 134 h 8445"/>
              <a:gd name="p0x4" fmla="*/ 8535 w 8535"/>
              <a:gd name="p0y4" fmla="*/ 300 h 8445"/>
              <a:gd name="p0x5" fmla="*/ 8535 w 8535"/>
              <a:gd name="p0y5" fmla="*/ 8145 h 8445"/>
              <a:gd name="p0x6" fmla="*/ 8535 w 8535"/>
              <a:gd name="p0y6" fmla="*/ 8310 h 8445"/>
              <a:gd name="p0x7" fmla="*/ 8400 w 8535"/>
              <a:gd name="p0y7" fmla="*/ 8445 h 8445"/>
              <a:gd name="p0x8" fmla="*/ 8235 w 8535"/>
              <a:gd name="p0y8" fmla="*/ 8445 h 8445"/>
              <a:gd name="p0x9" fmla="*/ 300 w 8535"/>
              <a:gd name="p0y9" fmla="*/ 8445 h 8445"/>
              <a:gd name="p0x10" fmla="*/ 134 w 8535"/>
              <a:gd name="p0y10" fmla="*/ 8445 h 8445"/>
              <a:gd name="p0x11" fmla="*/ 0 w 8535"/>
              <a:gd name="p0y11" fmla="*/ 8310 h 8445"/>
              <a:gd name="p0x12" fmla="*/ 0 w 8535"/>
              <a:gd name="p0y12" fmla="*/ 8145 h 8445"/>
              <a:gd name="p0x13" fmla="*/ 0 w 8535"/>
              <a:gd name="p0y13" fmla="*/ 300 h 8445"/>
              <a:gd name="p0x14" fmla="*/ 0 w 8535"/>
              <a:gd name="p0y14" fmla="*/ 134 h 8445"/>
              <a:gd name="p0x15" fmla="*/ 134 w 8535"/>
              <a:gd name="p0y15" fmla="*/ 0 h 8445"/>
              <a:gd name="p0x16" fmla="*/ 300 w 85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857250" y="13855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212243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人工智能（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490788"/>
            <a:ext cx="50292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核心能力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2743200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感知、判断、理解、学习、问题求解、图像识别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71525" y="3790950"/>
            <a:ext cx="50292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应用领域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71525" y="4043363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医疗诊断、模式识别、智能检索、语言翻译、机器人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771525" y="5091113"/>
            <a:ext cx="50292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专业衍生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771525" y="5343525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人工智能新专业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6195695" y="1109345"/>
            <a:ext cx="5419725" cy="5362575"/>
          </a:xfrm>
          <a:custGeom>
            <a:avLst/>
            <a:gdLst>
              <a:gd name="sw" fmla="*/ 1 w 8535"/>
              <a:gd name="sh" fmla="*/ 1 h 8445"/>
              <a:gd name="mins" fmla="min sw sh"/>
              <a:gd name="dsw" fmla="+- 0 sw mins"/>
              <a:gd name="dsh" fmla="+- 0 sh mins"/>
              <a:gd name="p0x0" fmla="*/ 300 w 8535"/>
              <a:gd name="p0y0" fmla="*/ 0 h 8445"/>
              <a:gd name="p0x1" fmla="*/ 8235 w 8535"/>
              <a:gd name="p0y1" fmla="*/ 0 h 8445"/>
              <a:gd name="p0x2" fmla="*/ 8400 w 8535"/>
              <a:gd name="p0y2" fmla="*/ 0 h 8445"/>
              <a:gd name="p0x3" fmla="*/ 8535 w 8535"/>
              <a:gd name="p0y3" fmla="*/ 134 h 8445"/>
              <a:gd name="p0x4" fmla="*/ 8535 w 8535"/>
              <a:gd name="p0y4" fmla="*/ 300 h 8445"/>
              <a:gd name="p0x5" fmla="*/ 8535 w 8535"/>
              <a:gd name="p0y5" fmla="*/ 8145 h 8445"/>
              <a:gd name="p0x6" fmla="*/ 8535 w 8535"/>
              <a:gd name="p0y6" fmla="*/ 8310 h 8445"/>
              <a:gd name="p0x7" fmla="*/ 8400 w 8535"/>
              <a:gd name="p0y7" fmla="*/ 8445 h 8445"/>
              <a:gd name="p0x8" fmla="*/ 8235 w 8535"/>
              <a:gd name="p0y8" fmla="*/ 8445 h 8445"/>
              <a:gd name="p0x9" fmla="*/ 300 w 8535"/>
              <a:gd name="p0y9" fmla="*/ 8445 h 8445"/>
              <a:gd name="p0x10" fmla="*/ 134 w 8535"/>
              <a:gd name="p0y10" fmla="*/ 8445 h 8445"/>
              <a:gd name="p0x11" fmla="*/ 0 w 8535"/>
              <a:gd name="p0y11" fmla="*/ 8310 h 8445"/>
              <a:gd name="p0x12" fmla="*/ 0 w 8535"/>
              <a:gd name="p0y12" fmla="*/ 8145 h 8445"/>
              <a:gd name="p0x13" fmla="*/ 0 w 8535"/>
              <a:gd name="p0y13" fmla="*/ 300 h 8445"/>
              <a:gd name="p0x14" fmla="*/ 0 w 8535"/>
              <a:gd name="p0y14" fmla="*/ 134 h 8445"/>
              <a:gd name="p0x15" fmla="*/ 134 w 8535"/>
              <a:gd name="p0y15" fmla="*/ 0 h 8445"/>
              <a:gd name="p0x16" fmla="*/ 300 w 85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63912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6459855" y="1385570"/>
            <a:ext cx="28130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6924675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网络应用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6391275" y="2490788"/>
            <a:ext cx="50292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技术基础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6391275" y="2743200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计算机技术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现代通信技术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=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计算机网络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6391275" y="3790950"/>
            <a:ext cx="50292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核心功能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6391275" y="4043363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实现全球性资源共享和信息传递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6391275" y="5091113"/>
            <a:ext cx="50292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专业衍生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6391275" y="5343525"/>
            <a:ext cx="50292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计算机网络专业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3994150" y="3530600"/>
            <a:ext cx="7950835" cy="1524000"/>
          </a:xfrm>
        </p:spPr>
        <p:txBody>
          <a:bodyPr>
            <a:normAutofit/>
          </a:bodyPr>
          <a:p>
            <a:r>
              <a:rPr lang="zh-CN" altLang="en-US"/>
              <a:t>任务1.2 组装计算机硬件系统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02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冯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诺依曼硬件结构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五大部件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047875" cy="4467225"/>
          </a:xfrm>
          <a:custGeom>
            <a:avLst/>
            <a:gdLst>
              <a:gd name="sw" fmla="*/ 1 w 3225"/>
              <a:gd name="sh" fmla="*/ 1 h 7035"/>
              <a:gd name="mins" fmla="min sw sh"/>
              <a:gd name="dsw" fmla="+- 0 sw mins"/>
              <a:gd name="dsh" fmla="+- 0 sh mins"/>
              <a:gd name="p0x0" fmla="*/ 300 w 3225"/>
              <a:gd name="p0y0" fmla="*/ 0 h 7035"/>
              <a:gd name="p0x1" fmla="*/ 2925 w 3225"/>
              <a:gd name="p0y1" fmla="*/ 0 h 7035"/>
              <a:gd name="p0x2" fmla="*/ 3090 w 3225"/>
              <a:gd name="p0y2" fmla="*/ 0 h 7035"/>
              <a:gd name="p0x3" fmla="*/ 3225 w 3225"/>
              <a:gd name="p0y3" fmla="*/ 134 h 7035"/>
              <a:gd name="p0x4" fmla="*/ 3225 w 3225"/>
              <a:gd name="p0y4" fmla="*/ 300 h 7035"/>
              <a:gd name="p0x5" fmla="*/ 3225 w 3225"/>
              <a:gd name="p0y5" fmla="*/ 6735 h 7035"/>
              <a:gd name="p0x6" fmla="*/ 3225 w 3225"/>
              <a:gd name="p0y6" fmla="*/ 6900 h 7035"/>
              <a:gd name="p0x7" fmla="*/ 3090 w 3225"/>
              <a:gd name="p0y7" fmla="*/ 7035 h 7035"/>
              <a:gd name="p0x8" fmla="*/ 2925 w 3225"/>
              <a:gd name="p0y8" fmla="*/ 7035 h 7035"/>
              <a:gd name="p0x9" fmla="*/ 300 w 3225"/>
              <a:gd name="p0y9" fmla="*/ 7035 h 7035"/>
              <a:gd name="p0x10" fmla="*/ 134 w 3225"/>
              <a:gd name="p0y10" fmla="*/ 7035 h 7035"/>
              <a:gd name="p0x11" fmla="*/ 0 w 3225"/>
              <a:gd name="p0y11" fmla="*/ 6900 h 7035"/>
              <a:gd name="p0x12" fmla="*/ 0 w 3225"/>
              <a:gd name="p0y12" fmla="*/ 6735 h 7035"/>
              <a:gd name="p0x13" fmla="*/ 0 w 3225"/>
              <a:gd name="p0y13" fmla="*/ 300 h 7035"/>
              <a:gd name="p0x14" fmla="*/ 0 w 3225"/>
              <a:gd name="p0y14" fmla="*/ 134 h 7035"/>
              <a:gd name="p0x15" fmla="*/ 134 w 3225"/>
              <a:gd name="p0y15" fmla="*/ 0 h 7035"/>
              <a:gd name="p0x16" fmla="*/ 300 w 3225"/>
              <a:gd name="p0y16" fmla="*/ 0 h 7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26460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887730" y="2726690"/>
            <a:ext cx="18605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2554653"/>
            <a:ext cx="1123950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运算器（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ALU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3278553"/>
            <a:ext cx="1657350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算术运算：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加减乘除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逻辑运算：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与或非、比较、移位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2823845" y="1109345"/>
            <a:ext cx="2047875" cy="4467225"/>
          </a:xfrm>
          <a:custGeom>
            <a:avLst/>
            <a:gdLst>
              <a:gd name="sw" fmla="*/ 1 w 3225"/>
              <a:gd name="sh" fmla="*/ 1 h 7035"/>
              <a:gd name="mins" fmla="min sw sh"/>
              <a:gd name="dsw" fmla="+- 0 sw mins"/>
              <a:gd name="dsh" fmla="+- 0 sh mins"/>
              <a:gd name="p0x0" fmla="*/ 300 w 3225"/>
              <a:gd name="p0y0" fmla="*/ 0 h 7035"/>
              <a:gd name="p0x1" fmla="*/ 2925 w 3225"/>
              <a:gd name="p0y1" fmla="*/ 0 h 7035"/>
              <a:gd name="p0x2" fmla="*/ 3090 w 3225"/>
              <a:gd name="p0y2" fmla="*/ 0 h 7035"/>
              <a:gd name="p0x3" fmla="*/ 3225 w 3225"/>
              <a:gd name="p0y3" fmla="*/ 134 h 7035"/>
              <a:gd name="p0x4" fmla="*/ 3225 w 3225"/>
              <a:gd name="p0y4" fmla="*/ 300 h 7035"/>
              <a:gd name="p0x5" fmla="*/ 3225 w 3225"/>
              <a:gd name="p0y5" fmla="*/ 6735 h 7035"/>
              <a:gd name="p0x6" fmla="*/ 3225 w 3225"/>
              <a:gd name="p0y6" fmla="*/ 6900 h 7035"/>
              <a:gd name="p0x7" fmla="*/ 3090 w 3225"/>
              <a:gd name="p0y7" fmla="*/ 7035 h 7035"/>
              <a:gd name="p0x8" fmla="*/ 2925 w 3225"/>
              <a:gd name="p0y8" fmla="*/ 7035 h 7035"/>
              <a:gd name="p0x9" fmla="*/ 300 w 3225"/>
              <a:gd name="p0y9" fmla="*/ 7035 h 7035"/>
              <a:gd name="p0x10" fmla="*/ 134 w 3225"/>
              <a:gd name="p0y10" fmla="*/ 7035 h 7035"/>
              <a:gd name="p0x11" fmla="*/ 0 w 3225"/>
              <a:gd name="p0y11" fmla="*/ 6900 h 7035"/>
              <a:gd name="p0x12" fmla="*/ 0 w 3225"/>
              <a:gd name="p0y12" fmla="*/ 6735 h 7035"/>
              <a:gd name="p0x13" fmla="*/ 0 w 3225"/>
              <a:gd name="p0y13" fmla="*/ 300 h 7035"/>
              <a:gd name="p0x14" fmla="*/ 0 w 3225"/>
              <a:gd name="p0y14" fmla="*/ 134 h 7035"/>
              <a:gd name="p0x15" fmla="*/ 134 w 3225"/>
              <a:gd name="p0y15" fmla="*/ 0 h 7035"/>
              <a:gd name="p0x16" fmla="*/ 300 w 3225"/>
              <a:gd name="p0y16" fmla="*/ 0 h 7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3019425" y="23717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3105150" y="2452370"/>
            <a:ext cx="24765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3552825" y="2280361"/>
            <a:ext cx="1123950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控制器（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CU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3019425" y="3004261"/>
            <a:ext cx="1657350" cy="139434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工作流程：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取指令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分析指令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发出控制信号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核心职能：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指挥各部件协调工作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5071745" y="1109345"/>
            <a:ext cx="2047875" cy="4467225"/>
          </a:xfrm>
          <a:custGeom>
            <a:avLst/>
            <a:gdLst>
              <a:gd name="sw" fmla="*/ 1 w 3225"/>
              <a:gd name="sh" fmla="*/ 1 h 7035"/>
              <a:gd name="mins" fmla="min sw sh"/>
              <a:gd name="dsw" fmla="+- 0 sw mins"/>
              <a:gd name="dsh" fmla="+- 0 sh mins"/>
              <a:gd name="p0x0" fmla="*/ 300 w 3225"/>
              <a:gd name="p0y0" fmla="*/ 0 h 7035"/>
              <a:gd name="p0x1" fmla="*/ 2925 w 3225"/>
              <a:gd name="p0y1" fmla="*/ 0 h 7035"/>
              <a:gd name="p0x2" fmla="*/ 3090 w 3225"/>
              <a:gd name="p0y2" fmla="*/ 0 h 7035"/>
              <a:gd name="p0x3" fmla="*/ 3225 w 3225"/>
              <a:gd name="p0y3" fmla="*/ 134 h 7035"/>
              <a:gd name="p0x4" fmla="*/ 3225 w 3225"/>
              <a:gd name="p0y4" fmla="*/ 300 h 7035"/>
              <a:gd name="p0x5" fmla="*/ 3225 w 3225"/>
              <a:gd name="p0y5" fmla="*/ 6735 h 7035"/>
              <a:gd name="p0x6" fmla="*/ 3225 w 3225"/>
              <a:gd name="p0y6" fmla="*/ 6900 h 7035"/>
              <a:gd name="p0x7" fmla="*/ 3090 w 3225"/>
              <a:gd name="p0y7" fmla="*/ 7035 h 7035"/>
              <a:gd name="p0x8" fmla="*/ 2925 w 3225"/>
              <a:gd name="p0y8" fmla="*/ 7035 h 7035"/>
              <a:gd name="p0x9" fmla="*/ 300 w 3225"/>
              <a:gd name="p0y9" fmla="*/ 7035 h 7035"/>
              <a:gd name="p0x10" fmla="*/ 134 w 3225"/>
              <a:gd name="p0y10" fmla="*/ 7035 h 7035"/>
              <a:gd name="p0x11" fmla="*/ 0 w 3225"/>
              <a:gd name="p0y11" fmla="*/ 6900 h 7035"/>
              <a:gd name="p0x12" fmla="*/ 0 w 3225"/>
              <a:gd name="p0y12" fmla="*/ 6735 h 7035"/>
              <a:gd name="p0x13" fmla="*/ 0 w 3225"/>
              <a:gd name="p0y13" fmla="*/ 300 h 7035"/>
              <a:gd name="p0x14" fmla="*/ 0 w 3225"/>
              <a:gd name="p0y14" fmla="*/ 134 h 7035"/>
              <a:gd name="p0x15" fmla="*/ 134 w 3225"/>
              <a:gd name="p0y15" fmla="*/ 0 h 7035"/>
              <a:gd name="p0x16" fmla="*/ 300 w 3225"/>
              <a:gd name="p0y16" fmla="*/ 0 h 7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5267325" y="21964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5367020" y="2277110"/>
            <a:ext cx="21907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5800725" y="2247986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存储器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5267325" y="2752811"/>
            <a:ext cx="1657350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内存（主存）：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容量小、速度快，直接与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CPU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交换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5267325" y="3651885"/>
            <a:ext cx="1657350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外存（辅存）：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容量大、速度慢，长期保存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7319645" y="1109345"/>
            <a:ext cx="2047875" cy="4467225"/>
          </a:xfrm>
          <a:custGeom>
            <a:avLst/>
            <a:gdLst>
              <a:gd name="sw" fmla="*/ 1 w 3225"/>
              <a:gd name="sh" fmla="*/ 1 h 7035"/>
              <a:gd name="mins" fmla="min sw sh"/>
              <a:gd name="dsw" fmla="+- 0 sw mins"/>
              <a:gd name="dsh" fmla="+- 0 sh mins"/>
              <a:gd name="p0x0" fmla="*/ 300 w 3225"/>
              <a:gd name="p0y0" fmla="*/ 0 h 7035"/>
              <a:gd name="p0x1" fmla="*/ 2925 w 3225"/>
              <a:gd name="p0y1" fmla="*/ 0 h 7035"/>
              <a:gd name="p0x2" fmla="*/ 3090 w 3225"/>
              <a:gd name="p0y2" fmla="*/ 0 h 7035"/>
              <a:gd name="p0x3" fmla="*/ 3225 w 3225"/>
              <a:gd name="p0y3" fmla="*/ 134 h 7035"/>
              <a:gd name="p0x4" fmla="*/ 3225 w 3225"/>
              <a:gd name="p0y4" fmla="*/ 300 h 7035"/>
              <a:gd name="p0x5" fmla="*/ 3225 w 3225"/>
              <a:gd name="p0y5" fmla="*/ 6735 h 7035"/>
              <a:gd name="p0x6" fmla="*/ 3225 w 3225"/>
              <a:gd name="p0y6" fmla="*/ 6900 h 7035"/>
              <a:gd name="p0x7" fmla="*/ 3090 w 3225"/>
              <a:gd name="p0y7" fmla="*/ 7035 h 7035"/>
              <a:gd name="p0x8" fmla="*/ 2925 w 3225"/>
              <a:gd name="p0y8" fmla="*/ 7035 h 7035"/>
              <a:gd name="p0x9" fmla="*/ 300 w 3225"/>
              <a:gd name="p0y9" fmla="*/ 7035 h 7035"/>
              <a:gd name="p0x10" fmla="*/ 134 w 3225"/>
              <a:gd name="p0y10" fmla="*/ 7035 h 7035"/>
              <a:gd name="p0x11" fmla="*/ 0 w 3225"/>
              <a:gd name="p0y11" fmla="*/ 6900 h 7035"/>
              <a:gd name="p0x12" fmla="*/ 0 w 3225"/>
              <a:gd name="p0y12" fmla="*/ 6735 h 7035"/>
              <a:gd name="p0x13" fmla="*/ 0 w 3225"/>
              <a:gd name="p0y13" fmla="*/ 300 h 7035"/>
              <a:gd name="p0x14" fmla="*/ 0 w 3225"/>
              <a:gd name="p0y14" fmla="*/ 134 h 7035"/>
              <a:gd name="p0x15" fmla="*/ 134 w 3225"/>
              <a:gd name="p0y15" fmla="*/ 0 h 7035"/>
              <a:gd name="p0x16" fmla="*/ 300 w 3225"/>
              <a:gd name="p0y16" fmla="*/ 0 h 7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7515225" y="27832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2738" t="-19825" r="-2738" b="-19825"/>
          <a:stretch>
            <a:fillRect/>
          </a:stretch>
        </p:blipFill>
        <p:spPr>
          <a:xfrm>
            <a:off x="7583805" y="2863850"/>
            <a:ext cx="281305" cy="2527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8048625" y="2834669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输入设备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7515225" y="3339493"/>
            <a:ext cx="165735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键盘、鼠标、扫描仪、摄像头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9567545" y="1109345"/>
            <a:ext cx="2047875" cy="4467225"/>
          </a:xfrm>
          <a:custGeom>
            <a:avLst/>
            <a:gdLst>
              <a:gd name="sw" fmla="*/ 1 w 3225"/>
              <a:gd name="sh" fmla="*/ 1 h 7035"/>
              <a:gd name="mins" fmla="min sw sh"/>
              <a:gd name="dsw" fmla="+- 0 sw mins"/>
              <a:gd name="dsh" fmla="+- 0 sh mins"/>
              <a:gd name="p0x0" fmla="*/ 300 w 3225"/>
              <a:gd name="p0y0" fmla="*/ 0 h 7035"/>
              <a:gd name="p0x1" fmla="*/ 2925 w 3225"/>
              <a:gd name="p0y1" fmla="*/ 0 h 7035"/>
              <a:gd name="p0x2" fmla="*/ 3090 w 3225"/>
              <a:gd name="p0y2" fmla="*/ 0 h 7035"/>
              <a:gd name="p0x3" fmla="*/ 3225 w 3225"/>
              <a:gd name="p0y3" fmla="*/ 134 h 7035"/>
              <a:gd name="p0x4" fmla="*/ 3225 w 3225"/>
              <a:gd name="p0y4" fmla="*/ 300 h 7035"/>
              <a:gd name="p0x5" fmla="*/ 3225 w 3225"/>
              <a:gd name="p0y5" fmla="*/ 6735 h 7035"/>
              <a:gd name="p0x6" fmla="*/ 3225 w 3225"/>
              <a:gd name="p0y6" fmla="*/ 6900 h 7035"/>
              <a:gd name="p0x7" fmla="*/ 3090 w 3225"/>
              <a:gd name="p0y7" fmla="*/ 7035 h 7035"/>
              <a:gd name="p0x8" fmla="*/ 2925 w 3225"/>
              <a:gd name="p0y8" fmla="*/ 7035 h 7035"/>
              <a:gd name="p0x9" fmla="*/ 300 w 3225"/>
              <a:gd name="p0y9" fmla="*/ 7035 h 7035"/>
              <a:gd name="p0x10" fmla="*/ 134 w 3225"/>
              <a:gd name="p0y10" fmla="*/ 7035 h 7035"/>
              <a:gd name="p0x11" fmla="*/ 0 w 3225"/>
              <a:gd name="p0y11" fmla="*/ 6900 h 7035"/>
              <a:gd name="p0x12" fmla="*/ 0 w 3225"/>
              <a:gd name="p0y12" fmla="*/ 6735 h 7035"/>
              <a:gd name="p0x13" fmla="*/ 0 w 3225"/>
              <a:gd name="p0y13" fmla="*/ 300 h 7035"/>
              <a:gd name="p0x14" fmla="*/ 0 w 3225"/>
              <a:gd name="p0y14" fmla="*/ 134 h 7035"/>
              <a:gd name="p0x15" fmla="*/ 134 w 3225"/>
              <a:gd name="p0y15" fmla="*/ 0 h 7035"/>
              <a:gd name="p0x16" fmla="*/ 300 w 3225"/>
              <a:gd name="p0y16" fmla="*/ 0 h 7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9763125" y="27832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2000" t="-7681" r="-2000" b="-7681"/>
          <a:stretch>
            <a:fillRect/>
          </a:stretch>
        </p:blipFill>
        <p:spPr>
          <a:xfrm>
            <a:off x="9848850" y="2863850"/>
            <a:ext cx="247650" cy="25273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10296525" y="2834669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输出设备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7"/>
            </p:custDataLst>
          </p:nvPr>
        </p:nvSpPr>
        <p:spPr>
          <a:xfrm>
            <a:off x="9763125" y="3339493"/>
            <a:ext cx="165735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显示器、打印机、绘图仪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575945" y="5776595"/>
            <a:ext cx="11039475" cy="695325"/>
          </a:xfrm>
          <a:custGeom>
            <a:avLst/>
            <a:gdLst>
              <a:gd name="sw" fmla="*/ 1 w 17385"/>
              <a:gd name="sh" fmla="*/ 1 h 1095"/>
              <a:gd name="mins" fmla="min sw sh"/>
              <a:gd name="dsw" fmla="+- 0 sw mins"/>
              <a:gd name="dsh" fmla="+- 0 sh mins"/>
              <a:gd name="p0x0" fmla="*/ 300 w 17385"/>
              <a:gd name="p0y0" fmla="*/ 0 h 1095"/>
              <a:gd name="p0x1" fmla="*/ 17085 w 17385"/>
              <a:gd name="p0y1" fmla="*/ 0 h 1095"/>
              <a:gd name="p0x2" fmla="*/ 17250 w 17385"/>
              <a:gd name="p0y2" fmla="*/ 0 h 1095"/>
              <a:gd name="p0x3" fmla="*/ 17385 w 17385"/>
              <a:gd name="p0y3" fmla="*/ 134 h 1095"/>
              <a:gd name="p0x4" fmla="*/ 17385 w 17385"/>
              <a:gd name="p0y4" fmla="*/ 300 h 1095"/>
              <a:gd name="p0x5" fmla="*/ 17385 w 17385"/>
              <a:gd name="p0y5" fmla="*/ 795 h 1095"/>
              <a:gd name="p0x6" fmla="*/ 17385 w 17385"/>
              <a:gd name="p0y6" fmla="*/ 960 h 1095"/>
              <a:gd name="p0x7" fmla="*/ 17250 w 17385"/>
              <a:gd name="p0y7" fmla="*/ 1095 h 1095"/>
              <a:gd name="p0x8" fmla="*/ 17085 w 17385"/>
              <a:gd name="p0y8" fmla="*/ 1095 h 1095"/>
              <a:gd name="p0x9" fmla="*/ 300 w 17385"/>
              <a:gd name="p0y9" fmla="*/ 1095 h 1095"/>
              <a:gd name="p0x10" fmla="*/ 134 w 17385"/>
              <a:gd name="p0y10" fmla="*/ 1095 h 1095"/>
              <a:gd name="p0x11" fmla="*/ 0 w 17385"/>
              <a:gd name="p0y11" fmla="*/ 960 h 1095"/>
              <a:gd name="p0x12" fmla="*/ 0 w 17385"/>
              <a:gd name="p0y12" fmla="*/ 795 h 1095"/>
              <a:gd name="p0x13" fmla="*/ 0 w 17385"/>
              <a:gd name="p0y13" fmla="*/ 300 h 1095"/>
              <a:gd name="p0x14" fmla="*/ 0 w 17385"/>
              <a:gd name="p0y14" fmla="*/ 134 h 1095"/>
              <a:gd name="p0x15" fmla="*/ 134 w 17385"/>
              <a:gd name="p0y15" fmla="*/ 0 h 1095"/>
              <a:gd name="p0x16" fmla="*/ 300 w 17385"/>
              <a:gd name="p0y16" fmla="*/ 0 h 10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9"/>
            </p:custDataLst>
          </p:nvPr>
        </p:nvSpPr>
        <p:spPr>
          <a:xfrm>
            <a:off x="2822229" y="5912167"/>
            <a:ext cx="6547465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CPU = 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运算器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控制器（计算机的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大脑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存储器层次结构与工作原理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764280" cy="5362575"/>
          </a:xfrm>
          <a:custGeom>
            <a:avLst/>
            <a:gdLst>
              <a:gd name="sw" fmla="*/ 1 w 5928"/>
              <a:gd name="sh" fmla="*/ 1 h 8445"/>
              <a:gd name="mins" fmla="min sw sh"/>
              <a:gd name="dsw" fmla="+- 0 sw mins"/>
              <a:gd name="dsh" fmla="+- 0 sh mins"/>
              <a:gd name="p0x0" fmla="*/ 300 w 5928"/>
              <a:gd name="p0y0" fmla="*/ 0 h 8445"/>
              <a:gd name="p0x1" fmla="*/ 5628 w 5928"/>
              <a:gd name="p0y1" fmla="*/ 0 h 8445"/>
              <a:gd name="p0x2" fmla="*/ 5793 w 5928"/>
              <a:gd name="p0y2" fmla="*/ 0 h 8445"/>
              <a:gd name="p0x3" fmla="*/ 5928 w 5928"/>
              <a:gd name="p0y3" fmla="*/ 134 h 8445"/>
              <a:gd name="p0x4" fmla="*/ 5928 w 5928"/>
              <a:gd name="p0y4" fmla="*/ 300 h 8445"/>
              <a:gd name="p0x5" fmla="*/ 5928 w 5928"/>
              <a:gd name="p0y5" fmla="*/ 8145 h 8445"/>
              <a:gd name="p0x6" fmla="*/ 5928 w 5928"/>
              <a:gd name="p0y6" fmla="*/ 8310 h 8445"/>
              <a:gd name="p0x7" fmla="*/ 5793 w 5928"/>
              <a:gd name="p0y7" fmla="*/ 8445 h 8445"/>
              <a:gd name="p0x8" fmla="*/ 5628 w 5928"/>
              <a:gd name="p0y8" fmla="*/ 8445 h 8445"/>
              <a:gd name="p0x9" fmla="*/ 300 w 5928"/>
              <a:gd name="p0y9" fmla="*/ 8445 h 8445"/>
              <a:gd name="p0x10" fmla="*/ 134 w 5928"/>
              <a:gd name="p0y10" fmla="*/ 8445 h 8445"/>
              <a:gd name="p0x11" fmla="*/ 0 w 5928"/>
              <a:gd name="p0y11" fmla="*/ 8310 h 8445"/>
              <a:gd name="p0x12" fmla="*/ 0 w 5928"/>
              <a:gd name="p0y12" fmla="*/ 8145 h 8445"/>
              <a:gd name="p0x13" fmla="*/ 0 w 5928"/>
              <a:gd name="p0y13" fmla="*/ 300 h 8445"/>
              <a:gd name="p0x14" fmla="*/ 0 w 5928"/>
              <a:gd name="p0y14" fmla="*/ 134 h 8445"/>
              <a:gd name="p0x15" fmla="*/ 134 w 5928"/>
              <a:gd name="p0y15" fmla="*/ 0 h 8445"/>
              <a:gd name="p0x16" fmla="*/ 300 w 5928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2210435" y="146685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305685" y="1562100"/>
            <a:ext cx="3048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175501" y="2000250"/>
            <a:ext cx="832399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CPU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029720" y="2390775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中央处理器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2372360" y="2733675"/>
            <a:ext cx="171450" cy="228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2372360" y="3000375"/>
            <a:ext cx="171450" cy="228600"/>
          </a:xfrm>
          <a:prstGeom prst="rect">
            <a:avLst/>
          </a:prstGeom>
        </p:spPr>
      </p:pic>
      <p:sp>
        <p:nvSpPr>
          <p:cNvPr id="11" name="任意多边形 10"/>
          <p:cNvSpPr/>
          <p:nvPr>
            <p:custDataLst>
              <p:tags r:id="rId15"/>
            </p:custDataLst>
          </p:nvPr>
        </p:nvSpPr>
        <p:spPr>
          <a:xfrm>
            <a:off x="2248535" y="33432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2000" t="-19825" r="-2000" b="-19825"/>
          <a:stretch>
            <a:fillRect/>
          </a:stretch>
        </p:blipFill>
        <p:spPr>
          <a:xfrm>
            <a:off x="2334260" y="3423920"/>
            <a:ext cx="247650" cy="2527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9"/>
            </p:custDataLst>
          </p:nvPr>
        </p:nvSpPr>
        <p:spPr>
          <a:xfrm>
            <a:off x="1772545" y="3800475"/>
            <a:ext cx="16002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内存（主存）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0"/>
            </p:custDataLst>
          </p:nvPr>
        </p:nvSpPr>
        <p:spPr>
          <a:xfrm>
            <a:off x="1943995" y="4138613"/>
            <a:ext cx="12002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直接数据交换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2372360" y="4481195"/>
            <a:ext cx="171450" cy="2286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>
            <a:fillRect/>
          </a:stretch>
        </p:blipFill>
        <p:spPr>
          <a:xfrm>
            <a:off x="2372360" y="4747895"/>
            <a:ext cx="171450" cy="228600"/>
          </a:xfrm>
          <a:prstGeom prst="rect">
            <a:avLst/>
          </a:prstGeom>
        </p:spPr>
      </p:pic>
      <p:sp>
        <p:nvSpPr>
          <p:cNvPr id="17" name="任意多边形 16"/>
          <p:cNvSpPr/>
          <p:nvPr>
            <p:custDataLst>
              <p:tags r:id="rId27"/>
            </p:custDataLst>
          </p:nvPr>
        </p:nvSpPr>
        <p:spPr>
          <a:xfrm>
            <a:off x="2248535" y="50907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2348230" y="5172075"/>
            <a:ext cx="219075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31"/>
            </p:custDataLst>
          </p:nvPr>
        </p:nvSpPr>
        <p:spPr>
          <a:xfrm>
            <a:off x="1493568" y="5548313"/>
            <a:ext cx="2158232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外存（硬盘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/SSD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32"/>
            </p:custDataLst>
          </p:nvPr>
        </p:nvSpPr>
        <p:spPr>
          <a:xfrm>
            <a:off x="1943995" y="5886450"/>
            <a:ext cx="12002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长期数据保存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33"/>
            </p:custDataLst>
          </p:nvPr>
        </p:nvSpPr>
        <p:spPr>
          <a:xfrm>
            <a:off x="4616450" y="1109345"/>
            <a:ext cx="6998970" cy="4210050"/>
          </a:xfrm>
          <a:custGeom>
            <a:avLst/>
            <a:gdLst>
              <a:gd name="sw" fmla="*/ 1 w 11021"/>
              <a:gd name="sh" fmla="*/ 1 h 6630"/>
              <a:gd name="mins" fmla="min sw sh"/>
              <a:gd name="dsw" fmla="+- 0 sw mins"/>
              <a:gd name="dsh" fmla="+- 0 sh mins"/>
              <a:gd name="p0x0" fmla="*/ 300 w 11021"/>
              <a:gd name="p0y0" fmla="*/ 0 h 6630"/>
              <a:gd name="p0x1" fmla="*/ 10721 w 11021"/>
              <a:gd name="p0y1" fmla="*/ 0 h 6630"/>
              <a:gd name="p0x2" fmla="*/ 10887 w 11021"/>
              <a:gd name="p0y2" fmla="*/ 0 h 6630"/>
              <a:gd name="p0x3" fmla="*/ 11021 w 11021"/>
              <a:gd name="p0y3" fmla="*/ 134 h 6630"/>
              <a:gd name="p0x4" fmla="*/ 11021 w 11021"/>
              <a:gd name="p0y4" fmla="*/ 300 h 6630"/>
              <a:gd name="p0x5" fmla="*/ 11021 w 11021"/>
              <a:gd name="p0y5" fmla="*/ 6330 h 6630"/>
              <a:gd name="p0x6" fmla="*/ 11021 w 11021"/>
              <a:gd name="p0y6" fmla="*/ 6495 h 6630"/>
              <a:gd name="p0x7" fmla="*/ 10887 w 11021"/>
              <a:gd name="p0y7" fmla="*/ 6630 h 6630"/>
              <a:gd name="p0x8" fmla="*/ 10721 w 11021"/>
              <a:gd name="p0y8" fmla="*/ 6630 h 6630"/>
              <a:gd name="p0x9" fmla="*/ 300 w 11021"/>
              <a:gd name="p0y9" fmla="*/ 6630 h 6630"/>
              <a:gd name="p0x10" fmla="*/ 134 w 11021"/>
              <a:gd name="p0y10" fmla="*/ 6630 h 6630"/>
              <a:gd name="p0x11" fmla="*/ 0 w 11021"/>
              <a:gd name="p0y11" fmla="*/ 6495 h 6630"/>
              <a:gd name="p0x12" fmla="*/ 0 w 11021"/>
              <a:gd name="p0y12" fmla="*/ 6330 h 6630"/>
              <a:gd name="p0x13" fmla="*/ 0 w 11021"/>
              <a:gd name="p0y13" fmla="*/ 300 h 6630"/>
              <a:gd name="p0x14" fmla="*/ 0 w 11021"/>
              <a:gd name="p0y14" fmla="*/ 134 h 6630"/>
              <a:gd name="p0x15" fmla="*/ 134 w 11021"/>
              <a:gd name="p0y15" fmla="*/ 0 h 6630"/>
              <a:gd name="p0x16" fmla="*/ 300 w 11021"/>
              <a:gd name="p0y16" fmla="*/ 0 h 66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34"/>
            </p:custDataLst>
          </p:nvPr>
        </p:nvSpPr>
        <p:spPr>
          <a:xfrm>
            <a:off x="4812059" y="1288732"/>
            <a:ext cx="660841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基本工作流程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35"/>
            </p:custDataLst>
          </p:nvPr>
        </p:nvSpPr>
        <p:spPr>
          <a:xfrm>
            <a:off x="4812030" y="17526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36"/>
            </p:custDataLst>
          </p:nvPr>
        </p:nvSpPr>
        <p:spPr>
          <a:xfrm>
            <a:off x="4918101" y="1802130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7"/>
            </p:custDataLst>
          </p:nvPr>
        </p:nvSpPr>
        <p:spPr>
          <a:xfrm>
            <a:off x="5269259" y="1738313"/>
            <a:ext cx="615121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输入设备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存储器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：存入程序和数据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>
            <a:fillRect/>
          </a:stretch>
        </p:blipFill>
        <p:spPr>
          <a:xfrm>
            <a:off x="8044815" y="2171700"/>
            <a:ext cx="142875" cy="190500"/>
          </a:xfrm>
          <a:prstGeom prst="rect">
            <a:avLst/>
          </a:prstGeom>
        </p:spPr>
      </p:pic>
      <p:sp>
        <p:nvSpPr>
          <p:cNvPr id="27" name="任意多边形 26"/>
          <p:cNvSpPr/>
          <p:nvPr>
            <p:custDataLst>
              <p:tags r:id="rId41"/>
            </p:custDataLst>
          </p:nvPr>
        </p:nvSpPr>
        <p:spPr>
          <a:xfrm>
            <a:off x="4812030" y="24384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42"/>
            </p:custDataLst>
          </p:nvPr>
        </p:nvSpPr>
        <p:spPr>
          <a:xfrm>
            <a:off x="4918101" y="2487930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43"/>
            </p:custDataLst>
          </p:nvPr>
        </p:nvSpPr>
        <p:spPr>
          <a:xfrm>
            <a:off x="5269259" y="2424113"/>
            <a:ext cx="615121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控制器取指令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译码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：从存储器逐条取出指令并翻译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>
            <a:fillRect/>
          </a:stretch>
        </p:blipFill>
        <p:spPr>
          <a:xfrm>
            <a:off x="8044815" y="2857500"/>
            <a:ext cx="142875" cy="190500"/>
          </a:xfrm>
          <a:prstGeom prst="rect">
            <a:avLst/>
          </a:prstGeom>
        </p:spPr>
      </p:pic>
      <p:sp>
        <p:nvSpPr>
          <p:cNvPr id="31" name="任意多边形 30"/>
          <p:cNvSpPr/>
          <p:nvPr>
            <p:custDataLst>
              <p:tags r:id="rId45"/>
            </p:custDataLst>
          </p:nvPr>
        </p:nvSpPr>
        <p:spPr>
          <a:xfrm>
            <a:off x="4812030" y="31242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46"/>
            </p:custDataLst>
          </p:nvPr>
        </p:nvSpPr>
        <p:spPr>
          <a:xfrm>
            <a:off x="4918101" y="3173730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7"/>
            </p:custDataLst>
          </p:nvPr>
        </p:nvSpPr>
        <p:spPr>
          <a:xfrm>
            <a:off x="5269259" y="3109913"/>
            <a:ext cx="615121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发出控制信号</a:t>
            </a:r>
            <a:r>
              <a:rPr 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：控制器向运算器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存储器发送指令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>
            <a:fillRect/>
          </a:stretch>
        </p:blipFill>
        <p:spPr>
          <a:xfrm>
            <a:off x="8044815" y="3543300"/>
            <a:ext cx="142875" cy="190500"/>
          </a:xfrm>
          <a:prstGeom prst="rect">
            <a:avLst/>
          </a:prstGeom>
        </p:spPr>
      </p:pic>
      <p:sp>
        <p:nvSpPr>
          <p:cNvPr id="35" name="任意多边形 34"/>
          <p:cNvSpPr/>
          <p:nvPr>
            <p:custDataLst>
              <p:tags r:id="rId49"/>
            </p:custDataLst>
          </p:nvPr>
        </p:nvSpPr>
        <p:spPr>
          <a:xfrm>
            <a:off x="4812030" y="38100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50"/>
            </p:custDataLst>
          </p:nvPr>
        </p:nvSpPr>
        <p:spPr>
          <a:xfrm>
            <a:off x="4918101" y="3859530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51"/>
            </p:custDataLst>
          </p:nvPr>
        </p:nvSpPr>
        <p:spPr>
          <a:xfrm>
            <a:off x="5269259" y="3795713"/>
            <a:ext cx="615121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运算器执行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存回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：执行计算并将结果存回存储器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>
            <a:fillRect/>
          </a:stretch>
        </p:blipFill>
        <p:spPr>
          <a:xfrm>
            <a:off x="8044815" y="4229100"/>
            <a:ext cx="142875" cy="190500"/>
          </a:xfrm>
          <a:prstGeom prst="rect">
            <a:avLst/>
          </a:prstGeom>
        </p:spPr>
      </p:pic>
      <p:sp>
        <p:nvSpPr>
          <p:cNvPr id="39" name="任意多边形 38"/>
          <p:cNvSpPr/>
          <p:nvPr>
            <p:custDataLst>
              <p:tags r:id="rId53"/>
            </p:custDataLst>
          </p:nvPr>
        </p:nvSpPr>
        <p:spPr>
          <a:xfrm>
            <a:off x="4812030" y="44958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54"/>
            </p:custDataLst>
          </p:nvPr>
        </p:nvSpPr>
        <p:spPr>
          <a:xfrm>
            <a:off x="4918101" y="4545330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55"/>
            </p:custDataLst>
          </p:nvPr>
        </p:nvSpPr>
        <p:spPr>
          <a:xfrm>
            <a:off x="5269259" y="4481513"/>
            <a:ext cx="615121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输出命令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：控制器发出命令，输出设备显示结果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56"/>
            </p:custDataLst>
          </p:nvPr>
        </p:nvSpPr>
        <p:spPr>
          <a:xfrm>
            <a:off x="4616450" y="5519420"/>
            <a:ext cx="6998970" cy="952500"/>
          </a:xfrm>
          <a:custGeom>
            <a:avLst/>
            <a:gdLst>
              <a:gd name="sw" fmla="*/ 1 w 11021"/>
              <a:gd name="sh" fmla="*/ 1 h 1500"/>
              <a:gd name="mins" fmla="min sw sh"/>
              <a:gd name="dsw" fmla="+- 0 sw mins"/>
              <a:gd name="dsh" fmla="+- 0 sh mins"/>
              <a:gd name="p0x0" fmla="*/ 300 w 11021"/>
              <a:gd name="p0y0" fmla="*/ 0 h 1500"/>
              <a:gd name="p0x1" fmla="*/ 10721 w 11021"/>
              <a:gd name="p0y1" fmla="*/ 0 h 1500"/>
              <a:gd name="p0x2" fmla="*/ 10887 w 11021"/>
              <a:gd name="p0y2" fmla="*/ 0 h 1500"/>
              <a:gd name="p0x3" fmla="*/ 11021 w 11021"/>
              <a:gd name="p0y3" fmla="*/ 134 h 1500"/>
              <a:gd name="p0x4" fmla="*/ 11021 w 11021"/>
              <a:gd name="p0y4" fmla="*/ 300 h 1500"/>
              <a:gd name="p0x5" fmla="*/ 11021 w 11021"/>
              <a:gd name="p0y5" fmla="*/ 1200 h 1500"/>
              <a:gd name="p0x6" fmla="*/ 11021 w 11021"/>
              <a:gd name="p0y6" fmla="*/ 1365 h 1500"/>
              <a:gd name="p0x7" fmla="*/ 10887 w 11021"/>
              <a:gd name="p0y7" fmla="*/ 1500 h 1500"/>
              <a:gd name="p0x8" fmla="*/ 10721 w 11021"/>
              <a:gd name="p0y8" fmla="*/ 1500 h 1500"/>
              <a:gd name="p0x9" fmla="*/ 300 w 11021"/>
              <a:gd name="p0y9" fmla="*/ 1500 h 1500"/>
              <a:gd name="p0x10" fmla="*/ 134 w 11021"/>
              <a:gd name="p0y10" fmla="*/ 1500 h 1500"/>
              <a:gd name="p0x11" fmla="*/ 0 w 11021"/>
              <a:gd name="p0y11" fmla="*/ 1365 h 1500"/>
              <a:gd name="p0x12" fmla="*/ 0 w 11021"/>
              <a:gd name="p0y12" fmla="*/ 1200 h 1500"/>
              <a:gd name="p0x13" fmla="*/ 0 w 11021"/>
              <a:gd name="p0y13" fmla="*/ 300 h 1500"/>
              <a:gd name="p0x14" fmla="*/ 0 w 11021"/>
              <a:gd name="p0y14" fmla="*/ 134 h 1500"/>
              <a:gd name="p0x15" fmla="*/ 134 w 11021"/>
              <a:gd name="p0y15" fmla="*/ 0 h 1500"/>
              <a:gd name="p0x16" fmla="*/ 300 w 11021"/>
              <a:gd name="p0y16" fmla="*/ 0 h 15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rcRect/>
          <a:stretch>
            <a:fillRect/>
          </a:stretch>
        </p:blipFill>
        <p:spPr>
          <a:xfrm>
            <a:off x="5622925" y="5881370"/>
            <a:ext cx="171450" cy="228600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60"/>
            </p:custDataLst>
          </p:nvPr>
        </p:nvSpPr>
        <p:spPr>
          <a:xfrm>
            <a:off x="5966070" y="5813108"/>
            <a:ext cx="4967069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存储程序，程序控制（数据流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控制流）</a:t>
            </a:r>
            <a:endParaRPr lang="zh-CN" altLang="en-US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性能指标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运算速度与字长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525" y="1263968"/>
            <a:ext cx="2549128" cy="74390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3.60</a:t>
            </a: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GHz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71525" y="1990592"/>
            <a:ext cx="55302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AMD Ryzen7 3700X </a:t>
            </a:r>
            <a:r>
              <a:rPr 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主频实例</a:t>
            </a:r>
            <a:endParaRPr lang="zh-CN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71525" y="2426418"/>
            <a:ext cx="553023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主频定义：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常用主频（时钟频率）描述运算速度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71525" y="2803474"/>
            <a:ext cx="553023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单位：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GHz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（吉赫兹）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71525" y="3180531"/>
            <a:ext cx="553023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规律：主频越高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运算速度越快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575945" y="3890645"/>
            <a:ext cx="5920740" cy="2581275"/>
          </a:xfrm>
          <a:custGeom>
            <a:avLst/>
            <a:gdLst>
              <a:gd name="sw" fmla="*/ 1 w 9324"/>
              <a:gd name="sh" fmla="*/ 1 h 4065"/>
              <a:gd name="mins" fmla="min sw sh"/>
              <a:gd name="dsw" fmla="+- 0 sw mins"/>
              <a:gd name="dsh" fmla="+- 0 sh mins"/>
              <a:gd name="p0x0" fmla="*/ 300 w 9324"/>
              <a:gd name="p0y0" fmla="*/ 0 h 4065"/>
              <a:gd name="p0x1" fmla="*/ 9024 w 9324"/>
              <a:gd name="p0y1" fmla="*/ 0 h 4065"/>
              <a:gd name="p0x2" fmla="*/ 9189 w 9324"/>
              <a:gd name="p0y2" fmla="*/ 0 h 4065"/>
              <a:gd name="p0x3" fmla="*/ 9324 w 9324"/>
              <a:gd name="p0y3" fmla="*/ 134 h 4065"/>
              <a:gd name="p0x4" fmla="*/ 9324 w 9324"/>
              <a:gd name="p0y4" fmla="*/ 300 h 4065"/>
              <a:gd name="p0x5" fmla="*/ 9324 w 9324"/>
              <a:gd name="p0y5" fmla="*/ 3765 h 4065"/>
              <a:gd name="p0x6" fmla="*/ 9324 w 9324"/>
              <a:gd name="p0y6" fmla="*/ 3930 h 4065"/>
              <a:gd name="p0x7" fmla="*/ 9189 w 9324"/>
              <a:gd name="p0y7" fmla="*/ 4065 h 4065"/>
              <a:gd name="p0x8" fmla="*/ 9024 w 9324"/>
              <a:gd name="p0y8" fmla="*/ 4065 h 4065"/>
              <a:gd name="p0x9" fmla="*/ 300 w 9324"/>
              <a:gd name="p0y9" fmla="*/ 4065 h 4065"/>
              <a:gd name="p0x10" fmla="*/ 134 w 9324"/>
              <a:gd name="p0y10" fmla="*/ 4065 h 4065"/>
              <a:gd name="p0x11" fmla="*/ 0 w 9324"/>
              <a:gd name="p0y11" fmla="*/ 3930 h 4065"/>
              <a:gd name="p0x12" fmla="*/ 0 w 9324"/>
              <a:gd name="p0y12" fmla="*/ 3765 h 4065"/>
              <a:gd name="p0x13" fmla="*/ 0 w 9324"/>
              <a:gd name="p0y13" fmla="*/ 300 h 4065"/>
              <a:gd name="p0x14" fmla="*/ 0 w 9324"/>
              <a:gd name="p0y14" fmla="*/ 134 h 4065"/>
              <a:gd name="p0x15" fmla="*/ 134 w 9324"/>
              <a:gd name="p0y15" fmla="*/ 0 h 4065"/>
              <a:gd name="p0x16" fmla="*/ 300 w 9324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1709147" y="4652981"/>
            <a:ext cx="1251871" cy="5591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36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1-3</a:t>
            </a:r>
            <a:endParaRPr sz="36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1634947" y="5223501"/>
            <a:ext cx="943051" cy="457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早期处理器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主频范围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569552" y="4652981"/>
            <a:ext cx="1251871" cy="5591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36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3-5</a:t>
            </a:r>
            <a:endParaRPr sz="36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4581077" y="5223501"/>
            <a:ext cx="771601" cy="457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现代主流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主频范围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6772910" y="11093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6968490" y="15570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2000" t="-2933" r="-2000" b="-2933"/>
          <a:stretch>
            <a:fillRect/>
          </a:stretch>
        </p:blipFill>
        <p:spPr>
          <a:xfrm>
            <a:off x="7054215" y="1638300"/>
            <a:ext cx="247650" cy="252095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18"/>
            </p:custDataLst>
          </p:nvPr>
        </p:nvSpPr>
        <p:spPr>
          <a:xfrm>
            <a:off x="7501909" y="1584007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字长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6968509" y="2114550"/>
            <a:ext cx="445196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CPU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在同一时间内处理的二进制位数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0"/>
            </p:custDataLst>
          </p:nvPr>
        </p:nvSpPr>
        <p:spPr>
          <a:xfrm>
            <a:off x="6968490" y="2547620"/>
            <a:ext cx="399415" cy="276225"/>
          </a:xfrm>
          <a:custGeom>
            <a:avLst/>
            <a:gdLst>
              <a:gd name="sw" fmla="*/ 1 w 629"/>
              <a:gd name="sh" fmla="*/ 1 h 435"/>
              <a:gd name="mins" fmla="min sw sh"/>
              <a:gd name="dsw" fmla="+- 0 sw mins"/>
              <a:gd name="dsh" fmla="+- 0 sh mins"/>
              <a:gd name="p0x0" fmla="*/ 90 w 629"/>
              <a:gd name="p0y0" fmla="*/ 0 h 435"/>
              <a:gd name="p0x1" fmla="*/ 539 w 629"/>
              <a:gd name="p0y1" fmla="*/ 0 h 435"/>
              <a:gd name="p0x2" fmla="*/ 589 w 629"/>
              <a:gd name="p0y2" fmla="*/ 0 h 435"/>
              <a:gd name="p0x3" fmla="*/ 629 w 629"/>
              <a:gd name="p0y3" fmla="*/ 40 h 435"/>
              <a:gd name="p0x4" fmla="*/ 629 w 629"/>
              <a:gd name="p0y4" fmla="*/ 90 h 435"/>
              <a:gd name="p0x5" fmla="*/ 629 w 629"/>
              <a:gd name="p0y5" fmla="*/ 345 h 435"/>
              <a:gd name="p0x6" fmla="*/ 629 w 629"/>
              <a:gd name="p0y6" fmla="*/ 394 h 435"/>
              <a:gd name="p0x7" fmla="*/ 589 w 629"/>
              <a:gd name="p0y7" fmla="*/ 435 h 435"/>
              <a:gd name="p0x8" fmla="*/ 539 w 629"/>
              <a:gd name="p0y8" fmla="*/ 435 h 435"/>
              <a:gd name="p0x9" fmla="*/ 90 w 629"/>
              <a:gd name="p0y9" fmla="*/ 435 h 435"/>
              <a:gd name="p0x10" fmla="*/ 40 w 629"/>
              <a:gd name="p0y10" fmla="*/ 435 h 435"/>
              <a:gd name="p0x11" fmla="*/ 0 w 629"/>
              <a:gd name="p0y11" fmla="*/ 394 h 435"/>
              <a:gd name="p0x12" fmla="*/ 0 w 629"/>
              <a:gd name="p0y12" fmla="*/ 345 h 435"/>
              <a:gd name="p0x13" fmla="*/ 0 w 629"/>
              <a:gd name="p0y13" fmla="*/ 90 h 435"/>
              <a:gd name="p0x14" fmla="*/ 0 w 629"/>
              <a:gd name="p0y14" fmla="*/ 40 h 435"/>
              <a:gd name="p0x15" fmla="*/ 40 w 629"/>
              <a:gd name="p0y15" fmla="*/ 0 h 435"/>
              <a:gd name="p0x16" fmla="*/ 90 w 629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7044709" y="2586038"/>
            <a:ext cx="399898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</a:t>
            </a:r>
            <a:endParaRPr lang="zh-CN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2"/>
            </p:custDataLst>
          </p:nvPr>
        </p:nvSpPr>
        <p:spPr>
          <a:xfrm>
            <a:off x="7444607" y="2586038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3"/>
            </p:custDataLst>
          </p:nvPr>
        </p:nvSpPr>
        <p:spPr>
          <a:xfrm>
            <a:off x="7672705" y="2547620"/>
            <a:ext cx="495300" cy="276225"/>
          </a:xfrm>
          <a:custGeom>
            <a:avLst/>
            <a:gdLst>
              <a:gd name="sw" fmla="*/ 1 w 779"/>
              <a:gd name="sh" fmla="*/ 1 h 435"/>
              <a:gd name="mins" fmla="min sw sh"/>
              <a:gd name="dsw" fmla="+- 0 sw mins"/>
              <a:gd name="dsh" fmla="+- 0 sh mins"/>
              <a:gd name="p0x0" fmla="*/ 90 w 779"/>
              <a:gd name="p0y0" fmla="*/ 0 h 435"/>
              <a:gd name="p0x1" fmla="*/ 689 w 779"/>
              <a:gd name="p0y1" fmla="*/ 0 h 435"/>
              <a:gd name="p0x2" fmla="*/ 739 w 779"/>
              <a:gd name="p0y2" fmla="*/ 0 h 435"/>
              <a:gd name="p0x3" fmla="*/ 779 w 779"/>
              <a:gd name="p0y3" fmla="*/ 40 h 435"/>
              <a:gd name="p0x4" fmla="*/ 779 w 779"/>
              <a:gd name="p0y4" fmla="*/ 90 h 435"/>
              <a:gd name="p0x5" fmla="*/ 779 w 779"/>
              <a:gd name="p0y5" fmla="*/ 345 h 435"/>
              <a:gd name="p0x6" fmla="*/ 779 w 779"/>
              <a:gd name="p0y6" fmla="*/ 394 h 435"/>
              <a:gd name="p0x7" fmla="*/ 739 w 779"/>
              <a:gd name="p0y7" fmla="*/ 435 h 435"/>
              <a:gd name="p0x8" fmla="*/ 689 w 779"/>
              <a:gd name="p0y8" fmla="*/ 435 h 435"/>
              <a:gd name="p0x9" fmla="*/ 90 w 779"/>
              <a:gd name="p0y9" fmla="*/ 435 h 435"/>
              <a:gd name="p0x10" fmla="*/ 40 w 779"/>
              <a:gd name="p0y10" fmla="*/ 435 h 435"/>
              <a:gd name="p0x11" fmla="*/ 0 w 779"/>
              <a:gd name="p0y11" fmla="*/ 394 h 435"/>
              <a:gd name="p0x12" fmla="*/ 0 w 779"/>
              <a:gd name="p0y12" fmla="*/ 345 h 435"/>
              <a:gd name="p0x13" fmla="*/ 0 w 779"/>
              <a:gd name="p0y13" fmla="*/ 90 h 435"/>
              <a:gd name="p0x14" fmla="*/ 0 w 779"/>
              <a:gd name="p0y14" fmla="*/ 40 h 435"/>
              <a:gd name="p0x15" fmla="*/ 40 w 779"/>
              <a:gd name="p0y15" fmla="*/ 0 h 435"/>
              <a:gd name="p0x16" fmla="*/ 90 w 779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4"/>
            </p:custDataLst>
          </p:nvPr>
        </p:nvSpPr>
        <p:spPr>
          <a:xfrm>
            <a:off x="7749483" y="2586038"/>
            <a:ext cx="49500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</a:t>
            </a:r>
            <a:endParaRPr lang="zh-CN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8244487" y="2586038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6"/>
            </p:custDataLst>
          </p:nvPr>
        </p:nvSpPr>
        <p:spPr>
          <a:xfrm>
            <a:off x="8472805" y="2547620"/>
            <a:ext cx="495300" cy="276225"/>
          </a:xfrm>
          <a:custGeom>
            <a:avLst/>
            <a:gdLst>
              <a:gd name="sw" fmla="*/ 1 w 779"/>
              <a:gd name="sh" fmla="*/ 1 h 435"/>
              <a:gd name="mins" fmla="min sw sh"/>
              <a:gd name="dsw" fmla="+- 0 sw mins"/>
              <a:gd name="dsh" fmla="+- 0 sh mins"/>
              <a:gd name="p0x0" fmla="*/ 90 w 779"/>
              <a:gd name="p0y0" fmla="*/ 0 h 435"/>
              <a:gd name="p0x1" fmla="*/ 689 w 779"/>
              <a:gd name="p0y1" fmla="*/ 0 h 435"/>
              <a:gd name="p0x2" fmla="*/ 739 w 779"/>
              <a:gd name="p0y2" fmla="*/ 0 h 435"/>
              <a:gd name="p0x3" fmla="*/ 779 w 779"/>
              <a:gd name="p0y3" fmla="*/ 40 h 435"/>
              <a:gd name="p0x4" fmla="*/ 779 w 779"/>
              <a:gd name="p0y4" fmla="*/ 90 h 435"/>
              <a:gd name="p0x5" fmla="*/ 779 w 779"/>
              <a:gd name="p0y5" fmla="*/ 345 h 435"/>
              <a:gd name="p0x6" fmla="*/ 779 w 779"/>
              <a:gd name="p0y6" fmla="*/ 394 h 435"/>
              <a:gd name="p0x7" fmla="*/ 739 w 779"/>
              <a:gd name="p0y7" fmla="*/ 435 h 435"/>
              <a:gd name="p0x8" fmla="*/ 689 w 779"/>
              <a:gd name="p0y8" fmla="*/ 435 h 435"/>
              <a:gd name="p0x9" fmla="*/ 90 w 779"/>
              <a:gd name="p0y9" fmla="*/ 435 h 435"/>
              <a:gd name="p0x10" fmla="*/ 40 w 779"/>
              <a:gd name="p0y10" fmla="*/ 435 h 435"/>
              <a:gd name="p0x11" fmla="*/ 0 w 779"/>
              <a:gd name="p0y11" fmla="*/ 394 h 435"/>
              <a:gd name="p0x12" fmla="*/ 0 w 779"/>
              <a:gd name="p0y12" fmla="*/ 345 h 435"/>
              <a:gd name="p0x13" fmla="*/ 0 w 779"/>
              <a:gd name="p0y13" fmla="*/ 90 h 435"/>
              <a:gd name="p0x14" fmla="*/ 0 w 779"/>
              <a:gd name="p0y14" fmla="*/ 40 h 435"/>
              <a:gd name="p0x15" fmla="*/ 40 w 779"/>
              <a:gd name="p0y15" fmla="*/ 0 h 435"/>
              <a:gd name="p0x16" fmla="*/ 90 w 779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7"/>
            </p:custDataLst>
          </p:nvPr>
        </p:nvSpPr>
        <p:spPr>
          <a:xfrm>
            <a:off x="8549363" y="2586038"/>
            <a:ext cx="49500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64</a:t>
            </a:r>
            <a:r>
              <a:rPr lang="zh-CN"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</a:t>
            </a:r>
            <a:endParaRPr lang="zh-CN"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8"/>
            </p:custDataLst>
          </p:nvPr>
        </p:nvSpPr>
        <p:spPr>
          <a:xfrm>
            <a:off x="6968509" y="2924175"/>
            <a:ext cx="445196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规律：字长越大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处理数据越快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9"/>
            </p:custDataLst>
          </p:nvPr>
        </p:nvSpPr>
        <p:spPr>
          <a:xfrm>
            <a:off x="6772910" y="38906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0"/>
            </p:custDataLst>
          </p:nvPr>
        </p:nvSpPr>
        <p:spPr>
          <a:xfrm>
            <a:off x="6968490" y="424116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7035165" y="4303395"/>
            <a:ext cx="209550" cy="213995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34"/>
            </p:custDataLst>
          </p:nvPr>
        </p:nvSpPr>
        <p:spPr>
          <a:xfrm>
            <a:off x="7425709" y="4227243"/>
            <a:ext cx="2759498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运算速度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5"/>
            </p:custDataLst>
          </p:nvPr>
        </p:nvSpPr>
        <p:spPr>
          <a:xfrm>
            <a:off x="7425709" y="4502515"/>
            <a:ext cx="293094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由主频（时钟频率）衡量，单位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GHz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6"/>
            </p:custDataLst>
          </p:nvPr>
        </p:nvSpPr>
        <p:spPr>
          <a:xfrm>
            <a:off x="6968490" y="490601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083" t="-62333" r="-2083" b="-62333"/>
          <a:stretch>
            <a:fillRect/>
          </a:stretch>
        </p:blipFill>
        <p:spPr>
          <a:xfrm>
            <a:off x="7020560" y="4968240"/>
            <a:ext cx="238125" cy="213995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40"/>
            </p:custDataLst>
          </p:nvPr>
        </p:nvSpPr>
        <p:spPr>
          <a:xfrm>
            <a:off x="7425709" y="4892059"/>
            <a:ext cx="2592362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字长演进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41"/>
            </p:custDataLst>
          </p:nvPr>
        </p:nvSpPr>
        <p:spPr>
          <a:xfrm>
            <a:off x="7425709" y="5167331"/>
            <a:ext cx="2763812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位发展到现代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64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位架构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42"/>
            </p:custDataLst>
          </p:nvPr>
        </p:nvSpPr>
        <p:spPr>
          <a:xfrm>
            <a:off x="6968490" y="557085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-2083" t="-36667" r="-2083" b="-36667"/>
          <a:stretch>
            <a:fillRect/>
          </a:stretch>
        </p:blipFill>
        <p:spPr>
          <a:xfrm>
            <a:off x="7020560" y="5632450"/>
            <a:ext cx="238125" cy="214630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46"/>
            </p:custDataLst>
          </p:nvPr>
        </p:nvSpPr>
        <p:spPr>
          <a:xfrm>
            <a:off x="7425709" y="5556876"/>
            <a:ext cx="2743277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性能规律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47"/>
            </p:custDataLst>
          </p:nvPr>
        </p:nvSpPr>
        <p:spPr>
          <a:xfrm>
            <a:off x="7425709" y="5832148"/>
            <a:ext cx="29147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主频越高、字长越大，处理能力越强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性能指标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内存容量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824315" y="1131094"/>
            <a:ext cx="1685630" cy="9286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60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GB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401938" y="2055019"/>
            <a:ext cx="1939823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Windows 10 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最低配置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2942590" y="2321560"/>
            <a:ext cx="685800" cy="252095"/>
          </a:xfrm>
          <a:custGeom>
            <a:avLst/>
            <a:gdLst>
              <a:gd name="sw" fmla="*/ 1 w 1080"/>
              <a:gd name="sh" fmla="*/ 1 h 397"/>
              <a:gd name="mins" fmla="min sw sh"/>
              <a:gd name="dsw" fmla="+- 0 sw mins"/>
              <a:gd name="dsh" fmla="+- 0 sh mins"/>
              <a:gd name="p0x0" fmla="*/ 198 w 1080"/>
              <a:gd name="p0y0" fmla="*/ 0 h 397"/>
              <a:gd name="p0x1" fmla="*/ 881 w 1080"/>
              <a:gd name="p0y1" fmla="*/ 0 h 397"/>
              <a:gd name="p0x2" fmla="*/ 991 w 1080"/>
              <a:gd name="p0y2" fmla="*/ 0 h 397"/>
              <a:gd name="p0x3" fmla="*/ 1080 w 1080"/>
              <a:gd name="p0y3" fmla="*/ 88 h 397"/>
              <a:gd name="p0x4" fmla="*/ 1080 w 1080"/>
              <a:gd name="p0y4" fmla="*/ 198 h 397"/>
              <a:gd name="p0x5" fmla="*/ 1080 w 1080"/>
              <a:gd name="p0y5" fmla="*/ 308 h 397"/>
              <a:gd name="p0x6" fmla="*/ 991 w 1080"/>
              <a:gd name="p0y6" fmla="*/ 397 h 397"/>
              <a:gd name="p0x7" fmla="*/ 881 w 1080"/>
              <a:gd name="p0y7" fmla="*/ 397 h 397"/>
              <a:gd name="p0x8" fmla="*/ 198 w 1080"/>
              <a:gd name="p0y8" fmla="*/ 397 h 397"/>
              <a:gd name="p0x9" fmla="*/ 88 w 1080"/>
              <a:gd name="p0y9" fmla="*/ 397 h 397"/>
              <a:gd name="p0x10" fmla="*/ 0 w 1080"/>
              <a:gd name="p0y10" fmla="*/ 308 h 397"/>
              <a:gd name="p0x11" fmla="*/ 0 w 1080"/>
              <a:gd name="p0y11" fmla="*/ 198 h 397"/>
              <a:gd name="p0x12" fmla="*/ 0 w 1080"/>
              <a:gd name="p0y12" fmla="*/ 88 h 397"/>
              <a:gd name="p0x13" fmla="*/ 88 w 1080"/>
              <a:gd name="p0y13" fmla="*/ 0 h 397"/>
              <a:gd name="p0x14" fmla="*/ 198 w 1080"/>
              <a:gd name="p0y14" fmla="*/ 0 h 3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019349" y="2359819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最低要求</a:t>
            </a:r>
            <a:endParaRPr sz="10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8348958" y="1131094"/>
            <a:ext cx="1875834" cy="9286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sz="60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GB+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8021689" y="2055019"/>
            <a:ext cx="1939823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Windows 10 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推荐配置</a:t>
            </a:r>
            <a:endParaRPr 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8562340" y="2321560"/>
            <a:ext cx="685800" cy="252095"/>
          </a:xfrm>
          <a:custGeom>
            <a:avLst/>
            <a:gdLst>
              <a:gd name="sw" fmla="*/ 1 w 1080"/>
              <a:gd name="sh" fmla="*/ 1 h 397"/>
              <a:gd name="mins" fmla="min sw sh"/>
              <a:gd name="dsw" fmla="+- 0 sw mins"/>
              <a:gd name="dsh" fmla="+- 0 sh mins"/>
              <a:gd name="p0x0" fmla="*/ 198 w 1080"/>
              <a:gd name="p0y0" fmla="*/ 0 h 397"/>
              <a:gd name="p0x1" fmla="*/ 881 w 1080"/>
              <a:gd name="p0y1" fmla="*/ 0 h 397"/>
              <a:gd name="p0x2" fmla="*/ 991 w 1080"/>
              <a:gd name="p0y2" fmla="*/ 0 h 397"/>
              <a:gd name="p0x3" fmla="*/ 1080 w 1080"/>
              <a:gd name="p0y3" fmla="*/ 88 h 397"/>
              <a:gd name="p0x4" fmla="*/ 1080 w 1080"/>
              <a:gd name="p0y4" fmla="*/ 198 h 397"/>
              <a:gd name="p0x5" fmla="*/ 1080 w 1080"/>
              <a:gd name="p0y5" fmla="*/ 308 h 397"/>
              <a:gd name="p0x6" fmla="*/ 991 w 1080"/>
              <a:gd name="p0y6" fmla="*/ 397 h 397"/>
              <a:gd name="p0x7" fmla="*/ 881 w 1080"/>
              <a:gd name="p0y7" fmla="*/ 397 h 397"/>
              <a:gd name="p0x8" fmla="*/ 198 w 1080"/>
              <a:gd name="p0y8" fmla="*/ 397 h 397"/>
              <a:gd name="p0x9" fmla="*/ 88 w 1080"/>
              <a:gd name="p0y9" fmla="*/ 397 h 397"/>
              <a:gd name="p0x10" fmla="*/ 0 w 1080"/>
              <a:gd name="p0y10" fmla="*/ 308 h 397"/>
              <a:gd name="p0x11" fmla="*/ 0 w 1080"/>
              <a:gd name="p0y11" fmla="*/ 198 h 397"/>
              <a:gd name="p0x12" fmla="*/ 0 w 1080"/>
              <a:gd name="p0y12" fmla="*/ 88 h 397"/>
              <a:gd name="p0x13" fmla="*/ 88 w 1080"/>
              <a:gd name="p0y13" fmla="*/ 0 h 397"/>
              <a:gd name="p0x14" fmla="*/ 198 w 1080"/>
              <a:gd name="p0y14" fmla="*/ 0 h 3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8639099" y="2359819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推荐配置</a:t>
            </a:r>
            <a:endParaRPr sz="10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2" name="表格 11"/>
          <p:cNvGraphicFramePr/>
          <p:nvPr>
            <p:custDataLst>
              <p:tags r:id="rId10"/>
            </p:custDataLst>
          </p:nvPr>
        </p:nvGraphicFramePr>
        <p:xfrm>
          <a:off x="571500" y="2876550"/>
          <a:ext cx="11049000" cy="3081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4500"/>
                <a:gridCol w="5524500"/>
              </a:tblGrid>
              <a:tr h="512415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单位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E8F0FA"/>
                      </a:solidFill>
                      <a:prstDash val="solid"/>
                    </a:lnB>
                    <a:solidFill>
                      <a:srgbClr val="EAEDFC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换算关系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E8F0FA"/>
                      </a:solidFill>
                      <a:prstDash val="solid"/>
                    </a:lnB>
                    <a:solidFill>
                      <a:srgbClr val="EAEDFC"/>
                    </a:solidFill>
                  </a:tcPr>
                </a:tc>
              </a:tr>
              <a:tr h="514722">
                <a:tc>
                  <a:txBody>
                    <a:bodyPr wrap="square"/>
                    <a:p>
                      <a:pPr algn="ctr"/>
                      <a:r>
                        <a:rPr 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 Byte</a:t>
                      </a:r>
                      <a:r>
                        <a:rPr 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（字节）</a:t>
                      </a:r>
                      <a:endParaRPr 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8F0FA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8 bit</a:t>
                      </a:r>
                      <a:r>
                        <a:rPr 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（比特）</a:t>
                      </a:r>
                      <a:endParaRPr 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8F0FA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509884"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 KB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1024 Byte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509884"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 MB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1024 KB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509884"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 GB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1024 MB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515019"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 TB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1024 GB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  <p:sp>
        <p:nvSpPr>
          <p:cNvPr id="14" name="任意多边形 13"/>
          <p:cNvSpPr/>
          <p:nvPr>
            <p:custDataLst>
              <p:tags r:id="rId11"/>
            </p:custDataLst>
          </p:nvPr>
        </p:nvSpPr>
        <p:spPr>
          <a:xfrm>
            <a:off x="571500" y="6071870"/>
            <a:ext cx="11049000" cy="405130"/>
          </a:xfrm>
          <a:custGeom>
            <a:avLst/>
            <a:gdLst>
              <a:gd name="sw" fmla="*/ 1 w 17400"/>
              <a:gd name="sh" fmla="*/ 1 h 637"/>
              <a:gd name="mins" fmla="min sw sh"/>
              <a:gd name="dsw" fmla="+- 0 sw mins"/>
              <a:gd name="dsh" fmla="+- 0 sh mins"/>
              <a:gd name="p0x0" fmla="*/ 180 w 17400"/>
              <a:gd name="p0y0" fmla="*/ 0 h 637"/>
              <a:gd name="p0x1" fmla="*/ 17220 w 17400"/>
              <a:gd name="p0y1" fmla="*/ 0 h 637"/>
              <a:gd name="p0x2" fmla="*/ 17319 w 17400"/>
              <a:gd name="p0y2" fmla="*/ 0 h 637"/>
              <a:gd name="p0x3" fmla="*/ 17400 w 17400"/>
              <a:gd name="p0y3" fmla="*/ 80 h 637"/>
              <a:gd name="p0x4" fmla="*/ 17400 w 17400"/>
              <a:gd name="p0y4" fmla="*/ 180 h 637"/>
              <a:gd name="p0x5" fmla="*/ 17400 w 17400"/>
              <a:gd name="p0y5" fmla="*/ 457 h 637"/>
              <a:gd name="p0x6" fmla="*/ 17400 w 17400"/>
              <a:gd name="p0y6" fmla="*/ 556 h 637"/>
              <a:gd name="p0x7" fmla="*/ 17319 w 17400"/>
              <a:gd name="p0y7" fmla="*/ 637 h 637"/>
              <a:gd name="p0x8" fmla="*/ 17220 w 17400"/>
              <a:gd name="p0y8" fmla="*/ 637 h 637"/>
              <a:gd name="p0x9" fmla="*/ 180 w 17400"/>
              <a:gd name="p0y9" fmla="*/ 637 h 637"/>
              <a:gd name="p0x10" fmla="*/ 80 w 17400"/>
              <a:gd name="p0y10" fmla="*/ 637 h 637"/>
              <a:gd name="p0x11" fmla="*/ 0 w 17400"/>
              <a:gd name="p0y11" fmla="*/ 556 h 637"/>
              <a:gd name="p0x12" fmla="*/ 0 w 17400"/>
              <a:gd name="p0y12" fmla="*/ 457 h 637"/>
              <a:gd name="p0x13" fmla="*/ 0 w 17400"/>
              <a:gd name="p0y13" fmla="*/ 180 h 637"/>
              <a:gd name="p0x14" fmla="*/ 0 w 17400"/>
              <a:gd name="p0y14" fmla="*/ 80 h 637"/>
              <a:gd name="p0x15" fmla="*/ 80 w 17400"/>
              <a:gd name="p0y15" fmla="*/ 0 h 637"/>
              <a:gd name="p0x16" fmla="*/ 180 w 17400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4667250" y="6148388"/>
            <a:ext cx="3048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规律：容量越大，系统运行越流畅</a:t>
            </a:r>
            <a:endParaRPr sz="15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性能指标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外存容量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381625" cy="5362575"/>
          </a:xfrm>
          <a:custGeom>
            <a:avLst/>
            <a:gdLst>
              <a:gd name="sw" fmla="*/ 1 w 8475"/>
              <a:gd name="sh" fmla="*/ 1 h 8445"/>
              <a:gd name="mins" fmla="min sw sh"/>
              <a:gd name="dsw" fmla="+- 0 sw mins"/>
              <a:gd name="dsh" fmla="+- 0 sh mins"/>
              <a:gd name="p0x0" fmla="*/ 300 w 8475"/>
              <a:gd name="p0y0" fmla="*/ 0 h 8445"/>
              <a:gd name="p0x1" fmla="*/ 8175 w 8475"/>
              <a:gd name="p0y1" fmla="*/ 0 h 8445"/>
              <a:gd name="p0x2" fmla="*/ 8340 w 8475"/>
              <a:gd name="p0y2" fmla="*/ 0 h 8445"/>
              <a:gd name="p0x3" fmla="*/ 8475 w 8475"/>
              <a:gd name="p0y3" fmla="*/ 134 h 8445"/>
              <a:gd name="p0x4" fmla="*/ 8475 w 8475"/>
              <a:gd name="p0y4" fmla="*/ 300 h 8445"/>
              <a:gd name="p0x5" fmla="*/ 8475 w 8475"/>
              <a:gd name="p0y5" fmla="*/ 8145 h 8445"/>
              <a:gd name="p0x6" fmla="*/ 8475 w 8475"/>
              <a:gd name="p0y6" fmla="*/ 8310 h 8445"/>
              <a:gd name="p0x7" fmla="*/ 8340 w 8475"/>
              <a:gd name="p0y7" fmla="*/ 8445 h 8445"/>
              <a:gd name="p0x8" fmla="*/ 8175 w 8475"/>
              <a:gd name="p0y8" fmla="*/ 8445 h 8445"/>
              <a:gd name="p0x9" fmla="*/ 300 w 8475"/>
              <a:gd name="p0y9" fmla="*/ 8445 h 8445"/>
              <a:gd name="p0x10" fmla="*/ 134 w 8475"/>
              <a:gd name="p0y10" fmla="*/ 8445 h 8445"/>
              <a:gd name="p0x11" fmla="*/ 0 w 8475"/>
              <a:gd name="p0y11" fmla="*/ 8310 h 8445"/>
              <a:gd name="p0x12" fmla="*/ 0 w 8475"/>
              <a:gd name="p0y12" fmla="*/ 8145 h 8445"/>
              <a:gd name="p0x13" fmla="*/ 0 w 8475"/>
              <a:gd name="p0y13" fmla="*/ 300 h 8445"/>
              <a:gd name="p0x14" fmla="*/ 0 w 8475"/>
              <a:gd name="p0y14" fmla="*/ 134 h 8445"/>
              <a:gd name="p0x15" fmla="*/ 134 w 8475"/>
              <a:gd name="p0y15" fmla="*/ 0 h 8445"/>
              <a:gd name="p0x16" fmla="*/ 300 w 847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26765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2757170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2703195"/>
            <a:ext cx="2462736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机械硬盘（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HDD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333565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923925" y="3248025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容量大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771525" y="370268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923925" y="3614738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速度慢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771525" y="406908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3E9B6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923925" y="3981450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价格低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>
          <a:xfrm>
            <a:off x="771525" y="4500245"/>
            <a:ext cx="4991100" cy="405130"/>
          </a:xfrm>
          <a:custGeom>
            <a:avLst/>
            <a:gdLst>
              <a:gd name="sw" fmla="*/ 1 w 7860"/>
              <a:gd name="sh" fmla="*/ 1 h 637"/>
              <a:gd name="mins" fmla="min sw sh"/>
              <a:gd name="dsw" fmla="+- 0 sw mins"/>
              <a:gd name="dsh" fmla="+- 0 sh mins"/>
              <a:gd name="p0x0" fmla="*/ 90 w 7860"/>
              <a:gd name="p0y0" fmla="*/ 0 h 637"/>
              <a:gd name="p0x1" fmla="*/ 7770 w 7860"/>
              <a:gd name="p0y1" fmla="*/ 0 h 637"/>
              <a:gd name="p0x2" fmla="*/ 7819 w 7860"/>
              <a:gd name="p0y2" fmla="*/ 0 h 637"/>
              <a:gd name="p0x3" fmla="*/ 7860 w 7860"/>
              <a:gd name="p0y3" fmla="*/ 40 h 637"/>
              <a:gd name="p0x4" fmla="*/ 7860 w 7860"/>
              <a:gd name="p0y4" fmla="*/ 90 h 637"/>
              <a:gd name="p0x5" fmla="*/ 7860 w 7860"/>
              <a:gd name="p0y5" fmla="*/ 547 h 637"/>
              <a:gd name="p0x6" fmla="*/ 7860 w 7860"/>
              <a:gd name="p0y6" fmla="*/ 597 h 637"/>
              <a:gd name="p0x7" fmla="*/ 7819 w 7860"/>
              <a:gd name="p0y7" fmla="*/ 637 h 637"/>
              <a:gd name="p0x8" fmla="*/ 7770 w 7860"/>
              <a:gd name="p0y8" fmla="*/ 637 h 637"/>
              <a:gd name="p0x9" fmla="*/ 90 w 7860"/>
              <a:gd name="p0y9" fmla="*/ 637 h 637"/>
              <a:gd name="p0x10" fmla="*/ 40 w 7860"/>
              <a:gd name="p0y10" fmla="*/ 637 h 637"/>
              <a:gd name="p0x11" fmla="*/ 0 w 7860"/>
              <a:gd name="p0y11" fmla="*/ 597 h 637"/>
              <a:gd name="p0x12" fmla="*/ 0 w 7860"/>
              <a:gd name="p0y12" fmla="*/ 547 h 637"/>
              <a:gd name="p0x13" fmla="*/ 0 w 7860"/>
              <a:gd name="p0y13" fmla="*/ 90 h 637"/>
              <a:gd name="p0x14" fmla="*/ 0 w 7860"/>
              <a:gd name="p0y14" fmla="*/ 40 h 637"/>
              <a:gd name="p0x15" fmla="*/ 40 w 7860"/>
              <a:gd name="p0y15" fmla="*/ 0 h 637"/>
              <a:gd name="p0x16" fmla="*/ 90 w 7860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885825" y="4591050"/>
            <a:ext cx="27432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适用：大容量数据存储、备份仓库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6"/>
            </p:custDataLst>
          </p:nvPr>
        </p:nvSpPr>
        <p:spPr>
          <a:xfrm>
            <a:off x="6233795" y="1109345"/>
            <a:ext cx="5381625" cy="2581275"/>
          </a:xfrm>
          <a:custGeom>
            <a:avLst/>
            <a:gdLst>
              <a:gd name="sw" fmla="*/ 1 w 8475"/>
              <a:gd name="sh" fmla="*/ 1 h 4065"/>
              <a:gd name="mins" fmla="min sw sh"/>
              <a:gd name="dsw" fmla="+- 0 sw mins"/>
              <a:gd name="dsh" fmla="+- 0 sh mins"/>
              <a:gd name="p0x0" fmla="*/ 300 w 8475"/>
              <a:gd name="p0y0" fmla="*/ 0 h 4065"/>
              <a:gd name="p0x1" fmla="*/ 8175 w 8475"/>
              <a:gd name="p0y1" fmla="*/ 0 h 4065"/>
              <a:gd name="p0x2" fmla="*/ 8340 w 8475"/>
              <a:gd name="p0y2" fmla="*/ 0 h 4065"/>
              <a:gd name="p0x3" fmla="*/ 8475 w 8475"/>
              <a:gd name="p0y3" fmla="*/ 134 h 4065"/>
              <a:gd name="p0x4" fmla="*/ 8475 w 8475"/>
              <a:gd name="p0y4" fmla="*/ 300 h 4065"/>
              <a:gd name="p0x5" fmla="*/ 8475 w 8475"/>
              <a:gd name="p0y5" fmla="*/ 3765 h 4065"/>
              <a:gd name="p0x6" fmla="*/ 8475 w 8475"/>
              <a:gd name="p0y6" fmla="*/ 3930 h 4065"/>
              <a:gd name="p0x7" fmla="*/ 8340 w 8475"/>
              <a:gd name="p0y7" fmla="*/ 4065 h 4065"/>
              <a:gd name="p0x8" fmla="*/ 8175 w 8475"/>
              <a:gd name="p0y8" fmla="*/ 4065 h 4065"/>
              <a:gd name="p0x9" fmla="*/ 300 w 8475"/>
              <a:gd name="p0y9" fmla="*/ 4065 h 4065"/>
              <a:gd name="p0x10" fmla="*/ 134 w 8475"/>
              <a:gd name="p0y10" fmla="*/ 4065 h 4065"/>
              <a:gd name="p0x11" fmla="*/ 0 w 8475"/>
              <a:gd name="p0y11" fmla="*/ 3930 h 4065"/>
              <a:gd name="p0x12" fmla="*/ 0 w 8475"/>
              <a:gd name="p0y12" fmla="*/ 3765 h 4065"/>
              <a:gd name="p0x13" fmla="*/ 0 w 8475"/>
              <a:gd name="p0y13" fmla="*/ 300 h 4065"/>
              <a:gd name="p0x14" fmla="*/ 0 w 8475"/>
              <a:gd name="p0y14" fmla="*/ 134 h 4065"/>
              <a:gd name="p0x15" fmla="*/ 134 w 8475"/>
              <a:gd name="p0y15" fmla="*/ 0 h 4065"/>
              <a:gd name="p0x16" fmla="*/ 300 w 847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6429375" y="14687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273" t="-897" r="-2273" b="-897"/>
          <a:stretch>
            <a:fillRect/>
          </a:stretch>
        </p:blipFill>
        <p:spPr>
          <a:xfrm>
            <a:off x="6529070" y="1550035"/>
            <a:ext cx="219075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6962775" y="1495901"/>
            <a:ext cx="241474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固态硬盘（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SSD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6429375" y="212852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6581775" y="2040731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容量适中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4"/>
            </p:custDataLst>
          </p:nvPr>
        </p:nvSpPr>
        <p:spPr>
          <a:xfrm>
            <a:off x="6429375" y="249555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5"/>
            </p:custDataLst>
          </p:nvPr>
        </p:nvSpPr>
        <p:spPr>
          <a:xfrm>
            <a:off x="6581775" y="2407444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读写速度极快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6"/>
            </p:custDataLst>
          </p:nvPr>
        </p:nvSpPr>
        <p:spPr>
          <a:xfrm>
            <a:off x="6429375" y="2926080"/>
            <a:ext cx="4991100" cy="405130"/>
          </a:xfrm>
          <a:custGeom>
            <a:avLst/>
            <a:gdLst>
              <a:gd name="sw" fmla="*/ 1 w 7860"/>
              <a:gd name="sh" fmla="*/ 1 h 637"/>
              <a:gd name="mins" fmla="min sw sh"/>
              <a:gd name="dsw" fmla="+- 0 sw mins"/>
              <a:gd name="dsh" fmla="+- 0 sh mins"/>
              <a:gd name="p0x0" fmla="*/ 90 w 7860"/>
              <a:gd name="p0y0" fmla="*/ 0 h 637"/>
              <a:gd name="p0x1" fmla="*/ 7770 w 7860"/>
              <a:gd name="p0y1" fmla="*/ 0 h 637"/>
              <a:gd name="p0x2" fmla="*/ 7819 w 7860"/>
              <a:gd name="p0y2" fmla="*/ 0 h 637"/>
              <a:gd name="p0x3" fmla="*/ 7860 w 7860"/>
              <a:gd name="p0y3" fmla="*/ 40 h 637"/>
              <a:gd name="p0x4" fmla="*/ 7860 w 7860"/>
              <a:gd name="p0y4" fmla="*/ 90 h 637"/>
              <a:gd name="p0x5" fmla="*/ 7860 w 7860"/>
              <a:gd name="p0y5" fmla="*/ 547 h 637"/>
              <a:gd name="p0x6" fmla="*/ 7860 w 7860"/>
              <a:gd name="p0y6" fmla="*/ 597 h 637"/>
              <a:gd name="p0x7" fmla="*/ 7819 w 7860"/>
              <a:gd name="p0y7" fmla="*/ 637 h 637"/>
              <a:gd name="p0x8" fmla="*/ 7770 w 7860"/>
              <a:gd name="p0y8" fmla="*/ 637 h 637"/>
              <a:gd name="p0x9" fmla="*/ 90 w 7860"/>
              <a:gd name="p0y9" fmla="*/ 637 h 637"/>
              <a:gd name="p0x10" fmla="*/ 40 w 7860"/>
              <a:gd name="p0y10" fmla="*/ 637 h 637"/>
              <a:gd name="p0x11" fmla="*/ 0 w 7860"/>
              <a:gd name="p0y11" fmla="*/ 597 h 637"/>
              <a:gd name="p0x12" fmla="*/ 0 w 7860"/>
              <a:gd name="p0y12" fmla="*/ 547 h 637"/>
              <a:gd name="p0x13" fmla="*/ 0 w 7860"/>
              <a:gd name="p0y13" fmla="*/ 90 h 637"/>
              <a:gd name="p0x14" fmla="*/ 0 w 7860"/>
              <a:gd name="p0y14" fmla="*/ 40 h 637"/>
              <a:gd name="p0x15" fmla="*/ 40 w 7860"/>
              <a:gd name="p0y15" fmla="*/ 0 h 637"/>
              <a:gd name="p0x16" fmla="*/ 90 w 7860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6543675" y="3017044"/>
            <a:ext cx="27432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适用：操作系统、常用软件、游戏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8"/>
            </p:custDataLst>
          </p:nvPr>
        </p:nvSpPr>
        <p:spPr>
          <a:xfrm>
            <a:off x="6233795" y="3890645"/>
            <a:ext cx="5381625" cy="2581275"/>
          </a:xfrm>
          <a:custGeom>
            <a:avLst/>
            <a:gdLst>
              <a:gd name="sw" fmla="*/ 1 w 8475"/>
              <a:gd name="sh" fmla="*/ 1 h 4065"/>
              <a:gd name="mins" fmla="min sw sh"/>
              <a:gd name="dsw" fmla="+- 0 sw mins"/>
              <a:gd name="dsh" fmla="+- 0 sh mins"/>
              <a:gd name="p0x0" fmla="*/ 300 w 8475"/>
              <a:gd name="p0y0" fmla="*/ 0 h 4065"/>
              <a:gd name="p0x1" fmla="*/ 8175 w 8475"/>
              <a:gd name="p0y1" fmla="*/ 0 h 4065"/>
              <a:gd name="p0x2" fmla="*/ 8340 w 8475"/>
              <a:gd name="p0y2" fmla="*/ 0 h 4065"/>
              <a:gd name="p0x3" fmla="*/ 8475 w 8475"/>
              <a:gd name="p0y3" fmla="*/ 134 h 4065"/>
              <a:gd name="p0x4" fmla="*/ 8475 w 8475"/>
              <a:gd name="p0y4" fmla="*/ 300 h 4065"/>
              <a:gd name="p0x5" fmla="*/ 8475 w 8475"/>
              <a:gd name="p0y5" fmla="*/ 3765 h 4065"/>
              <a:gd name="p0x6" fmla="*/ 8475 w 8475"/>
              <a:gd name="p0y6" fmla="*/ 3930 h 4065"/>
              <a:gd name="p0x7" fmla="*/ 8340 w 8475"/>
              <a:gd name="p0y7" fmla="*/ 4065 h 4065"/>
              <a:gd name="p0x8" fmla="*/ 8175 w 8475"/>
              <a:gd name="p0y8" fmla="*/ 4065 h 4065"/>
              <a:gd name="p0x9" fmla="*/ 300 w 8475"/>
              <a:gd name="p0y9" fmla="*/ 4065 h 4065"/>
              <a:gd name="p0x10" fmla="*/ 134 w 8475"/>
              <a:gd name="p0y10" fmla="*/ 4065 h 4065"/>
              <a:gd name="p0x11" fmla="*/ 0 w 8475"/>
              <a:gd name="p0y11" fmla="*/ 3930 h 4065"/>
              <a:gd name="p0x12" fmla="*/ 0 w 8475"/>
              <a:gd name="p0y12" fmla="*/ 3765 h 4065"/>
              <a:gd name="p0x13" fmla="*/ 0 w 8475"/>
              <a:gd name="p0y13" fmla="*/ 300 h 4065"/>
              <a:gd name="p0x14" fmla="*/ 0 w 8475"/>
              <a:gd name="p0y14" fmla="*/ 134 h 4065"/>
              <a:gd name="p0x15" fmla="*/ 134 w 8475"/>
              <a:gd name="p0y15" fmla="*/ 0 h 4065"/>
              <a:gd name="p0x16" fmla="*/ 300 w 847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9"/>
            </p:custDataLst>
          </p:nvPr>
        </p:nvSpPr>
        <p:spPr>
          <a:xfrm>
            <a:off x="7411860" y="4813935"/>
            <a:ext cx="302604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趋势：</a:t>
            </a:r>
            <a:r>
              <a:rPr lang="en-US" altLang="zh-CN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SSD+HDD </a:t>
            </a:r>
            <a:r>
              <a:rPr lang="zh-CN" alt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混合使用</a:t>
            </a:r>
            <a:endParaRPr lang="zh-CN" altLang="en-US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0"/>
            </p:custDataLst>
          </p:nvPr>
        </p:nvSpPr>
        <p:spPr>
          <a:xfrm>
            <a:off x="7692552" y="5214938"/>
            <a:ext cx="246474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系统装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SSD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，数据存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HDD</a:t>
            </a:r>
            <a:endParaRPr lang="en-US" altLang="zh-CN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553075" y="457200"/>
            <a:ext cx="1085850" cy="4762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28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sz="28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690245" y="17951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3"/>
            </p:custDataLst>
          </p:nvPr>
        </p:nvSpPr>
        <p:spPr>
          <a:xfrm>
            <a:off x="962025" y="26384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62025" y="27641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1.1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了解计算机基础知识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6195695" y="17951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6"/>
            </p:custDataLst>
          </p:nvPr>
        </p:nvSpPr>
        <p:spPr>
          <a:xfrm>
            <a:off x="6467475" y="26384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467475" y="27641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1.2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组装计算机硬件系统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8"/>
            </p:custDataLst>
          </p:nvPr>
        </p:nvSpPr>
        <p:spPr>
          <a:xfrm>
            <a:off x="690245" y="41954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9"/>
            </p:custDataLst>
          </p:nvPr>
        </p:nvSpPr>
        <p:spPr>
          <a:xfrm>
            <a:off x="962025" y="50387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962025" y="51644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安装计算机软件系统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1"/>
            </p:custDataLst>
          </p:nvPr>
        </p:nvSpPr>
        <p:spPr>
          <a:xfrm>
            <a:off x="6195695" y="4195445"/>
            <a:ext cx="5305425" cy="1647825"/>
          </a:xfrm>
          <a:custGeom>
            <a:avLst/>
            <a:gdLst>
              <a:gd name="sw" fmla="*/ 1 w 8355"/>
              <a:gd name="sh" fmla="*/ 1 h 2595"/>
              <a:gd name="mins" fmla="min sw sh"/>
              <a:gd name="dsw" fmla="+- 0 sw mins"/>
              <a:gd name="dsh" fmla="+- 0 sh mins"/>
              <a:gd name="p0x0" fmla="*/ 450 w 8355"/>
              <a:gd name="p0y0" fmla="*/ 0 h 2595"/>
              <a:gd name="p0x1" fmla="*/ 7905 w 8355"/>
              <a:gd name="p0y1" fmla="*/ 0 h 2595"/>
              <a:gd name="p0x2" fmla="*/ 8153 w 8355"/>
              <a:gd name="p0y2" fmla="*/ 0 h 2595"/>
              <a:gd name="p0x3" fmla="*/ 8355 w 8355"/>
              <a:gd name="p0y3" fmla="*/ 201 h 2595"/>
              <a:gd name="p0x4" fmla="*/ 8355 w 8355"/>
              <a:gd name="p0y4" fmla="*/ 450 h 2595"/>
              <a:gd name="p0x5" fmla="*/ 8355 w 8355"/>
              <a:gd name="p0y5" fmla="*/ 2145 h 2595"/>
              <a:gd name="p0x6" fmla="*/ 8355 w 8355"/>
              <a:gd name="p0y6" fmla="*/ 2393 h 2595"/>
              <a:gd name="p0x7" fmla="*/ 8153 w 8355"/>
              <a:gd name="p0y7" fmla="*/ 2595 h 2595"/>
              <a:gd name="p0x8" fmla="*/ 7905 w 8355"/>
              <a:gd name="p0y8" fmla="*/ 2595 h 2595"/>
              <a:gd name="p0x9" fmla="*/ 450 w 8355"/>
              <a:gd name="p0y9" fmla="*/ 2595 h 2595"/>
              <a:gd name="p0x10" fmla="*/ 201 w 8355"/>
              <a:gd name="p0y10" fmla="*/ 2595 h 2595"/>
              <a:gd name="p0x11" fmla="*/ 0 w 8355"/>
              <a:gd name="p0y11" fmla="*/ 2393 h 2595"/>
              <a:gd name="p0x12" fmla="*/ 0 w 8355"/>
              <a:gd name="p0y12" fmla="*/ 2145 h 2595"/>
              <a:gd name="p0x13" fmla="*/ 0 w 8355"/>
              <a:gd name="p0y13" fmla="*/ 450 h 2595"/>
              <a:gd name="p0x14" fmla="*/ 0 w 8355"/>
              <a:gd name="p0y14" fmla="*/ 201 h 2595"/>
              <a:gd name="p0x15" fmla="*/ 201 w 8355"/>
              <a:gd name="p0y15" fmla="*/ 0 h 2595"/>
              <a:gd name="p0x16" fmla="*/ 450 w 8355"/>
              <a:gd name="p0y16" fmla="*/ 0 h 25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C6D6ED"/>
            </a:solidFill>
            <a:prstDash val="solid"/>
          </a:ln>
          <a:effectLst>
            <a:outerShdw blurRad="114300" dist="19050" dir="5399999" algn="ctr" rotWithShape="0">
              <a:srgbClr val="001446">
                <a:alpha val="7059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2"/>
            </p:custDataLst>
          </p:nvPr>
        </p:nvSpPr>
        <p:spPr>
          <a:xfrm>
            <a:off x="6467475" y="5038725"/>
            <a:ext cx="304800" cy="28575"/>
          </a:xfrm>
          <a:custGeom>
            <a:avLst/>
            <a:gdLst>
              <a:gd name="sw" fmla="*/ 1 w 480"/>
              <a:gd name="sh" fmla="*/ 1 h 45"/>
              <a:gd name="mins" fmla="min sw sh"/>
              <a:gd name="dsw" fmla="+- 0 sw mins"/>
              <a:gd name="dsh" fmla="+- 0 sh mins"/>
              <a:gd name="p0x0" fmla="*/ 22 w 480"/>
              <a:gd name="p0y0" fmla="*/ 0 h 45"/>
              <a:gd name="p0x1" fmla="*/ 457 w 480"/>
              <a:gd name="p0y1" fmla="*/ 0 h 45"/>
              <a:gd name="p0x2" fmla="*/ 469 w 480"/>
              <a:gd name="p0y2" fmla="*/ 0 h 45"/>
              <a:gd name="p0x3" fmla="*/ 480 w 480"/>
              <a:gd name="p0y3" fmla="*/ 10 h 45"/>
              <a:gd name="p0x4" fmla="*/ 480 w 480"/>
              <a:gd name="p0y4" fmla="*/ 22 h 45"/>
              <a:gd name="p0x5" fmla="*/ 480 w 480"/>
              <a:gd name="p0y5" fmla="*/ 34 h 45"/>
              <a:gd name="p0x6" fmla="*/ 469 w 480"/>
              <a:gd name="p0y6" fmla="*/ 45 h 45"/>
              <a:gd name="p0x7" fmla="*/ 457 w 480"/>
              <a:gd name="p0y7" fmla="*/ 45 h 45"/>
              <a:gd name="p0x8" fmla="*/ 22 w 480"/>
              <a:gd name="p0y8" fmla="*/ 45 h 45"/>
              <a:gd name="p0x9" fmla="*/ 10 w 480"/>
              <a:gd name="p0y9" fmla="*/ 45 h 45"/>
              <a:gd name="p0x10" fmla="*/ 0 w 480"/>
              <a:gd name="p0y10" fmla="*/ 34 h 45"/>
              <a:gd name="p0x11" fmla="*/ 0 w 480"/>
              <a:gd name="p0y11" fmla="*/ 22 h 45"/>
              <a:gd name="p0x12" fmla="*/ 0 w 480"/>
              <a:gd name="p0y12" fmla="*/ 10 h 45"/>
              <a:gd name="p0x13" fmla="*/ 10 w 480"/>
              <a:gd name="p0y13" fmla="*/ 0 h 45"/>
              <a:gd name="p0x14" fmla="*/ 22 w 48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3"/>
            </p:custDataLst>
          </p:nvPr>
        </p:nvSpPr>
        <p:spPr>
          <a:xfrm>
            <a:off x="6467475" y="5164455"/>
            <a:ext cx="4762500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en-US" altLang="zh-CN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1.4 </a:t>
            </a:r>
            <a:r>
              <a:rPr lang="zh-CN" altLang="en-US" sz="16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信息编码</a:t>
            </a:r>
            <a:endParaRPr lang="zh-CN" altLang="en-US" sz="16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4"/>
            </p:custDataLst>
          </p:nvPr>
        </p:nvSpPr>
        <p:spPr>
          <a:xfrm>
            <a:off x="962025" y="21193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5"/>
            </p:custDataLst>
          </p:nvPr>
        </p:nvSpPr>
        <p:spPr>
          <a:xfrm>
            <a:off x="6467475" y="21193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6"/>
            </p:custDataLst>
          </p:nvPr>
        </p:nvSpPr>
        <p:spPr>
          <a:xfrm>
            <a:off x="962025" y="45196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6467475" y="4519613"/>
            <a:ext cx="4762500" cy="4238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000" b="1">
                <a:solidFill>
                  <a:srgbClr val="4769E6">
                    <a:alpha val="8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sz="3000" b="1">
              <a:solidFill>
                <a:srgbClr val="4769E6">
                  <a:alpha val="8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计算机组装流程（第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1-6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81025" y="1114425"/>
          <a:ext cx="11039455" cy="5362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4717"/>
                <a:gridCol w="9714738"/>
              </a:tblGrid>
              <a:tr h="436215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步骤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操作内容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821010">
                <a:tc>
                  <a:txBody>
                    <a:bodyPr wrap="square"/>
                    <a:p>
                      <a:pPr algn="ctr"/>
                      <a:r>
                        <a:rPr sz="2100" b="1" spc="-21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sz="2100" b="1" spc="-21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打开机箱，将电源安装在机箱中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821010">
                <a:tc>
                  <a:txBody>
                    <a:bodyPr wrap="square"/>
                    <a:p>
                      <a:pPr algn="ctr"/>
                      <a:r>
                        <a:rPr sz="2100" b="1" spc="-21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sz="2100" b="1" spc="-21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主板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CPU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插座插入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CPU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芯片</a:t>
                      </a:r>
                      <a:r>
                        <a:rPr sz="1350" b="0">
                          <a:solidFill>
                            <a:srgbClr val="6B7F99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（涂抹导热硅脂）</a:t>
                      </a:r>
                      <a:r>
                        <a:rPr 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→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安装散热片和风扇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821010">
                <a:tc>
                  <a:txBody>
                    <a:bodyPr wrap="square"/>
                    <a:p>
                      <a:pPr algn="ctr"/>
                      <a:r>
                        <a:rPr sz="2100" b="1" spc="-21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sz="2100" b="1" spc="-21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将内存条插入主板内存插槽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821010">
                <a:tc>
                  <a:txBody>
                    <a:bodyPr wrap="square"/>
                    <a:p>
                      <a:pPr algn="ctr"/>
                      <a:r>
                        <a:rPr sz="2100" b="1" spc="-21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sz="2100" b="1" spc="-21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将主板固定在机箱内</a:t>
                      </a:r>
                      <a:r>
                        <a:rPr sz="1350" b="0">
                          <a:solidFill>
                            <a:srgbClr val="6B7F99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（连接电源供电线）</a:t>
                      </a:r>
                      <a:endParaRPr sz="1350" b="0">
                        <a:solidFill>
                          <a:srgbClr val="6B7F99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821010">
                <a:tc>
                  <a:txBody>
                    <a:bodyPr wrap="square"/>
                    <a:p>
                      <a:pPr algn="ctr"/>
                      <a:r>
                        <a:rPr sz="2100" b="1" spc="-21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sz="2100" b="1" spc="-21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将显卡插入主板显卡插槽</a:t>
                      </a:r>
                      <a:r>
                        <a:rPr sz="1350" b="0">
                          <a:solidFill>
                            <a:srgbClr val="6B7F99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（集成显卡可省略）</a:t>
                      </a:r>
                      <a:endParaRPr sz="1350" b="0">
                        <a:solidFill>
                          <a:srgbClr val="6B7F99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821308">
                <a:tc>
                  <a:txBody>
                    <a:bodyPr wrap="square"/>
                    <a:p>
                      <a:pPr algn="ctr"/>
                      <a:r>
                        <a:rPr sz="2100" b="1" spc="-21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sz="2100" b="1" spc="-21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将声卡插入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PCI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插槽</a:t>
                      </a:r>
                      <a:r>
                        <a:rPr sz="1350" b="0">
                          <a:solidFill>
                            <a:srgbClr val="6B7F99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（集成声卡可省略）</a:t>
                      </a:r>
                      <a:endParaRPr sz="1350" b="0">
                        <a:solidFill>
                          <a:srgbClr val="6B7F99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计算机组装流程（第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7-12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>
            <a:off x="571500" y="5276850"/>
            <a:ext cx="11049000" cy="419100"/>
          </a:xfrm>
          <a:custGeom>
            <a:avLst/>
            <a:gdLst>
              <a:gd name="sw" fmla="*/ 1 w 17400"/>
              <a:gd name="sh" fmla="*/ 1 h 660"/>
              <a:gd name="mins" fmla="min sw sh"/>
              <a:gd name="dsw" fmla="+- 0 sw mins"/>
              <a:gd name="dsh" fmla="+- 0 sh mins"/>
              <a:gd name="p0x0" fmla="*/ 180 w 17400"/>
              <a:gd name="p0y0" fmla="*/ 0 h 660"/>
              <a:gd name="p0x1" fmla="*/ 17220 w 17400"/>
              <a:gd name="p0y1" fmla="*/ 0 h 660"/>
              <a:gd name="p0x2" fmla="*/ 17319 w 17400"/>
              <a:gd name="p0y2" fmla="*/ 0 h 660"/>
              <a:gd name="p0x3" fmla="*/ 17400 w 17400"/>
              <a:gd name="p0y3" fmla="*/ 80 h 660"/>
              <a:gd name="p0x4" fmla="*/ 17400 w 17400"/>
              <a:gd name="p0y4" fmla="*/ 180 h 660"/>
              <a:gd name="p0x5" fmla="*/ 17400 w 17400"/>
              <a:gd name="p0y5" fmla="*/ 480 h 660"/>
              <a:gd name="p0x6" fmla="*/ 17400 w 17400"/>
              <a:gd name="p0y6" fmla="*/ 579 h 660"/>
              <a:gd name="p0x7" fmla="*/ 17319 w 17400"/>
              <a:gd name="p0y7" fmla="*/ 660 h 660"/>
              <a:gd name="p0x8" fmla="*/ 17220 w 17400"/>
              <a:gd name="p0y8" fmla="*/ 660 h 660"/>
              <a:gd name="p0x9" fmla="*/ 180 w 17400"/>
              <a:gd name="p0y9" fmla="*/ 660 h 660"/>
              <a:gd name="p0x10" fmla="*/ 80 w 17400"/>
              <a:gd name="p0y10" fmla="*/ 660 h 660"/>
              <a:gd name="p0x11" fmla="*/ 0 w 17400"/>
              <a:gd name="p0y11" fmla="*/ 579 h 660"/>
              <a:gd name="p0x12" fmla="*/ 0 w 17400"/>
              <a:gd name="p0y12" fmla="*/ 480 h 660"/>
              <a:gd name="p0x13" fmla="*/ 0 w 17400"/>
              <a:gd name="p0y13" fmla="*/ 180 h 660"/>
              <a:gd name="p0x14" fmla="*/ 0 w 17400"/>
              <a:gd name="p0y14" fmla="*/ 80 h 660"/>
              <a:gd name="p0x15" fmla="*/ 80 w 17400"/>
              <a:gd name="p0y15" fmla="*/ 0 h 660"/>
              <a:gd name="p0x16" fmla="*/ 180 w 1740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>
          <a:xfrm>
            <a:off x="3759835" y="53530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-3333" b="-3333"/>
          <a:stretch>
            <a:fillRect/>
          </a:stretch>
        </p:blipFill>
        <p:spPr>
          <a:xfrm>
            <a:off x="3816985" y="5410200"/>
            <a:ext cx="152400" cy="15240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4103046" y="5372100"/>
            <a:ext cx="467171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 i="1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若第</a:t>
            </a:r>
            <a:r>
              <a:rPr lang="en-US" altLang="zh-CN" sz="1350" i="1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1350" i="1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步失败，需检查前面步骤是否存在问题或部件损坏</a:t>
            </a:r>
            <a:endParaRPr lang="zh-CN" altLang="en-US" sz="1350" i="1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8"/>
            </p:custDataLst>
          </p:nvPr>
        </p:nvSpPr>
        <p:spPr>
          <a:xfrm>
            <a:off x="575945" y="1109345"/>
            <a:ext cx="11039475" cy="4048125"/>
          </a:xfrm>
          <a:custGeom>
            <a:avLst/>
            <a:gdLst>
              <a:gd name="sw" fmla="*/ 1 w 17385"/>
              <a:gd name="sh" fmla="*/ 1 h 6375"/>
              <a:gd name="mins" fmla="min sw sh"/>
              <a:gd name="dsw" fmla="+- 0 sw mins"/>
              <a:gd name="dsh" fmla="+- 0 sh mins"/>
              <a:gd name="p0x0" fmla="*/ 300 w 17385"/>
              <a:gd name="p0y0" fmla="*/ 0 h 6375"/>
              <a:gd name="p0x1" fmla="*/ 17085 w 17385"/>
              <a:gd name="p0y1" fmla="*/ 0 h 6375"/>
              <a:gd name="p0x2" fmla="*/ 17250 w 17385"/>
              <a:gd name="p0y2" fmla="*/ 0 h 6375"/>
              <a:gd name="p0x3" fmla="*/ 17385 w 17385"/>
              <a:gd name="p0y3" fmla="*/ 134 h 6375"/>
              <a:gd name="p0x4" fmla="*/ 17385 w 17385"/>
              <a:gd name="p0y4" fmla="*/ 300 h 6375"/>
              <a:gd name="p0x5" fmla="*/ 17385 w 17385"/>
              <a:gd name="p0y5" fmla="*/ 6075 h 6375"/>
              <a:gd name="p0x6" fmla="*/ 17385 w 17385"/>
              <a:gd name="p0y6" fmla="*/ 6240 h 6375"/>
              <a:gd name="p0x7" fmla="*/ 17250 w 17385"/>
              <a:gd name="p0y7" fmla="*/ 6375 h 6375"/>
              <a:gd name="p0x8" fmla="*/ 17085 w 17385"/>
              <a:gd name="p0y8" fmla="*/ 6375 h 6375"/>
              <a:gd name="p0x9" fmla="*/ 300 w 17385"/>
              <a:gd name="p0y9" fmla="*/ 6375 h 6375"/>
              <a:gd name="p0x10" fmla="*/ 134 w 17385"/>
              <a:gd name="p0y10" fmla="*/ 6375 h 6375"/>
              <a:gd name="p0x11" fmla="*/ 0 w 17385"/>
              <a:gd name="p0y11" fmla="*/ 6240 h 6375"/>
              <a:gd name="p0x12" fmla="*/ 0 w 17385"/>
              <a:gd name="p0y12" fmla="*/ 6075 h 6375"/>
              <a:gd name="p0x13" fmla="*/ 0 w 17385"/>
              <a:gd name="p0y13" fmla="*/ 300 h 6375"/>
              <a:gd name="p0x14" fmla="*/ 0 w 17385"/>
              <a:gd name="p0y14" fmla="*/ 134 h 6375"/>
              <a:gd name="p0x15" fmla="*/ 134 w 17385"/>
              <a:gd name="p0y15" fmla="*/ 0 h 6375"/>
              <a:gd name="p0x16" fmla="*/ 300 w 17385"/>
              <a:gd name="p0y16" fmla="*/ 0 h 6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9"/>
            </p:custDataLst>
          </p:nvPr>
        </p:nvGraphicFramePr>
        <p:xfrm>
          <a:off x="781050" y="1314450"/>
          <a:ext cx="10639425" cy="3648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9877425"/>
              </a:tblGrid>
              <a:tr h="436215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步骤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操作内容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535260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安装硬盘（数据线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+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电源线连接）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535260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连接机箱面板控制线（开关、指示灯、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PC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喇叭）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535260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将显示器信号线连接到显卡上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535260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加电测试：听到</a:t>
                      </a:r>
                      <a:r>
                        <a:rPr lang="en-US" altLang="zh-CN"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滴</a:t>
                      </a:r>
                      <a:r>
                        <a:rPr lang="en-US" altLang="zh-CN"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声</a:t>
                      </a:r>
                      <a:r>
                        <a:rPr lang="en-US" altLang="zh-CN"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+</a:t>
                      </a:r>
                      <a:r>
                        <a:rPr lang="zh-CN" altLang="en-US"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显示自检信息</a:t>
                      </a:r>
                      <a:r>
                        <a:rPr lang="en-US" altLang="zh-CN"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→</a:t>
                      </a:r>
                      <a:r>
                        <a:rPr lang="zh-CN" altLang="en-US"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成功</a:t>
                      </a:r>
                      <a:endParaRPr lang="zh-CN" altLang="en-US"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535260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11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合上机箱侧面板，固定螺钉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535558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连接鼠标、键盘等外设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→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全部完成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575945" y="5814695"/>
            <a:ext cx="11039475" cy="657225"/>
          </a:xfrm>
          <a:custGeom>
            <a:avLst/>
            <a:gdLst>
              <a:gd name="sw" fmla="*/ 1 w 17385"/>
              <a:gd name="sh" fmla="*/ 1 h 1035"/>
              <a:gd name="mins" fmla="min sw sh"/>
              <a:gd name="dsw" fmla="+- 0 sw mins"/>
              <a:gd name="dsh" fmla="+- 0 sh mins"/>
              <a:gd name="p0x0" fmla="*/ 300 w 17385"/>
              <a:gd name="p0y0" fmla="*/ 0 h 1035"/>
              <a:gd name="p0x1" fmla="*/ 17085 w 17385"/>
              <a:gd name="p0y1" fmla="*/ 0 h 1035"/>
              <a:gd name="p0x2" fmla="*/ 17250 w 17385"/>
              <a:gd name="p0y2" fmla="*/ 0 h 1035"/>
              <a:gd name="p0x3" fmla="*/ 17385 w 17385"/>
              <a:gd name="p0y3" fmla="*/ 134 h 1035"/>
              <a:gd name="p0x4" fmla="*/ 17385 w 17385"/>
              <a:gd name="p0y4" fmla="*/ 300 h 1035"/>
              <a:gd name="p0x5" fmla="*/ 17385 w 17385"/>
              <a:gd name="p0y5" fmla="*/ 735 h 1035"/>
              <a:gd name="p0x6" fmla="*/ 17385 w 17385"/>
              <a:gd name="p0y6" fmla="*/ 900 h 1035"/>
              <a:gd name="p0x7" fmla="*/ 17250 w 17385"/>
              <a:gd name="p0y7" fmla="*/ 1035 h 1035"/>
              <a:gd name="p0x8" fmla="*/ 17085 w 17385"/>
              <a:gd name="p0y8" fmla="*/ 1035 h 1035"/>
              <a:gd name="p0x9" fmla="*/ 300 w 17385"/>
              <a:gd name="p0y9" fmla="*/ 1035 h 1035"/>
              <a:gd name="p0x10" fmla="*/ 134 w 17385"/>
              <a:gd name="p0y10" fmla="*/ 1035 h 1035"/>
              <a:gd name="p0x11" fmla="*/ 0 w 17385"/>
              <a:gd name="p0y11" fmla="*/ 900 h 1035"/>
              <a:gd name="p0x12" fmla="*/ 0 w 17385"/>
              <a:gd name="p0y12" fmla="*/ 735 h 1035"/>
              <a:gd name="p0x13" fmla="*/ 0 w 17385"/>
              <a:gd name="p0y13" fmla="*/ 300 h 1035"/>
              <a:gd name="p0x14" fmla="*/ 0 w 17385"/>
              <a:gd name="p0y14" fmla="*/ 134 h 1035"/>
              <a:gd name="p0x15" fmla="*/ 134 w 17385"/>
              <a:gd name="p0y15" fmla="*/ 0 h 1035"/>
              <a:gd name="p0x16" fmla="*/ 300 w 17385"/>
              <a:gd name="p0y16" fmla="*/ 0 h 1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4343400" y="59340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4429125" y="6014720"/>
            <a:ext cx="247650" cy="2527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914900" y="5967413"/>
            <a:ext cx="32004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计算机组装流程全部完成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计算机日常维护要点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914869" y="972979"/>
            <a:ext cx="990009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48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724074" y="1812131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维护方向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2723515" y="2102485"/>
            <a:ext cx="762000" cy="238125"/>
          </a:xfrm>
          <a:custGeom>
            <a:avLst/>
            <a:gdLst>
              <a:gd name="sw" fmla="*/ 1 w 1200"/>
              <a:gd name="sh" fmla="*/ 1 h 375"/>
              <a:gd name="mins" fmla="min sw sh"/>
              <a:gd name="dsw" fmla="+- 0 sw mins"/>
              <a:gd name="dsh" fmla="+- 0 sh mins"/>
              <a:gd name="p0x0" fmla="*/ 90 w 1200"/>
              <a:gd name="p0y0" fmla="*/ 0 h 375"/>
              <a:gd name="p0x1" fmla="*/ 1110 w 1200"/>
              <a:gd name="p0y1" fmla="*/ 0 h 375"/>
              <a:gd name="p0x2" fmla="*/ 1159 w 1200"/>
              <a:gd name="p0y2" fmla="*/ 0 h 375"/>
              <a:gd name="p0x3" fmla="*/ 1200 w 1200"/>
              <a:gd name="p0y3" fmla="*/ 40 h 375"/>
              <a:gd name="p0x4" fmla="*/ 1200 w 1200"/>
              <a:gd name="p0y4" fmla="*/ 90 h 375"/>
              <a:gd name="p0x5" fmla="*/ 1200 w 1200"/>
              <a:gd name="p0y5" fmla="*/ 285 h 375"/>
              <a:gd name="p0x6" fmla="*/ 1200 w 1200"/>
              <a:gd name="p0y6" fmla="*/ 334 h 375"/>
              <a:gd name="p0x7" fmla="*/ 1159 w 1200"/>
              <a:gd name="p0y7" fmla="*/ 375 h 375"/>
              <a:gd name="p0x8" fmla="*/ 1110 w 1200"/>
              <a:gd name="p0y8" fmla="*/ 375 h 375"/>
              <a:gd name="p0x9" fmla="*/ 90 w 1200"/>
              <a:gd name="p0y9" fmla="*/ 375 h 375"/>
              <a:gd name="p0x10" fmla="*/ 40 w 1200"/>
              <a:gd name="p0y10" fmla="*/ 375 h 375"/>
              <a:gd name="p0x11" fmla="*/ 0 w 1200"/>
              <a:gd name="p0y11" fmla="*/ 334 h 375"/>
              <a:gd name="p0x12" fmla="*/ 0 w 1200"/>
              <a:gd name="p0y12" fmla="*/ 285 h 375"/>
              <a:gd name="p0x13" fmla="*/ 0 w 1200"/>
              <a:gd name="p0y13" fmla="*/ 90 h 375"/>
              <a:gd name="p0x14" fmla="*/ 0 w 1200"/>
              <a:gd name="p0y14" fmla="*/ 40 h 375"/>
              <a:gd name="p0x15" fmla="*/ 40 w 1200"/>
              <a:gd name="p0y15" fmla="*/ 0 h 375"/>
              <a:gd name="p0x16" fmla="*/ 90 w 120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2800274" y="2121694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核心维度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829519" y="972979"/>
            <a:ext cx="990009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48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5638724" y="1812131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具体措施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5638165" y="2102485"/>
            <a:ext cx="762000" cy="238125"/>
          </a:xfrm>
          <a:custGeom>
            <a:avLst/>
            <a:gdLst>
              <a:gd name="sw" fmla="*/ 1 w 1200"/>
              <a:gd name="sh" fmla="*/ 1 h 375"/>
              <a:gd name="mins" fmla="min sw sh"/>
              <a:gd name="dsw" fmla="+- 0 sw mins"/>
              <a:gd name="dsh" fmla="+- 0 sh mins"/>
              <a:gd name="p0x0" fmla="*/ 90 w 1200"/>
              <a:gd name="p0y0" fmla="*/ 0 h 375"/>
              <a:gd name="p0x1" fmla="*/ 1110 w 1200"/>
              <a:gd name="p0y1" fmla="*/ 0 h 375"/>
              <a:gd name="p0x2" fmla="*/ 1159 w 1200"/>
              <a:gd name="p0y2" fmla="*/ 0 h 375"/>
              <a:gd name="p0x3" fmla="*/ 1200 w 1200"/>
              <a:gd name="p0y3" fmla="*/ 40 h 375"/>
              <a:gd name="p0x4" fmla="*/ 1200 w 1200"/>
              <a:gd name="p0y4" fmla="*/ 90 h 375"/>
              <a:gd name="p0x5" fmla="*/ 1200 w 1200"/>
              <a:gd name="p0y5" fmla="*/ 285 h 375"/>
              <a:gd name="p0x6" fmla="*/ 1200 w 1200"/>
              <a:gd name="p0y6" fmla="*/ 334 h 375"/>
              <a:gd name="p0x7" fmla="*/ 1159 w 1200"/>
              <a:gd name="p0y7" fmla="*/ 375 h 375"/>
              <a:gd name="p0x8" fmla="*/ 1110 w 1200"/>
              <a:gd name="p0y8" fmla="*/ 375 h 375"/>
              <a:gd name="p0x9" fmla="*/ 90 w 1200"/>
              <a:gd name="p0y9" fmla="*/ 375 h 375"/>
              <a:gd name="p0x10" fmla="*/ 40 w 1200"/>
              <a:gd name="p0y10" fmla="*/ 375 h 375"/>
              <a:gd name="p0x11" fmla="*/ 0 w 1200"/>
              <a:gd name="p0y11" fmla="*/ 334 h 375"/>
              <a:gd name="p0x12" fmla="*/ 0 w 1200"/>
              <a:gd name="p0y12" fmla="*/ 285 h 375"/>
              <a:gd name="p0x13" fmla="*/ 0 w 1200"/>
              <a:gd name="p0y13" fmla="*/ 90 h 375"/>
              <a:gd name="p0x14" fmla="*/ 0 w 1200"/>
              <a:gd name="p0y14" fmla="*/ 40 h 375"/>
              <a:gd name="p0x15" fmla="*/ 40 w 1200"/>
              <a:gd name="p0y15" fmla="*/ 0 h 375"/>
              <a:gd name="p0x16" fmla="*/ 90 w 120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5714924" y="2121694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操作要点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8820369" y="972979"/>
            <a:ext cx="990009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48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8629574" y="1812131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关键目标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8552815" y="2102485"/>
            <a:ext cx="914400" cy="238125"/>
          </a:xfrm>
          <a:custGeom>
            <a:avLst/>
            <a:gdLst>
              <a:gd name="sw" fmla="*/ 1 w 1440"/>
              <a:gd name="sh" fmla="*/ 1 h 375"/>
              <a:gd name="mins" fmla="min sw sh"/>
              <a:gd name="dsw" fmla="+- 0 sw mins"/>
              <a:gd name="dsh" fmla="+- 0 sh mins"/>
              <a:gd name="p0x0" fmla="*/ 90 w 1440"/>
              <a:gd name="p0y0" fmla="*/ 0 h 375"/>
              <a:gd name="p0x1" fmla="*/ 1350 w 1440"/>
              <a:gd name="p0y1" fmla="*/ 0 h 375"/>
              <a:gd name="p0x2" fmla="*/ 1399 w 1440"/>
              <a:gd name="p0y2" fmla="*/ 0 h 375"/>
              <a:gd name="p0x3" fmla="*/ 1440 w 1440"/>
              <a:gd name="p0y3" fmla="*/ 40 h 375"/>
              <a:gd name="p0x4" fmla="*/ 1440 w 1440"/>
              <a:gd name="p0y4" fmla="*/ 90 h 375"/>
              <a:gd name="p0x5" fmla="*/ 1440 w 1440"/>
              <a:gd name="p0y5" fmla="*/ 285 h 375"/>
              <a:gd name="p0x6" fmla="*/ 1440 w 1440"/>
              <a:gd name="p0y6" fmla="*/ 334 h 375"/>
              <a:gd name="p0x7" fmla="*/ 1399 w 1440"/>
              <a:gd name="p0y7" fmla="*/ 375 h 375"/>
              <a:gd name="p0x8" fmla="*/ 1350 w 1440"/>
              <a:gd name="p0y8" fmla="*/ 375 h 375"/>
              <a:gd name="p0x9" fmla="*/ 90 w 1440"/>
              <a:gd name="p0y9" fmla="*/ 375 h 375"/>
              <a:gd name="p0x10" fmla="*/ 40 w 1440"/>
              <a:gd name="p0y10" fmla="*/ 375 h 375"/>
              <a:gd name="p0x11" fmla="*/ 0 w 1440"/>
              <a:gd name="p0y11" fmla="*/ 334 h 375"/>
              <a:gd name="p0x12" fmla="*/ 0 w 1440"/>
              <a:gd name="p0y12" fmla="*/ 285 h 375"/>
              <a:gd name="p0x13" fmla="*/ 0 w 1440"/>
              <a:gd name="p0y13" fmla="*/ 90 h 375"/>
              <a:gd name="p0x14" fmla="*/ 0 w 1440"/>
              <a:gd name="p0y14" fmla="*/ 40 h 375"/>
              <a:gd name="p0x15" fmla="*/ 40 w 1440"/>
              <a:gd name="p0y15" fmla="*/ 0 h 375"/>
              <a:gd name="p0x16" fmla="*/ 90 w 144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8629574" y="2121694"/>
            <a:ext cx="914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寿命</a:t>
            </a:r>
            <a:r>
              <a:rPr lang="en-US" alt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稳定</a:t>
            </a:r>
            <a:endParaRPr lang="zh-CN" altLang="en-US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14"/>
            </p:custDataLst>
          </p:nvPr>
        </p:nvSpPr>
        <p:spPr>
          <a:xfrm>
            <a:off x="4638599" y="6096019"/>
            <a:ext cx="30861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良好使用习惯</a:t>
            </a:r>
            <a:r>
              <a:rPr lang="en-US" altLang="zh-CN"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6B7F9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延长寿命，提升稳定性</a:t>
            </a:r>
            <a:endParaRPr lang="zh-CN" altLang="en-US" sz="1350">
              <a:solidFill>
                <a:srgbClr val="6B7F99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5"/>
            </p:custDataLst>
          </p:nvPr>
        </p:nvSpPr>
        <p:spPr>
          <a:xfrm>
            <a:off x="575945" y="2442845"/>
            <a:ext cx="2047875" cy="3381375"/>
          </a:xfrm>
          <a:custGeom>
            <a:avLst/>
            <a:gdLst>
              <a:gd name="sw" fmla="*/ 1 w 3225"/>
              <a:gd name="sh" fmla="*/ 1 h 5325"/>
              <a:gd name="mins" fmla="min sw sh"/>
              <a:gd name="dsw" fmla="+- 0 sw mins"/>
              <a:gd name="dsh" fmla="+- 0 sh mins"/>
              <a:gd name="p0x0" fmla="*/ 300 w 3225"/>
              <a:gd name="p0y0" fmla="*/ 0 h 5325"/>
              <a:gd name="p0x1" fmla="*/ 2925 w 3225"/>
              <a:gd name="p0y1" fmla="*/ 0 h 5325"/>
              <a:gd name="p0x2" fmla="*/ 3090 w 3225"/>
              <a:gd name="p0y2" fmla="*/ 0 h 5325"/>
              <a:gd name="p0x3" fmla="*/ 3225 w 3225"/>
              <a:gd name="p0y3" fmla="*/ 134 h 5325"/>
              <a:gd name="p0x4" fmla="*/ 3225 w 3225"/>
              <a:gd name="p0y4" fmla="*/ 300 h 5325"/>
              <a:gd name="p0x5" fmla="*/ 3225 w 3225"/>
              <a:gd name="p0y5" fmla="*/ 5025 h 5325"/>
              <a:gd name="p0x6" fmla="*/ 3225 w 3225"/>
              <a:gd name="p0y6" fmla="*/ 5190 h 5325"/>
              <a:gd name="p0x7" fmla="*/ 3090 w 3225"/>
              <a:gd name="p0y7" fmla="*/ 5325 h 5325"/>
              <a:gd name="p0x8" fmla="*/ 2925 w 3225"/>
              <a:gd name="p0y8" fmla="*/ 5325 h 5325"/>
              <a:gd name="p0x9" fmla="*/ 300 w 3225"/>
              <a:gd name="p0y9" fmla="*/ 5325 h 5325"/>
              <a:gd name="p0x10" fmla="*/ 134 w 3225"/>
              <a:gd name="p0y10" fmla="*/ 5325 h 5325"/>
              <a:gd name="p0x11" fmla="*/ 0 w 3225"/>
              <a:gd name="p0y11" fmla="*/ 5190 h 5325"/>
              <a:gd name="p0x12" fmla="*/ 0 w 3225"/>
              <a:gd name="p0y12" fmla="*/ 5025 h 5325"/>
              <a:gd name="p0x13" fmla="*/ 0 w 3225"/>
              <a:gd name="p0y13" fmla="*/ 300 h 5325"/>
              <a:gd name="p0x14" fmla="*/ 0 w 3225"/>
              <a:gd name="p0y14" fmla="*/ 134 h 5325"/>
              <a:gd name="p0x15" fmla="*/ 134 w 3225"/>
              <a:gd name="p0y15" fmla="*/ 0 h 5325"/>
              <a:gd name="p0x16" fmla="*/ 300 w 3225"/>
              <a:gd name="p0y16" fmla="*/ 0 h 53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6"/>
            </p:custDataLst>
          </p:nvPr>
        </p:nvSpPr>
        <p:spPr>
          <a:xfrm>
            <a:off x="771525" y="26384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13636" t="-3651" r="-13636" b="-3651"/>
          <a:stretch>
            <a:fillRect/>
          </a:stretch>
        </p:blipFill>
        <p:spPr>
          <a:xfrm>
            <a:off x="876300" y="2700020"/>
            <a:ext cx="133350" cy="2146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0"/>
            </p:custDataLst>
          </p:nvPr>
        </p:nvSpPr>
        <p:spPr>
          <a:xfrm>
            <a:off x="1190625" y="2651760"/>
            <a:ext cx="685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环境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1"/>
            </p:custDataLst>
          </p:nvPr>
        </p:nvSpPr>
        <p:spPr>
          <a:xfrm>
            <a:off x="771525" y="3080385"/>
            <a:ext cx="16573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防潮、防尘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2"/>
            </p:custDataLst>
          </p:nvPr>
        </p:nvSpPr>
        <p:spPr>
          <a:xfrm>
            <a:off x="771525" y="3430876"/>
            <a:ext cx="16573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散热良好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3"/>
            </p:custDataLst>
          </p:nvPr>
        </p:nvSpPr>
        <p:spPr>
          <a:xfrm>
            <a:off x="2823845" y="2442845"/>
            <a:ext cx="2047875" cy="3381375"/>
          </a:xfrm>
          <a:custGeom>
            <a:avLst/>
            <a:gdLst>
              <a:gd name="sw" fmla="*/ 1 w 3225"/>
              <a:gd name="sh" fmla="*/ 1 h 5325"/>
              <a:gd name="mins" fmla="min sw sh"/>
              <a:gd name="dsw" fmla="+- 0 sw mins"/>
              <a:gd name="dsh" fmla="+- 0 sh mins"/>
              <a:gd name="p0x0" fmla="*/ 300 w 3225"/>
              <a:gd name="p0y0" fmla="*/ 0 h 5325"/>
              <a:gd name="p0x1" fmla="*/ 2925 w 3225"/>
              <a:gd name="p0y1" fmla="*/ 0 h 5325"/>
              <a:gd name="p0x2" fmla="*/ 3090 w 3225"/>
              <a:gd name="p0y2" fmla="*/ 0 h 5325"/>
              <a:gd name="p0x3" fmla="*/ 3225 w 3225"/>
              <a:gd name="p0y3" fmla="*/ 134 h 5325"/>
              <a:gd name="p0x4" fmla="*/ 3225 w 3225"/>
              <a:gd name="p0y4" fmla="*/ 300 h 5325"/>
              <a:gd name="p0x5" fmla="*/ 3225 w 3225"/>
              <a:gd name="p0y5" fmla="*/ 5025 h 5325"/>
              <a:gd name="p0x6" fmla="*/ 3225 w 3225"/>
              <a:gd name="p0y6" fmla="*/ 5190 h 5325"/>
              <a:gd name="p0x7" fmla="*/ 3090 w 3225"/>
              <a:gd name="p0y7" fmla="*/ 5325 h 5325"/>
              <a:gd name="p0x8" fmla="*/ 2925 w 3225"/>
              <a:gd name="p0y8" fmla="*/ 5325 h 5325"/>
              <a:gd name="p0x9" fmla="*/ 300 w 3225"/>
              <a:gd name="p0y9" fmla="*/ 5325 h 5325"/>
              <a:gd name="p0x10" fmla="*/ 134 w 3225"/>
              <a:gd name="p0y10" fmla="*/ 5325 h 5325"/>
              <a:gd name="p0x11" fmla="*/ 0 w 3225"/>
              <a:gd name="p0y11" fmla="*/ 5190 h 5325"/>
              <a:gd name="p0x12" fmla="*/ 0 w 3225"/>
              <a:gd name="p0y12" fmla="*/ 5025 h 5325"/>
              <a:gd name="p0x13" fmla="*/ 0 w 3225"/>
              <a:gd name="p0y13" fmla="*/ 300 h 5325"/>
              <a:gd name="p0x14" fmla="*/ 0 w 3225"/>
              <a:gd name="p0y14" fmla="*/ 134 h 5325"/>
              <a:gd name="p0x15" fmla="*/ 134 w 3225"/>
              <a:gd name="p0y15" fmla="*/ 0 h 5325"/>
              <a:gd name="p0x16" fmla="*/ 300 w 3225"/>
              <a:gd name="p0y16" fmla="*/ 0 h 53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4"/>
            </p:custDataLst>
          </p:nvPr>
        </p:nvSpPr>
        <p:spPr>
          <a:xfrm>
            <a:off x="3019425" y="26384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381" t="-1212" r="-2381" b="-1212"/>
          <a:stretch>
            <a:fillRect/>
          </a:stretch>
        </p:blipFill>
        <p:spPr>
          <a:xfrm>
            <a:off x="3086100" y="2700020"/>
            <a:ext cx="209550" cy="2146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28"/>
            </p:custDataLst>
          </p:nvPr>
        </p:nvSpPr>
        <p:spPr>
          <a:xfrm>
            <a:off x="3438525" y="2651760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开关机顺序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9"/>
            </p:custDataLst>
          </p:nvPr>
        </p:nvSpPr>
        <p:spPr>
          <a:xfrm>
            <a:off x="3019425" y="3080385"/>
            <a:ext cx="165735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开机：先外设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后主机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0"/>
            </p:custDataLst>
          </p:nvPr>
        </p:nvSpPr>
        <p:spPr>
          <a:xfrm>
            <a:off x="3019425" y="3705168"/>
            <a:ext cx="16573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关机：反之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1"/>
            </p:custDataLst>
          </p:nvPr>
        </p:nvSpPr>
        <p:spPr>
          <a:xfrm>
            <a:off x="5071745" y="2442845"/>
            <a:ext cx="2047875" cy="3381375"/>
          </a:xfrm>
          <a:custGeom>
            <a:avLst/>
            <a:gdLst>
              <a:gd name="sw" fmla="*/ 1 w 3225"/>
              <a:gd name="sh" fmla="*/ 1 h 5325"/>
              <a:gd name="mins" fmla="min sw sh"/>
              <a:gd name="dsw" fmla="+- 0 sw mins"/>
              <a:gd name="dsh" fmla="+- 0 sh mins"/>
              <a:gd name="p0x0" fmla="*/ 300 w 3225"/>
              <a:gd name="p0y0" fmla="*/ 0 h 5325"/>
              <a:gd name="p0x1" fmla="*/ 2925 w 3225"/>
              <a:gd name="p0y1" fmla="*/ 0 h 5325"/>
              <a:gd name="p0x2" fmla="*/ 3090 w 3225"/>
              <a:gd name="p0y2" fmla="*/ 0 h 5325"/>
              <a:gd name="p0x3" fmla="*/ 3225 w 3225"/>
              <a:gd name="p0y3" fmla="*/ 134 h 5325"/>
              <a:gd name="p0x4" fmla="*/ 3225 w 3225"/>
              <a:gd name="p0y4" fmla="*/ 300 h 5325"/>
              <a:gd name="p0x5" fmla="*/ 3225 w 3225"/>
              <a:gd name="p0y5" fmla="*/ 5025 h 5325"/>
              <a:gd name="p0x6" fmla="*/ 3225 w 3225"/>
              <a:gd name="p0y6" fmla="*/ 5190 h 5325"/>
              <a:gd name="p0x7" fmla="*/ 3090 w 3225"/>
              <a:gd name="p0y7" fmla="*/ 5325 h 5325"/>
              <a:gd name="p0x8" fmla="*/ 2925 w 3225"/>
              <a:gd name="p0y8" fmla="*/ 5325 h 5325"/>
              <a:gd name="p0x9" fmla="*/ 300 w 3225"/>
              <a:gd name="p0y9" fmla="*/ 5325 h 5325"/>
              <a:gd name="p0x10" fmla="*/ 134 w 3225"/>
              <a:gd name="p0y10" fmla="*/ 5325 h 5325"/>
              <a:gd name="p0x11" fmla="*/ 0 w 3225"/>
              <a:gd name="p0y11" fmla="*/ 5190 h 5325"/>
              <a:gd name="p0x12" fmla="*/ 0 w 3225"/>
              <a:gd name="p0y12" fmla="*/ 5025 h 5325"/>
              <a:gd name="p0x13" fmla="*/ 0 w 3225"/>
              <a:gd name="p0y13" fmla="*/ 300 h 5325"/>
              <a:gd name="p0x14" fmla="*/ 0 w 3225"/>
              <a:gd name="p0y14" fmla="*/ 134 h 5325"/>
              <a:gd name="p0x15" fmla="*/ 134 w 3225"/>
              <a:gd name="p0y15" fmla="*/ 0 h 5325"/>
              <a:gd name="p0x16" fmla="*/ 300 w 3225"/>
              <a:gd name="p0y16" fmla="*/ 0 h 53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32"/>
            </p:custDataLst>
          </p:nvPr>
        </p:nvSpPr>
        <p:spPr>
          <a:xfrm>
            <a:off x="5267325" y="26384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4259" t="-3651" r="-4259" b="-3651"/>
          <a:stretch>
            <a:fillRect/>
          </a:stretch>
        </p:blipFill>
        <p:spPr>
          <a:xfrm>
            <a:off x="5345430" y="2700020"/>
            <a:ext cx="186055" cy="21463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36"/>
            </p:custDataLst>
          </p:nvPr>
        </p:nvSpPr>
        <p:spPr>
          <a:xfrm>
            <a:off x="5686425" y="26517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使用习惯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7"/>
            </p:custDataLst>
          </p:nvPr>
        </p:nvSpPr>
        <p:spPr>
          <a:xfrm>
            <a:off x="5267325" y="3080385"/>
            <a:ext cx="16573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不宜频繁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8"/>
            </p:custDataLst>
          </p:nvPr>
        </p:nvSpPr>
        <p:spPr>
          <a:xfrm>
            <a:off x="5267325" y="3430876"/>
            <a:ext cx="16573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开关机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9"/>
            </p:custDataLst>
          </p:nvPr>
        </p:nvSpPr>
        <p:spPr>
          <a:xfrm>
            <a:off x="7319645" y="2442845"/>
            <a:ext cx="2047875" cy="3381375"/>
          </a:xfrm>
          <a:custGeom>
            <a:avLst/>
            <a:gdLst>
              <a:gd name="sw" fmla="*/ 1 w 3225"/>
              <a:gd name="sh" fmla="*/ 1 h 5325"/>
              <a:gd name="mins" fmla="min sw sh"/>
              <a:gd name="dsw" fmla="+- 0 sw mins"/>
              <a:gd name="dsh" fmla="+- 0 sh mins"/>
              <a:gd name="p0x0" fmla="*/ 300 w 3225"/>
              <a:gd name="p0y0" fmla="*/ 0 h 5325"/>
              <a:gd name="p0x1" fmla="*/ 2925 w 3225"/>
              <a:gd name="p0y1" fmla="*/ 0 h 5325"/>
              <a:gd name="p0x2" fmla="*/ 3090 w 3225"/>
              <a:gd name="p0y2" fmla="*/ 0 h 5325"/>
              <a:gd name="p0x3" fmla="*/ 3225 w 3225"/>
              <a:gd name="p0y3" fmla="*/ 134 h 5325"/>
              <a:gd name="p0x4" fmla="*/ 3225 w 3225"/>
              <a:gd name="p0y4" fmla="*/ 300 h 5325"/>
              <a:gd name="p0x5" fmla="*/ 3225 w 3225"/>
              <a:gd name="p0y5" fmla="*/ 5025 h 5325"/>
              <a:gd name="p0x6" fmla="*/ 3225 w 3225"/>
              <a:gd name="p0y6" fmla="*/ 5190 h 5325"/>
              <a:gd name="p0x7" fmla="*/ 3090 w 3225"/>
              <a:gd name="p0y7" fmla="*/ 5325 h 5325"/>
              <a:gd name="p0x8" fmla="*/ 2925 w 3225"/>
              <a:gd name="p0y8" fmla="*/ 5325 h 5325"/>
              <a:gd name="p0x9" fmla="*/ 300 w 3225"/>
              <a:gd name="p0y9" fmla="*/ 5325 h 5325"/>
              <a:gd name="p0x10" fmla="*/ 134 w 3225"/>
              <a:gd name="p0y10" fmla="*/ 5325 h 5325"/>
              <a:gd name="p0x11" fmla="*/ 0 w 3225"/>
              <a:gd name="p0y11" fmla="*/ 5190 h 5325"/>
              <a:gd name="p0x12" fmla="*/ 0 w 3225"/>
              <a:gd name="p0y12" fmla="*/ 5025 h 5325"/>
              <a:gd name="p0x13" fmla="*/ 0 w 3225"/>
              <a:gd name="p0y13" fmla="*/ 300 h 5325"/>
              <a:gd name="p0x14" fmla="*/ 0 w 3225"/>
              <a:gd name="p0y14" fmla="*/ 134 h 5325"/>
              <a:gd name="p0x15" fmla="*/ 134 w 3225"/>
              <a:gd name="p0y15" fmla="*/ 0 h 5325"/>
              <a:gd name="p0x16" fmla="*/ 300 w 3225"/>
              <a:gd name="p0y16" fmla="*/ 0 h 53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40"/>
            </p:custDataLst>
          </p:nvPr>
        </p:nvSpPr>
        <p:spPr>
          <a:xfrm>
            <a:off x="7515225" y="26384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 l="-4259" t="-1212" r="-4259" b="-1212"/>
          <a:stretch>
            <a:fillRect/>
          </a:stretch>
        </p:blipFill>
        <p:spPr>
          <a:xfrm>
            <a:off x="7593330" y="2700020"/>
            <a:ext cx="186055" cy="21463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44"/>
            </p:custDataLst>
          </p:nvPr>
        </p:nvSpPr>
        <p:spPr>
          <a:xfrm>
            <a:off x="7934325" y="26517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线路管理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5"/>
            </p:custDataLst>
          </p:nvPr>
        </p:nvSpPr>
        <p:spPr>
          <a:xfrm>
            <a:off x="7515225" y="3080385"/>
            <a:ext cx="16573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整理好连接线路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46"/>
            </p:custDataLst>
          </p:nvPr>
        </p:nvSpPr>
        <p:spPr>
          <a:xfrm>
            <a:off x="7515225" y="3430876"/>
            <a:ext cx="16573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确保电源稳定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47"/>
            </p:custDataLst>
          </p:nvPr>
        </p:nvSpPr>
        <p:spPr>
          <a:xfrm>
            <a:off x="9567545" y="2442845"/>
            <a:ext cx="2047875" cy="3381375"/>
          </a:xfrm>
          <a:custGeom>
            <a:avLst/>
            <a:gdLst>
              <a:gd name="sw" fmla="*/ 1 w 3225"/>
              <a:gd name="sh" fmla="*/ 1 h 5325"/>
              <a:gd name="mins" fmla="min sw sh"/>
              <a:gd name="dsw" fmla="+- 0 sw mins"/>
              <a:gd name="dsh" fmla="+- 0 sh mins"/>
              <a:gd name="p0x0" fmla="*/ 300 w 3225"/>
              <a:gd name="p0y0" fmla="*/ 0 h 5325"/>
              <a:gd name="p0x1" fmla="*/ 2925 w 3225"/>
              <a:gd name="p0y1" fmla="*/ 0 h 5325"/>
              <a:gd name="p0x2" fmla="*/ 3090 w 3225"/>
              <a:gd name="p0y2" fmla="*/ 0 h 5325"/>
              <a:gd name="p0x3" fmla="*/ 3225 w 3225"/>
              <a:gd name="p0y3" fmla="*/ 134 h 5325"/>
              <a:gd name="p0x4" fmla="*/ 3225 w 3225"/>
              <a:gd name="p0y4" fmla="*/ 300 h 5325"/>
              <a:gd name="p0x5" fmla="*/ 3225 w 3225"/>
              <a:gd name="p0y5" fmla="*/ 5025 h 5325"/>
              <a:gd name="p0x6" fmla="*/ 3225 w 3225"/>
              <a:gd name="p0y6" fmla="*/ 5190 h 5325"/>
              <a:gd name="p0x7" fmla="*/ 3090 w 3225"/>
              <a:gd name="p0y7" fmla="*/ 5325 h 5325"/>
              <a:gd name="p0x8" fmla="*/ 2925 w 3225"/>
              <a:gd name="p0y8" fmla="*/ 5325 h 5325"/>
              <a:gd name="p0x9" fmla="*/ 300 w 3225"/>
              <a:gd name="p0y9" fmla="*/ 5325 h 5325"/>
              <a:gd name="p0x10" fmla="*/ 134 w 3225"/>
              <a:gd name="p0y10" fmla="*/ 5325 h 5325"/>
              <a:gd name="p0x11" fmla="*/ 0 w 3225"/>
              <a:gd name="p0y11" fmla="*/ 5190 h 5325"/>
              <a:gd name="p0x12" fmla="*/ 0 w 3225"/>
              <a:gd name="p0y12" fmla="*/ 5025 h 5325"/>
              <a:gd name="p0x13" fmla="*/ 0 w 3225"/>
              <a:gd name="p0y13" fmla="*/ 300 h 5325"/>
              <a:gd name="p0x14" fmla="*/ 0 w 3225"/>
              <a:gd name="p0y14" fmla="*/ 134 h 5325"/>
              <a:gd name="p0x15" fmla="*/ 134 w 3225"/>
              <a:gd name="p0y15" fmla="*/ 0 h 5325"/>
              <a:gd name="p0x16" fmla="*/ 300 w 3225"/>
              <a:gd name="p0y16" fmla="*/ 0 h 53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>
            <p:custDataLst>
              <p:tags r:id="rId48"/>
            </p:custDataLst>
          </p:nvPr>
        </p:nvSpPr>
        <p:spPr>
          <a:xfrm>
            <a:off x="9763125" y="26384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rcRect l="-1458" t="-1212" r="-1458" b="-1212"/>
          <a:stretch>
            <a:fillRect/>
          </a:stretch>
        </p:blipFill>
        <p:spPr>
          <a:xfrm>
            <a:off x="9855835" y="2700020"/>
            <a:ext cx="156845" cy="214630"/>
          </a:xfrm>
          <a:prstGeom prst="rect">
            <a:avLst/>
          </a:prstGeom>
        </p:spPr>
      </p:pic>
      <p:sp>
        <p:nvSpPr>
          <p:cNvPr id="43" name="文本框 42"/>
          <p:cNvSpPr txBox="1"/>
          <p:nvPr>
            <p:custDataLst>
              <p:tags r:id="rId52"/>
            </p:custDataLst>
          </p:nvPr>
        </p:nvSpPr>
        <p:spPr>
          <a:xfrm>
            <a:off x="10182225" y="2651760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温湿度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53"/>
            </p:custDataLst>
          </p:nvPr>
        </p:nvSpPr>
        <p:spPr>
          <a:xfrm>
            <a:off x="9763125" y="3080385"/>
            <a:ext cx="16573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保持在正常温度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54"/>
            </p:custDataLst>
          </p:nvPr>
        </p:nvSpPr>
        <p:spPr>
          <a:xfrm>
            <a:off x="9763125" y="3430876"/>
            <a:ext cx="16573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正常湿度下运行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3898265" y="3530600"/>
            <a:ext cx="8020050" cy="1524000"/>
          </a:xfrm>
        </p:spPr>
        <p:txBody>
          <a:bodyPr>
            <a:normAutofit/>
          </a:bodyPr>
          <a:p>
            <a:r>
              <a:rPr lang="zh-CN" altLang="en-US"/>
              <a:t>任务1.3 安装计算机软件系统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03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软硬件关系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4650105"/>
          </a:xfrm>
          <a:custGeom>
            <a:avLst/>
            <a:gdLst>
              <a:gd name="sw" fmla="*/ 1 w 4970"/>
              <a:gd name="sh" fmla="*/ 1 h 7323"/>
              <a:gd name="mins" fmla="min sw sh"/>
              <a:gd name="dsw" fmla="+- 0 sw mins"/>
              <a:gd name="dsh" fmla="+- 0 sh mins"/>
              <a:gd name="p0x0" fmla="*/ 300 w 4970"/>
              <a:gd name="p0y0" fmla="*/ 0 h 7323"/>
              <a:gd name="p0x1" fmla="*/ 4670 w 4970"/>
              <a:gd name="p0y1" fmla="*/ 0 h 7323"/>
              <a:gd name="p0x2" fmla="*/ 4836 w 4970"/>
              <a:gd name="p0y2" fmla="*/ 0 h 7323"/>
              <a:gd name="p0x3" fmla="*/ 4970 w 4970"/>
              <a:gd name="p0y3" fmla="*/ 134 h 7323"/>
              <a:gd name="p0x4" fmla="*/ 4970 w 4970"/>
              <a:gd name="p0y4" fmla="*/ 300 h 7323"/>
              <a:gd name="p0x5" fmla="*/ 4970 w 4970"/>
              <a:gd name="p0y5" fmla="*/ 7023 h 7323"/>
              <a:gd name="p0x6" fmla="*/ 4970 w 4970"/>
              <a:gd name="p0y6" fmla="*/ 7188 h 7323"/>
              <a:gd name="p0x7" fmla="*/ 4836 w 4970"/>
              <a:gd name="p0y7" fmla="*/ 7323 h 7323"/>
              <a:gd name="p0x8" fmla="*/ 4670 w 4970"/>
              <a:gd name="p0y8" fmla="*/ 7323 h 7323"/>
              <a:gd name="p0x9" fmla="*/ 300 w 4970"/>
              <a:gd name="p0y9" fmla="*/ 7323 h 7323"/>
              <a:gd name="p0x10" fmla="*/ 134 w 4970"/>
              <a:gd name="p0y10" fmla="*/ 7323 h 7323"/>
              <a:gd name="p0x11" fmla="*/ 0 w 4970"/>
              <a:gd name="p0y11" fmla="*/ 7188 h 7323"/>
              <a:gd name="p0x12" fmla="*/ 0 w 4970"/>
              <a:gd name="p0y12" fmla="*/ 7023 h 7323"/>
              <a:gd name="p0x13" fmla="*/ 0 w 4970"/>
              <a:gd name="p0y13" fmla="*/ 300 h 7323"/>
              <a:gd name="p0x14" fmla="*/ 0 w 4970"/>
              <a:gd name="p0y14" fmla="*/ 134 h 7323"/>
              <a:gd name="p0x15" fmla="*/ 134 w 4970"/>
              <a:gd name="p0y15" fmla="*/ 0 h 7323"/>
              <a:gd name="p0x16" fmla="*/ 300 w 4970"/>
              <a:gd name="p0y16" fmla="*/ 0 h 732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29965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307721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3023254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硬件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3553797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软件工作的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物质基础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5959475"/>
            <a:ext cx="3156585" cy="512445"/>
          </a:xfrm>
          <a:custGeom>
            <a:avLst/>
            <a:gdLst>
              <a:gd name="sw" fmla="*/ 1 w 4970"/>
              <a:gd name="sh" fmla="*/ 1 h 806"/>
              <a:gd name="mins" fmla="min sw sh"/>
              <a:gd name="dsw" fmla="+- 0 sw mins"/>
              <a:gd name="dsh" fmla="+- 0 sh mins"/>
              <a:gd name="p0x0" fmla="*/ 300 w 4970"/>
              <a:gd name="p0y0" fmla="*/ 0 h 806"/>
              <a:gd name="p0x1" fmla="*/ 4670 w 4970"/>
              <a:gd name="p0y1" fmla="*/ 0 h 806"/>
              <a:gd name="p0x2" fmla="*/ 4836 w 4970"/>
              <a:gd name="p0y2" fmla="*/ 0 h 806"/>
              <a:gd name="p0x3" fmla="*/ 4970 w 4970"/>
              <a:gd name="p0y3" fmla="*/ 134 h 806"/>
              <a:gd name="p0x4" fmla="*/ 4970 w 4970"/>
              <a:gd name="p0y4" fmla="*/ 300 h 806"/>
              <a:gd name="p0x5" fmla="*/ 4970 w 4970"/>
              <a:gd name="p0y5" fmla="*/ 506 h 806"/>
              <a:gd name="p0x6" fmla="*/ 4970 w 4970"/>
              <a:gd name="p0y6" fmla="*/ 672 h 806"/>
              <a:gd name="p0x7" fmla="*/ 4836 w 4970"/>
              <a:gd name="p0y7" fmla="*/ 806 h 806"/>
              <a:gd name="p0x8" fmla="*/ 4670 w 4970"/>
              <a:gd name="p0y8" fmla="*/ 806 h 806"/>
              <a:gd name="p0x9" fmla="*/ 300 w 4970"/>
              <a:gd name="p0y9" fmla="*/ 806 h 806"/>
              <a:gd name="p0x10" fmla="*/ 134 w 4970"/>
              <a:gd name="p0y10" fmla="*/ 806 h 806"/>
              <a:gd name="p0x11" fmla="*/ 0 w 4970"/>
              <a:gd name="p0y11" fmla="*/ 672 h 806"/>
              <a:gd name="p0x12" fmla="*/ 0 w 4970"/>
              <a:gd name="p0y12" fmla="*/ 506 h 806"/>
              <a:gd name="p0x13" fmla="*/ 0 w 4970"/>
              <a:gd name="p0y13" fmla="*/ 300 h 806"/>
              <a:gd name="p0x14" fmla="*/ 0 w 4970"/>
              <a:gd name="p0y14" fmla="*/ 134 h 806"/>
              <a:gd name="p0x15" fmla="*/ 134 w 4970"/>
              <a:gd name="p0y15" fmla="*/ 0 h 806"/>
              <a:gd name="p0x16" fmla="*/ 300 w 4970"/>
              <a:gd name="p0y16" fmla="*/ 0 h 80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554432" y="6063643"/>
            <a:ext cx="12002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二者缺一不可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3989705" y="1109345"/>
            <a:ext cx="4211955" cy="2581275"/>
          </a:xfrm>
          <a:custGeom>
            <a:avLst/>
            <a:gdLst>
              <a:gd name="sw" fmla="*/ 1 w 6633"/>
              <a:gd name="sh" fmla="*/ 1 h 4065"/>
              <a:gd name="mins" fmla="min sw sh"/>
              <a:gd name="dsw" fmla="+- 0 sw mins"/>
              <a:gd name="dsh" fmla="+- 0 sh mins"/>
              <a:gd name="p0x0" fmla="*/ 300 w 6633"/>
              <a:gd name="p0y0" fmla="*/ 0 h 4065"/>
              <a:gd name="p0x1" fmla="*/ 6333 w 6633"/>
              <a:gd name="p0y1" fmla="*/ 0 h 4065"/>
              <a:gd name="p0x2" fmla="*/ 6498 w 6633"/>
              <a:gd name="p0y2" fmla="*/ 0 h 4065"/>
              <a:gd name="p0x3" fmla="*/ 6633 w 6633"/>
              <a:gd name="p0y3" fmla="*/ 134 h 4065"/>
              <a:gd name="p0x4" fmla="*/ 6633 w 6633"/>
              <a:gd name="p0y4" fmla="*/ 300 h 4065"/>
              <a:gd name="p0x5" fmla="*/ 6633 w 6633"/>
              <a:gd name="p0y5" fmla="*/ 3765 h 4065"/>
              <a:gd name="p0x6" fmla="*/ 6633 w 6633"/>
              <a:gd name="p0y6" fmla="*/ 3930 h 4065"/>
              <a:gd name="p0x7" fmla="*/ 6498 w 6633"/>
              <a:gd name="p0y7" fmla="*/ 4065 h 4065"/>
              <a:gd name="p0x8" fmla="*/ 6333 w 6633"/>
              <a:gd name="p0y8" fmla="*/ 4065 h 4065"/>
              <a:gd name="p0x9" fmla="*/ 300 w 6633"/>
              <a:gd name="p0y9" fmla="*/ 4065 h 4065"/>
              <a:gd name="p0x10" fmla="*/ 134 w 6633"/>
              <a:gd name="p0y10" fmla="*/ 4065 h 4065"/>
              <a:gd name="p0x11" fmla="*/ 0 w 6633"/>
              <a:gd name="p0y11" fmla="*/ 3930 h 4065"/>
              <a:gd name="p0x12" fmla="*/ 0 w 6633"/>
              <a:gd name="p0y12" fmla="*/ 3765 h 4065"/>
              <a:gd name="p0x13" fmla="*/ 0 w 6633"/>
              <a:gd name="p0y13" fmla="*/ 300 h 4065"/>
              <a:gd name="p0x14" fmla="*/ 0 w 6633"/>
              <a:gd name="p0y14" fmla="*/ 134 h 4065"/>
              <a:gd name="p0x15" fmla="*/ 134 w 6633"/>
              <a:gd name="p0y15" fmla="*/ 0 h 4065"/>
              <a:gd name="p0x16" fmla="*/ 300 w 6633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5638800" y="17189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l="-2000" t="-23519" r="-2000" b="-23519"/>
          <a:stretch>
            <a:fillRect/>
          </a:stretch>
        </p:blipFill>
        <p:spPr>
          <a:xfrm>
            <a:off x="5724525" y="1800225"/>
            <a:ext cx="247650" cy="252095"/>
          </a:xfrm>
          <a:prstGeom prst="rect">
            <a:avLst/>
          </a:prstGeom>
        </p:spPr>
      </p:pic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6134100" y="17189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2000" t="-23519" r="-2000" b="-23519"/>
          <a:stretch>
            <a:fillRect/>
          </a:stretch>
        </p:blipFill>
        <p:spPr>
          <a:xfrm>
            <a:off x="6219825" y="1800225"/>
            <a:ext cx="247650" cy="25209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5295900" y="2274570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软硬件关系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4234006" y="2762250"/>
            <a:ext cx="372390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完整计算机系统</a:t>
            </a:r>
            <a:r>
              <a:rPr lang="en-US" altLang="zh-CN" sz="1500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= </a:t>
            </a:r>
            <a:r>
              <a:rPr lang="zh-CN" altLang="en-US" sz="1500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硬件系统</a:t>
            </a:r>
            <a:r>
              <a:rPr lang="en-US" altLang="zh-CN" sz="1500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1500">
                <a:solidFill>
                  <a:srgbClr val="FFFFFF">
                    <a:alpha val="9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软件系统</a:t>
            </a:r>
            <a:endParaRPr lang="zh-CN" altLang="en-US" sz="1500">
              <a:solidFill>
                <a:srgbClr val="FFFFFF">
                  <a:alpha val="9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3989705" y="3890645"/>
            <a:ext cx="4211955" cy="2581275"/>
          </a:xfrm>
          <a:custGeom>
            <a:avLst/>
            <a:gdLst>
              <a:gd name="sw" fmla="*/ 1 w 6633"/>
              <a:gd name="sh" fmla="*/ 1 h 4065"/>
              <a:gd name="mins" fmla="min sw sh"/>
              <a:gd name="dsw" fmla="+- 0 sw mins"/>
              <a:gd name="dsh" fmla="+- 0 sh mins"/>
              <a:gd name="p0x0" fmla="*/ 300 w 6633"/>
              <a:gd name="p0y0" fmla="*/ 0 h 4065"/>
              <a:gd name="p0x1" fmla="*/ 6333 w 6633"/>
              <a:gd name="p0y1" fmla="*/ 0 h 4065"/>
              <a:gd name="p0x2" fmla="*/ 6498 w 6633"/>
              <a:gd name="p0y2" fmla="*/ 0 h 4065"/>
              <a:gd name="p0x3" fmla="*/ 6633 w 6633"/>
              <a:gd name="p0y3" fmla="*/ 134 h 4065"/>
              <a:gd name="p0x4" fmla="*/ 6633 w 6633"/>
              <a:gd name="p0y4" fmla="*/ 300 h 4065"/>
              <a:gd name="p0x5" fmla="*/ 6633 w 6633"/>
              <a:gd name="p0y5" fmla="*/ 3765 h 4065"/>
              <a:gd name="p0x6" fmla="*/ 6633 w 6633"/>
              <a:gd name="p0y6" fmla="*/ 3930 h 4065"/>
              <a:gd name="p0x7" fmla="*/ 6498 w 6633"/>
              <a:gd name="p0y7" fmla="*/ 4065 h 4065"/>
              <a:gd name="p0x8" fmla="*/ 6333 w 6633"/>
              <a:gd name="p0y8" fmla="*/ 4065 h 4065"/>
              <a:gd name="p0x9" fmla="*/ 300 w 6633"/>
              <a:gd name="p0y9" fmla="*/ 4065 h 4065"/>
              <a:gd name="p0x10" fmla="*/ 134 w 6633"/>
              <a:gd name="p0y10" fmla="*/ 4065 h 4065"/>
              <a:gd name="p0x11" fmla="*/ 0 w 6633"/>
              <a:gd name="p0y11" fmla="*/ 3930 h 4065"/>
              <a:gd name="p0x12" fmla="*/ 0 w 6633"/>
              <a:gd name="p0y12" fmla="*/ 3765 h 4065"/>
              <a:gd name="p0x13" fmla="*/ 0 w 6633"/>
              <a:gd name="p0y13" fmla="*/ 300 h 4065"/>
              <a:gd name="p0x14" fmla="*/ 0 w 6633"/>
              <a:gd name="p0y14" fmla="*/ 134 h 4065"/>
              <a:gd name="p0x15" fmla="*/ 134 w 6633"/>
              <a:gd name="p0y15" fmla="*/ 0 h 4065"/>
              <a:gd name="p0x16" fmla="*/ 300 w 6633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4184650" y="446786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>
            <a:fillRect/>
          </a:stretch>
        </p:blipFill>
        <p:spPr>
          <a:xfrm>
            <a:off x="4232275" y="4525010"/>
            <a:ext cx="171450" cy="15240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27"/>
            </p:custDataLst>
          </p:nvPr>
        </p:nvSpPr>
        <p:spPr>
          <a:xfrm>
            <a:off x="4566266" y="4468197"/>
            <a:ext cx="2667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程序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：指令或语句的有序集合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8"/>
            </p:custDataLst>
          </p:nvPr>
        </p:nvSpPr>
        <p:spPr>
          <a:xfrm>
            <a:off x="4184650" y="481076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>
            <a:fillRect/>
          </a:stretch>
        </p:blipFill>
        <p:spPr>
          <a:xfrm>
            <a:off x="4251325" y="4867910"/>
            <a:ext cx="133350" cy="15240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2"/>
            </p:custDataLst>
          </p:nvPr>
        </p:nvSpPr>
        <p:spPr>
          <a:xfrm>
            <a:off x="4566266" y="4811097"/>
            <a:ext cx="2667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：程序处理的对象和结果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3"/>
            </p:custDataLst>
          </p:nvPr>
        </p:nvSpPr>
        <p:spPr>
          <a:xfrm>
            <a:off x="4184650" y="515366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/>
          <a:stretch>
            <a:fillRect/>
          </a:stretch>
        </p:blipFill>
        <p:spPr>
          <a:xfrm>
            <a:off x="4260850" y="5210810"/>
            <a:ext cx="114300" cy="15240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7"/>
            </p:custDataLst>
          </p:nvPr>
        </p:nvSpPr>
        <p:spPr>
          <a:xfrm>
            <a:off x="4566266" y="5153997"/>
            <a:ext cx="3048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文档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：描述程序操作及使用的资料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184650" y="5534660"/>
            <a:ext cx="3821430" cy="359410"/>
            <a:chOff x="6590" y="8716"/>
            <a:chExt cx="6018" cy="566"/>
          </a:xfrm>
        </p:grpSpPr>
        <p:sp>
          <p:nvSpPr>
            <p:cNvPr id="28" name="任意多边形 27"/>
            <p:cNvSpPr/>
            <p:nvPr>
              <p:custDataLst>
                <p:tags r:id="rId38"/>
              </p:custDataLst>
            </p:nvPr>
          </p:nvSpPr>
          <p:spPr>
            <a:xfrm>
              <a:off x="6590" y="8716"/>
              <a:ext cx="6019" cy="567"/>
            </a:xfrm>
            <a:custGeom>
              <a:avLst/>
              <a:gdLst>
                <a:gd name="sw" fmla="*/ 1 w 6018"/>
                <a:gd name="sh" fmla="*/ 1 h 566"/>
                <a:gd name="mins" fmla="min sw sh"/>
                <a:gd name="dsw" fmla="+- 0 sw mins"/>
                <a:gd name="dsh" fmla="+- 0 sh mins"/>
                <a:gd name="p0x0" fmla="*/ 0 w 6018"/>
                <a:gd name="p0y0" fmla="*/ 0 h 566"/>
                <a:gd name="p0x1" fmla="*/ 6018 w 6018"/>
                <a:gd name="p0y1" fmla="*/ 0 h 566"/>
                <a:gd name="p0x2" fmla="*/ 6018 w 6018"/>
                <a:gd name="p0y2" fmla="*/ 566 h 566"/>
                <a:gd name="p0x3" fmla="*/ 0 w 6018"/>
                <a:gd name="p0y3" fmla="*/ 566 h 566"/>
                <a:gd name="p0x4" fmla="*/ 0 w 6018"/>
                <a:gd name="p0y4" fmla="*/ 0 h 566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>
              <p:custDataLst>
                <p:tags r:id="rId39"/>
              </p:custDataLst>
            </p:nvPr>
          </p:nvSpPr>
          <p:spPr>
            <a:xfrm>
              <a:off x="6590" y="8716"/>
              <a:ext cx="6019" cy="15"/>
            </a:xfrm>
            <a:custGeom>
              <a:avLst/>
              <a:gdLst>
                <a:gd name="sw" fmla="*/ 1 w 6018"/>
                <a:gd name="sh" fmla="*/ 1 h 15"/>
                <a:gd name="mins" fmla="min sw sh"/>
                <a:gd name="dsw" fmla="+- 0 sw mins"/>
                <a:gd name="dsh" fmla="+- 0 sh mins"/>
                <a:gd name="p0x0" fmla="*/ 0 w 6018"/>
                <a:gd name="p0y0" fmla="*/ 0 h 15"/>
                <a:gd name="p0x1" fmla="*/ 6018 w 6018"/>
                <a:gd name="p0y1" fmla="*/ 0 h 15"/>
                <a:gd name="p0x2" fmla="*/ 6018 w 6018"/>
                <a:gd name="p0y2" fmla="*/ 15 h 15"/>
                <a:gd name="p0x3" fmla="*/ 0 w 6018"/>
                <a:gd name="p0y3" fmla="*/ 15 h 15"/>
                <a:gd name="p0x4" fmla="*/ 0 w 6018"/>
                <a:gd name="p0y4" fmla="*/ 0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8F0F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>
            <p:custDataLst>
              <p:tags r:id="rId40"/>
            </p:custDataLst>
          </p:nvPr>
        </p:nvSpPr>
        <p:spPr>
          <a:xfrm>
            <a:off x="4185266" y="5605481"/>
            <a:ext cx="2914803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软件是计算机硬件与用户之间的</a:t>
            </a:r>
            <a:r>
              <a:rPr sz="135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桥梁</a:t>
            </a:r>
            <a:endParaRPr sz="135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1"/>
            </p:custDataLst>
          </p:nvPr>
        </p:nvSpPr>
        <p:spPr>
          <a:xfrm>
            <a:off x="8458835" y="1109345"/>
            <a:ext cx="3156585" cy="4650105"/>
          </a:xfrm>
          <a:custGeom>
            <a:avLst/>
            <a:gdLst>
              <a:gd name="sw" fmla="*/ 1 w 4970"/>
              <a:gd name="sh" fmla="*/ 1 h 7323"/>
              <a:gd name="mins" fmla="min sw sh"/>
              <a:gd name="dsw" fmla="+- 0 sw mins"/>
              <a:gd name="dsh" fmla="+- 0 sh mins"/>
              <a:gd name="p0x0" fmla="*/ 300 w 4970"/>
              <a:gd name="p0y0" fmla="*/ 0 h 7323"/>
              <a:gd name="p0x1" fmla="*/ 4670 w 4970"/>
              <a:gd name="p0y1" fmla="*/ 0 h 7323"/>
              <a:gd name="p0x2" fmla="*/ 4836 w 4970"/>
              <a:gd name="p0y2" fmla="*/ 0 h 7323"/>
              <a:gd name="p0x3" fmla="*/ 4970 w 4970"/>
              <a:gd name="p0y3" fmla="*/ 134 h 7323"/>
              <a:gd name="p0x4" fmla="*/ 4970 w 4970"/>
              <a:gd name="p0y4" fmla="*/ 300 h 7323"/>
              <a:gd name="p0x5" fmla="*/ 4970 w 4970"/>
              <a:gd name="p0y5" fmla="*/ 7023 h 7323"/>
              <a:gd name="p0x6" fmla="*/ 4970 w 4970"/>
              <a:gd name="p0y6" fmla="*/ 7188 h 7323"/>
              <a:gd name="p0x7" fmla="*/ 4836 w 4970"/>
              <a:gd name="p0y7" fmla="*/ 7323 h 7323"/>
              <a:gd name="p0x8" fmla="*/ 4670 w 4970"/>
              <a:gd name="p0y8" fmla="*/ 7323 h 7323"/>
              <a:gd name="p0x9" fmla="*/ 300 w 4970"/>
              <a:gd name="p0y9" fmla="*/ 7323 h 7323"/>
              <a:gd name="p0x10" fmla="*/ 134 w 4970"/>
              <a:gd name="p0y10" fmla="*/ 7323 h 7323"/>
              <a:gd name="p0x11" fmla="*/ 0 w 4970"/>
              <a:gd name="p0y11" fmla="*/ 7188 h 7323"/>
              <a:gd name="p0x12" fmla="*/ 0 w 4970"/>
              <a:gd name="p0y12" fmla="*/ 7023 h 7323"/>
              <a:gd name="p0x13" fmla="*/ 0 w 4970"/>
              <a:gd name="p0y13" fmla="*/ 300 h 7323"/>
              <a:gd name="p0x14" fmla="*/ 0 w 4970"/>
              <a:gd name="p0y14" fmla="*/ 134 h 7323"/>
              <a:gd name="p0x15" fmla="*/ 134 w 4970"/>
              <a:gd name="p0y15" fmla="*/ 0 h 7323"/>
              <a:gd name="p0x16" fmla="*/ 300 w 4970"/>
              <a:gd name="p0y16" fmla="*/ 0 h 732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42"/>
            </p:custDataLst>
          </p:nvPr>
        </p:nvSpPr>
        <p:spPr>
          <a:xfrm>
            <a:off x="8654415" y="29965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-2000" t="-19825" r="-2000" b="-19825"/>
          <a:stretch>
            <a:fillRect/>
          </a:stretch>
        </p:blipFill>
        <p:spPr>
          <a:xfrm>
            <a:off x="8740140" y="3077210"/>
            <a:ext cx="247650" cy="25273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46"/>
            </p:custDataLst>
          </p:nvPr>
        </p:nvSpPr>
        <p:spPr>
          <a:xfrm>
            <a:off x="9187834" y="3023254"/>
            <a:ext cx="8001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软件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47"/>
            </p:custDataLst>
          </p:nvPr>
        </p:nvSpPr>
        <p:spPr>
          <a:xfrm>
            <a:off x="8654434" y="3553797"/>
            <a:ext cx="2286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硬件发挥作用的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唯一途径</a:t>
            </a:r>
            <a:endParaRPr sz="1500" b="1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48"/>
            </p:custDataLst>
          </p:nvPr>
        </p:nvSpPr>
        <p:spPr>
          <a:xfrm>
            <a:off x="8458835" y="5959475"/>
            <a:ext cx="3156585" cy="512445"/>
          </a:xfrm>
          <a:custGeom>
            <a:avLst/>
            <a:gdLst>
              <a:gd name="sw" fmla="*/ 1 w 4970"/>
              <a:gd name="sh" fmla="*/ 1 h 806"/>
              <a:gd name="mins" fmla="min sw sh"/>
              <a:gd name="dsw" fmla="+- 0 sw mins"/>
              <a:gd name="dsh" fmla="+- 0 sh mins"/>
              <a:gd name="p0x0" fmla="*/ 300 w 4970"/>
              <a:gd name="p0y0" fmla="*/ 0 h 806"/>
              <a:gd name="p0x1" fmla="*/ 4670 w 4970"/>
              <a:gd name="p0y1" fmla="*/ 0 h 806"/>
              <a:gd name="p0x2" fmla="*/ 4836 w 4970"/>
              <a:gd name="p0y2" fmla="*/ 0 h 806"/>
              <a:gd name="p0x3" fmla="*/ 4970 w 4970"/>
              <a:gd name="p0y3" fmla="*/ 134 h 806"/>
              <a:gd name="p0x4" fmla="*/ 4970 w 4970"/>
              <a:gd name="p0y4" fmla="*/ 300 h 806"/>
              <a:gd name="p0x5" fmla="*/ 4970 w 4970"/>
              <a:gd name="p0y5" fmla="*/ 506 h 806"/>
              <a:gd name="p0x6" fmla="*/ 4970 w 4970"/>
              <a:gd name="p0y6" fmla="*/ 672 h 806"/>
              <a:gd name="p0x7" fmla="*/ 4836 w 4970"/>
              <a:gd name="p0y7" fmla="*/ 806 h 806"/>
              <a:gd name="p0x8" fmla="*/ 4670 w 4970"/>
              <a:gd name="p0y8" fmla="*/ 806 h 806"/>
              <a:gd name="p0x9" fmla="*/ 300 w 4970"/>
              <a:gd name="p0y9" fmla="*/ 806 h 806"/>
              <a:gd name="p0x10" fmla="*/ 134 w 4970"/>
              <a:gd name="p0y10" fmla="*/ 806 h 806"/>
              <a:gd name="p0x11" fmla="*/ 0 w 4970"/>
              <a:gd name="p0y11" fmla="*/ 672 h 806"/>
              <a:gd name="p0x12" fmla="*/ 0 w 4970"/>
              <a:gd name="p0y12" fmla="*/ 506 h 806"/>
              <a:gd name="p0x13" fmla="*/ 0 w 4970"/>
              <a:gd name="p0y13" fmla="*/ 300 h 806"/>
              <a:gd name="p0x14" fmla="*/ 0 w 4970"/>
              <a:gd name="p0y14" fmla="*/ 134 h 806"/>
              <a:gd name="p0x15" fmla="*/ 134 w 4970"/>
              <a:gd name="p0y15" fmla="*/ 0 h 806"/>
              <a:gd name="p0x16" fmla="*/ 300 w 4970"/>
              <a:gd name="p0y16" fmla="*/ 0 h 80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49"/>
            </p:custDataLst>
          </p:nvPr>
        </p:nvSpPr>
        <p:spPr>
          <a:xfrm>
            <a:off x="9437342" y="6063643"/>
            <a:ext cx="12002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相互促进发展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系统软件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操作系统（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OS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85800" y="1090613"/>
            <a:ext cx="108204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定义：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管理计算机硬件与软件资源，提供用户交互界面的程序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571500" y="1556385"/>
          <a:ext cx="11049000" cy="49204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8791"/>
                <a:gridCol w="3093691"/>
                <a:gridCol w="5966517"/>
              </a:tblGrid>
              <a:tr h="440977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分类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B8C9E5"/>
                      </a:solidFill>
                      <a:prstDash val="solid"/>
                    </a:lnT>
                    <a:lnB w="9525">
                      <a:solidFill>
                        <a:srgbClr val="B8C9E5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代表系统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B8C9E5"/>
                      </a:solidFill>
                      <a:prstDash val="solid"/>
                    </a:lnT>
                    <a:lnB w="9525">
                      <a:solidFill>
                        <a:srgbClr val="B8C9E5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应用领域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B8C9E5"/>
                      </a:solidFill>
                      <a:prstDash val="solid"/>
                    </a:lnT>
                    <a:lnB w="9525">
                      <a:solidFill>
                        <a:srgbClr val="B8C9E5"/>
                      </a:solidFill>
                      <a:prstDash val="solid"/>
                    </a:lnB>
                    <a:noFill/>
                  </a:tcPr>
                </a:tc>
              </a:tr>
              <a:tr h="1122835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嵌入式系统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B8C9E5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iOS</a:t>
                      </a:r>
                      <a:r>
                        <a:rPr 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（苹果）</a:t>
                      </a:r>
                      <a:endParaRPr lang="zh-CN"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B8C9E5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iPhone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iPad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Apple TV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B8C9E5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1110853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嵌入式系统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Android</a:t>
                      </a:r>
                      <a:r>
                        <a:rPr 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（谷歌）</a:t>
                      </a:r>
                      <a:endParaRPr lang="zh-CN"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智能手机、平板电脑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1110853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Microsoft Windows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Windows 10/11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多媒体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PC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、中低端服务器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1134960"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类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Unix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B8C9E5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Linux</a:t>
                      </a:r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System V</a:t>
                      </a:r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</a:t>
                      </a:r>
                      <a:r>
                        <a:rPr lang="en-US" alt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BSD</a:t>
                      </a:r>
                      <a:endParaRPr lang="en-US" altLang="zh-CN"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B8C9E5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服务器、工作站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B8C9E5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系统软件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语言处理、服务性程序、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DBMS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738" t="-3067" r="-2738" b="-3067"/>
          <a:stretch>
            <a:fillRect/>
          </a:stretch>
        </p:blipFill>
        <p:spPr>
          <a:xfrm>
            <a:off x="840105" y="1385570"/>
            <a:ext cx="28130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语言处理系统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30365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28675" y="3093720"/>
            <a:ext cx="1524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14425" y="3043761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编译程序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1114425" y="3364278"/>
            <a:ext cx="273978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FORTRAN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PASCAL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4"/>
            </p:custDataLst>
          </p:nvPr>
        </p:nvSpPr>
        <p:spPr>
          <a:xfrm>
            <a:off x="771525" y="376809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t="-16667" b="-16667"/>
          <a:stretch>
            <a:fillRect/>
          </a:stretch>
        </p:blipFill>
        <p:spPr>
          <a:xfrm>
            <a:off x="828675" y="3825240"/>
            <a:ext cx="152400" cy="15240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1114425" y="3775253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解释程序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1114425" y="4095769"/>
            <a:ext cx="273978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BASIC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LISP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0"/>
            </p:custDataLst>
          </p:nvPr>
        </p:nvSpPr>
        <p:spPr>
          <a:xfrm>
            <a:off x="771525" y="44989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7143" t="-16667" r="-7143" b="-16667"/>
          <a:stretch>
            <a:fillRect/>
          </a:stretch>
        </p:blipFill>
        <p:spPr>
          <a:xfrm>
            <a:off x="866775" y="4556125"/>
            <a:ext cx="76200" cy="15240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4"/>
            </p:custDataLst>
          </p:nvPr>
        </p:nvSpPr>
        <p:spPr>
          <a:xfrm>
            <a:off x="1114425" y="4506735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作用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1114425" y="4827251"/>
            <a:ext cx="27432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将高级语言源程序翻译为机器语言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4306570" y="1109345"/>
            <a:ext cx="3578225" cy="5362575"/>
          </a:xfrm>
          <a:custGeom>
            <a:avLst/>
            <a:gdLst>
              <a:gd name="sw" fmla="*/ 1 w 5635"/>
              <a:gd name="sh" fmla="*/ 1 h 8445"/>
              <a:gd name="mins" fmla="min sw sh"/>
              <a:gd name="dsw" fmla="+- 0 sw mins"/>
              <a:gd name="dsh" fmla="+- 0 sh mins"/>
              <a:gd name="p0x0" fmla="*/ 300 w 5635"/>
              <a:gd name="p0y0" fmla="*/ 0 h 8445"/>
              <a:gd name="p0x1" fmla="*/ 5335 w 5635"/>
              <a:gd name="p0y1" fmla="*/ 0 h 8445"/>
              <a:gd name="p0x2" fmla="*/ 5501 w 5635"/>
              <a:gd name="p0y2" fmla="*/ 0 h 8445"/>
              <a:gd name="p0x3" fmla="*/ 5635 w 5635"/>
              <a:gd name="p0y3" fmla="*/ 134 h 8445"/>
              <a:gd name="p0x4" fmla="*/ 5635 w 5635"/>
              <a:gd name="p0y4" fmla="*/ 300 h 8445"/>
              <a:gd name="p0x5" fmla="*/ 5635 w 5635"/>
              <a:gd name="p0y5" fmla="*/ 8145 h 8445"/>
              <a:gd name="p0x6" fmla="*/ 5635 w 5635"/>
              <a:gd name="p0y6" fmla="*/ 8310 h 8445"/>
              <a:gd name="p0x7" fmla="*/ 5501 w 5635"/>
              <a:gd name="p0y7" fmla="*/ 8445 h 8445"/>
              <a:gd name="p0x8" fmla="*/ 5335 w 5635"/>
              <a:gd name="p0y8" fmla="*/ 8445 h 8445"/>
              <a:gd name="p0x9" fmla="*/ 300 w 5635"/>
              <a:gd name="p0y9" fmla="*/ 8445 h 8445"/>
              <a:gd name="p0x10" fmla="*/ 134 w 5635"/>
              <a:gd name="p0y10" fmla="*/ 8445 h 8445"/>
              <a:gd name="p0x11" fmla="*/ 0 w 5635"/>
              <a:gd name="p0y11" fmla="*/ 8310 h 8445"/>
              <a:gd name="p0x12" fmla="*/ 0 w 5635"/>
              <a:gd name="p0y12" fmla="*/ 8145 h 8445"/>
              <a:gd name="p0x13" fmla="*/ 0 w 5635"/>
              <a:gd name="p0y13" fmla="*/ 300 h 8445"/>
              <a:gd name="p0x14" fmla="*/ 0 w 5635"/>
              <a:gd name="p0y14" fmla="*/ 134 h 8445"/>
              <a:gd name="p0x15" fmla="*/ 134 w 5635"/>
              <a:gd name="p0y15" fmla="*/ 0 h 8445"/>
              <a:gd name="p0x16" fmla="*/ 300 w 56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7"/>
            </p:custDataLst>
          </p:nvPr>
        </p:nvSpPr>
        <p:spPr>
          <a:xfrm>
            <a:off x="450151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2273" t="-1026" r="-2273" b="-1026"/>
          <a:stretch>
            <a:fillRect/>
          </a:stretch>
        </p:blipFill>
        <p:spPr>
          <a:xfrm>
            <a:off x="4601845" y="1385570"/>
            <a:ext cx="219075" cy="2527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1"/>
            </p:custDataLst>
          </p:nvPr>
        </p:nvSpPr>
        <p:spPr>
          <a:xfrm>
            <a:off x="5035305" y="133159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服务性程序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2"/>
            </p:custDataLst>
          </p:nvPr>
        </p:nvSpPr>
        <p:spPr>
          <a:xfrm>
            <a:off x="4501515" y="33718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6250" r="-6250"/>
          <a:stretch>
            <a:fillRect/>
          </a:stretch>
        </p:blipFill>
        <p:spPr>
          <a:xfrm>
            <a:off x="4549140" y="3429000"/>
            <a:ext cx="171450" cy="1524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6"/>
            </p:custDataLst>
          </p:nvPr>
        </p:nvSpPr>
        <p:spPr>
          <a:xfrm>
            <a:off x="4844805" y="3378994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工具软件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7"/>
            </p:custDataLst>
          </p:nvPr>
        </p:nvSpPr>
        <p:spPr>
          <a:xfrm>
            <a:off x="4501515" y="37528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-3333" r="-3333"/>
          <a:stretch>
            <a:fillRect/>
          </a:stretch>
        </p:blipFill>
        <p:spPr>
          <a:xfrm>
            <a:off x="4558665" y="3810000"/>
            <a:ext cx="152400" cy="15240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41"/>
            </p:custDataLst>
          </p:nvPr>
        </p:nvSpPr>
        <p:spPr>
          <a:xfrm>
            <a:off x="4844805" y="3759994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编辑程序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2"/>
            </p:custDataLst>
          </p:nvPr>
        </p:nvSpPr>
        <p:spPr>
          <a:xfrm>
            <a:off x="4501515" y="41338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t="-3333" b="-3333"/>
          <a:stretch>
            <a:fillRect/>
          </a:stretch>
        </p:blipFill>
        <p:spPr>
          <a:xfrm>
            <a:off x="4549140" y="4191000"/>
            <a:ext cx="171450" cy="15240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6"/>
            </p:custDataLst>
          </p:nvPr>
        </p:nvSpPr>
        <p:spPr>
          <a:xfrm>
            <a:off x="4844805" y="4140994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调试程序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7"/>
            </p:custDataLst>
          </p:nvPr>
        </p:nvSpPr>
        <p:spPr>
          <a:xfrm>
            <a:off x="4501515" y="45148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6250" r="-6250"/>
          <a:stretch>
            <a:fillRect/>
          </a:stretch>
        </p:blipFill>
        <p:spPr>
          <a:xfrm>
            <a:off x="4549140" y="4572000"/>
            <a:ext cx="171450" cy="15240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51"/>
            </p:custDataLst>
          </p:nvPr>
        </p:nvSpPr>
        <p:spPr>
          <a:xfrm>
            <a:off x="4844805" y="4521994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诊断程序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52"/>
            </p:custDataLst>
          </p:nvPr>
        </p:nvSpPr>
        <p:spPr>
          <a:xfrm>
            <a:off x="8141970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>
            <p:custDataLst>
              <p:tags r:id="rId53"/>
            </p:custDataLst>
          </p:nvPr>
        </p:nvSpPr>
        <p:spPr>
          <a:xfrm>
            <a:off x="833755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54"/>
            </p:custDataLst>
          </p:nvPr>
        </p:nvPicPr>
        <p:blipFill>
          <a:blip r:embed="rId55">
            <a:extLst>
              <a:ext uri="{96DAC541-7B7A-43D3-8B79-37D633B846F1}">
                <asvg:svgBlip xmlns:asvg="http://schemas.microsoft.com/office/drawing/2016/SVG/main" r:embed="rId56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437245" y="1385570"/>
            <a:ext cx="219075" cy="252730"/>
          </a:xfrm>
          <a:prstGeom prst="rect">
            <a:avLst/>
          </a:prstGeom>
        </p:spPr>
      </p:pic>
      <p:sp>
        <p:nvSpPr>
          <p:cNvPr id="39" name="文本框 38"/>
          <p:cNvSpPr txBox="1"/>
          <p:nvPr>
            <p:custDataLst>
              <p:tags r:id="rId57"/>
            </p:custDataLst>
          </p:nvPr>
        </p:nvSpPr>
        <p:spPr>
          <a:xfrm>
            <a:off x="8871194" y="1331595"/>
            <a:ext cx="21336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数据库管理系统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58"/>
            </p:custDataLst>
          </p:nvPr>
        </p:nvSpPr>
        <p:spPr>
          <a:xfrm>
            <a:off x="8337550" y="324993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59"/>
            </p:custDataLst>
          </p:nvPr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rcRect l="-7143" r="-7143"/>
          <a:stretch>
            <a:fillRect/>
          </a:stretch>
        </p:blipFill>
        <p:spPr>
          <a:xfrm>
            <a:off x="8394700" y="3307080"/>
            <a:ext cx="152400" cy="15240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62"/>
            </p:custDataLst>
          </p:nvPr>
        </p:nvSpPr>
        <p:spPr>
          <a:xfrm>
            <a:off x="8680694" y="3257102"/>
            <a:ext cx="2286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建立、使用和维护数据库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63"/>
            </p:custDataLst>
          </p:nvPr>
        </p:nvSpPr>
        <p:spPr>
          <a:xfrm>
            <a:off x="8337550" y="363093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64"/>
            </p:custDataLst>
          </p:nvPr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rcRect/>
          <a:stretch>
            <a:fillRect/>
          </a:stretch>
        </p:blipFill>
        <p:spPr>
          <a:xfrm>
            <a:off x="8394700" y="3688080"/>
            <a:ext cx="152400" cy="152400"/>
          </a:xfrm>
          <a:prstGeom prst="rect">
            <a:avLst/>
          </a:prstGeom>
        </p:spPr>
      </p:pic>
      <p:sp>
        <p:nvSpPr>
          <p:cNvPr id="45" name="文本框 44"/>
          <p:cNvSpPr txBox="1"/>
          <p:nvPr>
            <p:custDataLst>
              <p:tags r:id="rId67"/>
            </p:custDataLst>
          </p:nvPr>
        </p:nvSpPr>
        <p:spPr>
          <a:xfrm>
            <a:off x="8680694" y="3638102"/>
            <a:ext cx="2286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保证数据安全性、完整性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68"/>
            </p:custDataLst>
          </p:nvPr>
        </p:nvSpPr>
        <p:spPr>
          <a:xfrm>
            <a:off x="8337550" y="401193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>
            <p:custDataLst>
              <p:tags r:id="rId69"/>
            </p:custDataLst>
          </p:nvPr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rcRect t="-7143" b="-7143"/>
          <a:stretch>
            <a:fillRect/>
          </a:stretch>
        </p:blipFill>
        <p:spPr>
          <a:xfrm>
            <a:off x="8404225" y="4069080"/>
            <a:ext cx="133350" cy="152400"/>
          </a:xfrm>
          <a:prstGeom prst="rect">
            <a:avLst/>
          </a:prstGeom>
        </p:spPr>
      </p:pic>
      <p:sp>
        <p:nvSpPr>
          <p:cNvPr id="48" name="文本框 47"/>
          <p:cNvSpPr txBox="1"/>
          <p:nvPr>
            <p:custDataLst>
              <p:tags r:id="rId72"/>
            </p:custDataLst>
          </p:nvPr>
        </p:nvSpPr>
        <p:spPr>
          <a:xfrm>
            <a:off x="8680694" y="4019102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代表系统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73"/>
            </p:custDataLst>
          </p:nvPr>
        </p:nvSpPr>
        <p:spPr>
          <a:xfrm>
            <a:off x="8680694" y="4339618"/>
            <a:ext cx="273978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SQL Server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Oracle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Visual Foxpro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应用软件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2"/>
            </p:custDataLst>
          </p:nvPr>
        </p:nvSpPr>
        <p:spPr>
          <a:xfrm>
            <a:off x="5689600" y="5974080"/>
            <a:ext cx="5930900" cy="502285"/>
          </a:xfrm>
          <a:custGeom>
            <a:avLst/>
            <a:gdLst>
              <a:gd name="sw" fmla="*/ 1 w 9339"/>
              <a:gd name="sh" fmla="*/ 1 h 791"/>
              <a:gd name="mins" fmla="min sw sh"/>
              <a:gd name="dsw" fmla="+- 0 sw mins"/>
              <a:gd name="dsh" fmla="+- 0 sh mins"/>
              <a:gd name="p0x0" fmla="*/ 180 w 9339"/>
              <a:gd name="p0y0" fmla="*/ 0 h 791"/>
              <a:gd name="p0x1" fmla="*/ 9159 w 9339"/>
              <a:gd name="p0y1" fmla="*/ 0 h 791"/>
              <a:gd name="p0x2" fmla="*/ 9258 w 9339"/>
              <a:gd name="p0y2" fmla="*/ 0 h 791"/>
              <a:gd name="p0x3" fmla="*/ 9339 w 9339"/>
              <a:gd name="p0y3" fmla="*/ 80 h 791"/>
              <a:gd name="p0x4" fmla="*/ 9339 w 9339"/>
              <a:gd name="p0y4" fmla="*/ 180 h 791"/>
              <a:gd name="p0x5" fmla="*/ 9339 w 9339"/>
              <a:gd name="p0y5" fmla="*/ 611 h 791"/>
              <a:gd name="p0x6" fmla="*/ 9339 w 9339"/>
              <a:gd name="p0y6" fmla="*/ 711 h 791"/>
              <a:gd name="p0x7" fmla="*/ 9258 w 9339"/>
              <a:gd name="p0y7" fmla="*/ 791 h 791"/>
              <a:gd name="p0x8" fmla="*/ 9159 w 9339"/>
              <a:gd name="p0y8" fmla="*/ 791 h 791"/>
              <a:gd name="p0x9" fmla="*/ 180 w 9339"/>
              <a:gd name="p0y9" fmla="*/ 791 h 791"/>
              <a:gd name="p0x10" fmla="*/ 80 w 9339"/>
              <a:gd name="p0y10" fmla="*/ 791 h 791"/>
              <a:gd name="p0x11" fmla="*/ 0 w 9339"/>
              <a:gd name="p0y11" fmla="*/ 711 h 791"/>
              <a:gd name="p0x12" fmla="*/ 0 w 9339"/>
              <a:gd name="p0y12" fmla="*/ 611 h 791"/>
              <a:gd name="p0x13" fmla="*/ 0 w 9339"/>
              <a:gd name="p0y13" fmla="*/ 180 h 791"/>
              <a:gd name="p0x14" fmla="*/ 0 w 9339"/>
              <a:gd name="p0y14" fmla="*/ 80 h 791"/>
              <a:gd name="p0x15" fmla="*/ 80 w 9339"/>
              <a:gd name="p0y15" fmla="*/ 0 h 791"/>
              <a:gd name="p0x16" fmla="*/ 180 w 9339"/>
              <a:gd name="p0y16" fmla="*/ 0 h 7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3"/>
            </p:custDataLst>
          </p:nvPr>
        </p:nvSpPr>
        <p:spPr>
          <a:xfrm>
            <a:off x="6940820" y="6073168"/>
            <a:ext cx="34290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应用软件是连接硬件能力与用户需求的桥梁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4"/>
            </p:custDataLst>
          </p:nvPr>
        </p:nvSpPr>
        <p:spPr>
          <a:xfrm>
            <a:off x="575945" y="1109345"/>
            <a:ext cx="4842510" cy="5362575"/>
          </a:xfrm>
          <a:custGeom>
            <a:avLst/>
            <a:gdLst>
              <a:gd name="sw" fmla="*/ 1 w 7625"/>
              <a:gd name="sh" fmla="*/ 1 h 8445"/>
              <a:gd name="mins" fmla="min sw sh"/>
              <a:gd name="dsw" fmla="+- 0 sw mins"/>
              <a:gd name="dsh" fmla="+- 0 sh mins"/>
              <a:gd name="p0x0" fmla="*/ 300 w 7625"/>
              <a:gd name="p0y0" fmla="*/ 0 h 8445"/>
              <a:gd name="p0x1" fmla="*/ 7325 w 7625"/>
              <a:gd name="p0y1" fmla="*/ 0 h 8445"/>
              <a:gd name="p0x2" fmla="*/ 7491 w 7625"/>
              <a:gd name="p0y2" fmla="*/ 0 h 8445"/>
              <a:gd name="p0x3" fmla="*/ 7625 w 7625"/>
              <a:gd name="p0y3" fmla="*/ 134 h 8445"/>
              <a:gd name="p0x4" fmla="*/ 7625 w 7625"/>
              <a:gd name="p0y4" fmla="*/ 300 h 8445"/>
              <a:gd name="p0x5" fmla="*/ 7625 w 7625"/>
              <a:gd name="p0y5" fmla="*/ 8145 h 8445"/>
              <a:gd name="p0x6" fmla="*/ 7625 w 7625"/>
              <a:gd name="p0y6" fmla="*/ 8310 h 8445"/>
              <a:gd name="p0x7" fmla="*/ 7491 w 7625"/>
              <a:gd name="p0y7" fmla="*/ 8445 h 8445"/>
              <a:gd name="p0x8" fmla="*/ 7325 w 7625"/>
              <a:gd name="p0y8" fmla="*/ 8445 h 8445"/>
              <a:gd name="p0x9" fmla="*/ 300 w 7625"/>
              <a:gd name="p0y9" fmla="*/ 8445 h 8445"/>
              <a:gd name="p0x10" fmla="*/ 134 w 7625"/>
              <a:gd name="p0y10" fmla="*/ 8445 h 8445"/>
              <a:gd name="p0x11" fmla="*/ 0 w 7625"/>
              <a:gd name="p0y11" fmla="*/ 8310 h 8445"/>
              <a:gd name="p0x12" fmla="*/ 0 w 7625"/>
              <a:gd name="p0y12" fmla="*/ 8145 h 8445"/>
              <a:gd name="p0x13" fmla="*/ 0 w 7625"/>
              <a:gd name="p0y13" fmla="*/ 300 h 8445"/>
              <a:gd name="p0x14" fmla="*/ 0 w 7625"/>
              <a:gd name="p0y14" fmla="*/ 134 h 8445"/>
              <a:gd name="p0x15" fmla="*/ 134 w 7625"/>
              <a:gd name="p0y15" fmla="*/ 0 h 8445"/>
              <a:gd name="p0x16" fmla="*/ 300 w 762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5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13855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1304925" y="1331595"/>
            <a:ext cx="24003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应用软件分类对比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10"/>
            </p:custDataLst>
          </p:nvPr>
        </p:nvSpPr>
        <p:spPr>
          <a:xfrm>
            <a:off x="771525" y="1838325"/>
            <a:ext cx="2130425" cy="4438650"/>
          </a:xfrm>
          <a:custGeom>
            <a:avLst/>
            <a:gdLst>
              <a:gd name="sw" fmla="*/ 1 w 3355"/>
              <a:gd name="sh" fmla="*/ 1 h 6990"/>
              <a:gd name="mins" fmla="min sw sh"/>
              <a:gd name="dsw" fmla="+- 0 sw mins"/>
              <a:gd name="dsh" fmla="+- 0 sh mins"/>
              <a:gd name="p0x0" fmla="*/ 180 w 3355"/>
              <a:gd name="p0y0" fmla="*/ 0 h 6990"/>
              <a:gd name="p0x1" fmla="*/ 3175 w 3355"/>
              <a:gd name="p0y1" fmla="*/ 0 h 6990"/>
              <a:gd name="p0x2" fmla="*/ 3274 w 3355"/>
              <a:gd name="p0y2" fmla="*/ 0 h 6990"/>
              <a:gd name="p0x3" fmla="*/ 3355 w 3355"/>
              <a:gd name="p0y3" fmla="*/ 80 h 6990"/>
              <a:gd name="p0x4" fmla="*/ 3355 w 3355"/>
              <a:gd name="p0y4" fmla="*/ 180 h 6990"/>
              <a:gd name="p0x5" fmla="*/ 3355 w 3355"/>
              <a:gd name="p0y5" fmla="*/ 6810 h 6990"/>
              <a:gd name="p0x6" fmla="*/ 3355 w 3355"/>
              <a:gd name="p0y6" fmla="*/ 6909 h 6990"/>
              <a:gd name="p0x7" fmla="*/ 3274 w 3355"/>
              <a:gd name="p0y7" fmla="*/ 6990 h 6990"/>
              <a:gd name="p0x8" fmla="*/ 3175 w 3355"/>
              <a:gd name="p0y8" fmla="*/ 6990 h 6990"/>
              <a:gd name="p0x9" fmla="*/ 180 w 3355"/>
              <a:gd name="p0y9" fmla="*/ 6990 h 6990"/>
              <a:gd name="p0x10" fmla="*/ 80 w 3355"/>
              <a:gd name="p0y10" fmla="*/ 6990 h 6990"/>
              <a:gd name="p0x11" fmla="*/ 0 w 3355"/>
              <a:gd name="p0y11" fmla="*/ 6909 h 6990"/>
              <a:gd name="p0x12" fmla="*/ 0 w 3355"/>
              <a:gd name="p0y12" fmla="*/ 6810 h 6990"/>
              <a:gd name="p0x13" fmla="*/ 0 w 3355"/>
              <a:gd name="p0y13" fmla="*/ 180 h 6990"/>
              <a:gd name="p0x14" fmla="*/ 0 w 3355"/>
              <a:gd name="p0y14" fmla="*/ 80 h 6990"/>
              <a:gd name="p0x15" fmla="*/ 80 w 3355"/>
              <a:gd name="p0y15" fmla="*/ 0 h 6990"/>
              <a:gd name="p0x16" fmla="*/ 180 w 3355"/>
              <a:gd name="p0y16" fmla="*/ 0 h 69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11"/>
            </p:custDataLst>
          </p:nvPr>
        </p:nvSpPr>
        <p:spPr>
          <a:xfrm>
            <a:off x="962025" y="20288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1028700" y="2090420"/>
            <a:ext cx="209550" cy="21463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1381125" y="20421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通用软件</a:t>
            </a:r>
            <a:endParaRPr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6"/>
            </p:custDataLst>
          </p:nvPr>
        </p:nvSpPr>
        <p:spPr>
          <a:xfrm>
            <a:off x="962025" y="2471738"/>
            <a:ext cx="174977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特点：</a:t>
            </a:r>
            <a:r>
              <a:rPr sz="15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解决某一类共性问题</a:t>
            </a:r>
            <a:endParaRPr sz="15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962025" y="4722704"/>
            <a:ext cx="174977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代表软件：</a:t>
            </a:r>
            <a:endParaRPr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962025" y="5050155"/>
            <a:ext cx="895350" cy="320040"/>
          </a:xfrm>
          <a:custGeom>
            <a:avLst/>
            <a:gdLst>
              <a:gd name="sw" fmla="*/ 1 w 1410"/>
              <a:gd name="sh" fmla="*/ 1 h 503"/>
              <a:gd name="mins" fmla="min sw sh"/>
              <a:gd name="dsw" fmla="+- 0 sw mins"/>
              <a:gd name="dsh" fmla="+- 0 sh mins"/>
              <a:gd name="p0x0" fmla="*/ 90 w 1410"/>
              <a:gd name="p0y0" fmla="*/ 0 h 503"/>
              <a:gd name="p0x1" fmla="*/ 1320 w 1410"/>
              <a:gd name="p0y1" fmla="*/ 0 h 503"/>
              <a:gd name="p0x2" fmla="*/ 1370 w 1410"/>
              <a:gd name="p0y2" fmla="*/ 0 h 503"/>
              <a:gd name="p0x3" fmla="*/ 1410 w 1410"/>
              <a:gd name="p0y3" fmla="*/ 40 h 503"/>
              <a:gd name="p0x4" fmla="*/ 1410 w 1410"/>
              <a:gd name="p0y4" fmla="*/ 90 h 503"/>
              <a:gd name="p0x5" fmla="*/ 1410 w 1410"/>
              <a:gd name="p0y5" fmla="*/ 413 h 503"/>
              <a:gd name="p0x6" fmla="*/ 1410 w 1410"/>
              <a:gd name="p0y6" fmla="*/ 463 h 503"/>
              <a:gd name="p0x7" fmla="*/ 1370 w 1410"/>
              <a:gd name="p0y7" fmla="*/ 503 h 503"/>
              <a:gd name="p0x8" fmla="*/ 1320 w 1410"/>
              <a:gd name="p0y8" fmla="*/ 503 h 503"/>
              <a:gd name="p0x9" fmla="*/ 90 w 1410"/>
              <a:gd name="p0y9" fmla="*/ 503 h 503"/>
              <a:gd name="p0x10" fmla="*/ 40 w 1410"/>
              <a:gd name="p0y10" fmla="*/ 503 h 503"/>
              <a:gd name="p0x11" fmla="*/ 0 w 1410"/>
              <a:gd name="p0y11" fmla="*/ 463 h 503"/>
              <a:gd name="p0x12" fmla="*/ 0 w 1410"/>
              <a:gd name="p0y12" fmla="*/ 413 h 503"/>
              <a:gd name="p0x13" fmla="*/ 0 w 1410"/>
              <a:gd name="p0y13" fmla="*/ 90 h 503"/>
              <a:gd name="p0x14" fmla="*/ 0 w 1410"/>
              <a:gd name="p0y14" fmla="*/ 40 h 503"/>
              <a:gd name="p0x15" fmla="*/ 40 w 1410"/>
              <a:gd name="p0y15" fmla="*/ 0 h 503"/>
              <a:gd name="p0x16" fmla="*/ 90 w 1410"/>
              <a:gd name="p0y16" fmla="*/ 0 h 50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1038225" y="5077006"/>
            <a:ext cx="895721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Office</a:t>
            </a:r>
            <a:r>
              <a:rPr lang="zh-CN"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套装</a:t>
            </a:r>
            <a:endParaRPr lang="zh-CN"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0"/>
            </p:custDataLst>
          </p:nvPr>
        </p:nvSpPr>
        <p:spPr>
          <a:xfrm>
            <a:off x="962025" y="5408295"/>
            <a:ext cx="930275" cy="320040"/>
          </a:xfrm>
          <a:custGeom>
            <a:avLst/>
            <a:gdLst>
              <a:gd name="sw" fmla="*/ 1 w 1465"/>
              <a:gd name="sh" fmla="*/ 1 h 503"/>
              <a:gd name="mins" fmla="min sw sh"/>
              <a:gd name="dsw" fmla="+- 0 sw mins"/>
              <a:gd name="dsh" fmla="+- 0 sh mins"/>
              <a:gd name="p0x0" fmla="*/ 90 w 1465"/>
              <a:gd name="p0y0" fmla="*/ 0 h 503"/>
              <a:gd name="p0x1" fmla="*/ 1375 w 1465"/>
              <a:gd name="p0y1" fmla="*/ 0 h 503"/>
              <a:gd name="p0x2" fmla="*/ 1425 w 1465"/>
              <a:gd name="p0y2" fmla="*/ 0 h 503"/>
              <a:gd name="p0x3" fmla="*/ 1465 w 1465"/>
              <a:gd name="p0y3" fmla="*/ 40 h 503"/>
              <a:gd name="p0x4" fmla="*/ 1465 w 1465"/>
              <a:gd name="p0y4" fmla="*/ 90 h 503"/>
              <a:gd name="p0x5" fmla="*/ 1465 w 1465"/>
              <a:gd name="p0y5" fmla="*/ 413 h 503"/>
              <a:gd name="p0x6" fmla="*/ 1465 w 1465"/>
              <a:gd name="p0y6" fmla="*/ 463 h 503"/>
              <a:gd name="p0x7" fmla="*/ 1425 w 1465"/>
              <a:gd name="p0y7" fmla="*/ 503 h 503"/>
              <a:gd name="p0x8" fmla="*/ 1375 w 1465"/>
              <a:gd name="p0y8" fmla="*/ 503 h 503"/>
              <a:gd name="p0x9" fmla="*/ 90 w 1465"/>
              <a:gd name="p0y9" fmla="*/ 503 h 503"/>
              <a:gd name="p0x10" fmla="*/ 40 w 1465"/>
              <a:gd name="p0y10" fmla="*/ 503 h 503"/>
              <a:gd name="p0x11" fmla="*/ 0 w 1465"/>
              <a:gd name="p0y11" fmla="*/ 463 h 503"/>
              <a:gd name="p0x12" fmla="*/ 0 w 1465"/>
              <a:gd name="p0y12" fmla="*/ 413 h 503"/>
              <a:gd name="p0x13" fmla="*/ 0 w 1465"/>
              <a:gd name="p0y13" fmla="*/ 90 h 503"/>
              <a:gd name="p0x14" fmla="*/ 0 w 1465"/>
              <a:gd name="p0y14" fmla="*/ 40 h 503"/>
              <a:gd name="p0x15" fmla="*/ 40 w 1465"/>
              <a:gd name="p0y15" fmla="*/ 0 h 503"/>
              <a:gd name="p0x16" fmla="*/ 90 w 1465"/>
              <a:gd name="p0y16" fmla="*/ 0 h 50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1038225" y="5435089"/>
            <a:ext cx="930773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Photoshop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2"/>
            </p:custDataLst>
          </p:nvPr>
        </p:nvSpPr>
        <p:spPr>
          <a:xfrm>
            <a:off x="962025" y="5766435"/>
            <a:ext cx="781050" cy="320040"/>
          </a:xfrm>
          <a:custGeom>
            <a:avLst/>
            <a:gdLst>
              <a:gd name="sw" fmla="*/ 1 w 1230"/>
              <a:gd name="sh" fmla="*/ 1 h 503"/>
              <a:gd name="mins" fmla="min sw sh"/>
              <a:gd name="dsw" fmla="+- 0 sw mins"/>
              <a:gd name="dsh" fmla="+- 0 sh mins"/>
              <a:gd name="p0x0" fmla="*/ 90 w 1230"/>
              <a:gd name="p0y0" fmla="*/ 0 h 503"/>
              <a:gd name="p0x1" fmla="*/ 1140 w 1230"/>
              <a:gd name="p0y1" fmla="*/ 0 h 503"/>
              <a:gd name="p0x2" fmla="*/ 1190 w 1230"/>
              <a:gd name="p0y2" fmla="*/ 0 h 503"/>
              <a:gd name="p0x3" fmla="*/ 1230 w 1230"/>
              <a:gd name="p0y3" fmla="*/ 40 h 503"/>
              <a:gd name="p0x4" fmla="*/ 1230 w 1230"/>
              <a:gd name="p0y4" fmla="*/ 90 h 503"/>
              <a:gd name="p0x5" fmla="*/ 1230 w 1230"/>
              <a:gd name="p0y5" fmla="*/ 413 h 503"/>
              <a:gd name="p0x6" fmla="*/ 1230 w 1230"/>
              <a:gd name="p0y6" fmla="*/ 463 h 503"/>
              <a:gd name="p0x7" fmla="*/ 1190 w 1230"/>
              <a:gd name="p0y7" fmla="*/ 503 h 503"/>
              <a:gd name="p0x8" fmla="*/ 1140 w 1230"/>
              <a:gd name="p0y8" fmla="*/ 503 h 503"/>
              <a:gd name="p0x9" fmla="*/ 90 w 1230"/>
              <a:gd name="p0y9" fmla="*/ 503 h 503"/>
              <a:gd name="p0x10" fmla="*/ 40 w 1230"/>
              <a:gd name="p0y10" fmla="*/ 503 h 503"/>
              <a:gd name="p0x11" fmla="*/ 0 w 1230"/>
              <a:gd name="p0y11" fmla="*/ 463 h 503"/>
              <a:gd name="p0x12" fmla="*/ 0 w 1230"/>
              <a:gd name="p0y12" fmla="*/ 413 h 503"/>
              <a:gd name="p0x13" fmla="*/ 0 w 1230"/>
              <a:gd name="p0y13" fmla="*/ 90 h 503"/>
              <a:gd name="p0x14" fmla="*/ 0 w 1230"/>
              <a:gd name="p0y14" fmla="*/ 40 h 503"/>
              <a:gd name="p0x15" fmla="*/ 40 w 1230"/>
              <a:gd name="p0y15" fmla="*/ 0 h 503"/>
              <a:gd name="p0x16" fmla="*/ 90 w 1230"/>
              <a:gd name="p0y16" fmla="*/ 0 h 50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1038225" y="5793172"/>
            <a:ext cx="781574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3ds Max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3092450" y="1838325"/>
            <a:ext cx="2131060" cy="4438650"/>
          </a:xfrm>
          <a:custGeom>
            <a:avLst/>
            <a:gdLst>
              <a:gd name="sw" fmla="*/ 1 w 3355"/>
              <a:gd name="sh" fmla="*/ 1 h 6990"/>
              <a:gd name="mins" fmla="min sw sh"/>
              <a:gd name="dsw" fmla="+- 0 sw mins"/>
              <a:gd name="dsh" fmla="+- 0 sh mins"/>
              <a:gd name="p0x0" fmla="*/ 180 w 3355"/>
              <a:gd name="p0y0" fmla="*/ 0 h 6990"/>
              <a:gd name="p0x1" fmla="*/ 3175 w 3355"/>
              <a:gd name="p0y1" fmla="*/ 0 h 6990"/>
              <a:gd name="p0x2" fmla="*/ 3274 w 3355"/>
              <a:gd name="p0y2" fmla="*/ 0 h 6990"/>
              <a:gd name="p0x3" fmla="*/ 3355 w 3355"/>
              <a:gd name="p0y3" fmla="*/ 80 h 6990"/>
              <a:gd name="p0x4" fmla="*/ 3355 w 3355"/>
              <a:gd name="p0y4" fmla="*/ 180 h 6990"/>
              <a:gd name="p0x5" fmla="*/ 3355 w 3355"/>
              <a:gd name="p0y5" fmla="*/ 6810 h 6990"/>
              <a:gd name="p0x6" fmla="*/ 3355 w 3355"/>
              <a:gd name="p0y6" fmla="*/ 6909 h 6990"/>
              <a:gd name="p0x7" fmla="*/ 3274 w 3355"/>
              <a:gd name="p0y7" fmla="*/ 6990 h 6990"/>
              <a:gd name="p0x8" fmla="*/ 3175 w 3355"/>
              <a:gd name="p0y8" fmla="*/ 6990 h 6990"/>
              <a:gd name="p0x9" fmla="*/ 180 w 3355"/>
              <a:gd name="p0y9" fmla="*/ 6990 h 6990"/>
              <a:gd name="p0x10" fmla="*/ 80 w 3355"/>
              <a:gd name="p0y10" fmla="*/ 6990 h 6990"/>
              <a:gd name="p0x11" fmla="*/ 0 w 3355"/>
              <a:gd name="p0y11" fmla="*/ 6909 h 6990"/>
              <a:gd name="p0x12" fmla="*/ 0 w 3355"/>
              <a:gd name="p0y12" fmla="*/ 6810 h 6990"/>
              <a:gd name="p0x13" fmla="*/ 0 w 3355"/>
              <a:gd name="p0y13" fmla="*/ 180 h 6990"/>
              <a:gd name="p0x14" fmla="*/ 0 w 3355"/>
              <a:gd name="p0y14" fmla="*/ 80 h 6990"/>
              <a:gd name="p0x15" fmla="*/ 80 w 3355"/>
              <a:gd name="p0y15" fmla="*/ 0 h 6990"/>
              <a:gd name="p0x16" fmla="*/ 180 w 3355"/>
              <a:gd name="p0y16" fmla="*/ 0 h 69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6F0F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3282950" y="20288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3349625" y="2090420"/>
            <a:ext cx="209550" cy="2146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3702396" y="20421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专用软件</a:t>
            </a:r>
            <a:endParaRPr b="1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3283296" y="2471738"/>
            <a:ext cx="174977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sz="1500" b="1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特点：</a:t>
            </a:r>
            <a:r>
              <a:rPr sz="15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特定功能与行业需求</a:t>
            </a:r>
            <a:endParaRPr sz="15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3283296" y="5080788"/>
            <a:ext cx="174977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代表软件：</a:t>
            </a:r>
            <a:endParaRPr sz="135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2"/>
            </p:custDataLst>
          </p:nvPr>
        </p:nvSpPr>
        <p:spPr>
          <a:xfrm>
            <a:off x="3282950" y="5408295"/>
            <a:ext cx="762000" cy="320040"/>
          </a:xfrm>
          <a:custGeom>
            <a:avLst/>
            <a:gdLst>
              <a:gd name="sw" fmla="*/ 1 w 1200"/>
              <a:gd name="sh" fmla="*/ 1 h 503"/>
              <a:gd name="mins" fmla="min sw sh"/>
              <a:gd name="dsw" fmla="+- 0 sw mins"/>
              <a:gd name="dsh" fmla="+- 0 sh mins"/>
              <a:gd name="p0x0" fmla="*/ 90 w 1200"/>
              <a:gd name="p0y0" fmla="*/ 0 h 503"/>
              <a:gd name="p0x1" fmla="*/ 1110 w 1200"/>
              <a:gd name="p0y1" fmla="*/ 0 h 503"/>
              <a:gd name="p0x2" fmla="*/ 1159 w 1200"/>
              <a:gd name="p0y2" fmla="*/ 0 h 503"/>
              <a:gd name="p0x3" fmla="*/ 1200 w 1200"/>
              <a:gd name="p0y3" fmla="*/ 40 h 503"/>
              <a:gd name="p0x4" fmla="*/ 1200 w 1200"/>
              <a:gd name="p0y4" fmla="*/ 90 h 503"/>
              <a:gd name="p0x5" fmla="*/ 1200 w 1200"/>
              <a:gd name="p0y5" fmla="*/ 413 h 503"/>
              <a:gd name="p0x6" fmla="*/ 1200 w 1200"/>
              <a:gd name="p0y6" fmla="*/ 463 h 503"/>
              <a:gd name="p0x7" fmla="*/ 1159 w 1200"/>
              <a:gd name="p0y7" fmla="*/ 503 h 503"/>
              <a:gd name="p0x8" fmla="*/ 1110 w 1200"/>
              <a:gd name="p0y8" fmla="*/ 503 h 503"/>
              <a:gd name="p0x9" fmla="*/ 90 w 1200"/>
              <a:gd name="p0y9" fmla="*/ 503 h 503"/>
              <a:gd name="p0x10" fmla="*/ 40 w 1200"/>
              <a:gd name="p0y10" fmla="*/ 503 h 503"/>
              <a:gd name="p0x11" fmla="*/ 0 w 1200"/>
              <a:gd name="p0y11" fmla="*/ 463 h 503"/>
              <a:gd name="p0x12" fmla="*/ 0 w 1200"/>
              <a:gd name="p0y12" fmla="*/ 413 h 503"/>
              <a:gd name="p0x13" fmla="*/ 0 w 1200"/>
              <a:gd name="p0y13" fmla="*/ 90 h 503"/>
              <a:gd name="p0x14" fmla="*/ 0 w 1200"/>
              <a:gd name="p0y14" fmla="*/ 40 h 503"/>
              <a:gd name="p0x15" fmla="*/ 40 w 1200"/>
              <a:gd name="p0y15" fmla="*/ 0 h 503"/>
              <a:gd name="p0x16" fmla="*/ 90 w 1200"/>
              <a:gd name="p0y16" fmla="*/ 0 h 50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3359496" y="5435089"/>
            <a:ext cx="762076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财务管理</a:t>
            </a:r>
            <a:endParaRPr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4083050" y="5408295"/>
            <a:ext cx="762000" cy="320040"/>
          </a:xfrm>
          <a:custGeom>
            <a:avLst/>
            <a:gdLst>
              <a:gd name="sw" fmla="*/ 1 w 1200"/>
              <a:gd name="sh" fmla="*/ 1 h 503"/>
              <a:gd name="mins" fmla="min sw sh"/>
              <a:gd name="dsw" fmla="+- 0 sw mins"/>
              <a:gd name="dsh" fmla="+- 0 sh mins"/>
              <a:gd name="p0x0" fmla="*/ 90 w 1200"/>
              <a:gd name="p0y0" fmla="*/ 0 h 503"/>
              <a:gd name="p0x1" fmla="*/ 1110 w 1200"/>
              <a:gd name="p0y1" fmla="*/ 0 h 503"/>
              <a:gd name="p0x2" fmla="*/ 1159 w 1200"/>
              <a:gd name="p0y2" fmla="*/ 0 h 503"/>
              <a:gd name="p0x3" fmla="*/ 1200 w 1200"/>
              <a:gd name="p0y3" fmla="*/ 40 h 503"/>
              <a:gd name="p0x4" fmla="*/ 1200 w 1200"/>
              <a:gd name="p0y4" fmla="*/ 90 h 503"/>
              <a:gd name="p0x5" fmla="*/ 1200 w 1200"/>
              <a:gd name="p0y5" fmla="*/ 413 h 503"/>
              <a:gd name="p0x6" fmla="*/ 1200 w 1200"/>
              <a:gd name="p0y6" fmla="*/ 463 h 503"/>
              <a:gd name="p0x7" fmla="*/ 1159 w 1200"/>
              <a:gd name="p0y7" fmla="*/ 503 h 503"/>
              <a:gd name="p0x8" fmla="*/ 1110 w 1200"/>
              <a:gd name="p0y8" fmla="*/ 503 h 503"/>
              <a:gd name="p0x9" fmla="*/ 90 w 1200"/>
              <a:gd name="p0y9" fmla="*/ 503 h 503"/>
              <a:gd name="p0x10" fmla="*/ 40 w 1200"/>
              <a:gd name="p0y10" fmla="*/ 503 h 503"/>
              <a:gd name="p0x11" fmla="*/ 0 w 1200"/>
              <a:gd name="p0y11" fmla="*/ 463 h 503"/>
              <a:gd name="p0x12" fmla="*/ 0 w 1200"/>
              <a:gd name="p0y12" fmla="*/ 413 h 503"/>
              <a:gd name="p0x13" fmla="*/ 0 w 1200"/>
              <a:gd name="p0y13" fmla="*/ 90 h 503"/>
              <a:gd name="p0x14" fmla="*/ 0 w 1200"/>
              <a:gd name="p0y14" fmla="*/ 40 h 503"/>
              <a:gd name="p0x15" fmla="*/ 40 w 1200"/>
              <a:gd name="p0y15" fmla="*/ 0 h 503"/>
              <a:gd name="p0x16" fmla="*/ 90 w 1200"/>
              <a:gd name="p0y16" fmla="*/ 0 h 50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4159672" y="5435089"/>
            <a:ext cx="762076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工业控制</a:t>
            </a:r>
            <a:endParaRPr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3282950" y="5766435"/>
            <a:ext cx="762000" cy="320040"/>
          </a:xfrm>
          <a:custGeom>
            <a:avLst/>
            <a:gdLst>
              <a:gd name="sw" fmla="*/ 1 w 1200"/>
              <a:gd name="sh" fmla="*/ 1 h 503"/>
              <a:gd name="mins" fmla="min sw sh"/>
              <a:gd name="dsw" fmla="+- 0 sw mins"/>
              <a:gd name="dsh" fmla="+- 0 sh mins"/>
              <a:gd name="p0x0" fmla="*/ 90 w 1200"/>
              <a:gd name="p0y0" fmla="*/ 0 h 503"/>
              <a:gd name="p0x1" fmla="*/ 1110 w 1200"/>
              <a:gd name="p0y1" fmla="*/ 0 h 503"/>
              <a:gd name="p0x2" fmla="*/ 1159 w 1200"/>
              <a:gd name="p0y2" fmla="*/ 0 h 503"/>
              <a:gd name="p0x3" fmla="*/ 1200 w 1200"/>
              <a:gd name="p0y3" fmla="*/ 40 h 503"/>
              <a:gd name="p0x4" fmla="*/ 1200 w 1200"/>
              <a:gd name="p0y4" fmla="*/ 90 h 503"/>
              <a:gd name="p0x5" fmla="*/ 1200 w 1200"/>
              <a:gd name="p0y5" fmla="*/ 413 h 503"/>
              <a:gd name="p0x6" fmla="*/ 1200 w 1200"/>
              <a:gd name="p0y6" fmla="*/ 463 h 503"/>
              <a:gd name="p0x7" fmla="*/ 1159 w 1200"/>
              <a:gd name="p0y7" fmla="*/ 503 h 503"/>
              <a:gd name="p0x8" fmla="*/ 1110 w 1200"/>
              <a:gd name="p0y8" fmla="*/ 503 h 503"/>
              <a:gd name="p0x9" fmla="*/ 90 w 1200"/>
              <a:gd name="p0y9" fmla="*/ 503 h 503"/>
              <a:gd name="p0x10" fmla="*/ 40 w 1200"/>
              <a:gd name="p0y10" fmla="*/ 503 h 503"/>
              <a:gd name="p0x11" fmla="*/ 0 w 1200"/>
              <a:gd name="p0y11" fmla="*/ 463 h 503"/>
              <a:gd name="p0x12" fmla="*/ 0 w 1200"/>
              <a:gd name="p0y12" fmla="*/ 413 h 503"/>
              <a:gd name="p0x13" fmla="*/ 0 w 1200"/>
              <a:gd name="p0y13" fmla="*/ 90 h 503"/>
              <a:gd name="p0x14" fmla="*/ 0 w 1200"/>
              <a:gd name="p0y14" fmla="*/ 40 h 503"/>
              <a:gd name="p0x15" fmla="*/ 40 w 1200"/>
              <a:gd name="p0y15" fmla="*/ 0 h 503"/>
              <a:gd name="p0x16" fmla="*/ 90 w 1200"/>
              <a:gd name="p0y16" fmla="*/ 0 h 50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3359496" y="5793172"/>
            <a:ext cx="762076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辅助教育</a:t>
            </a:r>
            <a:endParaRPr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8"/>
            </p:custDataLst>
          </p:nvPr>
        </p:nvSpPr>
        <p:spPr>
          <a:xfrm>
            <a:off x="4083050" y="5766435"/>
            <a:ext cx="762000" cy="320040"/>
          </a:xfrm>
          <a:custGeom>
            <a:avLst/>
            <a:gdLst>
              <a:gd name="sw" fmla="*/ 1 w 1200"/>
              <a:gd name="sh" fmla="*/ 1 h 503"/>
              <a:gd name="mins" fmla="min sw sh"/>
              <a:gd name="dsw" fmla="+- 0 sw mins"/>
              <a:gd name="dsh" fmla="+- 0 sh mins"/>
              <a:gd name="p0x0" fmla="*/ 90 w 1200"/>
              <a:gd name="p0y0" fmla="*/ 0 h 503"/>
              <a:gd name="p0x1" fmla="*/ 1110 w 1200"/>
              <a:gd name="p0y1" fmla="*/ 0 h 503"/>
              <a:gd name="p0x2" fmla="*/ 1159 w 1200"/>
              <a:gd name="p0y2" fmla="*/ 0 h 503"/>
              <a:gd name="p0x3" fmla="*/ 1200 w 1200"/>
              <a:gd name="p0y3" fmla="*/ 40 h 503"/>
              <a:gd name="p0x4" fmla="*/ 1200 w 1200"/>
              <a:gd name="p0y4" fmla="*/ 90 h 503"/>
              <a:gd name="p0x5" fmla="*/ 1200 w 1200"/>
              <a:gd name="p0y5" fmla="*/ 413 h 503"/>
              <a:gd name="p0x6" fmla="*/ 1200 w 1200"/>
              <a:gd name="p0y6" fmla="*/ 463 h 503"/>
              <a:gd name="p0x7" fmla="*/ 1159 w 1200"/>
              <a:gd name="p0y7" fmla="*/ 503 h 503"/>
              <a:gd name="p0x8" fmla="*/ 1110 w 1200"/>
              <a:gd name="p0y8" fmla="*/ 503 h 503"/>
              <a:gd name="p0x9" fmla="*/ 90 w 1200"/>
              <a:gd name="p0y9" fmla="*/ 503 h 503"/>
              <a:gd name="p0x10" fmla="*/ 40 w 1200"/>
              <a:gd name="p0y10" fmla="*/ 503 h 503"/>
              <a:gd name="p0x11" fmla="*/ 0 w 1200"/>
              <a:gd name="p0y11" fmla="*/ 463 h 503"/>
              <a:gd name="p0x12" fmla="*/ 0 w 1200"/>
              <a:gd name="p0y12" fmla="*/ 413 h 503"/>
              <a:gd name="p0x13" fmla="*/ 0 w 1200"/>
              <a:gd name="p0y13" fmla="*/ 90 h 503"/>
              <a:gd name="p0x14" fmla="*/ 0 w 1200"/>
              <a:gd name="p0y14" fmla="*/ 40 h 503"/>
              <a:gd name="p0x15" fmla="*/ 40 w 1200"/>
              <a:gd name="p0y15" fmla="*/ 0 h 503"/>
              <a:gd name="p0x16" fmla="*/ 90 w 1200"/>
              <a:gd name="p0y16" fmla="*/ 0 h 50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9"/>
            </p:custDataLst>
          </p:nvPr>
        </p:nvSpPr>
        <p:spPr>
          <a:xfrm>
            <a:off x="4159672" y="5793172"/>
            <a:ext cx="762076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>
                <a:solidFill>
                  <a:srgbClr val="1F4D7A"/>
                </a:solidFill>
                <a:latin typeface="微软雅黑" panose="020B0503020204020204" charset="-122"/>
                <a:ea typeface="微软雅黑" panose="020B0503020204020204" charset="-122"/>
              </a:rPr>
              <a:t>医疗专家</a:t>
            </a:r>
            <a:endParaRPr sz="1200">
              <a:solidFill>
                <a:srgbClr val="1F4D7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0"/>
            </p:custDataLst>
          </p:nvPr>
        </p:nvSpPr>
        <p:spPr>
          <a:xfrm>
            <a:off x="5694680" y="1109345"/>
            <a:ext cx="5920740" cy="4669155"/>
          </a:xfrm>
          <a:custGeom>
            <a:avLst/>
            <a:gdLst>
              <a:gd name="sw" fmla="*/ 1 w 9324"/>
              <a:gd name="sh" fmla="*/ 1 h 7353"/>
              <a:gd name="mins" fmla="min sw sh"/>
              <a:gd name="dsw" fmla="+- 0 sw mins"/>
              <a:gd name="dsh" fmla="+- 0 sh mins"/>
              <a:gd name="p0x0" fmla="*/ 300 w 9324"/>
              <a:gd name="p0y0" fmla="*/ 0 h 7353"/>
              <a:gd name="p0x1" fmla="*/ 9024 w 9324"/>
              <a:gd name="p0y1" fmla="*/ 0 h 7353"/>
              <a:gd name="p0x2" fmla="*/ 9189 w 9324"/>
              <a:gd name="p0y2" fmla="*/ 0 h 7353"/>
              <a:gd name="p0x3" fmla="*/ 9324 w 9324"/>
              <a:gd name="p0y3" fmla="*/ 134 h 7353"/>
              <a:gd name="p0x4" fmla="*/ 9324 w 9324"/>
              <a:gd name="p0y4" fmla="*/ 300 h 7353"/>
              <a:gd name="p0x5" fmla="*/ 9324 w 9324"/>
              <a:gd name="p0y5" fmla="*/ 7053 h 7353"/>
              <a:gd name="p0x6" fmla="*/ 9324 w 9324"/>
              <a:gd name="p0y6" fmla="*/ 7218 h 7353"/>
              <a:gd name="p0x7" fmla="*/ 9189 w 9324"/>
              <a:gd name="p0y7" fmla="*/ 7353 h 7353"/>
              <a:gd name="p0x8" fmla="*/ 9024 w 9324"/>
              <a:gd name="p0y8" fmla="*/ 7353 h 7353"/>
              <a:gd name="p0x9" fmla="*/ 300 w 9324"/>
              <a:gd name="p0y9" fmla="*/ 7353 h 7353"/>
              <a:gd name="p0x10" fmla="*/ 134 w 9324"/>
              <a:gd name="p0y10" fmla="*/ 7353 h 7353"/>
              <a:gd name="p0x11" fmla="*/ 0 w 9324"/>
              <a:gd name="p0y11" fmla="*/ 7218 h 7353"/>
              <a:gd name="p0x12" fmla="*/ 0 w 9324"/>
              <a:gd name="p0y12" fmla="*/ 7053 h 7353"/>
              <a:gd name="p0x13" fmla="*/ 0 w 9324"/>
              <a:gd name="p0y13" fmla="*/ 300 h 7353"/>
              <a:gd name="p0x14" fmla="*/ 0 w 9324"/>
              <a:gd name="p0y14" fmla="*/ 134 h 7353"/>
              <a:gd name="p0x15" fmla="*/ 134 w 9324"/>
              <a:gd name="p0y15" fmla="*/ 0 h 7353"/>
              <a:gd name="p0x16" fmla="*/ 300 w 9324"/>
              <a:gd name="p0y16" fmla="*/ 0 h 735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41"/>
            </p:custDataLst>
          </p:nvPr>
        </p:nvSpPr>
        <p:spPr>
          <a:xfrm>
            <a:off x="5889625" y="203454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t="-3333" b="-3333"/>
          <a:stretch>
            <a:fillRect/>
          </a:stretch>
        </p:blipFill>
        <p:spPr>
          <a:xfrm>
            <a:off x="5984875" y="2129790"/>
            <a:ext cx="304800" cy="30480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45"/>
            </p:custDataLst>
          </p:nvPr>
        </p:nvSpPr>
        <p:spPr>
          <a:xfrm>
            <a:off x="6499841" y="2099329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应用软件定义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6"/>
            </p:custDataLst>
          </p:nvPr>
        </p:nvSpPr>
        <p:spPr>
          <a:xfrm>
            <a:off x="5890241" y="2667972"/>
            <a:ext cx="5530234" cy="3667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满足用户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不同领域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不同问题需求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而提供的软件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47"/>
            </p:custDataLst>
          </p:nvPr>
        </p:nvSpPr>
        <p:spPr>
          <a:xfrm>
            <a:off x="5889625" y="3291840"/>
            <a:ext cx="5530850" cy="723900"/>
          </a:xfrm>
          <a:custGeom>
            <a:avLst/>
            <a:gdLst>
              <a:gd name="sw" fmla="*/ 1 w 8709"/>
              <a:gd name="sh" fmla="*/ 1 h 1140"/>
              <a:gd name="mins" fmla="min sw sh"/>
              <a:gd name="dsw" fmla="+- 0 sw mins"/>
              <a:gd name="dsh" fmla="+- 0 sh mins"/>
              <a:gd name="p0x0" fmla="*/ 180 w 8709"/>
              <a:gd name="p0y0" fmla="*/ 0 h 1140"/>
              <a:gd name="p0x1" fmla="*/ 8529 w 8709"/>
              <a:gd name="p0y1" fmla="*/ 0 h 1140"/>
              <a:gd name="p0x2" fmla="*/ 8628 w 8709"/>
              <a:gd name="p0y2" fmla="*/ 0 h 1140"/>
              <a:gd name="p0x3" fmla="*/ 8709 w 8709"/>
              <a:gd name="p0y3" fmla="*/ 80 h 1140"/>
              <a:gd name="p0x4" fmla="*/ 8709 w 8709"/>
              <a:gd name="p0y4" fmla="*/ 180 h 1140"/>
              <a:gd name="p0x5" fmla="*/ 8709 w 8709"/>
              <a:gd name="p0y5" fmla="*/ 960 h 1140"/>
              <a:gd name="p0x6" fmla="*/ 8709 w 8709"/>
              <a:gd name="p0y6" fmla="*/ 1059 h 1140"/>
              <a:gd name="p0x7" fmla="*/ 8628 w 8709"/>
              <a:gd name="p0y7" fmla="*/ 1140 h 1140"/>
              <a:gd name="p0x8" fmla="*/ 8529 w 8709"/>
              <a:gd name="p0y8" fmla="*/ 1140 h 1140"/>
              <a:gd name="p0x9" fmla="*/ 180 w 8709"/>
              <a:gd name="p0y9" fmla="*/ 1140 h 1140"/>
              <a:gd name="p0x10" fmla="*/ 80 w 8709"/>
              <a:gd name="p0y10" fmla="*/ 1140 h 1140"/>
              <a:gd name="p0x11" fmla="*/ 0 w 8709"/>
              <a:gd name="p0y11" fmla="*/ 1059 h 1140"/>
              <a:gd name="p0x12" fmla="*/ 0 w 8709"/>
              <a:gd name="p0y12" fmla="*/ 960 h 1140"/>
              <a:gd name="p0x13" fmla="*/ 0 w 8709"/>
              <a:gd name="p0y13" fmla="*/ 180 h 1140"/>
              <a:gd name="p0x14" fmla="*/ 0 w 8709"/>
              <a:gd name="p0y14" fmla="*/ 80 h 1140"/>
              <a:gd name="p0x15" fmla="*/ 80 w 8709"/>
              <a:gd name="p0y15" fmla="*/ 0 h 1140"/>
              <a:gd name="p0x16" fmla="*/ 180 w 8709"/>
              <a:gd name="p0y16" fmla="*/ 0 h 11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>
            <p:custDataLst>
              <p:tags r:id="rId48"/>
            </p:custDataLst>
          </p:nvPr>
        </p:nvSpPr>
        <p:spPr>
          <a:xfrm>
            <a:off x="6080125" y="348234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49"/>
            </p:custDataLst>
          </p:nvPr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6146800" y="3543935"/>
            <a:ext cx="209550" cy="21463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52"/>
            </p:custDataLst>
          </p:nvPr>
        </p:nvSpPr>
        <p:spPr>
          <a:xfrm>
            <a:off x="6537941" y="3468072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拓宽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计算机应用领域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53"/>
            </p:custDataLst>
          </p:nvPr>
        </p:nvSpPr>
        <p:spPr>
          <a:xfrm>
            <a:off x="5889625" y="4130040"/>
            <a:ext cx="5530850" cy="723900"/>
          </a:xfrm>
          <a:custGeom>
            <a:avLst/>
            <a:gdLst>
              <a:gd name="sw" fmla="*/ 1 w 8709"/>
              <a:gd name="sh" fmla="*/ 1 h 1140"/>
              <a:gd name="mins" fmla="min sw sh"/>
              <a:gd name="dsw" fmla="+- 0 sw mins"/>
              <a:gd name="dsh" fmla="+- 0 sh mins"/>
              <a:gd name="p0x0" fmla="*/ 180 w 8709"/>
              <a:gd name="p0y0" fmla="*/ 0 h 1140"/>
              <a:gd name="p0x1" fmla="*/ 8529 w 8709"/>
              <a:gd name="p0y1" fmla="*/ 0 h 1140"/>
              <a:gd name="p0x2" fmla="*/ 8628 w 8709"/>
              <a:gd name="p0y2" fmla="*/ 0 h 1140"/>
              <a:gd name="p0x3" fmla="*/ 8709 w 8709"/>
              <a:gd name="p0y3" fmla="*/ 80 h 1140"/>
              <a:gd name="p0x4" fmla="*/ 8709 w 8709"/>
              <a:gd name="p0y4" fmla="*/ 180 h 1140"/>
              <a:gd name="p0x5" fmla="*/ 8709 w 8709"/>
              <a:gd name="p0y5" fmla="*/ 960 h 1140"/>
              <a:gd name="p0x6" fmla="*/ 8709 w 8709"/>
              <a:gd name="p0y6" fmla="*/ 1059 h 1140"/>
              <a:gd name="p0x7" fmla="*/ 8628 w 8709"/>
              <a:gd name="p0y7" fmla="*/ 1140 h 1140"/>
              <a:gd name="p0x8" fmla="*/ 8529 w 8709"/>
              <a:gd name="p0y8" fmla="*/ 1140 h 1140"/>
              <a:gd name="p0x9" fmla="*/ 180 w 8709"/>
              <a:gd name="p0y9" fmla="*/ 1140 h 1140"/>
              <a:gd name="p0x10" fmla="*/ 80 w 8709"/>
              <a:gd name="p0y10" fmla="*/ 1140 h 1140"/>
              <a:gd name="p0x11" fmla="*/ 0 w 8709"/>
              <a:gd name="p0y11" fmla="*/ 1059 h 1140"/>
              <a:gd name="p0x12" fmla="*/ 0 w 8709"/>
              <a:gd name="p0y12" fmla="*/ 960 h 1140"/>
              <a:gd name="p0x13" fmla="*/ 0 w 8709"/>
              <a:gd name="p0y13" fmla="*/ 180 h 1140"/>
              <a:gd name="p0x14" fmla="*/ 0 w 8709"/>
              <a:gd name="p0y14" fmla="*/ 80 h 1140"/>
              <a:gd name="p0x15" fmla="*/ 80 w 8709"/>
              <a:gd name="p0y15" fmla="*/ 0 h 1140"/>
              <a:gd name="p0x16" fmla="*/ 180 w 8709"/>
              <a:gd name="p0y16" fmla="*/ 0 h 11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>
            <p:custDataLst>
              <p:tags r:id="rId54"/>
            </p:custDataLst>
          </p:nvPr>
        </p:nvSpPr>
        <p:spPr>
          <a:xfrm>
            <a:off x="6080125" y="432054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>
            <p:custDataLst>
              <p:tags r:id="rId55"/>
            </p:custDataLst>
          </p:nvPr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 l="-5000" t="-6333" r="-5000" b="-6333"/>
          <a:stretch>
            <a:fillRect/>
          </a:stretch>
        </p:blipFill>
        <p:spPr>
          <a:xfrm>
            <a:off x="6146800" y="4382135"/>
            <a:ext cx="209550" cy="214630"/>
          </a:xfrm>
          <a:prstGeom prst="rect">
            <a:avLst/>
          </a:prstGeom>
        </p:spPr>
      </p:pic>
      <p:sp>
        <p:nvSpPr>
          <p:cNvPr id="46" name="文本框 45"/>
          <p:cNvSpPr txBox="1"/>
          <p:nvPr>
            <p:custDataLst>
              <p:tags r:id="rId58"/>
            </p:custDataLst>
          </p:nvPr>
        </p:nvSpPr>
        <p:spPr>
          <a:xfrm>
            <a:off x="6537941" y="4306272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放大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硬件功能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操作系统安装步骤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1074420" y="27298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083097" y="2802788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84086" y="3249987"/>
            <a:ext cx="12002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下载系统镜像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37356" y="3504781"/>
            <a:ext cx="1293762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获取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Windows 10</a:t>
            </a:r>
            <a:endParaRPr lang="en-US" altLang="zh-CN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ISO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111350" y="3190875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2995295" y="27298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003947" y="2802788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2690670" y="3249987"/>
            <a:ext cx="102877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制作启动盘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2577408" y="3504781"/>
            <a:ext cx="1255366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Rufus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等工具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写入</a:t>
            </a:r>
            <a:r>
              <a:rPr lang="en-US" altLang="zh-CN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altLang="en-US"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盘</a:t>
            </a:r>
            <a:endParaRPr lang="zh-CN" altLang="en-US"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032199" y="3190875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4916170" y="27298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4924796" y="2802788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4493790" y="3249987"/>
            <a:ext cx="1264291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</a:t>
            </a:r>
            <a:r>
              <a:rPr lang="en-US" altLang="zh-CN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BIOS</a:t>
            </a:r>
            <a:r>
              <a:rPr lang="zh-CN" altLang="en-US"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</a:t>
            </a:r>
            <a:endParaRPr lang="zh-CN" altLang="en-US"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4706760" y="3504781"/>
            <a:ext cx="838276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重启计算机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按热键进入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5953049" y="3190875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6837045" y="27298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6845646" y="2802788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6532435" y="3249987"/>
            <a:ext cx="102877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设置启动项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6627685" y="3504781"/>
            <a:ext cx="838276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</a:t>
            </a:r>
            <a:r>
              <a:rPr lang="zh-CN"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盘设为</a:t>
            </a:r>
            <a:endParaRPr lang="zh-CN"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2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第一启动项</a:t>
            </a:r>
            <a:endParaRPr sz="12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7873898" y="3190875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8757920" y="27298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8766496" y="2802788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19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8539010" y="3249987"/>
            <a:ext cx="8573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系统安装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8472335" y="3504781"/>
            <a:ext cx="990676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按提示操作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自动引导完成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9794748" y="3190875"/>
            <a:ext cx="533400" cy="3524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210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210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27"/>
            </p:custDataLst>
          </p:nvPr>
        </p:nvSpPr>
        <p:spPr>
          <a:xfrm>
            <a:off x="571500" y="5819775"/>
            <a:ext cx="11049000" cy="657225"/>
          </a:xfrm>
          <a:custGeom>
            <a:avLst/>
            <a:gdLst>
              <a:gd name="sw" fmla="*/ 1 w 17400"/>
              <a:gd name="sh" fmla="*/ 1 h 1035"/>
              <a:gd name="mins" fmla="min sw sh"/>
              <a:gd name="dsw" fmla="+- 0 sw mins"/>
              <a:gd name="dsh" fmla="+- 0 sh mins"/>
              <a:gd name="p0x0" fmla="*/ 180 w 17400"/>
              <a:gd name="p0y0" fmla="*/ 0 h 1035"/>
              <a:gd name="p0x1" fmla="*/ 17220 w 17400"/>
              <a:gd name="p0y1" fmla="*/ 0 h 1035"/>
              <a:gd name="p0x2" fmla="*/ 17319 w 17400"/>
              <a:gd name="p0y2" fmla="*/ 0 h 1035"/>
              <a:gd name="p0x3" fmla="*/ 17400 w 17400"/>
              <a:gd name="p0y3" fmla="*/ 80 h 1035"/>
              <a:gd name="p0x4" fmla="*/ 17400 w 17400"/>
              <a:gd name="p0y4" fmla="*/ 180 h 1035"/>
              <a:gd name="p0x5" fmla="*/ 17400 w 17400"/>
              <a:gd name="p0y5" fmla="*/ 855 h 1035"/>
              <a:gd name="p0x6" fmla="*/ 17400 w 17400"/>
              <a:gd name="p0y6" fmla="*/ 954 h 1035"/>
              <a:gd name="p0x7" fmla="*/ 17319 w 17400"/>
              <a:gd name="p0y7" fmla="*/ 1035 h 1035"/>
              <a:gd name="p0x8" fmla="*/ 17220 w 17400"/>
              <a:gd name="p0y8" fmla="*/ 1035 h 1035"/>
              <a:gd name="p0x9" fmla="*/ 180 w 17400"/>
              <a:gd name="p0y9" fmla="*/ 1035 h 1035"/>
              <a:gd name="p0x10" fmla="*/ 80 w 17400"/>
              <a:gd name="p0y10" fmla="*/ 1035 h 1035"/>
              <a:gd name="p0x11" fmla="*/ 0 w 17400"/>
              <a:gd name="p0y11" fmla="*/ 954 h 1035"/>
              <a:gd name="p0x12" fmla="*/ 0 w 17400"/>
              <a:gd name="p0y12" fmla="*/ 855 h 1035"/>
              <a:gd name="p0x13" fmla="*/ 0 w 17400"/>
              <a:gd name="p0y13" fmla="*/ 180 h 1035"/>
              <a:gd name="p0x14" fmla="*/ 0 w 17400"/>
              <a:gd name="p0y14" fmla="*/ 80 h 1035"/>
              <a:gd name="p0x15" fmla="*/ 80 w 17400"/>
              <a:gd name="p0y15" fmla="*/ 0 h 1035"/>
              <a:gd name="p0x16" fmla="*/ 180 w 17400"/>
              <a:gd name="p0y16" fmla="*/ 0 h 1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>
            <p:custDataLst>
              <p:tags r:id="rId28"/>
            </p:custDataLst>
          </p:nvPr>
        </p:nvSpPr>
        <p:spPr>
          <a:xfrm>
            <a:off x="5161915" y="59766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5228590" y="6038850"/>
            <a:ext cx="209550" cy="213995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32"/>
            </p:custDataLst>
          </p:nvPr>
        </p:nvSpPr>
        <p:spPr>
          <a:xfrm>
            <a:off x="5657774" y="5934075"/>
            <a:ext cx="13716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驱动作用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3"/>
            </p:custDataLst>
          </p:nvPr>
        </p:nvSpPr>
        <p:spPr>
          <a:xfrm>
            <a:off x="5657774" y="6162675"/>
            <a:ext cx="1524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使硬件设备正常工作</a:t>
            </a:r>
            <a:endParaRPr sz="12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4"/>
            </p:custDataLst>
          </p:nvPr>
        </p:nvSpPr>
        <p:spPr>
          <a:xfrm>
            <a:off x="10180320" y="1109345"/>
            <a:ext cx="1435100" cy="4514850"/>
          </a:xfrm>
          <a:custGeom>
            <a:avLst/>
            <a:gdLst>
              <a:gd name="sw" fmla="*/ 1 w 2259"/>
              <a:gd name="sh" fmla="*/ 1 h 7110"/>
              <a:gd name="mins" fmla="min sw sh"/>
              <a:gd name="dsw" fmla="+- 0 sw mins"/>
              <a:gd name="dsh" fmla="+- 0 sh mins"/>
              <a:gd name="p0x0" fmla="*/ 300 w 2259"/>
              <a:gd name="p0y0" fmla="*/ 0 h 7110"/>
              <a:gd name="p0x1" fmla="*/ 1959 w 2259"/>
              <a:gd name="p0y1" fmla="*/ 0 h 7110"/>
              <a:gd name="p0x2" fmla="*/ 2125 w 2259"/>
              <a:gd name="p0y2" fmla="*/ 0 h 7110"/>
              <a:gd name="p0x3" fmla="*/ 2259 w 2259"/>
              <a:gd name="p0y3" fmla="*/ 134 h 7110"/>
              <a:gd name="p0x4" fmla="*/ 2259 w 2259"/>
              <a:gd name="p0y4" fmla="*/ 300 h 7110"/>
              <a:gd name="p0x5" fmla="*/ 2259 w 2259"/>
              <a:gd name="p0y5" fmla="*/ 6810 h 7110"/>
              <a:gd name="p0x6" fmla="*/ 2259 w 2259"/>
              <a:gd name="p0y6" fmla="*/ 6975 h 7110"/>
              <a:gd name="p0x7" fmla="*/ 2125 w 2259"/>
              <a:gd name="p0y7" fmla="*/ 7110 h 7110"/>
              <a:gd name="p0x8" fmla="*/ 1959 w 2259"/>
              <a:gd name="p0y8" fmla="*/ 7110 h 7110"/>
              <a:gd name="p0x9" fmla="*/ 300 w 2259"/>
              <a:gd name="p0y9" fmla="*/ 7110 h 7110"/>
              <a:gd name="p0x10" fmla="*/ 134 w 2259"/>
              <a:gd name="p0y10" fmla="*/ 7110 h 7110"/>
              <a:gd name="p0x11" fmla="*/ 0 w 2259"/>
              <a:gd name="p0y11" fmla="*/ 6975 h 7110"/>
              <a:gd name="p0x12" fmla="*/ 0 w 2259"/>
              <a:gd name="p0y12" fmla="*/ 6810 h 7110"/>
              <a:gd name="p0x13" fmla="*/ 0 w 2259"/>
              <a:gd name="p0y13" fmla="*/ 300 h 7110"/>
              <a:gd name="p0x14" fmla="*/ 0 w 2259"/>
              <a:gd name="p0y14" fmla="*/ 134 h 7110"/>
              <a:gd name="p0x15" fmla="*/ 134 w 2259"/>
              <a:gd name="p0y15" fmla="*/ 0 h 7110"/>
              <a:gd name="p0x16" fmla="*/ 300 w 2259"/>
              <a:gd name="p0y16" fmla="*/ 0 h 71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5"/>
            </p:custDataLst>
          </p:nvPr>
        </p:nvSpPr>
        <p:spPr>
          <a:xfrm>
            <a:off x="10688320" y="27298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6"/>
            </p:custDataLst>
          </p:nvPr>
        </p:nvSpPr>
        <p:spPr>
          <a:xfrm>
            <a:off x="10696870" y="2802788"/>
            <a:ext cx="402212" cy="2743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83000"/>
              </a:lnSpc>
            </a:pPr>
            <a:r>
              <a:rPr sz="1950" b="1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sz="1950" b="1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7"/>
            </p:custDataLst>
          </p:nvPr>
        </p:nvSpPr>
        <p:spPr>
          <a:xfrm>
            <a:off x="10297935" y="3249987"/>
            <a:ext cx="120022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安装驱动程序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8"/>
            </p:custDataLst>
          </p:nvPr>
        </p:nvSpPr>
        <p:spPr>
          <a:xfrm>
            <a:off x="10402710" y="3504781"/>
            <a:ext cx="990676" cy="5047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联网下载安装</a:t>
            </a:r>
            <a:endParaRPr sz="12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200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硬件驱动</a:t>
            </a:r>
            <a:endParaRPr sz="1200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应用软件安装（以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WPS Office 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为例）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1301750"/>
          </a:xfrm>
          <a:custGeom>
            <a:avLst/>
            <a:gdLst>
              <a:gd name="sw" fmla="*/ 1 w 5585"/>
              <a:gd name="sh" fmla="*/ 1 h 2049"/>
              <a:gd name="mins" fmla="min sw sh"/>
              <a:gd name="dsw" fmla="+- 0 sw mins"/>
              <a:gd name="dsh" fmla="+- 0 sh mins"/>
              <a:gd name="p0x0" fmla="*/ 300 w 5585"/>
              <a:gd name="p0y0" fmla="*/ 0 h 2049"/>
              <a:gd name="p0x1" fmla="*/ 5285 w 5585"/>
              <a:gd name="p0y1" fmla="*/ 0 h 2049"/>
              <a:gd name="p0x2" fmla="*/ 5450 w 5585"/>
              <a:gd name="p0y2" fmla="*/ 0 h 2049"/>
              <a:gd name="p0x3" fmla="*/ 5585 w 5585"/>
              <a:gd name="p0y3" fmla="*/ 134 h 2049"/>
              <a:gd name="p0x4" fmla="*/ 5585 w 5585"/>
              <a:gd name="p0y4" fmla="*/ 300 h 2049"/>
              <a:gd name="p0x5" fmla="*/ 5585 w 5585"/>
              <a:gd name="p0y5" fmla="*/ 1749 h 2049"/>
              <a:gd name="p0x6" fmla="*/ 5585 w 5585"/>
              <a:gd name="p0y6" fmla="*/ 1915 h 2049"/>
              <a:gd name="p0x7" fmla="*/ 5450 w 5585"/>
              <a:gd name="p0y7" fmla="*/ 2049 h 2049"/>
              <a:gd name="p0x8" fmla="*/ 5285 w 5585"/>
              <a:gd name="p0y8" fmla="*/ 2049 h 2049"/>
              <a:gd name="p0x9" fmla="*/ 300 w 5585"/>
              <a:gd name="p0y9" fmla="*/ 2049 h 2049"/>
              <a:gd name="p0x10" fmla="*/ 134 w 5585"/>
              <a:gd name="p0y10" fmla="*/ 2049 h 2049"/>
              <a:gd name="p0x11" fmla="*/ 0 w 5585"/>
              <a:gd name="p0y11" fmla="*/ 1915 h 2049"/>
              <a:gd name="p0x12" fmla="*/ 0 w 5585"/>
              <a:gd name="p0y12" fmla="*/ 1749 h 2049"/>
              <a:gd name="p0x13" fmla="*/ 0 w 5585"/>
              <a:gd name="p0y13" fmla="*/ 300 h 2049"/>
              <a:gd name="p0x14" fmla="*/ 0 w 5585"/>
              <a:gd name="p0y14" fmla="*/ 134 h 2049"/>
              <a:gd name="p0x15" fmla="*/ 134 w 5585"/>
              <a:gd name="p0y15" fmla="*/ 0 h 2049"/>
              <a:gd name="p0x16" fmla="*/ 300 w 5585"/>
              <a:gd name="p0y16" fmla="*/ 0 h 204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373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7976" t="-1026" r="-7976" b="-1026"/>
          <a:stretch>
            <a:fillRect/>
          </a:stretch>
        </p:blipFill>
        <p:spPr>
          <a:xfrm>
            <a:off x="826135" y="1417955"/>
            <a:ext cx="30924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89031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购买正版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893856"/>
            <a:ext cx="31559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下载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 Office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安装包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4322445" y="1109345"/>
            <a:ext cx="3546475" cy="1301750"/>
          </a:xfrm>
          <a:custGeom>
            <a:avLst/>
            <a:gdLst>
              <a:gd name="sw" fmla="*/ 1 w 5585"/>
              <a:gd name="sh" fmla="*/ 1 h 2049"/>
              <a:gd name="mins" fmla="min sw sh"/>
              <a:gd name="dsw" fmla="+- 0 sw mins"/>
              <a:gd name="dsh" fmla="+- 0 sh mins"/>
              <a:gd name="p0x0" fmla="*/ 300 w 5585"/>
              <a:gd name="p0y0" fmla="*/ 0 h 2049"/>
              <a:gd name="p0x1" fmla="*/ 5285 w 5585"/>
              <a:gd name="p0y1" fmla="*/ 0 h 2049"/>
              <a:gd name="p0x2" fmla="*/ 5450 w 5585"/>
              <a:gd name="p0y2" fmla="*/ 0 h 2049"/>
              <a:gd name="p0x3" fmla="*/ 5585 w 5585"/>
              <a:gd name="p0y3" fmla="*/ 134 h 2049"/>
              <a:gd name="p0x4" fmla="*/ 5585 w 5585"/>
              <a:gd name="p0y4" fmla="*/ 300 h 2049"/>
              <a:gd name="p0x5" fmla="*/ 5585 w 5585"/>
              <a:gd name="p0y5" fmla="*/ 1749 h 2049"/>
              <a:gd name="p0x6" fmla="*/ 5585 w 5585"/>
              <a:gd name="p0y6" fmla="*/ 1915 h 2049"/>
              <a:gd name="p0x7" fmla="*/ 5450 w 5585"/>
              <a:gd name="p0y7" fmla="*/ 2049 h 2049"/>
              <a:gd name="p0x8" fmla="*/ 5285 w 5585"/>
              <a:gd name="p0y8" fmla="*/ 2049 h 2049"/>
              <a:gd name="p0x9" fmla="*/ 300 w 5585"/>
              <a:gd name="p0y9" fmla="*/ 2049 h 2049"/>
              <a:gd name="p0x10" fmla="*/ 134 w 5585"/>
              <a:gd name="p0y10" fmla="*/ 2049 h 2049"/>
              <a:gd name="p0x11" fmla="*/ 0 w 5585"/>
              <a:gd name="p0y11" fmla="*/ 1915 h 2049"/>
              <a:gd name="p0x12" fmla="*/ 0 w 5585"/>
              <a:gd name="p0y12" fmla="*/ 1749 h 2049"/>
              <a:gd name="p0x13" fmla="*/ 0 w 5585"/>
              <a:gd name="p0y13" fmla="*/ 300 h 2049"/>
              <a:gd name="p0x14" fmla="*/ 0 w 5585"/>
              <a:gd name="p0y14" fmla="*/ 134 h 2049"/>
              <a:gd name="p0x15" fmla="*/ 134 w 5585"/>
              <a:gd name="p0y15" fmla="*/ 0 h 2049"/>
              <a:gd name="p0x16" fmla="*/ 300 w 5585"/>
              <a:gd name="p0y16" fmla="*/ 0 h 204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4518025" y="13373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4634230" y="1417955"/>
            <a:ext cx="186055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5051451" y="1389031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解压文件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518051" y="1893856"/>
            <a:ext cx="31559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解压安装包文件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8068945" y="1109345"/>
            <a:ext cx="3546475" cy="1301750"/>
          </a:xfrm>
          <a:custGeom>
            <a:avLst/>
            <a:gdLst>
              <a:gd name="sw" fmla="*/ 1 w 5585"/>
              <a:gd name="sh" fmla="*/ 1 h 2049"/>
              <a:gd name="mins" fmla="min sw sh"/>
              <a:gd name="dsw" fmla="+- 0 sw mins"/>
              <a:gd name="dsh" fmla="+- 0 sh mins"/>
              <a:gd name="p0x0" fmla="*/ 300 w 5585"/>
              <a:gd name="p0y0" fmla="*/ 0 h 2049"/>
              <a:gd name="p0x1" fmla="*/ 5285 w 5585"/>
              <a:gd name="p0y1" fmla="*/ 0 h 2049"/>
              <a:gd name="p0x2" fmla="*/ 5450 w 5585"/>
              <a:gd name="p0y2" fmla="*/ 0 h 2049"/>
              <a:gd name="p0x3" fmla="*/ 5585 w 5585"/>
              <a:gd name="p0y3" fmla="*/ 134 h 2049"/>
              <a:gd name="p0x4" fmla="*/ 5585 w 5585"/>
              <a:gd name="p0y4" fmla="*/ 300 h 2049"/>
              <a:gd name="p0x5" fmla="*/ 5585 w 5585"/>
              <a:gd name="p0y5" fmla="*/ 1749 h 2049"/>
              <a:gd name="p0x6" fmla="*/ 5585 w 5585"/>
              <a:gd name="p0y6" fmla="*/ 1915 h 2049"/>
              <a:gd name="p0x7" fmla="*/ 5450 w 5585"/>
              <a:gd name="p0y7" fmla="*/ 2049 h 2049"/>
              <a:gd name="p0x8" fmla="*/ 5285 w 5585"/>
              <a:gd name="p0y8" fmla="*/ 2049 h 2049"/>
              <a:gd name="p0x9" fmla="*/ 300 w 5585"/>
              <a:gd name="p0y9" fmla="*/ 2049 h 2049"/>
              <a:gd name="p0x10" fmla="*/ 134 w 5585"/>
              <a:gd name="p0y10" fmla="*/ 2049 h 2049"/>
              <a:gd name="p0x11" fmla="*/ 0 w 5585"/>
              <a:gd name="p0y11" fmla="*/ 1915 h 2049"/>
              <a:gd name="p0x12" fmla="*/ 0 w 5585"/>
              <a:gd name="p0y12" fmla="*/ 1749 h 2049"/>
              <a:gd name="p0x13" fmla="*/ 0 w 5585"/>
              <a:gd name="p0y13" fmla="*/ 300 h 2049"/>
              <a:gd name="p0x14" fmla="*/ 0 w 5585"/>
              <a:gd name="p0y14" fmla="*/ 134 h 2049"/>
              <a:gd name="p0x15" fmla="*/ 134 w 5585"/>
              <a:gd name="p0y15" fmla="*/ 0 h 2049"/>
              <a:gd name="p0x16" fmla="*/ 300 w 5585"/>
              <a:gd name="p0y16" fmla="*/ 0 h 204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8264525" y="13373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8380730" y="1417955"/>
            <a:ext cx="18605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8797976" y="1389031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启动安装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8264576" y="1893856"/>
            <a:ext cx="31559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双击安装图标（如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setup.exe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575945" y="2611120"/>
            <a:ext cx="11039475" cy="3013075"/>
          </a:xfrm>
          <a:custGeom>
            <a:avLst/>
            <a:gdLst>
              <a:gd name="sw" fmla="*/ 1 w 17385"/>
              <a:gd name="sh" fmla="*/ 1 h 4745"/>
              <a:gd name="mins" fmla="min sw sh"/>
              <a:gd name="dsw" fmla="+- 0 sw mins"/>
              <a:gd name="dsh" fmla="+- 0 sh mins"/>
              <a:gd name="p0x0" fmla="*/ 300 w 17385"/>
              <a:gd name="p0y0" fmla="*/ 0 h 4745"/>
              <a:gd name="p0x1" fmla="*/ 17085 w 17385"/>
              <a:gd name="p0y1" fmla="*/ 0 h 4745"/>
              <a:gd name="p0x2" fmla="*/ 17250 w 17385"/>
              <a:gd name="p0y2" fmla="*/ 0 h 4745"/>
              <a:gd name="p0x3" fmla="*/ 17385 w 17385"/>
              <a:gd name="p0y3" fmla="*/ 134 h 4745"/>
              <a:gd name="p0x4" fmla="*/ 17385 w 17385"/>
              <a:gd name="p0y4" fmla="*/ 300 h 4745"/>
              <a:gd name="p0x5" fmla="*/ 17385 w 17385"/>
              <a:gd name="p0y5" fmla="*/ 4445 h 4745"/>
              <a:gd name="p0x6" fmla="*/ 17385 w 17385"/>
              <a:gd name="p0y6" fmla="*/ 4610 h 4745"/>
              <a:gd name="p0x7" fmla="*/ 17250 w 17385"/>
              <a:gd name="p0y7" fmla="*/ 4745 h 4745"/>
              <a:gd name="p0x8" fmla="*/ 17085 w 17385"/>
              <a:gd name="p0y8" fmla="*/ 4745 h 4745"/>
              <a:gd name="p0x9" fmla="*/ 300 w 17385"/>
              <a:gd name="p0y9" fmla="*/ 4745 h 4745"/>
              <a:gd name="p0x10" fmla="*/ 134 w 17385"/>
              <a:gd name="p0y10" fmla="*/ 4745 h 4745"/>
              <a:gd name="p0x11" fmla="*/ 0 w 17385"/>
              <a:gd name="p0y11" fmla="*/ 4610 h 4745"/>
              <a:gd name="p0x12" fmla="*/ 0 w 17385"/>
              <a:gd name="p0y12" fmla="*/ 4445 h 4745"/>
              <a:gd name="p0x13" fmla="*/ 0 w 17385"/>
              <a:gd name="p0y13" fmla="*/ 300 h 4745"/>
              <a:gd name="p0x14" fmla="*/ 0 w 17385"/>
              <a:gd name="p0y14" fmla="*/ 134 h 4745"/>
              <a:gd name="p0x15" fmla="*/ 134 w 17385"/>
              <a:gd name="p0y15" fmla="*/ 0 h 4745"/>
              <a:gd name="p0x16" fmla="*/ 300 w 17385"/>
              <a:gd name="p0y16" fmla="*/ 0 h 47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771525" y="28060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000" t="-16167" r="-2000" b="-16167"/>
          <a:stretch>
            <a:fillRect/>
          </a:stretch>
        </p:blipFill>
        <p:spPr>
          <a:xfrm>
            <a:off x="857250" y="2887345"/>
            <a:ext cx="247650" cy="2520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1304925" y="2833345"/>
            <a:ext cx="29337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按照安装向导逐步操作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9"/>
            </p:custDataLst>
          </p:nvPr>
        </p:nvSpPr>
        <p:spPr>
          <a:xfrm>
            <a:off x="771525" y="337756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877567" y="3427705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1228725" y="3416274"/>
            <a:ext cx="1333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接受许可协议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1228725" y="3743935"/>
            <a:ext cx="2062163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阅读并同意软件许可条款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3"/>
            </p:custDataLst>
          </p:nvPr>
        </p:nvSpPr>
        <p:spPr>
          <a:xfrm>
            <a:off x="3481070" y="337756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4"/>
            </p:custDataLst>
          </p:nvPr>
        </p:nvSpPr>
        <p:spPr>
          <a:xfrm>
            <a:off x="3587429" y="3427705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3938588" y="3416274"/>
            <a:ext cx="1333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选择安装路径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36"/>
            </p:custDataLst>
          </p:nvPr>
        </p:nvSpPr>
        <p:spPr>
          <a:xfrm>
            <a:off x="3938588" y="3743935"/>
            <a:ext cx="22289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默认路径或自定义安装位置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37"/>
            </p:custDataLst>
          </p:nvPr>
        </p:nvSpPr>
        <p:spPr>
          <a:xfrm>
            <a:off x="6191250" y="337756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38"/>
            </p:custDataLst>
          </p:nvPr>
        </p:nvSpPr>
        <p:spPr>
          <a:xfrm>
            <a:off x="6297292" y="3427705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9"/>
            </p:custDataLst>
          </p:nvPr>
        </p:nvSpPr>
        <p:spPr>
          <a:xfrm>
            <a:off x="6648450" y="3416274"/>
            <a:ext cx="1333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等待安装进度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40"/>
            </p:custDataLst>
          </p:nvPr>
        </p:nvSpPr>
        <p:spPr>
          <a:xfrm>
            <a:off x="6648450" y="3743935"/>
            <a:ext cx="2062163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等待安装进度完成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41"/>
            </p:custDataLst>
          </p:nvPr>
        </p:nvSpPr>
        <p:spPr>
          <a:xfrm>
            <a:off x="8900795" y="337756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42"/>
            </p:custDataLst>
          </p:nvPr>
        </p:nvSpPr>
        <p:spPr>
          <a:xfrm>
            <a:off x="9007154" y="3427705"/>
            <a:ext cx="340367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6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43"/>
            </p:custDataLst>
          </p:nvPr>
        </p:nvSpPr>
        <p:spPr>
          <a:xfrm>
            <a:off x="9358313" y="3416274"/>
            <a:ext cx="1143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输入激活码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44"/>
            </p:custDataLst>
          </p:nvPr>
        </p:nvSpPr>
        <p:spPr>
          <a:xfrm>
            <a:off x="9358313" y="3743935"/>
            <a:ext cx="2062163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输入激活码激活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方可正常使用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45"/>
            </p:custDataLst>
          </p:nvPr>
        </p:nvSpPr>
        <p:spPr>
          <a:xfrm>
            <a:off x="575945" y="5824220"/>
            <a:ext cx="11039475" cy="647700"/>
          </a:xfrm>
          <a:custGeom>
            <a:avLst/>
            <a:gdLst>
              <a:gd name="sw" fmla="*/ 1 w 17385"/>
              <a:gd name="sh" fmla="*/ 1 h 1020"/>
              <a:gd name="mins" fmla="min sw sh"/>
              <a:gd name="dsw" fmla="+- 0 sw mins"/>
              <a:gd name="dsh" fmla="+- 0 sh mins"/>
              <a:gd name="p0x0" fmla="*/ 300 w 17385"/>
              <a:gd name="p0y0" fmla="*/ 0 h 1020"/>
              <a:gd name="p0x1" fmla="*/ 17085 w 17385"/>
              <a:gd name="p0y1" fmla="*/ 0 h 1020"/>
              <a:gd name="p0x2" fmla="*/ 17250 w 17385"/>
              <a:gd name="p0y2" fmla="*/ 0 h 1020"/>
              <a:gd name="p0x3" fmla="*/ 17385 w 17385"/>
              <a:gd name="p0y3" fmla="*/ 134 h 1020"/>
              <a:gd name="p0x4" fmla="*/ 17385 w 17385"/>
              <a:gd name="p0y4" fmla="*/ 300 h 1020"/>
              <a:gd name="p0x5" fmla="*/ 17385 w 17385"/>
              <a:gd name="p0y5" fmla="*/ 720 h 1020"/>
              <a:gd name="p0x6" fmla="*/ 17385 w 17385"/>
              <a:gd name="p0y6" fmla="*/ 885 h 1020"/>
              <a:gd name="p0x7" fmla="*/ 17250 w 17385"/>
              <a:gd name="p0y7" fmla="*/ 1020 h 1020"/>
              <a:gd name="p0x8" fmla="*/ 17085 w 17385"/>
              <a:gd name="p0y8" fmla="*/ 1020 h 1020"/>
              <a:gd name="p0x9" fmla="*/ 300 w 17385"/>
              <a:gd name="p0y9" fmla="*/ 1020 h 1020"/>
              <a:gd name="p0x10" fmla="*/ 134 w 17385"/>
              <a:gd name="p0y10" fmla="*/ 1020 h 1020"/>
              <a:gd name="p0x11" fmla="*/ 0 w 17385"/>
              <a:gd name="p0y11" fmla="*/ 885 h 1020"/>
              <a:gd name="p0x12" fmla="*/ 0 w 17385"/>
              <a:gd name="p0y12" fmla="*/ 720 h 1020"/>
              <a:gd name="p0x13" fmla="*/ 0 w 17385"/>
              <a:gd name="p0y13" fmla="*/ 300 h 1020"/>
              <a:gd name="p0x14" fmla="*/ 0 w 17385"/>
              <a:gd name="p0y14" fmla="*/ 134 h 1020"/>
              <a:gd name="p0x15" fmla="*/ 134 w 17385"/>
              <a:gd name="p0y15" fmla="*/ 0 h 1020"/>
              <a:gd name="p0x16" fmla="*/ 300 w 17385"/>
              <a:gd name="p0y16" fmla="*/ 0 h 10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46"/>
            </p:custDataLst>
          </p:nvPr>
        </p:nvSpPr>
        <p:spPr>
          <a:xfrm>
            <a:off x="3829050" y="5965508"/>
            <a:ext cx="4533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正版激活是合法使用软件的必要步骤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3903345" y="3530600"/>
            <a:ext cx="8067040" cy="1524000"/>
          </a:xfrm>
        </p:spPr>
        <p:txBody>
          <a:bodyPr>
            <a:normAutofit/>
          </a:bodyPr>
          <a:p>
            <a:r>
              <a:rPr lang="zh-CN" altLang="en-US"/>
              <a:t>任务1.1 了解计算机基础知识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01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任务1.4 信息编码</a:t>
            </a:r>
            <a:endParaRPr lang="zh-CN" altLang="en-US"/>
          </a:p>
        </p:txBody>
      </p:sp>
      <p:sp>
        <p:nvSpPr>
          <p:cNvPr id="3" name="节编号 3"/>
          <p:cNvSpPr>
            <a:spLocks noGrp="1"/>
          </p:cNvSpPr>
          <p:nvPr>
            <p:ph type="body" sz="quarter" idx="16389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04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数制基础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81025" y="1114425"/>
          <a:ext cx="11039472" cy="5362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7076"/>
                <a:gridCol w="1324717"/>
                <a:gridCol w="3091014"/>
                <a:gridCol w="2428656"/>
                <a:gridCol w="2208009"/>
              </a:tblGrid>
              <a:tr h="436215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进制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基数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数码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位权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特点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1075801">
                <a:tc>
                  <a:txBody>
                    <a:bodyPr wrap="square"/>
                    <a:p>
                      <a:pPr algn="l"/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二进制（</a:t>
                      </a:r>
                      <a:r>
                        <a:rPr lang="en-US" alt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B</a:t>
                      </a:r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0, 1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的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次方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逢二进一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075801">
                <a:tc>
                  <a:txBody>
                    <a:bodyPr wrap="square"/>
                    <a:p>
                      <a:pPr algn="l"/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八进制（</a:t>
                      </a:r>
                      <a:r>
                        <a:rPr lang="en-US" alt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O</a:t>
                      </a:r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0~7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8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的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次方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逢八进一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075801">
                <a:tc>
                  <a:txBody>
                    <a:bodyPr wrap="square"/>
                    <a:p>
                      <a:pPr algn="l"/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十进制（</a:t>
                      </a:r>
                      <a:r>
                        <a:rPr lang="en-US" alt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D</a:t>
                      </a:r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0~9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的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次方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逢十进一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698945">
                <a:tc>
                  <a:txBody>
                    <a:bodyPr wrap="square"/>
                    <a:p>
                      <a:pPr algn="l"/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十六进制（</a:t>
                      </a:r>
                      <a:r>
                        <a:rPr lang="en-US" alt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H</a:t>
                      </a:r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16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0~9, A(10), B(11), C(12), D(13), E(14), F(15)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16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的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次方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逢十六进一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二进制的五大优点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2047875" cy="5362575"/>
          </a:xfrm>
          <a:custGeom>
            <a:avLst/>
            <a:gdLst>
              <a:gd name="sw" fmla="*/ 1 w 3225"/>
              <a:gd name="sh" fmla="*/ 1 h 8445"/>
              <a:gd name="mins" fmla="min sw sh"/>
              <a:gd name="dsw" fmla="+- 0 sw mins"/>
              <a:gd name="dsh" fmla="+- 0 sh mins"/>
              <a:gd name="p0x0" fmla="*/ 300 w 3225"/>
              <a:gd name="p0y0" fmla="*/ 0 h 8445"/>
              <a:gd name="p0x1" fmla="*/ 2925 w 3225"/>
              <a:gd name="p0y1" fmla="*/ 0 h 8445"/>
              <a:gd name="p0x2" fmla="*/ 3090 w 3225"/>
              <a:gd name="p0y2" fmla="*/ 0 h 8445"/>
              <a:gd name="p0x3" fmla="*/ 3225 w 3225"/>
              <a:gd name="p0y3" fmla="*/ 134 h 8445"/>
              <a:gd name="p0x4" fmla="*/ 3225 w 3225"/>
              <a:gd name="p0y4" fmla="*/ 300 h 8445"/>
              <a:gd name="p0x5" fmla="*/ 3225 w 3225"/>
              <a:gd name="p0y5" fmla="*/ 8145 h 8445"/>
              <a:gd name="p0x6" fmla="*/ 3225 w 3225"/>
              <a:gd name="p0y6" fmla="*/ 8310 h 8445"/>
              <a:gd name="p0x7" fmla="*/ 3090 w 3225"/>
              <a:gd name="p0y7" fmla="*/ 8445 h 8445"/>
              <a:gd name="p0x8" fmla="*/ 2925 w 3225"/>
              <a:gd name="p0y8" fmla="*/ 8445 h 8445"/>
              <a:gd name="p0x9" fmla="*/ 300 w 3225"/>
              <a:gd name="p0y9" fmla="*/ 8445 h 8445"/>
              <a:gd name="p0x10" fmla="*/ 134 w 3225"/>
              <a:gd name="p0y10" fmla="*/ 8445 h 8445"/>
              <a:gd name="p0x11" fmla="*/ 0 w 3225"/>
              <a:gd name="p0y11" fmla="*/ 8310 h 8445"/>
              <a:gd name="p0x12" fmla="*/ 0 w 3225"/>
              <a:gd name="p0y12" fmla="*/ 8145 h 8445"/>
              <a:gd name="p0x13" fmla="*/ 0 w 3225"/>
              <a:gd name="p0y13" fmla="*/ 300 h 8445"/>
              <a:gd name="p0x14" fmla="*/ 0 w 3225"/>
              <a:gd name="p0y14" fmla="*/ 134 h 8445"/>
              <a:gd name="p0x15" fmla="*/ 134 w 3225"/>
              <a:gd name="p0y15" fmla="*/ 0 h 8445"/>
              <a:gd name="p0x16" fmla="*/ 300 w 322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352550" y="13049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505102" y="1378268"/>
            <a:ext cx="495005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800100" y="1936433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电路易实现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814540" y="2347913"/>
            <a:ext cx="1571254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高电平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=1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，低电平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=0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2823845" y="1109345"/>
            <a:ext cx="2047875" cy="5362575"/>
          </a:xfrm>
          <a:custGeom>
            <a:avLst/>
            <a:gdLst>
              <a:gd name="sw" fmla="*/ 1 w 3225"/>
              <a:gd name="sh" fmla="*/ 1 h 8445"/>
              <a:gd name="mins" fmla="min sw sh"/>
              <a:gd name="dsw" fmla="+- 0 sw mins"/>
              <a:gd name="dsh" fmla="+- 0 sh mins"/>
              <a:gd name="p0x0" fmla="*/ 300 w 3225"/>
              <a:gd name="p0y0" fmla="*/ 0 h 8445"/>
              <a:gd name="p0x1" fmla="*/ 2925 w 3225"/>
              <a:gd name="p0y1" fmla="*/ 0 h 8445"/>
              <a:gd name="p0x2" fmla="*/ 3090 w 3225"/>
              <a:gd name="p0y2" fmla="*/ 0 h 8445"/>
              <a:gd name="p0x3" fmla="*/ 3225 w 3225"/>
              <a:gd name="p0y3" fmla="*/ 134 h 8445"/>
              <a:gd name="p0x4" fmla="*/ 3225 w 3225"/>
              <a:gd name="p0y4" fmla="*/ 300 h 8445"/>
              <a:gd name="p0x5" fmla="*/ 3225 w 3225"/>
              <a:gd name="p0y5" fmla="*/ 8145 h 8445"/>
              <a:gd name="p0x6" fmla="*/ 3225 w 3225"/>
              <a:gd name="p0y6" fmla="*/ 8310 h 8445"/>
              <a:gd name="p0x7" fmla="*/ 3090 w 3225"/>
              <a:gd name="p0y7" fmla="*/ 8445 h 8445"/>
              <a:gd name="p0x8" fmla="*/ 2925 w 3225"/>
              <a:gd name="p0y8" fmla="*/ 8445 h 8445"/>
              <a:gd name="p0x9" fmla="*/ 300 w 3225"/>
              <a:gd name="p0y9" fmla="*/ 8445 h 8445"/>
              <a:gd name="p0x10" fmla="*/ 134 w 3225"/>
              <a:gd name="p0y10" fmla="*/ 8445 h 8445"/>
              <a:gd name="p0x11" fmla="*/ 0 w 3225"/>
              <a:gd name="p0y11" fmla="*/ 8310 h 8445"/>
              <a:gd name="p0x12" fmla="*/ 0 w 3225"/>
              <a:gd name="p0y12" fmla="*/ 8145 h 8445"/>
              <a:gd name="p0x13" fmla="*/ 0 w 3225"/>
              <a:gd name="p0y13" fmla="*/ 300 h 8445"/>
              <a:gd name="p0x14" fmla="*/ 0 w 3225"/>
              <a:gd name="p0y14" fmla="*/ 134 h 8445"/>
              <a:gd name="p0x15" fmla="*/ 134 w 3225"/>
              <a:gd name="p0y15" fmla="*/ 0 h 8445"/>
              <a:gd name="p0x16" fmla="*/ 300 w 322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3600450" y="13049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3753002" y="1378268"/>
            <a:ext cx="495005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3048000" y="1936433"/>
            <a:ext cx="1600200" cy="6991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物理存储易实现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3086100" y="2681288"/>
            <a:ext cx="15240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磁极取向、表面凹凸、光照有无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5071745" y="1109345"/>
            <a:ext cx="2047875" cy="5362575"/>
          </a:xfrm>
          <a:custGeom>
            <a:avLst/>
            <a:gdLst>
              <a:gd name="sw" fmla="*/ 1 w 3225"/>
              <a:gd name="sh" fmla="*/ 1 h 8445"/>
              <a:gd name="mins" fmla="min sw sh"/>
              <a:gd name="dsw" fmla="+- 0 sw mins"/>
              <a:gd name="dsh" fmla="+- 0 sh mins"/>
              <a:gd name="p0x0" fmla="*/ 300 w 3225"/>
              <a:gd name="p0y0" fmla="*/ 0 h 8445"/>
              <a:gd name="p0x1" fmla="*/ 2925 w 3225"/>
              <a:gd name="p0y1" fmla="*/ 0 h 8445"/>
              <a:gd name="p0x2" fmla="*/ 3090 w 3225"/>
              <a:gd name="p0y2" fmla="*/ 0 h 8445"/>
              <a:gd name="p0x3" fmla="*/ 3225 w 3225"/>
              <a:gd name="p0y3" fmla="*/ 134 h 8445"/>
              <a:gd name="p0x4" fmla="*/ 3225 w 3225"/>
              <a:gd name="p0y4" fmla="*/ 300 h 8445"/>
              <a:gd name="p0x5" fmla="*/ 3225 w 3225"/>
              <a:gd name="p0y5" fmla="*/ 8145 h 8445"/>
              <a:gd name="p0x6" fmla="*/ 3225 w 3225"/>
              <a:gd name="p0y6" fmla="*/ 8310 h 8445"/>
              <a:gd name="p0x7" fmla="*/ 3090 w 3225"/>
              <a:gd name="p0y7" fmla="*/ 8445 h 8445"/>
              <a:gd name="p0x8" fmla="*/ 2925 w 3225"/>
              <a:gd name="p0y8" fmla="*/ 8445 h 8445"/>
              <a:gd name="p0x9" fmla="*/ 300 w 3225"/>
              <a:gd name="p0y9" fmla="*/ 8445 h 8445"/>
              <a:gd name="p0x10" fmla="*/ 134 w 3225"/>
              <a:gd name="p0y10" fmla="*/ 8445 h 8445"/>
              <a:gd name="p0x11" fmla="*/ 0 w 3225"/>
              <a:gd name="p0y11" fmla="*/ 8310 h 8445"/>
              <a:gd name="p0x12" fmla="*/ 0 w 3225"/>
              <a:gd name="p0y12" fmla="*/ 8145 h 8445"/>
              <a:gd name="p0x13" fmla="*/ 0 w 3225"/>
              <a:gd name="p0y13" fmla="*/ 300 h 8445"/>
              <a:gd name="p0x14" fmla="*/ 0 w 3225"/>
              <a:gd name="p0y14" fmla="*/ 134 h 8445"/>
              <a:gd name="p0x15" fmla="*/ 134 w 3225"/>
              <a:gd name="p0y15" fmla="*/ 0 h 8445"/>
              <a:gd name="p0x16" fmla="*/ 300 w 322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5848350" y="13049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6000902" y="1378268"/>
            <a:ext cx="495005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5162550" y="1936433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运算规则简单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5274916" y="2347913"/>
            <a:ext cx="1642167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23495"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加法：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0+0=0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1+1=10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（逢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乘法：只有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1=1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7319645" y="1109345"/>
            <a:ext cx="2047875" cy="5362575"/>
          </a:xfrm>
          <a:custGeom>
            <a:avLst/>
            <a:gdLst>
              <a:gd name="sw" fmla="*/ 1 w 3225"/>
              <a:gd name="sh" fmla="*/ 1 h 8445"/>
              <a:gd name="mins" fmla="min sw sh"/>
              <a:gd name="dsw" fmla="+- 0 sw mins"/>
              <a:gd name="dsh" fmla="+- 0 sh mins"/>
              <a:gd name="p0x0" fmla="*/ 300 w 3225"/>
              <a:gd name="p0y0" fmla="*/ 0 h 8445"/>
              <a:gd name="p0x1" fmla="*/ 2925 w 3225"/>
              <a:gd name="p0y1" fmla="*/ 0 h 8445"/>
              <a:gd name="p0x2" fmla="*/ 3090 w 3225"/>
              <a:gd name="p0y2" fmla="*/ 0 h 8445"/>
              <a:gd name="p0x3" fmla="*/ 3225 w 3225"/>
              <a:gd name="p0y3" fmla="*/ 134 h 8445"/>
              <a:gd name="p0x4" fmla="*/ 3225 w 3225"/>
              <a:gd name="p0y4" fmla="*/ 300 h 8445"/>
              <a:gd name="p0x5" fmla="*/ 3225 w 3225"/>
              <a:gd name="p0y5" fmla="*/ 8145 h 8445"/>
              <a:gd name="p0x6" fmla="*/ 3225 w 3225"/>
              <a:gd name="p0y6" fmla="*/ 8310 h 8445"/>
              <a:gd name="p0x7" fmla="*/ 3090 w 3225"/>
              <a:gd name="p0y7" fmla="*/ 8445 h 8445"/>
              <a:gd name="p0x8" fmla="*/ 2925 w 3225"/>
              <a:gd name="p0y8" fmla="*/ 8445 h 8445"/>
              <a:gd name="p0x9" fmla="*/ 300 w 3225"/>
              <a:gd name="p0y9" fmla="*/ 8445 h 8445"/>
              <a:gd name="p0x10" fmla="*/ 134 w 3225"/>
              <a:gd name="p0y10" fmla="*/ 8445 h 8445"/>
              <a:gd name="p0x11" fmla="*/ 0 w 3225"/>
              <a:gd name="p0y11" fmla="*/ 8310 h 8445"/>
              <a:gd name="p0x12" fmla="*/ 0 w 3225"/>
              <a:gd name="p0y12" fmla="*/ 8145 h 8445"/>
              <a:gd name="p0x13" fmla="*/ 0 w 3225"/>
              <a:gd name="p0y13" fmla="*/ 300 h 8445"/>
              <a:gd name="p0x14" fmla="*/ 0 w 3225"/>
              <a:gd name="p0y14" fmla="*/ 134 h 8445"/>
              <a:gd name="p0x15" fmla="*/ 134 w 3225"/>
              <a:gd name="p0y15" fmla="*/ 0 h 8445"/>
              <a:gd name="p0x16" fmla="*/ 300 w 322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8096250" y="13049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8248803" y="1378268"/>
            <a:ext cx="495004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7410450" y="1936433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适合逻辑判断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7629525" y="2347913"/>
            <a:ext cx="14287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0=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假，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1=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与逻辑代数吻合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9567545" y="1109345"/>
            <a:ext cx="2047875" cy="5362575"/>
          </a:xfrm>
          <a:custGeom>
            <a:avLst/>
            <a:gdLst>
              <a:gd name="sw" fmla="*/ 1 w 3225"/>
              <a:gd name="sh" fmla="*/ 1 h 8445"/>
              <a:gd name="mins" fmla="min sw sh"/>
              <a:gd name="dsw" fmla="+- 0 sw mins"/>
              <a:gd name="dsh" fmla="+- 0 sh mins"/>
              <a:gd name="p0x0" fmla="*/ 300 w 3225"/>
              <a:gd name="p0y0" fmla="*/ 0 h 8445"/>
              <a:gd name="p0x1" fmla="*/ 2925 w 3225"/>
              <a:gd name="p0y1" fmla="*/ 0 h 8445"/>
              <a:gd name="p0x2" fmla="*/ 3090 w 3225"/>
              <a:gd name="p0y2" fmla="*/ 0 h 8445"/>
              <a:gd name="p0x3" fmla="*/ 3225 w 3225"/>
              <a:gd name="p0y3" fmla="*/ 134 h 8445"/>
              <a:gd name="p0x4" fmla="*/ 3225 w 3225"/>
              <a:gd name="p0y4" fmla="*/ 300 h 8445"/>
              <a:gd name="p0x5" fmla="*/ 3225 w 3225"/>
              <a:gd name="p0y5" fmla="*/ 8145 h 8445"/>
              <a:gd name="p0x6" fmla="*/ 3225 w 3225"/>
              <a:gd name="p0y6" fmla="*/ 8310 h 8445"/>
              <a:gd name="p0x7" fmla="*/ 3090 w 3225"/>
              <a:gd name="p0y7" fmla="*/ 8445 h 8445"/>
              <a:gd name="p0x8" fmla="*/ 2925 w 3225"/>
              <a:gd name="p0y8" fmla="*/ 8445 h 8445"/>
              <a:gd name="p0x9" fmla="*/ 300 w 3225"/>
              <a:gd name="p0y9" fmla="*/ 8445 h 8445"/>
              <a:gd name="p0x10" fmla="*/ 134 w 3225"/>
              <a:gd name="p0y10" fmla="*/ 8445 h 8445"/>
              <a:gd name="p0x11" fmla="*/ 0 w 3225"/>
              <a:gd name="p0y11" fmla="*/ 8310 h 8445"/>
              <a:gd name="p0x12" fmla="*/ 0 w 3225"/>
              <a:gd name="p0y12" fmla="*/ 8145 h 8445"/>
              <a:gd name="p0x13" fmla="*/ 0 w 3225"/>
              <a:gd name="p0y13" fmla="*/ 300 h 8445"/>
              <a:gd name="p0x14" fmla="*/ 0 w 3225"/>
              <a:gd name="p0y14" fmla="*/ 134 h 8445"/>
              <a:gd name="p0x15" fmla="*/ 134 w 3225"/>
              <a:gd name="p0y15" fmla="*/ 0 h 8445"/>
              <a:gd name="p0x16" fmla="*/ 300 w 322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>
          <a:xfrm>
            <a:off x="10344150" y="130492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10496703" y="1378268"/>
            <a:ext cx="495004" cy="3438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9658350" y="1936433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抗干扰能力强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9782175" y="2347913"/>
            <a:ext cx="16192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只有高低两个状态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可靠性高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进制转换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二进制与十进制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19725" cy="1817370"/>
          </a:xfrm>
          <a:custGeom>
            <a:avLst/>
            <a:gdLst>
              <a:gd name="sw" fmla="*/ 1 w 8535"/>
              <a:gd name="sh" fmla="*/ 1 h 2861"/>
              <a:gd name="mins" fmla="min sw sh"/>
              <a:gd name="dsw" fmla="+- 0 sw mins"/>
              <a:gd name="dsh" fmla="+- 0 sh mins"/>
              <a:gd name="p0x0" fmla="*/ 300 w 8535"/>
              <a:gd name="p0y0" fmla="*/ 0 h 2861"/>
              <a:gd name="p0x1" fmla="*/ 8235 w 8535"/>
              <a:gd name="p0y1" fmla="*/ 0 h 2861"/>
              <a:gd name="p0x2" fmla="*/ 8400 w 8535"/>
              <a:gd name="p0y2" fmla="*/ 0 h 2861"/>
              <a:gd name="p0x3" fmla="*/ 8535 w 8535"/>
              <a:gd name="p0y3" fmla="*/ 134 h 2861"/>
              <a:gd name="p0x4" fmla="*/ 8535 w 8535"/>
              <a:gd name="p0y4" fmla="*/ 300 h 2861"/>
              <a:gd name="p0x5" fmla="*/ 8535 w 8535"/>
              <a:gd name="p0y5" fmla="*/ 2561 h 2861"/>
              <a:gd name="p0x6" fmla="*/ 8535 w 8535"/>
              <a:gd name="p0y6" fmla="*/ 2727 h 2861"/>
              <a:gd name="p0x7" fmla="*/ 8400 w 8535"/>
              <a:gd name="p0y7" fmla="*/ 2861 h 2861"/>
              <a:gd name="p0x8" fmla="*/ 8235 w 8535"/>
              <a:gd name="p0y8" fmla="*/ 2861 h 2861"/>
              <a:gd name="p0x9" fmla="*/ 300 w 8535"/>
              <a:gd name="p0y9" fmla="*/ 2861 h 2861"/>
              <a:gd name="p0x10" fmla="*/ 134 w 8535"/>
              <a:gd name="p0y10" fmla="*/ 2861 h 2861"/>
              <a:gd name="p0x11" fmla="*/ 0 w 8535"/>
              <a:gd name="p0y11" fmla="*/ 2727 h 2861"/>
              <a:gd name="p0x12" fmla="*/ 0 w 8535"/>
              <a:gd name="p0y12" fmla="*/ 2561 h 2861"/>
              <a:gd name="p0x13" fmla="*/ 0 w 8535"/>
              <a:gd name="p0y13" fmla="*/ 300 h 2861"/>
              <a:gd name="p0x14" fmla="*/ 0 w 8535"/>
              <a:gd name="p0y14" fmla="*/ 134 h 2861"/>
              <a:gd name="p0x15" fmla="*/ 134 w 8535"/>
              <a:gd name="p0y15" fmla="*/ 0 h 2861"/>
              <a:gd name="p0x16" fmla="*/ 300 w 8535"/>
              <a:gd name="p0y16" fmla="*/ 0 h 286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584028" y="1304925"/>
            <a:ext cx="157564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二进制</a:t>
            </a:r>
            <a:r>
              <a:rPr lang="en-US" altLang="zh-CN" sz="1350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十进制</a:t>
            </a:r>
            <a:endParaRPr lang="zh-CN" altLang="en-US" sz="1350" spc="8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2371725" y="1575245"/>
            <a:ext cx="1828800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按权展开法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670050" y="2212340"/>
            <a:ext cx="3403600" cy="41211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 fontAlgn="auto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(1101.001)₂ =</a:t>
            </a:r>
            <a:r>
              <a:rPr sz="1500" b="1" spc="-1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(13.125)</a:t>
            </a:r>
            <a:r>
              <a:rPr lang="en-US" altLang="en-US" sz="1500" baseline="-250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10</a:t>
            </a:r>
            <a:endParaRPr lang="en-US" altLang="zh-CN" sz="1500" baseline="-250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6"/>
            </p:custDataLst>
          </p:nvPr>
        </p:nvSpPr>
        <p:spPr>
          <a:xfrm>
            <a:off x="6195695" y="1109345"/>
            <a:ext cx="5419725" cy="1817370"/>
          </a:xfrm>
          <a:custGeom>
            <a:avLst/>
            <a:gdLst>
              <a:gd name="sw" fmla="*/ 1 w 8535"/>
              <a:gd name="sh" fmla="*/ 1 h 2861"/>
              <a:gd name="mins" fmla="min sw sh"/>
              <a:gd name="dsw" fmla="+- 0 sw mins"/>
              <a:gd name="dsh" fmla="+- 0 sh mins"/>
              <a:gd name="p0x0" fmla="*/ 300 w 8535"/>
              <a:gd name="p0y0" fmla="*/ 0 h 2861"/>
              <a:gd name="p0x1" fmla="*/ 8235 w 8535"/>
              <a:gd name="p0y1" fmla="*/ 0 h 2861"/>
              <a:gd name="p0x2" fmla="*/ 8400 w 8535"/>
              <a:gd name="p0y2" fmla="*/ 0 h 2861"/>
              <a:gd name="p0x3" fmla="*/ 8535 w 8535"/>
              <a:gd name="p0y3" fmla="*/ 134 h 2861"/>
              <a:gd name="p0x4" fmla="*/ 8535 w 8535"/>
              <a:gd name="p0y4" fmla="*/ 300 h 2861"/>
              <a:gd name="p0x5" fmla="*/ 8535 w 8535"/>
              <a:gd name="p0y5" fmla="*/ 2561 h 2861"/>
              <a:gd name="p0x6" fmla="*/ 8535 w 8535"/>
              <a:gd name="p0y6" fmla="*/ 2727 h 2861"/>
              <a:gd name="p0x7" fmla="*/ 8400 w 8535"/>
              <a:gd name="p0y7" fmla="*/ 2861 h 2861"/>
              <a:gd name="p0x8" fmla="*/ 8235 w 8535"/>
              <a:gd name="p0y8" fmla="*/ 2861 h 2861"/>
              <a:gd name="p0x9" fmla="*/ 300 w 8535"/>
              <a:gd name="p0y9" fmla="*/ 2861 h 2861"/>
              <a:gd name="p0x10" fmla="*/ 134 w 8535"/>
              <a:gd name="p0y10" fmla="*/ 2861 h 2861"/>
              <a:gd name="p0x11" fmla="*/ 0 w 8535"/>
              <a:gd name="p0y11" fmla="*/ 2727 h 2861"/>
              <a:gd name="p0x12" fmla="*/ 0 w 8535"/>
              <a:gd name="p0y12" fmla="*/ 2561 h 2861"/>
              <a:gd name="p0x13" fmla="*/ 0 w 8535"/>
              <a:gd name="p0y13" fmla="*/ 300 h 2861"/>
              <a:gd name="p0x14" fmla="*/ 0 w 8535"/>
              <a:gd name="p0y14" fmla="*/ 134 h 2861"/>
              <a:gd name="p0x15" fmla="*/ 134 w 8535"/>
              <a:gd name="p0y15" fmla="*/ 0 h 2861"/>
              <a:gd name="p0x16" fmla="*/ 300 w 8535"/>
              <a:gd name="p0y16" fmla="*/ 0 h 286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8021983" y="1439247"/>
            <a:ext cx="193915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十进制整数</a:t>
            </a:r>
            <a:r>
              <a:rPr lang="en-US" altLang="zh-CN" sz="1350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 spc="8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二进制</a:t>
            </a:r>
            <a:endParaRPr lang="zh-CN" altLang="en-US" sz="1350" spc="8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7439178" y="1760239"/>
            <a:ext cx="2933404" cy="42005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除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取余，逆序排列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7000240" y="2272665"/>
            <a:ext cx="3611245" cy="3467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例：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(38)</a:t>
            </a:r>
            <a:r>
              <a:rPr lang="en-US" altLang="zh-CN" sz="1500" baseline="-250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= (</a:t>
            </a:r>
            <a:r>
              <a:rPr sz="1575" b="1" spc="-1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100110</a:t>
            </a:r>
            <a:r>
              <a:rPr lang="en-US" sz="1575" b="1" spc="-1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sz="1575" b="1" spc="-1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₂</a:t>
            </a:r>
            <a:endParaRPr sz="1575" b="1" spc="-1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0"/>
            </p:custDataLst>
          </p:nvPr>
        </p:nvSpPr>
        <p:spPr>
          <a:xfrm>
            <a:off x="6195695" y="3155950"/>
            <a:ext cx="5400675" cy="3307080"/>
          </a:xfrm>
          <a:custGeom>
            <a:avLst/>
            <a:gdLst>
              <a:gd name="sw" fmla="*/ 1 w 8505"/>
              <a:gd name="sh" fmla="*/ 1 h 5208"/>
              <a:gd name="mins" fmla="min sw sh"/>
              <a:gd name="dsw" fmla="+- 0 sw mins"/>
              <a:gd name="dsh" fmla="+- 0 sh mins"/>
              <a:gd name="p0x0" fmla="*/ 300 w 8505"/>
              <a:gd name="p0y0" fmla="*/ 0 h 5208"/>
              <a:gd name="p0x1" fmla="*/ 8205 w 8505"/>
              <a:gd name="p0y1" fmla="*/ 0 h 5208"/>
              <a:gd name="p0x2" fmla="*/ 8370 w 8505"/>
              <a:gd name="p0y2" fmla="*/ 0 h 5208"/>
              <a:gd name="p0x3" fmla="*/ 8505 w 8505"/>
              <a:gd name="p0y3" fmla="*/ 134 h 5208"/>
              <a:gd name="p0x4" fmla="*/ 8505 w 8505"/>
              <a:gd name="p0y4" fmla="*/ 300 h 5208"/>
              <a:gd name="p0x5" fmla="*/ 8505 w 8505"/>
              <a:gd name="p0y5" fmla="*/ 4908 h 5208"/>
              <a:gd name="p0x6" fmla="*/ 8505 w 8505"/>
              <a:gd name="p0y6" fmla="*/ 5073 h 5208"/>
              <a:gd name="p0x7" fmla="*/ 8370 w 8505"/>
              <a:gd name="p0y7" fmla="*/ 5208 h 5208"/>
              <a:gd name="p0x8" fmla="*/ 8205 w 8505"/>
              <a:gd name="p0y8" fmla="*/ 5208 h 5208"/>
              <a:gd name="p0x9" fmla="*/ 300 w 8505"/>
              <a:gd name="p0y9" fmla="*/ 5208 h 5208"/>
              <a:gd name="p0x10" fmla="*/ 134 w 8505"/>
              <a:gd name="p0y10" fmla="*/ 5208 h 5208"/>
              <a:gd name="p0x11" fmla="*/ 0 w 8505"/>
              <a:gd name="p0y11" fmla="*/ 5073 h 5208"/>
              <a:gd name="p0x12" fmla="*/ 0 w 8505"/>
              <a:gd name="p0y12" fmla="*/ 4908 h 5208"/>
              <a:gd name="p0x13" fmla="*/ 0 w 8505"/>
              <a:gd name="p0y13" fmla="*/ 300 h 5208"/>
              <a:gd name="p0x14" fmla="*/ 0 w 8505"/>
              <a:gd name="p0y14" fmla="*/ 134 h 5208"/>
              <a:gd name="p0x15" fmla="*/ 134 w 8505"/>
              <a:gd name="p0y15" fmla="*/ 0 h 5208"/>
              <a:gd name="p0x16" fmla="*/ 300 w 8505"/>
              <a:gd name="p0y16" fmla="*/ 0 h 520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1"/>
            </p:custDataLst>
          </p:nvPr>
        </p:nvSpPr>
        <p:spPr>
          <a:xfrm>
            <a:off x="6391275" y="335089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1458" t="-3492" r="-1458" b="-3492"/>
          <a:stretch>
            <a:fillRect/>
          </a:stretch>
        </p:blipFill>
        <p:spPr>
          <a:xfrm>
            <a:off x="6483985" y="3413125"/>
            <a:ext cx="156845" cy="21399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6848475" y="3364836"/>
            <a:ext cx="197145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除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取余计算过程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17" name="表格 16"/>
          <p:cNvGraphicFramePr/>
          <p:nvPr>
            <p:custDataLst>
              <p:tags r:id="rId16"/>
            </p:custDataLst>
          </p:nvPr>
        </p:nvGraphicFramePr>
        <p:xfrm>
          <a:off x="6758305" y="3749675"/>
          <a:ext cx="4257675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9225"/>
                <a:gridCol w="1419225"/>
                <a:gridCol w="1419225"/>
              </a:tblGrid>
              <a:tr h="381000">
                <a:tc>
                  <a:txBody>
                    <a:bodyPr wrap="square"/>
                    <a:p>
                      <a:pPr algn="ctr"/>
                      <a:r>
                        <a:rPr sz="10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十进制</a:t>
                      </a:r>
                      <a:endParaRPr sz="10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E8F0FA"/>
                      </a:solidFill>
                      <a:prstDash val="solid"/>
                    </a:lnB>
                    <a:solidFill>
                      <a:srgbClr val="EAEDFC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0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商</a:t>
                      </a:r>
                      <a:endParaRPr sz="10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E8F0FA"/>
                      </a:solidFill>
                      <a:prstDash val="solid"/>
                    </a:lnB>
                    <a:solidFill>
                      <a:srgbClr val="EAEDFC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0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余数</a:t>
                      </a:r>
                      <a:endParaRPr sz="10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E8F0FA"/>
                      </a:solidFill>
                      <a:prstDash val="solid"/>
                    </a:lnB>
                    <a:solidFill>
                      <a:srgbClr val="EAEDFC"/>
                    </a:solidFill>
                  </a:tcPr>
                </a:tc>
              </a:tr>
              <a:tr h="381000">
                <a:tc>
                  <a:txBody>
                    <a:bodyPr wrap="square"/>
                    <a:p>
                      <a:pPr algn="ctr"/>
                      <a:r>
                        <a:rPr sz="10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38</a:t>
                      </a:r>
                      <a:endParaRPr sz="10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8F0FA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0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</a:t>
                      </a:r>
                      <a:endParaRPr sz="10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8F0FA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0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sz="10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8F0FA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381000">
                <a:tc>
                  <a:txBody>
                    <a:bodyPr wrap="square"/>
                    <a:p>
                      <a:pPr algn="ctr"/>
                      <a:r>
                        <a:rPr sz="10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</a:t>
                      </a:r>
                      <a:endParaRPr sz="10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0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sz="10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0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sz="10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381000">
                <a:tc>
                  <a:txBody>
                    <a:bodyPr wrap="square"/>
                    <a:p>
                      <a:pPr algn="ctr"/>
                      <a:r>
                        <a:rPr sz="10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sz="10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0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sz="10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0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sz="10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381000">
                <a:tc>
                  <a:txBody>
                    <a:bodyPr wrap="square"/>
                    <a:p>
                      <a:pPr algn="ctr"/>
                      <a:r>
                        <a:rPr sz="10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sz="10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0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sz="10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0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sz="10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381000">
                <a:tc>
                  <a:txBody>
                    <a:bodyPr wrap="square"/>
                    <a:p>
                      <a:pPr algn="ctr"/>
                      <a:r>
                        <a:rPr sz="10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sz="10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0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sz="10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0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sz="10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381000">
                <a:tc>
                  <a:txBody>
                    <a:bodyPr wrap="square"/>
                    <a:p>
                      <a:pPr algn="ctr"/>
                      <a:r>
                        <a:rPr sz="10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sz="10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0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sz="10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0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sz="10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  <p:sp>
        <p:nvSpPr>
          <p:cNvPr id="21" name="任意多边形 20"/>
          <p:cNvSpPr/>
          <p:nvPr>
            <p:custDataLst>
              <p:tags r:id="rId17"/>
            </p:custDataLst>
          </p:nvPr>
        </p:nvSpPr>
        <p:spPr>
          <a:xfrm>
            <a:off x="575945" y="3122930"/>
            <a:ext cx="5400675" cy="3307080"/>
          </a:xfrm>
          <a:custGeom>
            <a:avLst/>
            <a:gdLst>
              <a:gd name="sw" fmla="*/ 1 w 8505"/>
              <a:gd name="sh" fmla="*/ 1 h 5208"/>
              <a:gd name="mins" fmla="min sw sh"/>
              <a:gd name="dsw" fmla="+- 0 sw mins"/>
              <a:gd name="dsh" fmla="+- 0 sh mins"/>
              <a:gd name="p0x0" fmla="*/ 300 w 8505"/>
              <a:gd name="p0y0" fmla="*/ 0 h 5208"/>
              <a:gd name="p0x1" fmla="*/ 8205 w 8505"/>
              <a:gd name="p0y1" fmla="*/ 0 h 5208"/>
              <a:gd name="p0x2" fmla="*/ 8370 w 8505"/>
              <a:gd name="p0y2" fmla="*/ 0 h 5208"/>
              <a:gd name="p0x3" fmla="*/ 8505 w 8505"/>
              <a:gd name="p0y3" fmla="*/ 134 h 5208"/>
              <a:gd name="p0x4" fmla="*/ 8505 w 8505"/>
              <a:gd name="p0y4" fmla="*/ 300 h 5208"/>
              <a:gd name="p0x5" fmla="*/ 8505 w 8505"/>
              <a:gd name="p0y5" fmla="*/ 4908 h 5208"/>
              <a:gd name="p0x6" fmla="*/ 8505 w 8505"/>
              <a:gd name="p0y6" fmla="*/ 5073 h 5208"/>
              <a:gd name="p0x7" fmla="*/ 8370 w 8505"/>
              <a:gd name="p0y7" fmla="*/ 5208 h 5208"/>
              <a:gd name="p0x8" fmla="*/ 8205 w 8505"/>
              <a:gd name="p0y8" fmla="*/ 5208 h 5208"/>
              <a:gd name="p0x9" fmla="*/ 300 w 8505"/>
              <a:gd name="p0y9" fmla="*/ 5208 h 5208"/>
              <a:gd name="p0x10" fmla="*/ 134 w 8505"/>
              <a:gd name="p0y10" fmla="*/ 5208 h 5208"/>
              <a:gd name="p0x11" fmla="*/ 0 w 8505"/>
              <a:gd name="p0y11" fmla="*/ 5073 h 5208"/>
              <a:gd name="p0x12" fmla="*/ 0 w 8505"/>
              <a:gd name="p0y12" fmla="*/ 4908 h 5208"/>
              <a:gd name="p0x13" fmla="*/ 0 w 8505"/>
              <a:gd name="p0y13" fmla="*/ 300 h 5208"/>
              <a:gd name="p0x14" fmla="*/ 0 w 8505"/>
              <a:gd name="p0y14" fmla="*/ 134 h 5208"/>
              <a:gd name="p0x15" fmla="*/ 134 w 8505"/>
              <a:gd name="p0y15" fmla="*/ 0 h 5208"/>
              <a:gd name="p0x16" fmla="*/ 300 w 8505"/>
              <a:gd name="p0y16" fmla="*/ 0 h 520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18"/>
            </p:custDataLst>
          </p:nvPr>
        </p:nvSpPr>
        <p:spPr>
          <a:xfrm>
            <a:off x="771525" y="33178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838200" y="3380105"/>
            <a:ext cx="209550" cy="21399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1228725" y="3331816"/>
            <a:ext cx="2286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二进制转十进制示例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>
          <a:xfrm>
            <a:off x="771525" y="3775075"/>
            <a:ext cx="5010150" cy="2459990"/>
          </a:xfrm>
          <a:custGeom>
            <a:avLst/>
            <a:gdLst>
              <a:gd name="sw" fmla="*/ 1 w 7890"/>
              <a:gd name="sh" fmla="*/ 1 h 3873"/>
              <a:gd name="mins" fmla="min sw sh"/>
              <a:gd name="dsw" fmla="+- 0 sw mins"/>
              <a:gd name="dsh" fmla="+- 0 sh mins"/>
              <a:gd name="p0x0" fmla="*/ 180 w 7890"/>
              <a:gd name="p0y0" fmla="*/ 0 h 3873"/>
              <a:gd name="p0x1" fmla="*/ 7710 w 7890"/>
              <a:gd name="p0y1" fmla="*/ 0 h 3873"/>
              <a:gd name="p0x2" fmla="*/ 7809 w 7890"/>
              <a:gd name="p0y2" fmla="*/ 0 h 3873"/>
              <a:gd name="p0x3" fmla="*/ 7890 w 7890"/>
              <a:gd name="p0y3" fmla="*/ 80 h 3873"/>
              <a:gd name="p0x4" fmla="*/ 7890 w 7890"/>
              <a:gd name="p0y4" fmla="*/ 180 h 3873"/>
              <a:gd name="p0x5" fmla="*/ 7890 w 7890"/>
              <a:gd name="p0y5" fmla="*/ 3693 h 3873"/>
              <a:gd name="p0x6" fmla="*/ 7890 w 7890"/>
              <a:gd name="p0y6" fmla="*/ 3792 h 3873"/>
              <a:gd name="p0x7" fmla="*/ 7809 w 7890"/>
              <a:gd name="p0y7" fmla="*/ 3873 h 3873"/>
              <a:gd name="p0x8" fmla="*/ 7710 w 7890"/>
              <a:gd name="p0y8" fmla="*/ 3873 h 3873"/>
              <a:gd name="p0x9" fmla="*/ 180 w 7890"/>
              <a:gd name="p0y9" fmla="*/ 3873 h 3873"/>
              <a:gd name="p0x10" fmla="*/ 80 w 7890"/>
              <a:gd name="p0y10" fmla="*/ 3873 h 3873"/>
              <a:gd name="p0x11" fmla="*/ 0 w 7890"/>
              <a:gd name="p0y11" fmla="*/ 3792 h 3873"/>
              <a:gd name="p0x12" fmla="*/ 0 w 7890"/>
              <a:gd name="p0y12" fmla="*/ 3693 h 3873"/>
              <a:gd name="p0x13" fmla="*/ 0 w 7890"/>
              <a:gd name="p0y13" fmla="*/ 180 h 3873"/>
              <a:gd name="p0x14" fmla="*/ 0 w 7890"/>
              <a:gd name="p0y14" fmla="*/ 80 h 3873"/>
              <a:gd name="p0x15" fmla="*/ 80 w 7890"/>
              <a:gd name="p0y15" fmla="*/ 0 h 3873"/>
              <a:gd name="p0x16" fmla="*/ 180 w 7890"/>
              <a:gd name="p0y16" fmla="*/ 0 h 387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962025" y="3952847"/>
            <a:ext cx="4629150" cy="33147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原二进制数</a:t>
            </a: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(1101.001)₂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5"/>
            </p:custDataLst>
          </p:nvPr>
        </p:nvSpPr>
        <p:spPr>
          <a:xfrm>
            <a:off x="962025" y="4301903"/>
            <a:ext cx="4629150" cy="33147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按权展开计算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6"/>
            </p:custDataLst>
          </p:nvPr>
        </p:nvSpPr>
        <p:spPr>
          <a:xfrm>
            <a:off x="962025" y="4651375"/>
            <a:ext cx="4629150" cy="11023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 1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2³ + 1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2² + 0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2¹ + 1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2⁰ + 0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1350" baseline="300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-1 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+ 0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1350" baseline="300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-2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+ 1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 sz="1350" baseline="300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-3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= 8 + 4 + 0 + 1 + 0 + 0 + 0.125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sz="135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= (13.125)₁₀</a:t>
            </a:r>
            <a:endParaRPr sz="135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进制转换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十进制小数转二进制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2749550" y="145478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882900" y="1550035"/>
            <a:ext cx="228600" cy="30480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714777" y="2064544"/>
            <a:ext cx="698821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spc="63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核心方法</a:t>
            </a:r>
            <a:endParaRPr sz="1050" spc="63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2140220" y="2369344"/>
            <a:ext cx="1714500" cy="9953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乘</a:t>
            </a:r>
            <a:r>
              <a:rPr lang="en-US" altLang="zh-CN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取整</a:t>
            </a:r>
            <a:endParaRPr lang="zh-CN" altLang="en-US"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04000"/>
              </a:lnSpc>
            </a:pPr>
            <a:r>
              <a:rPr sz="30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顺序排列</a:t>
            </a:r>
            <a:endParaRPr sz="30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575945" y="3890645"/>
            <a:ext cx="4842510" cy="2581275"/>
          </a:xfrm>
          <a:custGeom>
            <a:avLst/>
            <a:gdLst>
              <a:gd name="sw" fmla="*/ 1 w 7625"/>
              <a:gd name="sh" fmla="*/ 1 h 4065"/>
              <a:gd name="mins" fmla="min sw sh"/>
              <a:gd name="dsw" fmla="+- 0 sw mins"/>
              <a:gd name="dsh" fmla="+- 0 sh mins"/>
              <a:gd name="p0x0" fmla="*/ 300 w 7625"/>
              <a:gd name="p0y0" fmla="*/ 0 h 4065"/>
              <a:gd name="p0x1" fmla="*/ 7325 w 7625"/>
              <a:gd name="p0y1" fmla="*/ 0 h 4065"/>
              <a:gd name="p0x2" fmla="*/ 7491 w 7625"/>
              <a:gd name="p0y2" fmla="*/ 0 h 4065"/>
              <a:gd name="p0x3" fmla="*/ 7625 w 7625"/>
              <a:gd name="p0y3" fmla="*/ 134 h 4065"/>
              <a:gd name="p0x4" fmla="*/ 7625 w 7625"/>
              <a:gd name="p0y4" fmla="*/ 300 h 4065"/>
              <a:gd name="p0x5" fmla="*/ 7625 w 7625"/>
              <a:gd name="p0y5" fmla="*/ 3765 h 4065"/>
              <a:gd name="p0x6" fmla="*/ 7625 w 7625"/>
              <a:gd name="p0y6" fmla="*/ 3930 h 4065"/>
              <a:gd name="p0x7" fmla="*/ 7491 w 7625"/>
              <a:gd name="p0y7" fmla="*/ 4065 h 4065"/>
              <a:gd name="p0x8" fmla="*/ 7325 w 7625"/>
              <a:gd name="p0y8" fmla="*/ 4065 h 4065"/>
              <a:gd name="p0x9" fmla="*/ 300 w 7625"/>
              <a:gd name="p0y9" fmla="*/ 4065 h 4065"/>
              <a:gd name="p0x10" fmla="*/ 134 w 7625"/>
              <a:gd name="p0y10" fmla="*/ 4065 h 4065"/>
              <a:gd name="p0x11" fmla="*/ 0 w 7625"/>
              <a:gd name="p0y11" fmla="*/ 3930 h 4065"/>
              <a:gd name="p0x12" fmla="*/ 0 w 7625"/>
              <a:gd name="p0y12" fmla="*/ 3765 h 4065"/>
              <a:gd name="p0x13" fmla="*/ 0 w 7625"/>
              <a:gd name="p0y13" fmla="*/ 300 h 4065"/>
              <a:gd name="p0x14" fmla="*/ 0 w 7625"/>
              <a:gd name="p0y14" fmla="*/ 134 h 4065"/>
              <a:gd name="p0x15" fmla="*/ 134 w 7625"/>
              <a:gd name="p0y15" fmla="*/ 0 h 4065"/>
              <a:gd name="p0x16" fmla="*/ 300 w 762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2654570" y="4807744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示例演示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466850" y="5150485"/>
            <a:ext cx="1623695" cy="4051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(0.625)</a:t>
            </a:r>
            <a:r>
              <a:rPr lang="en-US" sz="2400" b="1" baseline="-250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en-US" sz="2400" b="1" baseline="-250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2976115" y="5226844"/>
            <a:ext cx="30941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=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3171225" y="5150644"/>
            <a:ext cx="1360961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(0.101)</a:t>
            </a:r>
            <a:r>
              <a:rPr lang="en-US" sz="2400" b="1" baseline="-250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sz="2400" b="1" baseline="-250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5694680" y="1109345"/>
            <a:ext cx="5920740" cy="4143375"/>
          </a:xfrm>
          <a:custGeom>
            <a:avLst/>
            <a:gdLst>
              <a:gd name="sw" fmla="*/ 1 w 9324"/>
              <a:gd name="sh" fmla="*/ 1 h 6525"/>
              <a:gd name="mins" fmla="min sw sh"/>
              <a:gd name="dsw" fmla="+- 0 sw mins"/>
              <a:gd name="dsh" fmla="+- 0 sh mins"/>
              <a:gd name="p0x0" fmla="*/ 300 w 9324"/>
              <a:gd name="p0y0" fmla="*/ 0 h 6525"/>
              <a:gd name="p0x1" fmla="*/ 9024 w 9324"/>
              <a:gd name="p0y1" fmla="*/ 0 h 6525"/>
              <a:gd name="p0x2" fmla="*/ 9189 w 9324"/>
              <a:gd name="p0y2" fmla="*/ 0 h 6525"/>
              <a:gd name="p0x3" fmla="*/ 9324 w 9324"/>
              <a:gd name="p0y3" fmla="*/ 134 h 6525"/>
              <a:gd name="p0x4" fmla="*/ 9324 w 9324"/>
              <a:gd name="p0y4" fmla="*/ 300 h 6525"/>
              <a:gd name="p0x5" fmla="*/ 9324 w 9324"/>
              <a:gd name="p0y5" fmla="*/ 6225 h 6525"/>
              <a:gd name="p0x6" fmla="*/ 9324 w 9324"/>
              <a:gd name="p0y6" fmla="*/ 6390 h 6525"/>
              <a:gd name="p0x7" fmla="*/ 9189 w 9324"/>
              <a:gd name="p0y7" fmla="*/ 6525 h 6525"/>
              <a:gd name="p0x8" fmla="*/ 9024 w 9324"/>
              <a:gd name="p0y8" fmla="*/ 6525 h 6525"/>
              <a:gd name="p0x9" fmla="*/ 300 w 9324"/>
              <a:gd name="p0y9" fmla="*/ 6525 h 6525"/>
              <a:gd name="p0x10" fmla="*/ 134 w 9324"/>
              <a:gd name="p0y10" fmla="*/ 6525 h 6525"/>
              <a:gd name="p0x11" fmla="*/ 0 w 9324"/>
              <a:gd name="p0y11" fmla="*/ 6390 h 6525"/>
              <a:gd name="p0x12" fmla="*/ 0 w 9324"/>
              <a:gd name="p0y12" fmla="*/ 6225 h 6525"/>
              <a:gd name="p0x13" fmla="*/ 0 w 9324"/>
              <a:gd name="p0y13" fmla="*/ 300 h 6525"/>
              <a:gd name="p0x14" fmla="*/ 0 w 9324"/>
              <a:gd name="p0y14" fmla="*/ 134 h 6525"/>
              <a:gd name="p0x15" fmla="*/ 134 w 9324"/>
              <a:gd name="p0y15" fmla="*/ 0 h 6525"/>
              <a:gd name="p0x16" fmla="*/ 300 w 9324"/>
              <a:gd name="p0y16" fmla="*/ 0 h 65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58896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5989955" y="1385570"/>
            <a:ext cx="219075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6423641" y="1331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计算过程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0" name="表格 19"/>
          <p:cNvGraphicFramePr/>
          <p:nvPr>
            <p:custDataLst>
              <p:tags r:id="rId20"/>
            </p:custDataLst>
          </p:nvPr>
        </p:nvGraphicFramePr>
        <p:xfrm>
          <a:off x="5889625" y="1838325"/>
          <a:ext cx="5530222" cy="3219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3382"/>
                <a:gridCol w="1843382"/>
                <a:gridCol w="1843458"/>
              </a:tblGrid>
              <a:tr h="512415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十进制数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E8F0FA"/>
                      </a:solidFill>
                      <a:prstDash val="solid"/>
                    </a:lnB>
                    <a:solidFill>
                      <a:srgbClr val="EAEDFC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积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E8F0FA"/>
                      </a:solidFill>
                      <a:prstDash val="solid"/>
                    </a:lnB>
                    <a:solidFill>
                      <a:srgbClr val="EAEDFC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整数部分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E8F0FA"/>
                      </a:solidFill>
                      <a:prstDash val="solid"/>
                    </a:lnB>
                    <a:solidFill>
                      <a:srgbClr val="EAEDFC"/>
                    </a:solidFill>
                  </a:tcPr>
                </a:tc>
              </a:tr>
              <a:tr h="901972"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0.625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8F0FA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1.25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8F0FA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8F0FA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893489"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0.25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0.5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902047"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0.5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1.0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  <p:sp>
        <p:nvSpPr>
          <p:cNvPr id="21" name="任意多边形 20"/>
          <p:cNvSpPr/>
          <p:nvPr>
            <p:custDataLst>
              <p:tags r:id="rId21"/>
            </p:custDataLst>
          </p:nvPr>
        </p:nvSpPr>
        <p:spPr>
          <a:xfrm>
            <a:off x="5694680" y="5452745"/>
            <a:ext cx="5920740" cy="1019175"/>
          </a:xfrm>
          <a:custGeom>
            <a:avLst/>
            <a:gdLst>
              <a:gd name="sw" fmla="*/ 1 w 9324"/>
              <a:gd name="sh" fmla="*/ 1 h 1605"/>
              <a:gd name="mins" fmla="min sw sh"/>
              <a:gd name="dsw" fmla="+- 0 sw mins"/>
              <a:gd name="dsh" fmla="+- 0 sh mins"/>
              <a:gd name="p0x0" fmla="*/ 300 w 9324"/>
              <a:gd name="p0y0" fmla="*/ 0 h 1605"/>
              <a:gd name="p0x1" fmla="*/ 9024 w 9324"/>
              <a:gd name="p0y1" fmla="*/ 0 h 1605"/>
              <a:gd name="p0x2" fmla="*/ 9189 w 9324"/>
              <a:gd name="p0y2" fmla="*/ 0 h 1605"/>
              <a:gd name="p0x3" fmla="*/ 9324 w 9324"/>
              <a:gd name="p0y3" fmla="*/ 134 h 1605"/>
              <a:gd name="p0x4" fmla="*/ 9324 w 9324"/>
              <a:gd name="p0y4" fmla="*/ 300 h 1605"/>
              <a:gd name="p0x5" fmla="*/ 9324 w 9324"/>
              <a:gd name="p0y5" fmla="*/ 1305 h 1605"/>
              <a:gd name="p0x6" fmla="*/ 9324 w 9324"/>
              <a:gd name="p0y6" fmla="*/ 1470 h 1605"/>
              <a:gd name="p0x7" fmla="*/ 9189 w 9324"/>
              <a:gd name="p0y7" fmla="*/ 1605 h 1605"/>
              <a:gd name="p0x8" fmla="*/ 9024 w 9324"/>
              <a:gd name="p0y8" fmla="*/ 1605 h 1605"/>
              <a:gd name="p0x9" fmla="*/ 300 w 9324"/>
              <a:gd name="p0y9" fmla="*/ 1605 h 1605"/>
              <a:gd name="p0x10" fmla="*/ 134 w 9324"/>
              <a:gd name="p0y10" fmla="*/ 1605 h 1605"/>
              <a:gd name="p0x11" fmla="*/ 0 w 9324"/>
              <a:gd name="p0y11" fmla="*/ 1470 h 1605"/>
              <a:gd name="p0x12" fmla="*/ 0 w 9324"/>
              <a:gd name="p0y12" fmla="*/ 1305 h 1605"/>
              <a:gd name="p0x13" fmla="*/ 0 w 9324"/>
              <a:gd name="p0y13" fmla="*/ 300 h 1605"/>
              <a:gd name="p0x14" fmla="*/ 0 w 9324"/>
              <a:gd name="p0y14" fmla="*/ 134 h 1605"/>
              <a:gd name="p0x15" fmla="*/ 134 w 9324"/>
              <a:gd name="p0y15" fmla="*/ 0 h 1605"/>
              <a:gd name="p0x16" fmla="*/ 300 w 9324"/>
              <a:gd name="p0y16" fmla="*/ 0 h 16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2"/>
            </p:custDataLst>
          </p:nvPr>
        </p:nvSpPr>
        <p:spPr>
          <a:xfrm>
            <a:off x="5889625" y="57531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 l="-7923" r="-7923"/>
          <a:stretch>
            <a:fillRect/>
          </a:stretch>
        </p:blipFill>
        <p:spPr>
          <a:xfrm>
            <a:off x="6021070" y="5833745"/>
            <a:ext cx="156845" cy="25273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26"/>
            </p:custDataLst>
          </p:nvPr>
        </p:nvSpPr>
        <p:spPr>
          <a:xfrm>
            <a:off x="6461741" y="5633085"/>
            <a:ext cx="495873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顺序取整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7"/>
            </p:custDataLst>
          </p:nvPr>
        </p:nvSpPr>
        <p:spPr>
          <a:xfrm>
            <a:off x="6461741" y="5957888"/>
            <a:ext cx="4306338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整数部分按计算顺序排列：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101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0.101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进制转换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二进制与八进制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959475" cy="2581275"/>
          </a:xfrm>
          <a:custGeom>
            <a:avLst/>
            <a:gdLst>
              <a:gd name="sw" fmla="*/ 1 w 9385"/>
              <a:gd name="sh" fmla="*/ 1 h 4065"/>
              <a:gd name="mins" fmla="min sw sh"/>
              <a:gd name="dsw" fmla="+- 0 sw mins"/>
              <a:gd name="dsh" fmla="+- 0 sh mins"/>
              <a:gd name="p0x0" fmla="*/ 300 w 9385"/>
              <a:gd name="p0y0" fmla="*/ 0 h 4065"/>
              <a:gd name="p0x1" fmla="*/ 9085 w 9385"/>
              <a:gd name="p0y1" fmla="*/ 0 h 4065"/>
              <a:gd name="p0x2" fmla="*/ 9251 w 9385"/>
              <a:gd name="p0y2" fmla="*/ 0 h 4065"/>
              <a:gd name="p0x3" fmla="*/ 9385 w 9385"/>
              <a:gd name="p0y3" fmla="*/ 134 h 4065"/>
              <a:gd name="p0x4" fmla="*/ 9385 w 9385"/>
              <a:gd name="p0y4" fmla="*/ 300 h 4065"/>
              <a:gd name="p0x5" fmla="*/ 9385 w 9385"/>
              <a:gd name="p0y5" fmla="*/ 3765 h 4065"/>
              <a:gd name="p0x6" fmla="*/ 9385 w 9385"/>
              <a:gd name="p0y6" fmla="*/ 3930 h 4065"/>
              <a:gd name="p0x7" fmla="*/ 9251 w 9385"/>
              <a:gd name="p0y7" fmla="*/ 4065 h 4065"/>
              <a:gd name="p0x8" fmla="*/ 9085 w 9385"/>
              <a:gd name="p0y8" fmla="*/ 4065 h 4065"/>
              <a:gd name="p0x9" fmla="*/ 300 w 9385"/>
              <a:gd name="p0y9" fmla="*/ 4065 h 4065"/>
              <a:gd name="p0x10" fmla="*/ 134 w 9385"/>
              <a:gd name="p0y10" fmla="*/ 4065 h 4065"/>
              <a:gd name="p0x11" fmla="*/ 0 w 9385"/>
              <a:gd name="p0y11" fmla="*/ 3930 h 4065"/>
              <a:gd name="p0x12" fmla="*/ 0 w 9385"/>
              <a:gd name="p0y12" fmla="*/ 3765 h 4065"/>
              <a:gd name="p0x13" fmla="*/ 0 w 9385"/>
              <a:gd name="p0y13" fmla="*/ 300 h 4065"/>
              <a:gd name="p0x14" fmla="*/ 0 w 9385"/>
              <a:gd name="p0y14" fmla="*/ 134 h 4065"/>
              <a:gd name="p0x15" fmla="*/ 134 w 9385"/>
              <a:gd name="p0y15" fmla="*/ 0 h 4065"/>
              <a:gd name="p0x16" fmla="*/ 300 w 93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23380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10152" r="-2273" b="-10152"/>
          <a:stretch>
            <a:fillRect/>
          </a:stretch>
        </p:blipFill>
        <p:spPr>
          <a:xfrm>
            <a:off x="871220" y="1315085"/>
            <a:ext cx="219075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261053"/>
            <a:ext cx="4131021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三位二进制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↔ 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一位八进制对照表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8"/>
            </p:custDataLst>
          </p:nvPr>
        </p:nvGraphicFramePr>
        <p:xfrm>
          <a:off x="781050" y="1744345"/>
          <a:ext cx="5559691" cy="14468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4952"/>
                <a:gridCol w="694952"/>
                <a:gridCol w="694952"/>
                <a:gridCol w="694952"/>
                <a:gridCol w="694952"/>
                <a:gridCol w="694952"/>
                <a:gridCol w="694952"/>
                <a:gridCol w="695027"/>
              </a:tblGrid>
              <a:tr h="436215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000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001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010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011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100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101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110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111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1010621">
                <a:tc>
                  <a:txBody>
                    <a:bodyPr wrap="square"/>
                    <a:p>
                      <a:pPr algn="l"/>
                      <a:r>
                        <a:rPr sz="12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sz="12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2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sz="12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2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sz="12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2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sz="12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2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sz="12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2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sz="12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2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sz="12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2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sz="12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2270227" y="3344094"/>
            <a:ext cx="25718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三位二进制对应一位八进制数字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575945" y="3890645"/>
            <a:ext cx="5959475" cy="2581275"/>
          </a:xfrm>
          <a:custGeom>
            <a:avLst/>
            <a:gdLst>
              <a:gd name="sw" fmla="*/ 1 w 9385"/>
              <a:gd name="sh" fmla="*/ 1 h 4065"/>
              <a:gd name="mins" fmla="min sw sh"/>
              <a:gd name="dsw" fmla="+- 0 sw mins"/>
              <a:gd name="dsh" fmla="+- 0 sh mins"/>
              <a:gd name="p0x0" fmla="*/ 300 w 9385"/>
              <a:gd name="p0y0" fmla="*/ 0 h 4065"/>
              <a:gd name="p0x1" fmla="*/ 9085 w 9385"/>
              <a:gd name="p0y1" fmla="*/ 0 h 4065"/>
              <a:gd name="p0x2" fmla="*/ 9251 w 9385"/>
              <a:gd name="p0y2" fmla="*/ 0 h 4065"/>
              <a:gd name="p0x3" fmla="*/ 9385 w 9385"/>
              <a:gd name="p0y3" fmla="*/ 134 h 4065"/>
              <a:gd name="p0x4" fmla="*/ 9385 w 9385"/>
              <a:gd name="p0y4" fmla="*/ 300 h 4065"/>
              <a:gd name="p0x5" fmla="*/ 9385 w 9385"/>
              <a:gd name="p0y5" fmla="*/ 3765 h 4065"/>
              <a:gd name="p0x6" fmla="*/ 9385 w 9385"/>
              <a:gd name="p0y6" fmla="*/ 3930 h 4065"/>
              <a:gd name="p0x7" fmla="*/ 9251 w 9385"/>
              <a:gd name="p0y7" fmla="*/ 4065 h 4065"/>
              <a:gd name="p0x8" fmla="*/ 9085 w 9385"/>
              <a:gd name="p0y8" fmla="*/ 4065 h 4065"/>
              <a:gd name="p0x9" fmla="*/ 300 w 9385"/>
              <a:gd name="p0y9" fmla="*/ 4065 h 4065"/>
              <a:gd name="p0x10" fmla="*/ 134 w 9385"/>
              <a:gd name="p0y10" fmla="*/ 4065 h 4065"/>
              <a:gd name="p0x11" fmla="*/ 0 w 9385"/>
              <a:gd name="p0y11" fmla="*/ 3930 h 4065"/>
              <a:gd name="p0x12" fmla="*/ 0 w 9385"/>
              <a:gd name="p0y12" fmla="*/ 3765 h 4065"/>
              <a:gd name="p0x13" fmla="*/ 0 w 9385"/>
              <a:gd name="p0y13" fmla="*/ 300 h 4065"/>
              <a:gd name="p0x14" fmla="*/ 0 w 9385"/>
              <a:gd name="p0y14" fmla="*/ 134 h 4065"/>
              <a:gd name="p0x15" fmla="*/ 134 w 9385"/>
              <a:gd name="p0y15" fmla="*/ 0 h 4065"/>
              <a:gd name="p0x16" fmla="*/ 300 w 93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771525" y="40862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381" t="-3651" r="-2381" b="-3651"/>
          <a:stretch>
            <a:fillRect/>
          </a:stretch>
        </p:blipFill>
        <p:spPr>
          <a:xfrm>
            <a:off x="838200" y="4147820"/>
            <a:ext cx="209550" cy="2146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1228725" y="4099560"/>
            <a:ext cx="3349009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二进制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八进制（取三合一）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771525" y="4543425"/>
            <a:ext cx="5568950" cy="438150"/>
          </a:xfrm>
          <a:custGeom>
            <a:avLst/>
            <a:gdLst>
              <a:gd name="sw" fmla="*/ 1 w 8770"/>
              <a:gd name="sh" fmla="*/ 1 h 690"/>
              <a:gd name="mins" fmla="min sw sh"/>
              <a:gd name="dsw" fmla="+- 0 sw mins"/>
              <a:gd name="dsh" fmla="+- 0 sh mins"/>
              <a:gd name="p0x0" fmla="*/ 180 w 8770"/>
              <a:gd name="p0y0" fmla="*/ 0 h 690"/>
              <a:gd name="p0x1" fmla="*/ 8590 w 8770"/>
              <a:gd name="p0y1" fmla="*/ 0 h 690"/>
              <a:gd name="p0x2" fmla="*/ 8689 w 8770"/>
              <a:gd name="p0y2" fmla="*/ 0 h 690"/>
              <a:gd name="p0x3" fmla="*/ 8770 w 8770"/>
              <a:gd name="p0y3" fmla="*/ 80 h 690"/>
              <a:gd name="p0x4" fmla="*/ 8770 w 8770"/>
              <a:gd name="p0y4" fmla="*/ 180 h 690"/>
              <a:gd name="p0x5" fmla="*/ 8770 w 8770"/>
              <a:gd name="p0y5" fmla="*/ 510 h 690"/>
              <a:gd name="p0x6" fmla="*/ 8770 w 8770"/>
              <a:gd name="p0y6" fmla="*/ 609 h 690"/>
              <a:gd name="p0x7" fmla="*/ 8689 w 8770"/>
              <a:gd name="p0y7" fmla="*/ 690 h 690"/>
              <a:gd name="p0x8" fmla="*/ 8590 w 8770"/>
              <a:gd name="p0y8" fmla="*/ 690 h 690"/>
              <a:gd name="p0x9" fmla="*/ 180 w 8770"/>
              <a:gd name="p0y9" fmla="*/ 690 h 690"/>
              <a:gd name="p0x10" fmla="*/ 80 w 8770"/>
              <a:gd name="p0y10" fmla="*/ 690 h 690"/>
              <a:gd name="p0x11" fmla="*/ 0 w 8770"/>
              <a:gd name="p0y11" fmla="*/ 609 h 690"/>
              <a:gd name="p0x12" fmla="*/ 0 w 8770"/>
              <a:gd name="p0y12" fmla="*/ 510 h 690"/>
              <a:gd name="p0x13" fmla="*/ 0 w 8770"/>
              <a:gd name="p0y13" fmla="*/ 180 h 690"/>
              <a:gd name="p0x14" fmla="*/ 0 w 8770"/>
              <a:gd name="p0y14" fmla="*/ 80 h 690"/>
              <a:gd name="p0x15" fmla="*/ 80 w 8770"/>
              <a:gd name="p0y15" fmla="*/ 0 h 690"/>
              <a:gd name="p0x16" fmla="*/ 180 w 8770"/>
              <a:gd name="p0y16" fmla="*/ 0 h 6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885825" y="4595813"/>
            <a:ext cx="5546827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(10001011.00101)₂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 = 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010</a:t>
            </a:r>
            <a:r>
              <a:rPr sz="485"/>
              <a:t> 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001</a:t>
            </a:r>
            <a:r>
              <a:rPr sz="485"/>
              <a:t> 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011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001</a:t>
            </a:r>
            <a:r>
              <a:rPr sz="485"/>
              <a:t> 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010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 = </a:t>
            </a:r>
            <a:r>
              <a:rPr sz="15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(213.12)₈</a:t>
            </a:r>
            <a:endParaRPr sz="15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771525" y="5095875"/>
            <a:ext cx="556922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整数部分从右向左取三位，小数部分从左向右取三位，不足补零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6754495" y="1109345"/>
            <a:ext cx="4860925" cy="2571750"/>
          </a:xfrm>
          <a:custGeom>
            <a:avLst/>
            <a:gdLst>
              <a:gd name="sw" fmla="*/ 1 w 7654"/>
              <a:gd name="sh" fmla="*/ 1 h 4050"/>
              <a:gd name="mins" fmla="min sw sh"/>
              <a:gd name="dsw" fmla="+- 0 sw mins"/>
              <a:gd name="dsh" fmla="+- 0 sh mins"/>
              <a:gd name="p0x0" fmla="*/ 300 w 7654"/>
              <a:gd name="p0y0" fmla="*/ 0 h 4050"/>
              <a:gd name="p0x1" fmla="*/ 7354 w 7654"/>
              <a:gd name="p0y1" fmla="*/ 0 h 4050"/>
              <a:gd name="p0x2" fmla="*/ 7520 w 7654"/>
              <a:gd name="p0y2" fmla="*/ 0 h 4050"/>
              <a:gd name="p0x3" fmla="*/ 7654 w 7654"/>
              <a:gd name="p0y3" fmla="*/ 134 h 4050"/>
              <a:gd name="p0x4" fmla="*/ 7654 w 7654"/>
              <a:gd name="p0y4" fmla="*/ 300 h 4050"/>
              <a:gd name="p0x5" fmla="*/ 7654 w 7654"/>
              <a:gd name="p0y5" fmla="*/ 3750 h 4050"/>
              <a:gd name="p0x6" fmla="*/ 7654 w 7654"/>
              <a:gd name="p0y6" fmla="*/ 3915 h 4050"/>
              <a:gd name="p0x7" fmla="*/ 7520 w 7654"/>
              <a:gd name="p0y7" fmla="*/ 4050 h 4050"/>
              <a:gd name="p0x8" fmla="*/ 7354 w 7654"/>
              <a:gd name="p0y8" fmla="*/ 4050 h 4050"/>
              <a:gd name="p0x9" fmla="*/ 300 w 7654"/>
              <a:gd name="p0y9" fmla="*/ 4050 h 4050"/>
              <a:gd name="p0x10" fmla="*/ 134 w 7654"/>
              <a:gd name="p0y10" fmla="*/ 4050 h 4050"/>
              <a:gd name="p0x11" fmla="*/ 0 w 7654"/>
              <a:gd name="p0y11" fmla="*/ 3915 h 4050"/>
              <a:gd name="p0x12" fmla="*/ 0 w 7654"/>
              <a:gd name="p0y12" fmla="*/ 3750 h 4050"/>
              <a:gd name="p0x13" fmla="*/ 0 w 7654"/>
              <a:gd name="p0y13" fmla="*/ 300 h 4050"/>
              <a:gd name="p0x14" fmla="*/ 0 w 7654"/>
              <a:gd name="p0y14" fmla="*/ 134 h 4050"/>
              <a:gd name="p0x15" fmla="*/ 134 w 7654"/>
              <a:gd name="p0y15" fmla="*/ 0 h 4050"/>
              <a:gd name="p0x16" fmla="*/ 300 w 7654"/>
              <a:gd name="p0y16" fmla="*/ 0 h 4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6950075" y="149987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2000" t="-23519" r="-2000" b="-23519"/>
          <a:stretch>
            <a:fillRect/>
          </a:stretch>
        </p:blipFill>
        <p:spPr>
          <a:xfrm>
            <a:off x="7035800" y="1581150"/>
            <a:ext cx="247650" cy="25209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7483745" y="1526857"/>
            <a:ext cx="3640484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八进制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二进制（一分三）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5"/>
            </p:custDataLst>
          </p:nvPr>
        </p:nvSpPr>
        <p:spPr>
          <a:xfrm>
            <a:off x="6950075" y="2071370"/>
            <a:ext cx="4470400" cy="838200"/>
          </a:xfrm>
          <a:custGeom>
            <a:avLst/>
            <a:gdLst>
              <a:gd name="sw" fmla="*/ 1 w 7039"/>
              <a:gd name="sh" fmla="*/ 1 h 1320"/>
              <a:gd name="mins" fmla="min sw sh"/>
              <a:gd name="dsw" fmla="+- 0 sw mins"/>
              <a:gd name="dsh" fmla="+- 0 sh mins"/>
              <a:gd name="p0x0" fmla="*/ 180 w 7039"/>
              <a:gd name="p0y0" fmla="*/ 0 h 1320"/>
              <a:gd name="p0x1" fmla="*/ 6859 w 7039"/>
              <a:gd name="p0y1" fmla="*/ 0 h 1320"/>
              <a:gd name="p0x2" fmla="*/ 6958 w 7039"/>
              <a:gd name="p0y2" fmla="*/ 0 h 1320"/>
              <a:gd name="p0x3" fmla="*/ 7039 w 7039"/>
              <a:gd name="p0y3" fmla="*/ 80 h 1320"/>
              <a:gd name="p0x4" fmla="*/ 7039 w 7039"/>
              <a:gd name="p0y4" fmla="*/ 180 h 1320"/>
              <a:gd name="p0x5" fmla="*/ 7039 w 7039"/>
              <a:gd name="p0y5" fmla="*/ 1140 h 1320"/>
              <a:gd name="p0x6" fmla="*/ 7039 w 7039"/>
              <a:gd name="p0y6" fmla="*/ 1239 h 1320"/>
              <a:gd name="p0x7" fmla="*/ 6958 w 7039"/>
              <a:gd name="p0y7" fmla="*/ 1320 h 1320"/>
              <a:gd name="p0x8" fmla="*/ 6859 w 7039"/>
              <a:gd name="p0y8" fmla="*/ 1320 h 1320"/>
              <a:gd name="p0x9" fmla="*/ 180 w 7039"/>
              <a:gd name="p0y9" fmla="*/ 1320 h 1320"/>
              <a:gd name="p0x10" fmla="*/ 80 w 7039"/>
              <a:gd name="p0y10" fmla="*/ 1320 h 1320"/>
              <a:gd name="p0x11" fmla="*/ 0 w 7039"/>
              <a:gd name="p0y11" fmla="*/ 1239 h 1320"/>
              <a:gd name="p0x12" fmla="*/ 0 w 7039"/>
              <a:gd name="p0y12" fmla="*/ 1140 h 1320"/>
              <a:gd name="p0x13" fmla="*/ 0 w 7039"/>
              <a:gd name="p0y13" fmla="*/ 180 h 1320"/>
              <a:gd name="p0x14" fmla="*/ 0 w 7039"/>
              <a:gd name="p0y14" fmla="*/ 80 h 1320"/>
              <a:gd name="p0x15" fmla="*/ 80 w 7039"/>
              <a:gd name="p0y15" fmla="*/ 0 h 1320"/>
              <a:gd name="p0x16" fmla="*/ 180 w 7039"/>
              <a:gd name="p0y16" fmla="*/ 0 h 13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6"/>
            </p:custDataLst>
          </p:nvPr>
        </p:nvSpPr>
        <p:spPr>
          <a:xfrm>
            <a:off x="7064375" y="2171700"/>
            <a:ext cx="3605530" cy="6337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(317.44)₈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 = 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011</a:t>
            </a:r>
            <a:r>
              <a:rPr sz="485"/>
              <a:t> 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001</a:t>
            </a:r>
            <a:r>
              <a:rPr sz="485"/>
              <a:t> 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111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r>
              <a:rPr sz="485"/>
              <a:t> 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 = 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5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(11001111.1001)₂</a:t>
            </a:r>
            <a:endParaRPr sz="15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6950345" y="3062288"/>
            <a:ext cx="447013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每位八进制数字展开为三位二进制，直接拼接即可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8"/>
            </p:custDataLst>
          </p:nvPr>
        </p:nvSpPr>
        <p:spPr>
          <a:xfrm>
            <a:off x="6754495" y="3900170"/>
            <a:ext cx="4860925" cy="2571750"/>
          </a:xfrm>
          <a:custGeom>
            <a:avLst/>
            <a:gdLst>
              <a:gd name="sw" fmla="*/ 1 w 7654"/>
              <a:gd name="sh" fmla="*/ 1 h 4050"/>
              <a:gd name="mins" fmla="min sw sh"/>
              <a:gd name="dsw" fmla="+- 0 sw mins"/>
              <a:gd name="dsh" fmla="+- 0 sh mins"/>
              <a:gd name="p0x0" fmla="*/ 300 w 7654"/>
              <a:gd name="p0y0" fmla="*/ 0 h 4050"/>
              <a:gd name="p0x1" fmla="*/ 7354 w 7654"/>
              <a:gd name="p0y1" fmla="*/ 0 h 4050"/>
              <a:gd name="p0x2" fmla="*/ 7520 w 7654"/>
              <a:gd name="p0y2" fmla="*/ 0 h 4050"/>
              <a:gd name="p0x3" fmla="*/ 7654 w 7654"/>
              <a:gd name="p0y3" fmla="*/ 134 h 4050"/>
              <a:gd name="p0x4" fmla="*/ 7654 w 7654"/>
              <a:gd name="p0y4" fmla="*/ 300 h 4050"/>
              <a:gd name="p0x5" fmla="*/ 7654 w 7654"/>
              <a:gd name="p0y5" fmla="*/ 3750 h 4050"/>
              <a:gd name="p0x6" fmla="*/ 7654 w 7654"/>
              <a:gd name="p0y6" fmla="*/ 3915 h 4050"/>
              <a:gd name="p0x7" fmla="*/ 7520 w 7654"/>
              <a:gd name="p0y7" fmla="*/ 4050 h 4050"/>
              <a:gd name="p0x8" fmla="*/ 7354 w 7654"/>
              <a:gd name="p0y8" fmla="*/ 4050 h 4050"/>
              <a:gd name="p0x9" fmla="*/ 300 w 7654"/>
              <a:gd name="p0y9" fmla="*/ 4050 h 4050"/>
              <a:gd name="p0x10" fmla="*/ 134 w 7654"/>
              <a:gd name="p0y10" fmla="*/ 4050 h 4050"/>
              <a:gd name="p0x11" fmla="*/ 0 w 7654"/>
              <a:gd name="p0y11" fmla="*/ 3915 h 4050"/>
              <a:gd name="p0x12" fmla="*/ 0 w 7654"/>
              <a:gd name="p0y12" fmla="*/ 3750 h 4050"/>
              <a:gd name="p0x13" fmla="*/ 0 w 7654"/>
              <a:gd name="p0y13" fmla="*/ 300 h 4050"/>
              <a:gd name="p0x14" fmla="*/ 0 w 7654"/>
              <a:gd name="p0y14" fmla="*/ 134 h 4050"/>
              <a:gd name="p0x15" fmla="*/ 134 w 7654"/>
              <a:gd name="p0y15" fmla="*/ 0 h 4050"/>
              <a:gd name="p0x16" fmla="*/ 300 w 7654"/>
              <a:gd name="p0y16" fmla="*/ 0 h 4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9"/>
            </p:custDataLst>
          </p:nvPr>
        </p:nvSpPr>
        <p:spPr>
          <a:xfrm>
            <a:off x="6950075" y="40894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1228" t="-897" r="-1228" b="-897"/>
          <a:stretch>
            <a:fillRect/>
          </a:stretch>
        </p:blipFill>
        <p:spPr>
          <a:xfrm>
            <a:off x="7066915" y="4170680"/>
            <a:ext cx="185420" cy="2520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3"/>
            </p:custDataLst>
          </p:nvPr>
        </p:nvSpPr>
        <p:spPr>
          <a:xfrm>
            <a:off x="7483745" y="4116467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转换方法要点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4"/>
            </p:custDataLst>
          </p:nvPr>
        </p:nvSpPr>
        <p:spPr>
          <a:xfrm>
            <a:off x="6950075" y="465518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3846" t="-11538" r="-3846" b="-11538"/>
          <a:stretch>
            <a:fillRect/>
          </a:stretch>
        </p:blipFill>
        <p:spPr>
          <a:xfrm>
            <a:off x="7016750" y="4712335"/>
            <a:ext cx="133350" cy="15240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38"/>
            </p:custDataLst>
          </p:nvPr>
        </p:nvSpPr>
        <p:spPr>
          <a:xfrm>
            <a:off x="7331345" y="4641133"/>
            <a:ext cx="408913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二进制转八进制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9"/>
            </p:custDataLst>
          </p:nvPr>
        </p:nvSpPr>
        <p:spPr>
          <a:xfrm>
            <a:off x="7331345" y="4916405"/>
            <a:ext cx="408913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整数部分从右向左、小数部分从左向右，每三位一组，不足三位补零，每组转换为对应八进制数字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0"/>
            </p:custDataLst>
          </p:nvPr>
        </p:nvSpPr>
        <p:spPr>
          <a:xfrm>
            <a:off x="6950075" y="547560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/>
          <a:stretch>
            <a:fillRect/>
          </a:stretch>
        </p:blipFill>
        <p:spPr>
          <a:xfrm>
            <a:off x="7007225" y="5532755"/>
            <a:ext cx="152400" cy="15240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4"/>
            </p:custDataLst>
          </p:nvPr>
        </p:nvSpPr>
        <p:spPr>
          <a:xfrm>
            <a:off x="7331345" y="5461397"/>
            <a:ext cx="408913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八进制转二进制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5"/>
            </p:custDataLst>
          </p:nvPr>
        </p:nvSpPr>
        <p:spPr>
          <a:xfrm>
            <a:off x="7331345" y="5736669"/>
            <a:ext cx="408913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每位八进制数字直接展开为三位二进制，整数前导零和小数末尾零可省略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进制转换</a:t>
            </a:r>
            <a:r>
              <a:rPr lang="en-US" alt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二进制与十六进制</a:t>
            </a:r>
            <a:endParaRPr lang="zh-CN" altLang="en-US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017905"/>
            <a:ext cx="5959475" cy="2684145"/>
          </a:xfrm>
          <a:custGeom>
            <a:avLst/>
            <a:gdLst>
              <a:gd name="sw" fmla="*/ 1 w 9385"/>
              <a:gd name="sh" fmla="*/ 1 h 4227"/>
              <a:gd name="mins" fmla="min sw sh"/>
              <a:gd name="dsw" fmla="+- 0 sw mins"/>
              <a:gd name="dsh" fmla="+- 0 sh mins"/>
              <a:gd name="p0x0" fmla="*/ 300 w 9385"/>
              <a:gd name="p0y0" fmla="*/ 0 h 4227"/>
              <a:gd name="p0x1" fmla="*/ 9085 w 9385"/>
              <a:gd name="p0y1" fmla="*/ 0 h 4227"/>
              <a:gd name="p0x2" fmla="*/ 9251 w 9385"/>
              <a:gd name="p0y2" fmla="*/ 0 h 4227"/>
              <a:gd name="p0x3" fmla="*/ 9385 w 9385"/>
              <a:gd name="p0y3" fmla="*/ 134 h 4227"/>
              <a:gd name="p0x4" fmla="*/ 9385 w 9385"/>
              <a:gd name="p0y4" fmla="*/ 300 h 4227"/>
              <a:gd name="p0x5" fmla="*/ 9385 w 9385"/>
              <a:gd name="p0y5" fmla="*/ 3927 h 4227"/>
              <a:gd name="p0x6" fmla="*/ 9385 w 9385"/>
              <a:gd name="p0y6" fmla="*/ 4092 h 4227"/>
              <a:gd name="p0x7" fmla="*/ 9251 w 9385"/>
              <a:gd name="p0y7" fmla="*/ 4227 h 4227"/>
              <a:gd name="p0x8" fmla="*/ 9085 w 9385"/>
              <a:gd name="p0y8" fmla="*/ 4227 h 4227"/>
              <a:gd name="p0x9" fmla="*/ 300 w 9385"/>
              <a:gd name="p0y9" fmla="*/ 4227 h 4227"/>
              <a:gd name="p0x10" fmla="*/ 134 w 9385"/>
              <a:gd name="p0y10" fmla="*/ 4227 h 4227"/>
              <a:gd name="p0x11" fmla="*/ 0 w 9385"/>
              <a:gd name="p0y11" fmla="*/ 4092 h 4227"/>
              <a:gd name="p0x12" fmla="*/ 0 w 9385"/>
              <a:gd name="p0y12" fmla="*/ 3927 h 4227"/>
              <a:gd name="p0x13" fmla="*/ 0 w 9385"/>
              <a:gd name="p0y13" fmla="*/ 300 h 4227"/>
              <a:gd name="p0x14" fmla="*/ 0 w 9385"/>
              <a:gd name="p0y14" fmla="*/ 134 h 4227"/>
              <a:gd name="p0x15" fmla="*/ 134 w 9385"/>
              <a:gd name="p0y15" fmla="*/ 0 h 4227"/>
              <a:gd name="p0x16" fmla="*/ 300 w 9385"/>
              <a:gd name="p0y16" fmla="*/ 0 h 42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18935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19150" y="1217930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162050" y="1227906"/>
            <a:ext cx="2867101" cy="2381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四位二进制</a:t>
            </a:r>
            <a:r>
              <a:rPr lang="en-US" altLang="zh-CN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↔</a:t>
            </a:r>
            <a:r>
              <a:rPr lang="zh-CN" alt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一位十六进制对照表</a:t>
            </a:r>
            <a:endParaRPr lang="zh-CN" altLang="en-US"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8"/>
            </p:custDataLst>
          </p:nvPr>
        </p:nvGraphicFramePr>
        <p:xfrm>
          <a:off x="781050" y="1565910"/>
          <a:ext cx="5559691" cy="19408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4952"/>
                <a:gridCol w="694952"/>
                <a:gridCol w="694952"/>
                <a:gridCol w="694952"/>
                <a:gridCol w="694952"/>
                <a:gridCol w="694952"/>
                <a:gridCol w="694952"/>
                <a:gridCol w="695027"/>
              </a:tblGrid>
              <a:tr h="328612">
                <a:tc>
                  <a:txBody>
                    <a:bodyPr wrap="square"/>
                    <a:p>
                      <a:pPr algn="l"/>
                      <a:r>
                        <a:rPr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0000</a:t>
                      </a:r>
                      <a:endParaRPr sz="10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0001</a:t>
                      </a:r>
                      <a:endParaRPr sz="10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0010</a:t>
                      </a:r>
                      <a:endParaRPr sz="10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0011</a:t>
                      </a:r>
                      <a:endParaRPr sz="10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0100</a:t>
                      </a:r>
                      <a:endParaRPr sz="10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0101</a:t>
                      </a:r>
                      <a:endParaRPr sz="10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0110</a:t>
                      </a:r>
                      <a:endParaRPr sz="10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0111</a:t>
                      </a:r>
                      <a:endParaRPr sz="10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537418"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537418"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1000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1001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1010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1011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1100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1101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1110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1111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537418"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A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B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C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E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0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F</a:t>
                      </a:r>
                      <a:endParaRPr sz="10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  <p:sp>
        <p:nvSpPr>
          <p:cNvPr id="10" name="任意多边形 9"/>
          <p:cNvSpPr/>
          <p:nvPr>
            <p:custDataLst>
              <p:tags r:id="rId9"/>
            </p:custDataLst>
          </p:nvPr>
        </p:nvSpPr>
        <p:spPr>
          <a:xfrm>
            <a:off x="575945" y="3787775"/>
            <a:ext cx="5959475" cy="2684145"/>
          </a:xfrm>
          <a:custGeom>
            <a:avLst/>
            <a:gdLst>
              <a:gd name="sw" fmla="*/ 1 w 9385"/>
              <a:gd name="sh" fmla="*/ 1 h 4227"/>
              <a:gd name="mins" fmla="min sw sh"/>
              <a:gd name="dsw" fmla="+- 0 sw mins"/>
              <a:gd name="dsh" fmla="+- 0 sh mins"/>
              <a:gd name="p0x0" fmla="*/ 300 w 9385"/>
              <a:gd name="p0y0" fmla="*/ 0 h 4227"/>
              <a:gd name="p0x1" fmla="*/ 9085 w 9385"/>
              <a:gd name="p0y1" fmla="*/ 0 h 4227"/>
              <a:gd name="p0x2" fmla="*/ 9251 w 9385"/>
              <a:gd name="p0y2" fmla="*/ 0 h 4227"/>
              <a:gd name="p0x3" fmla="*/ 9385 w 9385"/>
              <a:gd name="p0y3" fmla="*/ 134 h 4227"/>
              <a:gd name="p0x4" fmla="*/ 9385 w 9385"/>
              <a:gd name="p0y4" fmla="*/ 300 h 4227"/>
              <a:gd name="p0x5" fmla="*/ 9385 w 9385"/>
              <a:gd name="p0y5" fmla="*/ 3927 h 4227"/>
              <a:gd name="p0x6" fmla="*/ 9385 w 9385"/>
              <a:gd name="p0y6" fmla="*/ 4092 h 4227"/>
              <a:gd name="p0x7" fmla="*/ 9251 w 9385"/>
              <a:gd name="p0y7" fmla="*/ 4227 h 4227"/>
              <a:gd name="p0x8" fmla="*/ 9085 w 9385"/>
              <a:gd name="p0y8" fmla="*/ 4227 h 4227"/>
              <a:gd name="p0x9" fmla="*/ 300 w 9385"/>
              <a:gd name="p0y9" fmla="*/ 4227 h 4227"/>
              <a:gd name="p0x10" fmla="*/ 134 w 9385"/>
              <a:gd name="p0y10" fmla="*/ 4227 h 4227"/>
              <a:gd name="p0x11" fmla="*/ 0 w 9385"/>
              <a:gd name="p0y11" fmla="*/ 4092 h 4227"/>
              <a:gd name="p0x12" fmla="*/ 0 w 9385"/>
              <a:gd name="p0y12" fmla="*/ 3927 h 4227"/>
              <a:gd name="p0x13" fmla="*/ 0 w 9385"/>
              <a:gd name="p0y13" fmla="*/ 300 h 4227"/>
              <a:gd name="p0x14" fmla="*/ 0 w 9385"/>
              <a:gd name="p0y14" fmla="*/ 134 h 4227"/>
              <a:gd name="p0x15" fmla="*/ 134 w 9385"/>
              <a:gd name="p0y15" fmla="*/ 0 h 4227"/>
              <a:gd name="p0x16" fmla="*/ 300 w 9385"/>
              <a:gd name="p0y16" fmla="*/ 0 h 42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0"/>
            </p:custDataLst>
          </p:nvPr>
        </p:nvSpPr>
        <p:spPr>
          <a:xfrm>
            <a:off x="771525" y="398335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795020" y="4002405"/>
            <a:ext cx="209550" cy="21399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4"/>
            </p:custDataLst>
          </p:nvPr>
        </p:nvSpPr>
        <p:spPr>
          <a:xfrm>
            <a:off x="1104900" y="4023865"/>
            <a:ext cx="20003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二进制</a:t>
            </a:r>
            <a:r>
              <a:rPr lang="en-US" altLang="zh-CN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十六进制（取四合一）</a:t>
            </a:r>
            <a:endParaRPr lang="zh-CN" altLang="en-US"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5"/>
            </p:custDataLst>
          </p:nvPr>
        </p:nvSpPr>
        <p:spPr>
          <a:xfrm>
            <a:off x="771525" y="4316730"/>
            <a:ext cx="5568950" cy="1447800"/>
          </a:xfrm>
          <a:custGeom>
            <a:avLst/>
            <a:gdLst>
              <a:gd name="sw" fmla="*/ 1 w 8770"/>
              <a:gd name="sh" fmla="*/ 1 h 502"/>
              <a:gd name="mins" fmla="min sw sh"/>
              <a:gd name="dsw" fmla="+- 0 sw mins"/>
              <a:gd name="dsh" fmla="+- 0 sh mins"/>
              <a:gd name="p0x0" fmla="*/ 180 w 8770"/>
              <a:gd name="p0y0" fmla="*/ 0 h 502"/>
              <a:gd name="p0x1" fmla="*/ 8590 w 8770"/>
              <a:gd name="p0y1" fmla="*/ 0 h 502"/>
              <a:gd name="p0x2" fmla="*/ 8689 w 8770"/>
              <a:gd name="p0y2" fmla="*/ 0 h 502"/>
              <a:gd name="p0x3" fmla="*/ 8770 w 8770"/>
              <a:gd name="p0y3" fmla="*/ 80 h 502"/>
              <a:gd name="p0x4" fmla="*/ 8770 w 8770"/>
              <a:gd name="p0y4" fmla="*/ 180 h 502"/>
              <a:gd name="p0x5" fmla="*/ 8770 w 8770"/>
              <a:gd name="p0y5" fmla="*/ 322 h 502"/>
              <a:gd name="p0x6" fmla="*/ 8770 w 8770"/>
              <a:gd name="p0y6" fmla="*/ 421 h 502"/>
              <a:gd name="p0x7" fmla="*/ 8689 w 8770"/>
              <a:gd name="p0y7" fmla="*/ 502 h 502"/>
              <a:gd name="p0x8" fmla="*/ 8590 w 8770"/>
              <a:gd name="p0y8" fmla="*/ 502 h 502"/>
              <a:gd name="p0x9" fmla="*/ 180 w 8770"/>
              <a:gd name="p0y9" fmla="*/ 502 h 502"/>
              <a:gd name="p0x10" fmla="*/ 80 w 8770"/>
              <a:gd name="p0y10" fmla="*/ 502 h 502"/>
              <a:gd name="p0x11" fmla="*/ 0 w 8770"/>
              <a:gd name="p0y11" fmla="*/ 421 h 502"/>
              <a:gd name="p0x12" fmla="*/ 0 w 8770"/>
              <a:gd name="p0y12" fmla="*/ 322 h 502"/>
              <a:gd name="p0x13" fmla="*/ 0 w 8770"/>
              <a:gd name="p0y13" fmla="*/ 180 h 502"/>
              <a:gd name="p0x14" fmla="*/ 0 w 8770"/>
              <a:gd name="p0y14" fmla="*/ 80 h 502"/>
              <a:gd name="p0x15" fmla="*/ 80 w 8770"/>
              <a:gd name="p0y15" fmla="*/ 0 h 502"/>
              <a:gd name="p0x16" fmla="*/ 180 w 8770"/>
              <a:gd name="p0y16" fmla="*/ 0 h 50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847725" y="4384675"/>
            <a:ext cx="4678045" cy="12014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6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(1011101011.01101)₂ </a:t>
            </a:r>
            <a:endParaRPr sz="16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04000"/>
              </a:lnSpc>
            </a:pPr>
            <a:r>
              <a:rPr sz="16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= </a:t>
            </a:r>
            <a:r>
              <a:rPr sz="16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0010</a:t>
            </a:r>
            <a:r>
              <a:rPr sz="1600"/>
              <a:t> </a:t>
            </a:r>
            <a:r>
              <a:rPr sz="16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1110</a:t>
            </a:r>
            <a:r>
              <a:rPr sz="1600"/>
              <a:t> </a:t>
            </a:r>
            <a:r>
              <a:rPr sz="16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1011</a:t>
            </a:r>
            <a:r>
              <a:rPr sz="16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sz="16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0110</a:t>
            </a:r>
            <a:r>
              <a:rPr sz="1600"/>
              <a:t> </a:t>
            </a:r>
            <a:r>
              <a:rPr sz="16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1000</a:t>
            </a:r>
            <a:r>
              <a:rPr sz="16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sz="16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04000"/>
              </a:lnSpc>
            </a:pPr>
            <a:r>
              <a:rPr sz="16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= </a:t>
            </a:r>
            <a:r>
              <a:rPr sz="16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(2EB.68)₁₆</a:t>
            </a:r>
            <a:endParaRPr sz="16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7"/>
            </p:custDataLst>
          </p:nvPr>
        </p:nvSpPr>
        <p:spPr>
          <a:xfrm>
            <a:off x="6754495" y="1017905"/>
            <a:ext cx="4860925" cy="2617470"/>
          </a:xfrm>
          <a:custGeom>
            <a:avLst/>
            <a:gdLst>
              <a:gd name="sw" fmla="*/ 1 w 7654"/>
              <a:gd name="sh" fmla="*/ 1 h 4121"/>
              <a:gd name="mins" fmla="min sw sh"/>
              <a:gd name="dsw" fmla="+- 0 sw mins"/>
              <a:gd name="dsh" fmla="+- 0 sh mins"/>
              <a:gd name="p0x0" fmla="*/ 300 w 7654"/>
              <a:gd name="p0y0" fmla="*/ 0 h 4121"/>
              <a:gd name="p0x1" fmla="*/ 7354 w 7654"/>
              <a:gd name="p0y1" fmla="*/ 0 h 4121"/>
              <a:gd name="p0x2" fmla="*/ 7520 w 7654"/>
              <a:gd name="p0y2" fmla="*/ 0 h 4121"/>
              <a:gd name="p0x3" fmla="*/ 7654 w 7654"/>
              <a:gd name="p0y3" fmla="*/ 134 h 4121"/>
              <a:gd name="p0x4" fmla="*/ 7654 w 7654"/>
              <a:gd name="p0y4" fmla="*/ 300 h 4121"/>
              <a:gd name="p0x5" fmla="*/ 7654 w 7654"/>
              <a:gd name="p0y5" fmla="*/ 3821 h 4121"/>
              <a:gd name="p0x6" fmla="*/ 7654 w 7654"/>
              <a:gd name="p0y6" fmla="*/ 3987 h 4121"/>
              <a:gd name="p0x7" fmla="*/ 7520 w 7654"/>
              <a:gd name="p0y7" fmla="*/ 4121 h 4121"/>
              <a:gd name="p0x8" fmla="*/ 7354 w 7654"/>
              <a:gd name="p0y8" fmla="*/ 4121 h 4121"/>
              <a:gd name="p0x9" fmla="*/ 300 w 7654"/>
              <a:gd name="p0y9" fmla="*/ 4121 h 4121"/>
              <a:gd name="p0x10" fmla="*/ 134 w 7654"/>
              <a:gd name="p0y10" fmla="*/ 4121 h 4121"/>
              <a:gd name="p0x11" fmla="*/ 0 w 7654"/>
              <a:gd name="p0y11" fmla="*/ 3987 h 4121"/>
              <a:gd name="p0x12" fmla="*/ 0 w 7654"/>
              <a:gd name="p0y12" fmla="*/ 3821 h 4121"/>
              <a:gd name="p0x13" fmla="*/ 0 w 7654"/>
              <a:gd name="p0y13" fmla="*/ 300 h 4121"/>
              <a:gd name="p0x14" fmla="*/ 0 w 7654"/>
              <a:gd name="p0y14" fmla="*/ 134 h 4121"/>
              <a:gd name="p0x15" fmla="*/ 134 w 7654"/>
              <a:gd name="p0y15" fmla="*/ 0 h 4121"/>
              <a:gd name="p0x16" fmla="*/ 300 w 7654"/>
              <a:gd name="p0y16" fmla="*/ 0 h 412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8"/>
            </p:custDataLst>
          </p:nvPr>
        </p:nvSpPr>
        <p:spPr>
          <a:xfrm>
            <a:off x="6950075" y="1443355"/>
            <a:ext cx="314325" cy="314325"/>
          </a:xfrm>
          <a:custGeom>
            <a:avLst/>
            <a:gdLst>
              <a:gd name="sw" fmla="*/ 1 w 495"/>
              <a:gd name="sh" fmla="*/ 1 h 495"/>
              <a:gd name="mins" fmla="min sw sh"/>
              <a:gd name="dsw" fmla="+- 0 sw mins"/>
              <a:gd name="dsh" fmla="+- 0 sh mins"/>
              <a:gd name="p0x0" fmla="*/ 180 w 495"/>
              <a:gd name="p0y0" fmla="*/ 0 h 495"/>
              <a:gd name="p0x1" fmla="*/ 315 w 495"/>
              <a:gd name="p0y1" fmla="*/ 0 h 495"/>
              <a:gd name="p0x2" fmla="*/ 414 w 495"/>
              <a:gd name="p0y2" fmla="*/ 0 h 495"/>
              <a:gd name="p0x3" fmla="*/ 495 w 495"/>
              <a:gd name="p0y3" fmla="*/ 80 h 495"/>
              <a:gd name="p0x4" fmla="*/ 495 w 495"/>
              <a:gd name="p0y4" fmla="*/ 180 h 495"/>
              <a:gd name="p0x5" fmla="*/ 495 w 495"/>
              <a:gd name="p0y5" fmla="*/ 315 h 495"/>
              <a:gd name="p0x6" fmla="*/ 495 w 495"/>
              <a:gd name="p0y6" fmla="*/ 414 h 495"/>
              <a:gd name="p0x7" fmla="*/ 414 w 495"/>
              <a:gd name="p0y7" fmla="*/ 495 h 495"/>
              <a:gd name="p0x8" fmla="*/ 315 w 495"/>
              <a:gd name="p0y8" fmla="*/ 495 h 495"/>
              <a:gd name="p0x9" fmla="*/ 180 w 495"/>
              <a:gd name="p0y9" fmla="*/ 495 h 495"/>
              <a:gd name="p0x10" fmla="*/ 80 w 495"/>
              <a:gd name="p0y10" fmla="*/ 495 h 495"/>
              <a:gd name="p0x11" fmla="*/ 0 w 495"/>
              <a:gd name="p0y11" fmla="*/ 414 h 495"/>
              <a:gd name="p0x12" fmla="*/ 0 w 495"/>
              <a:gd name="p0y12" fmla="*/ 315 h 495"/>
              <a:gd name="p0x13" fmla="*/ 0 w 495"/>
              <a:gd name="p0y13" fmla="*/ 180 h 495"/>
              <a:gd name="p0x14" fmla="*/ 0 w 495"/>
              <a:gd name="p0y14" fmla="*/ 80 h 495"/>
              <a:gd name="p0x15" fmla="*/ 80 w 495"/>
              <a:gd name="p0y15" fmla="*/ 0 h 495"/>
              <a:gd name="p0x16" fmla="*/ 180 w 495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000" t="-23519" r="-2000" b="-23519"/>
          <a:stretch>
            <a:fillRect/>
          </a:stretch>
        </p:blipFill>
        <p:spPr>
          <a:xfrm>
            <a:off x="6983095" y="1471930"/>
            <a:ext cx="247650" cy="25209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22"/>
            </p:custDataLst>
          </p:nvPr>
        </p:nvSpPr>
        <p:spPr>
          <a:xfrm>
            <a:off x="7340870" y="1386973"/>
            <a:ext cx="1538364" cy="41908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92000"/>
              </a:lnSpc>
            </a:pPr>
            <a:r>
              <a:rPr lang="zh-CN" alt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十六进制</a:t>
            </a:r>
            <a:r>
              <a:rPr lang="en-US" altLang="zh-CN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二进制</a:t>
            </a:r>
            <a:endParaRPr lang="zh-CN" altLang="en-US"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92000"/>
              </a:lnSpc>
            </a:pPr>
            <a:r>
              <a:rPr sz="1425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（一分四）</a:t>
            </a:r>
            <a:endParaRPr sz="1425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3"/>
            </p:custDataLst>
          </p:nvPr>
        </p:nvSpPr>
        <p:spPr>
          <a:xfrm>
            <a:off x="6950345" y="1876054"/>
            <a:ext cx="4470130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示例展开过程</a:t>
            </a:r>
            <a:endParaRPr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4"/>
            </p:custDataLst>
          </p:nvPr>
        </p:nvSpPr>
        <p:spPr>
          <a:xfrm>
            <a:off x="6950075" y="2089785"/>
            <a:ext cx="4470400" cy="1162050"/>
          </a:xfrm>
          <a:custGeom>
            <a:avLst/>
            <a:gdLst>
              <a:gd name="sw" fmla="*/ 1 w 7039"/>
              <a:gd name="sh" fmla="*/ 1 h 1829"/>
              <a:gd name="mins" fmla="min sw sh"/>
              <a:gd name="dsw" fmla="+- 0 sw mins"/>
              <a:gd name="dsh" fmla="+- 0 sh mins"/>
              <a:gd name="p0x0" fmla="*/ 180 w 7039"/>
              <a:gd name="p0y0" fmla="*/ 0 h 1829"/>
              <a:gd name="p0x1" fmla="*/ 6859 w 7039"/>
              <a:gd name="p0y1" fmla="*/ 0 h 1829"/>
              <a:gd name="p0x2" fmla="*/ 6958 w 7039"/>
              <a:gd name="p0y2" fmla="*/ 0 h 1829"/>
              <a:gd name="p0x3" fmla="*/ 7039 w 7039"/>
              <a:gd name="p0y3" fmla="*/ 80 h 1829"/>
              <a:gd name="p0x4" fmla="*/ 7039 w 7039"/>
              <a:gd name="p0y4" fmla="*/ 180 h 1829"/>
              <a:gd name="p0x5" fmla="*/ 7039 w 7039"/>
              <a:gd name="p0y5" fmla="*/ 1649 h 1829"/>
              <a:gd name="p0x6" fmla="*/ 7039 w 7039"/>
              <a:gd name="p0y6" fmla="*/ 1748 h 1829"/>
              <a:gd name="p0x7" fmla="*/ 6958 w 7039"/>
              <a:gd name="p0y7" fmla="*/ 1829 h 1829"/>
              <a:gd name="p0x8" fmla="*/ 6859 w 7039"/>
              <a:gd name="p0y8" fmla="*/ 1829 h 1829"/>
              <a:gd name="p0x9" fmla="*/ 180 w 7039"/>
              <a:gd name="p0y9" fmla="*/ 1829 h 1829"/>
              <a:gd name="p0x10" fmla="*/ 80 w 7039"/>
              <a:gd name="p0y10" fmla="*/ 1829 h 1829"/>
              <a:gd name="p0x11" fmla="*/ 0 w 7039"/>
              <a:gd name="p0y11" fmla="*/ 1748 h 1829"/>
              <a:gd name="p0x12" fmla="*/ 0 w 7039"/>
              <a:gd name="p0y12" fmla="*/ 1649 h 1829"/>
              <a:gd name="p0x13" fmla="*/ 0 w 7039"/>
              <a:gd name="p0y13" fmla="*/ 180 h 1829"/>
              <a:gd name="p0x14" fmla="*/ 0 w 7039"/>
              <a:gd name="p0y14" fmla="*/ 80 h 1829"/>
              <a:gd name="p0x15" fmla="*/ 80 w 7039"/>
              <a:gd name="p0y15" fmla="*/ 0 h 1829"/>
              <a:gd name="p0x16" fmla="*/ 180 w 7039"/>
              <a:gd name="p0y16" fmla="*/ 0 h 182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5"/>
            </p:custDataLst>
          </p:nvPr>
        </p:nvSpPr>
        <p:spPr>
          <a:xfrm>
            <a:off x="7026545" y="2157993"/>
            <a:ext cx="4317730" cy="2028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(18A.6C)₁₆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6"/>
            </p:custDataLst>
          </p:nvPr>
        </p:nvSpPr>
        <p:spPr>
          <a:xfrm>
            <a:off x="7026545" y="2363676"/>
            <a:ext cx="4317730" cy="2028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↓</a:t>
            </a:r>
            <a:endParaRPr sz="105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7"/>
            </p:custDataLst>
          </p:nvPr>
        </p:nvSpPr>
        <p:spPr>
          <a:xfrm>
            <a:off x="7026545" y="2569359"/>
            <a:ext cx="4317730" cy="2028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0001 1000 1010.0110 1100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8"/>
            </p:custDataLst>
          </p:nvPr>
        </p:nvSpPr>
        <p:spPr>
          <a:xfrm>
            <a:off x="7026545" y="2775033"/>
            <a:ext cx="4317730" cy="2028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50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↓</a:t>
            </a:r>
            <a:endParaRPr sz="1050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9"/>
            </p:custDataLst>
          </p:nvPr>
        </p:nvSpPr>
        <p:spPr>
          <a:xfrm>
            <a:off x="7026545" y="2980715"/>
            <a:ext cx="4317730" cy="20288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(110001010.011011)₂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0"/>
            </p:custDataLst>
          </p:nvPr>
        </p:nvSpPr>
        <p:spPr>
          <a:xfrm>
            <a:off x="6754495" y="3854450"/>
            <a:ext cx="4860925" cy="2617470"/>
          </a:xfrm>
          <a:custGeom>
            <a:avLst/>
            <a:gdLst>
              <a:gd name="sw" fmla="*/ 1 w 7654"/>
              <a:gd name="sh" fmla="*/ 1 h 4122"/>
              <a:gd name="mins" fmla="min sw sh"/>
              <a:gd name="dsw" fmla="+- 0 sw mins"/>
              <a:gd name="dsh" fmla="+- 0 sh mins"/>
              <a:gd name="p0x0" fmla="*/ 300 w 7654"/>
              <a:gd name="p0y0" fmla="*/ 0 h 4122"/>
              <a:gd name="p0x1" fmla="*/ 7354 w 7654"/>
              <a:gd name="p0y1" fmla="*/ 0 h 4122"/>
              <a:gd name="p0x2" fmla="*/ 7520 w 7654"/>
              <a:gd name="p0y2" fmla="*/ 0 h 4122"/>
              <a:gd name="p0x3" fmla="*/ 7654 w 7654"/>
              <a:gd name="p0y3" fmla="*/ 134 h 4122"/>
              <a:gd name="p0x4" fmla="*/ 7654 w 7654"/>
              <a:gd name="p0y4" fmla="*/ 300 h 4122"/>
              <a:gd name="p0x5" fmla="*/ 7654 w 7654"/>
              <a:gd name="p0y5" fmla="*/ 3822 h 4122"/>
              <a:gd name="p0x6" fmla="*/ 7654 w 7654"/>
              <a:gd name="p0y6" fmla="*/ 3987 h 4122"/>
              <a:gd name="p0x7" fmla="*/ 7520 w 7654"/>
              <a:gd name="p0y7" fmla="*/ 4122 h 4122"/>
              <a:gd name="p0x8" fmla="*/ 7354 w 7654"/>
              <a:gd name="p0y8" fmla="*/ 4122 h 4122"/>
              <a:gd name="p0x9" fmla="*/ 300 w 7654"/>
              <a:gd name="p0y9" fmla="*/ 4122 h 4122"/>
              <a:gd name="p0x10" fmla="*/ 134 w 7654"/>
              <a:gd name="p0y10" fmla="*/ 4122 h 4122"/>
              <a:gd name="p0x11" fmla="*/ 0 w 7654"/>
              <a:gd name="p0y11" fmla="*/ 3987 h 4122"/>
              <a:gd name="p0x12" fmla="*/ 0 w 7654"/>
              <a:gd name="p0y12" fmla="*/ 3822 h 4122"/>
              <a:gd name="p0x13" fmla="*/ 0 w 7654"/>
              <a:gd name="p0y13" fmla="*/ 300 h 4122"/>
              <a:gd name="p0x14" fmla="*/ 0 w 7654"/>
              <a:gd name="p0y14" fmla="*/ 134 h 4122"/>
              <a:gd name="p0x15" fmla="*/ 134 w 7654"/>
              <a:gd name="p0y15" fmla="*/ 0 h 4122"/>
              <a:gd name="p0x16" fmla="*/ 300 w 7654"/>
              <a:gd name="p0y16" fmla="*/ 0 h 412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31"/>
            </p:custDataLst>
          </p:nvPr>
        </p:nvSpPr>
        <p:spPr>
          <a:xfrm>
            <a:off x="6950345" y="4703855"/>
            <a:ext cx="4470130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方法要点</a:t>
            </a:r>
            <a:endParaRPr sz="10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2"/>
            </p:custDataLst>
          </p:nvPr>
        </p:nvSpPr>
        <p:spPr>
          <a:xfrm>
            <a:off x="6950075" y="4994275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6973570" y="5013325"/>
            <a:ext cx="209550" cy="213995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36"/>
            </p:custDataLst>
          </p:nvPr>
        </p:nvSpPr>
        <p:spPr>
          <a:xfrm>
            <a:off x="7283720" y="4948171"/>
            <a:ext cx="4136755" cy="3495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取四合一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：二进制整数从右向左、小数从左向右，每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位一组，不足补零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7"/>
            </p:custDataLst>
          </p:nvPr>
        </p:nvSpPr>
        <p:spPr>
          <a:xfrm>
            <a:off x="6950075" y="5365750"/>
            <a:ext cx="257175" cy="257175"/>
          </a:xfrm>
          <a:custGeom>
            <a:avLst/>
            <a:gdLst>
              <a:gd name="sw" fmla="*/ 1 w 405"/>
              <a:gd name="sh" fmla="*/ 1 h 405"/>
              <a:gd name="mins" fmla="min sw sh"/>
              <a:gd name="dsw" fmla="+- 0 sw mins"/>
              <a:gd name="dsh" fmla="+- 0 sh mins"/>
              <a:gd name="p0x0" fmla="*/ 180 w 405"/>
              <a:gd name="p0y0" fmla="*/ 0 h 405"/>
              <a:gd name="p0x1" fmla="*/ 225 w 405"/>
              <a:gd name="p0y1" fmla="*/ 0 h 405"/>
              <a:gd name="p0x2" fmla="*/ 324 w 405"/>
              <a:gd name="p0y2" fmla="*/ 0 h 405"/>
              <a:gd name="p0x3" fmla="*/ 405 w 405"/>
              <a:gd name="p0y3" fmla="*/ 80 h 405"/>
              <a:gd name="p0x4" fmla="*/ 405 w 405"/>
              <a:gd name="p0y4" fmla="*/ 180 h 405"/>
              <a:gd name="p0x5" fmla="*/ 405 w 405"/>
              <a:gd name="p0y5" fmla="*/ 225 h 405"/>
              <a:gd name="p0x6" fmla="*/ 405 w 405"/>
              <a:gd name="p0y6" fmla="*/ 324 h 405"/>
              <a:gd name="p0x7" fmla="*/ 324 w 405"/>
              <a:gd name="p0y7" fmla="*/ 405 h 405"/>
              <a:gd name="p0x8" fmla="*/ 225 w 405"/>
              <a:gd name="p0y8" fmla="*/ 405 h 405"/>
              <a:gd name="p0x9" fmla="*/ 180 w 405"/>
              <a:gd name="p0y9" fmla="*/ 405 h 405"/>
              <a:gd name="p0x10" fmla="*/ 80 w 405"/>
              <a:gd name="p0y10" fmla="*/ 405 h 405"/>
              <a:gd name="p0x11" fmla="*/ 0 w 405"/>
              <a:gd name="p0y11" fmla="*/ 324 h 405"/>
              <a:gd name="p0x12" fmla="*/ 0 w 405"/>
              <a:gd name="p0y12" fmla="*/ 225 h 405"/>
              <a:gd name="p0x13" fmla="*/ 0 w 405"/>
              <a:gd name="p0y13" fmla="*/ 180 h 405"/>
              <a:gd name="p0x14" fmla="*/ 0 w 405"/>
              <a:gd name="p0y14" fmla="*/ 80 h 405"/>
              <a:gd name="p0x15" fmla="*/ 80 w 405"/>
              <a:gd name="p0y15" fmla="*/ 0 h 405"/>
              <a:gd name="p0x16" fmla="*/ 180 w 405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-4259" t="-12407" r="-4259" b="-12407"/>
          <a:stretch>
            <a:fillRect/>
          </a:stretch>
        </p:blipFill>
        <p:spPr>
          <a:xfrm>
            <a:off x="6985635" y="5384800"/>
            <a:ext cx="186055" cy="213995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41"/>
            </p:custDataLst>
          </p:nvPr>
        </p:nvSpPr>
        <p:spPr>
          <a:xfrm>
            <a:off x="7283720" y="5402990"/>
            <a:ext cx="3817144" cy="1828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0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一分四</a:t>
            </a:r>
            <a:r>
              <a:rPr 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：十六进制每位独立展开为</a:t>
            </a:r>
            <a:r>
              <a:rPr lang="en-US" altLang="zh-CN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0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位二进制，直接拼接即可</a:t>
            </a:r>
            <a:endParaRPr lang="zh-CN" altLang="en-US" sz="10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数值数据的表示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布尔值与无符号整数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31280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738" t="-19825" r="-2738" b="-19825"/>
          <a:stretch>
            <a:fillRect/>
          </a:stretch>
        </p:blipFill>
        <p:spPr>
          <a:xfrm>
            <a:off x="840105" y="3208655"/>
            <a:ext cx="28130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3154737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布尔值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372618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-16667" b="-16667"/>
          <a:stretch>
            <a:fillRect/>
          </a:stretch>
        </p:blipFill>
        <p:spPr>
          <a:xfrm>
            <a:off x="828675" y="3783330"/>
            <a:ext cx="1524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52525" y="3683375"/>
            <a:ext cx="2007318" cy="3467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用</a:t>
            </a:r>
            <a:r>
              <a:rPr lang="en-US" sz="1575" b="1" spc="-1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575" b="1" spc="-1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字节（</a:t>
            </a:r>
            <a:r>
              <a:rPr lang="en-US" altLang="zh-CN" sz="1575" b="1" spc="-1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1575" b="1" spc="-1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位）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表示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415988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819150" y="4217035"/>
            <a:ext cx="171450" cy="1524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152525" y="4117658"/>
            <a:ext cx="1475927" cy="3467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75" b="1" spc="-1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0=</a:t>
            </a:r>
            <a:r>
              <a:rPr lang="zh-CN" sz="1575" b="1" spc="-1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sz="1575" b="1" spc="-1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非</a:t>
            </a:r>
            <a:r>
              <a:rPr lang="en-US" altLang="zh-CN" sz="1575" b="1" spc="-1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0=</a:t>
            </a:r>
            <a:r>
              <a:rPr lang="zh-CN" altLang="en-US" sz="1575" b="1" spc="-15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</a:t>
            </a:r>
            <a:endParaRPr lang="zh-CN" altLang="en-US" sz="1575" b="1" spc="-15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3989705" y="1109345"/>
            <a:ext cx="4211955" cy="5362575"/>
          </a:xfrm>
          <a:custGeom>
            <a:avLst/>
            <a:gdLst>
              <a:gd name="sw" fmla="*/ 1 w 6633"/>
              <a:gd name="sh" fmla="*/ 1 h 8445"/>
              <a:gd name="mins" fmla="min sw sh"/>
              <a:gd name="dsw" fmla="+- 0 sw mins"/>
              <a:gd name="dsh" fmla="+- 0 sh mins"/>
              <a:gd name="p0x0" fmla="*/ 300 w 6633"/>
              <a:gd name="p0y0" fmla="*/ 0 h 8445"/>
              <a:gd name="p0x1" fmla="*/ 6333 w 6633"/>
              <a:gd name="p0y1" fmla="*/ 0 h 8445"/>
              <a:gd name="p0x2" fmla="*/ 6498 w 6633"/>
              <a:gd name="p0y2" fmla="*/ 0 h 8445"/>
              <a:gd name="p0x3" fmla="*/ 6633 w 6633"/>
              <a:gd name="p0y3" fmla="*/ 134 h 8445"/>
              <a:gd name="p0x4" fmla="*/ 6633 w 6633"/>
              <a:gd name="p0y4" fmla="*/ 300 h 8445"/>
              <a:gd name="p0x5" fmla="*/ 6633 w 6633"/>
              <a:gd name="p0y5" fmla="*/ 8145 h 8445"/>
              <a:gd name="p0x6" fmla="*/ 6633 w 6633"/>
              <a:gd name="p0y6" fmla="*/ 8310 h 8445"/>
              <a:gd name="p0x7" fmla="*/ 6498 w 6633"/>
              <a:gd name="p0y7" fmla="*/ 8445 h 8445"/>
              <a:gd name="p0x8" fmla="*/ 6333 w 6633"/>
              <a:gd name="p0y8" fmla="*/ 8445 h 8445"/>
              <a:gd name="p0x9" fmla="*/ 300 w 6633"/>
              <a:gd name="p0y9" fmla="*/ 8445 h 8445"/>
              <a:gd name="p0x10" fmla="*/ 134 w 6633"/>
              <a:gd name="p0y10" fmla="*/ 8445 h 8445"/>
              <a:gd name="p0x11" fmla="*/ 0 w 6633"/>
              <a:gd name="p0y11" fmla="*/ 8310 h 8445"/>
              <a:gd name="p0x12" fmla="*/ 0 w 6633"/>
              <a:gd name="p0y12" fmla="*/ 8145 h 8445"/>
              <a:gd name="p0x13" fmla="*/ 0 w 6633"/>
              <a:gd name="p0y13" fmla="*/ 300 h 8445"/>
              <a:gd name="p0x14" fmla="*/ 0 w 6633"/>
              <a:gd name="p0y14" fmla="*/ 134 h 8445"/>
              <a:gd name="p0x15" fmla="*/ 134 w 6633"/>
              <a:gd name="p0y15" fmla="*/ 0 h 8445"/>
              <a:gd name="p0x16" fmla="*/ 300 w 6633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9"/>
            </p:custDataLst>
          </p:nvPr>
        </p:nvSpPr>
        <p:spPr>
          <a:xfrm>
            <a:off x="4184650" y="26441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 l="-2273" t="-19825" r="-2273" b="-19825"/>
          <a:stretch>
            <a:fillRect/>
          </a:stretch>
        </p:blipFill>
        <p:spPr>
          <a:xfrm>
            <a:off x="4284980" y="2724785"/>
            <a:ext cx="21907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4718666" y="2670896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无符号整数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4184650" y="324231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>
            <a:fillRect/>
          </a:stretch>
        </p:blipFill>
        <p:spPr>
          <a:xfrm>
            <a:off x="4241800" y="3299460"/>
            <a:ext cx="152400" cy="15240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8"/>
            </p:custDataLst>
          </p:nvPr>
        </p:nvSpPr>
        <p:spPr>
          <a:xfrm>
            <a:off x="4566266" y="3199533"/>
            <a:ext cx="1937147" cy="3467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75" b="1" spc="-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全部位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用于表示数值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9"/>
            </p:custDataLst>
          </p:nvPr>
        </p:nvSpPr>
        <p:spPr>
          <a:xfrm>
            <a:off x="4184650" y="36385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/>
          <a:stretch>
            <a:fillRect/>
          </a:stretch>
        </p:blipFill>
        <p:spPr>
          <a:xfrm>
            <a:off x="4260850" y="3695700"/>
            <a:ext cx="114300" cy="15240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3"/>
            </p:custDataLst>
          </p:nvPr>
        </p:nvSpPr>
        <p:spPr>
          <a:xfrm>
            <a:off x="4566266" y="3595716"/>
            <a:ext cx="1358132" cy="3467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采用</a:t>
            </a:r>
            <a:r>
              <a:rPr sz="1575" b="1" spc="-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原码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表示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4"/>
            </p:custDataLst>
          </p:nvPr>
        </p:nvSpPr>
        <p:spPr>
          <a:xfrm>
            <a:off x="4184650" y="408749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6250" r="-6250"/>
          <a:stretch>
            <a:fillRect/>
          </a:stretch>
        </p:blipFill>
        <p:spPr>
          <a:xfrm>
            <a:off x="4232275" y="4144645"/>
            <a:ext cx="171450" cy="1524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8"/>
            </p:custDataLst>
          </p:nvPr>
        </p:nvSpPr>
        <p:spPr>
          <a:xfrm>
            <a:off x="4566266" y="3988089"/>
            <a:ext cx="2365553" cy="4591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75" b="1" spc="-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1575" b="1" spc="-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表示范围：</a:t>
            </a:r>
            <a:r>
              <a:rPr sz="2100" b="1" spc="-2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0~255</a:t>
            </a:r>
            <a:endParaRPr sz="2100" b="1" spc="-2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9"/>
            </p:custDataLst>
          </p:nvPr>
        </p:nvSpPr>
        <p:spPr>
          <a:xfrm>
            <a:off x="4184650" y="459041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t="-30000" b="-30000"/>
          <a:stretch>
            <a:fillRect/>
          </a:stretch>
        </p:blipFill>
        <p:spPr>
          <a:xfrm>
            <a:off x="4222750" y="4647565"/>
            <a:ext cx="190500" cy="15240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43"/>
            </p:custDataLst>
          </p:nvPr>
        </p:nvSpPr>
        <p:spPr>
          <a:xfrm>
            <a:off x="4566266" y="4490971"/>
            <a:ext cx="2425532" cy="4591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75" b="1" spc="-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sz="1575" b="1" spc="-15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表示范围：</a:t>
            </a:r>
            <a:r>
              <a:rPr sz="2100" b="1" spc="-2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0~2ⁿ-1</a:t>
            </a:r>
            <a:endParaRPr sz="2100" b="1" spc="-2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4"/>
            </p:custDataLst>
          </p:nvPr>
        </p:nvSpPr>
        <p:spPr>
          <a:xfrm>
            <a:off x="8458835" y="1109345"/>
            <a:ext cx="3156585" cy="5362575"/>
          </a:xfrm>
          <a:custGeom>
            <a:avLst/>
            <a:gdLst>
              <a:gd name="sw" fmla="*/ 1 w 4970"/>
              <a:gd name="sh" fmla="*/ 1 h 8445"/>
              <a:gd name="mins" fmla="min sw sh"/>
              <a:gd name="dsw" fmla="+- 0 sw mins"/>
              <a:gd name="dsh" fmla="+- 0 sh mins"/>
              <a:gd name="p0x0" fmla="*/ 300 w 4970"/>
              <a:gd name="p0y0" fmla="*/ 0 h 8445"/>
              <a:gd name="p0x1" fmla="*/ 4670 w 4970"/>
              <a:gd name="p0y1" fmla="*/ 0 h 8445"/>
              <a:gd name="p0x2" fmla="*/ 4836 w 4970"/>
              <a:gd name="p0y2" fmla="*/ 0 h 8445"/>
              <a:gd name="p0x3" fmla="*/ 4970 w 4970"/>
              <a:gd name="p0y3" fmla="*/ 134 h 8445"/>
              <a:gd name="p0x4" fmla="*/ 4970 w 4970"/>
              <a:gd name="p0y4" fmla="*/ 300 h 8445"/>
              <a:gd name="p0x5" fmla="*/ 4970 w 4970"/>
              <a:gd name="p0y5" fmla="*/ 8145 h 8445"/>
              <a:gd name="p0x6" fmla="*/ 4970 w 4970"/>
              <a:gd name="p0y6" fmla="*/ 8310 h 8445"/>
              <a:gd name="p0x7" fmla="*/ 4836 w 4970"/>
              <a:gd name="p0y7" fmla="*/ 8445 h 8445"/>
              <a:gd name="p0x8" fmla="*/ 4670 w 4970"/>
              <a:gd name="p0y8" fmla="*/ 8445 h 8445"/>
              <a:gd name="p0x9" fmla="*/ 300 w 4970"/>
              <a:gd name="p0y9" fmla="*/ 8445 h 8445"/>
              <a:gd name="p0x10" fmla="*/ 134 w 4970"/>
              <a:gd name="p0y10" fmla="*/ 8445 h 8445"/>
              <a:gd name="p0x11" fmla="*/ 0 w 4970"/>
              <a:gd name="p0y11" fmla="*/ 8310 h 8445"/>
              <a:gd name="p0x12" fmla="*/ 0 w 4970"/>
              <a:gd name="p0y12" fmla="*/ 8145 h 8445"/>
              <a:gd name="p0x13" fmla="*/ 0 w 4970"/>
              <a:gd name="p0y13" fmla="*/ 300 h 8445"/>
              <a:gd name="p0x14" fmla="*/ 0 w 4970"/>
              <a:gd name="p0y14" fmla="*/ 134 h 8445"/>
              <a:gd name="p0x15" fmla="*/ 134 w 4970"/>
              <a:gd name="p0y15" fmla="*/ 0 h 8445"/>
              <a:gd name="p0x16" fmla="*/ 300 w 497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45"/>
            </p:custDataLst>
          </p:nvPr>
        </p:nvSpPr>
        <p:spPr>
          <a:xfrm>
            <a:off x="865441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 l="-2000" t="-10303" r="-2000" b="-10303"/>
          <a:stretch>
            <a:fillRect/>
          </a:stretch>
        </p:blipFill>
        <p:spPr>
          <a:xfrm>
            <a:off x="8740140" y="1385570"/>
            <a:ext cx="247650" cy="25273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49"/>
            </p:custDataLst>
          </p:nvPr>
        </p:nvSpPr>
        <p:spPr>
          <a:xfrm>
            <a:off x="9187834" y="133159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数值范围示意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50"/>
            </p:custDataLst>
          </p:nvPr>
        </p:nvSpPr>
        <p:spPr>
          <a:xfrm>
            <a:off x="8654415" y="2785745"/>
            <a:ext cx="2766060" cy="1233805"/>
          </a:xfrm>
          <a:custGeom>
            <a:avLst/>
            <a:gdLst>
              <a:gd name="sw" fmla="*/ 1 w 4355"/>
              <a:gd name="sh" fmla="*/ 1 h 1942"/>
              <a:gd name="mins" fmla="min sw sh"/>
              <a:gd name="dsw" fmla="+- 0 sw mins"/>
              <a:gd name="dsh" fmla="+- 0 sh mins"/>
              <a:gd name="p0x0" fmla="*/ 180 w 4355"/>
              <a:gd name="p0y0" fmla="*/ 0 h 1942"/>
              <a:gd name="p0x1" fmla="*/ 4175 w 4355"/>
              <a:gd name="p0y1" fmla="*/ 0 h 1942"/>
              <a:gd name="p0x2" fmla="*/ 4275 w 4355"/>
              <a:gd name="p0y2" fmla="*/ 0 h 1942"/>
              <a:gd name="p0x3" fmla="*/ 4355 w 4355"/>
              <a:gd name="p0y3" fmla="*/ 80 h 1942"/>
              <a:gd name="p0x4" fmla="*/ 4355 w 4355"/>
              <a:gd name="p0y4" fmla="*/ 180 h 1942"/>
              <a:gd name="p0x5" fmla="*/ 4355 w 4355"/>
              <a:gd name="p0y5" fmla="*/ 1762 h 1942"/>
              <a:gd name="p0x6" fmla="*/ 4355 w 4355"/>
              <a:gd name="p0y6" fmla="*/ 1861 h 1942"/>
              <a:gd name="p0x7" fmla="*/ 4275 w 4355"/>
              <a:gd name="p0y7" fmla="*/ 1942 h 1942"/>
              <a:gd name="p0x8" fmla="*/ 4175 w 4355"/>
              <a:gd name="p0y8" fmla="*/ 1942 h 1942"/>
              <a:gd name="p0x9" fmla="*/ 180 w 4355"/>
              <a:gd name="p0y9" fmla="*/ 1942 h 1942"/>
              <a:gd name="p0x10" fmla="*/ 80 w 4355"/>
              <a:gd name="p0y10" fmla="*/ 1942 h 1942"/>
              <a:gd name="p0x11" fmla="*/ 0 w 4355"/>
              <a:gd name="p0y11" fmla="*/ 1861 h 1942"/>
              <a:gd name="p0x12" fmla="*/ 0 w 4355"/>
              <a:gd name="p0y12" fmla="*/ 1762 h 1942"/>
              <a:gd name="p0x13" fmla="*/ 0 w 4355"/>
              <a:gd name="p0y13" fmla="*/ 180 h 1942"/>
              <a:gd name="p0x14" fmla="*/ 0 w 4355"/>
              <a:gd name="p0y14" fmla="*/ 80 h 1942"/>
              <a:gd name="p0x15" fmla="*/ 80 w 4355"/>
              <a:gd name="p0y15" fmla="*/ 0 h 1942"/>
              <a:gd name="p0x16" fmla="*/ 180 w 4355"/>
              <a:gd name="p0y16" fmla="*/ 0 h 194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51"/>
            </p:custDataLst>
          </p:nvPr>
        </p:nvSpPr>
        <p:spPr>
          <a:xfrm>
            <a:off x="8768734" y="2900363"/>
            <a:ext cx="2537441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位无符号整数</a:t>
            </a:r>
            <a:endParaRPr lang="zh-CN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52"/>
            </p:custDataLst>
          </p:nvPr>
        </p:nvSpPr>
        <p:spPr>
          <a:xfrm>
            <a:off x="8768734" y="3167063"/>
            <a:ext cx="618754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30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sz="30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53"/>
            </p:custDataLst>
          </p:nvPr>
        </p:nvSpPr>
        <p:spPr>
          <a:xfrm>
            <a:off x="9082687" y="3348038"/>
            <a:ext cx="314173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~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54"/>
            </p:custDataLst>
          </p:nvPr>
        </p:nvSpPr>
        <p:spPr>
          <a:xfrm>
            <a:off x="9282561" y="3167063"/>
            <a:ext cx="109426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30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255</a:t>
            </a:r>
            <a:endParaRPr sz="30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55"/>
            </p:custDataLst>
          </p:nvPr>
        </p:nvSpPr>
        <p:spPr>
          <a:xfrm>
            <a:off x="8768734" y="3705225"/>
            <a:ext cx="2537441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最小值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最大值</a:t>
            </a:r>
            <a:endParaRPr lang="zh-CN" altLang="en-US"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56"/>
            </p:custDataLst>
          </p:nvPr>
        </p:nvSpPr>
        <p:spPr>
          <a:xfrm>
            <a:off x="8654415" y="4133850"/>
            <a:ext cx="2766060" cy="1233170"/>
          </a:xfrm>
          <a:custGeom>
            <a:avLst/>
            <a:gdLst>
              <a:gd name="sw" fmla="*/ 1 w 4355"/>
              <a:gd name="sh" fmla="*/ 1 h 1942"/>
              <a:gd name="mins" fmla="min sw sh"/>
              <a:gd name="dsw" fmla="+- 0 sw mins"/>
              <a:gd name="dsh" fmla="+- 0 sh mins"/>
              <a:gd name="p0x0" fmla="*/ 180 w 4355"/>
              <a:gd name="p0y0" fmla="*/ 0 h 1942"/>
              <a:gd name="p0x1" fmla="*/ 4175 w 4355"/>
              <a:gd name="p0y1" fmla="*/ 0 h 1942"/>
              <a:gd name="p0x2" fmla="*/ 4275 w 4355"/>
              <a:gd name="p0y2" fmla="*/ 0 h 1942"/>
              <a:gd name="p0x3" fmla="*/ 4355 w 4355"/>
              <a:gd name="p0y3" fmla="*/ 80 h 1942"/>
              <a:gd name="p0x4" fmla="*/ 4355 w 4355"/>
              <a:gd name="p0y4" fmla="*/ 180 h 1942"/>
              <a:gd name="p0x5" fmla="*/ 4355 w 4355"/>
              <a:gd name="p0y5" fmla="*/ 1762 h 1942"/>
              <a:gd name="p0x6" fmla="*/ 4355 w 4355"/>
              <a:gd name="p0y6" fmla="*/ 1861 h 1942"/>
              <a:gd name="p0x7" fmla="*/ 4275 w 4355"/>
              <a:gd name="p0y7" fmla="*/ 1942 h 1942"/>
              <a:gd name="p0x8" fmla="*/ 4175 w 4355"/>
              <a:gd name="p0y8" fmla="*/ 1942 h 1942"/>
              <a:gd name="p0x9" fmla="*/ 180 w 4355"/>
              <a:gd name="p0y9" fmla="*/ 1942 h 1942"/>
              <a:gd name="p0x10" fmla="*/ 80 w 4355"/>
              <a:gd name="p0y10" fmla="*/ 1942 h 1942"/>
              <a:gd name="p0x11" fmla="*/ 0 w 4355"/>
              <a:gd name="p0y11" fmla="*/ 1861 h 1942"/>
              <a:gd name="p0x12" fmla="*/ 0 w 4355"/>
              <a:gd name="p0y12" fmla="*/ 1762 h 1942"/>
              <a:gd name="p0x13" fmla="*/ 0 w 4355"/>
              <a:gd name="p0y13" fmla="*/ 180 h 1942"/>
              <a:gd name="p0x14" fmla="*/ 0 w 4355"/>
              <a:gd name="p0y14" fmla="*/ 80 h 1942"/>
              <a:gd name="p0x15" fmla="*/ 80 w 4355"/>
              <a:gd name="p0y15" fmla="*/ 0 h 1942"/>
              <a:gd name="p0x16" fmla="*/ 180 w 4355"/>
              <a:gd name="p0y16" fmla="*/ 0 h 194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57"/>
            </p:custDataLst>
          </p:nvPr>
        </p:nvSpPr>
        <p:spPr>
          <a:xfrm>
            <a:off x="8768734" y="4248150"/>
            <a:ext cx="2537441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位无符号整数</a:t>
            </a:r>
            <a:endParaRPr lang="zh-CN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58"/>
            </p:custDataLst>
          </p:nvPr>
        </p:nvSpPr>
        <p:spPr>
          <a:xfrm>
            <a:off x="8768734" y="4514850"/>
            <a:ext cx="618754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30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sz="30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59"/>
            </p:custDataLst>
          </p:nvPr>
        </p:nvSpPr>
        <p:spPr>
          <a:xfrm>
            <a:off x="9082687" y="4695825"/>
            <a:ext cx="314173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~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60"/>
            </p:custDataLst>
          </p:nvPr>
        </p:nvSpPr>
        <p:spPr>
          <a:xfrm>
            <a:off x="9282561" y="4581525"/>
            <a:ext cx="958377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</a:rPr>
              <a:t>2ⁿ-1</a:t>
            </a:r>
            <a:endParaRPr sz="24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61"/>
            </p:custDataLst>
          </p:nvPr>
        </p:nvSpPr>
        <p:spPr>
          <a:xfrm>
            <a:off x="8768734" y="5053013"/>
            <a:ext cx="2537441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通用公式</a:t>
            </a:r>
            <a:r>
              <a:rPr lang="en-US" altLang="zh-CN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n</a:t>
            </a:r>
            <a:r>
              <a:rPr lang="zh-CN" altLang="en-US" sz="12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为位数</a:t>
            </a:r>
            <a:endParaRPr lang="zh-CN" altLang="en-US" sz="12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数值数据的表示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有符号整数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4029075"/>
          </a:xfrm>
          <a:custGeom>
            <a:avLst/>
            <a:gdLst>
              <a:gd name="sw" fmla="*/ 1 w 17385"/>
              <a:gd name="sh" fmla="*/ 1 h 6345"/>
              <a:gd name="mins" fmla="min sw sh"/>
              <a:gd name="dsw" fmla="+- 0 sw mins"/>
              <a:gd name="dsh" fmla="+- 0 sh mins"/>
              <a:gd name="p0x0" fmla="*/ 300 w 17385"/>
              <a:gd name="p0y0" fmla="*/ 0 h 6345"/>
              <a:gd name="p0x1" fmla="*/ 17085 w 17385"/>
              <a:gd name="p0y1" fmla="*/ 0 h 6345"/>
              <a:gd name="p0x2" fmla="*/ 17250 w 17385"/>
              <a:gd name="p0y2" fmla="*/ 0 h 6345"/>
              <a:gd name="p0x3" fmla="*/ 17385 w 17385"/>
              <a:gd name="p0y3" fmla="*/ 134 h 6345"/>
              <a:gd name="p0x4" fmla="*/ 17385 w 17385"/>
              <a:gd name="p0y4" fmla="*/ 300 h 6345"/>
              <a:gd name="p0x5" fmla="*/ 17385 w 17385"/>
              <a:gd name="p0y5" fmla="*/ 6045 h 6345"/>
              <a:gd name="p0x6" fmla="*/ 17385 w 17385"/>
              <a:gd name="p0y6" fmla="*/ 6210 h 6345"/>
              <a:gd name="p0x7" fmla="*/ 17250 w 17385"/>
              <a:gd name="p0y7" fmla="*/ 6345 h 6345"/>
              <a:gd name="p0x8" fmla="*/ 17085 w 17385"/>
              <a:gd name="p0y8" fmla="*/ 6345 h 6345"/>
              <a:gd name="p0x9" fmla="*/ 300 w 17385"/>
              <a:gd name="p0y9" fmla="*/ 6345 h 6345"/>
              <a:gd name="p0x10" fmla="*/ 134 w 17385"/>
              <a:gd name="p0y10" fmla="*/ 6345 h 6345"/>
              <a:gd name="p0x11" fmla="*/ 0 w 17385"/>
              <a:gd name="p0y11" fmla="*/ 6210 h 6345"/>
              <a:gd name="p0x12" fmla="*/ 0 w 17385"/>
              <a:gd name="p0y12" fmla="*/ 6045 h 6345"/>
              <a:gd name="p0x13" fmla="*/ 0 w 17385"/>
              <a:gd name="p0y13" fmla="*/ 300 h 6345"/>
              <a:gd name="p0x14" fmla="*/ 0 w 17385"/>
              <a:gd name="p0y14" fmla="*/ 134 h 6345"/>
              <a:gd name="p0x15" fmla="*/ 134 w 17385"/>
              <a:gd name="p0y15" fmla="*/ 0 h 6345"/>
              <a:gd name="p0x16" fmla="*/ 300 w 17385"/>
              <a:gd name="p0y16" fmla="*/ 0 h 63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781050" y="1314450"/>
          <a:ext cx="10639423" cy="36290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5048"/>
                <a:gridCol w="2340616"/>
                <a:gridCol w="2340616"/>
                <a:gridCol w="4043143"/>
              </a:tblGrid>
              <a:tr h="436215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表示方法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正数（</a:t>
                      </a:r>
                      <a:r>
                        <a:rPr lang="en-US" altLang="zh-CN"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+3</a:t>
                      </a:r>
                      <a:r>
                        <a:rPr lang="zh-CN" altLang="en-US"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负数（</a:t>
                      </a:r>
                      <a:r>
                        <a:rPr lang="en-US" altLang="zh-CN"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-3</a:t>
                      </a:r>
                      <a:r>
                        <a:rPr lang="zh-CN" altLang="en-US"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说明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1064266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原码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00000011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10000011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符号位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+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绝对值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064266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反码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00000011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11111100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负数：原码除符号位外取反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1064266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补码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00000011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11111101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负数：反码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+1</a:t>
                      </a:r>
                      <a:endParaRPr lang="en-US" altLang="zh-CN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575945" y="5338445"/>
            <a:ext cx="3546475" cy="1133475"/>
          </a:xfrm>
          <a:custGeom>
            <a:avLst/>
            <a:gdLst>
              <a:gd name="sw" fmla="*/ 1 w 5585"/>
              <a:gd name="sh" fmla="*/ 1 h 1785"/>
              <a:gd name="mins" fmla="min sw sh"/>
              <a:gd name="dsw" fmla="+- 0 sw mins"/>
              <a:gd name="dsh" fmla="+- 0 sh mins"/>
              <a:gd name="p0x0" fmla="*/ 300 w 5585"/>
              <a:gd name="p0y0" fmla="*/ 0 h 1785"/>
              <a:gd name="p0x1" fmla="*/ 5285 w 5585"/>
              <a:gd name="p0y1" fmla="*/ 0 h 1785"/>
              <a:gd name="p0x2" fmla="*/ 5450 w 5585"/>
              <a:gd name="p0y2" fmla="*/ 0 h 1785"/>
              <a:gd name="p0x3" fmla="*/ 5585 w 5585"/>
              <a:gd name="p0y3" fmla="*/ 134 h 1785"/>
              <a:gd name="p0x4" fmla="*/ 5585 w 5585"/>
              <a:gd name="p0y4" fmla="*/ 300 h 1785"/>
              <a:gd name="p0x5" fmla="*/ 5585 w 5585"/>
              <a:gd name="p0y5" fmla="*/ 1485 h 1785"/>
              <a:gd name="p0x6" fmla="*/ 5585 w 5585"/>
              <a:gd name="p0y6" fmla="*/ 1650 h 1785"/>
              <a:gd name="p0x7" fmla="*/ 5450 w 5585"/>
              <a:gd name="p0y7" fmla="*/ 1785 h 1785"/>
              <a:gd name="p0x8" fmla="*/ 5285 w 5585"/>
              <a:gd name="p0y8" fmla="*/ 1785 h 1785"/>
              <a:gd name="p0x9" fmla="*/ 300 w 5585"/>
              <a:gd name="p0y9" fmla="*/ 1785 h 1785"/>
              <a:gd name="p0x10" fmla="*/ 134 w 5585"/>
              <a:gd name="p0y10" fmla="*/ 1785 h 1785"/>
              <a:gd name="p0x11" fmla="*/ 0 w 5585"/>
              <a:gd name="p0y11" fmla="*/ 1650 h 1785"/>
              <a:gd name="p0x12" fmla="*/ 0 w 5585"/>
              <a:gd name="p0y12" fmla="*/ 1485 h 1785"/>
              <a:gd name="p0x13" fmla="*/ 0 w 5585"/>
              <a:gd name="p0y13" fmla="*/ 300 h 1785"/>
              <a:gd name="p0x14" fmla="*/ 0 w 5585"/>
              <a:gd name="p0y14" fmla="*/ 134 h 1785"/>
              <a:gd name="p0x15" fmla="*/ 134 w 5585"/>
              <a:gd name="p0y15" fmla="*/ 0 h 1785"/>
              <a:gd name="p0x16" fmla="*/ 300 w 5585"/>
              <a:gd name="p0y16" fmla="*/ 0 h 17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771525" y="56959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887730" y="5776595"/>
            <a:ext cx="186055" cy="2527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304925" y="5738813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符号位可直接参与运算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4322445" y="5338445"/>
            <a:ext cx="3546475" cy="1133475"/>
          </a:xfrm>
          <a:custGeom>
            <a:avLst/>
            <a:gdLst>
              <a:gd name="sw" fmla="*/ 1 w 5585"/>
              <a:gd name="sh" fmla="*/ 1 h 1785"/>
              <a:gd name="mins" fmla="min sw sh"/>
              <a:gd name="dsw" fmla="+- 0 sw mins"/>
              <a:gd name="dsh" fmla="+- 0 sh mins"/>
              <a:gd name="p0x0" fmla="*/ 300 w 5585"/>
              <a:gd name="p0y0" fmla="*/ 0 h 1785"/>
              <a:gd name="p0x1" fmla="*/ 5285 w 5585"/>
              <a:gd name="p0y1" fmla="*/ 0 h 1785"/>
              <a:gd name="p0x2" fmla="*/ 5450 w 5585"/>
              <a:gd name="p0y2" fmla="*/ 0 h 1785"/>
              <a:gd name="p0x3" fmla="*/ 5585 w 5585"/>
              <a:gd name="p0y3" fmla="*/ 134 h 1785"/>
              <a:gd name="p0x4" fmla="*/ 5585 w 5585"/>
              <a:gd name="p0y4" fmla="*/ 300 h 1785"/>
              <a:gd name="p0x5" fmla="*/ 5585 w 5585"/>
              <a:gd name="p0y5" fmla="*/ 1485 h 1785"/>
              <a:gd name="p0x6" fmla="*/ 5585 w 5585"/>
              <a:gd name="p0y6" fmla="*/ 1650 h 1785"/>
              <a:gd name="p0x7" fmla="*/ 5450 w 5585"/>
              <a:gd name="p0y7" fmla="*/ 1785 h 1785"/>
              <a:gd name="p0x8" fmla="*/ 5285 w 5585"/>
              <a:gd name="p0y8" fmla="*/ 1785 h 1785"/>
              <a:gd name="p0x9" fmla="*/ 300 w 5585"/>
              <a:gd name="p0y9" fmla="*/ 1785 h 1785"/>
              <a:gd name="p0x10" fmla="*/ 134 w 5585"/>
              <a:gd name="p0y10" fmla="*/ 1785 h 1785"/>
              <a:gd name="p0x11" fmla="*/ 0 w 5585"/>
              <a:gd name="p0y11" fmla="*/ 1650 h 1785"/>
              <a:gd name="p0x12" fmla="*/ 0 w 5585"/>
              <a:gd name="p0y12" fmla="*/ 1485 h 1785"/>
              <a:gd name="p0x13" fmla="*/ 0 w 5585"/>
              <a:gd name="p0y13" fmla="*/ 300 h 1785"/>
              <a:gd name="p0x14" fmla="*/ 0 w 5585"/>
              <a:gd name="p0y14" fmla="*/ 134 h 1785"/>
              <a:gd name="p0x15" fmla="*/ 134 w 5585"/>
              <a:gd name="p0y15" fmla="*/ 0 h 1785"/>
              <a:gd name="p0x16" fmla="*/ 300 w 5585"/>
              <a:gd name="p0y16" fmla="*/ 0 h 17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4518025" y="56959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4634230" y="5776595"/>
            <a:ext cx="186055" cy="2527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5051451" y="5738813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统一加法和减法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8068945" y="5338445"/>
            <a:ext cx="3546475" cy="1133475"/>
          </a:xfrm>
          <a:custGeom>
            <a:avLst/>
            <a:gdLst>
              <a:gd name="sw" fmla="*/ 1 w 5585"/>
              <a:gd name="sh" fmla="*/ 1 h 1785"/>
              <a:gd name="mins" fmla="min sw sh"/>
              <a:gd name="dsw" fmla="+- 0 sw mins"/>
              <a:gd name="dsh" fmla="+- 0 sh mins"/>
              <a:gd name="p0x0" fmla="*/ 300 w 5585"/>
              <a:gd name="p0y0" fmla="*/ 0 h 1785"/>
              <a:gd name="p0x1" fmla="*/ 5285 w 5585"/>
              <a:gd name="p0y1" fmla="*/ 0 h 1785"/>
              <a:gd name="p0x2" fmla="*/ 5450 w 5585"/>
              <a:gd name="p0y2" fmla="*/ 0 h 1785"/>
              <a:gd name="p0x3" fmla="*/ 5585 w 5585"/>
              <a:gd name="p0y3" fmla="*/ 134 h 1785"/>
              <a:gd name="p0x4" fmla="*/ 5585 w 5585"/>
              <a:gd name="p0y4" fmla="*/ 300 h 1785"/>
              <a:gd name="p0x5" fmla="*/ 5585 w 5585"/>
              <a:gd name="p0y5" fmla="*/ 1485 h 1785"/>
              <a:gd name="p0x6" fmla="*/ 5585 w 5585"/>
              <a:gd name="p0y6" fmla="*/ 1650 h 1785"/>
              <a:gd name="p0x7" fmla="*/ 5450 w 5585"/>
              <a:gd name="p0y7" fmla="*/ 1785 h 1785"/>
              <a:gd name="p0x8" fmla="*/ 5285 w 5585"/>
              <a:gd name="p0y8" fmla="*/ 1785 h 1785"/>
              <a:gd name="p0x9" fmla="*/ 300 w 5585"/>
              <a:gd name="p0y9" fmla="*/ 1785 h 1785"/>
              <a:gd name="p0x10" fmla="*/ 134 w 5585"/>
              <a:gd name="p0y10" fmla="*/ 1785 h 1785"/>
              <a:gd name="p0x11" fmla="*/ 0 w 5585"/>
              <a:gd name="p0y11" fmla="*/ 1650 h 1785"/>
              <a:gd name="p0x12" fmla="*/ 0 w 5585"/>
              <a:gd name="p0y12" fmla="*/ 1485 h 1785"/>
              <a:gd name="p0x13" fmla="*/ 0 w 5585"/>
              <a:gd name="p0y13" fmla="*/ 300 h 1785"/>
              <a:gd name="p0x14" fmla="*/ 0 w 5585"/>
              <a:gd name="p0y14" fmla="*/ 134 h 1785"/>
              <a:gd name="p0x15" fmla="*/ 134 w 5585"/>
              <a:gd name="p0y15" fmla="*/ 0 h 1785"/>
              <a:gd name="p0x16" fmla="*/ 300 w 5585"/>
              <a:gd name="p0y16" fmla="*/ 0 h 17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8264525" y="56959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000" t="-5278" r="-2000" b="-5278"/>
          <a:stretch>
            <a:fillRect/>
          </a:stretch>
        </p:blipFill>
        <p:spPr>
          <a:xfrm>
            <a:off x="8350250" y="5776595"/>
            <a:ext cx="247650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8797976" y="5738813"/>
            <a:ext cx="236912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"0"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的编码唯一性问题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数值数据的表示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小数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381625" cy="5362575"/>
          </a:xfrm>
          <a:custGeom>
            <a:avLst/>
            <a:gdLst>
              <a:gd name="sw" fmla="*/ 1 w 8475"/>
              <a:gd name="sh" fmla="*/ 1 h 8445"/>
              <a:gd name="mins" fmla="min sw sh"/>
              <a:gd name="dsw" fmla="+- 0 sw mins"/>
              <a:gd name="dsh" fmla="+- 0 sh mins"/>
              <a:gd name="p0x0" fmla="*/ 300 w 8475"/>
              <a:gd name="p0y0" fmla="*/ 0 h 8445"/>
              <a:gd name="p0x1" fmla="*/ 8175 w 8475"/>
              <a:gd name="p0y1" fmla="*/ 0 h 8445"/>
              <a:gd name="p0x2" fmla="*/ 8340 w 8475"/>
              <a:gd name="p0y2" fmla="*/ 0 h 8445"/>
              <a:gd name="p0x3" fmla="*/ 8475 w 8475"/>
              <a:gd name="p0y3" fmla="*/ 134 h 8445"/>
              <a:gd name="p0x4" fmla="*/ 8475 w 8475"/>
              <a:gd name="p0y4" fmla="*/ 300 h 8445"/>
              <a:gd name="p0x5" fmla="*/ 8475 w 8475"/>
              <a:gd name="p0y5" fmla="*/ 8145 h 8445"/>
              <a:gd name="p0x6" fmla="*/ 8475 w 8475"/>
              <a:gd name="p0y6" fmla="*/ 8310 h 8445"/>
              <a:gd name="p0x7" fmla="*/ 8340 w 8475"/>
              <a:gd name="p0y7" fmla="*/ 8445 h 8445"/>
              <a:gd name="p0x8" fmla="*/ 8175 w 8475"/>
              <a:gd name="p0y8" fmla="*/ 8445 h 8445"/>
              <a:gd name="p0x9" fmla="*/ 300 w 8475"/>
              <a:gd name="p0y9" fmla="*/ 8445 h 8445"/>
              <a:gd name="p0x10" fmla="*/ 134 w 8475"/>
              <a:gd name="p0y10" fmla="*/ 8445 h 8445"/>
              <a:gd name="p0x11" fmla="*/ 0 w 8475"/>
              <a:gd name="p0y11" fmla="*/ 8310 h 8445"/>
              <a:gd name="p0x12" fmla="*/ 0 w 8475"/>
              <a:gd name="p0y12" fmla="*/ 8145 h 8445"/>
              <a:gd name="p0x13" fmla="*/ 0 w 8475"/>
              <a:gd name="p0y13" fmla="*/ 300 h 8445"/>
              <a:gd name="p0x14" fmla="*/ 0 w 8475"/>
              <a:gd name="p0y14" fmla="*/ 134 h 8445"/>
              <a:gd name="p0x15" fmla="*/ 134 w 8475"/>
              <a:gd name="p0y15" fmla="*/ 0 h 8445"/>
              <a:gd name="p0x16" fmla="*/ 300 w 847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1404" t="-1026" r="-1404" b="-1026"/>
          <a:stretch>
            <a:fillRect/>
          </a:stretch>
        </p:blipFill>
        <p:spPr>
          <a:xfrm>
            <a:off x="887730" y="1385570"/>
            <a:ext cx="18605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定点数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35242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6852" t="-1481" r="-6852" b="-1481"/>
          <a:stretch>
            <a:fillRect/>
          </a:stretch>
        </p:blipFill>
        <p:spPr>
          <a:xfrm>
            <a:off x="807085" y="3566795"/>
            <a:ext cx="194945" cy="1765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52525" y="3490913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小数点固定在某个位置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771525" y="39433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3333" t="-16190" r="-3333" b="-16190"/>
          <a:stretch>
            <a:fillRect/>
          </a:stretch>
        </p:blipFill>
        <p:spPr>
          <a:xfrm>
            <a:off x="828675" y="3985895"/>
            <a:ext cx="152400" cy="1765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1152525" y="3910013"/>
            <a:ext cx="1524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优点：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实现简单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8"/>
            </p:custDataLst>
          </p:nvPr>
        </p:nvSpPr>
        <p:spPr>
          <a:xfrm>
            <a:off x="771525" y="43624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2941" t="-7917" r="-2941" b="-7917"/>
          <a:stretch>
            <a:fillRect/>
          </a:stretch>
        </p:blipFill>
        <p:spPr>
          <a:xfrm>
            <a:off x="819150" y="4404995"/>
            <a:ext cx="171450" cy="17653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1152525" y="4329113"/>
            <a:ext cx="2667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缺点：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表示范围有限，精度差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23"/>
            </p:custDataLst>
          </p:nvPr>
        </p:nvSpPr>
        <p:spPr>
          <a:xfrm>
            <a:off x="6233795" y="1109345"/>
            <a:ext cx="5381625" cy="5362575"/>
          </a:xfrm>
          <a:custGeom>
            <a:avLst/>
            <a:gdLst>
              <a:gd name="sw" fmla="*/ 1 w 8475"/>
              <a:gd name="sh" fmla="*/ 1 h 8445"/>
              <a:gd name="mins" fmla="min sw sh"/>
              <a:gd name="dsw" fmla="+- 0 sw mins"/>
              <a:gd name="dsh" fmla="+- 0 sh mins"/>
              <a:gd name="p0x0" fmla="*/ 300 w 8475"/>
              <a:gd name="p0y0" fmla="*/ 0 h 8445"/>
              <a:gd name="p0x1" fmla="*/ 8175 w 8475"/>
              <a:gd name="p0y1" fmla="*/ 0 h 8445"/>
              <a:gd name="p0x2" fmla="*/ 8340 w 8475"/>
              <a:gd name="p0y2" fmla="*/ 0 h 8445"/>
              <a:gd name="p0x3" fmla="*/ 8475 w 8475"/>
              <a:gd name="p0y3" fmla="*/ 134 h 8445"/>
              <a:gd name="p0x4" fmla="*/ 8475 w 8475"/>
              <a:gd name="p0y4" fmla="*/ 300 h 8445"/>
              <a:gd name="p0x5" fmla="*/ 8475 w 8475"/>
              <a:gd name="p0y5" fmla="*/ 8145 h 8445"/>
              <a:gd name="p0x6" fmla="*/ 8475 w 8475"/>
              <a:gd name="p0y6" fmla="*/ 8310 h 8445"/>
              <a:gd name="p0x7" fmla="*/ 8340 w 8475"/>
              <a:gd name="p0y7" fmla="*/ 8445 h 8445"/>
              <a:gd name="p0x8" fmla="*/ 8175 w 8475"/>
              <a:gd name="p0y8" fmla="*/ 8445 h 8445"/>
              <a:gd name="p0x9" fmla="*/ 300 w 8475"/>
              <a:gd name="p0y9" fmla="*/ 8445 h 8445"/>
              <a:gd name="p0x10" fmla="*/ 134 w 8475"/>
              <a:gd name="p0y10" fmla="*/ 8445 h 8445"/>
              <a:gd name="p0x11" fmla="*/ 0 w 8475"/>
              <a:gd name="p0y11" fmla="*/ 8310 h 8445"/>
              <a:gd name="p0x12" fmla="*/ 0 w 8475"/>
              <a:gd name="p0y12" fmla="*/ 8145 h 8445"/>
              <a:gd name="p0x13" fmla="*/ 0 w 8475"/>
              <a:gd name="p0y13" fmla="*/ 300 h 8445"/>
              <a:gd name="p0x14" fmla="*/ 0 w 8475"/>
              <a:gd name="p0y14" fmla="*/ 134 h 8445"/>
              <a:gd name="p0x15" fmla="*/ 134 w 8475"/>
              <a:gd name="p0y15" fmla="*/ 0 h 8445"/>
              <a:gd name="p0x16" fmla="*/ 300 w 847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642937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000" t="-23704" r="-2000" b="-23704"/>
          <a:stretch>
            <a:fillRect/>
          </a:stretch>
        </p:blipFill>
        <p:spPr>
          <a:xfrm>
            <a:off x="6515100" y="1385570"/>
            <a:ext cx="247650" cy="252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8"/>
            </p:custDataLst>
          </p:nvPr>
        </p:nvSpPr>
        <p:spPr>
          <a:xfrm>
            <a:off x="6962775" y="1331595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浮点数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9"/>
            </p:custDataLst>
          </p:nvPr>
        </p:nvSpPr>
        <p:spPr>
          <a:xfrm>
            <a:off x="6429375" y="33147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-2941" t="-11778" r="-2941" b="-11778"/>
          <a:stretch>
            <a:fillRect/>
          </a:stretch>
        </p:blipFill>
        <p:spPr>
          <a:xfrm>
            <a:off x="6477000" y="3357245"/>
            <a:ext cx="171450" cy="1765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3"/>
            </p:custDataLst>
          </p:nvPr>
        </p:nvSpPr>
        <p:spPr>
          <a:xfrm>
            <a:off x="6810375" y="3281363"/>
            <a:ext cx="418132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结构：</a:t>
            </a:r>
            <a:r>
              <a:rPr 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尾数（定点小数）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 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阶码（定点整数）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4"/>
            </p:custDataLst>
          </p:nvPr>
        </p:nvSpPr>
        <p:spPr>
          <a:xfrm>
            <a:off x="6429375" y="37338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 l="-7666" r="-7666"/>
          <a:stretch>
            <a:fillRect/>
          </a:stretch>
        </p:blipFill>
        <p:spPr>
          <a:xfrm>
            <a:off x="6519545" y="3776345"/>
            <a:ext cx="85725" cy="17653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8"/>
            </p:custDataLst>
          </p:nvPr>
        </p:nvSpPr>
        <p:spPr>
          <a:xfrm>
            <a:off x="6810375" y="3700463"/>
            <a:ext cx="3048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小数点位置可浮动（由阶码决定）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39"/>
            </p:custDataLst>
          </p:nvPr>
        </p:nvSpPr>
        <p:spPr>
          <a:xfrm>
            <a:off x="6429375" y="41529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3333" t="-11778" r="-3333" b="-11778"/>
          <a:stretch>
            <a:fillRect/>
          </a:stretch>
        </p:blipFill>
        <p:spPr>
          <a:xfrm>
            <a:off x="6486525" y="4195445"/>
            <a:ext cx="152400" cy="1765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43"/>
            </p:custDataLst>
          </p:nvPr>
        </p:nvSpPr>
        <p:spPr>
          <a:xfrm>
            <a:off x="6810375" y="4119563"/>
            <a:ext cx="2857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优点：</a:t>
            </a:r>
            <a:r>
              <a:rPr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相同位数下表示范围更大</a:t>
            </a:r>
            <a:endParaRPr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44"/>
            </p:custDataLst>
          </p:nvPr>
        </p:nvSpPr>
        <p:spPr>
          <a:xfrm>
            <a:off x="6429375" y="45720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rcRect l="-4676" r="-4676"/>
          <a:stretch>
            <a:fillRect/>
          </a:stretch>
        </p:blipFill>
        <p:spPr>
          <a:xfrm>
            <a:off x="6486525" y="4614545"/>
            <a:ext cx="152400" cy="1765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8"/>
            </p:custDataLst>
          </p:nvPr>
        </p:nvSpPr>
        <p:spPr>
          <a:xfrm>
            <a:off x="6810375" y="4538663"/>
            <a:ext cx="453411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现代计算机普遍采用浮点数标准（如</a:t>
            </a:r>
            <a:r>
              <a:rPr lang="en-US" altLang="zh-CN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IEEE 754</a:t>
            </a:r>
            <a:r>
              <a:rPr lang="zh-CN" altLang="en-US" sz="150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知识目标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1323975"/>
          </a:xfrm>
          <a:custGeom>
            <a:avLst/>
            <a:gdLst>
              <a:gd name="sw" fmla="*/ 1 w 5585"/>
              <a:gd name="sh" fmla="*/ 1 h 2085"/>
              <a:gd name="mins" fmla="min sw sh"/>
              <a:gd name="dsw" fmla="+- 0 sw mins"/>
              <a:gd name="dsh" fmla="+- 0 sh mins"/>
              <a:gd name="p0x0" fmla="*/ 300 w 5585"/>
              <a:gd name="p0y0" fmla="*/ 0 h 2085"/>
              <a:gd name="p0x1" fmla="*/ 5285 w 5585"/>
              <a:gd name="p0y1" fmla="*/ 0 h 2085"/>
              <a:gd name="p0x2" fmla="*/ 5450 w 5585"/>
              <a:gd name="p0y2" fmla="*/ 0 h 2085"/>
              <a:gd name="p0x3" fmla="*/ 5585 w 5585"/>
              <a:gd name="p0y3" fmla="*/ 134 h 2085"/>
              <a:gd name="p0x4" fmla="*/ 5585 w 5585"/>
              <a:gd name="p0y4" fmla="*/ 300 h 2085"/>
              <a:gd name="p0x5" fmla="*/ 5585 w 5585"/>
              <a:gd name="p0y5" fmla="*/ 1785 h 2085"/>
              <a:gd name="p0x6" fmla="*/ 5585 w 5585"/>
              <a:gd name="p0y6" fmla="*/ 1950 h 2085"/>
              <a:gd name="p0x7" fmla="*/ 5450 w 5585"/>
              <a:gd name="p0y7" fmla="*/ 2085 h 2085"/>
              <a:gd name="p0x8" fmla="*/ 5285 w 5585"/>
              <a:gd name="p0y8" fmla="*/ 2085 h 2085"/>
              <a:gd name="p0x9" fmla="*/ 300 w 5585"/>
              <a:gd name="p0y9" fmla="*/ 2085 h 2085"/>
              <a:gd name="p0x10" fmla="*/ 134 w 5585"/>
              <a:gd name="p0y10" fmla="*/ 2085 h 2085"/>
              <a:gd name="p0x11" fmla="*/ 0 w 5585"/>
              <a:gd name="p0y11" fmla="*/ 1950 h 2085"/>
              <a:gd name="p0x12" fmla="*/ 0 w 5585"/>
              <a:gd name="p0y12" fmla="*/ 1785 h 2085"/>
              <a:gd name="p0x13" fmla="*/ 0 w 5585"/>
              <a:gd name="p0y13" fmla="*/ 300 h 2085"/>
              <a:gd name="p0x14" fmla="*/ 0 w 5585"/>
              <a:gd name="p0y14" fmla="*/ 134 h 2085"/>
              <a:gd name="p0x15" fmla="*/ 134 w 5585"/>
              <a:gd name="p0y15" fmla="*/ 0 h 2085"/>
              <a:gd name="p0x16" fmla="*/ 300 w 5585"/>
              <a:gd name="p0y16" fmla="*/ 0 h 20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159270" y="1265873"/>
            <a:ext cx="990009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682725" y="2025101"/>
            <a:ext cx="1524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知识目标条目数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4322445" y="1109345"/>
            <a:ext cx="3546475" cy="1323975"/>
          </a:xfrm>
          <a:custGeom>
            <a:avLst/>
            <a:gdLst>
              <a:gd name="sw" fmla="*/ 1 w 5585"/>
              <a:gd name="sh" fmla="*/ 1 h 2085"/>
              <a:gd name="mins" fmla="min sw sh"/>
              <a:gd name="dsw" fmla="+- 0 sw mins"/>
              <a:gd name="dsh" fmla="+- 0 sh mins"/>
              <a:gd name="p0x0" fmla="*/ 300 w 5585"/>
              <a:gd name="p0y0" fmla="*/ 0 h 2085"/>
              <a:gd name="p0x1" fmla="*/ 5285 w 5585"/>
              <a:gd name="p0y1" fmla="*/ 0 h 2085"/>
              <a:gd name="p0x2" fmla="*/ 5450 w 5585"/>
              <a:gd name="p0y2" fmla="*/ 0 h 2085"/>
              <a:gd name="p0x3" fmla="*/ 5585 w 5585"/>
              <a:gd name="p0y3" fmla="*/ 134 h 2085"/>
              <a:gd name="p0x4" fmla="*/ 5585 w 5585"/>
              <a:gd name="p0y4" fmla="*/ 300 h 2085"/>
              <a:gd name="p0x5" fmla="*/ 5585 w 5585"/>
              <a:gd name="p0y5" fmla="*/ 1785 h 2085"/>
              <a:gd name="p0x6" fmla="*/ 5585 w 5585"/>
              <a:gd name="p0y6" fmla="*/ 1950 h 2085"/>
              <a:gd name="p0x7" fmla="*/ 5450 w 5585"/>
              <a:gd name="p0y7" fmla="*/ 2085 h 2085"/>
              <a:gd name="p0x8" fmla="*/ 5285 w 5585"/>
              <a:gd name="p0y8" fmla="*/ 2085 h 2085"/>
              <a:gd name="p0x9" fmla="*/ 300 w 5585"/>
              <a:gd name="p0y9" fmla="*/ 2085 h 2085"/>
              <a:gd name="p0x10" fmla="*/ 134 w 5585"/>
              <a:gd name="p0y10" fmla="*/ 2085 h 2085"/>
              <a:gd name="p0x11" fmla="*/ 0 w 5585"/>
              <a:gd name="p0y11" fmla="*/ 1950 h 2085"/>
              <a:gd name="p0x12" fmla="*/ 0 w 5585"/>
              <a:gd name="p0y12" fmla="*/ 1785 h 2085"/>
              <a:gd name="p0x13" fmla="*/ 0 w 5585"/>
              <a:gd name="p0y13" fmla="*/ 300 h 2085"/>
              <a:gd name="p0x14" fmla="*/ 0 w 5585"/>
              <a:gd name="p0y14" fmla="*/ 134 h 2085"/>
              <a:gd name="p0x15" fmla="*/ 134 w 5585"/>
              <a:gd name="p0y15" fmla="*/ 0 h 2085"/>
              <a:gd name="p0x16" fmla="*/ 300 w 5585"/>
              <a:gd name="p0y16" fmla="*/ 0 h 20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772445" y="1265873"/>
            <a:ext cx="990009" cy="8353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8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48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6190955" y="1647825"/>
            <a:ext cx="4572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大</a:t>
            </a:r>
            <a:endParaRPr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5524500" y="2025101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覆盖任务模块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8068945" y="1109345"/>
            <a:ext cx="3546475" cy="1323975"/>
          </a:xfrm>
          <a:custGeom>
            <a:avLst/>
            <a:gdLst>
              <a:gd name="sw" fmla="*/ 1 w 5585"/>
              <a:gd name="sh" fmla="*/ 1 h 2085"/>
              <a:gd name="mins" fmla="min sw sh"/>
              <a:gd name="dsw" fmla="+- 0 sw mins"/>
              <a:gd name="dsh" fmla="+- 0 sh mins"/>
              <a:gd name="p0x0" fmla="*/ 300 w 5585"/>
              <a:gd name="p0y0" fmla="*/ 0 h 2085"/>
              <a:gd name="p0x1" fmla="*/ 5285 w 5585"/>
              <a:gd name="p0y1" fmla="*/ 0 h 2085"/>
              <a:gd name="p0x2" fmla="*/ 5450 w 5585"/>
              <a:gd name="p0y2" fmla="*/ 0 h 2085"/>
              <a:gd name="p0x3" fmla="*/ 5585 w 5585"/>
              <a:gd name="p0y3" fmla="*/ 134 h 2085"/>
              <a:gd name="p0x4" fmla="*/ 5585 w 5585"/>
              <a:gd name="p0y4" fmla="*/ 300 h 2085"/>
              <a:gd name="p0x5" fmla="*/ 5585 w 5585"/>
              <a:gd name="p0y5" fmla="*/ 1785 h 2085"/>
              <a:gd name="p0x6" fmla="*/ 5585 w 5585"/>
              <a:gd name="p0y6" fmla="*/ 1950 h 2085"/>
              <a:gd name="p0x7" fmla="*/ 5450 w 5585"/>
              <a:gd name="p0y7" fmla="*/ 2085 h 2085"/>
              <a:gd name="p0x8" fmla="*/ 5285 w 5585"/>
              <a:gd name="p0y8" fmla="*/ 2085 h 2085"/>
              <a:gd name="p0x9" fmla="*/ 300 w 5585"/>
              <a:gd name="p0y9" fmla="*/ 2085 h 2085"/>
              <a:gd name="p0x10" fmla="*/ 134 w 5585"/>
              <a:gd name="p0y10" fmla="*/ 2085 h 2085"/>
              <a:gd name="p0x11" fmla="*/ 0 w 5585"/>
              <a:gd name="p0y11" fmla="*/ 1950 h 2085"/>
              <a:gd name="p0x12" fmla="*/ 0 w 5585"/>
              <a:gd name="p0y12" fmla="*/ 1785 h 2085"/>
              <a:gd name="p0x13" fmla="*/ 0 w 5585"/>
              <a:gd name="p0y13" fmla="*/ 300 h 2085"/>
              <a:gd name="p0x14" fmla="*/ 0 w 5585"/>
              <a:gd name="p0y14" fmla="*/ 134 h 2085"/>
              <a:gd name="p0x15" fmla="*/ 134 w 5585"/>
              <a:gd name="p0y15" fmla="*/ 0 h 2085"/>
              <a:gd name="p0x16" fmla="*/ 300 w 5585"/>
              <a:gd name="p0y16" fmla="*/ 0 h 20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9118626" y="1250070"/>
            <a:ext cx="1600200" cy="7315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2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递进</a:t>
            </a:r>
            <a:endParaRPr sz="42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10261600" y="1477645"/>
            <a:ext cx="304800" cy="276225"/>
          </a:xfrm>
          <a:custGeom>
            <a:avLst/>
            <a:gdLst>
              <a:gd name="sw" fmla="*/ 1 w 480"/>
              <a:gd name="sh" fmla="*/ 1 h 435"/>
              <a:gd name="mins" fmla="min sw sh"/>
              <a:gd name="dsw" fmla="+- 0 sw mins"/>
              <a:gd name="dsh" fmla="+- 0 sh mins"/>
              <a:gd name="p0x0" fmla="*/ 217 w 480"/>
              <a:gd name="p0y0" fmla="*/ 0 h 435"/>
              <a:gd name="p0x1" fmla="*/ 262 w 480"/>
              <a:gd name="p0y1" fmla="*/ 0 h 435"/>
              <a:gd name="p0x2" fmla="*/ 382 w 480"/>
              <a:gd name="p0y2" fmla="*/ 0 h 435"/>
              <a:gd name="p0x3" fmla="*/ 480 w 480"/>
              <a:gd name="p0y3" fmla="*/ 97 h 435"/>
              <a:gd name="p0x4" fmla="*/ 480 w 480"/>
              <a:gd name="p0y4" fmla="*/ 217 h 435"/>
              <a:gd name="p0x5" fmla="*/ 480 w 480"/>
              <a:gd name="p0y5" fmla="*/ 337 h 435"/>
              <a:gd name="p0x6" fmla="*/ 382 w 480"/>
              <a:gd name="p0y6" fmla="*/ 435 h 435"/>
              <a:gd name="p0x7" fmla="*/ 262 w 480"/>
              <a:gd name="p0y7" fmla="*/ 435 h 435"/>
              <a:gd name="p0x8" fmla="*/ 217 w 480"/>
              <a:gd name="p0y8" fmla="*/ 435 h 435"/>
              <a:gd name="p0x9" fmla="*/ 97 w 480"/>
              <a:gd name="p0y9" fmla="*/ 435 h 435"/>
              <a:gd name="p0x10" fmla="*/ 0 w 480"/>
              <a:gd name="p0y10" fmla="*/ 337 h 435"/>
              <a:gd name="p0x11" fmla="*/ 0 w 480"/>
              <a:gd name="p0y11" fmla="*/ 217 h 435"/>
              <a:gd name="p0x12" fmla="*/ 0 w 480"/>
              <a:gd name="p0y12" fmla="*/ 97 h 435"/>
              <a:gd name="p0x13" fmla="*/ 97 w 480"/>
              <a:gd name="p0y13" fmla="*/ 0 h 435"/>
              <a:gd name="p0x14" fmla="*/ 217 w 48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E8F5ED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10337826" y="1515818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1F5A3F"/>
                </a:solidFill>
                <a:latin typeface="微软雅黑" panose="020B0503020204020204" charset="-122"/>
                <a:ea typeface="微软雅黑" panose="020B0503020204020204" charset="-122"/>
              </a:rPr>
              <a:t>↑</a:t>
            </a:r>
            <a:endParaRPr sz="1200">
              <a:solidFill>
                <a:srgbClr val="1F5A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9461526" y="2002927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技能层级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575945" y="2633345"/>
            <a:ext cx="5419725" cy="2886075"/>
          </a:xfrm>
          <a:custGeom>
            <a:avLst/>
            <a:gdLst>
              <a:gd name="sw" fmla="*/ 1 w 8535"/>
              <a:gd name="sh" fmla="*/ 1 h 4545"/>
              <a:gd name="mins" fmla="min sw sh"/>
              <a:gd name="dsw" fmla="+- 0 sw mins"/>
              <a:gd name="dsh" fmla="+- 0 sh mins"/>
              <a:gd name="p0x0" fmla="*/ 300 w 8535"/>
              <a:gd name="p0y0" fmla="*/ 0 h 4545"/>
              <a:gd name="p0x1" fmla="*/ 8235 w 8535"/>
              <a:gd name="p0y1" fmla="*/ 0 h 4545"/>
              <a:gd name="p0x2" fmla="*/ 8400 w 8535"/>
              <a:gd name="p0y2" fmla="*/ 0 h 4545"/>
              <a:gd name="p0x3" fmla="*/ 8535 w 8535"/>
              <a:gd name="p0y3" fmla="*/ 134 h 4545"/>
              <a:gd name="p0x4" fmla="*/ 8535 w 8535"/>
              <a:gd name="p0y4" fmla="*/ 300 h 4545"/>
              <a:gd name="p0x5" fmla="*/ 8535 w 8535"/>
              <a:gd name="p0y5" fmla="*/ 4245 h 4545"/>
              <a:gd name="p0x6" fmla="*/ 8535 w 8535"/>
              <a:gd name="p0y6" fmla="*/ 4410 h 4545"/>
              <a:gd name="p0x7" fmla="*/ 8400 w 8535"/>
              <a:gd name="p0y7" fmla="*/ 4545 h 4545"/>
              <a:gd name="p0x8" fmla="*/ 8235 w 8535"/>
              <a:gd name="p0y8" fmla="*/ 4545 h 4545"/>
              <a:gd name="p0x9" fmla="*/ 300 w 8535"/>
              <a:gd name="p0y9" fmla="*/ 4545 h 4545"/>
              <a:gd name="p0x10" fmla="*/ 134 w 8535"/>
              <a:gd name="p0y10" fmla="*/ 4545 h 4545"/>
              <a:gd name="p0x11" fmla="*/ 0 w 8535"/>
              <a:gd name="p0y11" fmla="*/ 4410 h 4545"/>
              <a:gd name="p0x12" fmla="*/ 0 w 8535"/>
              <a:gd name="p0y12" fmla="*/ 4245 h 4545"/>
              <a:gd name="p0x13" fmla="*/ 0 w 8535"/>
              <a:gd name="p0y13" fmla="*/ 300 h 4545"/>
              <a:gd name="p0x14" fmla="*/ 0 w 8535"/>
              <a:gd name="p0y14" fmla="*/ 134 h 4545"/>
              <a:gd name="p0x15" fmla="*/ 134 w 8535"/>
              <a:gd name="p0y15" fmla="*/ 0 h 4545"/>
              <a:gd name="p0x16" fmla="*/ 300 w 8535"/>
              <a:gd name="p0y16" fmla="*/ 0 h 45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771525" y="2828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2909570"/>
            <a:ext cx="247650" cy="252730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1304925" y="28555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硬件基础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0"/>
            </p:custDataLst>
          </p:nvPr>
        </p:nvSpPr>
        <p:spPr>
          <a:xfrm>
            <a:off x="771525" y="358584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11538" t="-5641" r="-11538" b="-5641"/>
          <a:stretch>
            <a:fillRect/>
          </a:stretch>
        </p:blipFill>
        <p:spPr>
          <a:xfrm>
            <a:off x="828675" y="3648075"/>
            <a:ext cx="152400" cy="137795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1152525" y="3552825"/>
            <a:ext cx="469091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了解计算机的发展阶段与标志性成果（世界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中国）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5"/>
            </p:custDataLst>
          </p:nvPr>
        </p:nvSpPr>
        <p:spPr>
          <a:xfrm>
            <a:off x="771525" y="42100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 l="-3846" t="-5897" r="-3846" b="-5897"/>
          <a:stretch>
            <a:fillRect/>
          </a:stretch>
        </p:blipFill>
        <p:spPr>
          <a:xfrm>
            <a:off x="838200" y="4271645"/>
            <a:ext cx="133350" cy="138430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1152525" y="4176713"/>
            <a:ext cx="2476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理解计算机的五大应用领域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0"/>
            </p:custDataLst>
          </p:nvPr>
        </p:nvSpPr>
        <p:spPr>
          <a:xfrm>
            <a:off x="771525" y="48336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10599" r="-10599"/>
          <a:stretch>
            <a:fillRect/>
          </a:stretch>
        </p:blipFill>
        <p:spPr>
          <a:xfrm>
            <a:off x="821055" y="4895850"/>
            <a:ext cx="167005" cy="137795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34"/>
            </p:custDataLst>
          </p:nvPr>
        </p:nvSpPr>
        <p:spPr>
          <a:xfrm>
            <a:off x="1152525" y="4800600"/>
            <a:ext cx="3619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掌握冯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诺依曼硬件结构及基本工作原理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5"/>
            </p:custDataLst>
          </p:nvPr>
        </p:nvSpPr>
        <p:spPr>
          <a:xfrm>
            <a:off x="6195695" y="2633345"/>
            <a:ext cx="5419725" cy="2886075"/>
          </a:xfrm>
          <a:custGeom>
            <a:avLst/>
            <a:gdLst>
              <a:gd name="sw" fmla="*/ 1 w 8535"/>
              <a:gd name="sh" fmla="*/ 1 h 4545"/>
              <a:gd name="mins" fmla="min sw sh"/>
              <a:gd name="dsw" fmla="+- 0 sw mins"/>
              <a:gd name="dsh" fmla="+- 0 sh mins"/>
              <a:gd name="p0x0" fmla="*/ 300 w 8535"/>
              <a:gd name="p0y0" fmla="*/ 0 h 4545"/>
              <a:gd name="p0x1" fmla="*/ 8235 w 8535"/>
              <a:gd name="p0y1" fmla="*/ 0 h 4545"/>
              <a:gd name="p0x2" fmla="*/ 8400 w 8535"/>
              <a:gd name="p0y2" fmla="*/ 0 h 4545"/>
              <a:gd name="p0x3" fmla="*/ 8535 w 8535"/>
              <a:gd name="p0y3" fmla="*/ 134 h 4545"/>
              <a:gd name="p0x4" fmla="*/ 8535 w 8535"/>
              <a:gd name="p0y4" fmla="*/ 300 h 4545"/>
              <a:gd name="p0x5" fmla="*/ 8535 w 8535"/>
              <a:gd name="p0y5" fmla="*/ 4245 h 4545"/>
              <a:gd name="p0x6" fmla="*/ 8535 w 8535"/>
              <a:gd name="p0y6" fmla="*/ 4410 h 4545"/>
              <a:gd name="p0x7" fmla="*/ 8400 w 8535"/>
              <a:gd name="p0y7" fmla="*/ 4545 h 4545"/>
              <a:gd name="p0x8" fmla="*/ 8235 w 8535"/>
              <a:gd name="p0y8" fmla="*/ 4545 h 4545"/>
              <a:gd name="p0x9" fmla="*/ 300 w 8535"/>
              <a:gd name="p0y9" fmla="*/ 4545 h 4545"/>
              <a:gd name="p0x10" fmla="*/ 134 w 8535"/>
              <a:gd name="p0y10" fmla="*/ 4545 h 4545"/>
              <a:gd name="p0x11" fmla="*/ 0 w 8535"/>
              <a:gd name="p0y11" fmla="*/ 4410 h 4545"/>
              <a:gd name="p0x12" fmla="*/ 0 w 8535"/>
              <a:gd name="p0y12" fmla="*/ 4245 h 4545"/>
              <a:gd name="p0x13" fmla="*/ 0 w 8535"/>
              <a:gd name="p0y13" fmla="*/ 300 h 4545"/>
              <a:gd name="p0x14" fmla="*/ 0 w 8535"/>
              <a:gd name="p0y14" fmla="*/ 134 h 4545"/>
              <a:gd name="p0x15" fmla="*/ 134 w 8535"/>
              <a:gd name="p0y15" fmla="*/ 0 h 4545"/>
              <a:gd name="p0x16" fmla="*/ 300 w 8535"/>
              <a:gd name="p0y16" fmla="*/ 0 h 45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6391275" y="2828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738" t="-3067" r="-2738" b="-3067"/>
          <a:stretch>
            <a:fillRect/>
          </a:stretch>
        </p:blipFill>
        <p:spPr>
          <a:xfrm>
            <a:off x="6459855" y="2909570"/>
            <a:ext cx="281305" cy="2527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0"/>
            </p:custDataLst>
          </p:nvPr>
        </p:nvSpPr>
        <p:spPr>
          <a:xfrm>
            <a:off x="6924675" y="285559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软件与编码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41"/>
            </p:custDataLst>
          </p:nvPr>
        </p:nvSpPr>
        <p:spPr>
          <a:xfrm>
            <a:off x="6391275" y="358584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2"/>
            </p:custDataLst>
          </p:nvPr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 l="-3846" t="-5641" r="-3846" b="-5641"/>
          <a:stretch>
            <a:fillRect/>
          </a:stretch>
        </p:blipFill>
        <p:spPr>
          <a:xfrm>
            <a:off x="6457950" y="3648075"/>
            <a:ext cx="133350" cy="137795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45"/>
            </p:custDataLst>
          </p:nvPr>
        </p:nvSpPr>
        <p:spPr>
          <a:xfrm>
            <a:off x="6772275" y="3552825"/>
            <a:ext cx="4953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熟悉计算机主要性能指标（主频、字长、内存、外存）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6"/>
            </p:custDataLst>
          </p:nvPr>
        </p:nvSpPr>
        <p:spPr>
          <a:xfrm>
            <a:off x="6391275" y="42100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rcRect l="-11538" t="-5897" r="-11538" b="-5897"/>
          <a:stretch>
            <a:fillRect/>
          </a:stretch>
        </p:blipFill>
        <p:spPr>
          <a:xfrm>
            <a:off x="6448425" y="4271645"/>
            <a:ext cx="152400" cy="13843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50"/>
            </p:custDataLst>
          </p:nvPr>
        </p:nvSpPr>
        <p:spPr>
          <a:xfrm>
            <a:off x="6772275" y="4176713"/>
            <a:ext cx="3048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掌握硬件组装流程与日常维护要点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51"/>
            </p:custDataLst>
          </p:nvPr>
        </p:nvSpPr>
        <p:spPr>
          <a:xfrm>
            <a:off x="6391275" y="483362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rcRect l="-3846" t="-5641" r="-3846" b="-5641"/>
          <a:stretch>
            <a:fillRect/>
          </a:stretch>
        </p:blipFill>
        <p:spPr>
          <a:xfrm>
            <a:off x="6457950" y="4895850"/>
            <a:ext cx="133350" cy="137795"/>
          </a:xfrm>
          <a:prstGeom prst="rect">
            <a:avLst/>
          </a:prstGeom>
        </p:spPr>
      </p:pic>
      <p:sp>
        <p:nvSpPr>
          <p:cNvPr id="41" name="文本框 40"/>
          <p:cNvSpPr txBox="1"/>
          <p:nvPr>
            <p:custDataLst>
              <p:tags r:id="rId55"/>
            </p:custDataLst>
          </p:nvPr>
        </p:nvSpPr>
        <p:spPr>
          <a:xfrm>
            <a:off x="6772275" y="4800600"/>
            <a:ext cx="3810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了解系统软件与应用软件的分类及安装方法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56"/>
            </p:custDataLst>
          </p:nvPr>
        </p:nvSpPr>
        <p:spPr>
          <a:xfrm>
            <a:off x="575945" y="5719445"/>
            <a:ext cx="11039475" cy="752475"/>
          </a:xfrm>
          <a:custGeom>
            <a:avLst/>
            <a:gdLst>
              <a:gd name="sw" fmla="*/ 1 w 17385"/>
              <a:gd name="sh" fmla="*/ 1 h 1185"/>
              <a:gd name="mins" fmla="min sw sh"/>
              <a:gd name="dsw" fmla="+- 0 sw mins"/>
              <a:gd name="dsh" fmla="+- 0 sh mins"/>
              <a:gd name="p0x0" fmla="*/ 300 w 17385"/>
              <a:gd name="p0y0" fmla="*/ 0 h 1185"/>
              <a:gd name="p0x1" fmla="*/ 17085 w 17385"/>
              <a:gd name="p0y1" fmla="*/ 0 h 1185"/>
              <a:gd name="p0x2" fmla="*/ 17250 w 17385"/>
              <a:gd name="p0y2" fmla="*/ 0 h 1185"/>
              <a:gd name="p0x3" fmla="*/ 17385 w 17385"/>
              <a:gd name="p0y3" fmla="*/ 134 h 1185"/>
              <a:gd name="p0x4" fmla="*/ 17385 w 17385"/>
              <a:gd name="p0y4" fmla="*/ 300 h 1185"/>
              <a:gd name="p0x5" fmla="*/ 17385 w 17385"/>
              <a:gd name="p0y5" fmla="*/ 885 h 1185"/>
              <a:gd name="p0x6" fmla="*/ 17385 w 17385"/>
              <a:gd name="p0y6" fmla="*/ 1050 h 1185"/>
              <a:gd name="p0x7" fmla="*/ 17250 w 17385"/>
              <a:gd name="p0y7" fmla="*/ 1185 h 1185"/>
              <a:gd name="p0x8" fmla="*/ 17085 w 17385"/>
              <a:gd name="p0y8" fmla="*/ 1185 h 1185"/>
              <a:gd name="p0x9" fmla="*/ 300 w 17385"/>
              <a:gd name="p0y9" fmla="*/ 1185 h 1185"/>
              <a:gd name="p0x10" fmla="*/ 134 w 17385"/>
              <a:gd name="p0y10" fmla="*/ 1185 h 1185"/>
              <a:gd name="p0x11" fmla="*/ 0 w 17385"/>
              <a:gd name="p0y11" fmla="*/ 1050 h 1185"/>
              <a:gd name="p0x12" fmla="*/ 0 w 17385"/>
              <a:gd name="p0y12" fmla="*/ 885 h 1185"/>
              <a:gd name="p0x13" fmla="*/ 0 w 17385"/>
              <a:gd name="p0y13" fmla="*/ 300 h 1185"/>
              <a:gd name="p0x14" fmla="*/ 0 w 17385"/>
              <a:gd name="p0y14" fmla="*/ 134 h 1185"/>
              <a:gd name="p0x15" fmla="*/ 134 w 17385"/>
              <a:gd name="p0y15" fmla="*/ 0 h 1185"/>
              <a:gd name="p0x16" fmla="*/ 300 w 17385"/>
              <a:gd name="p0y16" fmla="*/ 0 h 11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>
            <p:custDataLst>
              <p:tags r:id="rId57"/>
            </p:custDataLst>
          </p:nvPr>
        </p:nvSpPr>
        <p:spPr>
          <a:xfrm>
            <a:off x="771525" y="59245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rcRect l="-1458" t="-3651" r="-1458" b="-3651"/>
          <a:stretch>
            <a:fillRect/>
          </a:stretch>
        </p:blipFill>
        <p:spPr>
          <a:xfrm>
            <a:off x="864235" y="5986145"/>
            <a:ext cx="156845" cy="214630"/>
          </a:xfrm>
          <a:prstGeom prst="rect">
            <a:avLst/>
          </a:prstGeom>
        </p:spPr>
      </p:pic>
      <p:sp>
        <p:nvSpPr>
          <p:cNvPr id="45" name="文本框 44"/>
          <p:cNvSpPr txBox="1"/>
          <p:nvPr>
            <p:custDataLst>
              <p:tags r:id="rId61"/>
            </p:custDataLst>
          </p:nvPr>
        </p:nvSpPr>
        <p:spPr>
          <a:xfrm>
            <a:off x="1266825" y="5766435"/>
            <a:ext cx="916297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数制转换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62"/>
            </p:custDataLst>
          </p:nvPr>
        </p:nvSpPr>
        <p:spPr>
          <a:xfrm>
            <a:off x="1266825" y="6091238"/>
            <a:ext cx="916297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掌握数制转换及数值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多媒体的二进制表示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63"/>
            </p:custDataLst>
          </p:nvPr>
        </p:nvSpPr>
        <p:spPr>
          <a:xfrm>
            <a:off x="10581640" y="5919470"/>
            <a:ext cx="838200" cy="352425"/>
          </a:xfrm>
          <a:custGeom>
            <a:avLst/>
            <a:gdLst>
              <a:gd name="sw" fmla="*/ 1 w 1320"/>
              <a:gd name="sh" fmla="*/ 1 h 555"/>
              <a:gd name="mins" fmla="min sw sh"/>
              <a:gd name="dsw" fmla="+- 0 sw mins"/>
              <a:gd name="dsh" fmla="+- 0 sh mins"/>
              <a:gd name="p0x0" fmla="*/ 90 w 1320"/>
              <a:gd name="p0y0" fmla="*/ 0 h 555"/>
              <a:gd name="p0x1" fmla="*/ 1230 w 1320"/>
              <a:gd name="p0y1" fmla="*/ 0 h 555"/>
              <a:gd name="p0x2" fmla="*/ 1279 w 1320"/>
              <a:gd name="p0y2" fmla="*/ 0 h 555"/>
              <a:gd name="p0x3" fmla="*/ 1320 w 1320"/>
              <a:gd name="p0y3" fmla="*/ 40 h 555"/>
              <a:gd name="p0x4" fmla="*/ 1320 w 1320"/>
              <a:gd name="p0y4" fmla="*/ 90 h 555"/>
              <a:gd name="p0x5" fmla="*/ 1320 w 1320"/>
              <a:gd name="p0y5" fmla="*/ 465 h 555"/>
              <a:gd name="p0x6" fmla="*/ 1320 w 1320"/>
              <a:gd name="p0y6" fmla="*/ 514 h 555"/>
              <a:gd name="p0x7" fmla="*/ 1279 w 1320"/>
              <a:gd name="p0y7" fmla="*/ 555 h 555"/>
              <a:gd name="p0x8" fmla="*/ 1230 w 1320"/>
              <a:gd name="p0y8" fmla="*/ 555 h 555"/>
              <a:gd name="p0x9" fmla="*/ 90 w 1320"/>
              <a:gd name="p0y9" fmla="*/ 555 h 555"/>
              <a:gd name="p0x10" fmla="*/ 40 w 1320"/>
              <a:gd name="p0y10" fmla="*/ 555 h 555"/>
              <a:gd name="p0x11" fmla="*/ 0 w 1320"/>
              <a:gd name="p0y11" fmla="*/ 514 h 555"/>
              <a:gd name="p0x12" fmla="*/ 0 w 1320"/>
              <a:gd name="p0y12" fmla="*/ 465 h 555"/>
              <a:gd name="p0x13" fmla="*/ 0 w 1320"/>
              <a:gd name="p0y13" fmla="*/ 90 h 555"/>
              <a:gd name="p0x14" fmla="*/ 0 w 1320"/>
              <a:gd name="p0y14" fmla="*/ 40 h 555"/>
              <a:gd name="p0x15" fmla="*/ 40 w 1320"/>
              <a:gd name="p0y15" fmla="*/ 0 h 555"/>
              <a:gd name="p0x16" fmla="*/ 90 w 1320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64"/>
            </p:custDataLst>
          </p:nvPr>
        </p:nvSpPr>
        <p:spPr>
          <a:xfrm>
            <a:off x="10696499" y="599598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</a:rPr>
              <a:t>核心技能</a:t>
            </a:r>
            <a:endParaRPr sz="120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2809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文字的表示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——ASCII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码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8140074" y="1701622"/>
            <a:ext cx="2133600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常见字符编码</a:t>
            </a:r>
            <a:endParaRPr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6" name="表格 15"/>
          <p:cNvGraphicFramePr/>
          <p:nvPr>
            <p:custDataLst>
              <p:tags r:id="rId3"/>
            </p:custDataLst>
          </p:nvPr>
        </p:nvGraphicFramePr>
        <p:xfrm>
          <a:off x="6793230" y="3045460"/>
          <a:ext cx="4827239" cy="33928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6769"/>
                <a:gridCol w="1810197"/>
                <a:gridCol w="1810273"/>
              </a:tblGrid>
              <a:tr h="512415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字符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E8F0FA"/>
                      </a:solidFill>
                      <a:prstDash val="solid"/>
                    </a:lnB>
                    <a:solidFill>
                      <a:srgbClr val="EAEDFC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十进制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E8F0FA"/>
                      </a:solidFill>
                      <a:prstDash val="solid"/>
                    </a:lnB>
                    <a:solidFill>
                      <a:srgbClr val="EAEDFC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二进制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E8F0FA"/>
                      </a:solidFill>
                      <a:prstDash val="solid"/>
                    </a:lnB>
                    <a:solidFill>
                      <a:srgbClr val="EAEDFC"/>
                    </a:solidFill>
                  </a:tcPr>
                </a:tc>
              </a:tr>
              <a:tr h="721072"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'A'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8F0FA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65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8F0FA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1000001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8F0FA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714300"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'a'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97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1100001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714300"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'0'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48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0110000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721221"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空格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32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0100000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  <p:sp>
        <p:nvSpPr>
          <p:cNvPr id="4" name="任意多边形 3"/>
          <p:cNvSpPr/>
          <p:nvPr>
            <p:custDataLst>
              <p:tags r:id="rId4"/>
            </p:custDataLst>
          </p:nvPr>
        </p:nvSpPr>
        <p:spPr>
          <a:xfrm>
            <a:off x="575945" y="995045"/>
            <a:ext cx="5983605" cy="2362200"/>
          </a:xfrm>
          <a:custGeom>
            <a:avLst/>
            <a:gdLst>
              <a:gd name="sw" fmla="*/ 1 w 9423"/>
              <a:gd name="sh" fmla="*/ 1 h 3720"/>
              <a:gd name="mins" fmla="min sw sh"/>
              <a:gd name="dsw" fmla="+- 0 sw mins"/>
              <a:gd name="dsh" fmla="+- 0 sh mins"/>
              <a:gd name="p0x0" fmla="*/ 300 w 9423"/>
              <a:gd name="p0y0" fmla="*/ 0 h 3720"/>
              <a:gd name="p0x1" fmla="*/ 9123 w 9423"/>
              <a:gd name="p0y1" fmla="*/ 0 h 3720"/>
              <a:gd name="p0x2" fmla="*/ 9288 w 9423"/>
              <a:gd name="p0y2" fmla="*/ 0 h 3720"/>
              <a:gd name="p0x3" fmla="*/ 9423 w 9423"/>
              <a:gd name="p0y3" fmla="*/ 134 h 3720"/>
              <a:gd name="p0x4" fmla="*/ 9423 w 9423"/>
              <a:gd name="p0y4" fmla="*/ 300 h 3720"/>
              <a:gd name="p0x5" fmla="*/ 9423 w 9423"/>
              <a:gd name="p0y5" fmla="*/ 3420 h 3720"/>
              <a:gd name="p0x6" fmla="*/ 9423 w 9423"/>
              <a:gd name="p0y6" fmla="*/ 3585 h 3720"/>
              <a:gd name="p0x7" fmla="*/ 9288 w 9423"/>
              <a:gd name="p0y7" fmla="*/ 3720 h 3720"/>
              <a:gd name="p0x8" fmla="*/ 9123 w 9423"/>
              <a:gd name="p0y8" fmla="*/ 3720 h 3720"/>
              <a:gd name="p0x9" fmla="*/ 300 w 9423"/>
              <a:gd name="p0y9" fmla="*/ 3720 h 3720"/>
              <a:gd name="p0x10" fmla="*/ 134 w 9423"/>
              <a:gd name="p0y10" fmla="*/ 3720 h 3720"/>
              <a:gd name="p0x11" fmla="*/ 0 w 9423"/>
              <a:gd name="p0y11" fmla="*/ 3585 h 3720"/>
              <a:gd name="p0x12" fmla="*/ 0 w 9423"/>
              <a:gd name="p0y12" fmla="*/ 3420 h 3720"/>
              <a:gd name="p0x13" fmla="*/ 0 w 9423"/>
              <a:gd name="p0y13" fmla="*/ 300 h 3720"/>
              <a:gd name="p0x14" fmla="*/ 0 w 9423"/>
              <a:gd name="p0y14" fmla="*/ 134 h 3720"/>
              <a:gd name="p0x15" fmla="*/ 134 w 9423"/>
              <a:gd name="p0y15" fmla="*/ 0 h 3720"/>
              <a:gd name="p0x16" fmla="*/ 300 w 9423"/>
              <a:gd name="p0y16" fmla="*/ 0 h 3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71525" y="1174432"/>
            <a:ext cx="5593109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ASCII</a:t>
            </a:r>
            <a:r>
              <a:rPr 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码定义与特性</a:t>
            </a:r>
            <a:endParaRPr 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6"/>
            </p:custDataLst>
          </p:nvPr>
        </p:nvSpPr>
        <p:spPr>
          <a:xfrm>
            <a:off x="771525" y="16764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1757045"/>
            <a:ext cx="247650" cy="25273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1343025" y="1719263"/>
            <a:ext cx="2313908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位编码</a:t>
            </a: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</a:t>
            </a: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128</a:t>
            </a:r>
            <a:r>
              <a:rPr lang="zh-CN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状态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1"/>
            </p:custDataLst>
          </p:nvPr>
        </p:nvSpPr>
        <p:spPr>
          <a:xfrm>
            <a:off x="771525" y="22098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6522" t="-10303" r="-6522" b="-10303"/>
          <a:stretch>
            <a:fillRect/>
          </a:stretch>
        </p:blipFill>
        <p:spPr>
          <a:xfrm>
            <a:off x="857250" y="2290445"/>
            <a:ext cx="247650" cy="25273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1343025" y="2252663"/>
            <a:ext cx="4552426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包括：大小写字母、数字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0~9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、标点符号、控制符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6"/>
            </p:custDataLst>
          </p:nvPr>
        </p:nvSpPr>
        <p:spPr>
          <a:xfrm>
            <a:off x="771525" y="274320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 l="-2000" t="-19825" r="-2000" b="-19825"/>
          <a:stretch>
            <a:fillRect/>
          </a:stretch>
        </p:blipFill>
        <p:spPr>
          <a:xfrm>
            <a:off x="857250" y="2823845"/>
            <a:ext cx="247650" cy="25273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20"/>
            </p:custDataLst>
          </p:nvPr>
        </p:nvSpPr>
        <p:spPr>
          <a:xfrm>
            <a:off x="1343025" y="2786063"/>
            <a:ext cx="309532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每个字符占</a:t>
            </a:r>
            <a:r>
              <a:rPr 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字节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（最高位常为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汉字的表示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——5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种编码体系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71500" y="1088707"/>
            <a:ext cx="11049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汉字的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种编码体系</a:t>
            </a:r>
            <a:endParaRPr lang="zh-CN" altLang="en-US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581025" y="1607185"/>
          <a:ext cx="11039475" cy="4869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656"/>
                <a:gridCol w="8610819"/>
              </a:tblGrid>
              <a:tr h="436215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编码类型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说明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4769E6"/>
                    </a:solidFill>
                  </a:tcPr>
                </a:tc>
              </a:tr>
              <a:tr h="870198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输入码（外码）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拼音码、五笔字型、区位码、电报码等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897508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国标码（交换码）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GB2312-80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，双字节，每字节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33~126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20H~7EH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）；收录</a:t>
                      </a:r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7445</a:t>
                      </a:r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个字符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897508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机内码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国标码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+8080H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（最高位置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，与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ASCII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区分）；例：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天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字机内码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=</a:t>
                      </a:r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11001100 11101100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870198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地址码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汉字库中存储字形信息的逻辑地址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  <a:tr h="897731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字形码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点阵表示，用于显示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打印；</a:t>
                      </a:r>
                      <a:r>
                        <a:rPr lang="en-US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16</a:t>
                      </a:r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×</a:t>
                      </a:r>
                      <a:r>
                        <a:rPr lang="en-US" alt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16</a:t>
                      </a:r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点阵需</a:t>
                      </a:r>
                      <a:r>
                        <a:rPr lang="en-US" alt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32</a:t>
                      </a:r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字节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（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16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×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16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÷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8=32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 w="9525">
                      <a:solidFill>
                        <a:srgbClr val="C6D6ED"/>
                      </a:solidFill>
                      <a:prstDash val="solid"/>
                    </a:lnL>
                    <a:lnR w="9525">
                      <a:solidFill>
                        <a:srgbClr val="C6D6ED"/>
                      </a:solidFill>
                      <a:prstDash val="solid"/>
                    </a:lnR>
                    <a:lnT w="9525">
                      <a:solidFill>
                        <a:srgbClr val="C6D6ED"/>
                      </a:solidFill>
                      <a:prstDash val="solid"/>
                    </a:lnT>
                    <a:lnB w="9525">
                      <a:solidFill>
                        <a:srgbClr val="C6D6ED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汉字处理流程与字形码计算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556385"/>
          </a:xfrm>
          <a:custGeom>
            <a:avLst/>
            <a:gdLst>
              <a:gd name="sw" fmla="*/ 1 w 17385"/>
              <a:gd name="sh" fmla="*/ 1 h 2450"/>
              <a:gd name="mins" fmla="min sw sh"/>
              <a:gd name="dsw" fmla="+- 0 sw mins"/>
              <a:gd name="dsh" fmla="+- 0 sh mins"/>
              <a:gd name="p0x0" fmla="*/ 300 w 17385"/>
              <a:gd name="p0y0" fmla="*/ 0 h 2450"/>
              <a:gd name="p0x1" fmla="*/ 17085 w 17385"/>
              <a:gd name="p0y1" fmla="*/ 0 h 2450"/>
              <a:gd name="p0x2" fmla="*/ 17250 w 17385"/>
              <a:gd name="p0y2" fmla="*/ 0 h 2450"/>
              <a:gd name="p0x3" fmla="*/ 17385 w 17385"/>
              <a:gd name="p0y3" fmla="*/ 134 h 2450"/>
              <a:gd name="p0x4" fmla="*/ 17385 w 17385"/>
              <a:gd name="p0y4" fmla="*/ 300 h 2450"/>
              <a:gd name="p0x5" fmla="*/ 17385 w 17385"/>
              <a:gd name="p0y5" fmla="*/ 2150 h 2450"/>
              <a:gd name="p0x6" fmla="*/ 17385 w 17385"/>
              <a:gd name="p0y6" fmla="*/ 2316 h 2450"/>
              <a:gd name="p0x7" fmla="*/ 17250 w 17385"/>
              <a:gd name="p0y7" fmla="*/ 2450 h 2450"/>
              <a:gd name="p0x8" fmla="*/ 17085 w 17385"/>
              <a:gd name="p0y8" fmla="*/ 2450 h 2450"/>
              <a:gd name="p0x9" fmla="*/ 300 w 17385"/>
              <a:gd name="p0y9" fmla="*/ 2450 h 2450"/>
              <a:gd name="p0x10" fmla="*/ 134 w 17385"/>
              <a:gd name="p0y10" fmla="*/ 2450 h 2450"/>
              <a:gd name="p0x11" fmla="*/ 0 w 17385"/>
              <a:gd name="p0y11" fmla="*/ 2316 h 2450"/>
              <a:gd name="p0x12" fmla="*/ 0 w 17385"/>
              <a:gd name="p0y12" fmla="*/ 2150 h 2450"/>
              <a:gd name="p0x13" fmla="*/ 0 w 17385"/>
              <a:gd name="p0y13" fmla="*/ 300 h 2450"/>
              <a:gd name="p0x14" fmla="*/ 0 w 17385"/>
              <a:gd name="p0y14" fmla="*/ 134 h 2450"/>
              <a:gd name="p0x15" fmla="*/ 134 w 17385"/>
              <a:gd name="p0y15" fmla="*/ 0 h 2450"/>
              <a:gd name="p0x16" fmla="*/ 300 w 17385"/>
              <a:gd name="p0y16" fmla="*/ 0 h 24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1296670" y="1544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619" t="-19649" r="-2619" b="-19649"/>
          <a:stretch>
            <a:fillRect/>
          </a:stretch>
        </p:blipFill>
        <p:spPr>
          <a:xfrm>
            <a:off x="1365885" y="1625600"/>
            <a:ext cx="280670" cy="25209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163612" y="2002107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键盘输入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-16667" b="-16667"/>
          <a:stretch>
            <a:fillRect/>
          </a:stretch>
        </p:blipFill>
        <p:spPr>
          <a:xfrm>
            <a:off x="2350770" y="1753870"/>
            <a:ext cx="266700" cy="266700"/>
          </a:xfrm>
          <a:prstGeom prst="rect">
            <a:avLst/>
          </a:prstGeom>
        </p:spPr>
      </p:pic>
      <p:sp>
        <p:nvSpPr>
          <p:cNvPr id="9" name="任意多边形 8"/>
          <p:cNvSpPr/>
          <p:nvPr>
            <p:custDataLst>
              <p:tags r:id="rId11"/>
            </p:custDataLst>
          </p:nvPr>
        </p:nvSpPr>
        <p:spPr>
          <a:xfrm>
            <a:off x="3166745" y="1544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619" t="-2933" r="-2619" b="-2933"/>
          <a:stretch>
            <a:fillRect/>
          </a:stretch>
        </p:blipFill>
        <p:spPr>
          <a:xfrm>
            <a:off x="3235960" y="1625600"/>
            <a:ext cx="280670" cy="252095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3119438" y="2002107"/>
            <a:ext cx="6858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输入码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-16667" b="-16667"/>
          <a:stretch>
            <a:fillRect/>
          </a:stretch>
        </p:blipFill>
        <p:spPr>
          <a:xfrm>
            <a:off x="4135120" y="1753870"/>
            <a:ext cx="266700" cy="266700"/>
          </a:xfrm>
          <a:prstGeom prst="rect">
            <a:avLst/>
          </a:prstGeom>
        </p:spPr>
      </p:pic>
      <p:sp>
        <p:nvSpPr>
          <p:cNvPr id="13" name="任意多边形 12"/>
          <p:cNvSpPr/>
          <p:nvPr>
            <p:custDataLst>
              <p:tags r:id="rId17"/>
            </p:custDataLst>
          </p:nvPr>
        </p:nvSpPr>
        <p:spPr>
          <a:xfrm>
            <a:off x="4960620" y="143764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5046345" y="1518285"/>
            <a:ext cx="247650" cy="2527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21"/>
            </p:custDataLst>
          </p:nvPr>
        </p:nvSpPr>
        <p:spPr>
          <a:xfrm>
            <a:off x="4913338" y="1894951"/>
            <a:ext cx="6858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机内码</a:t>
            </a:r>
            <a:endParaRPr sz="135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4903813" y="2161651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存储处理</a:t>
            </a:r>
            <a:endParaRPr sz="10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-16667" b="-16667"/>
          <a:stretch>
            <a:fillRect/>
          </a:stretch>
        </p:blipFill>
        <p:spPr>
          <a:xfrm>
            <a:off x="5938520" y="1753870"/>
            <a:ext cx="266700" cy="266700"/>
          </a:xfrm>
          <a:prstGeom prst="rect">
            <a:avLst/>
          </a:prstGeom>
        </p:spPr>
      </p:pic>
      <p:sp>
        <p:nvSpPr>
          <p:cNvPr id="18" name="任意多边形 17"/>
          <p:cNvSpPr/>
          <p:nvPr>
            <p:custDataLst>
              <p:tags r:id="rId24"/>
            </p:custDataLst>
          </p:nvPr>
        </p:nvSpPr>
        <p:spPr>
          <a:xfrm>
            <a:off x="6754495" y="1544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9048" t="-2933" r="-9048" b="-2933"/>
          <a:stretch>
            <a:fillRect/>
          </a:stretch>
        </p:blipFill>
        <p:spPr>
          <a:xfrm>
            <a:off x="6885305" y="1625600"/>
            <a:ext cx="157480" cy="252095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8"/>
            </p:custDataLst>
          </p:nvPr>
        </p:nvSpPr>
        <p:spPr>
          <a:xfrm>
            <a:off x="6707239" y="2002107"/>
            <a:ext cx="6858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地址码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-16667" b="-16667"/>
          <a:stretch>
            <a:fillRect/>
          </a:stretch>
        </p:blipFill>
        <p:spPr>
          <a:xfrm>
            <a:off x="7722870" y="1753870"/>
            <a:ext cx="266700" cy="266700"/>
          </a:xfrm>
          <a:prstGeom prst="rect">
            <a:avLst/>
          </a:prstGeom>
        </p:spPr>
      </p:pic>
      <p:sp>
        <p:nvSpPr>
          <p:cNvPr id="22" name="任意多边形 21"/>
          <p:cNvSpPr/>
          <p:nvPr>
            <p:custDataLst>
              <p:tags r:id="rId30"/>
            </p:custDataLst>
          </p:nvPr>
        </p:nvSpPr>
        <p:spPr>
          <a:xfrm>
            <a:off x="8538845" y="1544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 l="-6522" t="-10152" r="-6522" b="-10152"/>
          <a:stretch>
            <a:fillRect/>
          </a:stretch>
        </p:blipFill>
        <p:spPr>
          <a:xfrm>
            <a:off x="8624570" y="1625600"/>
            <a:ext cx="247650" cy="252095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4"/>
            </p:custDataLst>
          </p:nvPr>
        </p:nvSpPr>
        <p:spPr>
          <a:xfrm>
            <a:off x="8491613" y="2002107"/>
            <a:ext cx="6858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字形码</a:t>
            </a:r>
            <a:endParaRPr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t="-16667" b="-16667"/>
          <a:stretch>
            <a:fillRect/>
          </a:stretch>
        </p:blipFill>
        <p:spPr>
          <a:xfrm>
            <a:off x="9507220" y="1753870"/>
            <a:ext cx="266700" cy="266700"/>
          </a:xfrm>
          <a:prstGeom prst="rect">
            <a:avLst/>
          </a:prstGeom>
        </p:spPr>
      </p:pic>
      <p:sp>
        <p:nvSpPr>
          <p:cNvPr id="26" name="任意多边形 25"/>
          <p:cNvSpPr/>
          <p:nvPr>
            <p:custDataLst>
              <p:tags r:id="rId36"/>
            </p:custDataLst>
          </p:nvPr>
        </p:nvSpPr>
        <p:spPr>
          <a:xfrm>
            <a:off x="10441940" y="15443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 l="-2000" t="-7536" r="-2000" b="-7536"/>
          <a:stretch>
            <a:fillRect/>
          </a:stretch>
        </p:blipFill>
        <p:spPr>
          <a:xfrm>
            <a:off x="10527665" y="1625600"/>
            <a:ext cx="247650" cy="252095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40"/>
            </p:custDataLst>
          </p:nvPr>
        </p:nvSpPr>
        <p:spPr>
          <a:xfrm>
            <a:off x="10275989" y="2002107"/>
            <a:ext cx="92363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显示</a:t>
            </a:r>
            <a:r>
              <a:rPr lang="en-US" altLang="zh-CN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打印</a:t>
            </a:r>
            <a:endParaRPr lang="zh-CN" altLang="en-US" sz="1350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41"/>
            </p:custDataLst>
          </p:nvPr>
        </p:nvSpPr>
        <p:spPr>
          <a:xfrm>
            <a:off x="575945" y="2903855"/>
            <a:ext cx="6482715" cy="3568065"/>
          </a:xfrm>
          <a:custGeom>
            <a:avLst/>
            <a:gdLst>
              <a:gd name="sw" fmla="*/ 1 w 10209"/>
              <a:gd name="sh" fmla="*/ 1 h 5619"/>
              <a:gd name="mins" fmla="min sw sh"/>
              <a:gd name="dsw" fmla="+- 0 sw mins"/>
              <a:gd name="dsh" fmla="+- 0 sh mins"/>
              <a:gd name="p0x0" fmla="*/ 300 w 10209"/>
              <a:gd name="p0y0" fmla="*/ 0 h 5619"/>
              <a:gd name="p0x1" fmla="*/ 9909 w 10209"/>
              <a:gd name="p0y1" fmla="*/ 0 h 5619"/>
              <a:gd name="p0x2" fmla="*/ 10074 w 10209"/>
              <a:gd name="p0y2" fmla="*/ 0 h 5619"/>
              <a:gd name="p0x3" fmla="*/ 10209 w 10209"/>
              <a:gd name="p0y3" fmla="*/ 134 h 5619"/>
              <a:gd name="p0x4" fmla="*/ 10209 w 10209"/>
              <a:gd name="p0y4" fmla="*/ 300 h 5619"/>
              <a:gd name="p0x5" fmla="*/ 10209 w 10209"/>
              <a:gd name="p0y5" fmla="*/ 5319 h 5619"/>
              <a:gd name="p0x6" fmla="*/ 10209 w 10209"/>
              <a:gd name="p0y6" fmla="*/ 5484 h 5619"/>
              <a:gd name="p0x7" fmla="*/ 10074 w 10209"/>
              <a:gd name="p0y7" fmla="*/ 5619 h 5619"/>
              <a:gd name="p0x8" fmla="*/ 9909 w 10209"/>
              <a:gd name="p0y8" fmla="*/ 5619 h 5619"/>
              <a:gd name="p0x9" fmla="*/ 300 w 10209"/>
              <a:gd name="p0y9" fmla="*/ 5619 h 5619"/>
              <a:gd name="p0x10" fmla="*/ 134 w 10209"/>
              <a:gd name="p0y10" fmla="*/ 5619 h 5619"/>
              <a:gd name="p0x11" fmla="*/ 0 w 10209"/>
              <a:gd name="p0y11" fmla="*/ 5484 h 5619"/>
              <a:gd name="p0x12" fmla="*/ 0 w 10209"/>
              <a:gd name="p0y12" fmla="*/ 5319 h 5619"/>
              <a:gd name="p0x13" fmla="*/ 0 w 10209"/>
              <a:gd name="p0y13" fmla="*/ 300 h 5619"/>
              <a:gd name="p0x14" fmla="*/ 0 w 10209"/>
              <a:gd name="p0y14" fmla="*/ 134 h 5619"/>
              <a:gd name="p0x15" fmla="*/ 134 w 10209"/>
              <a:gd name="p0y15" fmla="*/ 0 h 5619"/>
              <a:gd name="p0x16" fmla="*/ 300 w 10209"/>
              <a:gd name="p0y16" fmla="*/ 0 h 561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42"/>
            </p:custDataLst>
          </p:nvPr>
        </p:nvSpPr>
        <p:spPr>
          <a:xfrm>
            <a:off x="3322815" y="3164157"/>
            <a:ext cx="1122835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spc="63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字形码计算公式</a:t>
            </a:r>
            <a:endParaRPr sz="1050" spc="63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43"/>
            </p:custDataLst>
          </p:nvPr>
        </p:nvSpPr>
        <p:spPr>
          <a:xfrm>
            <a:off x="1637109" y="3430857"/>
            <a:ext cx="4741964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字节数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= 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行数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列数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÷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8</a:t>
            </a:r>
            <a:endParaRPr lang="en-US" altLang="zh-CN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4"/>
            </p:custDataLst>
          </p:nvPr>
        </p:nvSpPr>
        <p:spPr>
          <a:xfrm>
            <a:off x="771525" y="4083050"/>
            <a:ext cx="6092190" cy="633095"/>
          </a:xfrm>
          <a:custGeom>
            <a:avLst/>
            <a:gdLst>
              <a:gd name="sw" fmla="*/ 1 w 9594"/>
              <a:gd name="sh" fmla="*/ 1 h 997"/>
              <a:gd name="mins" fmla="min sw sh"/>
              <a:gd name="dsw" fmla="+- 0 sw mins"/>
              <a:gd name="dsh" fmla="+- 0 sh mins"/>
              <a:gd name="p0x0" fmla="*/ 180 w 9594"/>
              <a:gd name="p0y0" fmla="*/ 0 h 997"/>
              <a:gd name="p0x1" fmla="*/ 9414 w 9594"/>
              <a:gd name="p0y1" fmla="*/ 0 h 997"/>
              <a:gd name="p0x2" fmla="*/ 9513 w 9594"/>
              <a:gd name="p0y2" fmla="*/ 0 h 997"/>
              <a:gd name="p0x3" fmla="*/ 9594 w 9594"/>
              <a:gd name="p0y3" fmla="*/ 80 h 997"/>
              <a:gd name="p0x4" fmla="*/ 9594 w 9594"/>
              <a:gd name="p0y4" fmla="*/ 180 h 997"/>
              <a:gd name="p0x5" fmla="*/ 9594 w 9594"/>
              <a:gd name="p0y5" fmla="*/ 817 h 997"/>
              <a:gd name="p0x6" fmla="*/ 9594 w 9594"/>
              <a:gd name="p0y6" fmla="*/ 916 h 997"/>
              <a:gd name="p0x7" fmla="*/ 9513 w 9594"/>
              <a:gd name="p0y7" fmla="*/ 997 h 997"/>
              <a:gd name="p0x8" fmla="*/ 9414 w 9594"/>
              <a:gd name="p0y8" fmla="*/ 997 h 997"/>
              <a:gd name="p0x9" fmla="*/ 180 w 9594"/>
              <a:gd name="p0y9" fmla="*/ 997 h 997"/>
              <a:gd name="p0x10" fmla="*/ 80 w 9594"/>
              <a:gd name="p0y10" fmla="*/ 997 h 997"/>
              <a:gd name="p0x11" fmla="*/ 0 w 9594"/>
              <a:gd name="p0y11" fmla="*/ 916 h 997"/>
              <a:gd name="p0x12" fmla="*/ 0 w 9594"/>
              <a:gd name="p0y12" fmla="*/ 817 h 997"/>
              <a:gd name="p0x13" fmla="*/ 0 w 9594"/>
              <a:gd name="p0y13" fmla="*/ 180 h 997"/>
              <a:gd name="p0x14" fmla="*/ 0 w 9594"/>
              <a:gd name="p0y14" fmla="*/ 80 h 997"/>
              <a:gd name="p0x15" fmla="*/ 80 w 9594"/>
              <a:gd name="p0y15" fmla="*/ 0 h 997"/>
              <a:gd name="p0x16" fmla="*/ 180 w 9594"/>
              <a:gd name="p0y16" fmla="*/ 0 h 9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45"/>
            </p:custDataLst>
          </p:nvPr>
        </p:nvSpPr>
        <p:spPr>
          <a:xfrm>
            <a:off x="923925" y="4223814"/>
            <a:ext cx="1098871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r>
              <a:rPr lang="zh-CN" altLang="en-US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</a:t>
            </a:r>
            <a:endParaRPr lang="en-US" altLang="zh-CN"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46"/>
            </p:custDataLst>
          </p:nvPr>
        </p:nvSpPr>
        <p:spPr>
          <a:xfrm>
            <a:off x="1870396" y="4273820"/>
            <a:ext cx="1451077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16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÷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8 =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47"/>
            </p:custDataLst>
          </p:nvPr>
        </p:nvSpPr>
        <p:spPr>
          <a:xfrm>
            <a:off x="5721324" y="4197620"/>
            <a:ext cx="1294809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32</a:t>
            </a:r>
            <a:r>
              <a:rPr 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字节</a:t>
            </a:r>
            <a:endParaRPr lang="zh-CN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8"/>
            </p:custDataLst>
          </p:nvPr>
        </p:nvSpPr>
        <p:spPr>
          <a:xfrm>
            <a:off x="771525" y="4830445"/>
            <a:ext cx="6092190" cy="633730"/>
          </a:xfrm>
          <a:custGeom>
            <a:avLst/>
            <a:gdLst>
              <a:gd name="sw" fmla="*/ 1 w 9594"/>
              <a:gd name="sh" fmla="*/ 1 h 997"/>
              <a:gd name="mins" fmla="min sw sh"/>
              <a:gd name="dsw" fmla="+- 0 sw mins"/>
              <a:gd name="dsh" fmla="+- 0 sh mins"/>
              <a:gd name="p0x0" fmla="*/ 180 w 9594"/>
              <a:gd name="p0y0" fmla="*/ 0 h 997"/>
              <a:gd name="p0x1" fmla="*/ 9414 w 9594"/>
              <a:gd name="p0y1" fmla="*/ 0 h 997"/>
              <a:gd name="p0x2" fmla="*/ 9513 w 9594"/>
              <a:gd name="p0y2" fmla="*/ 0 h 997"/>
              <a:gd name="p0x3" fmla="*/ 9594 w 9594"/>
              <a:gd name="p0y3" fmla="*/ 80 h 997"/>
              <a:gd name="p0x4" fmla="*/ 9594 w 9594"/>
              <a:gd name="p0y4" fmla="*/ 180 h 997"/>
              <a:gd name="p0x5" fmla="*/ 9594 w 9594"/>
              <a:gd name="p0y5" fmla="*/ 817 h 997"/>
              <a:gd name="p0x6" fmla="*/ 9594 w 9594"/>
              <a:gd name="p0y6" fmla="*/ 916 h 997"/>
              <a:gd name="p0x7" fmla="*/ 9513 w 9594"/>
              <a:gd name="p0y7" fmla="*/ 997 h 997"/>
              <a:gd name="p0x8" fmla="*/ 9414 w 9594"/>
              <a:gd name="p0y8" fmla="*/ 997 h 997"/>
              <a:gd name="p0x9" fmla="*/ 180 w 9594"/>
              <a:gd name="p0y9" fmla="*/ 997 h 997"/>
              <a:gd name="p0x10" fmla="*/ 80 w 9594"/>
              <a:gd name="p0y10" fmla="*/ 997 h 997"/>
              <a:gd name="p0x11" fmla="*/ 0 w 9594"/>
              <a:gd name="p0y11" fmla="*/ 916 h 997"/>
              <a:gd name="p0x12" fmla="*/ 0 w 9594"/>
              <a:gd name="p0y12" fmla="*/ 817 h 997"/>
              <a:gd name="p0x13" fmla="*/ 0 w 9594"/>
              <a:gd name="p0y13" fmla="*/ 180 h 997"/>
              <a:gd name="p0x14" fmla="*/ 0 w 9594"/>
              <a:gd name="p0y14" fmla="*/ 80 h 997"/>
              <a:gd name="p0x15" fmla="*/ 80 w 9594"/>
              <a:gd name="p0y15" fmla="*/ 0 h 997"/>
              <a:gd name="p0x16" fmla="*/ 180 w 9594"/>
              <a:gd name="p0y16" fmla="*/ 0 h 9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9"/>
            </p:custDataLst>
          </p:nvPr>
        </p:nvSpPr>
        <p:spPr>
          <a:xfrm>
            <a:off x="923925" y="4971526"/>
            <a:ext cx="1098871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</a:t>
            </a:r>
            <a:r>
              <a:rPr lang="zh-CN" altLang="en-US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</a:t>
            </a:r>
            <a:endParaRPr lang="en-US" altLang="zh-CN"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50"/>
            </p:custDataLst>
          </p:nvPr>
        </p:nvSpPr>
        <p:spPr>
          <a:xfrm>
            <a:off x="1870396" y="5021532"/>
            <a:ext cx="1451077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24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24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÷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8 =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51"/>
            </p:custDataLst>
          </p:nvPr>
        </p:nvSpPr>
        <p:spPr>
          <a:xfrm>
            <a:off x="5721324" y="4945332"/>
            <a:ext cx="1294809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72</a:t>
            </a:r>
            <a:r>
              <a:rPr 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字节</a:t>
            </a:r>
            <a:endParaRPr lang="zh-CN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52"/>
            </p:custDataLst>
          </p:nvPr>
        </p:nvSpPr>
        <p:spPr>
          <a:xfrm>
            <a:off x="771525" y="5578475"/>
            <a:ext cx="6092190" cy="633095"/>
          </a:xfrm>
          <a:custGeom>
            <a:avLst/>
            <a:gdLst>
              <a:gd name="sw" fmla="*/ 1 w 9594"/>
              <a:gd name="sh" fmla="*/ 1 h 997"/>
              <a:gd name="mins" fmla="min sw sh"/>
              <a:gd name="dsw" fmla="+- 0 sw mins"/>
              <a:gd name="dsh" fmla="+- 0 sh mins"/>
              <a:gd name="p0x0" fmla="*/ 180 w 9594"/>
              <a:gd name="p0y0" fmla="*/ 0 h 997"/>
              <a:gd name="p0x1" fmla="*/ 9414 w 9594"/>
              <a:gd name="p0y1" fmla="*/ 0 h 997"/>
              <a:gd name="p0x2" fmla="*/ 9513 w 9594"/>
              <a:gd name="p0y2" fmla="*/ 0 h 997"/>
              <a:gd name="p0x3" fmla="*/ 9594 w 9594"/>
              <a:gd name="p0y3" fmla="*/ 80 h 997"/>
              <a:gd name="p0x4" fmla="*/ 9594 w 9594"/>
              <a:gd name="p0y4" fmla="*/ 180 h 997"/>
              <a:gd name="p0x5" fmla="*/ 9594 w 9594"/>
              <a:gd name="p0y5" fmla="*/ 817 h 997"/>
              <a:gd name="p0x6" fmla="*/ 9594 w 9594"/>
              <a:gd name="p0y6" fmla="*/ 916 h 997"/>
              <a:gd name="p0x7" fmla="*/ 9513 w 9594"/>
              <a:gd name="p0y7" fmla="*/ 997 h 997"/>
              <a:gd name="p0x8" fmla="*/ 9414 w 9594"/>
              <a:gd name="p0y8" fmla="*/ 997 h 997"/>
              <a:gd name="p0x9" fmla="*/ 180 w 9594"/>
              <a:gd name="p0y9" fmla="*/ 997 h 997"/>
              <a:gd name="p0x10" fmla="*/ 80 w 9594"/>
              <a:gd name="p0y10" fmla="*/ 997 h 997"/>
              <a:gd name="p0x11" fmla="*/ 0 w 9594"/>
              <a:gd name="p0y11" fmla="*/ 916 h 997"/>
              <a:gd name="p0x12" fmla="*/ 0 w 9594"/>
              <a:gd name="p0y12" fmla="*/ 817 h 997"/>
              <a:gd name="p0x13" fmla="*/ 0 w 9594"/>
              <a:gd name="p0y13" fmla="*/ 180 h 997"/>
              <a:gd name="p0x14" fmla="*/ 0 w 9594"/>
              <a:gd name="p0y14" fmla="*/ 80 h 997"/>
              <a:gd name="p0x15" fmla="*/ 80 w 9594"/>
              <a:gd name="p0y15" fmla="*/ 0 h 997"/>
              <a:gd name="p0x16" fmla="*/ 180 w 9594"/>
              <a:gd name="p0y16" fmla="*/ 0 h 9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53"/>
            </p:custDataLst>
          </p:nvPr>
        </p:nvSpPr>
        <p:spPr>
          <a:xfrm>
            <a:off x="923925" y="5719239"/>
            <a:ext cx="1098871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48</a:t>
            </a:r>
            <a:r>
              <a:rPr lang="zh-CN" altLang="en-US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2100" b="1">
                <a:solidFill>
                  <a:srgbClr val="4769E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48</a:t>
            </a:r>
            <a:endParaRPr lang="en-US" altLang="zh-CN" sz="2100" b="1">
              <a:solidFill>
                <a:srgbClr val="4769E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54"/>
            </p:custDataLst>
          </p:nvPr>
        </p:nvSpPr>
        <p:spPr>
          <a:xfrm>
            <a:off x="1870396" y="5769245"/>
            <a:ext cx="1451077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48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×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48 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÷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8 =</a:t>
            </a:r>
            <a:endParaRPr lang="en-US" alt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55"/>
            </p:custDataLst>
          </p:nvPr>
        </p:nvSpPr>
        <p:spPr>
          <a:xfrm>
            <a:off x="5531120" y="5693045"/>
            <a:ext cx="1485005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288</a:t>
            </a:r>
            <a:r>
              <a:rPr lang="zh-CN" sz="24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字节</a:t>
            </a:r>
            <a:endParaRPr lang="zh-CN" sz="24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56"/>
            </p:custDataLst>
          </p:nvPr>
        </p:nvSpPr>
        <p:spPr>
          <a:xfrm>
            <a:off x="7296785" y="2903855"/>
            <a:ext cx="4318635" cy="3568065"/>
          </a:xfrm>
          <a:custGeom>
            <a:avLst/>
            <a:gdLst>
              <a:gd name="sw" fmla="*/ 1 w 6800"/>
              <a:gd name="sh" fmla="*/ 1 h 5619"/>
              <a:gd name="mins" fmla="min sw sh"/>
              <a:gd name="dsw" fmla="+- 0 sw mins"/>
              <a:gd name="dsh" fmla="+- 0 sh mins"/>
              <a:gd name="p0x0" fmla="*/ 300 w 6800"/>
              <a:gd name="p0y0" fmla="*/ 0 h 5619"/>
              <a:gd name="p0x1" fmla="*/ 6500 w 6800"/>
              <a:gd name="p0y1" fmla="*/ 0 h 5619"/>
              <a:gd name="p0x2" fmla="*/ 6666 w 6800"/>
              <a:gd name="p0y2" fmla="*/ 0 h 5619"/>
              <a:gd name="p0x3" fmla="*/ 6800 w 6800"/>
              <a:gd name="p0y3" fmla="*/ 134 h 5619"/>
              <a:gd name="p0x4" fmla="*/ 6800 w 6800"/>
              <a:gd name="p0y4" fmla="*/ 300 h 5619"/>
              <a:gd name="p0x5" fmla="*/ 6800 w 6800"/>
              <a:gd name="p0y5" fmla="*/ 5319 h 5619"/>
              <a:gd name="p0x6" fmla="*/ 6800 w 6800"/>
              <a:gd name="p0y6" fmla="*/ 5484 h 5619"/>
              <a:gd name="p0x7" fmla="*/ 6666 w 6800"/>
              <a:gd name="p0y7" fmla="*/ 5619 h 5619"/>
              <a:gd name="p0x8" fmla="*/ 6500 w 6800"/>
              <a:gd name="p0y8" fmla="*/ 5619 h 5619"/>
              <a:gd name="p0x9" fmla="*/ 300 w 6800"/>
              <a:gd name="p0y9" fmla="*/ 5619 h 5619"/>
              <a:gd name="p0x10" fmla="*/ 134 w 6800"/>
              <a:gd name="p0y10" fmla="*/ 5619 h 5619"/>
              <a:gd name="p0x11" fmla="*/ 0 w 6800"/>
              <a:gd name="p0y11" fmla="*/ 5484 h 5619"/>
              <a:gd name="p0x12" fmla="*/ 0 w 6800"/>
              <a:gd name="p0y12" fmla="*/ 5319 h 5619"/>
              <a:gd name="p0x13" fmla="*/ 0 w 6800"/>
              <a:gd name="p0y13" fmla="*/ 300 h 5619"/>
              <a:gd name="p0x14" fmla="*/ 0 w 6800"/>
              <a:gd name="p0y14" fmla="*/ 134 h 5619"/>
              <a:gd name="p0x15" fmla="*/ 134 w 6800"/>
              <a:gd name="p0y15" fmla="*/ 0 h 5619"/>
              <a:gd name="p0x16" fmla="*/ 300 w 6800"/>
              <a:gd name="p0y16" fmla="*/ 0 h 561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3048A8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>
            <p:custDataLst>
              <p:tags r:id="rId57"/>
            </p:custDataLst>
          </p:nvPr>
        </p:nvSpPr>
        <p:spPr>
          <a:xfrm>
            <a:off x="9208135" y="366204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180 w 780"/>
              <a:gd name="p0y0" fmla="*/ 0 h 780"/>
              <a:gd name="p0x1" fmla="*/ 600 w 780"/>
              <a:gd name="p0y1" fmla="*/ 0 h 780"/>
              <a:gd name="p0x2" fmla="*/ 699 w 780"/>
              <a:gd name="p0y2" fmla="*/ 0 h 780"/>
              <a:gd name="p0x3" fmla="*/ 780 w 780"/>
              <a:gd name="p0y3" fmla="*/ 80 h 780"/>
              <a:gd name="p0x4" fmla="*/ 780 w 780"/>
              <a:gd name="p0y4" fmla="*/ 180 h 780"/>
              <a:gd name="p0x5" fmla="*/ 780 w 780"/>
              <a:gd name="p0y5" fmla="*/ 600 h 780"/>
              <a:gd name="p0x6" fmla="*/ 780 w 780"/>
              <a:gd name="p0y6" fmla="*/ 699 h 780"/>
              <a:gd name="p0x7" fmla="*/ 699 w 780"/>
              <a:gd name="p0y7" fmla="*/ 780 h 780"/>
              <a:gd name="p0x8" fmla="*/ 600 w 780"/>
              <a:gd name="p0y8" fmla="*/ 780 h 780"/>
              <a:gd name="p0x9" fmla="*/ 180 w 780"/>
              <a:gd name="p0y9" fmla="*/ 780 h 780"/>
              <a:gd name="p0x10" fmla="*/ 80 w 780"/>
              <a:gd name="p0y10" fmla="*/ 780 h 780"/>
              <a:gd name="p0x11" fmla="*/ 0 w 780"/>
              <a:gd name="p0y11" fmla="*/ 699 h 780"/>
              <a:gd name="p0x12" fmla="*/ 0 w 780"/>
              <a:gd name="p0y12" fmla="*/ 600 h 780"/>
              <a:gd name="p0x13" fmla="*/ 0 w 780"/>
              <a:gd name="p0y13" fmla="*/ 180 h 780"/>
              <a:gd name="p0x14" fmla="*/ 0 w 780"/>
              <a:gd name="p0y14" fmla="*/ 80 h 780"/>
              <a:gd name="p0x15" fmla="*/ 80 w 780"/>
              <a:gd name="p0y15" fmla="*/ 0 h 780"/>
              <a:gd name="p0x16" fmla="*/ 18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58"/>
            </p:custDataLst>
          </p:nvPr>
        </p:nvPicPr>
        <p:blipFill>
          <a:blip r:embed="rId59">
            <a:extLst>
              <a:ext uri="{96DAC541-7B7A-43D3-8B79-37D633B846F1}">
                <asvg:svgBlip xmlns:asvg="http://schemas.microsoft.com/office/drawing/2016/SVG/main" r:embed="rId60"/>
              </a:ext>
            </a:extLst>
          </a:blip>
          <a:srcRect t="-7143" b="-7143"/>
          <a:stretch>
            <a:fillRect/>
          </a:stretch>
        </p:blipFill>
        <p:spPr>
          <a:xfrm>
            <a:off x="9303385" y="3757295"/>
            <a:ext cx="304800" cy="304800"/>
          </a:xfrm>
          <a:prstGeom prst="rect">
            <a:avLst/>
          </a:prstGeom>
        </p:spPr>
      </p:pic>
      <p:sp>
        <p:nvSpPr>
          <p:cNvPr id="47" name="文本框 46"/>
          <p:cNvSpPr txBox="1"/>
          <p:nvPr>
            <p:custDataLst>
              <p:tags r:id="rId61"/>
            </p:custDataLst>
          </p:nvPr>
        </p:nvSpPr>
        <p:spPr>
          <a:xfrm>
            <a:off x="7856192" y="4287203"/>
            <a:ext cx="3200400" cy="10143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点阵越大，字形越清晰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33000"/>
              </a:lnSpc>
            </a:pPr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占用的存储空间也越大</a:t>
            </a:r>
            <a:endParaRPr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任意多边形 47"/>
          <p:cNvSpPr/>
          <p:nvPr>
            <p:custDataLst>
              <p:tags r:id="rId62"/>
            </p:custDataLst>
          </p:nvPr>
        </p:nvSpPr>
        <p:spPr>
          <a:xfrm>
            <a:off x="8434705" y="5437505"/>
            <a:ext cx="887730" cy="276225"/>
          </a:xfrm>
          <a:custGeom>
            <a:avLst/>
            <a:gdLst>
              <a:gd name="sw" fmla="*/ 1 w 1398"/>
              <a:gd name="sh" fmla="*/ 1 h 435"/>
              <a:gd name="mins" fmla="min sw sh"/>
              <a:gd name="dsw" fmla="+- 0 sw mins"/>
              <a:gd name="dsh" fmla="+- 0 sh mins"/>
              <a:gd name="p0x0" fmla="*/ 217 w 1398"/>
              <a:gd name="p0y0" fmla="*/ 0 h 435"/>
              <a:gd name="p0x1" fmla="*/ 1180 w 1398"/>
              <a:gd name="p0y1" fmla="*/ 0 h 435"/>
              <a:gd name="p0x2" fmla="*/ 1300 w 1398"/>
              <a:gd name="p0y2" fmla="*/ 0 h 435"/>
              <a:gd name="p0x3" fmla="*/ 1398 w 1398"/>
              <a:gd name="p0y3" fmla="*/ 97 h 435"/>
              <a:gd name="p0x4" fmla="*/ 1398 w 1398"/>
              <a:gd name="p0y4" fmla="*/ 217 h 435"/>
              <a:gd name="p0x5" fmla="*/ 1398 w 1398"/>
              <a:gd name="p0y5" fmla="*/ 337 h 435"/>
              <a:gd name="p0x6" fmla="*/ 1300 w 1398"/>
              <a:gd name="p0y6" fmla="*/ 435 h 435"/>
              <a:gd name="p0x7" fmla="*/ 1180 w 1398"/>
              <a:gd name="p0y7" fmla="*/ 435 h 435"/>
              <a:gd name="p0x8" fmla="*/ 217 w 1398"/>
              <a:gd name="p0y8" fmla="*/ 435 h 435"/>
              <a:gd name="p0x9" fmla="*/ 97 w 1398"/>
              <a:gd name="p0y9" fmla="*/ 435 h 435"/>
              <a:gd name="p0x10" fmla="*/ 0 w 1398"/>
              <a:gd name="p0y10" fmla="*/ 337 h 435"/>
              <a:gd name="p0x11" fmla="*/ 0 w 1398"/>
              <a:gd name="p0y11" fmla="*/ 217 h 435"/>
              <a:gd name="p0x12" fmla="*/ 0 w 1398"/>
              <a:gd name="p0y12" fmla="*/ 97 h 435"/>
              <a:gd name="p0x13" fmla="*/ 97 w 1398"/>
              <a:gd name="p0y13" fmla="*/ 0 h 435"/>
              <a:gd name="p0x14" fmla="*/ 217 w 1398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>
            <p:custDataLst>
              <p:tags r:id="rId63"/>
            </p:custDataLst>
          </p:nvPr>
        </p:nvSpPr>
        <p:spPr>
          <a:xfrm>
            <a:off x="8473383" y="5475837"/>
            <a:ext cx="81155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清晰度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↑</a:t>
            </a:r>
            <a:endParaRPr lang="en-US" altLang="zh-CN"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" name="任意多边形 49"/>
          <p:cNvSpPr/>
          <p:nvPr>
            <p:custDataLst>
              <p:tags r:id="rId64"/>
            </p:custDataLst>
          </p:nvPr>
        </p:nvSpPr>
        <p:spPr>
          <a:xfrm>
            <a:off x="9436735" y="5437505"/>
            <a:ext cx="1040765" cy="276225"/>
          </a:xfrm>
          <a:custGeom>
            <a:avLst/>
            <a:gdLst>
              <a:gd name="sw" fmla="*/ 1 w 1638"/>
              <a:gd name="sh" fmla="*/ 1 h 435"/>
              <a:gd name="mins" fmla="min sw sh"/>
              <a:gd name="dsw" fmla="+- 0 sw mins"/>
              <a:gd name="dsh" fmla="+- 0 sh mins"/>
              <a:gd name="p0x0" fmla="*/ 217 w 1638"/>
              <a:gd name="p0y0" fmla="*/ 0 h 435"/>
              <a:gd name="p0x1" fmla="*/ 1420 w 1638"/>
              <a:gd name="p0y1" fmla="*/ 0 h 435"/>
              <a:gd name="p0x2" fmla="*/ 1540 w 1638"/>
              <a:gd name="p0y2" fmla="*/ 0 h 435"/>
              <a:gd name="p0x3" fmla="*/ 1638 w 1638"/>
              <a:gd name="p0y3" fmla="*/ 97 h 435"/>
              <a:gd name="p0x4" fmla="*/ 1638 w 1638"/>
              <a:gd name="p0y4" fmla="*/ 217 h 435"/>
              <a:gd name="p0x5" fmla="*/ 1638 w 1638"/>
              <a:gd name="p0y5" fmla="*/ 337 h 435"/>
              <a:gd name="p0x6" fmla="*/ 1540 w 1638"/>
              <a:gd name="p0y6" fmla="*/ 435 h 435"/>
              <a:gd name="p0x7" fmla="*/ 1420 w 1638"/>
              <a:gd name="p0y7" fmla="*/ 435 h 435"/>
              <a:gd name="p0x8" fmla="*/ 217 w 1638"/>
              <a:gd name="p0y8" fmla="*/ 435 h 435"/>
              <a:gd name="p0x9" fmla="*/ 97 w 1638"/>
              <a:gd name="p0y9" fmla="*/ 435 h 435"/>
              <a:gd name="p0x10" fmla="*/ 0 w 1638"/>
              <a:gd name="p0y10" fmla="*/ 337 h 435"/>
              <a:gd name="p0x11" fmla="*/ 0 w 1638"/>
              <a:gd name="p0y11" fmla="*/ 217 h 435"/>
              <a:gd name="p0x12" fmla="*/ 0 w 1638"/>
              <a:gd name="p0y12" fmla="*/ 97 h 435"/>
              <a:gd name="p0x13" fmla="*/ 97 w 1638"/>
              <a:gd name="p0y13" fmla="*/ 0 h 435"/>
              <a:gd name="p0x14" fmla="*/ 217 w 1638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>
            <p:custDataLst>
              <p:tags r:id="rId65"/>
            </p:custDataLst>
          </p:nvPr>
        </p:nvSpPr>
        <p:spPr>
          <a:xfrm>
            <a:off x="9475442" y="5475837"/>
            <a:ext cx="963958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存储空间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↑</a:t>
            </a:r>
            <a:endParaRPr lang="en-US" altLang="zh-CN"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多媒体数据的表示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273" t="-10303" r="-2273" b="-10303"/>
          <a:stretch>
            <a:fillRect/>
          </a:stretch>
        </p:blipFill>
        <p:spPr>
          <a:xfrm>
            <a:off x="871220" y="1385570"/>
            <a:ext cx="21907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3159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图像数字化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8"/>
            </p:custDataLst>
          </p:nvPr>
        </p:nvSpPr>
        <p:spPr>
          <a:xfrm>
            <a:off x="771525" y="244729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828675" y="2504440"/>
            <a:ext cx="152400" cy="15240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1152525" y="2414140"/>
            <a:ext cx="270168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三大步骤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1152525" y="2689412"/>
            <a:ext cx="270168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采样（分辨率）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量化（颜色深度）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压缩编码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4"/>
            </p:custDataLst>
          </p:nvPr>
        </p:nvSpPr>
        <p:spPr>
          <a:xfrm>
            <a:off x="771525" y="39382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847725" y="3995420"/>
            <a:ext cx="114300" cy="152400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1152525" y="3905250"/>
            <a:ext cx="169634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常见格式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1152525" y="4180522"/>
            <a:ext cx="203924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bmp, gif, jpg, png, tif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20"/>
            </p:custDataLst>
          </p:nvPr>
        </p:nvSpPr>
        <p:spPr>
          <a:xfrm>
            <a:off x="771525" y="515493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6250" r="-6250"/>
          <a:stretch>
            <a:fillRect/>
          </a:stretch>
        </p:blipFill>
        <p:spPr>
          <a:xfrm>
            <a:off x="819150" y="5212080"/>
            <a:ext cx="171450" cy="15240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4"/>
            </p:custDataLst>
          </p:nvPr>
        </p:nvSpPr>
        <p:spPr>
          <a:xfrm>
            <a:off x="1152525" y="5122069"/>
            <a:ext cx="1825971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标准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1152525" y="5397341"/>
            <a:ext cx="199742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JPEG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MPEG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H.261</a:t>
            </a:r>
            <a:endParaRPr lang="en-US" altLang="zh-CN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6"/>
            </p:custDataLst>
          </p:nvPr>
        </p:nvSpPr>
        <p:spPr>
          <a:xfrm>
            <a:off x="4306570" y="1109345"/>
            <a:ext cx="3578225" cy="5362575"/>
          </a:xfrm>
          <a:custGeom>
            <a:avLst/>
            <a:gdLst>
              <a:gd name="sw" fmla="*/ 1 w 5635"/>
              <a:gd name="sh" fmla="*/ 1 h 8445"/>
              <a:gd name="mins" fmla="min sw sh"/>
              <a:gd name="dsw" fmla="+- 0 sw mins"/>
              <a:gd name="dsh" fmla="+- 0 sh mins"/>
              <a:gd name="p0x0" fmla="*/ 300 w 5635"/>
              <a:gd name="p0y0" fmla="*/ 0 h 8445"/>
              <a:gd name="p0x1" fmla="*/ 5335 w 5635"/>
              <a:gd name="p0y1" fmla="*/ 0 h 8445"/>
              <a:gd name="p0x2" fmla="*/ 5501 w 5635"/>
              <a:gd name="p0y2" fmla="*/ 0 h 8445"/>
              <a:gd name="p0x3" fmla="*/ 5635 w 5635"/>
              <a:gd name="p0y3" fmla="*/ 134 h 8445"/>
              <a:gd name="p0x4" fmla="*/ 5635 w 5635"/>
              <a:gd name="p0y4" fmla="*/ 300 h 8445"/>
              <a:gd name="p0x5" fmla="*/ 5635 w 5635"/>
              <a:gd name="p0y5" fmla="*/ 8145 h 8445"/>
              <a:gd name="p0x6" fmla="*/ 5635 w 5635"/>
              <a:gd name="p0y6" fmla="*/ 8310 h 8445"/>
              <a:gd name="p0x7" fmla="*/ 5501 w 5635"/>
              <a:gd name="p0y7" fmla="*/ 8445 h 8445"/>
              <a:gd name="p0x8" fmla="*/ 5335 w 5635"/>
              <a:gd name="p0y8" fmla="*/ 8445 h 8445"/>
              <a:gd name="p0x9" fmla="*/ 300 w 5635"/>
              <a:gd name="p0y9" fmla="*/ 8445 h 8445"/>
              <a:gd name="p0x10" fmla="*/ 134 w 5635"/>
              <a:gd name="p0y10" fmla="*/ 8445 h 8445"/>
              <a:gd name="p0x11" fmla="*/ 0 w 5635"/>
              <a:gd name="p0y11" fmla="*/ 8310 h 8445"/>
              <a:gd name="p0x12" fmla="*/ 0 w 5635"/>
              <a:gd name="p0y12" fmla="*/ 8145 h 8445"/>
              <a:gd name="p0x13" fmla="*/ 0 w 5635"/>
              <a:gd name="p0y13" fmla="*/ 300 h 8445"/>
              <a:gd name="p0x14" fmla="*/ 0 w 5635"/>
              <a:gd name="p0y14" fmla="*/ 134 h 8445"/>
              <a:gd name="p0x15" fmla="*/ 134 w 5635"/>
              <a:gd name="p0y15" fmla="*/ 0 h 8445"/>
              <a:gd name="p0x16" fmla="*/ 300 w 5635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7"/>
            </p:custDataLst>
          </p:nvPr>
        </p:nvSpPr>
        <p:spPr>
          <a:xfrm>
            <a:off x="450151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 l="-6522" t="-7681" r="-6522" b="-7681"/>
          <a:stretch>
            <a:fillRect/>
          </a:stretch>
        </p:blipFill>
        <p:spPr>
          <a:xfrm>
            <a:off x="4587240" y="1385570"/>
            <a:ext cx="247650" cy="2527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31"/>
            </p:custDataLst>
          </p:nvPr>
        </p:nvSpPr>
        <p:spPr>
          <a:xfrm>
            <a:off x="5035305" y="133159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声音数字化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2"/>
            </p:custDataLst>
          </p:nvPr>
        </p:nvSpPr>
        <p:spPr>
          <a:xfrm>
            <a:off x="4501515" y="294386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 t="-16667" b="-16667"/>
          <a:stretch>
            <a:fillRect/>
          </a:stretch>
        </p:blipFill>
        <p:spPr>
          <a:xfrm>
            <a:off x="4558665" y="3001010"/>
            <a:ext cx="152400" cy="152400"/>
          </a:xfrm>
          <a:prstGeom prst="rect">
            <a:avLst/>
          </a:prstGeom>
        </p:spPr>
      </p:pic>
      <p:sp>
        <p:nvSpPr>
          <p:cNvPr id="26" name="文本框 25"/>
          <p:cNvSpPr txBox="1"/>
          <p:nvPr>
            <p:custDataLst>
              <p:tags r:id="rId36"/>
            </p:custDataLst>
          </p:nvPr>
        </p:nvSpPr>
        <p:spPr>
          <a:xfrm>
            <a:off x="4882905" y="2911154"/>
            <a:ext cx="2368972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过程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37"/>
            </p:custDataLst>
          </p:nvPr>
        </p:nvSpPr>
        <p:spPr>
          <a:xfrm>
            <a:off x="4882905" y="3186427"/>
            <a:ext cx="2540422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采样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量化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编码（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A/D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转换）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38"/>
            </p:custDataLst>
          </p:nvPr>
        </p:nvSpPr>
        <p:spPr>
          <a:xfrm>
            <a:off x="4501515" y="46577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/>
          <a:stretch>
            <a:fillRect/>
          </a:stretch>
        </p:blipFill>
        <p:spPr>
          <a:xfrm>
            <a:off x="4577715" y="4714875"/>
            <a:ext cx="114300" cy="152400"/>
          </a:xfrm>
          <a:prstGeom prst="rect">
            <a:avLst/>
          </a:prstGeom>
        </p:spPr>
      </p:pic>
      <p:sp>
        <p:nvSpPr>
          <p:cNvPr id="30" name="文本框 29"/>
          <p:cNvSpPr txBox="1"/>
          <p:nvPr>
            <p:custDataLst>
              <p:tags r:id="rId42"/>
            </p:custDataLst>
          </p:nvPr>
        </p:nvSpPr>
        <p:spPr>
          <a:xfrm>
            <a:off x="4882905" y="4624987"/>
            <a:ext cx="2108521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常见格式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43"/>
            </p:custDataLst>
          </p:nvPr>
        </p:nvSpPr>
        <p:spPr>
          <a:xfrm>
            <a:off x="4882905" y="4900260"/>
            <a:ext cx="245142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wav, mp3, wma, flac, aac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4"/>
            </p:custDataLst>
          </p:nvPr>
        </p:nvSpPr>
        <p:spPr>
          <a:xfrm>
            <a:off x="8141970" y="1109345"/>
            <a:ext cx="3473450" cy="5362575"/>
          </a:xfrm>
          <a:custGeom>
            <a:avLst/>
            <a:gdLst>
              <a:gd name="sw" fmla="*/ 1 w 5469"/>
              <a:gd name="sh" fmla="*/ 1 h 8445"/>
              <a:gd name="mins" fmla="min sw sh"/>
              <a:gd name="dsw" fmla="+- 0 sw mins"/>
              <a:gd name="dsh" fmla="+- 0 sh mins"/>
              <a:gd name="p0x0" fmla="*/ 300 w 5469"/>
              <a:gd name="p0y0" fmla="*/ 0 h 8445"/>
              <a:gd name="p0x1" fmla="*/ 5169 w 5469"/>
              <a:gd name="p0y1" fmla="*/ 0 h 8445"/>
              <a:gd name="p0x2" fmla="*/ 5335 w 5469"/>
              <a:gd name="p0y2" fmla="*/ 0 h 8445"/>
              <a:gd name="p0x3" fmla="*/ 5469 w 5469"/>
              <a:gd name="p0y3" fmla="*/ 134 h 8445"/>
              <a:gd name="p0x4" fmla="*/ 5469 w 5469"/>
              <a:gd name="p0y4" fmla="*/ 300 h 8445"/>
              <a:gd name="p0x5" fmla="*/ 5469 w 5469"/>
              <a:gd name="p0y5" fmla="*/ 8145 h 8445"/>
              <a:gd name="p0x6" fmla="*/ 5469 w 5469"/>
              <a:gd name="p0y6" fmla="*/ 8310 h 8445"/>
              <a:gd name="p0x7" fmla="*/ 5335 w 5469"/>
              <a:gd name="p0y7" fmla="*/ 8445 h 8445"/>
              <a:gd name="p0x8" fmla="*/ 5169 w 5469"/>
              <a:gd name="p0y8" fmla="*/ 8445 h 8445"/>
              <a:gd name="p0x9" fmla="*/ 300 w 5469"/>
              <a:gd name="p0y9" fmla="*/ 8445 h 8445"/>
              <a:gd name="p0x10" fmla="*/ 134 w 5469"/>
              <a:gd name="p0y10" fmla="*/ 8445 h 8445"/>
              <a:gd name="p0x11" fmla="*/ 0 w 5469"/>
              <a:gd name="p0y11" fmla="*/ 8310 h 8445"/>
              <a:gd name="p0x12" fmla="*/ 0 w 5469"/>
              <a:gd name="p0y12" fmla="*/ 8145 h 8445"/>
              <a:gd name="p0x13" fmla="*/ 0 w 5469"/>
              <a:gd name="p0y13" fmla="*/ 300 h 8445"/>
              <a:gd name="p0x14" fmla="*/ 0 w 5469"/>
              <a:gd name="p0y14" fmla="*/ 134 h 8445"/>
              <a:gd name="p0x15" fmla="*/ 134 w 5469"/>
              <a:gd name="p0y15" fmla="*/ 0 h 8445"/>
              <a:gd name="p0x16" fmla="*/ 300 w 5469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45"/>
            </p:custDataLst>
          </p:nvPr>
        </p:nvSpPr>
        <p:spPr>
          <a:xfrm>
            <a:off x="8337550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 l="-6667" t="-19825" r="-6667" b="-19825"/>
          <a:stretch>
            <a:fillRect/>
          </a:stretch>
        </p:blipFill>
        <p:spPr>
          <a:xfrm>
            <a:off x="8406765" y="1385570"/>
            <a:ext cx="280670" cy="252730"/>
          </a:xfrm>
          <a:prstGeom prst="rect">
            <a:avLst/>
          </a:prstGeom>
        </p:spPr>
      </p:pic>
      <p:sp>
        <p:nvSpPr>
          <p:cNvPr id="35" name="文本框 34"/>
          <p:cNvSpPr txBox="1"/>
          <p:nvPr>
            <p:custDataLst>
              <p:tags r:id="rId49"/>
            </p:custDataLst>
          </p:nvPr>
        </p:nvSpPr>
        <p:spPr>
          <a:xfrm>
            <a:off x="8871194" y="133159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视频数字化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50"/>
            </p:custDataLst>
          </p:nvPr>
        </p:nvSpPr>
        <p:spPr>
          <a:xfrm>
            <a:off x="8337550" y="25158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>
            <p:custDataLst>
              <p:tags r:id="rId51"/>
            </p:custDataLst>
          </p:nvPr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 t="-7143" b="-7143"/>
          <a:stretch>
            <a:fillRect/>
          </a:stretch>
        </p:blipFill>
        <p:spPr>
          <a:xfrm>
            <a:off x="8404225" y="2573020"/>
            <a:ext cx="133350" cy="152400"/>
          </a:xfrm>
          <a:prstGeom prst="rect">
            <a:avLst/>
          </a:prstGeom>
        </p:spPr>
      </p:pic>
      <p:sp>
        <p:nvSpPr>
          <p:cNvPr id="38" name="文本框 37"/>
          <p:cNvSpPr txBox="1"/>
          <p:nvPr>
            <p:custDataLst>
              <p:tags r:id="rId54"/>
            </p:custDataLst>
          </p:nvPr>
        </p:nvSpPr>
        <p:spPr>
          <a:xfrm>
            <a:off x="8718794" y="2482672"/>
            <a:ext cx="2509247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构成原理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55"/>
            </p:custDataLst>
          </p:nvPr>
        </p:nvSpPr>
        <p:spPr>
          <a:xfrm>
            <a:off x="8718794" y="2757945"/>
            <a:ext cx="268069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由连续图像帧构成（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≥25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帧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56"/>
            </p:custDataLst>
          </p:nvPr>
        </p:nvSpPr>
        <p:spPr>
          <a:xfrm>
            <a:off x="8337550" y="380111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57"/>
            </p:custDataLst>
          </p:nvPr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rcRect t="-7143" b="-7143"/>
          <a:stretch>
            <a:fillRect/>
          </a:stretch>
        </p:blipFill>
        <p:spPr>
          <a:xfrm>
            <a:off x="8404225" y="3858260"/>
            <a:ext cx="133350" cy="152400"/>
          </a:xfrm>
          <a:prstGeom prst="rect">
            <a:avLst/>
          </a:prstGeom>
        </p:spPr>
      </p:pic>
      <p:sp>
        <p:nvSpPr>
          <p:cNvPr id="42" name="文本框 41"/>
          <p:cNvSpPr txBox="1"/>
          <p:nvPr>
            <p:custDataLst>
              <p:tags r:id="rId60"/>
            </p:custDataLst>
          </p:nvPr>
        </p:nvSpPr>
        <p:spPr>
          <a:xfrm>
            <a:off x="8718794" y="3768033"/>
            <a:ext cx="1543127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数据特征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61"/>
            </p:custDataLst>
          </p:nvPr>
        </p:nvSpPr>
        <p:spPr>
          <a:xfrm>
            <a:off x="8718794" y="4043306"/>
            <a:ext cx="17145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数据量大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必须压缩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62"/>
            </p:custDataLst>
          </p:nvPr>
        </p:nvSpPr>
        <p:spPr>
          <a:xfrm>
            <a:off x="8337550" y="50863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>
            <p:custDataLst>
              <p:tags r:id="rId63"/>
            </p:custDataLst>
          </p:nvPr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rcRect/>
          <a:stretch>
            <a:fillRect/>
          </a:stretch>
        </p:blipFill>
        <p:spPr>
          <a:xfrm>
            <a:off x="8413750" y="5143500"/>
            <a:ext cx="114300" cy="152400"/>
          </a:xfrm>
          <a:prstGeom prst="rect">
            <a:avLst/>
          </a:prstGeom>
        </p:spPr>
      </p:pic>
      <p:sp>
        <p:nvSpPr>
          <p:cNvPr id="46" name="文本框 45"/>
          <p:cNvSpPr txBox="1"/>
          <p:nvPr>
            <p:custDataLst>
              <p:tags r:id="rId66"/>
            </p:custDataLst>
          </p:nvPr>
        </p:nvSpPr>
        <p:spPr>
          <a:xfrm>
            <a:off x="8718794" y="5053384"/>
            <a:ext cx="2231822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常见格式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67"/>
            </p:custDataLst>
          </p:nvPr>
        </p:nvSpPr>
        <p:spPr>
          <a:xfrm>
            <a:off x="8718794" y="5328657"/>
            <a:ext cx="2574731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AVI, MPEG, MOV, RM, ASF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拓展知识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——CCF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终身成就奖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71500" y="1090613"/>
            <a:ext cx="11049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中国计算机学会（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CCF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）终身成就奖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授予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岁以上、为中国计算机事业做出卓越贡献的科学家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>
          <a:xfrm>
            <a:off x="1988185" y="60960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3846" t="-16061" r="-3846" b="-16061"/>
          <a:stretch>
            <a:fillRect/>
          </a:stretch>
        </p:blipFill>
        <p:spPr>
          <a:xfrm>
            <a:off x="2054860" y="6157595"/>
            <a:ext cx="133350" cy="13843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2293515" y="6115050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默默奉献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4396105" y="60960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2333" t="-5897" r="-2333" b="-5897"/>
          <a:stretch>
            <a:fillRect/>
          </a:stretch>
        </p:blipFill>
        <p:spPr>
          <a:xfrm>
            <a:off x="4479925" y="6157595"/>
            <a:ext cx="99695" cy="1384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4701407" y="6115050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创新求实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6804025" y="60960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6970" t="-5897" r="-6970" b="-5897"/>
          <a:stretch>
            <a:fillRect/>
          </a:stretch>
        </p:blipFill>
        <p:spPr>
          <a:xfrm>
            <a:off x="6877685" y="6157595"/>
            <a:ext cx="119380" cy="1384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7109298" y="6115050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严谨治学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9211945" y="60960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 l="-3846" t="-5897" r="-3846" b="-5897"/>
          <a:stretch>
            <a:fillRect/>
          </a:stretch>
        </p:blipFill>
        <p:spPr>
          <a:xfrm>
            <a:off x="9278620" y="6157595"/>
            <a:ext cx="133350" cy="13843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9517190" y="6115050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甘为人梯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23"/>
            </p:custDataLst>
          </p:nvPr>
        </p:nvSpPr>
        <p:spPr>
          <a:xfrm>
            <a:off x="575945" y="1528445"/>
            <a:ext cx="11039475" cy="4333875"/>
          </a:xfrm>
          <a:custGeom>
            <a:avLst/>
            <a:gdLst>
              <a:gd name="sw" fmla="*/ 1 w 17385"/>
              <a:gd name="sh" fmla="*/ 1 h 6825"/>
              <a:gd name="mins" fmla="min sw sh"/>
              <a:gd name="dsw" fmla="+- 0 sw mins"/>
              <a:gd name="dsh" fmla="+- 0 sh mins"/>
              <a:gd name="p0x0" fmla="*/ 300 w 17385"/>
              <a:gd name="p0y0" fmla="*/ 0 h 6825"/>
              <a:gd name="p0x1" fmla="*/ 17085 w 17385"/>
              <a:gd name="p0y1" fmla="*/ 0 h 6825"/>
              <a:gd name="p0x2" fmla="*/ 17250 w 17385"/>
              <a:gd name="p0y2" fmla="*/ 0 h 6825"/>
              <a:gd name="p0x3" fmla="*/ 17385 w 17385"/>
              <a:gd name="p0y3" fmla="*/ 134 h 6825"/>
              <a:gd name="p0x4" fmla="*/ 17385 w 17385"/>
              <a:gd name="p0y4" fmla="*/ 300 h 6825"/>
              <a:gd name="p0x5" fmla="*/ 17385 w 17385"/>
              <a:gd name="p0y5" fmla="*/ 6525 h 6825"/>
              <a:gd name="p0x6" fmla="*/ 17385 w 17385"/>
              <a:gd name="p0y6" fmla="*/ 6690 h 6825"/>
              <a:gd name="p0x7" fmla="*/ 17250 w 17385"/>
              <a:gd name="p0y7" fmla="*/ 6825 h 6825"/>
              <a:gd name="p0x8" fmla="*/ 17085 w 17385"/>
              <a:gd name="p0y8" fmla="*/ 6825 h 6825"/>
              <a:gd name="p0x9" fmla="*/ 300 w 17385"/>
              <a:gd name="p0y9" fmla="*/ 6825 h 6825"/>
              <a:gd name="p0x10" fmla="*/ 134 w 17385"/>
              <a:gd name="p0y10" fmla="*/ 6825 h 6825"/>
              <a:gd name="p0x11" fmla="*/ 0 w 17385"/>
              <a:gd name="p0y11" fmla="*/ 6690 h 6825"/>
              <a:gd name="p0x12" fmla="*/ 0 w 17385"/>
              <a:gd name="p0y12" fmla="*/ 6525 h 6825"/>
              <a:gd name="p0x13" fmla="*/ 0 w 17385"/>
              <a:gd name="p0y13" fmla="*/ 300 h 6825"/>
              <a:gd name="p0x14" fmla="*/ 0 w 17385"/>
              <a:gd name="p0y14" fmla="*/ 134 h 6825"/>
              <a:gd name="p0x15" fmla="*/ 134 w 17385"/>
              <a:gd name="p0y15" fmla="*/ 0 h 6825"/>
              <a:gd name="p0x16" fmla="*/ 300 w 17385"/>
              <a:gd name="p0y16" fmla="*/ 0 h 68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6" name="表格 5"/>
          <p:cNvGraphicFramePr/>
          <p:nvPr>
            <p:custDataLst>
              <p:tags r:id="rId24"/>
            </p:custDataLst>
          </p:nvPr>
        </p:nvGraphicFramePr>
        <p:xfrm>
          <a:off x="771525" y="1743075"/>
          <a:ext cx="10648950" cy="3924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7835"/>
                <a:gridCol w="1916753"/>
                <a:gridCol w="7454350"/>
              </a:tblGrid>
              <a:tr h="440977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年份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B8C9E5"/>
                      </a:solidFill>
                      <a:prstDash val="solid"/>
                    </a:lnT>
                    <a:lnB w="9525">
                      <a:solidFill>
                        <a:srgbClr val="B8C9E5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获奖者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B8C9E5"/>
                      </a:solidFill>
                      <a:prstDash val="solid"/>
                    </a:lnT>
                    <a:lnB w="9525">
                      <a:solidFill>
                        <a:srgbClr val="B8C9E5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核心贡献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B8C9E5"/>
                      </a:solidFill>
                      <a:prstDash val="solid"/>
                    </a:lnT>
                    <a:lnB w="9525">
                      <a:solidFill>
                        <a:srgbClr val="B8C9E5"/>
                      </a:solidFill>
                      <a:prstDash val="solid"/>
                    </a:lnB>
                    <a:noFill/>
                  </a:tcPr>
                </a:tc>
              </a:tr>
              <a:tr h="500657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2010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B8C9E5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张效祥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B8C9E5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中国第一台大型通用电子计算机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104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机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B8C9E5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495300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2010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夏培肃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第一台自行设计通用电子计算机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107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机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495300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2011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杨芙清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第一台百万次集成电路计算机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150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机操作系统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495300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2015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倪光南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联想式汉字系统，汉字输入联想功能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495300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2016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沈绪榜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中国芯片计算机开拓者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495300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2020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陈国良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创建中国第一个国家高性能计算中心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506164"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2021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B8C9E5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张景中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B8C9E5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机器定理证明智能化，长期科普贡献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B8C9E5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课堂总结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核心知识点回顾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5400675" cy="2562225"/>
          </a:xfrm>
          <a:custGeom>
            <a:avLst/>
            <a:gdLst>
              <a:gd name="sw" fmla="*/ 1 w 8505"/>
              <a:gd name="sh" fmla="*/ 1 h 4035"/>
              <a:gd name="mins" fmla="min sw sh"/>
              <a:gd name="dsw" fmla="+- 0 sw mins"/>
              <a:gd name="dsh" fmla="+- 0 sh mins"/>
              <a:gd name="p0x0" fmla="*/ 300 w 8505"/>
              <a:gd name="p0y0" fmla="*/ 0 h 4035"/>
              <a:gd name="p0x1" fmla="*/ 8205 w 8505"/>
              <a:gd name="p0y1" fmla="*/ 0 h 4035"/>
              <a:gd name="p0x2" fmla="*/ 8370 w 8505"/>
              <a:gd name="p0y2" fmla="*/ 0 h 4035"/>
              <a:gd name="p0x3" fmla="*/ 8505 w 8505"/>
              <a:gd name="p0y3" fmla="*/ 134 h 4035"/>
              <a:gd name="p0x4" fmla="*/ 8505 w 8505"/>
              <a:gd name="p0y4" fmla="*/ 300 h 4035"/>
              <a:gd name="p0x5" fmla="*/ 8505 w 8505"/>
              <a:gd name="p0y5" fmla="*/ 3735 h 4035"/>
              <a:gd name="p0x6" fmla="*/ 8505 w 8505"/>
              <a:gd name="p0y6" fmla="*/ 3900 h 4035"/>
              <a:gd name="p0x7" fmla="*/ 8370 w 8505"/>
              <a:gd name="p0y7" fmla="*/ 4035 h 4035"/>
              <a:gd name="p0x8" fmla="*/ 8205 w 8505"/>
              <a:gd name="p0y8" fmla="*/ 4035 h 4035"/>
              <a:gd name="p0x9" fmla="*/ 300 w 8505"/>
              <a:gd name="p0y9" fmla="*/ 4035 h 4035"/>
              <a:gd name="p0x10" fmla="*/ 134 w 8505"/>
              <a:gd name="p0y10" fmla="*/ 4035 h 4035"/>
              <a:gd name="p0x11" fmla="*/ 0 w 8505"/>
              <a:gd name="p0y11" fmla="*/ 3900 h 4035"/>
              <a:gd name="p0x12" fmla="*/ 0 w 8505"/>
              <a:gd name="p0y12" fmla="*/ 3735 h 4035"/>
              <a:gd name="p0x13" fmla="*/ 0 w 8505"/>
              <a:gd name="p0y13" fmla="*/ 300 h 4035"/>
              <a:gd name="p0x14" fmla="*/ 0 w 8505"/>
              <a:gd name="p0y14" fmla="*/ 134 h 4035"/>
              <a:gd name="p0x15" fmla="*/ 134 w 8505"/>
              <a:gd name="p0y15" fmla="*/ 0 h 4035"/>
              <a:gd name="p0x16" fmla="*/ 300 w 8505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6744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6795" t="-3067" r="-6795" b="-3067"/>
          <a:stretch>
            <a:fillRect/>
          </a:stretch>
        </p:blipFill>
        <p:spPr>
          <a:xfrm>
            <a:off x="840105" y="1755140"/>
            <a:ext cx="281305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701213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发展史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2192703"/>
            <a:ext cx="501015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世界：</a:t>
            </a: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ENIAC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冯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诺依曼体系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四代演变（电子管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晶体管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集成电路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大规模集成电路）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771525" y="2817485"/>
            <a:ext cx="50101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中国：</a:t>
            </a: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103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银河系列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龙芯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曙光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6214745" y="1109345"/>
            <a:ext cx="5400675" cy="2562225"/>
          </a:xfrm>
          <a:custGeom>
            <a:avLst/>
            <a:gdLst>
              <a:gd name="sw" fmla="*/ 1 w 8505"/>
              <a:gd name="sh" fmla="*/ 1 h 4035"/>
              <a:gd name="mins" fmla="min sw sh"/>
              <a:gd name="dsw" fmla="+- 0 sw mins"/>
              <a:gd name="dsh" fmla="+- 0 sh mins"/>
              <a:gd name="p0x0" fmla="*/ 300 w 8505"/>
              <a:gd name="p0y0" fmla="*/ 0 h 4035"/>
              <a:gd name="p0x1" fmla="*/ 8205 w 8505"/>
              <a:gd name="p0y1" fmla="*/ 0 h 4035"/>
              <a:gd name="p0x2" fmla="*/ 8370 w 8505"/>
              <a:gd name="p0y2" fmla="*/ 0 h 4035"/>
              <a:gd name="p0x3" fmla="*/ 8505 w 8505"/>
              <a:gd name="p0y3" fmla="*/ 134 h 4035"/>
              <a:gd name="p0x4" fmla="*/ 8505 w 8505"/>
              <a:gd name="p0y4" fmla="*/ 300 h 4035"/>
              <a:gd name="p0x5" fmla="*/ 8505 w 8505"/>
              <a:gd name="p0y5" fmla="*/ 3735 h 4035"/>
              <a:gd name="p0x6" fmla="*/ 8505 w 8505"/>
              <a:gd name="p0y6" fmla="*/ 3900 h 4035"/>
              <a:gd name="p0x7" fmla="*/ 8370 w 8505"/>
              <a:gd name="p0y7" fmla="*/ 4035 h 4035"/>
              <a:gd name="p0x8" fmla="*/ 8205 w 8505"/>
              <a:gd name="p0y8" fmla="*/ 4035 h 4035"/>
              <a:gd name="p0x9" fmla="*/ 300 w 8505"/>
              <a:gd name="p0y9" fmla="*/ 4035 h 4035"/>
              <a:gd name="p0x10" fmla="*/ 134 w 8505"/>
              <a:gd name="p0y10" fmla="*/ 4035 h 4035"/>
              <a:gd name="p0x11" fmla="*/ 0 w 8505"/>
              <a:gd name="p0y11" fmla="*/ 3900 h 4035"/>
              <a:gd name="p0x12" fmla="*/ 0 w 8505"/>
              <a:gd name="p0y12" fmla="*/ 3735 h 4035"/>
              <a:gd name="p0x13" fmla="*/ 0 w 8505"/>
              <a:gd name="p0y13" fmla="*/ 300 h 4035"/>
              <a:gd name="p0x14" fmla="*/ 0 w 8505"/>
              <a:gd name="p0y14" fmla="*/ 134 h 4035"/>
              <a:gd name="p0x15" fmla="*/ 134 w 8505"/>
              <a:gd name="p0y15" fmla="*/ 0 h 4035"/>
              <a:gd name="p0x16" fmla="*/ 300 w 8505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>
          <a:xfrm>
            <a:off x="6410325" y="167449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496050" y="1755140"/>
            <a:ext cx="247650" cy="25273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6943725" y="1701213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硬件系统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6410325" y="2320925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6534150" y="2192703"/>
            <a:ext cx="4800752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五大部件：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运算器、控制器、存储器、输入设备、输出设备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8"/>
            </p:custDataLst>
          </p:nvPr>
        </p:nvSpPr>
        <p:spPr>
          <a:xfrm>
            <a:off x="6410325" y="2633345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6534150" y="2505094"/>
            <a:ext cx="3600602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性能指标：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主频、字长、内存容量、外存容量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6410325" y="2945765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6534150" y="2817485"/>
            <a:ext cx="227149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组装流程：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个标准步骤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575945" y="3909695"/>
            <a:ext cx="5400675" cy="2562225"/>
          </a:xfrm>
          <a:custGeom>
            <a:avLst/>
            <a:gdLst>
              <a:gd name="sw" fmla="*/ 1 w 8505"/>
              <a:gd name="sh" fmla="*/ 1 h 4035"/>
              <a:gd name="mins" fmla="min sw sh"/>
              <a:gd name="dsw" fmla="+- 0 sw mins"/>
              <a:gd name="dsh" fmla="+- 0 sh mins"/>
              <a:gd name="p0x0" fmla="*/ 300 w 8505"/>
              <a:gd name="p0y0" fmla="*/ 0 h 4035"/>
              <a:gd name="p0x1" fmla="*/ 8205 w 8505"/>
              <a:gd name="p0y1" fmla="*/ 0 h 4035"/>
              <a:gd name="p0x2" fmla="*/ 8370 w 8505"/>
              <a:gd name="p0y2" fmla="*/ 0 h 4035"/>
              <a:gd name="p0x3" fmla="*/ 8505 w 8505"/>
              <a:gd name="p0y3" fmla="*/ 134 h 4035"/>
              <a:gd name="p0x4" fmla="*/ 8505 w 8505"/>
              <a:gd name="p0y4" fmla="*/ 300 h 4035"/>
              <a:gd name="p0x5" fmla="*/ 8505 w 8505"/>
              <a:gd name="p0y5" fmla="*/ 3735 h 4035"/>
              <a:gd name="p0x6" fmla="*/ 8505 w 8505"/>
              <a:gd name="p0y6" fmla="*/ 3900 h 4035"/>
              <a:gd name="p0x7" fmla="*/ 8370 w 8505"/>
              <a:gd name="p0y7" fmla="*/ 4035 h 4035"/>
              <a:gd name="p0x8" fmla="*/ 8205 w 8505"/>
              <a:gd name="p0y8" fmla="*/ 4035 h 4035"/>
              <a:gd name="p0x9" fmla="*/ 300 w 8505"/>
              <a:gd name="p0y9" fmla="*/ 4035 h 4035"/>
              <a:gd name="p0x10" fmla="*/ 134 w 8505"/>
              <a:gd name="p0y10" fmla="*/ 4035 h 4035"/>
              <a:gd name="p0x11" fmla="*/ 0 w 8505"/>
              <a:gd name="p0y11" fmla="*/ 3900 h 4035"/>
              <a:gd name="p0x12" fmla="*/ 0 w 8505"/>
              <a:gd name="p0y12" fmla="*/ 3735 h 4035"/>
              <a:gd name="p0x13" fmla="*/ 0 w 8505"/>
              <a:gd name="p0y13" fmla="*/ 300 h 4035"/>
              <a:gd name="p0x14" fmla="*/ 0 w 8505"/>
              <a:gd name="p0y14" fmla="*/ 134 h 4035"/>
              <a:gd name="p0x15" fmla="*/ 134 w 8505"/>
              <a:gd name="p0y15" fmla="*/ 0 h 4035"/>
              <a:gd name="p0x16" fmla="*/ 300 w 8505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23"/>
            </p:custDataLst>
          </p:nvPr>
        </p:nvSpPr>
        <p:spPr>
          <a:xfrm>
            <a:off x="771525" y="44748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-2366" t="-10303" r="-2366" b="-10303"/>
          <a:stretch>
            <a:fillRect/>
          </a:stretch>
        </p:blipFill>
        <p:spPr>
          <a:xfrm>
            <a:off x="826135" y="4555490"/>
            <a:ext cx="309245" cy="252730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27"/>
            </p:custDataLst>
          </p:nvPr>
        </p:nvSpPr>
        <p:spPr>
          <a:xfrm>
            <a:off x="1304925" y="4501562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软件系统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8"/>
            </p:custDataLst>
          </p:nvPr>
        </p:nvSpPr>
        <p:spPr>
          <a:xfrm>
            <a:off x="771525" y="4993053"/>
            <a:ext cx="501015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系统软件：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操作系统（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OS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）、语言处理程序、数据库管理系统（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DBMS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9"/>
            </p:custDataLst>
          </p:nvPr>
        </p:nvSpPr>
        <p:spPr>
          <a:xfrm>
            <a:off x="771525" y="5617835"/>
            <a:ext cx="50101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应用软件：</a:t>
            </a:r>
            <a:r>
              <a:rPr 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通用软件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专用软件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30"/>
            </p:custDataLst>
          </p:nvPr>
        </p:nvSpPr>
        <p:spPr>
          <a:xfrm>
            <a:off x="6214745" y="3909695"/>
            <a:ext cx="5400675" cy="2562225"/>
          </a:xfrm>
          <a:custGeom>
            <a:avLst/>
            <a:gdLst>
              <a:gd name="sw" fmla="*/ 1 w 8505"/>
              <a:gd name="sh" fmla="*/ 1 h 4035"/>
              <a:gd name="mins" fmla="min sw sh"/>
              <a:gd name="dsw" fmla="+- 0 sw mins"/>
              <a:gd name="dsh" fmla="+- 0 sh mins"/>
              <a:gd name="p0x0" fmla="*/ 300 w 8505"/>
              <a:gd name="p0y0" fmla="*/ 0 h 4035"/>
              <a:gd name="p0x1" fmla="*/ 8205 w 8505"/>
              <a:gd name="p0y1" fmla="*/ 0 h 4035"/>
              <a:gd name="p0x2" fmla="*/ 8370 w 8505"/>
              <a:gd name="p0y2" fmla="*/ 0 h 4035"/>
              <a:gd name="p0x3" fmla="*/ 8505 w 8505"/>
              <a:gd name="p0y3" fmla="*/ 134 h 4035"/>
              <a:gd name="p0x4" fmla="*/ 8505 w 8505"/>
              <a:gd name="p0y4" fmla="*/ 300 h 4035"/>
              <a:gd name="p0x5" fmla="*/ 8505 w 8505"/>
              <a:gd name="p0y5" fmla="*/ 3735 h 4035"/>
              <a:gd name="p0x6" fmla="*/ 8505 w 8505"/>
              <a:gd name="p0y6" fmla="*/ 3900 h 4035"/>
              <a:gd name="p0x7" fmla="*/ 8370 w 8505"/>
              <a:gd name="p0y7" fmla="*/ 4035 h 4035"/>
              <a:gd name="p0x8" fmla="*/ 8205 w 8505"/>
              <a:gd name="p0y8" fmla="*/ 4035 h 4035"/>
              <a:gd name="p0x9" fmla="*/ 300 w 8505"/>
              <a:gd name="p0y9" fmla="*/ 4035 h 4035"/>
              <a:gd name="p0x10" fmla="*/ 134 w 8505"/>
              <a:gd name="p0y10" fmla="*/ 4035 h 4035"/>
              <a:gd name="p0x11" fmla="*/ 0 w 8505"/>
              <a:gd name="p0y11" fmla="*/ 3900 h 4035"/>
              <a:gd name="p0x12" fmla="*/ 0 w 8505"/>
              <a:gd name="p0y12" fmla="*/ 3735 h 4035"/>
              <a:gd name="p0x13" fmla="*/ 0 w 8505"/>
              <a:gd name="p0y13" fmla="*/ 300 h 4035"/>
              <a:gd name="p0x14" fmla="*/ 0 w 8505"/>
              <a:gd name="p0y14" fmla="*/ 134 h 4035"/>
              <a:gd name="p0x15" fmla="*/ 134 w 8505"/>
              <a:gd name="p0y15" fmla="*/ 0 h 4035"/>
              <a:gd name="p0x16" fmla="*/ 300 w 8505"/>
              <a:gd name="p0y16" fmla="*/ 0 h 4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31"/>
            </p:custDataLst>
          </p:nvPr>
        </p:nvSpPr>
        <p:spPr>
          <a:xfrm>
            <a:off x="6410325" y="431863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6496050" y="4399280"/>
            <a:ext cx="247650" cy="252730"/>
          </a:xfrm>
          <a:prstGeom prst="rect">
            <a:avLst/>
          </a:prstGeom>
        </p:spPr>
      </p:pic>
      <p:sp>
        <p:nvSpPr>
          <p:cNvPr id="29" name="文本框 28"/>
          <p:cNvSpPr txBox="1"/>
          <p:nvPr>
            <p:custDataLst>
              <p:tags r:id="rId35"/>
            </p:custDataLst>
          </p:nvPr>
        </p:nvSpPr>
        <p:spPr>
          <a:xfrm>
            <a:off x="6943725" y="4345362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信息编码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6"/>
            </p:custDataLst>
          </p:nvPr>
        </p:nvSpPr>
        <p:spPr>
          <a:xfrm>
            <a:off x="6410325" y="4965065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7"/>
            </p:custDataLst>
          </p:nvPr>
        </p:nvSpPr>
        <p:spPr>
          <a:xfrm>
            <a:off x="6534150" y="4836852"/>
            <a:ext cx="1200302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核心：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二进制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8"/>
            </p:custDataLst>
          </p:nvPr>
        </p:nvSpPr>
        <p:spPr>
          <a:xfrm>
            <a:off x="6410325" y="5277485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9"/>
            </p:custDataLst>
          </p:nvPr>
        </p:nvSpPr>
        <p:spPr>
          <a:xfrm>
            <a:off x="6534150" y="5149243"/>
            <a:ext cx="4286402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数制转换：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二进制、八进制、十进制、十六进制互换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40"/>
            </p:custDataLst>
          </p:nvPr>
        </p:nvSpPr>
        <p:spPr>
          <a:xfrm>
            <a:off x="6410325" y="5589905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41"/>
            </p:custDataLst>
          </p:nvPr>
        </p:nvSpPr>
        <p:spPr>
          <a:xfrm>
            <a:off x="6534150" y="5461635"/>
            <a:ext cx="2229002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机器数：</a:t>
            </a: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原码、反码、补码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42"/>
            </p:custDataLst>
          </p:nvPr>
        </p:nvSpPr>
        <p:spPr>
          <a:xfrm>
            <a:off x="6410325" y="5902325"/>
            <a:ext cx="47625" cy="47625"/>
          </a:xfrm>
          <a:custGeom>
            <a:avLst/>
            <a:gdLst>
              <a:gd name="sw" fmla="*/ 1 w 75"/>
              <a:gd name="sh" fmla="*/ 1 h 75"/>
              <a:gd name="mins" fmla="min sw sh"/>
              <a:gd name="dsw" fmla="+- 0 sw mins"/>
              <a:gd name="dsh" fmla="+- 0 sh mins"/>
              <a:gd name="p0x0" fmla="*/ 37 w 75"/>
              <a:gd name="p0y0" fmla="*/ 0 h 75"/>
              <a:gd name="p0x1" fmla="*/ 58 w 75"/>
              <a:gd name="p0y1" fmla="*/ 0 h 75"/>
              <a:gd name="p0x2" fmla="*/ 75 w 75"/>
              <a:gd name="p0y2" fmla="*/ 16 h 75"/>
              <a:gd name="p0x3" fmla="*/ 75 w 75"/>
              <a:gd name="p0y3" fmla="*/ 37 h 75"/>
              <a:gd name="p0x4" fmla="*/ 75 w 75"/>
              <a:gd name="p0y4" fmla="*/ 58 h 75"/>
              <a:gd name="p0x5" fmla="*/ 58 w 75"/>
              <a:gd name="p0y5" fmla="*/ 75 h 75"/>
              <a:gd name="p0x6" fmla="*/ 37 w 75"/>
              <a:gd name="p0y6" fmla="*/ 75 h 75"/>
              <a:gd name="p0x7" fmla="*/ 16 w 75"/>
              <a:gd name="p0y7" fmla="*/ 75 h 75"/>
              <a:gd name="p0x8" fmla="*/ 0 w 75"/>
              <a:gd name="p0y8" fmla="*/ 58 h 75"/>
              <a:gd name="p0x9" fmla="*/ 0 w 75"/>
              <a:gd name="p0y9" fmla="*/ 37 h 75"/>
              <a:gd name="p0x10" fmla="*/ 0 w 75"/>
              <a:gd name="p0y10" fmla="*/ 16 h 75"/>
              <a:gd name="p0x11" fmla="*/ 16 w 75"/>
              <a:gd name="p0y11" fmla="*/ 0 h 75"/>
              <a:gd name="p0x12" fmla="*/ 37 w 75"/>
              <a:gd name="p0y12" fmla="*/ 0 h 7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EF5F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43"/>
            </p:custDataLst>
          </p:nvPr>
        </p:nvSpPr>
        <p:spPr>
          <a:xfrm>
            <a:off x="6534150" y="5774026"/>
            <a:ext cx="39820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编码标准：</a:t>
            </a:r>
            <a:r>
              <a:rPr 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ASCII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、汉字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种编码、多媒体数字化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互动讨论与课后任务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771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1385570"/>
            <a:ext cx="247650" cy="25273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304925" y="1356360"/>
            <a:ext cx="18288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技术进步革命性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71525" y="1862138"/>
            <a:ext cx="3155975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ENIAC</a:t>
            </a:r>
            <a:r>
              <a:rPr 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与现代智能手机相比，性能天差地别，你认为哪些技术进步最具有革命性？</a:t>
            </a:r>
            <a:endParaRPr lang="zh-CN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43224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10"/>
            </p:custDataLst>
          </p:nvPr>
        </p:nvSpPr>
        <p:spPr>
          <a:xfrm>
            <a:off x="45180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l="-4167" t="-3067" r="-4167" b="-3067"/>
          <a:stretch>
            <a:fillRect/>
          </a:stretch>
        </p:blipFill>
        <p:spPr>
          <a:xfrm>
            <a:off x="4603750" y="1385570"/>
            <a:ext cx="247650" cy="25273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5051451" y="1356360"/>
            <a:ext cx="1590675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身边的</a:t>
            </a:r>
            <a:r>
              <a:rPr lang="en-US" altLang="zh-CN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</a:t>
            </a:r>
            <a:endParaRPr lang="zh-CN" altLang="en-US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4518051" y="1862138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你身边有哪些计算机应用属于人工智能（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AI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）范畴？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6"/>
            </p:custDataLst>
          </p:nvPr>
        </p:nvSpPr>
        <p:spPr>
          <a:xfrm>
            <a:off x="8068945" y="11093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8264525" y="13049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364220" y="1385570"/>
            <a:ext cx="219075" cy="25273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8797976" y="13563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学习感悟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8264576" y="1862138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学习中国计算机发展史后，你最大的感悟是什么？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3"/>
            </p:custDataLst>
          </p:nvPr>
        </p:nvSpPr>
        <p:spPr>
          <a:xfrm>
            <a:off x="5759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24"/>
            </p:custDataLst>
          </p:nvPr>
        </p:nvSpPr>
        <p:spPr>
          <a:xfrm>
            <a:off x="771525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 l="-2000" t="-3067" r="-2000" b="-3067"/>
          <a:stretch>
            <a:fillRect/>
          </a:stretch>
        </p:blipFill>
        <p:spPr>
          <a:xfrm>
            <a:off x="857250" y="4166870"/>
            <a:ext cx="247650" cy="25273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28"/>
            </p:custDataLst>
          </p:nvPr>
        </p:nvSpPr>
        <p:spPr>
          <a:xfrm>
            <a:off x="1304925" y="4137660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手绘硬件简图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771525" y="4643438"/>
            <a:ext cx="315597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手绘一张计算机硬件组成简图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30"/>
            </p:custDataLst>
          </p:nvPr>
        </p:nvSpPr>
        <p:spPr>
          <a:xfrm>
            <a:off x="43224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31"/>
            </p:custDataLst>
          </p:nvPr>
        </p:nvSpPr>
        <p:spPr>
          <a:xfrm>
            <a:off x="4518025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 l="-1404" t="-3067" r="-1404" b="-3067"/>
          <a:stretch>
            <a:fillRect/>
          </a:stretch>
        </p:blipFill>
        <p:spPr>
          <a:xfrm>
            <a:off x="4634230" y="4166870"/>
            <a:ext cx="186055" cy="252730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35"/>
            </p:custDataLst>
          </p:nvPr>
        </p:nvSpPr>
        <p:spPr>
          <a:xfrm>
            <a:off x="5051451" y="4137660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进制转换练习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6"/>
            </p:custDataLst>
          </p:nvPr>
        </p:nvSpPr>
        <p:spPr>
          <a:xfrm>
            <a:off x="4518051" y="4643438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练习进制转换：将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(25)₁₀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(0.75)₁₀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转换为二进制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7"/>
            </p:custDataLst>
          </p:nvPr>
        </p:nvSpPr>
        <p:spPr>
          <a:xfrm>
            <a:off x="8068945" y="3890645"/>
            <a:ext cx="3546475" cy="2581275"/>
          </a:xfrm>
          <a:custGeom>
            <a:avLst/>
            <a:gdLst>
              <a:gd name="sw" fmla="*/ 1 w 5585"/>
              <a:gd name="sh" fmla="*/ 1 h 4065"/>
              <a:gd name="mins" fmla="min sw sh"/>
              <a:gd name="dsw" fmla="+- 0 sw mins"/>
              <a:gd name="dsh" fmla="+- 0 sh mins"/>
              <a:gd name="p0x0" fmla="*/ 300 w 5585"/>
              <a:gd name="p0y0" fmla="*/ 0 h 4065"/>
              <a:gd name="p0x1" fmla="*/ 5285 w 5585"/>
              <a:gd name="p0y1" fmla="*/ 0 h 4065"/>
              <a:gd name="p0x2" fmla="*/ 5450 w 5585"/>
              <a:gd name="p0y2" fmla="*/ 0 h 4065"/>
              <a:gd name="p0x3" fmla="*/ 5585 w 5585"/>
              <a:gd name="p0y3" fmla="*/ 134 h 4065"/>
              <a:gd name="p0x4" fmla="*/ 5585 w 5585"/>
              <a:gd name="p0y4" fmla="*/ 300 h 4065"/>
              <a:gd name="p0x5" fmla="*/ 5585 w 5585"/>
              <a:gd name="p0y5" fmla="*/ 3765 h 4065"/>
              <a:gd name="p0x6" fmla="*/ 5585 w 5585"/>
              <a:gd name="p0y6" fmla="*/ 3930 h 4065"/>
              <a:gd name="p0x7" fmla="*/ 5450 w 5585"/>
              <a:gd name="p0y7" fmla="*/ 4065 h 4065"/>
              <a:gd name="p0x8" fmla="*/ 5285 w 5585"/>
              <a:gd name="p0y8" fmla="*/ 4065 h 4065"/>
              <a:gd name="p0x9" fmla="*/ 300 w 5585"/>
              <a:gd name="p0y9" fmla="*/ 4065 h 4065"/>
              <a:gd name="p0x10" fmla="*/ 134 w 5585"/>
              <a:gd name="p0y10" fmla="*/ 4065 h 4065"/>
              <a:gd name="p0x11" fmla="*/ 0 w 5585"/>
              <a:gd name="p0y11" fmla="*/ 3930 h 4065"/>
              <a:gd name="p0x12" fmla="*/ 0 w 5585"/>
              <a:gd name="p0y12" fmla="*/ 3765 h 4065"/>
              <a:gd name="p0x13" fmla="*/ 0 w 5585"/>
              <a:gd name="p0y13" fmla="*/ 300 h 4065"/>
              <a:gd name="p0x14" fmla="*/ 0 w 5585"/>
              <a:gd name="p0y14" fmla="*/ 134 h 4065"/>
              <a:gd name="p0x15" fmla="*/ 134 w 5585"/>
              <a:gd name="p0y15" fmla="*/ 0 h 4065"/>
              <a:gd name="p0x16" fmla="*/ 300 w 5585"/>
              <a:gd name="p0y16" fmla="*/ 0 h 40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8"/>
            </p:custDataLst>
          </p:nvPr>
        </p:nvSpPr>
        <p:spPr>
          <a:xfrm>
            <a:off x="8264525" y="408622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 l="-2366" t="-3067" r="-2366" b="-3067"/>
          <a:stretch>
            <a:fillRect/>
          </a:stretch>
        </p:blipFill>
        <p:spPr>
          <a:xfrm>
            <a:off x="8319135" y="4166870"/>
            <a:ext cx="309245" cy="25273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42"/>
            </p:custDataLst>
          </p:nvPr>
        </p:nvSpPr>
        <p:spPr>
          <a:xfrm>
            <a:off x="8797976" y="4137660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查阅龙芯动态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3"/>
            </p:custDataLst>
          </p:nvPr>
        </p:nvSpPr>
        <p:spPr>
          <a:xfrm>
            <a:off x="8264576" y="4643438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查阅资料：了解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龙芯</a:t>
            </a:r>
            <a:r>
              <a:rPr lang="en-US" altLang="zh-CN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最新的发展动态</a:t>
            </a:r>
            <a:endParaRPr lang="zh-CN" altLang="en-US"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ph type="ctr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感谢聆听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素养目标（课程思政）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>
            <a:off x="575945" y="1109345"/>
            <a:ext cx="11039475" cy="1281430"/>
          </a:xfrm>
          <a:custGeom>
            <a:avLst/>
            <a:gdLst>
              <a:gd name="sw" fmla="*/ 1 w 17385"/>
              <a:gd name="sh" fmla="*/ 1 h 2017"/>
              <a:gd name="mins" fmla="min sw sh"/>
              <a:gd name="dsw" fmla="+- 0 sw mins"/>
              <a:gd name="dsh" fmla="+- 0 sh mins"/>
              <a:gd name="p0x0" fmla="*/ 300 w 17385"/>
              <a:gd name="p0y0" fmla="*/ 0 h 2017"/>
              <a:gd name="p0x1" fmla="*/ 17085 w 17385"/>
              <a:gd name="p0y1" fmla="*/ 0 h 2017"/>
              <a:gd name="p0x2" fmla="*/ 17250 w 17385"/>
              <a:gd name="p0y2" fmla="*/ 0 h 2017"/>
              <a:gd name="p0x3" fmla="*/ 17385 w 17385"/>
              <a:gd name="p0y3" fmla="*/ 134 h 2017"/>
              <a:gd name="p0x4" fmla="*/ 17385 w 17385"/>
              <a:gd name="p0y4" fmla="*/ 300 h 2017"/>
              <a:gd name="p0x5" fmla="*/ 17385 w 17385"/>
              <a:gd name="p0y5" fmla="*/ 1717 h 2017"/>
              <a:gd name="p0x6" fmla="*/ 17385 w 17385"/>
              <a:gd name="p0y6" fmla="*/ 1883 h 2017"/>
              <a:gd name="p0x7" fmla="*/ 17250 w 17385"/>
              <a:gd name="p0y7" fmla="*/ 2017 h 2017"/>
              <a:gd name="p0x8" fmla="*/ 17085 w 17385"/>
              <a:gd name="p0y8" fmla="*/ 2017 h 2017"/>
              <a:gd name="p0x9" fmla="*/ 300 w 17385"/>
              <a:gd name="p0y9" fmla="*/ 2017 h 2017"/>
              <a:gd name="p0x10" fmla="*/ 134 w 17385"/>
              <a:gd name="p0y10" fmla="*/ 2017 h 2017"/>
              <a:gd name="p0x11" fmla="*/ 0 w 17385"/>
              <a:gd name="p0y11" fmla="*/ 1883 h 2017"/>
              <a:gd name="p0x12" fmla="*/ 0 w 17385"/>
              <a:gd name="p0y12" fmla="*/ 1717 h 2017"/>
              <a:gd name="p0x13" fmla="*/ 0 w 17385"/>
              <a:gd name="p0y13" fmla="*/ 300 h 2017"/>
              <a:gd name="p0x14" fmla="*/ 0 w 17385"/>
              <a:gd name="p0y14" fmla="*/ 134 h 2017"/>
              <a:gd name="p0x15" fmla="*/ 134 w 17385"/>
              <a:gd name="p0y15" fmla="*/ 0 h 2017"/>
              <a:gd name="p0x16" fmla="*/ 300 w 17385"/>
              <a:gd name="p0y16" fmla="*/ 0 h 20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359295" y="1280160"/>
            <a:ext cx="7473400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lang="en-US" altLang="en-US" sz="3300" b="1" spc="198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300" b="1" spc="198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路漫漫其修远兮，吾将上下而求索</a:t>
            </a:r>
            <a:r>
              <a:rPr lang="en-US" altLang="zh-CN" sz="3300" b="1" spc="198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3300" b="1" spc="198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303044" y="1943100"/>
            <a:ext cx="1776413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 </a:t>
            </a:r>
            <a:r>
              <a:rPr 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屈原《离骚》</a:t>
            </a:r>
            <a:endParaRPr lang="zh-CN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575945" y="2590800"/>
            <a:ext cx="3546475" cy="3881120"/>
          </a:xfrm>
          <a:custGeom>
            <a:avLst/>
            <a:gdLst>
              <a:gd name="sw" fmla="*/ 1 w 5585"/>
              <a:gd name="sh" fmla="*/ 1 h 6112"/>
              <a:gd name="mins" fmla="min sw sh"/>
              <a:gd name="dsw" fmla="+- 0 sw mins"/>
              <a:gd name="dsh" fmla="+- 0 sh mins"/>
              <a:gd name="p0x0" fmla="*/ 300 w 5585"/>
              <a:gd name="p0y0" fmla="*/ 0 h 6112"/>
              <a:gd name="p0x1" fmla="*/ 5285 w 5585"/>
              <a:gd name="p0y1" fmla="*/ 0 h 6112"/>
              <a:gd name="p0x2" fmla="*/ 5450 w 5585"/>
              <a:gd name="p0y2" fmla="*/ 0 h 6112"/>
              <a:gd name="p0x3" fmla="*/ 5585 w 5585"/>
              <a:gd name="p0y3" fmla="*/ 134 h 6112"/>
              <a:gd name="p0x4" fmla="*/ 5585 w 5585"/>
              <a:gd name="p0y4" fmla="*/ 300 h 6112"/>
              <a:gd name="p0x5" fmla="*/ 5585 w 5585"/>
              <a:gd name="p0y5" fmla="*/ 5812 h 6112"/>
              <a:gd name="p0x6" fmla="*/ 5585 w 5585"/>
              <a:gd name="p0y6" fmla="*/ 5978 h 6112"/>
              <a:gd name="p0x7" fmla="*/ 5450 w 5585"/>
              <a:gd name="p0y7" fmla="*/ 6112 h 6112"/>
              <a:gd name="p0x8" fmla="*/ 5285 w 5585"/>
              <a:gd name="p0y8" fmla="*/ 6112 h 6112"/>
              <a:gd name="p0x9" fmla="*/ 300 w 5585"/>
              <a:gd name="p0y9" fmla="*/ 6112 h 6112"/>
              <a:gd name="p0x10" fmla="*/ 134 w 5585"/>
              <a:gd name="p0y10" fmla="*/ 6112 h 6112"/>
              <a:gd name="p0x11" fmla="*/ 0 w 5585"/>
              <a:gd name="p0y11" fmla="*/ 5978 h 6112"/>
              <a:gd name="p0x12" fmla="*/ 0 w 5585"/>
              <a:gd name="p0y12" fmla="*/ 5812 h 6112"/>
              <a:gd name="p0x13" fmla="*/ 0 w 5585"/>
              <a:gd name="p0y13" fmla="*/ 300 h 6112"/>
              <a:gd name="p0x14" fmla="*/ 0 w 5585"/>
              <a:gd name="p0y14" fmla="*/ 134 h 6112"/>
              <a:gd name="p0x15" fmla="*/ 134 w 5585"/>
              <a:gd name="p0y15" fmla="*/ 0 h 6112"/>
              <a:gd name="p0x16" fmla="*/ 300 w 5585"/>
              <a:gd name="p0y16" fmla="*/ 0 h 611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771525" y="37884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71220" y="3869055"/>
            <a:ext cx="219075" cy="252730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304925" y="3840004"/>
            <a:ext cx="2057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老一辈科学家精神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771525" y="4345781"/>
            <a:ext cx="3155975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感悟老一辈科学家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默默奉献、创新求实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的精神品质，传承科技报国的初心使命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4322445" y="2590800"/>
            <a:ext cx="3546475" cy="3881120"/>
          </a:xfrm>
          <a:custGeom>
            <a:avLst/>
            <a:gdLst>
              <a:gd name="sw" fmla="*/ 1 w 5585"/>
              <a:gd name="sh" fmla="*/ 1 h 6112"/>
              <a:gd name="mins" fmla="min sw sh"/>
              <a:gd name="dsw" fmla="+- 0 sw mins"/>
              <a:gd name="dsh" fmla="+- 0 sh mins"/>
              <a:gd name="p0x0" fmla="*/ 300 w 5585"/>
              <a:gd name="p0y0" fmla="*/ 0 h 6112"/>
              <a:gd name="p0x1" fmla="*/ 5285 w 5585"/>
              <a:gd name="p0y1" fmla="*/ 0 h 6112"/>
              <a:gd name="p0x2" fmla="*/ 5450 w 5585"/>
              <a:gd name="p0y2" fmla="*/ 0 h 6112"/>
              <a:gd name="p0x3" fmla="*/ 5585 w 5585"/>
              <a:gd name="p0y3" fmla="*/ 134 h 6112"/>
              <a:gd name="p0x4" fmla="*/ 5585 w 5585"/>
              <a:gd name="p0y4" fmla="*/ 300 h 6112"/>
              <a:gd name="p0x5" fmla="*/ 5585 w 5585"/>
              <a:gd name="p0y5" fmla="*/ 5812 h 6112"/>
              <a:gd name="p0x6" fmla="*/ 5585 w 5585"/>
              <a:gd name="p0y6" fmla="*/ 5978 h 6112"/>
              <a:gd name="p0x7" fmla="*/ 5450 w 5585"/>
              <a:gd name="p0y7" fmla="*/ 6112 h 6112"/>
              <a:gd name="p0x8" fmla="*/ 5285 w 5585"/>
              <a:gd name="p0y8" fmla="*/ 6112 h 6112"/>
              <a:gd name="p0x9" fmla="*/ 300 w 5585"/>
              <a:gd name="p0y9" fmla="*/ 6112 h 6112"/>
              <a:gd name="p0x10" fmla="*/ 134 w 5585"/>
              <a:gd name="p0y10" fmla="*/ 6112 h 6112"/>
              <a:gd name="p0x11" fmla="*/ 0 w 5585"/>
              <a:gd name="p0y11" fmla="*/ 5978 h 6112"/>
              <a:gd name="p0x12" fmla="*/ 0 w 5585"/>
              <a:gd name="p0y12" fmla="*/ 5812 h 6112"/>
              <a:gd name="p0x13" fmla="*/ 0 w 5585"/>
              <a:gd name="p0y13" fmla="*/ 300 h 6112"/>
              <a:gd name="p0x14" fmla="*/ 0 w 5585"/>
              <a:gd name="p0y14" fmla="*/ 134 h 6112"/>
              <a:gd name="p0x15" fmla="*/ 134 w 5585"/>
              <a:gd name="p0y15" fmla="*/ 0 h 6112"/>
              <a:gd name="p0x16" fmla="*/ 300 w 5585"/>
              <a:gd name="p0y16" fmla="*/ 0 h 611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3"/>
            </p:custDataLst>
          </p:nvPr>
        </p:nvSpPr>
        <p:spPr>
          <a:xfrm>
            <a:off x="4518025" y="39408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2738" t="-10303" r="-2738" b="-10303"/>
          <a:stretch>
            <a:fillRect/>
          </a:stretch>
        </p:blipFill>
        <p:spPr>
          <a:xfrm>
            <a:off x="4586605" y="4021455"/>
            <a:ext cx="281305" cy="25273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7"/>
            </p:custDataLst>
          </p:nvPr>
        </p:nvSpPr>
        <p:spPr>
          <a:xfrm>
            <a:off x="5051451" y="3992404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治学品格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4518051" y="4498181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学习他们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严谨治学、甘为人梯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的崇高品格，培养求真务实的学术态度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>
          <a:xfrm>
            <a:off x="8068945" y="2590800"/>
            <a:ext cx="3546475" cy="3881120"/>
          </a:xfrm>
          <a:custGeom>
            <a:avLst/>
            <a:gdLst>
              <a:gd name="sw" fmla="*/ 1 w 5585"/>
              <a:gd name="sh" fmla="*/ 1 h 6112"/>
              <a:gd name="mins" fmla="min sw sh"/>
              <a:gd name="dsw" fmla="+- 0 sw mins"/>
              <a:gd name="dsh" fmla="+- 0 sh mins"/>
              <a:gd name="p0x0" fmla="*/ 300 w 5585"/>
              <a:gd name="p0y0" fmla="*/ 0 h 6112"/>
              <a:gd name="p0x1" fmla="*/ 5285 w 5585"/>
              <a:gd name="p0y1" fmla="*/ 0 h 6112"/>
              <a:gd name="p0x2" fmla="*/ 5450 w 5585"/>
              <a:gd name="p0y2" fmla="*/ 0 h 6112"/>
              <a:gd name="p0x3" fmla="*/ 5585 w 5585"/>
              <a:gd name="p0y3" fmla="*/ 134 h 6112"/>
              <a:gd name="p0x4" fmla="*/ 5585 w 5585"/>
              <a:gd name="p0y4" fmla="*/ 300 h 6112"/>
              <a:gd name="p0x5" fmla="*/ 5585 w 5585"/>
              <a:gd name="p0y5" fmla="*/ 5812 h 6112"/>
              <a:gd name="p0x6" fmla="*/ 5585 w 5585"/>
              <a:gd name="p0y6" fmla="*/ 5978 h 6112"/>
              <a:gd name="p0x7" fmla="*/ 5450 w 5585"/>
              <a:gd name="p0y7" fmla="*/ 6112 h 6112"/>
              <a:gd name="p0x8" fmla="*/ 5285 w 5585"/>
              <a:gd name="p0y8" fmla="*/ 6112 h 6112"/>
              <a:gd name="p0x9" fmla="*/ 300 w 5585"/>
              <a:gd name="p0y9" fmla="*/ 6112 h 6112"/>
              <a:gd name="p0x10" fmla="*/ 134 w 5585"/>
              <a:gd name="p0y10" fmla="*/ 6112 h 6112"/>
              <a:gd name="p0x11" fmla="*/ 0 w 5585"/>
              <a:gd name="p0y11" fmla="*/ 5978 h 6112"/>
              <a:gd name="p0x12" fmla="*/ 0 w 5585"/>
              <a:gd name="p0y12" fmla="*/ 5812 h 6112"/>
              <a:gd name="p0x13" fmla="*/ 0 w 5585"/>
              <a:gd name="p0y13" fmla="*/ 300 h 6112"/>
              <a:gd name="p0x14" fmla="*/ 0 w 5585"/>
              <a:gd name="p0y14" fmla="*/ 134 h 6112"/>
              <a:gd name="p0x15" fmla="*/ 134 w 5585"/>
              <a:gd name="p0y15" fmla="*/ 0 h 6112"/>
              <a:gd name="p0x16" fmla="*/ 300 w 5585"/>
              <a:gd name="p0y16" fmla="*/ 0 h 611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20"/>
            </p:custDataLst>
          </p:nvPr>
        </p:nvSpPr>
        <p:spPr>
          <a:xfrm>
            <a:off x="8264525" y="394081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 l="-2273" t="-3067" r="-2273" b="-3067"/>
          <a:stretch>
            <a:fillRect/>
          </a:stretch>
        </p:blipFill>
        <p:spPr>
          <a:xfrm>
            <a:off x="8364220" y="4021455"/>
            <a:ext cx="219075" cy="25273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8797976" y="3992404"/>
            <a:ext cx="16002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科技报国志向</a:t>
            </a:r>
            <a:endParaRPr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5"/>
            </p:custDataLst>
          </p:nvPr>
        </p:nvSpPr>
        <p:spPr>
          <a:xfrm>
            <a:off x="8264576" y="4498181"/>
            <a:ext cx="31559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树立</a:t>
            </a:r>
            <a:r>
              <a:rPr sz="1500" b="1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科技报国的远大志向</a:t>
            </a: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，增强民族自信心，勇担时代使命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任务引入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2"/>
            </p:custDataLst>
          </p:nvPr>
        </p:nvSpPr>
        <p:spPr>
          <a:xfrm>
            <a:off x="4262120" y="6071870"/>
            <a:ext cx="3667125" cy="404495"/>
          </a:xfrm>
          <a:custGeom>
            <a:avLst/>
            <a:gdLst>
              <a:gd name="sw" fmla="*/ 1 w 5775"/>
              <a:gd name="sh" fmla="*/ 1 h 637"/>
              <a:gd name="mins" fmla="min sw sh"/>
              <a:gd name="dsw" fmla="+- 0 sw mins"/>
              <a:gd name="dsh" fmla="+- 0 sh mins"/>
              <a:gd name="p0x0" fmla="*/ 318 w 5775"/>
              <a:gd name="p0y0" fmla="*/ 0 h 637"/>
              <a:gd name="p0x1" fmla="*/ 5456 w 5775"/>
              <a:gd name="p0y1" fmla="*/ 0 h 637"/>
              <a:gd name="p0x2" fmla="*/ 5632 w 5775"/>
              <a:gd name="p0y2" fmla="*/ 0 h 637"/>
              <a:gd name="p0x3" fmla="*/ 5775 w 5775"/>
              <a:gd name="p0y3" fmla="*/ 142 h 637"/>
              <a:gd name="p0x4" fmla="*/ 5775 w 5775"/>
              <a:gd name="p0y4" fmla="*/ 318 h 637"/>
              <a:gd name="p0x5" fmla="*/ 5775 w 5775"/>
              <a:gd name="p0y5" fmla="*/ 494 h 637"/>
              <a:gd name="p0x6" fmla="*/ 5632 w 5775"/>
              <a:gd name="p0y6" fmla="*/ 637 h 637"/>
              <a:gd name="p0x7" fmla="*/ 5456 w 5775"/>
              <a:gd name="p0y7" fmla="*/ 637 h 637"/>
              <a:gd name="p0x8" fmla="*/ 318 w 5775"/>
              <a:gd name="p0y8" fmla="*/ 637 h 637"/>
              <a:gd name="p0x9" fmla="*/ 142 w 5775"/>
              <a:gd name="p0y9" fmla="*/ 637 h 637"/>
              <a:gd name="p0x10" fmla="*/ 0 w 5775"/>
              <a:gd name="p0y10" fmla="*/ 494 h 637"/>
              <a:gd name="p0x11" fmla="*/ 0 w 5775"/>
              <a:gd name="p0y11" fmla="*/ 318 h 637"/>
              <a:gd name="p0x12" fmla="*/ 0 w 5775"/>
              <a:gd name="p0y12" fmla="*/ 142 h 637"/>
              <a:gd name="p0x13" fmla="*/ 142 w 5775"/>
              <a:gd name="p0y13" fmla="*/ 0 h 637"/>
              <a:gd name="p0x14" fmla="*/ 318 w 5775"/>
              <a:gd name="p0y14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3048A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438650" y="6179185"/>
            <a:ext cx="190500" cy="19050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6"/>
            </p:custDataLst>
          </p:nvPr>
        </p:nvSpPr>
        <p:spPr>
          <a:xfrm>
            <a:off x="4729163" y="6148311"/>
            <a:ext cx="3238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带着这些问题，开启计算机探索之旅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7"/>
            </p:custDataLst>
          </p:nvPr>
        </p:nvSpPr>
        <p:spPr>
          <a:xfrm>
            <a:off x="575945" y="1109345"/>
            <a:ext cx="11039475" cy="1790700"/>
          </a:xfrm>
          <a:custGeom>
            <a:avLst/>
            <a:gdLst>
              <a:gd name="sw" fmla="*/ 1 w 17385"/>
              <a:gd name="sh" fmla="*/ 1 h 2820"/>
              <a:gd name="mins" fmla="min sw sh"/>
              <a:gd name="dsw" fmla="+- 0 sw mins"/>
              <a:gd name="dsh" fmla="+- 0 sh mins"/>
              <a:gd name="p0x0" fmla="*/ 300 w 17385"/>
              <a:gd name="p0y0" fmla="*/ 0 h 2820"/>
              <a:gd name="p0x1" fmla="*/ 17085 w 17385"/>
              <a:gd name="p0y1" fmla="*/ 0 h 2820"/>
              <a:gd name="p0x2" fmla="*/ 17250 w 17385"/>
              <a:gd name="p0y2" fmla="*/ 0 h 2820"/>
              <a:gd name="p0x3" fmla="*/ 17385 w 17385"/>
              <a:gd name="p0y3" fmla="*/ 134 h 2820"/>
              <a:gd name="p0x4" fmla="*/ 17385 w 17385"/>
              <a:gd name="p0y4" fmla="*/ 300 h 2820"/>
              <a:gd name="p0x5" fmla="*/ 17385 w 17385"/>
              <a:gd name="p0y5" fmla="*/ 2520 h 2820"/>
              <a:gd name="p0x6" fmla="*/ 17385 w 17385"/>
              <a:gd name="p0y6" fmla="*/ 2685 h 2820"/>
              <a:gd name="p0x7" fmla="*/ 17250 w 17385"/>
              <a:gd name="p0y7" fmla="*/ 2820 h 2820"/>
              <a:gd name="p0x8" fmla="*/ 17085 w 17385"/>
              <a:gd name="p0y8" fmla="*/ 2820 h 2820"/>
              <a:gd name="p0x9" fmla="*/ 300 w 17385"/>
              <a:gd name="p0y9" fmla="*/ 2820 h 2820"/>
              <a:gd name="p0x10" fmla="*/ 134 w 17385"/>
              <a:gd name="p0y10" fmla="*/ 2820 h 2820"/>
              <a:gd name="p0x11" fmla="*/ 0 w 17385"/>
              <a:gd name="p0y11" fmla="*/ 2685 h 2820"/>
              <a:gd name="p0x12" fmla="*/ 0 w 17385"/>
              <a:gd name="p0y12" fmla="*/ 2520 h 2820"/>
              <a:gd name="p0x13" fmla="*/ 0 w 17385"/>
              <a:gd name="p0y13" fmla="*/ 300 h 2820"/>
              <a:gd name="p0x14" fmla="*/ 0 w 17385"/>
              <a:gd name="p0y14" fmla="*/ 134 h 2820"/>
              <a:gd name="p0x15" fmla="*/ 134 w 17385"/>
              <a:gd name="p0y15" fmla="*/ 0 h 2820"/>
              <a:gd name="p0x16" fmla="*/ 300 w 17385"/>
              <a:gd name="p0y16" fmla="*/ 0 h 28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8"/>
            </p:custDataLst>
          </p:nvPr>
        </p:nvSpPr>
        <p:spPr>
          <a:xfrm>
            <a:off x="771525" y="179514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-2273" t="-897" r="-2273" b="-897"/>
          <a:stretch>
            <a:fillRect/>
          </a:stretch>
        </p:blipFill>
        <p:spPr>
          <a:xfrm>
            <a:off x="871220" y="1876425"/>
            <a:ext cx="219075" cy="25209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1343025" y="1936433"/>
            <a:ext cx="1953597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大学新生</a:t>
            </a:r>
            <a:r>
              <a:rPr lang="en-US" altLang="zh-CN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小李</a:t>
            </a:r>
            <a:endParaRPr lang="zh-CN" altLang="en-US"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13"/>
            </p:custDataLst>
          </p:nvPr>
        </p:nvSpPr>
        <p:spPr>
          <a:xfrm>
            <a:off x="3220085" y="1776095"/>
            <a:ext cx="9525" cy="4572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3420447" y="1800225"/>
            <a:ext cx="4000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计算机知识储备不足，想在新学期前提前了解计算机相关知识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15"/>
            </p:custDataLst>
          </p:nvPr>
        </p:nvSpPr>
        <p:spPr>
          <a:xfrm>
            <a:off x="7611110" y="1776095"/>
            <a:ext cx="9525" cy="4572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7811471" y="1692640"/>
            <a:ext cx="3609004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现代一种用于</a:t>
            </a: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高速计算</a:t>
            </a: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，具有</a:t>
            </a: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存储记忆</a:t>
            </a: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功能，能按照程序</a:t>
            </a: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自动、高速处理海量数据</a:t>
            </a: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的现代化智能电子设备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7"/>
            </p:custDataLst>
          </p:nvPr>
        </p:nvSpPr>
        <p:spPr>
          <a:xfrm>
            <a:off x="1343025" y="1715452"/>
            <a:ext cx="1686897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 spc="72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人物</a:t>
            </a:r>
            <a:endParaRPr sz="1200" spc="72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8"/>
            </p:custDataLst>
          </p:nvPr>
        </p:nvSpPr>
        <p:spPr>
          <a:xfrm>
            <a:off x="3420447" y="1577340"/>
            <a:ext cx="4000500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 spc="72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困惑</a:t>
            </a:r>
            <a:endParaRPr sz="1200" spc="72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9"/>
            </p:custDataLst>
          </p:nvPr>
        </p:nvSpPr>
        <p:spPr>
          <a:xfrm>
            <a:off x="7811471" y="1470708"/>
            <a:ext cx="3609004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 spc="72">
                <a:solidFill>
                  <a:srgbClr val="FFFFFF">
                    <a:alpha val="9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计算机定义</a:t>
            </a:r>
            <a:endParaRPr sz="1200" spc="72">
              <a:solidFill>
                <a:srgbClr val="FFFFFF">
                  <a:alpha val="9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20"/>
            </p:custDataLst>
          </p:nvPr>
        </p:nvSpPr>
        <p:spPr>
          <a:xfrm>
            <a:off x="575945" y="3138170"/>
            <a:ext cx="5419725" cy="2738120"/>
          </a:xfrm>
          <a:custGeom>
            <a:avLst/>
            <a:gdLst>
              <a:gd name="sw" fmla="*/ 1 w 8535"/>
              <a:gd name="sh" fmla="*/ 1 h 4312"/>
              <a:gd name="mins" fmla="min sw sh"/>
              <a:gd name="dsw" fmla="+- 0 sw mins"/>
              <a:gd name="dsh" fmla="+- 0 sh mins"/>
              <a:gd name="p0x0" fmla="*/ 300 w 8535"/>
              <a:gd name="p0y0" fmla="*/ 0 h 4312"/>
              <a:gd name="p0x1" fmla="*/ 8235 w 8535"/>
              <a:gd name="p0y1" fmla="*/ 0 h 4312"/>
              <a:gd name="p0x2" fmla="*/ 8400 w 8535"/>
              <a:gd name="p0y2" fmla="*/ 0 h 4312"/>
              <a:gd name="p0x3" fmla="*/ 8535 w 8535"/>
              <a:gd name="p0y3" fmla="*/ 134 h 4312"/>
              <a:gd name="p0x4" fmla="*/ 8535 w 8535"/>
              <a:gd name="p0y4" fmla="*/ 300 h 4312"/>
              <a:gd name="p0x5" fmla="*/ 8535 w 8535"/>
              <a:gd name="p0y5" fmla="*/ 4012 h 4312"/>
              <a:gd name="p0x6" fmla="*/ 8535 w 8535"/>
              <a:gd name="p0y6" fmla="*/ 4178 h 4312"/>
              <a:gd name="p0x7" fmla="*/ 8400 w 8535"/>
              <a:gd name="p0y7" fmla="*/ 4312 h 4312"/>
              <a:gd name="p0x8" fmla="*/ 8235 w 8535"/>
              <a:gd name="p0y8" fmla="*/ 4312 h 4312"/>
              <a:gd name="p0x9" fmla="*/ 300 w 8535"/>
              <a:gd name="p0y9" fmla="*/ 4312 h 4312"/>
              <a:gd name="p0x10" fmla="*/ 134 w 8535"/>
              <a:gd name="p0y10" fmla="*/ 4312 h 4312"/>
              <a:gd name="p0x11" fmla="*/ 0 w 8535"/>
              <a:gd name="p0y11" fmla="*/ 4178 h 4312"/>
              <a:gd name="p0x12" fmla="*/ 0 w 8535"/>
              <a:gd name="p0y12" fmla="*/ 4012 h 4312"/>
              <a:gd name="p0x13" fmla="*/ 0 w 8535"/>
              <a:gd name="p0y13" fmla="*/ 300 h 4312"/>
              <a:gd name="p0x14" fmla="*/ 0 w 8535"/>
              <a:gd name="p0y14" fmla="*/ 134 h 4312"/>
              <a:gd name="p0x15" fmla="*/ 134 w 8535"/>
              <a:gd name="p0y15" fmla="*/ 0 h 4312"/>
              <a:gd name="p0x16" fmla="*/ 300 w 8535"/>
              <a:gd name="p0y16" fmla="*/ 0 h 431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21"/>
            </p:custDataLst>
          </p:nvPr>
        </p:nvSpPr>
        <p:spPr>
          <a:xfrm>
            <a:off x="771525" y="33337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-6795" t="-3067" r="-6795" b="-3067"/>
          <a:stretch>
            <a:fillRect/>
          </a:stretch>
        </p:blipFill>
        <p:spPr>
          <a:xfrm>
            <a:off x="840105" y="3414395"/>
            <a:ext cx="281305" cy="25273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25"/>
            </p:custDataLst>
          </p:nvPr>
        </p:nvSpPr>
        <p:spPr>
          <a:xfrm>
            <a:off x="1304925" y="3360420"/>
            <a:ext cx="24003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计算机从何而来？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26"/>
            </p:custDataLst>
          </p:nvPr>
        </p:nvSpPr>
        <p:spPr>
          <a:xfrm>
            <a:off x="771525" y="445008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>
            <a:fillRect/>
          </a:stretch>
        </p:blipFill>
        <p:spPr>
          <a:xfrm>
            <a:off x="847725" y="4507230"/>
            <a:ext cx="114300" cy="15240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30"/>
            </p:custDataLst>
          </p:nvPr>
        </p:nvSpPr>
        <p:spPr>
          <a:xfrm>
            <a:off x="1152525" y="4417142"/>
            <a:ext cx="3619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从机械计算工具到电子计算机的演进历程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31"/>
            </p:custDataLst>
          </p:nvPr>
        </p:nvSpPr>
        <p:spPr>
          <a:xfrm>
            <a:off x="771525" y="486918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rcRect/>
          <a:stretch>
            <a:fillRect/>
          </a:stretch>
        </p:blipFill>
        <p:spPr>
          <a:xfrm>
            <a:off x="828675" y="4926330"/>
            <a:ext cx="152400" cy="15240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35"/>
            </p:custDataLst>
          </p:nvPr>
        </p:nvSpPr>
        <p:spPr>
          <a:xfrm>
            <a:off x="1152525" y="4836242"/>
            <a:ext cx="3048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从巨型机到个人计算机的技术革命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36"/>
            </p:custDataLst>
          </p:nvPr>
        </p:nvSpPr>
        <p:spPr>
          <a:xfrm>
            <a:off x="6195695" y="3138170"/>
            <a:ext cx="5419725" cy="2738120"/>
          </a:xfrm>
          <a:custGeom>
            <a:avLst/>
            <a:gdLst>
              <a:gd name="sw" fmla="*/ 1 w 8535"/>
              <a:gd name="sh" fmla="*/ 1 h 4312"/>
              <a:gd name="mins" fmla="min sw sh"/>
              <a:gd name="dsw" fmla="+- 0 sw mins"/>
              <a:gd name="dsh" fmla="+- 0 sh mins"/>
              <a:gd name="p0x0" fmla="*/ 300 w 8535"/>
              <a:gd name="p0y0" fmla="*/ 0 h 4312"/>
              <a:gd name="p0x1" fmla="*/ 8235 w 8535"/>
              <a:gd name="p0y1" fmla="*/ 0 h 4312"/>
              <a:gd name="p0x2" fmla="*/ 8400 w 8535"/>
              <a:gd name="p0y2" fmla="*/ 0 h 4312"/>
              <a:gd name="p0x3" fmla="*/ 8535 w 8535"/>
              <a:gd name="p0y3" fmla="*/ 134 h 4312"/>
              <a:gd name="p0x4" fmla="*/ 8535 w 8535"/>
              <a:gd name="p0y4" fmla="*/ 300 h 4312"/>
              <a:gd name="p0x5" fmla="*/ 8535 w 8535"/>
              <a:gd name="p0y5" fmla="*/ 4012 h 4312"/>
              <a:gd name="p0x6" fmla="*/ 8535 w 8535"/>
              <a:gd name="p0y6" fmla="*/ 4178 h 4312"/>
              <a:gd name="p0x7" fmla="*/ 8400 w 8535"/>
              <a:gd name="p0y7" fmla="*/ 4312 h 4312"/>
              <a:gd name="p0x8" fmla="*/ 8235 w 8535"/>
              <a:gd name="p0y8" fmla="*/ 4312 h 4312"/>
              <a:gd name="p0x9" fmla="*/ 300 w 8535"/>
              <a:gd name="p0y9" fmla="*/ 4312 h 4312"/>
              <a:gd name="p0x10" fmla="*/ 134 w 8535"/>
              <a:gd name="p0y10" fmla="*/ 4312 h 4312"/>
              <a:gd name="p0x11" fmla="*/ 0 w 8535"/>
              <a:gd name="p0y11" fmla="*/ 4178 h 4312"/>
              <a:gd name="p0x12" fmla="*/ 0 w 8535"/>
              <a:gd name="p0y12" fmla="*/ 4012 h 4312"/>
              <a:gd name="p0x13" fmla="*/ 0 w 8535"/>
              <a:gd name="p0y13" fmla="*/ 300 h 4312"/>
              <a:gd name="p0x14" fmla="*/ 0 w 8535"/>
              <a:gd name="p0y14" fmla="*/ 134 h 4312"/>
              <a:gd name="p0x15" fmla="*/ 134 w 8535"/>
              <a:gd name="p0y15" fmla="*/ 0 h 4312"/>
              <a:gd name="p0x16" fmla="*/ 300 w 8535"/>
              <a:gd name="p0y16" fmla="*/ 0 h 431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37"/>
            </p:custDataLst>
          </p:nvPr>
        </p:nvSpPr>
        <p:spPr>
          <a:xfrm>
            <a:off x="6391275" y="33337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 l="-4167" t="-5278" r="-4167" b="-5278"/>
          <a:stretch>
            <a:fillRect/>
          </a:stretch>
        </p:blipFill>
        <p:spPr>
          <a:xfrm>
            <a:off x="6477000" y="3414395"/>
            <a:ext cx="247650" cy="252730"/>
          </a:xfrm>
          <a:prstGeom prst="rect">
            <a:avLst/>
          </a:prstGeom>
        </p:spPr>
      </p:pic>
      <p:sp>
        <p:nvSpPr>
          <p:cNvPr id="28" name="文本框 27"/>
          <p:cNvSpPr txBox="1"/>
          <p:nvPr>
            <p:custDataLst>
              <p:tags r:id="rId41"/>
            </p:custDataLst>
          </p:nvPr>
        </p:nvSpPr>
        <p:spPr>
          <a:xfrm>
            <a:off x="6924675" y="3360420"/>
            <a:ext cx="24003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计算机能做什么？</a:t>
            </a:r>
            <a:endParaRPr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42"/>
            </p:custDataLst>
          </p:nvPr>
        </p:nvSpPr>
        <p:spPr>
          <a:xfrm>
            <a:off x="6391275" y="445008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43"/>
            </p:custDataLst>
          </p:nvPr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 l="-3333" r="-3333"/>
          <a:stretch>
            <a:fillRect/>
          </a:stretch>
        </p:blipFill>
        <p:spPr>
          <a:xfrm>
            <a:off x="6448425" y="4507230"/>
            <a:ext cx="152400" cy="15240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46"/>
            </p:custDataLst>
          </p:nvPr>
        </p:nvSpPr>
        <p:spPr>
          <a:xfrm>
            <a:off x="6772275" y="4417142"/>
            <a:ext cx="3238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科学计算、数据处理与人工智能应用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47"/>
            </p:custDataLst>
          </p:nvPr>
        </p:nvSpPr>
        <p:spPr>
          <a:xfrm>
            <a:off x="6391275" y="486918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 l="-3333" r="-3333"/>
          <a:stretch>
            <a:fillRect/>
          </a:stretch>
        </p:blipFill>
        <p:spPr>
          <a:xfrm>
            <a:off x="6448425" y="4926330"/>
            <a:ext cx="152400" cy="152400"/>
          </a:xfrm>
          <a:prstGeom prst="rect">
            <a:avLst/>
          </a:prstGeom>
        </p:spPr>
      </p:pic>
      <p:sp>
        <p:nvSpPr>
          <p:cNvPr id="34" name="文本框 33"/>
          <p:cNvSpPr txBox="1"/>
          <p:nvPr>
            <p:custDataLst>
              <p:tags r:id="rId51"/>
            </p:custDataLst>
          </p:nvPr>
        </p:nvSpPr>
        <p:spPr>
          <a:xfrm>
            <a:off x="6772275" y="4836242"/>
            <a:ext cx="3048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网络通信、多媒体创作与日常生活</a:t>
            </a:r>
            <a:endParaRPr sz="150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世界计算机发展史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两大里程碑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6076950" y="3143250"/>
            <a:ext cx="19050" cy="381000"/>
          </a:xfrm>
          <a:prstGeom prst="rect">
            <a:avLst/>
          </a:prstGeom>
          <a:solidFill>
            <a:srgbClr val="4769E6">
              <a:alpha val="3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>
            <p:custDataLst>
              <p:tags r:id="rId3"/>
            </p:custDataLst>
          </p:nvPr>
        </p:nvSpPr>
        <p:spPr>
          <a:xfrm>
            <a:off x="5895975" y="3600450"/>
            <a:ext cx="381000" cy="381000"/>
          </a:xfrm>
          <a:custGeom>
            <a:avLst/>
            <a:gdLst>
              <a:gd name="sw" fmla="*/ 1 w 600"/>
              <a:gd name="sh" fmla="*/ 1 h 600"/>
              <a:gd name="mins" fmla="min sw sh"/>
              <a:gd name="dsw" fmla="+- 0 sw mins"/>
              <a:gd name="dsh" fmla="+- 0 sh mins"/>
              <a:gd name="p0x0" fmla="*/ 300 w 600"/>
              <a:gd name="p0y0" fmla="*/ 0 h 600"/>
              <a:gd name="p0x1" fmla="*/ 465 w 600"/>
              <a:gd name="p0y1" fmla="*/ 0 h 600"/>
              <a:gd name="p0x2" fmla="*/ 600 w 600"/>
              <a:gd name="p0y2" fmla="*/ 134 h 600"/>
              <a:gd name="p0x3" fmla="*/ 600 w 600"/>
              <a:gd name="p0y3" fmla="*/ 300 h 600"/>
              <a:gd name="p0x4" fmla="*/ 600 w 600"/>
              <a:gd name="p0y4" fmla="*/ 465 h 600"/>
              <a:gd name="p0x5" fmla="*/ 465 w 600"/>
              <a:gd name="p0y5" fmla="*/ 600 h 600"/>
              <a:gd name="p0x6" fmla="*/ 300 w 600"/>
              <a:gd name="p0y6" fmla="*/ 600 h 600"/>
              <a:gd name="p0x7" fmla="*/ 134 w 600"/>
              <a:gd name="p0y7" fmla="*/ 600 h 600"/>
              <a:gd name="p0x8" fmla="*/ 0 w 600"/>
              <a:gd name="p0y8" fmla="*/ 465 h 600"/>
              <a:gd name="p0x9" fmla="*/ 0 w 600"/>
              <a:gd name="p0y9" fmla="*/ 300 h 600"/>
              <a:gd name="p0x10" fmla="*/ 0 w 600"/>
              <a:gd name="p0y10" fmla="*/ 134 h 600"/>
              <a:gd name="p0x11" fmla="*/ 134 w 600"/>
              <a:gd name="p0y11" fmla="*/ 0 h 600"/>
              <a:gd name="p0x12" fmla="*/ 300 w 600"/>
              <a:gd name="p0y12" fmla="*/ 0 h 60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  <a:effectLst>
            <a:outerShdw blurRad="342900" algn="ctr" rotWithShape="0">
              <a:srgbClr val="367DCE">
                <a:alpha val="12157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941" t="-27222" r="-2941" b="-27222"/>
          <a:stretch>
            <a:fillRect/>
          </a:stretch>
        </p:blipFill>
        <p:spPr>
          <a:xfrm>
            <a:off x="6000750" y="3700145"/>
            <a:ext cx="171450" cy="176530"/>
          </a:xfrm>
          <a:prstGeom prst="rect">
            <a:avLst/>
          </a:prstGeom>
        </p:spPr>
      </p:pic>
      <p:sp>
        <p:nvSpPr>
          <p:cNvPr id="28" name="矩形 27"/>
          <p:cNvSpPr/>
          <p:nvPr>
            <p:custDataLst>
              <p:tags r:id="rId7"/>
            </p:custDataLst>
          </p:nvPr>
        </p:nvSpPr>
        <p:spPr>
          <a:xfrm>
            <a:off x="6076950" y="4057650"/>
            <a:ext cx="19050" cy="381000"/>
          </a:xfrm>
          <a:prstGeom prst="rect">
            <a:avLst/>
          </a:prstGeom>
          <a:solidFill>
            <a:srgbClr val="4769E6">
              <a:alpha val="30196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>
            <p:custDataLst>
              <p:tags r:id="rId8"/>
            </p:custDataLst>
          </p:nvPr>
        </p:nvSpPr>
        <p:spPr>
          <a:xfrm>
            <a:off x="575945" y="1109345"/>
            <a:ext cx="5029200" cy="5362575"/>
          </a:xfrm>
          <a:custGeom>
            <a:avLst/>
            <a:gdLst>
              <a:gd name="sw" fmla="*/ 1 w 7920"/>
              <a:gd name="sh" fmla="*/ 1 h 8445"/>
              <a:gd name="mins" fmla="min sw sh"/>
              <a:gd name="dsw" fmla="+- 0 sw mins"/>
              <a:gd name="dsh" fmla="+- 0 sh mins"/>
              <a:gd name="p0x0" fmla="*/ 300 w 7920"/>
              <a:gd name="p0y0" fmla="*/ 0 h 8445"/>
              <a:gd name="p0x1" fmla="*/ 7620 w 7920"/>
              <a:gd name="p0y1" fmla="*/ 0 h 8445"/>
              <a:gd name="p0x2" fmla="*/ 7785 w 7920"/>
              <a:gd name="p0y2" fmla="*/ 0 h 8445"/>
              <a:gd name="p0x3" fmla="*/ 7920 w 7920"/>
              <a:gd name="p0y3" fmla="*/ 134 h 8445"/>
              <a:gd name="p0x4" fmla="*/ 7920 w 7920"/>
              <a:gd name="p0y4" fmla="*/ 300 h 8445"/>
              <a:gd name="p0x5" fmla="*/ 7920 w 7920"/>
              <a:gd name="p0y5" fmla="*/ 8145 h 8445"/>
              <a:gd name="p0x6" fmla="*/ 7920 w 7920"/>
              <a:gd name="p0y6" fmla="*/ 8310 h 8445"/>
              <a:gd name="p0x7" fmla="*/ 7785 w 7920"/>
              <a:gd name="p0y7" fmla="*/ 8445 h 8445"/>
              <a:gd name="p0x8" fmla="*/ 7620 w 7920"/>
              <a:gd name="p0y8" fmla="*/ 8445 h 8445"/>
              <a:gd name="p0x9" fmla="*/ 300 w 7920"/>
              <a:gd name="p0y9" fmla="*/ 8445 h 8445"/>
              <a:gd name="p0x10" fmla="*/ 134 w 7920"/>
              <a:gd name="p0y10" fmla="*/ 8445 h 8445"/>
              <a:gd name="p0x11" fmla="*/ 0 w 7920"/>
              <a:gd name="p0y11" fmla="*/ 8310 h 8445"/>
              <a:gd name="p0x12" fmla="*/ 0 w 7920"/>
              <a:gd name="p0y12" fmla="*/ 8145 h 8445"/>
              <a:gd name="p0x13" fmla="*/ 0 w 7920"/>
              <a:gd name="p0y13" fmla="*/ 300 h 8445"/>
              <a:gd name="p0x14" fmla="*/ 0 w 7920"/>
              <a:gd name="p0y14" fmla="*/ 134 h 8445"/>
              <a:gd name="p0x15" fmla="*/ 134 w 7920"/>
              <a:gd name="p0y15" fmla="*/ 0 h 8445"/>
              <a:gd name="p0x16" fmla="*/ 300 w 7920"/>
              <a:gd name="p0y16" fmla="*/ 0 h 84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 w="9525" cmpd="sng">
            <a:solidFill>
              <a:srgbClr val="E4EDFA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9"/>
            </p:custDataLst>
          </p:nvPr>
        </p:nvSpPr>
        <p:spPr>
          <a:xfrm>
            <a:off x="771525" y="1304925"/>
            <a:ext cx="822325" cy="276225"/>
          </a:xfrm>
          <a:custGeom>
            <a:avLst/>
            <a:gdLst>
              <a:gd name="sw" fmla="*/ 1 w 1295"/>
              <a:gd name="sh" fmla="*/ 1 h 435"/>
              <a:gd name="mins" fmla="min sw sh"/>
              <a:gd name="dsw" fmla="+- 0 sw mins"/>
              <a:gd name="dsh" fmla="+- 0 sh mins"/>
              <a:gd name="p0x0" fmla="*/ 90 w 1295"/>
              <a:gd name="p0y0" fmla="*/ 0 h 435"/>
              <a:gd name="p0x1" fmla="*/ 1205 w 1295"/>
              <a:gd name="p0y1" fmla="*/ 0 h 435"/>
              <a:gd name="p0x2" fmla="*/ 1254 w 1295"/>
              <a:gd name="p0y2" fmla="*/ 0 h 435"/>
              <a:gd name="p0x3" fmla="*/ 1295 w 1295"/>
              <a:gd name="p0y3" fmla="*/ 40 h 435"/>
              <a:gd name="p0x4" fmla="*/ 1295 w 1295"/>
              <a:gd name="p0y4" fmla="*/ 90 h 435"/>
              <a:gd name="p0x5" fmla="*/ 1295 w 1295"/>
              <a:gd name="p0y5" fmla="*/ 345 h 435"/>
              <a:gd name="p0x6" fmla="*/ 1295 w 1295"/>
              <a:gd name="p0y6" fmla="*/ 394 h 435"/>
              <a:gd name="p0x7" fmla="*/ 1254 w 1295"/>
              <a:gd name="p0y7" fmla="*/ 435 h 435"/>
              <a:gd name="p0x8" fmla="*/ 1205 w 1295"/>
              <a:gd name="p0y8" fmla="*/ 435 h 435"/>
              <a:gd name="p0x9" fmla="*/ 90 w 1295"/>
              <a:gd name="p0y9" fmla="*/ 435 h 435"/>
              <a:gd name="p0x10" fmla="*/ 40 w 1295"/>
              <a:gd name="p0y10" fmla="*/ 435 h 435"/>
              <a:gd name="p0x11" fmla="*/ 0 w 1295"/>
              <a:gd name="p0y11" fmla="*/ 394 h 435"/>
              <a:gd name="p0x12" fmla="*/ 0 w 1295"/>
              <a:gd name="p0y12" fmla="*/ 345 h 435"/>
              <a:gd name="p0x13" fmla="*/ 0 w 1295"/>
              <a:gd name="p0y13" fmla="*/ 90 h 435"/>
              <a:gd name="p0x14" fmla="*/ 0 w 1295"/>
              <a:gd name="p0y14" fmla="*/ 40 h 435"/>
              <a:gd name="p0x15" fmla="*/ 40 w 1295"/>
              <a:gd name="p0y15" fmla="*/ 0 h 435"/>
              <a:gd name="p0x16" fmla="*/ 90 w 1295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10"/>
            </p:custDataLst>
          </p:nvPr>
        </p:nvSpPr>
        <p:spPr>
          <a:xfrm>
            <a:off x="885825" y="1343025"/>
            <a:ext cx="74622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 b="1" spc="96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1946</a:t>
            </a:r>
            <a:r>
              <a:rPr lang="zh-CN" sz="1200" b="1" spc="96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endParaRPr lang="zh-CN" sz="1200" b="1" spc="96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771525" y="1717358"/>
            <a:ext cx="463867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ENIAC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771525" y="2089785"/>
            <a:ext cx="46386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世界上第一台电子计算机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3"/>
            </p:custDataLst>
          </p:nvPr>
        </p:nvSpPr>
        <p:spPr>
          <a:xfrm>
            <a:off x="771525" y="2493616"/>
            <a:ext cx="1465364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17840</a:t>
            </a:r>
            <a:r>
              <a:rPr sz="150"/>
              <a:t> 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支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4"/>
            </p:custDataLst>
          </p:nvPr>
        </p:nvSpPr>
        <p:spPr>
          <a:xfrm>
            <a:off x="771525" y="2829897"/>
            <a:ext cx="463867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电子管数量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771525" y="3074489"/>
            <a:ext cx="894759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28</a:t>
            </a:r>
            <a:r>
              <a:rPr sz="150"/>
              <a:t> 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吨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6"/>
            </p:custDataLst>
          </p:nvPr>
        </p:nvSpPr>
        <p:spPr>
          <a:xfrm>
            <a:off x="771525" y="3410769"/>
            <a:ext cx="463867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整机重量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771525" y="3655371"/>
            <a:ext cx="1195311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170</a:t>
            </a:r>
            <a:r>
              <a:rPr sz="150"/>
              <a:t> 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kW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771525" y="3991651"/>
            <a:ext cx="463867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功耗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771525" y="4236244"/>
            <a:ext cx="1539402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5000</a:t>
            </a:r>
            <a:r>
              <a:rPr sz="150"/>
              <a:t> </a:t>
            </a:r>
            <a:r>
              <a:rPr 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771525" y="4572524"/>
            <a:ext cx="463867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加法运算速度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771525" y="4817126"/>
            <a:ext cx="1545803" cy="4048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48.7</a:t>
            </a:r>
            <a:r>
              <a:rPr sz="150"/>
              <a:t> 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万美元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771525" y="5153406"/>
            <a:ext cx="4638675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造价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771525" y="5382759"/>
            <a:ext cx="46386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意义：</a:t>
            </a: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标志电子计算机时代到来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771525" y="5622227"/>
            <a:ext cx="46386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局限：</a:t>
            </a: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程序外加式，存储容量小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71525" y="5953125"/>
            <a:ext cx="4638040" cy="323850"/>
            <a:chOff x="1215" y="9375"/>
            <a:chExt cx="7304" cy="510"/>
          </a:xfrm>
        </p:grpSpPr>
        <p:sp>
          <p:nvSpPr>
            <p:cNvPr id="21" name="任意多边形 20"/>
            <p:cNvSpPr/>
            <p:nvPr>
              <p:custDataLst>
                <p:tags r:id="rId25"/>
              </p:custDataLst>
            </p:nvPr>
          </p:nvSpPr>
          <p:spPr>
            <a:xfrm>
              <a:off x="1215" y="9375"/>
              <a:ext cx="7305" cy="510"/>
            </a:xfrm>
            <a:custGeom>
              <a:avLst/>
              <a:gdLst>
                <a:gd name="sw" fmla="*/ 1 w 7305"/>
                <a:gd name="sh" fmla="*/ 1 h 510"/>
                <a:gd name="mins" fmla="min sw sh"/>
                <a:gd name="dsw" fmla="+- 0 sw mins"/>
                <a:gd name="dsh" fmla="+- 0 sh mins"/>
                <a:gd name="p0x0" fmla="*/ 0 w 7305"/>
                <a:gd name="p0y0" fmla="*/ 0 h 510"/>
                <a:gd name="p0x1" fmla="*/ 7305 w 7305"/>
                <a:gd name="p0y1" fmla="*/ 0 h 510"/>
                <a:gd name="p0x2" fmla="*/ 7305 w 7305"/>
                <a:gd name="p0y2" fmla="*/ 510 h 510"/>
                <a:gd name="p0x3" fmla="*/ 0 w 7305"/>
                <a:gd name="p0y3" fmla="*/ 510 h 510"/>
                <a:gd name="p0x4" fmla="*/ 0 w 7305"/>
                <a:gd name="p0y4" fmla="*/ 0 h 51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>
              <p:custDataLst>
                <p:tags r:id="rId26"/>
              </p:custDataLst>
            </p:nvPr>
          </p:nvSpPr>
          <p:spPr>
            <a:xfrm>
              <a:off x="1215" y="9375"/>
              <a:ext cx="7305" cy="15"/>
            </a:xfrm>
            <a:custGeom>
              <a:avLst/>
              <a:gdLst>
                <a:gd name="sw" fmla="*/ 1 w 7305"/>
                <a:gd name="sh" fmla="*/ 1 h 15"/>
                <a:gd name="mins" fmla="min sw sh"/>
                <a:gd name="dsw" fmla="+- 0 sw mins"/>
                <a:gd name="dsh" fmla="+- 0 sh mins"/>
                <a:gd name="p0x0" fmla="*/ 0 w 7305"/>
                <a:gd name="p0y0" fmla="*/ 0 h 15"/>
                <a:gd name="p0x1" fmla="*/ 7305 w 7305"/>
                <a:gd name="p0y1" fmla="*/ 0 h 15"/>
                <a:gd name="p0x2" fmla="*/ 7305 w 7305"/>
                <a:gd name="p0y2" fmla="*/ 15 h 15"/>
                <a:gd name="p0x3" fmla="*/ 0 w 7305"/>
                <a:gd name="p0y3" fmla="*/ 15 h 15"/>
                <a:gd name="p0x4" fmla="*/ 0 w 7305"/>
                <a:gd name="p0y4" fmla="*/ 0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>
            <p:custDataLst>
              <p:tags r:id="rId27"/>
            </p:custDataLst>
          </p:nvPr>
        </p:nvSpPr>
        <p:spPr>
          <a:xfrm>
            <a:off x="771525" y="6076950"/>
            <a:ext cx="463867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美国宾夕法尼亚大学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为计算弹道而研制</a:t>
            </a:r>
            <a:endParaRPr lang="zh-CN" altLang="en-US"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8"/>
            </p:custDataLst>
          </p:nvPr>
        </p:nvSpPr>
        <p:spPr>
          <a:xfrm>
            <a:off x="6572250" y="1114425"/>
            <a:ext cx="5038725" cy="5353050"/>
          </a:xfrm>
          <a:custGeom>
            <a:avLst/>
            <a:gdLst>
              <a:gd name="sw" fmla="*/ 1 w 7935"/>
              <a:gd name="sh" fmla="*/ 1 h 8430"/>
              <a:gd name="mins" fmla="min sw sh"/>
              <a:gd name="dsw" fmla="+- 0 sw mins"/>
              <a:gd name="dsh" fmla="+- 0 sh mins"/>
              <a:gd name="p0x0" fmla="*/ 300 w 7935"/>
              <a:gd name="p0y0" fmla="*/ 0 h 8430"/>
              <a:gd name="p0x1" fmla="*/ 7635 w 7935"/>
              <a:gd name="p0y1" fmla="*/ 0 h 8430"/>
              <a:gd name="p0x2" fmla="*/ 7800 w 7935"/>
              <a:gd name="p0y2" fmla="*/ 0 h 8430"/>
              <a:gd name="p0x3" fmla="*/ 7935 w 7935"/>
              <a:gd name="p0y3" fmla="*/ 134 h 8430"/>
              <a:gd name="p0x4" fmla="*/ 7935 w 7935"/>
              <a:gd name="p0y4" fmla="*/ 300 h 8430"/>
              <a:gd name="p0x5" fmla="*/ 7935 w 7935"/>
              <a:gd name="p0y5" fmla="*/ 8130 h 8430"/>
              <a:gd name="p0x6" fmla="*/ 7935 w 7935"/>
              <a:gd name="p0y6" fmla="*/ 8295 h 8430"/>
              <a:gd name="p0x7" fmla="*/ 7800 w 7935"/>
              <a:gd name="p0y7" fmla="*/ 8430 h 8430"/>
              <a:gd name="p0x8" fmla="*/ 7635 w 7935"/>
              <a:gd name="p0y8" fmla="*/ 8430 h 8430"/>
              <a:gd name="p0x9" fmla="*/ 300 w 7935"/>
              <a:gd name="p0y9" fmla="*/ 8430 h 8430"/>
              <a:gd name="p0x10" fmla="*/ 134 w 7935"/>
              <a:gd name="p0y10" fmla="*/ 8430 h 8430"/>
              <a:gd name="p0x11" fmla="*/ 0 w 7935"/>
              <a:gd name="p0y11" fmla="*/ 8295 h 8430"/>
              <a:gd name="p0x12" fmla="*/ 0 w 7935"/>
              <a:gd name="p0y12" fmla="*/ 8130 h 8430"/>
              <a:gd name="p0x13" fmla="*/ 0 w 7935"/>
              <a:gd name="p0y13" fmla="*/ 300 h 8430"/>
              <a:gd name="p0x14" fmla="*/ 0 w 7935"/>
              <a:gd name="p0y14" fmla="*/ 134 h 8430"/>
              <a:gd name="p0x15" fmla="*/ 134 w 7935"/>
              <a:gd name="p0y15" fmla="*/ 0 h 8430"/>
              <a:gd name="p0x16" fmla="*/ 300 w 7935"/>
              <a:gd name="p0y16" fmla="*/ 0 h 84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EF5FF"/>
          </a:solidFill>
          <a:ln w="19050" cmpd="sng">
            <a:solidFill>
              <a:srgbClr val="4769E6"/>
            </a:solidFill>
            <a:prstDash val="solid"/>
          </a:ln>
          <a:effectLst>
            <a:outerShdw blurRad="314325" dist="76200" dir="5399999" algn="ctr" rotWithShape="0">
              <a:srgbClr val="001446">
                <a:alpha val="9020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29"/>
            </p:custDataLst>
          </p:nvPr>
        </p:nvSpPr>
        <p:spPr>
          <a:xfrm>
            <a:off x="6772275" y="1314450"/>
            <a:ext cx="2097405" cy="276225"/>
          </a:xfrm>
          <a:custGeom>
            <a:avLst/>
            <a:gdLst>
              <a:gd name="sw" fmla="*/ 1 w 3303"/>
              <a:gd name="sh" fmla="*/ 1 h 435"/>
              <a:gd name="mins" fmla="min sw sh"/>
              <a:gd name="dsw" fmla="+- 0 sw mins"/>
              <a:gd name="dsh" fmla="+- 0 sh mins"/>
              <a:gd name="p0x0" fmla="*/ 90 w 3303"/>
              <a:gd name="p0y0" fmla="*/ 0 h 435"/>
              <a:gd name="p0x1" fmla="*/ 3213 w 3303"/>
              <a:gd name="p0y1" fmla="*/ 0 h 435"/>
              <a:gd name="p0x2" fmla="*/ 3263 w 3303"/>
              <a:gd name="p0y2" fmla="*/ 0 h 435"/>
              <a:gd name="p0x3" fmla="*/ 3303 w 3303"/>
              <a:gd name="p0y3" fmla="*/ 40 h 435"/>
              <a:gd name="p0x4" fmla="*/ 3303 w 3303"/>
              <a:gd name="p0y4" fmla="*/ 90 h 435"/>
              <a:gd name="p0x5" fmla="*/ 3303 w 3303"/>
              <a:gd name="p0y5" fmla="*/ 345 h 435"/>
              <a:gd name="p0x6" fmla="*/ 3303 w 3303"/>
              <a:gd name="p0y6" fmla="*/ 394 h 435"/>
              <a:gd name="p0x7" fmla="*/ 3263 w 3303"/>
              <a:gd name="p0y7" fmla="*/ 435 h 435"/>
              <a:gd name="p0x8" fmla="*/ 3213 w 3303"/>
              <a:gd name="p0y8" fmla="*/ 435 h 435"/>
              <a:gd name="p0x9" fmla="*/ 90 w 3303"/>
              <a:gd name="p0y9" fmla="*/ 435 h 435"/>
              <a:gd name="p0x10" fmla="*/ 40 w 3303"/>
              <a:gd name="p0y10" fmla="*/ 435 h 435"/>
              <a:gd name="p0x11" fmla="*/ 0 w 3303"/>
              <a:gd name="p0y11" fmla="*/ 394 h 435"/>
              <a:gd name="p0x12" fmla="*/ 0 w 3303"/>
              <a:gd name="p0y12" fmla="*/ 345 h 435"/>
              <a:gd name="p0x13" fmla="*/ 0 w 3303"/>
              <a:gd name="p0y13" fmla="*/ 90 h 435"/>
              <a:gd name="p0x14" fmla="*/ 0 w 3303"/>
              <a:gd name="p0y14" fmla="*/ 40 h 435"/>
              <a:gd name="p0x15" fmla="*/ 40 w 3303"/>
              <a:gd name="p0y15" fmla="*/ 0 h 435"/>
              <a:gd name="p0x16" fmla="*/ 90 w 3303"/>
              <a:gd name="p0y16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4769E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0"/>
            </p:custDataLst>
          </p:nvPr>
        </p:nvSpPr>
        <p:spPr>
          <a:xfrm>
            <a:off x="6886575" y="1352550"/>
            <a:ext cx="202175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 b="1" spc="96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存储程序</a:t>
            </a:r>
            <a:r>
              <a:rPr lang="en-US" altLang="zh-CN" sz="1200" b="1" spc="96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1945</a:t>
            </a:r>
            <a:r>
              <a:rPr lang="zh-CN" altLang="en-US" sz="1200" b="1" spc="96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年方案</a:t>
            </a:r>
            <a:endParaRPr lang="zh-CN" altLang="en-US" sz="1200" b="1" spc="96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1"/>
            </p:custDataLst>
          </p:nvPr>
        </p:nvSpPr>
        <p:spPr>
          <a:xfrm>
            <a:off x="6772275" y="1726883"/>
            <a:ext cx="463867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冯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诺依曼与</a:t>
            </a:r>
            <a:r>
              <a:rPr lang="en-US" altLang="zh-CN" sz="21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EDVAC</a:t>
            </a:r>
            <a:endParaRPr lang="en-US" altLang="zh-CN" sz="21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2"/>
            </p:custDataLst>
          </p:nvPr>
        </p:nvSpPr>
        <p:spPr>
          <a:xfrm>
            <a:off x="6772275" y="2099310"/>
            <a:ext cx="463867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奠定现代计算机理论基础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3"/>
            </p:custDataLst>
          </p:nvPr>
        </p:nvSpPr>
        <p:spPr>
          <a:xfrm>
            <a:off x="6772275" y="26320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-1458" t="-3492" r="-1458" b="-3492"/>
          <a:stretch>
            <a:fillRect/>
          </a:stretch>
        </p:blipFill>
        <p:spPr>
          <a:xfrm>
            <a:off x="6864985" y="2694305"/>
            <a:ext cx="156845" cy="213995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37"/>
            </p:custDataLst>
          </p:nvPr>
        </p:nvSpPr>
        <p:spPr>
          <a:xfrm>
            <a:off x="7229475" y="2618413"/>
            <a:ext cx="186920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提出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存储程序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思想</a:t>
            </a:r>
            <a:endParaRPr lang="zh-CN" altLang="en-US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8"/>
            </p:custDataLst>
          </p:nvPr>
        </p:nvSpPr>
        <p:spPr>
          <a:xfrm>
            <a:off x="7229475" y="2893685"/>
            <a:ext cx="167870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革命性理论突破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39"/>
            </p:custDataLst>
          </p:nvPr>
        </p:nvSpPr>
        <p:spPr>
          <a:xfrm>
            <a:off x="6772275" y="342646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40"/>
            </p:custDataLst>
          </p:nvPr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l="-4259" t="-3492" r="-4259" b="-3492"/>
          <a:stretch>
            <a:fillRect/>
          </a:stretch>
        </p:blipFill>
        <p:spPr>
          <a:xfrm>
            <a:off x="6850380" y="3488690"/>
            <a:ext cx="186055" cy="213995"/>
          </a:xfrm>
          <a:prstGeom prst="rect">
            <a:avLst/>
          </a:prstGeom>
        </p:spPr>
      </p:pic>
      <p:sp>
        <p:nvSpPr>
          <p:cNvPr id="40" name="文本框 39"/>
          <p:cNvSpPr txBox="1"/>
          <p:nvPr>
            <p:custDataLst>
              <p:tags r:id="rId43"/>
            </p:custDataLst>
          </p:nvPr>
        </p:nvSpPr>
        <p:spPr>
          <a:xfrm>
            <a:off x="7229475" y="3412779"/>
            <a:ext cx="2667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程序和数据一起存储在内存中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44"/>
            </p:custDataLst>
          </p:nvPr>
        </p:nvSpPr>
        <p:spPr>
          <a:xfrm>
            <a:off x="7229475" y="3688051"/>
            <a:ext cx="24765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统一存储架构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45"/>
            </p:custDataLst>
          </p:nvPr>
        </p:nvSpPr>
        <p:spPr>
          <a:xfrm>
            <a:off x="6772275" y="42208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46"/>
            </p:custDataLst>
          </p:nvPr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 l="-2381" t="-3492" r="-2381" b="-3492"/>
          <a:stretch>
            <a:fillRect/>
          </a:stretch>
        </p:blipFill>
        <p:spPr>
          <a:xfrm>
            <a:off x="6838950" y="4283075"/>
            <a:ext cx="209550" cy="213995"/>
          </a:xfrm>
          <a:prstGeom prst="rect">
            <a:avLst/>
          </a:prstGeom>
        </p:spPr>
      </p:pic>
      <p:sp>
        <p:nvSpPr>
          <p:cNvPr id="44" name="文本框 43"/>
          <p:cNvSpPr txBox="1"/>
          <p:nvPr>
            <p:custDataLst>
              <p:tags r:id="rId49"/>
            </p:custDataLst>
          </p:nvPr>
        </p:nvSpPr>
        <p:spPr>
          <a:xfrm>
            <a:off x="7229475" y="4207145"/>
            <a:ext cx="2667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所有现代计算机均遵循此原理</a:t>
            </a:r>
            <a:endParaRPr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50"/>
            </p:custDataLst>
          </p:nvPr>
        </p:nvSpPr>
        <p:spPr>
          <a:xfrm>
            <a:off x="7229475" y="4482417"/>
            <a:ext cx="253952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冯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诺依曼结构</a:t>
            </a:r>
            <a:r>
              <a:rPr lang="en-US" altLang="zh-CN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成为行业标准</a:t>
            </a:r>
            <a:endParaRPr lang="zh-CN" altLang="en-US"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51"/>
            </p:custDataLst>
          </p:nvPr>
        </p:nvSpPr>
        <p:spPr>
          <a:xfrm>
            <a:off x="6772275" y="501523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>
            <p:custDataLst>
              <p:tags r:id="rId52"/>
            </p:custDataLst>
          </p:nvPr>
        </p:nvPicPr>
        <p:blipFill>
          <a:blip r:embed="rId53">
            <a:extLst>
              <a:ext uri="{96DAC541-7B7A-43D3-8B79-37D633B846F1}">
                <asvg:svgBlip xmlns:asvg="http://schemas.microsoft.com/office/drawing/2016/SVG/main" r:embed="rId54"/>
              </a:ext>
            </a:extLst>
          </a:blip>
          <a:srcRect l="-6818" t="-12407" r="-6818" b="-12407"/>
          <a:stretch>
            <a:fillRect/>
          </a:stretch>
        </p:blipFill>
        <p:spPr>
          <a:xfrm>
            <a:off x="6824345" y="5077460"/>
            <a:ext cx="238125" cy="213995"/>
          </a:xfrm>
          <a:prstGeom prst="rect">
            <a:avLst/>
          </a:prstGeom>
        </p:spPr>
      </p:pic>
      <p:sp>
        <p:nvSpPr>
          <p:cNvPr id="48" name="文本框 47"/>
          <p:cNvSpPr txBox="1"/>
          <p:nvPr>
            <p:custDataLst>
              <p:tags r:id="rId55"/>
            </p:custDataLst>
          </p:nvPr>
        </p:nvSpPr>
        <p:spPr>
          <a:xfrm>
            <a:off x="7229475" y="5001520"/>
            <a:ext cx="320270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冯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诺依曼被誉为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现代计算机之父</a:t>
            </a:r>
            <a:r>
              <a:rPr lang="en-US" altLang="zh-CN" sz="15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56"/>
            </p:custDataLst>
          </p:nvPr>
        </p:nvSpPr>
        <p:spPr>
          <a:xfrm>
            <a:off x="7229475" y="5276793"/>
            <a:ext cx="301220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A5678"/>
                </a:solidFill>
                <a:latin typeface="微软雅黑" panose="020B0503020204020204" charset="-122"/>
                <a:ea typeface="微软雅黑" panose="020B0503020204020204" charset="-122"/>
              </a:rPr>
              <a:t>学术地位与历史贡献</a:t>
            </a:r>
            <a:endParaRPr sz="1350">
              <a:solidFill>
                <a:srgbClr val="3A567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任意多边形 49"/>
          <p:cNvSpPr/>
          <p:nvPr>
            <p:custDataLst>
              <p:tags r:id="rId57"/>
            </p:custDataLst>
          </p:nvPr>
        </p:nvSpPr>
        <p:spPr>
          <a:xfrm>
            <a:off x="6772275" y="5810250"/>
            <a:ext cx="4638675" cy="457200"/>
          </a:xfrm>
          <a:custGeom>
            <a:avLst/>
            <a:gdLst>
              <a:gd name="sw" fmla="*/ 1 w 7305"/>
              <a:gd name="sh" fmla="*/ 1 h 720"/>
              <a:gd name="mins" fmla="min sw sh"/>
              <a:gd name="dsw" fmla="+- 0 sw mins"/>
              <a:gd name="dsh" fmla="+- 0 sh mins"/>
              <a:gd name="p0x0" fmla="*/ 180 w 7305"/>
              <a:gd name="p0y0" fmla="*/ 0 h 720"/>
              <a:gd name="p0x1" fmla="*/ 7125 w 7305"/>
              <a:gd name="p0y1" fmla="*/ 0 h 720"/>
              <a:gd name="p0x2" fmla="*/ 7224 w 7305"/>
              <a:gd name="p0y2" fmla="*/ 0 h 720"/>
              <a:gd name="p0x3" fmla="*/ 7305 w 7305"/>
              <a:gd name="p0y3" fmla="*/ 80 h 720"/>
              <a:gd name="p0x4" fmla="*/ 7305 w 7305"/>
              <a:gd name="p0y4" fmla="*/ 180 h 720"/>
              <a:gd name="p0x5" fmla="*/ 7305 w 7305"/>
              <a:gd name="p0y5" fmla="*/ 540 h 720"/>
              <a:gd name="p0x6" fmla="*/ 7305 w 7305"/>
              <a:gd name="p0y6" fmla="*/ 639 h 720"/>
              <a:gd name="p0x7" fmla="*/ 7224 w 7305"/>
              <a:gd name="p0y7" fmla="*/ 720 h 720"/>
              <a:gd name="p0x8" fmla="*/ 7125 w 7305"/>
              <a:gd name="p0y8" fmla="*/ 720 h 720"/>
              <a:gd name="p0x9" fmla="*/ 180 w 7305"/>
              <a:gd name="p0y9" fmla="*/ 720 h 720"/>
              <a:gd name="p0x10" fmla="*/ 80 w 7305"/>
              <a:gd name="p0y10" fmla="*/ 720 h 720"/>
              <a:gd name="p0x11" fmla="*/ 0 w 7305"/>
              <a:gd name="p0y11" fmla="*/ 639 h 720"/>
              <a:gd name="p0x12" fmla="*/ 0 w 7305"/>
              <a:gd name="p0y12" fmla="*/ 540 h 720"/>
              <a:gd name="p0x13" fmla="*/ 0 w 7305"/>
              <a:gd name="p0y13" fmla="*/ 180 h 720"/>
              <a:gd name="p0x14" fmla="*/ 0 w 7305"/>
              <a:gd name="p0y14" fmla="*/ 80 h 720"/>
              <a:gd name="p0x15" fmla="*/ 80 w 7305"/>
              <a:gd name="p0y15" fmla="*/ 0 h 720"/>
              <a:gd name="p0x16" fmla="*/ 180 w 7305"/>
              <a:gd name="p0y16" fmla="*/ 0 h 7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EAEDFC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>
            <p:custDataLst>
              <p:tags r:id="rId58"/>
            </p:custDataLst>
          </p:nvPr>
        </p:nvSpPr>
        <p:spPr>
          <a:xfrm>
            <a:off x="7580785" y="5924550"/>
            <a:ext cx="3021654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程序外加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存储程序</a:t>
            </a:r>
            <a:r>
              <a:rPr lang="en-US" altLang="zh-CN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A46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的范式革命</a:t>
            </a:r>
            <a:endParaRPr lang="zh-CN" altLang="en-US" sz="1350">
              <a:solidFill>
                <a:srgbClr val="2A46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</a:rPr>
              <a:t>计算机发展的四个阶段</a:t>
            </a:r>
            <a:endParaRPr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71500" y="1104900"/>
          <a:ext cx="11049000" cy="537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5832"/>
                <a:gridCol w="1988791"/>
                <a:gridCol w="2430732"/>
                <a:gridCol w="2872682"/>
                <a:gridCol w="2430960"/>
              </a:tblGrid>
              <a:tr h="426690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阶段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时期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逻辑元件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软件特点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FFFFFF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应用领域</a:t>
                      </a:r>
                      <a:endParaRPr sz="1350" b="1">
                        <a:solidFill>
                          <a:srgbClr val="FFFFFF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769E6"/>
                    </a:solidFill>
                  </a:tcPr>
                </a:tc>
              </a:tr>
              <a:tr h="1236316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第一代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1946-1957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电子管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机器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汇编语言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军事、科学计算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1236316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第二代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1958-1964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晶体管</a:t>
                      </a:r>
                      <a:endParaRPr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操作系统、高级语言出现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工业控制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36316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第三代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1965-1970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中小规模</a:t>
                      </a:r>
                      <a:r>
                        <a:rPr lang="en-US" alt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IC</a:t>
                      </a:r>
                      <a:endParaRPr lang="en-US" altLang="zh-CN"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分时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OS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、结构化编程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文字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图形处理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1236459">
                <a:tc>
                  <a:txBody>
                    <a:bodyPr wrap="square"/>
                    <a:p>
                      <a:pPr algn="ctr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第四代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1970-</a:t>
                      </a:r>
                      <a:r>
                        <a:rPr sz="1415" b="1" spc="-14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至今</a:t>
                      </a:r>
                      <a:endParaRPr sz="1415" b="1" spc="-14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大规模</a:t>
                      </a:r>
                      <a:r>
                        <a:rPr lang="en-US" alt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</a:t>
                      </a:r>
                      <a:r>
                        <a:rPr lang="zh-CN" altLang="en-US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超大规模</a:t>
                      </a:r>
                      <a:r>
                        <a:rPr lang="en-US" altLang="zh-CN" sz="1415" b="1" spc="-14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IC</a:t>
                      </a:r>
                      <a:endParaRPr lang="en-US" altLang="zh-CN" sz="1415" b="1" spc="-14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数据库、网络、面向对象</a:t>
                      </a:r>
                      <a:endParaRPr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家庭、</a:t>
                      </a:r>
                      <a:r>
                        <a:rPr lang="en-US" altLang="zh-CN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PC</a:t>
                      </a:r>
                      <a:r>
                        <a:rPr lang="zh-CN" altLang="en-US" sz="135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、移动端</a:t>
                      </a:r>
                      <a:endParaRPr lang="zh-CN" altLang="en-US" sz="135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14300" marR="1143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357188"/>
            <a:ext cx="111252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中国计算机发展史（</a:t>
            </a:r>
            <a:r>
              <a:rPr lang="en-US" altLang="zh-CN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1958—1985</a:t>
            </a:r>
            <a:r>
              <a:rPr lang="zh-CN" altLang="en-US" sz="3000" b="1">
                <a:solidFill>
                  <a:srgbClr val="00144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3000" b="1">
              <a:solidFill>
                <a:srgbClr val="00144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571500" y="1123950"/>
          <a:ext cx="11049000" cy="5353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7350"/>
                <a:gridCol w="3314700"/>
                <a:gridCol w="6076950"/>
              </a:tblGrid>
              <a:tr h="517177"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年份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B8C9E5"/>
                      </a:solidFill>
                      <a:prstDash val="solid"/>
                    </a:lnT>
                    <a:lnB w="9525">
                      <a:solidFill>
                        <a:srgbClr val="B8C9E5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里程碑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B8C9E5"/>
                      </a:solidFill>
                      <a:prstDash val="solid"/>
                    </a:lnT>
                    <a:lnB w="9525">
                      <a:solidFill>
                        <a:srgbClr val="B8C9E5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35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意义</a:t>
                      </a:r>
                      <a:endParaRPr sz="135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rgbClr val="B8C9E5"/>
                      </a:solidFill>
                      <a:prstDash val="solid"/>
                    </a:lnT>
                    <a:lnB w="9525">
                      <a:solidFill>
                        <a:srgbClr val="B8C9E5"/>
                      </a:solidFill>
                      <a:prstDash val="solid"/>
                    </a:lnB>
                    <a:noFill/>
                  </a:tcPr>
                </a:tc>
              </a:tr>
              <a:tr h="970511">
                <a:tc>
                  <a:txBody>
                    <a:bodyPr wrap="square"/>
                    <a:p>
                      <a:pPr algn="l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1958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B8C9E5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103</a:t>
                      </a:r>
                      <a:r>
                        <a:rPr lang="zh-CN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机（八一型）</a:t>
                      </a:r>
                      <a:endParaRPr lang="zh-CN" sz="1575" b="1" spc="-15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B8C9E5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575" b="1" spc="-15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中国第一台</a:t>
                      </a:r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电子管计算机</a:t>
                      </a:r>
                      <a:endParaRPr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B8C9E5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962101">
                <a:tc>
                  <a:txBody>
                    <a:bodyPr wrap="square"/>
                    <a:p>
                      <a:pPr algn="l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1965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109</a:t>
                      </a:r>
                      <a:r>
                        <a:rPr lang="zh-CN" altLang="en-US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乙</a:t>
                      </a:r>
                      <a:r>
                        <a:rPr lang="en-US" altLang="zh-CN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/109</a:t>
                      </a:r>
                      <a:r>
                        <a:rPr lang="zh-CN" altLang="en-US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丙</a:t>
                      </a:r>
                      <a:endParaRPr lang="zh-CN" altLang="en-US" sz="1575" b="1" spc="-15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大型晶体管计算机，</a:t>
                      </a:r>
                      <a:r>
                        <a:rPr sz="1575" b="1" spc="-15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服务两弹</a:t>
                      </a:r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试验</a:t>
                      </a:r>
                      <a:endParaRPr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962101">
                <a:tc>
                  <a:txBody>
                    <a:bodyPr wrap="square"/>
                    <a:p>
                      <a:pPr algn="l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1974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DJS-130</a:t>
                      </a:r>
                      <a:endParaRPr sz="1575" b="1" spc="-15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集成电路小型机，每秒</a:t>
                      </a:r>
                      <a:r>
                        <a:rPr lang="en-US" sz="1575" b="1" spc="-15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100</a:t>
                      </a:r>
                      <a:r>
                        <a:rPr lang="zh-CN" altLang="en-US" sz="1575" b="1" spc="-15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万次</a:t>
                      </a:r>
                      <a:endParaRPr lang="zh-CN" altLang="en-US" sz="1575" b="1" spc="-15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962101">
                <a:tc>
                  <a:txBody>
                    <a:bodyPr wrap="square"/>
                    <a:p>
                      <a:pPr algn="l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1983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银河</a:t>
                      </a:r>
                      <a:r>
                        <a:rPr lang="en-US" altLang="zh-CN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-I </a:t>
                      </a:r>
                      <a:r>
                        <a:rPr lang="zh-CN" altLang="en-US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巨型机</a:t>
                      </a:r>
                      <a:endParaRPr lang="zh-CN" altLang="en-US" sz="1575" b="1" spc="-15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每秒</a:t>
                      </a:r>
                      <a:r>
                        <a:rPr lang="en-US" sz="1575" b="1" spc="-15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</a:t>
                      </a:r>
                      <a:r>
                        <a:rPr lang="zh-CN" altLang="en-US" sz="1575" b="1" spc="-15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亿次</a:t>
                      </a:r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，</a:t>
                      </a:r>
                      <a:r>
                        <a:rPr sz="1575" b="1" spc="-15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里程碑式突破</a:t>
                      </a:r>
                      <a:endParaRPr sz="1575" b="1" spc="-15">
                        <a:solidFill>
                          <a:srgbClr val="4769E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F5FF"/>
                    </a:solidFill>
                  </a:tcPr>
                </a:tc>
              </a:tr>
              <a:tr h="979065">
                <a:tc>
                  <a:txBody>
                    <a:bodyPr wrap="square"/>
                    <a:p>
                      <a:pPr algn="l"/>
                      <a:r>
                        <a:rPr sz="1500" b="1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1985</a:t>
                      </a:r>
                      <a:endParaRPr sz="1500" b="1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B8C9E5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长城</a:t>
                      </a:r>
                      <a:r>
                        <a:rPr lang="en-US" altLang="zh-CN" sz="1575" b="1" spc="-15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0520CH</a:t>
                      </a:r>
                      <a:endParaRPr lang="en-US" altLang="zh-CN" sz="1575" b="1" spc="-15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B8C9E5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与</a:t>
                      </a:r>
                      <a:r>
                        <a:rPr lang="en-US" sz="1575" b="1" spc="-15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IBM PC</a:t>
                      </a:r>
                      <a:r>
                        <a:rPr lang="zh-CN" altLang="en-US" sz="1575" b="1" spc="-15">
                          <a:solidFill>
                            <a:srgbClr val="4769E6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兼容</a:t>
                      </a:r>
                      <a:r>
                        <a:rPr sz="1500" b="0">
                          <a:solidFill>
                            <a:srgbClr val="001446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的微机</a:t>
                      </a:r>
                      <a:endParaRPr sz="1500" b="0">
                        <a:solidFill>
                          <a:srgbClr val="001446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52400" marR="152400" marT="114300" marB="1143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rgbClr val="B8C9E5"/>
                      </a:solidFill>
                      <a:prstDash val="solid"/>
                    </a:lnB>
                    <a:solidFill>
                      <a:srgbClr val="EEF5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副标题"/>
  <p:tag name="KSO_WM_UNIT_NOCLEAR" val="0"/>
  <p:tag name="KSO_WM_UNIT_VALUE" val="10"/>
  <p:tag name="KSO_WM_UNIT_TYPE" val="b"/>
  <p:tag name="KSO_WM_UNIT_INDEX" val="1"/>
  <p:tag name="KSO_WM_TEMPLATE_INDEX" val="40490181"/>
  <p:tag name="KSO_WM_TEMPLATE_CATEGORY" val="custom"/>
</p:tagLst>
</file>

<file path=ppt/tags/tag10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0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0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0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0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0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05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100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0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0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0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1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1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1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1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1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1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01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1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01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1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2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02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22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02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24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02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26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02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28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102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30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103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3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3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3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3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3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3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3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03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4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4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4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04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04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04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046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04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04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049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10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50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05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052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05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054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05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05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5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5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05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6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6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06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6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6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6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06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6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6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6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0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7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7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7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7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7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07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7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77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07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7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8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81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08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8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08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8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086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08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8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089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0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9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9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09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093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109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09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096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097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1098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099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1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0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0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0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0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0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0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0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10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0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0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1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1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1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12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11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1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15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111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1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1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1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2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2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2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2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2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2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12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2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2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2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3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3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3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3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3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3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13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3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3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3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4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4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14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43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4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4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14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47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14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49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1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5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15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15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5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5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15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5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5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5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5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16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6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6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6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6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6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16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6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6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6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6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1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7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7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7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7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7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17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7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7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7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79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1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118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8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8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UNIT_PRESET_TEXT" val="THE END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83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UNIT_PRESET_TEXT" val="谢谢观看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1184.xml><?xml version="1.0" encoding="utf-8"?>
<p:tagLst xmlns:p="http://schemas.openxmlformats.org/presentationml/2006/main">
  <p:tag name="KSO_WM_SLIDE_CONTENT_ORIENTATION" val="right"/>
  <p:tag name="KSO_WM_SLIDE_HAS_MASK" val="1"/>
  <p:tag name="KSO_WM_SLIDE_ITEM_CNT" val="0"/>
  <p:tag name="KSO_WM_SLIDE_TYPE" val="endPage"/>
  <p:tag name="KSO_WM_TEMPLATE_SUBCATEGORY" val="29"/>
  <p:tag name="KSO_WM_BEAUTIFY_FLAG" val="#wm#"/>
  <p:tag name="KSO_WM_TEMPLATE_SLIDE_ID" val="slide_1063af8cf8ca2a89"/>
  <p:tag name="KSO_WM_TEMPLATE_INDEX" val="40490181"/>
  <p:tag name="KSO_WM_TEMPLATE_CATEGORY" val="custom"/>
  <p:tag name="KSO_WM_SLIDE_INDEX" val="5"/>
  <p:tag name="KSO_WM_SLIDE_ID" val="custom40490181_9"/>
  <p:tag name="KSO_WM_TEMPLATE_MASTER_TYPE" val="0"/>
  <p:tag name="KSO_WM_SLIDE_LAYOUT" val="a_b"/>
  <p:tag name="KSO_WM_SLIDE_LAYOUT_CNT" val="1_1"/>
  <p:tag name="KSO_WM_TAG_VERSION" val="3.0"/>
</p:tagLst>
</file>

<file path=ppt/tags/tag1185.xml><?xml version="1.0" encoding="utf-8"?>
<p:tagLst xmlns:p="http://schemas.openxmlformats.org/presentationml/2006/main">
  <p:tag name="COMMONDATA" val="eyJoZGlkIjoiYWNlODEyNTNiZDQ3MjQ0NmY3YjE0ZDg1M2FjNGU2ODIifQ=="/>
</p:tagLst>
</file>

<file path=ppt/tags/tag11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2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2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2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3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3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3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3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14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4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4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4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14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4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4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4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14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4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  <p:tag name="KSO_WM_UNIT_ISNUMDGMTITLE" val="0"/>
  <p:tag name="KSO_WM_TEMPLATE_INDEX" val="40490181"/>
  <p:tag name="KSO_WM_TEMPLATE_CATEGORY" val="custom"/>
</p:tagLst>
</file>

<file path=ppt/tags/tag15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15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5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53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15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55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56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57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58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59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  <p:tag name="KSO_WM_UNIT_ISNUMDGMTITLE" val="0"/>
  <p:tag name="KSO_WM_TEMPLATE_INDEX" val="40490181"/>
  <p:tag name="KSO_WM_TEMPLATE_CATEGORY" val="custom"/>
</p:tagLst>
</file>

<file path=ppt/tags/tag160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16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6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63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64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6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6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6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6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6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7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7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7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7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7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7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7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17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7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7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8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81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18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8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8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18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86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18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8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8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19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19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9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9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9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9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9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9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9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9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0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01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0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0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0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0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0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0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0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0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1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1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1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1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214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21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1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217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21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1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  <p:tag name="KSO_WM_UNIT_ISNUMDGMTITLE" val="0"/>
  <p:tag name="KSO_WM_TEMPLATE_INDEX" val="40490181"/>
  <p:tag name="KSO_WM_TEMPLATE_CATEGORY" val="custom"/>
</p:tagLst>
</file>

<file path=ppt/tags/tag22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2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2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2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2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2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2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2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2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2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  <p:tag name="KSO_WM_TEMPLATE_INDEX" val="40490181"/>
  <p:tag name="KSO_WM_TEMPLATE_CATEGORY" val="custom"/>
</p:tagLst>
</file>

<file path=ppt/tags/tag23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3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3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3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3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3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3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3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3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3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  <p:tag name="KSO_WM_UNIT_ISNUMDGMTITLE" val="0"/>
  <p:tag name="KSO_WM_TEMPLATE_INDEX" val="40490181"/>
  <p:tag name="KSO_WM_TEMPLATE_CATEGORY" val="custom"/>
</p:tagLst>
</file>

<file path=ppt/tags/tag24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241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</p:tagLst>
</file>

<file path=ppt/tags/tag24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4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24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4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46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247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248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24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5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51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252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25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25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55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256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25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25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59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60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261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262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63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264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265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266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26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68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26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70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27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72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27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27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7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76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27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7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7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28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8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8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28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8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85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28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8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8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28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29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9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29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9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94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29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9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9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98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29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0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0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0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03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04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30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06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307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308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09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10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31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312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313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31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315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316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317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318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319.xml><?xml version="1.0" encoding="utf-8"?>
<p:tagLst xmlns:p="http://schemas.openxmlformats.org/presentationml/2006/main">
  <p:tag name="KSO_WM_UNIT_TYPE" val="x"/>
  <p:tag name="KSO_WM_UNIT_INDEX" val="13"/>
  <p:tag name="KSO_WM_BEAUTIFY_FLAG" val="#wm#"/>
  <p:tag name="KSO_WM_TAG_VERSION" val="3.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20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321.xml><?xml version="1.0" encoding="utf-8"?>
<p:tagLst xmlns:p="http://schemas.openxmlformats.org/presentationml/2006/main">
  <p:tag name="KSO_WM_UNIT_TYPE" val="i"/>
  <p:tag name="KSO_WM_UNIT_INDEX" val="37"/>
  <p:tag name="KSO_WM_BEAUTIFY_FLAG" val="#wm#"/>
  <p:tag name="KSO_WM_TAG_VERSION" val="3.0"/>
</p:tagLst>
</file>

<file path=ppt/tags/tag322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323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32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25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32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2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2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2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3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3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3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3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3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3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3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3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3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3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4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4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4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4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4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4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46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34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348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349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  <p:tag name="KSO_WM_UNIT_ISNUMDGMTITLE" val="0"/>
  <p:tag name="KSO_WM_TEMPLATE_INDEX" val="40490181"/>
  <p:tag name="KSO_WM_TEMPLATE_CATEGORY" val="custom"/>
</p:tagLst>
</file>

<file path=ppt/tags/tag35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5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5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5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5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5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5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5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5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5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6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6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6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6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6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6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6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6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6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69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7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7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7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7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74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37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7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7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7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7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38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8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8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38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8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8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38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38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8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38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  <p:tag name="KSO_WM_TEMPLATE_INDEX" val="40490181"/>
  <p:tag name="KSO_WM_TEMPLATE_CATEGORY" val="custom"/>
</p:tagLst>
</file>

<file path=ppt/tags/tag39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9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392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39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94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39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9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9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9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9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  <p:tag name="KSO_WM_TEMPLATE_INDEX" val="40490181"/>
  <p:tag name="KSO_WM_TEMPLATE_CATEGORY" val="custom"/>
</p:tagLst>
</file>

<file path=ppt/tags/tag40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0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02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40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0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0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06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40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0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0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10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41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1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1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14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41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1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417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41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19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2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42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2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2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2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2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2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2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2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2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3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3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3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3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3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3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3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3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3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3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44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4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4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4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4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45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446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44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4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4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5.xml><?xml version="1.0" encoding="utf-8"?>
<p:tagLst xmlns:p="http://schemas.openxmlformats.org/presentationml/2006/main">
  <p:tag name="KSO_WM_UNIT_TYPE" val="i"/>
  <p:tag name="KSO_WM_UNIT_INDEX" val="1"/>
  <p:tag name="KSO_WM_UNIT_ID" val="_9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45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451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45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5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454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455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45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57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458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459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46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6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6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6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6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6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6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6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6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69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7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7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72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7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7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7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47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7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7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7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80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8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8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8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8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8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8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8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48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8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49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9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9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9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94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9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9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9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9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99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0.xml><?xml version="1.0" encoding="utf-8"?>
<p:tagLst xmlns:p="http://schemas.openxmlformats.org/presentationml/2006/main">
  <p:tag name="KSO_WM_BEAUTIFY_FLAG" val="#wm#"/>
  <p:tag name="KSO_WM_UNIT_INDEX" val="1"/>
  <p:tag name="KSO_WM_UNIT_SUBTYPE" val="c"/>
  <p:tag name="KSO_WM_UNIT_TEXT_TYPE" val="1"/>
  <p:tag name="KSO_WM_UNIT_TYPE" val="f"/>
  <p:tag name="KSO_WM_FIGMA_FLAG" val="#fgm#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0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0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0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0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0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0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06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50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0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0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1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1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1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1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1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1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1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1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1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1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2.xml><?xml version="1.0" encoding="utf-8"?>
<p:tagLst xmlns:p="http://schemas.openxmlformats.org/presentationml/2006/main">
  <p:tag name="KSO_WM_UNIT_TYPE" val="f"/>
  <p:tag name="KSO_WM_BEAUTIFY_FLAG" val="#wm#"/>
  <p:tag name="KSO_WM_UNIT_INDEX" val="2"/>
  <p:tag name="KSO_WM_UNIT_SUBTYPE" val="b"/>
  <p:tag name="KSO_WM_UNIT_TEXT_TYPE" val="1"/>
  <p:tag name="KSO_WM_FIGMA_FLAG" val="#fgm#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2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2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2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2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24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52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2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2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2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2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3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3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3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3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3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3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3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3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3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39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54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4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54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54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4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4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46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547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548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54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55.xml><?xml version="1.0" encoding="utf-8"?>
<p:tagLst xmlns:p="http://schemas.openxmlformats.org/presentationml/2006/main">
  <p:tag name="KSO_WM_UNIT_TYPE" val="i"/>
  <p:tag name="KSO_WM_UNIT_INDEX" val="1"/>
  <p:tag name="KSO_WM_UNIT_ID" val="_10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55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551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552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553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554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555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56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557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55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5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6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61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56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6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6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6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6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6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6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569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57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57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7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7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7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75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57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7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78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57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8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81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58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83.xml><?xml version="1.0" encoding="utf-8"?>
<p:tagLst xmlns:p="http://schemas.openxmlformats.org/presentationml/2006/main">
  <p:tag name="KSO_WM_UNIT_TYPE" val="i"/>
  <p:tag name="KSO_WM_UNIT_INDEX" val="23"/>
  <p:tag name="KSO_WM_BEAUTIFY_FLAG" val="#wm#"/>
  <p:tag name="KSO_WM_TAG_VERSION" val="3.0"/>
</p:tagLst>
</file>

<file path=ppt/tags/tag58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8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86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587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588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58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59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91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59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9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9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95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59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59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9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9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0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0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0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0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0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0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06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0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0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0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1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10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1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1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1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1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1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61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1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18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61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2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2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21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62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2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24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62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2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27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62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2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63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631.xml><?xml version="1.0" encoding="utf-8"?>
<p:tagLst xmlns:p="http://schemas.openxmlformats.org/presentationml/2006/main">
  <p:tag name="KSO_WM_UNIT_TYPE" val="x"/>
  <p:tag name="KSO_WM_UNIT_INDEX" val="10"/>
  <p:tag name="KSO_WM_BEAUTIFY_FLAG" val="#wm#"/>
  <p:tag name="KSO_WM_TAG_VERSION" val="3.0"/>
</p:tagLst>
</file>

<file path=ppt/tags/tag632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3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634.xml><?xml version="1.0" encoding="utf-8"?>
<p:tagLst xmlns:p="http://schemas.openxmlformats.org/presentationml/2006/main">
  <p:tag name="KSO_WM_UNIT_TYPE" val="x"/>
  <p:tag name="KSO_WM_UNIT_INDEX" val="11"/>
  <p:tag name="KSO_WM_BEAUTIFY_FLAG" val="#wm#"/>
  <p:tag name="KSO_WM_TAG_VERSION" val="3.0"/>
</p:tagLst>
</file>

<file path=ppt/tags/tag63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36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637.xml><?xml version="1.0" encoding="utf-8"?>
<p:tagLst xmlns:p="http://schemas.openxmlformats.org/presentationml/2006/main">
  <p:tag name="KSO_WM_UNIT_TYPE" val="x"/>
  <p:tag name="KSO_WM_UNIT_INDEX" val="12"/>
  <p:tag name="KSO_WM_BEAUTIFY_FLAG" val="#wm#"/>
  <p:tag name="KSO_WM_TAG_VERSION" val="3.0"/>
</p:tagLst>
</file>

<file path=ppt/tags/tag63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639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64.xml><?xml version="1.0" encoding="utf-8"?>
<p:tagLst xmlns:p="http://schemas.openxmlformats.org/presentationml/2006/main">
  <p:tag name="KSO_WM_UNIT_TYPE" val="i"/>
  <p:tag name="KSO_WM_UNIT_INDEX" val="1"/>
  <p:tag name="KSO_WM_UNIT_ID" val="_11*i*1"/>
  <p:tag name="KSO_WM_BEAUTIFY_FLAG" val="#wm#"/>
  <p:tag name="KSO_WM_TAG_VERSION" val="3.0"/>
  <p:tag name="KSO_WM_CHIP_GROUPID" val="6302f4aaa35593066dcaa24d"/>
  <p:tag name="KSO_WM_CHIP_XID" val="6302f507a35593066dcaa446"/>
  <p:tag name="KSO_WM_UNIT_DEC_AREA_ID" val="b9d708d91cd74b2b8e3311e59ee96a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5af27e82ce84be5a213e46343f62fe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640.xml><?xml version="1.0" encoding="utf-8"?>
<p:tagLst xmlns:p="http://schemas.openxmlformats.org/presentationml/2006/main">
  <p:tag name="KSO_WM_UNIT_TYPE" val="x"/>
  <p:tag name="KSO_WM_UNIT_INDEX" val="13"/>
  <p:tag name="KSO_WM_BEAUTIFY_FLAG" val="#wm#"/>
  <p:tag name="KSO_WM_TAG_VERSION" val="3.0"/>
</p:tagLst>
</file>

<file path=ppt/tags/tag641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642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64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44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645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64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4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4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64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65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5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52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65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5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5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5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5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5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5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  <p:tag name="KSO_WM_UNIT_ISNUMDGMTITLE" val="0"/>
  <p:tag name="KSO_WM_TEMPLATE_INDEX" val="40490181"/>
  <p:tag name="KSO_WM_TEMPLATE_CATEGORY" val="custom"/>
</p:tagLst>
</file>

<file path=ppt/tags/tag66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6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6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6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6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66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6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6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6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6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7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7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7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7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74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67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76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677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678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67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68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681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682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683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684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685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686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687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688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68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69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b"/>
  <p:tag name="KSO_WM_FIGMA_FLAG" val="#fgm#"/>
  <p:tag name="KSO_WM_UNIT_ID" val="_11*b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69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9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9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9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9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9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9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9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9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9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i*3"/>
  <p:tag name="KSO_WM_UNIT_LAYERLEVEL" val="1"/>
  <p:tag name="KSO_WM_TAG_VERSION" val="3.0"/>
  <p:tag name="KSO_WM_BEAUTIFY_FLAG" val="#wm#"/>
  <p:tag name="KSO_WM_UNIT_TYPE" val="i"/>
  <p:tag name="KSO_WM_UNIT_INDEX" val="3"/>
  <p:tag name="KSO_WM_UNIT_ISNUMDGMTITLE" val="0"/>
  <p:tag name="KSO_WM_UNIT_NOCLEAR" val="0"/>
  <p:tag name="KSO_WM_TEMPLATE_INDEX" val="40490181"/>
  <p:tag name="KSO_WM_TEMPLATE_CATEGORY" val="custom"/>
</p:tagLst>
</file>

<file path=ppt/tags/tag70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05ba4e63e3f2d080d96f970da302723760748e2f"/>
  <p:tag name="KSO_WM_NEWLAYOUT_ID" val="2463"/>
  <p:tag name="KSO_WM_FIGMA_FLAG" val="#fgm#"/>
  <p:tag name="KSO_WM_UNIT_ID" val="_11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0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0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0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0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0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0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0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0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0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0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1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1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71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713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714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71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1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17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18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719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2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2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22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723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724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72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2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2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28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72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73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3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3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3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73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3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3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3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3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73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4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4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4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43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74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4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4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4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4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4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675ad16e1780735c0ed8d4d50eb33dc774dfec6d"/>
  <p:tag name="KSO_WM_NEWLAYOUT_ID" val="1"/>
</p:tagLst>
</file>

<file path=ppt/tags/tag75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5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52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5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5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5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5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75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5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759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760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761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762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763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5a1333292aa91aaa56b0eec728dc33d22260f122"/>
  <p:tag name="KSO_WM_NEWLAYOUT_ID" val="2460"/>
  <p:tag name="KSO_WM_UNIT_PRESET_TEXT" val="单击此处添加章节标题"/>
  <p:tag name="KSO_WM_FIGMA_FLAG" val="#fgm#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64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YPE" val="e"/>
  <p:tag name="KSO_WM_UNIT_PRESET_TEXT" val="01"/>
  <p:tag name="KSO_WM_FIGMA_FLAG" val="#fgm#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765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181"/>
  <p:tag name="KSO_WM_TEMPLATE_CATEGORY" val="custom"/>
  <p:tag name="KSO_WM_SLIDE_INDEX" val="3"/>
  <p:tag name="KSO_WM_SLIDE_ID" val="custom40490181_7"/>
  <p:tag name="KSO_WM_TEMPLATE_MASTER_TYPE" val="0"/>
  <p:tag name="KSO_WM_SLIDE_LAYOUT" val="a_e"/>
  <p:tag name="KSO_WM_SLIDE_LAYOUT_CNT" val="1_1"/>
  <p:tag name="KSO_WM_TAG_VERSION" val="3.0"/>
</p:tagLst>
</file>

<file path=ppt/tags/tag76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67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76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6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77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7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7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7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7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7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7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7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7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7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8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8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8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8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8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8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86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8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8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8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79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9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9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9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9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79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9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97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9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9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.xml><?xml version="1.0" encoding="utf-8"?>
<p:tagLst xmlns:p="http://schemas.openxmlformats.org/presentationml/2006/main">
  <p:tag name="KSO_WM_UNIT_TYPE" val="i"/>
  <p:tag name="KSO_WM_UNIT_INDEX" val="1"/>
  <p:tag name="KSO_WM_UNIT_ID" val="_2*i*1"/>
  <p:tag name="KSO_WM_BEAUTIFY_FLAG" val="#wm#"/>
  <p:tag name="KSO_WM_TAG_VERSION" val="3.0"/>
  <p:tag name="KSO_WM_CHIP_GROUPID" val="6302f4aaa35593066dcaa24d"/>
  <p:tag name="KSO_WM_CHIP_XID" val="6302f507a35593066dcaa43c"/>
  <p:tag name="KSO_WM_UNIT_DEC_AREA_ID" val="39ad9aea41c140eea7f2f78bb76de17d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d46f94db8549018272f1044343a5c4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NUMDGMTITLE" val="0"/>
  <p:tag name="KSO_WM_UNIT_NOCLEAR" val="0"/>
  <p:tag name="KSO_WM_TEMPLATE_INDEX" val="40490181"/>
  <p:tag name="KSO_WM_TEMPLATE_CATEGORY" val="custom"/>
</p:tagLst>
</file>

<file path=ppt/tags/tag8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80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0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0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0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0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0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0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07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  <p:tag name="TABLE_ENDDRAG_ORIGIN_RECT" val="335*206"/>
  <p:tag name="TABLE_ENDDRAG_RECT" val="96*316*335*206"/>
</p:tagLst>
</file>

<file path=ppt/tags/tag80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0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10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1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1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1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1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81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81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1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1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1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82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2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2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2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2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2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2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2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2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29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83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31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83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3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3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3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3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3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3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3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40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4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42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84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4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4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46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4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4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4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85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5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5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53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5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5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5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5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5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5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860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6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6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63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86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6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6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867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86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6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87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7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7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73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87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75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87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7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7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87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UNIT_VALUE" val="20"/>
  <p:tag name="KSO_WM_TEMPLATE_CATEGORY" val="custom"/>
  <p:tag name="KSO_WM_TEMPLATE_INDEX" val="40490181"/>
</p:tagLst>
</file>

<file path=ppt/tags/tag88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8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8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8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84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88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8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8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8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8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40490181"/>
  <p:tag name="KSO_WM_UNIT_ISNUMDGMTITLE" val="0"/>
</p:tagLst>
</file>

<file path=ppt/tags/tag89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9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9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9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9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9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96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89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9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99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INDEX" val="40490181"/>
  <p:tag name="KSO_WM_TEMPLATE_CATEGORY" val="custom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0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0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0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0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04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0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0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07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0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0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10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1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1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1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14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91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1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17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91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1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  <p:tag name="KSO_WM_UNIT_ISNUMDGMTITLE" val="0"/>
  <p:tag name="KSO_WM_UNIT_NOCLEAR" val="0"/>
  <p:tag name="KSO_WM_TEMPLATE_INDEX" val="40490181"/>
  <p:tag name="KSO_WM_TEMPLATE_CATEGORY" val="custom"/>
</p:tagLst>
</file>

<file path=ppt/tags/tag920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92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2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23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92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2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26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92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2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2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  <p:tag name="KSO_WM_UNIT_ISNUMDGMTITLE" val="0"/>
  <p:tag name="KSO_WM_UNIT_NOCLEAR" val="0"/>
  <p:tag name="KSO_WM_TEMPLATE_INDEX" val="40490181"/>
  <p:tag name="KSO_WM_TEMPLATE_CATEGORY" val="custom"/>
</p:tagLst>
</file>

<file path=ppt/tags/tag930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93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3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3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34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3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3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3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38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93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  <p:tag name="KSO_WM_UNIT_ISNUMDGMTITLE" val="0"/>
  <p:tag name="KSO_WM_UNIT_NOCLEAR" val="0"/>
  <p:tag name="KSO_WM_TEMPLATE_INDEX" val="40490181"/>
  <p:tag name="KSO_WM_TEMPLATE_CATEGORY" val="custom"/>
</p:tagLst>
</file>

<file path=ppt/tags/tag94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94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94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943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94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4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46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94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4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49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5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TEMPLATE_MASTER_TYPE" val="0"/>
  <p:tag name="KSO_WM_TAG_VERSION" val="3.0"/>
</p:tagLst>
</file>

<file path=ppt/tags/tag95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5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5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53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5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5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5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57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5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5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6.xml><?xml version="1.0" encoding="utf-8"?>
<p:tagLst xmlns:p="http://schemas.openxmlformats.org/presentationml/2006/main">
  <p:tag name="KSO_WM_AITEMPLATE_STYLE_ID" val="69796632507"/>
</p:tagLst>
</file>

<file path=ppt/tags/tag96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6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62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6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6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65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6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6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68.xml><?xml version="1.0" encoding="utf-8"?>
<p:tagLst xmlns:p="http://schemas.openxmlformats.org/presentationml/2006/main">
  <p:tag name="KSO_WM_UNIT_TYPE" val="x"/>
  <p:tag name="KSO_WM_UNIT_INDEX" val="3"/>
  <p:tag name="KSO_WM_BEAUTIFY_FLAG" val="#wm#"/>
  <p:tag name="KSO_WM_TAG_VERSION" val="3.0"/>
</p:tagLst>
</file>

<file path=ppt/tags/tag96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7.xml><?xml version="1.0" encoding="utf-8"?>
<p:tagLst xmlns:p="http://schemas.openxmlformats.org/presentationml/2006/main">
  <p:tag name="KSO_WM_UNIT_HIGHLIGHT" val="0"/>
  <p:tag name="KSO_WM_BEAUTIFY_FLAG" val="#wm#"/>
  <p:tag name="KSO_WM_UNIT_INDEX" val="1"/>
  <p:tag name="KSO_WM_UNIT_TEXT_TYPE" val="1"/>
  <p:tag name="KSO_WM_UNIT_TYPE" val="a"/>
  <p:tag name="KSO_WM_LAYOUT_CHECK_HASH" val="ba3c734c51088cea2bae6439a4de643ec76fca99"/>
  <p:tag name="KSO_WM_NEWLAYOUT_ID" val="2454"/>
  <p:tag name="KSO_WM_UNIT_PRESET_TEXT" val="单击此处&#10;添加文档标题"/>
  <p:tag name="KSO_WM_FIGMA_FLAG" val="#fgm#"/>
  <p:tag name="KSO_WM_UNIT_ID" val="_9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90181"/>
  <p:tag name="KSO_WM_TEMPLATE_CATEGORY" val="custom"/>
</p:tagLst>
</file>

<file path=ppt/tags/tag97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71.xml><?xml version="1.0" encoding="utf-8"?>
<p:tagLst xmlns:p="http://schemas.openxmlformats.org/presentationml/2006/main">
  <p:tag name="KSO_WM_UNIT_TYPE" val="x"/>
  <p:tag name="KSO_WM_UNIT_INDEX" val="4"/>
  <p:tag name="KSO_WM_BEAUTIFY_FLAG" val="#wm#"/>
  <p:tag name="KSO_WM_TAG_VERSION" val="3.0"/>
</p:tagLst>
</file>

<file path=ppt/tags/tag97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7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7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75.xml><?xml version="1.0" encoding="utf-8"?>
<p:tagLst xmlns:p="http://schemas.openxmlformats.org/presentationml/2006/main">
  <p:tag name="KSO_WM_UNIT_TYPE" val="x"/>
  <p:tag name="KSO_WM_UNIT_INDEX" val="5"/>
  <p:tag name="KSO_WM_BEAUTIFY_FLAG" val="#wm#"/>
  <p:tag name="KSO_WM_TAG_VERSION" val="3.0"/>
</p:tagLst>
</file>

<file path=ppt/tags/tag97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7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78.xml><?xml version="1.0" encoding="utf-8"?>
<p:tagLst xmlns:p="http://schemas.openxmlformats.org/presentationml/2006/main">
  <p:tag name="KSO_WM_UNIT_TYPE" val="x"/>
  <p:tag name="KSO_WM_UNIT_INDEX" val="6"/>
  <p:tag name="KSO_WM_BEAUTIFY_FLAG" val="#wm#"/>
  <p:tag name="KSO_WM_TAG_VERSION" val="3.0"/>
</p:tagLst>
</file>

<file path=ppt/tags/tag97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90181"/>
  <p:tag name="KSO_WM_TEMPLATE_CATEGORY" val="custom"/>
  <p:tag name="KSO_WM_SLIDE_INDEX" val="1"/>
  <p:tag name="KSO_WM_SLIDE_ID" val="custom40490181_1"/>
  <p:tag name="KSO_WM_TEMPLATE_MASTER_TYPE" val="0"/>
  <p:tag name="KSO_WM_SLIDE_LAYOUT" val="a_f"/>
  <p:tag name="KSO_WM_SLIDE_LAYOUT_CNT" val="1_2"/>
  <p:tag name="KSO_WM_TAG_VERSION" val="3.0"/>
</p:tagLst>
</file>

<file path=ppt/tags/tag98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81.xml><?xml version="1.0" encoding="utf-8"?>
<p:tagLst xmlns:p="http://schemas.openxmlformats.org/presentationml/2006/main">
  <p:tag name="KSO_WM_UNIT_TYPE" val="x"/>
  <p:tag name="KSO_WM_UNIT_INDEX" val="7"/>
  <p:tag name="KSO_WM_BEAUTIFY_FLAG" val="#wm#"/>
  <p:tag name="KSO_WM_TAG_VERSION" val="3.0"/>
</p:tagLst>
</file>

<file path=ppt/tags/tag98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8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84.xml><?xml version="1.0" encoding="utf-8"?>
<p:tagLst xmlns:p="http://schemas.openxmlformats.org/presentationml/2006/main">
  <p:tag name="KSO_WM_UNIT_TYPE" val="x"/>
  <p:tag name="KSO_WM_UNIT_INDEX" val="8"/>
  <p:tag name="KSO_WM_BEAUTIFY_FLAG" val="#wm#"/>
  <p:tag name="KSO_WM_TAG_VERSION" val="3.0"/>
</p:tagLst>
</file>

<file path=ppt/tags/tag98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8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87.xml><?xml version="1.0" encoding="utf-8"?>
<p:tagLst xmlns:p="http://schemas.openxmlformats.org/presentationml/2006/main">
  <p:tag name="KSO_WM_UNIT_TYPE" val="x"/>
  <p:tag name="KSO_WM_UNIT_INDEX" val="9"/>
  <p:tag name="KSO_WM_BEAUTIFY_FLAG" val="#wm#"/>
  <p:tag name="KSO_WM_TAG_VERSION" val="3.0"/>
</p:tagLst>
</file>

<file path=ppt/tags/tag98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8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99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91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99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9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9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95.xml><?xml version="1.0" encoding="utf-8"?>
<p:tagLst xmlns:p="http://schemas.openxmlformats.org/presentationml/2006/main">
  <p:tag name="KSO_WM_UNIT_TYPE" val="x"/>
  <p:tag name="KSO_WM_UNIT_INDEX" val="1"/>
  <p:tag name="KSO_WM_BEAUTIFY_FLAG" val="#wm#"/>
  <p:tag name="KSO_WM_TAG_VERSION" val="3.0"/>
</p:tagLst>
</file>

<file path=ppt/tags/tag99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9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98.xml><?xml version="1.0" encoding="utf-8"?>
<p:tagLst xmlns:p="http://schemas.openxmlformats.org/presentationml/2006/main">
  <p:tag name="KSO_WM_UNIT_TYPE" val="x"/>
  <p:tag name="KSO_WM_UNIT_INDEX" val="2"/>
  <p:tag name="KSO_WM_BEAUTIFY_FLAG" val="#wm#"/>
  <p:tag name="KSO_WM_TAG_VERSION" val="3.0"/>
</p:tagLst>
</file>

<file path=ppt/tags/tag99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heme/theme1.xml><?xml version="1.0" encoding="utf-8"?>
<a:theme xmlns:a="http://schemas.openxmlformats.org/drawingml/2006/main" name="Office 主题​​">
  <a:themeElements>
    <a:clrScheme name="自定义 2528">
      <a:dk1>
        <a:srgbClr val="000000"/>
      </a:dk1>
      <a:lt1>
        <a:srgbClr val="FFFFFF"/>
      </a:lt1>
      <a:dk2>
        <a:srgbClr val="001446"/>
      </a:dk2>
      <a:lt2>
        <a:srgbClr val="EEF5FF"/>
      </a:lt2>
      <a:accent1>
        <a:srgbClr val="4769E6"/>
      </a:accent1>
      <a:accent2>
        <a:srgbClr val="367DCE"/>
      </a:accent2>
      <a:accent3>
        <a:srgbClr val="2590B7"/>
      </a:accent3>
      <a:accent4>
        <a:srgbClr val="2B89B7"/>
      </a:accent4>
      <a:accent5>
        <a:srgbClr val="4A68CE"/>
      </a:accent5>
      <a:accent6>
        <a:srgbClr val="6947D2"/>
      </a:accent6>
      <a:hlink>
        <a:srgbClr val="304FFE"/>
      </a:hlink>
      <a:folHlink>
        <a:srgbClr val="492067"/>
      </a:folHlink>
    </a:clrScheme>
    <a:fontScheme name="自定义 7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7292</Words>
  <Application>WPS 演示</Application>
  <PresentationFormat>宽屏</PresentationFormat>
  <Paragraphs>1720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6" baseType="lpstr">
      <vt:lpstr>Arial</vt:lpstr>
      <vt:lpstr>宋体</vt:lpstr>
      <vt:lpstr>Wingdings</vt:lpstr>
      <vt:lpstr>汉仪中黑 简</vt:lpstr>
      <vt:lpstr>黑体</vt:lpstr>
      <vt:lpstr>微软雅黑</vt:lpstr>
      <vt:lpstr>Arial Unicode MS</vt:lpstr>
      <vt:lpstr>等线</vt:lpstr>
      <vt:lpstr>Office 主题​​</vt:lpstr>
      <vt:lpstr>项目1  掌握计算机基础</vt:lpstr>
      <vt:lpstr>PowerPoint 演示文稿</vt:lpstr>
      <vt:lpstr>任务1.1 了解计算机基础知识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任务1.2 组装计算机硬件系统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任务1.3 安装计算机软件系统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任务1.4 信息编码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项目1  掌握计算机基础</dc:title>
  <dc:creator>O365</dc:creator>
  <cp:lastModifiedBy>丹丹</cp:lastModifiedBy>
  <cp:revision>2</cp:revision>
  <dcterms:created xsi:type="dcterms:W3CDTF">2026-07-23T08:50:00Z</dcterms:created>
  <dcterms:modified xsi:type="dcterms:W3CDTF">2026-07-24T11:50:55Z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DD66CDE0FB488967BBB0606AEDD72744_41</vt:lpwstr>
  </property>
  <property fmtid="{D5CDD505-2E9C-101B-9397-08002B2CF9AE}" pid="3" name="KSOProductBuildVer">
    <vt:lpwstr>2052-12.1.0.23542</vt:lpwstr>
  </property>
  <property fmtid="{D5CDD505-2E9C-101B-9397-08002B2CF9AE}" pid="4" name="KSOTemplateUUID">
    <vt:lpwstr>v1.0_ai_69796632507</vt:lpwstr>
  </property>
  <property fmtid="{D5CDD505-2E9C-101B-9397-08002B2CF9AE}" pid="5" name="intentionCode">
    <vt:lpwstr>wps_wpp_generate_html_ppt_doc</vt:lpwstr>
  </property>
  <property fmtid="{D5CDD505-2E9C-101B-9397-08002B2CF9AE}" pid="6" name="KSOAIPPTCode">
    <vt:lpwstr>GDwBglRlEpiDYrY9xXxncRhnz3TKOslFwGS2kIR9Kq2svbytjVwkRGWxbFI5OQVs+6CLelkSYKKUq5crpAJkak+YBPWN5YLtG0zNTrS9G8GgMkpg9M4w972y4MWFZXh3SUBLVY4Hm0F5ul78tK7twvzbQXs9Ls9FlYECR8bQ0vpIrXeV8U7ZSMF0O9Bya97mL7LmXYOH3vF7of3BukQ92NbK6UYAJ2ccZnZNnS6svQvEg1a0oxQf+VkHUEShCaRvPTgtKNyAyjdEHxNy2VXluO5MG27CANPHoCuCBwg+iWQCM1010JecpkIgByynS3qVuYRNRwn8v89x876TsxLxqw==</vt:lpwstr>
  </property>
</Properties>
</file>