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media/image10.svg" ContentType="image/svg+xml"/>
  <Override PartName="/ppt/media/image100.svg" ContentType="image/svg+xml"/>
  <Override PartName="/ppt/media/image102.svg" ContentType="image/svg+xml"/>
  <Override PartName="/ppt/media/image104.svg" ContentType="image/svg+xml"/>
  <Override PartName="/ppt/media/image106.svg" ContentType="image/svg+xml"/>
  <Override PartName="/ppt/media/image108.svg" ContentType="image/svg+xml"/>
  <Override PartName="/ppt/media/image109.svg" ContentType="image/svg+xml"/>
  <Override PartName="/ppt/media/image111.svg" ContentType="image/svg+xml"/>
  <Override PartName="/ppt/media/image113.svg" ContentType="image/svg+xml"/>
  <Override PartName="/ppt/media/image115.svg" ContentType="image/svg+xml"/>
  <Override PartName="/ppt/media/image117.svg" ContentType="image/svg+xml"/>
  <Override PartName="/ppt/media/image119.svg" ContentType="image/svg+xml"/>
  <Override PartName="/ppt/media/image12.svg" ContentType="image/svg+xml"/>
  <Override PartName="/ppt/media/image121.svg" ContentType="image/svg+xml"/>
  <Override PartName="/ppt/media/image123.svg" ContentType="image/svg+xml"/>
  <Override PartName="/ppt/media/image125.svg" ContentType="image/svg+xml"/>
  <Override PartName="/ppt/media/image127.svg" ContentType="image/svg+xml"/>
  <Override PartName="/ppt/media/image129.svg" ContentType="image/svg+xml"/>
  <Override PartName="/ppt/media/image131.svg" ContentType="image/svg+xml"/>
  <Override PartName="/ppt/media/image133.svg" ContentType="image/svg+xml"/>
  <Override PartName="/ppt/media/image135.svg" ContentType="image/svg+xml"/>
  <Override PartName="/ppt/media/image137.svg" ContentType="image/svg+xml"/>
  <Override PartName="/ppt/media/image139.svg" ContentType="image/svg+xml"/>
  <Override PartName="/ppt/media/image14.svg" ContentType="image/svg+xml"/>
  <Override PartName="/ppt/media/image140.svg" ContentType="image/svg+xml"/>
  <Override PartName="/ppt/media/image142.svg" ContentType="image/svg+xml"/>
  <Override PartName="/ppt/media/image144.svg" ContentType="image/svg+xml"/>
  <Override PartName="/ppt/media/image146.svg" ContentType="image/svg+xml"/>
  <Override PartName="/ppt/media/image148.svg" ContentType="image/svg+xml"/>
  <Override PartName="/ppt/media/image150.svg" ContentType="image/svg+xml"/>
  <Override PartName="/ppt/media/image152.svg" ContentType="image/svg+xml"/>
  <Override PartName="/ppt/media/image154.svg" ContentType="image/svg+xml"/>
  <Override PartName="/ppt/media/image156.svg" ContentType="image/svg+xml"/>
  <Override PartName="/ppt/media/image158.svg" ContentType="image/svg+xml"/>
  <Override PartName="/ppt/media/image16.svg" ContentType="image/svg+xml"/>
  <Override PartName="/ppt/media/image160.svg" ContentType="image/svg+xml"/>
  <Override PartName="/ppt/media/image162.svg" ContentType="image/svg+xml"/>
  <Override PartName="/ppt/media/image164.svg" ContentType="image/svg+xml"/>
  <Override PartName="/ppt/media/image166.svg" ContentType="image/svg+xml"/>
  <Override PartName="/ppt/media/image168.svg" ContentType="image/svg+xml"/>
  <Override PartName="/ppt/media/image171.svg" ContentType="image/svg+xml"/>
  <Override PartName="/ppt/media/image173.svg" ContentType="image/svg+xml"/>
  <Override PartName="/ppt/media/image175.svg" ContentType="image/svg+xml"/>
  <Override PartName="/ppt/media/image177.svg" ContentType="image/svg+xml"/>
  <Override PartName="/ppt/media/image18.svg" ContentType="image/svg+xml"/>
  <Override PartName="/ppt/media/image180.svg" ContentType="image/svg+xml"/>
  <Override PartName="/ppt/media/image182.svg" ContentType="image/svg+xml"/>
  <Override PartName="/ppt/media/image184.svg" ContentType="image/svg+xml"/>
  <Override PartName="/ppt/media/image186.svg" ContentType="image/svg+xml"/>
  <Override PartName="/ppt/media/image188.svg" ContentType="image/svg+xml"/>
  <Override PartName="/ppt/media/image189.svg" ContentType="image/svg+xml"/>
  <Override PartName="/ppt/media/image190.svg" ContentType="image/svg+xml"/>
  <Override PartName="/ppt/media/image192.svg" ContentType="image/svg+xml"/>
  <Override PartName="/ppt/media/image194.svg" ContentType="image/svg+xml"/>
  <Override PartName="/ppt/media/image196.svg" ContentType="image/svg+xml"/>
  <Override PartName="/ppt/media/image198.svg" ContentType="image/svg+xml"/>
  <Override PartName="/ppt/media/image20.svg" ContentType="image/svg+xml"/>
  <Override PartName="/ppt/media/image20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7.svg" ContentType="image/svg+xml"/>
  <Override PartName="/ppt/media/image39.svg" ContentType="image/svg+xml"/>
  <Override PartName="/ppt/media/image4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media/image49.svg" ContentType="image/svg+xml"/>
  <Override PartName="/ppt/media/image51.svg" ContentType="image/svg+xml"/>
  <Override PartName="/ppt/media/image53.svg" ContentType="image/svg+xml"/>
  <Override PartName="/ppt/media/image55.svg" ContentType="image/svg+xml"/>
  <Override PartName="/ppt/media/image57.svg" ContentType="image/svg+xml"/>
  <Override PartName="/ppt/media/image59.svg" ContentType="image/svg+xml"/>
  <Override PartName="/ppt/media/image6.svg" ContentType="image/svg+xml"/>
  <Override PartName="/ppt/media/image61.svg" ContentType="image/svg+xml"/>
  <Override PartName="/ppt/media/image63.svg" ContentType="image/svg+xml"/>
  <Override PartName="/ppt/media/image65.svg" ContentType="image/svg+xml"/>
  <Override PartName="/ppt/media/image67.svg" ContentType="image/svg+xml"/>
  <Override PartName="/ppt/media/image69.svg" ContentType="image/svg+xml"/>
  <Override PartName="/ppt/media/image71.svg" ContentType="image/svg+xml"/>
  <Override PartName="/ppt/media/image73.svg" ContentType="image/svg+xml"/>
  <Override PartName="/ppt/media/image75.svg" ContentType="image/svg+xml"/>
  <Override PartName="/ppt/media/image77.svg" ContentType="image/svg+xml"/>
  <Override PartName="/ppt/media/image79.svg" ContentType="image/svg+xml"/>
  <Override PartName="/ppt/media/image8.svg" ContentType="image/svg+xml"/>
  <Override PartName="/ppt/media/image81.svg" ContentType="image/svg+xml"/>
  <Override PartName="/ppt/media/image83.svg" ContentType="image/svg+xml"/>
  <Override PartName="/ppt/media/image85.svg" ContentType="image/svg+xml"/>
  <Override PartName="/ppt/media/image88.svg" ContentType="image/svg+xml"/>
  <Override PartName="/ppt/media/image90.svg" ContentType="image/svg+xml"/>
  <Override PartName="/ppt/media/image92.svg" ContentType="image/svg+xml"/>
  <Override PartName="/ppt/media/image94.svg" ContentType="image/svg+xml"/>
  <Override PartName="/ppt/media/image96.svg" ContentType="image/svg+xml"/>
  <Override PartName="/ppt/media/image9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870" autoAdjust="0"/>
    <p:restoredTop sz="94625" autoAdjust="0"/>
  </p:normalViewPr>
  <p:slideViewPr>
    <p:cSldViewPr snapToGrid="0" showGuides="1">
      <p:cViewPr>
        <p:scale>
          <a:sx n="100" d="100"/>
          <a:sy n="100" d="100"/>
        </p:scale>
        <p:origin x="1176" y="7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880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军事应用</c:v>
                </c:pt>
              </c:strCache>
            </c:strRef>
          </c:tx>
          <c:spPr>
            <a:solidFill>
              <a:scrgbClr r="6301" g="14126" b="79130">
                <a:alpha val="100000"/>
              </a:scrgbClr>
            </a:solidFill>
            <a:ln>
              <a:solidFill>
                <a:scrgbClr r="6301" g="14126" b="79130">
                  <a:alpha val="100000"/>
                </a:scrgb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三维地形图</c:v>
                </c:pt>
                <c:pt idx="1">
                  <c:v>无人机操控</c:v>
                </c:pt>
                <c:pt idx="2">
                  <c:v>虚拟飞行环境</c:v>
                </c:pt>
                <c:pt idx="3">
                  <c:v>飞行员训练</c:v>
                </c:pt>
                <c:pt idx="4">
                  <c:v>降低经费危险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航空航天</c:v>
                </c:pt>
              </c:strCache>
            </c:strRef>
          </c:tx>
          <c:spPr>
            <a:solidFill>
              <a:scrgbClr r="14126" g="6301" b="64448">
                <a:alpha val="100000"/>
              </a:scrgbClr>
            </a:solidFill>
            <a:ln>
              <a:solidFill>
                <a:scrgbClr r="14126" g="6301" b="64448">
                  <a:alpha val="100000"/>
                </a:scrgb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三维地形图</c:v>
                </c:pt>
                <c:pt idx="1">
                  <c:v>无人机操控</c:v>
                </c:pt>
                <c:pt idx="2">
                  <c:v>虚拟飞行环境</c:v>
                </c:pt>
                <c:pt idx="3">
                  <c:v>飞行员训练</c:v>
                </c:pt>
                <c:pt idx="4">
                  <c:v>降低经费危险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4</c:v>
                </c:pt>
                <c:pt idx="3">
                  <c:v>4</c:v>
                </c:pt>
                <c:pt idx="4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1"/>
        </c:dLbls>
        <c:gapWidth val="186"/>
        <c:overlap val="-30"/>
        <c:axId val="848695725"/>
        <c:axId val="373868031"/>
      </c:barChart>
      <c:catAx>
        <c:axId val="848695725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2700" cap="flat" cmpd="sng" algn="ctr">
            <a:solidFill>
              <a:scrgbClr r="80695" g="87137" b="95597">
                <a:alpha val="100000"/>
              </a:scrgb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373868031"/>
        <c:crosses val="autoZero"/>
        <c:auto val="1"/>
        <c:lblAlgn val="ctr"/>
        <c:lblOffset val="100"/>
        <c:noMultiLvlLbl val="0"/>
      </c:catAx>
      <c:valAx>
        <c:axId val="373868031"/>
        <c:scaling>
          <c:orientation val="minMax"/>
          <c:max val="5"/>
          <c:min val="0"/>
        </c:scaling>
        <c:delete val="0"/>
        <c:axPos val="l"/>
        <c:majorGridlines>
          <c:spPr>
            <a:ln w="12700" cap="flat" cmpd="sng" algn="ctr">
              <a:solidFill>
                <a:scrgbClr r="80695" g="87137" b="95597">
                  <a:alpha val="100000"/>
                </a:scrgb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84869572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rgbClr r="4231" g="9306" b="18782">
                  <a:alpha val="100000"/>
                </a:scrgb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c3361a23-5185-44e5-b71f-e96d7b90ec01}"/>
      </c:ext>
    </c:extLst>
  </c:chart>
  <c:spPr>
    <a:solidFill>
      <a:scrgbClr r="0" g="0" b="0">
        <a:alpha val="0"/>
      </a:scrgbClr>
    </a:solidFill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600" b="0" i="0" u="none" strike="noStrike" kern="1200" spc="0" baseline="0">
                <a:solidFill>
                  <a:scrgbClr r="0" g="700" b="612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  <a:r>
              <a:t>VR应用场景技术深度分布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基础展示</c:v>
                </c:pt>
              </c:strCache>
            </c:strRef>
          </c:tx>
          <c:spPr>
            <a:solidFill>
              <a:scrgbClr r="6301" g="14126" b="79130">
                <a:alpha val="100000"/>
              </a:scrgbClr>
            </a:solidFill>
            <a:ln>
              <a:solidFill>
                <a:scrgbClr r="6301" g="14126" b="79130">
                  <a:alpha val="100000"/>
                </a:scrgb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城市景观展示</c:v>
                </c:pt>
                <c:pt idx="1">
                  <c:v>三维平台</c:v>
                </c:pt>
                <c:pt idx="2">
                  <c:v>数字城市</c:v>
                </c:pt>
                <c:pt idx="3">
                  <c:v>查询漫游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6</c:v>
                </c:pt>
                <c:pt idx="2">
                  <c:v>9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交互操作</c:v>
                </c:pt>
              </c:strCache>
            </c:strRef>
          </c:tx>
          <c:spPr>
            <a:solidFill>
              <a:scrgbClr r="14126" g="6301" b="64448">
                <a:alpha val="100000"/>
              </a:scrgbClr>
            </a:solidFill>
            <a:ln>
              <a:solidFill>
                <a:scrgbClr r="14126" g="6301" b="64448">
                  <a:alpha val="100000"/>
                </a:scrgb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城市景观展示</c:v>
                </c:pt>
                <c:pt idx="1">
                  <c:v>三维平台</c:v>
                </c:pt>
                <c:pt idx="2">
                  <c:v>数字城市</c:v>
                </c:pt>
                <c:pt idx="3">
                  <c:v>查询漫游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7</c:v>
                </c:pt>
                <c:pt idx="2">
                  <c:v>4</c:v>
                </c:pt>
                <c:pt idx="3">
                  <c:v>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系统集成</c:v>
                </c:pt>
              </c:strCache>
            </c:strRef>
          </c:tx>
          <c:spPr>
            <a:solidFill>
              <a:scrgbClr r="1850" g="27889" b="47353">
                <a:alpha val="100000"/>
              </a:scrgbClr>
            </a:solidFill>
            <a:ln>
              <a:solidFill>
                <a:scrgbClr r="1850" g="27889" b="47353">
                  <a:alpha val="100000"/>
                </a:scrgb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rgbClr r="1850" g="27889" b="47353">
                      <a:alpha val="100000"/>
                    </a:scrgbClr>
                  </a:gs>
                  <a:gs pos="100000">
                    <a:scrgbClr r="1850" g="27889" b="47353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rgbClr r="1850" g="27889" b="47353">
                      <a:alpha val="100000"/>
                    </a:scrgbClr>
                  </a:gs>
                  <a:gs pos="100000">
                    <a:scrgbClr r="1850" g="27889" b="47353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crgbClr r="1850" g="27889" b="47353">
                      <a:alpha val="100000"/>
                    </a:scrgbClr>
                  </a:gs>
                  <a:gs pos="100000">
                    <a:scrgbClr r="1850" g="27889" b="47353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0">
                    <a:scrgbClr r="1850" g="27889" b="47353">
                      <a:alpha val="100000"/>
                    </a:scrgbClr>
                  </a:gs>
                  <a:gs pos="100000">
                    <a:scrgbClr r="1850" g="27889" b="47353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城市景观展示</c:v>
                </c:pt>
                <c:pt idx="1">
                  <c:v>三维平台</c:v>
                </c:pt>
                <c:pt idx="2">
                  <c:v>数字城市</c:v>
                </c:pt>
                <c:pt idx="3">
                  <c:v>查询漫游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8</c:v>
                </c:pt>
                <c:pt idx="2">
                  <c:v>6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1"/>
        </c:dLbls>
        <c:gapWidth val="400"/>
        <c:overlap val="-30"/>
        <c:axId val="969137188"/>
        <c:axId val="388806125"/>
      </c:barChart>
      <c:catAx>
        <c:axId val="96913718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2700" cap="flat" cmpd="sng" algn="ctr">
            <a:solidFill>
              <a:scrgbClr r="80695" g="87137" b="95597">
                <a:alpha val="100000"/>
              </a:scrgb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388806125"/>
        <c:crosses val="autoZero"/>
        <c:auto val="1"/>
        <c:lblAlgn val="ctr"/>
        <c:lblOffset val="100"/>
        <c:noMultiLvlLbl val="0"/>
      </c:catAx>
      <c:valAx>
        <c:axId val="388806125"/>
        <c:scaling>
          <c:orientation val="minMax"/>
          <c:max val="10"/>
          <c:min val="0"/>
        </c:scaling>
        <c:delete val="0"/>
        <c:axPos val="l"/>
        <c:majorGridlines>
          <c:spPr>
            <a:ln w="12700" cap="flat" cmpd="sng" algn="ctr">
              <a:solidFill>
                <a:scrgbClr r="80695" g="87137" b="95597">
                  <a:alpha val="100000"/>
                </a:scrgbClr>
              </a:solidFill>
              <a:prstDash val="dash"/>
              <a:round/>
            </a:ln>
            <a:effectLst/>
          </c:spPr>
        </c:majorGridlines>
        <c:title>
          <c:tx>
            <c:rich>
              <a:bodyPr rot="-5400000" spcFirstLastPara="0" vertOverflow="ellipsis" vert="horz" wrap="square" anchor="ctr" anchorCtr="1"/>
              <a:lstStyle/>
              <a:p>
                <a:pPr defTabSz="914400">
                  <a:defRPr lang="zh-CN" sz="1400" b="0" i="0" u="none" strike="noStrike" kern="1200" baseline="0">
                    <a:solidFill>
                      <a:scrgbClr r="14703" g="21223" b="3185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t>技术深度指数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969137188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rgbClr r="4231" g="9306" b="18782">
                  <a:alpha val="100000"/>
                </a:scrgb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cd712505-5f8f-4d6a-a0f9-44bb8513f49c}"/>
      </c:ext>
    </c:extLst>
  </c:chart>
  <c:spPr>
    <a:solidFill>
      <a:scrgbClr r="0" g="0" b="0">
        <a:alpha val="0"/>
      </a:scrgbClr>
    </a:solidFill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CE624-3660-4035-AB45-CE49DDC2C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2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jpe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5715"/>
            <a:ext cx="3731260" cy="681228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7" name="日期占位符 3"/>
          <p:cNvSpPr>
            <a:spLocks noGrp="1"/>
          </p:cNvSpPr>
          <p:nvPr userDrawn="1">
            <p:custDataLst>
              <p:tags r:id="rId6"/>
            </p:custDataLst>
          </p:nvPr>
        </p:nvSpPr>
        <p:spPr>
          <a:xfrm>
            <a:off x="965200" y="6483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1"/>
            </p:custDataLst>
          </p:nvPr>
        </p:nvSpPr>
        <p:spPr>
          <a:xfrm>
            <a:off x="4823883" y="3530600"/>
            <a:ext cx="6352117" cy="1524000"/>
          </a:xfr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4800" b="0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fontAlgn="auto">
              <a:buClrTx/>
              <a:buSzTx/>
              <a:buFontTx/>
            </a:pPr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2"/>
            </p:custDataLst>
          </p:nvPr>
        </p:nvSpPr>
        <p:spPr>
          <a:xfrm>
            <a:off x="9648825" y="1905000"/>
            <a:ext cx="1527175" cy="1524000"/>
          </a:xfrm>
          <a:noFill/>
        </p:spPr>
        <p:txBody>
          <a:bodyPr vert="horz" wrap="none" lIns="0" tIns="0" rIns="0" bIns="0" rtlCol="0" anchor="ctr" anchorCtr="0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7200" b="1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</a:defRPr>
            </a:lvl1pPr>
          </a:lstStyle>
          <a:p>
            <a:pPr marL="228600" marR="0" lvl="0" indent="-457200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01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904442" y="2667000"/>
            <a:ext cx="5449358" cy="457200"/>
          </a:xfrm>
        </p:spPr>
        <p:txBody>
          <a:bodyPr vert="horz" wrap="square" lIns="0" tIns="0" rIns="0" bIns="0" rtlCol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400" b="0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</a:defRPr>
            </a:lvl1pPr>
          </a:lstStyle>
          <a:p>
            <a:pPr marL="57150" marR="0" lvl="0" indent="-285750" algn="ctr" fontAlgn="auto"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THE END</a:t>
            </a:r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902678" y="3175000"/>
            <a:ext cx="5451122" cy="1016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400" b="1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algn="ctr" fontAlgn="auto">
              <a:lnSpc>
                <a:spcPct val="130000"/>
              </a:lnSpc>
              <a:buClrTx/>
              <a:buSzTx/>
              <a:buFontTx/>
            </a:pPr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0"/>
            <a:ext cx="3755555" cy="685559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034971" y="821367"/>
            <a:ext cx="7649029" cy="1183640"/>
          </a:xfrm>
          <a:noFill/>
        </p:spPr>
        <p:txBody>
          <a:bodyPr wrap="square" rtlCol="0" anchor="b" anchorCtr="0">
            <a:normAutofit/>
          </a:bodyPr>
          <a:lstStyle>
            <a:lvl1pPr algn="ctr">
              <a:def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4034970" y="2091640"/>
            <a:ext cx="7649027" cy="583565"/>
          </a:xfrm>
          <a:noFill/>
        </p:spPr>
        <p:txBody>
          <a:bodyPr wrap="square" rtlCol="0">
            <a:normAutofit fontScale="90000"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汉仪中黑 简" panose="00020600040101010101" charset="-122"/>
              </a:defRPr>
            </a:lvl1pPr>
          </a:lstStyle>
          <a:p>
            <a:pPr marL="0" lvl="0"/>
            <a:r>
              <a:rPr lang="zh-CN" altLang="en-US" dirty="0"/>
              <a:t>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061275"/>
            <a:ext cx="5157787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061275"/>
            <a:ext cx="5183188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8200" y="1296000"/>
            <a:ext cx="10514012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2795" y="1651000"/>
            <a:ext cx="5501005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854065" y="2159000"/>
            <a:ext cx="5499735" cy="2540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00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j-ea"/>
                <a:ea typeface="+mj-ea"/>
              </a:defRPr>
            </a:lvl1pPr>
          </a:lstStyle>
          <a:p>
            <a:pPr marL="0" marR="0" lvl="0" fontAlgn="auto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2" name="署名占位符 10"/>
          <p:cNvSpPr>
            <a:spLocks noGrp="1"/>
          </p:cNvSpPr>
          <p:nvPr>
            <p:ph type="body" sz="quarter" idx="16390" hasCustomPrompt="1"/>
            <p:custDataLst>
              <p:tags r:id="rId11"/>
            </p:custDataLst>
          </p:nvPr>
        </p:nvSpPr>
        <p:spPr>
          <a:xfrm>
            <a:off x="8812918" y="4749800"/>
            <a:ext cx="2540882" cy="53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</p:spPr>
        <p:txBody>
          <a:bodyPr vert="horz" wrap="square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0000"/>
            <a:ext cx="10515600" cy="86400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364400"/>
            <a:ext cx="105156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590551" cy="744455"/>
          </a:xfrm>
          <a:custGeom>
            <a:avLst/>
            <a:gdLst>
              <a:gd name="connsiteX0" fmla="*/ 0 w 590551"/>
              <a:gd name="connsiteY0" fmla="*/ 0 h 744455"/>
              <a:gd name="connsiteX1" fmla="*/ 590551 w 590551"/>
              <a:gd name="connsiteY1" fmla="*/ 0 h 744455"/>
              <a:gd name="connsiteX2" fmla="*/ 122247 w 590551"/>
              <a:gd name="connsiteY2" fmla="*/ 706507 h 744455"/>
              <a:gd name="connsiteX3" fmla="*/ 0 w 590551"/>
              <a:gd name="connsiteY3" fmla="*/ 744455 h 74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551" h="744455">
                <a:moveTo>
                  <a:pt x="0" y="0"/>
                </a:moveTo>
                <a:lnTo>
                  <a:pt x="590551" y="0"/>
                </a:lnTo>
                <a:cubicBezTo>
                  <a:pt x="590551" y="317604"/>
                  <a:pt x="397450" y="590106"/>
                  <a:pt x="122247" y="706507"/>
                </a:cubicBezTo>
                <a:lnTo>
                  <a:pt x="0" y="74445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19"/>
            </p:custDataLst>
          </p:nvPr>
        </p:nvSpPr>
        <p:spPr>
          <a:xfrm rot="5400000">
            <a:off x="11452225" y="6118860"/>
            <a:ext cx="520700" cy="958215"/>
          </a:xfrm>
          <a:custGeom>
            <a:avLst/>
            <a:gdLst>
              <a:gd name="connsiteX0" fmla="*/ 0 w 461963"/>
              <a:gd name="connsiteY0" fmla="*/ 147638 h 850703"/>
              <a:gd name="connsiteX1" fmla="*/ 3959 w 461963"/>
              <a:gd name="connsiteY1" fmla="*/ 69241 h 850703"/>
              <a:gd name="connsiteX2" fmla="*/ 14526 w 461963"/>
              <a:gd name="connsiteY2" fmla="*/ 0 h 850703"/>
              <a:gd name="connsiteX3" fmla="*/ 461963 w 461963"/>
              <a:gd name="connsiteY3" fmla="*/ 0 h 850703"/>
              <a:gd name="connsiteX4" fmla="*/ 461963 w 461963"/>
              <a:gd name="connsiteY4" fmla="*/ 850703 h 850703"/>
              <a:gd name="connsiteX5" fmla="*/ 338059 w 461963"/>
              <a:gd name="connsiteY5" fmla="*/ 783450 h 850703"/>
              <a:gd name="connsiteX6" fmla="*/ 0 w 461963"/>
              <a:gd name="connsiteY6" fmla="*/ 147638 h 85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963" h="850703">
                <a:moveTo>
                  <a:pt x="0" y="147638"/>
                </a:moveTo>
                <a:cubicBezTo>
                  <a:pt x="0" y="121171"/>
                  <a:pt x="1341" y="95017"/>
                  <a:pt x="3959" y="69241"/>
                </a:cubicBezTo>
                <a:lnTo>
                  <a:pt x="14526" y="0"/>
                </a:lnTo>
                <a:lnTo>
                  <a:pt x="461963" y="0"/>
                </a:lnTo>
                <a:lnTo>
                  <a:pt x="461963" y="850703"/>
                </a:lnTo>
                <a:lnTo>
                  <a:pt x="338059" y="783450"/>
                </a:lnTo>
                <a:cubicBezTo>
                  <a:pt x="134098" y="645657"/>
                  <a:pt x="0" y="412308"/>
                  <a:pt x="0" y="14763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70.xml"/><Relationship Id="rId8" Type="http://schemas.openxmlformats.org/officeDocument/2006/relationships/tags" Target="../tags/tag269.xml"/><Relationship Id="rId7" Type="http://schemas.openxmlformats.org/officeDocument/2006/relationships/tags" Target="../tags/tag268.xml"/><Relationship Id="rId6" Type="http://schemas.openxmlformats.org/officeDocument/2006/relationships/image" Target="../media/image16.svg"/><Relationship Id="rId50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9" Type="http://schemas.openxmlformats.org/officeDocument/2006/relationships/tags" Target="../tags/tag298.xml"/><Relationship Id="rId48" Type="http://schemas.openxmlformats.org/officeDocument/2006/relationships/tags" Target="../tags/tag297.xml"/><Relationship Id="rId47" Type="http://schemas.openxmlformats.org/officeDocument/2006/relationships/image" Target="../media/image28.svg"/><Relationship Id="rId46" Type="http://schemas.openxmlformats.org/officeDocument/2006/relationships/image" Target="../media/image27.png"/><Relationship Id="rId45" Type="http://schemas.openxmlformats.org/officeDocument/2006/relationships/tags" Target="../tags/tag296.xml"/><Relationship Id="rId44" Type="http://schemas.openxmlformats.org/officeDocument/2006/relationships/tags" Target="../tags/tag295.xml"/><Relationship Id="rId43" Type="http://schemas.openxmlformats.org/officeDocument/2006/relationships/tags" Target="../tags/tag294.xml"/><Relationship Id="rId42" Type="http://schemas.openxmlformats.org/officeDocument/2006/relationships/tags" Target="../tags/tag293.xml"/><Relationship Id="rId41" Type="http://schemas.openxmlformats.org/officeDocument/2006/relationships/tags" Target="../tags/tag292.xml"/><Relationship Id="rId40" Type="http://schemas.openxmlformats.org/officeDocument/2006/relationships/image" Target="../media/image26.svg"/><Relationship Id="rId4" Type="http://schemas.openxmlformats.org/officeDocument/2006/relationships/tags" Target="../tags/tag267.xml"/><Relationship Id="rId39" Type="http://schemas.openxmlformats.org/officeDocument/2006/relationships/image" Target="../media/image25.png"/><Relationship Id="rId38" Type="http://schemas.openxmlformats.org/officeDocument/2006/relationships/tags" Target="../tags/tag291.xml"/><Relationship Id="rId37" Type="http://schemas.openxmlformats.org/officeDocument/2006/relationships/tags" Target="../tags/tag290.xml"/><Relationship Id="rId36" Type="http://schemas.openxmlformats.org/officeDocument/2006/relationships/tags" Target="../tags/tag289.xml"/><Relationship Id="rId35" Type="http://schemas.openxmlformats.org/officeDocument/2006/relationships/tags" Target="../tags/tag288.xml"/><Relationship Id="rId34" Type="http://schemas.openxmlformats.org/officeDocument/2006/relationships/tags" Target="../tags/tag287.xml"/><Relationship Id="rId33" Type="http://schemas.openxmlformats.org/officeDocument/2006/relationships/image" Target="../media/image24.svg"/><Relationship Id="rId32" Type="http://schemas.openxmlformats.org/officeDocument/2006/relationships/image" Target="../media/image23.png"/><Relationship Id="rId31" Type="http://schemas.openxmlformats.org/officeDocument/2006/relationships/tags" Target="../tags/tag286.xml"/><Relationship Id="rId30" Type="http://schemas.openxmlformats.org/officeDocument/2006/relationships/tags" Target="../tags/tag285.xml"/><Relationship Id="rId3" Type="http://schemas.openxmlformats.org/officeDocument/2006/relationships/tags" Target="../tags/tag266.xml"/><Relationship Id="rId29" Type="http://schemas.openxmlformats.org/officeDocument/2006/relationships/tags" Target="../tags/tag284.xml"/><Relationship Id="rId28" Type="http://schemas.openxmlformats.org/officeDocument/2006/relationships/tags" Target="../tags/tag283.xml"/><Relationship Id="rId27" Type="http://schemas.openxmlformats.org/officeDocument/2006/relationships/tags" Target="../tags/tag282.xml"/><Relationship Id="rId26" Type="http://schemas.openxmlformats.org/officeDocument/2006/relationships/image" Target="../media/image22.svg"/><Relationship Id="rId25" Type="http://schemas.openxmlformats.org/officeDocument/2006/relationships/image" Target="../media/image21.png"/><Relationship Id="rId24" Type="http://schemas.openxmlformats.org/officeDocument/2006/relationships/tags" Target="../tags/tag281.xml"/><Relationship Id="rId23" Type="http://schemas.openxmlformats.org/officeDocument/2006/relationships/tags" Target="../tags/tag280.xml"/><Relationship Id="rId22" Type="http://schemas.openxmlformats.org/officeDocument/2006/relationships/tags" Target="../tags/tag279.xml"/><Relationship Id="rId21" Type="http://schemas.openxmlformats.org/officeDocument/2006/relationships/tags" Target="../tags/tag278.xml"/><Relationship Id="rId20" Type="http://schemas.openxmlformats.org/officeDocument/2006/relationships/tags" Target="../tags/tag277.xml"/><Relationship Id="rId2" Type="http://schemas.openxmlformats.org/officeDocument/2006/relationships/tags" Target="../tags/tag265.xml"/><Relationship Id="rId19" Type="http://schemas.openxmlformats.org/officeDocument/2006/relationships/image" Target="../media/image20.svg"/><Relationship Id="rId18" Type="http://schemas.openxmlformats.org/officeDocument/2006/relationships/image" Target="../media/image19.png"/><Relationship Id="rId17" Type="http://schemas.openxmlformats.org/officeDocument/2006/relationships/tags" Target="../tags/tag276.xml"/><Relationship Id="rId16" Type="http://schemas.openxmlformats.org/officeDocument/2006/relationships/tags" Target="../tags/tag275.xml"/><Relationship Id="rId15" Type="http://schemas.openxmlformats.org/officeDocument/2006/relationships/tags" Target="../tags/tag274.xml"/><Relationship Id="rId14" Type="http://schemas.openxmlformats.org/officeDocument/2006/relationships/tags" Target="../tags/tag273.xml"/><Relationship Id="rId13" Type="http://schemas.openxmlformats.org/officeDocument/2006/relationships/tags" Target="../tags/tag272.xml"/><Relationship Id="rId12" Type="http://schemas.openxmlformats.org/officeDocument/2006/relationships/image" Target="../media/image18.svg"/><Relationship Id="rId11" Type="http://schemas.openxmlformats.org/officeDocument/2006/relationships/image" Target="../media/image17.png"/><Relationship Id="rId10" Type="http://schemas.openxmlformats.org/officeDocument/2006/relationships/tags" Target="../tags/tag271.xml"/><Relationship Id="rId1" Type="http://schemas.openxmlformats.org/officeDocument/2006/relationships/tags" Target="../tags/tag26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05.xml"/><Relationship Id="rId8" Type="http://schemas.openxmlformats.org/officeDocument/2006/relationships/image" Target="../media/image30.svg"/><Relationship Id="rId7" Type="http://schemas.openxmlformats.org/officeDocument/2006/relationships/image" Target="../media/image29.png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6" Type="http://schemas.openxmlformats.org/officeDocument/2006/relationships/slideLayout" Target="../slideLayouts/slideLayout6.xml"/><Relationship Id="rId45" Type="http://schemas.openxmlformats.org/officeDocument/2006/relationships/tags" Target="../tags/tag329.xml"/><Relationship Id="rId44" Type="http://schemas.openxmlformats.org/officeDocument/2006/relationships/tags" Target="../tags/tag328.xml"/><Relationship Id="rId43" Type="http://schemas.openxmlformats.org/officeDocument/2006/relationships/image" Target="../media/image41.svg"/><Relationship Id="rId42" Type="http://schemas.openxmlformats.org/officeDocument/2006/relationships/image" Target="../media/image40.png"/><Relationship Id="rId41" Type="http://schemas.openxmlformats.org/officeDocument/2006/relationships/tags" Target="../tags/tag327.xml"/><Relationship Id="rId40" Type="http://schemas.openxmlformats.org/officeDocument/2006/relationships/tags" Target="../tags/tag326.xml"/><Relationship Id="rId4" Type="http://schemas.openxmlformats.org/officeDocument/2006/relationships/tags" Target="../tags/tag302.xml"/><Relationship Id="rId39" Type="http://schemas.openxmlformats.org/officeDocument/2006/relationships/tags" Target="../tags/tag325.xml"/><Relationship Id="rId38" Type="http://schemas.openxmlformats.org/officeDocument/2006/relationships/tags" Target="../tags/tag324.xml"/><Relationship Id="rId37" Type="http://schemas.openxmlformats.org/officeDocument/2006/relationships/image" Target="../media/image39.svg"/><Relationship Id="rId36" Type="http://schemas.openxmlformats.org/officeDocument/2006/relationships/image" Target="../media/image38.png"/><Relationship Id="rId35" Type="http://schemas.openxmlformats.org/officeDocument/2006/relationships/tags" Target="../tags/tag323.xml"/><Relationship Id="rId34" Type="http://schemas.openxmlformats.org/officeDocument/2006/relationships/tags" Target="../tags/tag322.xml"/><Relationship Id="rId33" Type="http://schemas.openxmlformats.org/officeDocument/2006/relationships/tags" Target="../tags/tag321.xml"/><Relationship Id="rId32" Type="http://schemas.openxmlformats.org/officeDocument/2006/relationships/tags" Target="../tags/tag320.xml"/><Relationship Id="rId31" Type="http://schemas.openxmlformats.org/officeDocument/2006/relationships/image" Target="../media/image37.svg"/><Relationship Id="rId30" Type="http://schemas.openxmlformats.org/officeDocument/2006/relationships/image" Target="../media/image36.png"/><Relationship Id="rId3" Type="http://schemas.openxmlformats.org/officeDocument/2006/relationships/tags" Target="../tags/tag301.xml"/><Relationship Id="rId29" Type="http://schemas.openxmlformats.org/officeDocument/2006/relationships/tags" Target="../tags/tag319.xml"/><Relationship Id="rId28" Type="http://schemas.openxmlformats.org/officeDocument/2006/relationships/tags" Target="../tags/tag318.xml"/><Relationship Id="rId27" Type="http://schemas.openxmlformats.org/officeDocument/2006/relationships/tags" Target="../tags/tag317.xml"/><Relationship Id="rId26" Type="http://schemas.openxmlformats.org/officeDocument/2006/relationships/image" Target="../media/image18.svg"/><Relationship Id="rId25" Type="http://schemas.openxmlformats.org/officeDocument/2006/relationships/image" Target="../media/image35.png"/><Relationship Id="rId24" Type="http://schemas.openxmlformats.org/officeDocument/2006/relationships/tags" Target="../tags/tag316.xml"/><Relationship Id="rId23" Type="http://schemas.openxmlformats.org/officeDocument/2006/relationships/tags" Target="../tags/tag315.xml"/><Relationship Id="rId22" Type="http://schemas.openxmlformats.org/officeDocument/2006/relationships/tags" Target="../tags/tag314.xml"/><Relationship Id="rId21" Type="http://schemas.openxmlformats.org/officeDocument/2006/relationships/tags" Target="../tags/tag313.xml"/><Relationship Id="rId20" Type="http://schemas.openxmlformats.org/officeDocument/2006/relationships/tags" Target="../tags/tag312.xml"/><Relationship Id="rId2" Type="http://schemas.openxmlformats.org/officeDocument/2006/relationships/tags" Target="../tags/tag300.xml"/><Relationship Id="rId19" Type="http://schemas.openxmlformats.org/officeDocument/2006/relationships/image" Target="../media/image34.svg"/><Relationship Id="rId18" Type="http://schemas.openxmlformats.org/officeDocument/2006/relationships/image" Target="../media/image33.png"/><Relationship Id="rId17" Type="http://schemas.openxmlformats.org/officeDocument/2006/relationships/tags" Target="../tags/tag311.xml"/><Relationship Id="rId16" Type="http://schemas.openxmlformats.org/officeDocument/2006/relationships/tags" Target="../tags/tag310.xml"/><Relationship Id="rId15" Type="http://schemas.openxmlformats.org/officeDocument/2006/relationships/tags" Target="../tags/tag309.xml"/><Relationship Id="rId14" Type="http://schemas.openxmlformats.org/officeDocument/2006/relationships/tags" Target="../tags/tag308.xml"/><Relationship Id="rId13" Type="http://schemas.openxmlformats.org/officeDocument/2006/relationships/image" Target="../media/image32.svg"/><Relationship Id="rId12" Type="http://schemas.openxmlformats.org/officeDocument/2006/relationships/image" Target="../media/image31.png"/><Relationship Id="rId11" Type="http://schemas.openxmlformats.org/officeDocument/2006/relationships/tags" Target="../tags/tag307.xml"/><Relationship Id="rId10" Type="http://schemas.openxmlformats.org/officeDocument/2006/relationships/tags" Target="../tags/tag306.xml"/><Relationship Id="rId1" Type="http://schemas.openxmlformats.org/officeDocument/2006/relationships/tags" Target="../tags/tag29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36.xml"/><Relationship Id="rId8" Type="http://schemas.openxmlformats.org/officeDocument/2006/relationships/tags" Target="../tags/tag335.xml"/><Relationship Id="rId7" Type="http://schemas.openxmlformats.org/officeDocument/2006/relationships/tags" Target="../tags/tag334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tags" Target="../tags/tag333.xml"/><Relationship Id="rId30" Type="http://schemas.openxmlformats.org/officeDocument/2006/relationships/slideLayout" Target="../slideLayouts/slideLayout6.xml"/><Relationship Id="rId3" Type="http://schemas.openxmlformats.org/officeDocument/2006/relationships/tags" Target="../tags/tag332.xml"/><Relationship Id="rId29" Type="http://schemas.openxmlformats.org/officeDocument/2006/relationships/tags" Target="../tags/tag350.xml"/><Relationship Id="rId28" Type="http://schemas.openxmlformats.org/officeDocument/2006/relationships/tags" Target="../tags/tag349.xml"/><Relationship Id="rId27" Type="http://schemas.openxmlformats.org/officeDocument/2006/relationships/image" Target="../media/image49.svg"/><Relationship Id="rId26" Type="http://schemas.openxmlformats.org/officeDocument/2006/relationships/image" Target="../media/image48.png"/><Relationship Id="rId25" Type="http://schemas.openxmlformats.org/officeDocument/2006/relationships/tags" Target="../tags/tag348.xml"/><Relationship Id="rId24" Type="http://schemas.openxmlformats.org/officeDocument/2006/relationships/tags" Target="../tags/tag347.xml"/><Relationship Id="rId23" Type="http://schemas.openxmlformats.org/officeDocument/2006/relationships/tags" Target="../tags/tag346.xml"/><Relationship Id="rId22" Type="http://schemas.openxmlformats.org/officeDocument/2006/relationships/tags" Target="../tags/tag345.xml"/><Relationship Id="rId21" Type="http://schemas.openxmlformats.org/officeDocument/2006/relationships/tags" Target="../tags/tag344.xml"/><Relationship Id="rId20" Type="http://schemas.openxmlformats.org/officeDocument/2006/relationships/image" Target="../media/image47.svg"/><Relationship Id="rId2" Type="http://schemas.openxmlformats.org/officeDocument/2006/relationships/tags" Target="../tags/tag331.xml"/><Relationship Id="rId19" Type="http://schemas.openxmlformats.org/officeDocument/2006/relationships/image" Target="../media/image46.png"/><Relationship Id="rId18" Type="http://schemas.openxmlformats.org/officeDocument/2006/relationships/tags" Target="../tags/tag343.xml"/><Relationship Id="rId17" Type="http://schemas.openxmlformats.org/officeDocument/2006/relationships/tags" Target="../tags/tag342.xml"/><Relationship Id="rId16" Type="http://schemas.openxmlformats.org/officeDocument/2006/relationships/tags" Target="../tags/tag341.xml"/><Relationship Id="rId15" Type="http://schemas.openxmlformats.org/officeDocument/2006/relationships/tags" Target="../tags/tag340.xml"/><Relationship Id="rId14" Type="http://schemas.openxmlformats.org/officeDocument/2006/relationships/tags" Target="../tags/tag339.xml"/><Relationship Id="rId13" Type="http://schemas.openxmlformats.org/officeDocument/2006/relationships/image" Target="../media/image45.svg"/><Relationship Id="rId12" Type="http://schemas.openxmlformats.org/officeDocument/2006/relationships/image" Target="../media/image44.png"/><Relationship Id="rId11" Type="http://schemas.openxmlformats.org/officeDocument/2006/relationships/tags" Target="../tags/tag338.xml"/><Relationship Id="rId10" Type="http://schemas.openxmlformats.org/officeDocument/2006/relationships/tags" Target="../tags/tag337.xml"/><Relationship Id="rId1" Type="http://schemas.openxmlformats.org/officeDocument/2006/relationships/tags" Target="../tags/tag33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image" Target="../media/image51.svg"/><Relationship Id="rId7" Type="http://schemas.openxmlformats.org/officeDocument/2006/relationships/image" Target="../media/image50.png"/><Relationship Id="rId6" Type="http://schemas.openxmlformats.org/officeDocument/2006/relationships/tags" Target="../tags/tag356.xml"/><Relationship Id="rId5" Type="http://schemas.openxmlformats.org/officeDocument/2006/relationships/tags" Target="../tags/tag355.xml"/><Relationship Id="rId4" Type="http://schemas.openxmlformats.org/officeDocument/2006/relationships/tags" Target="../tags/tag354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373.xml"/><Relationship Id="rId30" Type="http://schemas.openxmlformats.org/officeDocument/2006/relationships/tags" Target="../tags/tag372.xml"/><Relationship Id="rId3" Type="http://schemas.openxmlformats.org/officeDocument/2006/relationships/tags" Target="../tags/tag353.xml"/><Relationship Id="rId29" Type="http://schemas.openxmlformats.org/officeDocument/2006/relationships/image" Target="../media/image57.svg"/><Relationship Id="rId28" Type="http://schemas.openxmlformats.org/officeDocument/2006/relationships/image" Target="../media/image56.png"/><Relationship Id="rId27" Type="http://schemas.openxmlformats.org/officeDocument/2006/relationships/tags" Target="../tags/tag371.xml"/><Relationship Id="rId26" Type="http://schemas.openxmlformats.org/officeDocument/2006/relationships/tags" Target="../tags/tag370.xml"/><Relationship Id="rId25" Type="http://schemas.openxmlformats.org/officeDocument/2006/relationships/tags" Target="../tags/tag369.xml"/><Relationship Id="rId24" Type="http://schemas.openxmlformats.org/officeDocument/2006/relationships/tags" Target="../tags/tag368.xml"/><Relationship Id="rId23" Type="http://schemas.openxmlformats.org/officeDocument/2006/relationships/tags" Target="../tags/tag367.xml"/><Relationship Id="rId22" Type="http://schemas.openxmlformats.org/officeDocument/2006/relationships/image" Target="../media/image55.svg"/><Relationship Id="rId21" Type="http://schemas.openxmlformats.org/officeDocument/2006/relationships/image" Target="../media/image54.png"/><Relationship Id="rId20" Type="http://schemas.openxmlformats.org/officeDocument/2006/relationships/tags" Target="../tags/tag366.xml"/><Relationship Id="rId2" Type="http://schemas.openxmlformats.org/officeDocument/2006/relationships/tags" Target="../tags/tag352.xml"/><Relationship Id="rId19" Type="http://schemas.openxmlformats.org/officeDocument/2006/relationships/tags" Target="../tags/tag365.xml"/><Relationship Id="rId18" Type="http://schemas.openxmlformats.org/officeDocument/2006/relationships/tags" Target="../tags/tag364.xml"/><Relationship Id="rId17" Type="http://schemas.openxmlformats.org/officeDocument/2006/relationships/tags" Target="../tags/tag363.xml"/><Relationship Id="rId16" Type="http://schemas.openxmlformats.org/officeDocument/2006/relationships/tags" Target="../tags/tag362.xml"/><Relationship Id="rId15" Type="http://schemas.openxmlformats.org/officeDocument/2006/relationships/image" Target="../media/image53.svg"/><Relationship Id="rId14" Type="http://schemas.openxmlformats.org/officeDocument/2006/relationships/image" Target="../media/image52.png"/><Relationship Id="rId13" Type="http://schemas.openxmlformats.org/officeDocument/2006/relationships/tags" Target="../tags/tag361.xml"/><Relationship Id="rId12" Type="http://schemas.openxmlformats.org/officeDocument/2006/relationships/tags" Target="../tags/tag360.xml"/><Relationship Id="rId11" Type="http://schemas.openxmlformats.org/officeDocument/2006/relationships/tags" Target="../tags/tag359.xml"/><Relationship Id="rId10" Type="http://schemas.openxmlformats.org/officeDocument/2006/relationships/tags" Target="../tags/tag358.xml"/><Relationship Id="rId1" Type="http://schemas.openxmlformats.org/officeDocument/2006/relationships/tags" Target="../tags/tag35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80.xml"/><Relationship Id="rId8" Type="http://schemas.openxmlformats.org/officeDocument/2006/relationships/tags" Target="../tags/tag379.xml"/><Relationship Id="rId7" Type="http://schemas.openxmlformats.org/officeDocument/2006/relationships/tags" Target="../tags/tag378.xml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404.xml"/><Relationship Id="rId42" Type="http://schemas.openxmlformats.org/officeDocument/2006/relationships/tags" Target="../tags/tag403.xml"/><Relationship Id="rId41" Type="http://schemas.openxmlformats.org/officeDocument/2006/relationships/image" Target="../media/image69.svg"/><Relationship Id="rId40" Type="http://schemas.openxmlformats.org/officeDocument/2006/relationships/image" Target="../media/image68.png"/><Relationship Id="rId4" Type="http://schemas.openxmlformats.org/officeDocument/2006/relationships/tags" Target="../tags/tag377.xml"/><Relationship Id="rId39" Type="http://schemas.openxmlformats.org/officeDocument/2006/relationships/tags" Target="../tags/tag402.xml"/><Relationship Id="rId38" Type="http://schemas.openxmlformats.org/officeDocument/2006/relationships/tags" Target="../tags/tag401.xml"/><Relationship Id="rId37" Type="http://schemas.openxmlformats.org/officeDocument/2006/relationships/tags" Target="../tags/tag400.xml"/><Relationship Id="rId36" Type="http://schemas.openxmlformats.org/officeDocument/2006/relationships/tags" Target="../tags/tag399.xml"/><Relationship Id="rId35" Type="http://schemas.openxmlformats.org/officeDocument/2006/relationships/tags" Target="../tags/tag398.xml"/><Relationship Id="rId34" Type="http://schemas.openxmlformats.org/officeDocument/2006/relationships/image" Target="../media/image67.svg"/><Relationship Id="rId33" Type="http://schemas.openxmlformats.org/officeDocument/2006/relationships/image" Target="../media/image66.png"/><Relationship Id="rId32" Type="http://schemas.openxmlformats.org/officeDocument/2006/relationships/tags" Target="../tags/tag397.xml"/><Relationship Id="rId31" Type="http://schemas.openxmlformats.org/officeDocument/2006/relationships/tags" Target="../tags/tag396.xml"/><Relationship Id="rId30" Type="http://schemas.openxmlformats.org/officeDocument/2006/relationships/tags" Target="../tags/tag395.xml"/><Relationship Id="rId3" Type="http://schemas.openxmlformats.org/officeDocument/2006/relationships/tags" Target="../tags/tag376.xml"/><Relationship Id="rId29" Type="http://schemas.openxmlformats.org/officeDocument/2006/relationships/tags" Target="../tags/tag394.xml"/><Relationship Id="rId28" Type="http://schemas.openxmlformats.org/officeDocument/2006/relationships/tags" Target="../tags/tag393.xml"/><Relationship Id="rId27" Type="http://schemas.openxmlformats.org/officeDocument/2006/relationships/image" Target="../media/image65.svg"/><Relationship Id="rId26" Type="http://schemas.openxmlformats.org/officeDocument/2006/relationships/image" Target="../media/image64.png"/><Relationship Id="rId25" Type="http://schemas.openxmlformats.org/officeDocument/2006/relationships/tags" Target="../tags/tag392.xml"/><Relationship Id="rId24" Type="http://schemas.openxmlformats.org/officeDocument/2006/relationships/tags" Target="../tags/tag391.xml"/><Relationship Id="rId23" Type="http://schemas.openxmlformats.org/officeDocument/2006/relationships/tags" Target="../tags/tag390.xml"/><Relationship Id="rId22" Type="http://schemas.openxmlformats.org/officeDocument/2006/relationships/tags" Target="../tags/tag389.xml"/><Relationship Id="rId21" Type="http://schemas.openxmlformats.org/officeDocument/2006/relationships/tags" Target="../tags/tag388.xml"/><Relationship Id="rId20" Type="http://schemas.openxmlformats.org/officeDocument/2006/relationships/image" Target="../media/image63.svg"/><Relationship Id="rId2" Type="http://schemas.openxmlformats.org/officeDocument/2006/relationships/tags" Target="../tags/tag375.xml"/><Relationship Id="rId19" Type="http://schemas.openxmlformats.org/officeDocument/2006/relationships/image" Target="../media/image62.png"/><Relationship Id="rId18" Type="http://schemas.openxmlformats.org/officeDocument/2006/relationships/tags" Target="../tags/tag387.xml"/><Relationship Id="rId17" Type="http://schemas.openxmlformats.org/officeDocument/2006/relationships/tags" Target="../tags/tag386.xml"/><Relationship Id="rId16" Type="http://schemas.openxmlformats.org/officeDocument/2006/relationships/tags" Target="../tags/tag385.xml"/><Relationship Id="rId15" Type="http://schemas.openxmlformats.org/officeDocument/2006/relationships/tags" Target="../tags/tag384.xml"/><Relationship Id="rId14" Type="http://schemas.openxmlformats.org/officeDocument/2006/relationships/tags" Target="../tags/tag383.xml"/><Relationship Id="rId13" Type="http://schemas.openxmlformats.org/officeDocument/2006/relationships/image" Target="../media/image61.svg"/><Relationship Id="rId12" Type="http://schemas.openxmlformats.org/officeDocument/2006/relationships/image" Target="../media/image60.png"/><Relationship Id="rId11" Type="http://schemas.openxmlformats.org/officeDocument/2006/relationships/tags" Target="../tags/tag382.xml"/><Relationship Id="rId10" Type="http://schemas.openxmlformats.org/officeDocument/2006/relationships/tags" Target="../tags/tag381.xml"/><Relationship Id="rId1" Type="http://schemas.openxmlformats.org/officeDocument/2006/relationships/tags" Target="../tags/tag37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" Type="http://schemas.openxmlformats.org/officeDocument/2006/relationships/tags" Target="../tags/tag40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14.xml"/><Relationship Id="rId8" Type="http://schemas.openxmlformats.org/officeDocument/2006/relationships/tags" Target="../tags/tag413.xml"/><Relationship Id="rId7" Type="http://schemas.openxmlformats.org/officeDocument/2006/relationships/tags" Target="../tags/tag412.xml"/><Relationship Id="rId6" Type="http://schemas.openxmlformats.org/officeDocument/2006/relationships/image" Target="../media/image71.svg"/><Relationship Id="rId50" Type="http://schemas.openxmlformats.org/officeDocument/2006/relationships/slideLayout" Target="../slideLayouts/slideLayout6.xml"/><Relationship Id="rId5" Type="http://schemas.openxmlformats.org/officeDocument/2006/relationships/image" Target="../media/image70.png"/><Relationship Id="rId49" Type="http://schemas.openxmlformats.org/officeDocument/2006/relationships/tags" Target="../tags/tag446.xml"/><Relationship Id="rId48" Type="http://schemas.openxmlformats.org/officeDocument/2006/relationships/tags" Target="../tags/tag445.xml"/><Relationship Id="rId47" Type="http://schemas.openxmlformats.org/officeDocument/2006/relationships/tags" Target="../tags/tag444.xml"/><Relationship Id="rId46" Type="http://schemas.openxmlformats.org/officeDocument/2006/relationships/tags" Target="../tags/tag443.xml"/><Relationship Id="rId45" Type="http://schemas.openxmlformats.org/officeDocument/2006/relationships/tags" Target="../tags/tag442.xml"/><Relationship Id="rId44" Type="http://schemas.openxmlformats.org/officeDocument/2006/relationships/tags" Target="../tags/tag441.xml"/><Relationship Id="rId43" Type="http://schemas.openxmlformats.org/officeDocument/2006/relationships/tags" Target="../tags/tag440.xml"/><Relationship Id="rId42" Type="http://schemas.openxmlformats.org/officeDocument/2006/relationships/tags" Target="../tags/tag439.xml"/><Relationship Id="rId41" Type="http://schemas.openxmlformats.org/officeDocument/2006/relationships/tags" Target="../tags/tag438.xml"/><Relationship Id="rId40" Type="http://schemas.openxmlformats.org/officeDocument/2006/relationships/tags" Target="../tags/tag437.xml"/><Relationship Id="rId4" Type="http://schemas.openxmlformats.org/officeDocument/2006/relationships/tags" Target="../tags/tag411.xml"/><Relationship Id="rId39" Type="http://schemas.openxmlformats.org/officeDocument/2006/relationships/tags" Target="../tags/tag436.xml"/><Relationship Id="rId38" Type="http://schemas.openxmlformats.org/officeDocument/2006/relationships/tags" Target="../tags/tag435.xml"/><Relationship Id="rId37" Type="http://schemas.openxmlformats.org/officeDocument/2006/relationships/tags" Target="../tags/tag434.xml"/><Relationship Id="rId36" Type="http://schemas.openxmlformats.org/officeDocument/2006/relationships/tags" Target="../tags/tag433.xml"/><Relationship Id="rId35" Type="http://schemas.openxmlformats.org/officeDocument/2006/relationships/tags" Target="../tags/tag432.xml"/><Relationship Id="rId34" Type="http://schemas.openxmlformats.org/officeDocument/2006/relationships/tags" Target="../tags/tag431.xml"/><Relationship Id="rId33" Type="http://schemas.openxmlformats.org/officeDocument/2006/relationships/image" Target="../media/image77.svg"/><Relationship Id="rId32" Type="http://schemas.openxmlformats.org/officeDocument/2006/relationships/image" Target="../media/image76.png"/><Relationship Id="rId31" Type="http://schemas.openxmlformats.org/officeDocument/2006/relationships/tags" Target="../tags/tag430.xml"/><Relationship Id="rId30" Type="http://schemas.openxmlformats.org/officeDocument/2006/relationships/tags" Target="../tags/tag429.xml"/><Relationship Id="rId3" Type="http://schemas.openxmlformats.org/officeDocument/2006/relationships/tags" Target="../tags/tag410.xml"/><Relationship Id="rId29" Type="http://schemas.openxmlformats.org/officeDocument/2006/relationships/tags" Target="../tags/tag428.xml"/><Relationship Id="rId28" Type="http://schemas.openxmlformats.org/officeDocument/2006/relationships/tags" Target="../tags/tag427.xml"/><Relationship Id="rId27" Type="http://schemas.openxmlformats.org/officeDocument/2006/relationships/image" Target="../media/image75.svg"/><Relationship Id="rId26" Type="http://schemas.openxmlformats.org/officeDocument/2006/relationships/image" Target="../media/image74.png"/><Relationship Id="rId25" Type="http://schemas.openxmlformats.org/officeDocument/2006/relationships/tags" Target="../tags/tag426.xml"/><Relationship Id="rId24" Type="http://schemas.openxmlformats.org/officeDocument/2006/relationships/tags" Target="../tags/tag425.xml"/><Relationship Id="rId23" Type="http://schemas.openxmlformats.org/officeDocument/2006/relationships/tags" Target="../tags/tag424.xml"/><Relationship Id="rId22" Type="http://schemas.openxmlformats.org/officeDocument/2006/relationships/tags" Target="../tags/tag423.xml"/><Relationship Id="rId21" Type="http://schemas.openxmlformats.org/officeDocument/2006/relationships/image" Target="../media/image73.svg"/><Relationship Id="rId20" Type="http://schemas.openxmlformats.org/officeDocument/2006/relationships/image" Target="../media/image72.png"/><Relationship Id="rId2" Type="http://schemas.openxmlformats.org/officeDocument/2006/relationships/tags" Target="../tags/tag409.xml"/><Relationship Id="rId19" Type="http://schemas.openxmlformats.org/officeDocument/2006/relationships/tags" Target="../tags/tag422.xml"/><Relationship Id="rId18" Type="http://schemas.openxmlformats.org/officeDocument/2006/relationships/tags" Target="../tags/tag421.xml"/><Relationship Id="rId17" Type="http://schemas.openxmlformats.org/officeDocument/2006/relationships/tags" Target="../tags/tag420.xml"/><Relationship Id="rId16" Type="http://schemas.openxmlformats.org/officeDocument/2006/relationships/tags" Target="../tags/tag419.xml"/><Relationship Id="rId15" Type="http://schemas.openxmlformats.org/officeDocument/2006/relationships/tags" Target="../tags/tag418.xml"/><Relationship Id="rId14" Type="http://schemas.openxmlformats.org/officeDocument/2006/relationships/tags" Target="../tags/tag417.xml"/><Relationship Id="rId13" Type="http://schemas.openxmlformats.org/officeDocument/2006/relationships/image" Target="../media/image30.svg"/><Relationship Id="rId12" Type="http://schemas.openxmlformats.org/officeDocument/2006/relationships/image" Target="../media/image29.png"/><Relationship Id="rId11" Type="http://schemas.openxmlformats.org/officeDocument/2006/relationships/tags" Target="../tags/tag416.xml"/><Relationship Id="rId10" Type="http://schemas.openxmlformats.org/officeDocument/2006/relationships/tags" Target="../tags/tag415.xml"/><Relationship Id="rId1" Type="http://schemas.openxmlformats.org/officeDocument/2006/relationships/tags" Target="../tags/tag40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53.xml"/><Relationship Id="rId8" Type="http://schemas.openxmlformats.org/officeDocument/2006/relationships/image" Target="../media/image79.svg"/><Relationship Id="rId7" Type="http://schemas.openxmlformats.org/officeDocument/2006/relationships/image" Target="../media/image78.png"/><Relationship Id="rId69" Type="http://schemas.openxmlformats.org/officeDocument/2006/relationships/slideLayout" Target="../slideLayouts/slideLayout6.xml"/><Relationship Id="rId68" Type="http://schemas.openxmlformats.org/officeDocument/2006/relationships/tags" Target="../tags/tag496.xml"/><Relationship Id="rId67" Type="http://schemas.openxmlformats.org/officeDocument/2006/relationships/tags" Target="../tags/tag495.xml"/><Relationship Id="rId66" Type="http://schemas.openxmlformats.org/officeDocument/2006/relationships/tags" Target="../tags/tag494.xml"/><Relationship Id="rId65" Type="http://schemas.openxmlformats.org/officeDocument/2006/relationships/tags" Target="../tags/tag493.xml"/><Relationship Id="rId64" Type="http://schemas.openxmlformats.org/officeDocument/2006/relationships/tags" Target="../tags/tag492.xml"/><Relationship Id="rId63" Type="http://schemas.openxmlformats.org/officeDocument/2006/relationships/tags" Target="../tags/tag491.xml"/><Relationship Id="rId62" Type="http://schemas.openxmlformats.org/officeDocument/2006/relationships/tags" Target="../tags/tag490.xml"/><Relationship Id="rId61" Type="http://schemas.openxmlformats.org/officeDocument/2006/relationships/tags" Target="../tags/tag489.xml"/><Relationship Id="rId60" Type="http://schemas.openxmlformats.org/officeDocument/2006/relationships/tags" Target="../tags/tag488.xml"/><Relationship Id="rId6" Type="http://schemas.openxmlformats.org/officeDocument/2006/relationships/tags" Target="../tags/tag452.xml"/><Relationship Id="rId59" Type="http://schemas.openxmlformats.org/officeDocument/2006/relationships/tags" Target="../tags/tag487.xml"/><Relationship Id="rId58" Type="http://schemas.openxmlformats.org/officeDocument/2006/relationships/tags" Target="../tags/tag486.xml"/><Relationship Id="rId57" Type="http://schemas.openxmlformats.org/officeDocument/2006/relationships/image" Target="../media/image94.svg"/><Relationship Id="rId56" Type="http://schemas.openxmlformats.org/officeDocument/2006/relationships/image" Target="../media/image93.png"/><Relationship Id="rId55" Type="http://schemas.openxmlformats.org/officeDocument/2006/relationships/tags" Target="../tags/tag485.xml"/><Relationship Id="rId54" Type="http://schemas.openxmlformats.org/officeDocument/2006/relationships/tags" Target="../tags/tag484.xml"/><Relationship Id="rId53" Type="http://schemas.openxmlformats.org/officeDocument/2006/relationships/tags" Target="../tags/tag483.xml"/><Relationship Id="rId52" Type="http://schemas.openxmlformats.org/officeDocument/2006/relationships/tags" Target="../tags/tag482.xml"/><Relationship Id="rId51" Type="http://schemas.openxmlformats.org/officeDocument/2006/relationships/image" Target="../media/image92.svg"/><Relationship Id="rId50" Type="http://schemas.openxmlformats.org/officeDocument/2006/relationships/image" Target="../media/image91.png"/><Relationship Id="rId5" Type="http://schemas.openxmlformats.org/officeDocument/2006/relationships/tags" Target="../tags/tag451.xml"/><Relationship Id="rId49" Type="http://schemas.openxmlformats.org/officeDocument/2006/relationships/tags" Target="../tags/tag481.xml"/><Relationship Id="rId48" Type="http://schemas.openxmlformats.org/officeDocument/2006/relationships/tags" Target="../tags/tag480.xml"/><Relationship Id="rId47" Type="http://schemas.openxmlformats.org/officeDocument/2006/relationships/tags" Target="../tags/tag479.xml"/><Relationship Id="rId46" Type="http://schemas.openxmlformats.org/officeDocument/2006/relationships/tags" Target="../tags/tag478.xml"/><Relationship Id="rId45" Type="http://schemas.openxmlformats.org/officeDocument/2006/relationships/image" Target="../media/image90.svg"/><Relationship Id="rId44" Type="http://schemas.openxmlformats.org/officeDocument/2006/relationships/image" Target="../media/image89.png"/><Relationship Id="rId43" Type="http://schemas.openxmlformats.org/officeDocument/2006/relationships/tags" Target="../tags/tag477.xml"/><Relationship Id="rId42" Type="http://schemas.openxmlformats.org/officeDocument/2006/relationships/tags" Target="../tags/tag476.xml"/><Relationship Id="rId41" Type="http://schemas.openxmlformats.org/officeDocument/2006/relationships/tags" Target="../tags/tag475.xml"/><Relationship Id="rId40" Type="http://schemas.openxmlformats.org/officeDocument/2006/relationships/tags" Target="../tags/tag474.xml"/><Relationship Id="rId4" Type="http://schemas.openxmlformats.org/officeDocument/2006/relationships/tags" Target="../tags/tag450.xml"/><Relationship Id="rId39" Type="http://schemas.openxmlformats.org/officeDocument/2006/relationships/image" Target="../media/image88.svg"/><Relationship Id="rId38" Type="http://schemas.openxmlformats.org/officeDocument/2006/relationships/image" Target="../media/image87.png"/><Relationship Id="rId37" Type="http://schemas.openxmlformats.org/officeDocument/2006/relationships/tags" Target="../tags/tag473.xml"/><Relationship Id="rId36" Type="http://schemas.openxmlformats.org/officeDocument/2006/relationships/tags" Target="../tags/tag472.xml"/><Relationship Id="rId35" Type="http://schemas.openxmlformats.org/officeDocument/2006/relationships/tags" Target="../tags/tag471.xml"/><Relationship Id="rId34" Type="http://schemas.openxmlformats.org/officeDocument/2006/relationships/tags" Target="../tags/tag470.xml"/><Relationship Id="rId33" Type="http://schemas.openxmlformats.org/officeDocument/2006/relationships/image" Target="../media/image28.svg"/><Relationship Id="rId32" Type="http://schemas.openxmlformats.org/officeDocument/2006/relationships/image" Target="../media/image86.png"/><Relationship Id="rId31" Type="http://schemas.openxmlformats.org/officeDocument/2006/relationships/tags" Target="../tags/tag469.xml"/><Relationship Id="rId30" Type="http://schemas.openxmlformats.org/officeDocument/2006/relationships/tags" Target="../tags/tag468.xml"/><Relationship Id="rId3" Type="http://schemas.openxmlformats.org/officeDocument/2006/relationships/tags" Target="../tags/tag449.xml"/><Relationship Id="rId29" Type="http://schemas.openxmlformats.org/officeDocument/2006/relationships/tags" Target="../tags/tag467.xml"/><Relationship Id="rId28" Type="http://schemas.openxmlformats.org/officeDocument/2006/relationships/tags" Target="../tags/tag466.xml"/><Relationship Id="rId27" Type="http://schemas.openxmlformats.org/officeDocument/2006/relationships/image" Target="../media/image85.svg"/><Relationship Id="rId26" Type="http://schemas.openxmlformats.org/officeDocument/2006/relationships/image" Target="../media/image84.png"/><Relationship Id="rId25" Type="http://schemas.openxmlformats.org/officeDocument/2006/relationships/tags" Target="../tags/tag465.xml"/><Relationship Id="rId24" Type="http://schemas.openxmlformats.org/officeDocument/2006/relationships/tags" Target="../tags/tag464.xml"/><Relationship Id="rId23" Type="http://schemas.openxmlformats.org/officeDocument/2006/relationships/tags" Target="../tags/tag463.xml"/><Relationship Id="rId22" Type="http://schemas.openxmlformats.org/officeDocument/2006/relationships/tags" Target="../tags/tag462.xml"/><Relationship Id="rId21" Type="http://schemas.openxmlformats.org/officeDocument/2006/relationships/image" Target="../media/image83.svg"/><Relationship Id="rId20" Type="http://schemas.openxmlformats.org/officeDocument/2006/relationships/image" Target="../media/image82.png"/><Relationship Id="rId2" Type="http://schemas.openxmlformats.org/officeDocument/2006/relationships/tags" Target="../tags/tag448.xml"/><Relationship Id="rId19" Type="http://schemas.openxmlformats.org/officeDocument/2006/relationships/tags" Target="../tags/tag461.xml"/><Relationship Id="rId18" Type="http://schemas.openxmlformats.org/officeDocument/2006/relationships/tags" Target="../tags/tag460.xml"/><Relationship Id="rId17" Type="http://schemas.openxmlformats.org/officeDocument/2006/relationships/tags" Target="../tags/tag459.xml"/><Relationship Id="rId16" Type="http://schemas.openxmlformats.org/officeDocument/2006/relationships/tags" Target="../tags/tag458.xml"/><Relationship Id="rId15" Type="http://schemas.openxmlformats.org/officeDocument/2006/relationships/image" Target="../media/image81.svg"/><Relationship Id="rId14" Type="http://schemas.openxmlformats.org/officeDocument/2006/relationships/image" Target="../media/image80.png"/><Relationship Id="rId13" Type="http://schemas.openxmlformats.org/officeDocument/2006/relationships/tags" Target="../tags/tag457.xml"/><Relationship Id="rId12" Type="http://schemas.openxmlformats.org/officeDocument/2006/relationships/tags" Target="../tags/tag456.xml"/><Relationship Id="rId11" Type="http://schemas.openxmlformats.org/officeDocument/2006/relationships/tags" Target="../tags/tag455.xml"/><Relationship Id="rId10" Type="http://schemas.openxmlformats.org/officeDocument/2006/relationships/tags" Target="../tags/tag454.xml"/><Relationship Id="rId1" Type="http://schemas.openxmlformats.org/officeDocument/2006/relationships/tags" Target="../tags/tag44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5.png"/><Relationship Id="rId8" Type="http://schemas.openxmlformats.org/officeDocument/2006/relationships/tags" Target="../tags/tag504.xml"/><Relationship Id="rId7" Type="http://schemas.openxmlformats.org/officeDocument/2006/relationships/tags" Target="../tags/tag503.xml"/><Relationship Id="rId6" Type="http://schemas.openxmlformats.org/officeDocument/2006/relationships/tags" Target="../tags/tag502.xml"/><Relationship Id="rId5" Type="http://schemas.openxmlformats.org/officeDocument/2006/relationships/tags" Target="../tags/tag501.xml"/><Relationship Id="rId4" Type="http://schemas.openxmlformats.org/officeDocument/2006/relationships/tags" Target="../tags/tag500.xml"/><Relationship Id="rId33" Type="http://schemas.openxmlformats.org/officeDocument/2006/relationships/slideLayout" Target="../slideLayouts/slideLayout6.xml"/><Relationship Id="rId32" Type="http://schemas.openxmlformats.org/officeDocument/2006/relationships/tags" Target="../tags/tag520.xml"/><Relationship Id="rId31" Type="http://schemas.openxmlformats.org/officeDocument/2006/relationships/tags" Target="../tags/tag519.xml"/><Relationship Id="rId30" Type="http://schemas.openxmlformats.org/officeDocument/2006/relationships/image" Target="../media/image102.svg"/><Relationship Id="rId3" Type="http://schemas.openxmlformats.org/officeDocument/2006/relationships/tags" Target="../tags/tag499.xml"/><Relationship Id="rId29" Type="http://schemas.openxmlformats.org/officeDocument/2006/relationships/image" Target="../media/image101.png"/><Relationship Id="rId28" Type="http://schemas.openxmlformats.org/officeDocument/2006/relationships/tags" Target="../tags/tag518.xml"/><Relationship Id="rId27" Type="http://schemas.openxmlformats.org/officeDocument/2006/relationships/tags" Target="../tags/tag517.xml"/><Relationship Id="rId26" Type="http://schemas.openxmlformats.org/officeDocument/2006/relationships/tags" Target="../tags/tag516.xml"/><Relationship Id="rId25" Type="http://schemas.openxmlformats.org/officeDocument/2006/relationships/tags" Target="../tags/tag515.xml"/><Relationship Id="rId24" Type="http://schemas.openxmlformats.org/officeDocument/2006/relationships/tags" Target="../tags/tag514.xml"/><Relationship Id="rId23" Type="http://schemas.openxmlformats.org/officeDocument/2006/relationships/image" Target="../media/image100.svg"/><Relationship Id="rId22" Type="http://schemas.openxmlformats.org/officeDocument/2006/relationships/image" Target="../media/image99.png"/><Relationship Id="rId21" Type="http://schemas.openxmlformats.org/officeDocument/2006/relationships/tags" Target="../tags/tag513.xml"/><Relationship Id="rId20" Type="http://schemas.openxmlformats.org/officeDocument/2006/relationships/tags" Target="../tags/tag512.xml"/><Relationship Id="rId2" Type="http://schemas.openxmlformats.org/officeDocument/2006/relationships/tags" Target="../tags/tag498.xml"/><Relationship Id="rId19" Type="http://schemas.openxmlformats.org/officeDocument/2006/relationships/tags" Target="../tags/tag511.xml"/><Relationship Id="rId18" Type="http://schemas.openxmlformats.org/officeDocument/2006/relationships/tags" Target="../tags/tag510.xml"/><Relationship Id="rId17" Type="http://schemas.openxmlformats.org/officeDocument/2006/relationships/tags" Target="../tags/tag509.xml"/><Relationship Id="rId16" Type="http://schemas.openxmlformats.org/officeDocument/2006/relationships/image" Target="../media/image98.svg"/><Relationship Id="rId15" Type="http://schemas.openxmlformats.org/officeDocument/2006/relationships/image" Target="../media/image97.png"/><Relationship Id="rId14" Type="http://schemas.openxmlformats.org/officeDocument/2006/relationships/tags" Target="../tags/tag508.xml"/><Relationship Id="rId13" Type="http://schemas.openxmlformats.org/officeDocument/2006/relationships/tags" Target="../tags/tag507.xml"/><Relationship Id="rId12" Type="http://schemas.openxmlformats.org/officeDocument/2006/relationships/tags" Target="../tags/tag506.xml"/><Relationship Id="rId11" Type="http://schemas.openxmlformats.org/officeDocument/2006/relationships/tags" Target="../tags/tag505.xml"/><Relationship Id="rId10" Type="http://schemas.openxmlformats.org/officeDocument/2006/relationships/image" Target="../media/image96.svg"/><Relationship Id="rId1" Type="http://schemas.openxmlformats.org/officeDocument/2006/relationships/tags" Target="../tags/tag49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27.xml"/><Relationship Id="rId8" Type="http://schemas.openxmlformats.org/officeDocument/2006/relationships/tags" Target="../tags/tag526.xml"/><Relationship Id="rId7" Type="http://schemas.openxmlformats.org/officeDocument/2006/relationships/tags" Target="../tags/tag525.xml"/><Relationship Id="rId6" Type="http://schemas.openxmlformats.org/officeDocument/2006/relationships/image" Target="../media/image104.svg"/><Relationship Id="rId56" Type="http://schemas.openxmlformats.org/officeDocument/2006/relationships/slideLayout" Target="../slideLayouts/slideLayout6.xml"/><Relationship Id="rId55" Type="http://schemas.openxmlformats.org/officeDocument/2006/relationships/tags" Target="../tags/tag561.xml"/><Relationship Id="rId54" Type="http://schemas.openxmlformats.org/officeDocument/2006/relationships/tags" Target="../tags/tag560.xml"/><Relationship Id="rId53" Type="http://schemas.openxmlformats.org/officeDocument/2006/relationships/image" Target="../media/image115.svg"/><Relationship Id="rId52" Type="http://schemas.openxmlformats.org/officeDocument/2006/relationships/image" Target="../media/image114.png"/><Relationship Id="rId51" Type="http://schemas.openxmlformats.org/officeDocument/2006/relationships/tags" Target="../tags/tag559.xml"/><Relationship Id="rId50" Type="http://schemas.openxmlformats.org/officeDocument/2006/relationships/tags" Target="../tags/tag558.xml"/><Relationship Id="rId5" Type="http://schemas.openxmlformats.org/officeDocument/2006/relationships/image" Target="../media/image103.png"/><Relationship Id="rId49" Type="http://schemas.openxmlformats.org/officeDocument/2006/relationships/tags" Target="../tags/tag557.xml"/><Relationship Id="rId48" Type="http://schemas.openxmlformats.org/officeDocument/2006/relationships/tags" Target="../tags/tag556.xml"/><Relationship Id="rId47" Type="http://schemas.openxmlformats.org/officeDocument/2006/relationships/tags" Target="../tags/tag555.xml"/><Relationship Id="rId46" Type="http://schemas.openxmlformats.org/officeDocument/2006/relationships/image" Target="../media/image113.svg"/><Relationship Id="rId45" Type="http://schemas.openxmlformats.org/officeDocument/2006/relationships/image" Target="../media/image112.png"/><Relationship Id="rId44" Type="http://schemas.openxmlformats.org/officeDocument/2006/relationships/tags" Target="../tags/tag554.xml"/><Relationship Id="rId43" Type="http://schemas.openxmlformats.org/officeDocument/2006/relationships/tags" Target="../tags/tag553.xml"/><Relationship Id="rId42" Type="http://schemas.openxmlformats.org/officeDocument/2006/relationships/tags" Target="../tags/tag552.xml"/><Relationship Id="rId41" Type="http://schemas.openxmlformats.org/officeDocument/2006/relationships/tags" Target="../tags/tag551.xml"/><Relationship Id="rId40" Type="http://schemas.openxmlformats.org/officeDocument/2006/relationships/tags" Target="../tags/tag550.xml"/><Relationship Id="rId4" Type="http://schemas.openxmlformats.org/officeDocument/2006/relationships/tags" Target="../tags/tag524.xml"/><Relationship Id="rId39" Type="http://schemas.openxmlformats.org/officeDocument/2006/relationships/image" Target="../media/image111.svg"/><Relationship Id="rId38" Type="http://schemas.openxmlformats.org/officeDocument/2006/relationships/image" Target="../media/image110.png"/><Relationship Id="rId37" Type="http://schemas.openxmlformats.org/officeDocument/2006/relationships/tags" Target="../tags/tag549.xml"/><Relationship Id="rId36" Type="http://schemas.openxmlformats.org/officeDocument/2006/relationships/tags" Target="../tags/tag548.xml"/><Relationship Id="rId35" Type="http://schemas.openxmlformats.org/officeDocument/2006/relationships/tags" Target="../tags/tag547.xml"/><Relationship Id="rId34" Type="http://schemas.openxmlformats.org/officeDocument/2006/relationships/tags" Target="../tags/tag546.xml"/><Relationship Id="rId33" Type="http://schemas.openxmlformats.org/officeDocument/2006/relationships/tags" Target="../tags/tag545.xml"/><Relationship Id="rId32" Type="http://schemas.openxmlformats.org/officeDocument/2006/relationships/image" Target="../media/image109.svg"/><Relationship Id="rId31" Type="http://schemas.openxmlformats.org/officeDocument/2006/relationships/image" Target="../media/image52.png"/><Relationship Id="rId30" Type="http://schemas.openxmlformats.org/officeDocument/2006/relationships/tags" Target="../tags/tag544.xml"/><Relationship Id="rId3" Type="http://schemas.openxmlformats.org/officeDocument/2006/relationships/tags" Target="../tags/tag523.xml"/><Relationship Id="rId29" Type="http://schemas.openxmlformats.org/officeDocument/2006/relationships/tags" Target="../tags/tag543.xml"/><Relationship Id="rId28" Type="http://schemas.openxmlformats.org/officeDocument/2006/relationships/tags" Target="../tags/tag542.xml"/><Relationship Id="rId27" Type="http://schemas.openxmlformats.org/officeDocument/2006/relationships/tags" Target="../tags/tag541.xml"/><Relationship Id="rId26" Type="http://schemas.openxmlformats.org/officeDocument/2006/relationships/tags" Target="../tags/tag540.xml"/><Relationship Id="rId25" Type="http://schemas.openxmlformats.org/officeDocument/2006/relationships/image" Target="../media/image108.svg"/><Relationship Id="rId24" Type="http://schemas.openxmlformats.org/officeDocument/2006/relationships/image" Target="../media/image107.png"/><Relationship Id="rId23" Type="http://schemas.openxmlformats.org/officeDocument/2006/relationships/tags" Target="../tags/tag539.xml"/><Relationship Id="rId22" Type="http://schemas.openxmlformats.org/officeDocument/2006/relationships/tags" Target="../tags/tag538.xml"/><Relationship Id="rId21" Type="http://schemas.openxmlformats.org/officeDocument/2006/relationships/tags" Target="../tags/tag537.xml"/><Relationship Id="rId20" Type="http://schemas.openxmlformats.org/officeDocument/2006/relationships/tags" Target="../tags/tag536.xml"/><Relationship Id="rId2" Type="http://schemas.openxmlformats.org/officeDocument/2006/relationships/tags" Target="../tags/tag522.xml"/><Relationship Id="rId19" Type="http://schemas.openxmlformats.org/officeDocument/2006/relationships/tags" Target="../tags/tag535.xml"/><Relationship Id="rId18" Type="http://schemas.openxmlformats.org/officeDocument/2006/relationships/tags" Target="../tags/tag534.xml"/><Relationship Id="rId17" Type="http://schemas.openxmlformats.org/officeDocument/2006/relationships/tags" Target="../tags/tag533.xml"/><Relationship Id="rId16" Type="http://schemas.openxmlformats.org/officeDocument/2006/relationships/tags" Target="../tags/tag532.xml"/><Relationship Id="rId15" Type="http://schemas.openxmlformats.org/officeDocument/2006/relationships/image" Target="../media/image106.svg"/><Relationship Id="rId14" Type="http://schemas.openxmlformats.org/officeDocument/2006/relationships/image" Target="../media/image105.png"/><Relationship Id="rId13" Type="http://schemas.openxmlformats.org/officeDocument/2006/relationships/tags" Target="../tags/tag531.xml"/><Relationship Id="rId12" Type="http://schemas.openxmlformats.org/officeDocument/2006/relationships/tags" Target="../tags/tag530.xml"/><Relationship Id="rId11" Type="http://schemas.openxmlformats.org/officeDocument/2006/relationships/tags" Target="../tags/tag529.xml"/><Relationship Id="rId10" Type="http://schemas.openxmlformats.org/officeDocument/2006/relationships/tags" Target="../tags/tag528.xml"/><Relationship Id="rId1" Type="http://schemas.openxmlformats.org/officeDocument/2006/relationships/tags" Target="../tags/tag52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2" Type="http://schemas.openxmlformats.org/officeDocument/2006/relationships/slideLayout" Target="../slideLayouts/slideLayout6.xml"/><Relationship Id="rId21" Type="http://schemas.openxmlformats.org/officeDocument/2006/relationships/tags" Target="../tags/tag119.xml"/><Relationship Id="rId20" Type="http://schemas.openxmlformats.org/officeDocument/2006/relationships/tags" Target="../tags/tag118.xml"/><Relationship Id="rId2" Type="http://schemas.openxmlformats.org/officeDocument/2006/relationships/tags" Target="../tags/tag100.xml"/><Relationship Id="rId19" Type="http://schemas.openxmlformats.org/officeDocument/2006/relationships/tags" Target="../tags/tag117.xml"/><Relationship Id="rId18" Type="http://schemas.openxmlformats.org/officeDocument/2006/relationships/tags" Target="../tags/tag11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564.xml"/><Relationship Id="rId2" Type="http://schemas.openxmlformats.org/officeDocument/2006/relationships/tags" Target="../tags/tag563.xml"/><Relationship Id="rId1" Type="http://schemas.openxmlformats.org/officeDocument/2006/relationships/tags" Target="../tags/tag56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73.xml"/><Relationship Id="rId8" Type="http://schemas.openxmlformats.org/officeDocument/2006/relationships/tags" Target="../tags/tag572.xml"/><Relationship Id="rId7" Type="http://schemas.openxmlformats.org/officeDocument/2006/relationships/tags" Target="../tags/tag571.xml"/><Relationship Id="rId6" Type="http://schemas.openxmlformats.org/officeDocument/2006/relationships/tags" Target="../tags/tag570.xml"/><Relationship Id="rId52" Type="http://schemas.openxmlformats.org/officeDocument/2006/relationships/slideLayout" Target="../slideLayouts/slideLayout6.xml"/><Relationship Id="rId51" Type="http://schemas.openxmlformats.org/officeDocument/2006/relationships/tags" Target="../tags/tag605.xml"/><Relationship Id="rId50" Type="http://schemas.openxmlformats.org/officeDocument/2006/relationships/tags" Target="../tags/tag604.xml"/><Relationship Id="rId5" Type="http://schemas.openxmlformats.org/officeDocument/2006/relationships/tags" Target="../tags/tag569.xml"/><Relationship Id="rId49" Type="http://schemas.openxmlformats.org/officeDocument/2006/relationships/tags" Target="../tags/tag603.xml"/><Relationship Id="rId48" Type="http://schemas.openxmlformats.org/officeDocument/2006/relationships/tags" Target="../tags/tag602.xml"/><Relationship Id="rId47" Type="http://schemas.openxmlformats.org/officeDocument/2006/relationships/tags" Target="../tags/tag601.xml"/><Relationship Id="rId46" Type="http://schemas.openxmlformats.org/officeDocument/2006/relationships/tags" Target="../tags/tag600.xml"/><Relationship Id="rId45" Type="http://schemas.openxmlformats.org/officeDocument/2006/relationships/tags" Target="../tags/tag599.xml"/><Relationship Id="rId44" Type="http://schemas.openxmlformats.org/officeDocument/2006/relationships/tags" Target="../tags/tag598.xml"/><Relationship Id="rId43" Type="http://schemas.openxmlformats.org/officeDocument/2006/relationships/tags" Target="../tags/tag597.xml"/><Relationship Id="rId42" Type="http://schemas.openxmlformats.org/officeDocument/2006/relationships/tags" Target="../tags/tag596.xml"/><Relationship Id="rId41" Type="http://schemas.openxmlformats.org/officeDocument/2006/relationships/image" Target="../media/image125.svg"/><Relationship Id="rId40" Type="http://schemas.openxmlformats.org/officeDocument/2006/relationships/image" Target="../media/image124.png"/><Relationship Id="rId4" Type="http://schemas.openxmlformats.org/officeDocument/2006/relationships/tags" Target="../tags/tag568.xml"/><Relationship Id="rId39" Type="http://schemas.openxmlformats.org/officeDocument/2006/relationships/tags" Target="../tags/tag595.xml"/><Relationship Id="rId38" Type="http://schemas.openxmlformats.org/officeDocument/2006/relationships/tags" Target="../tags/tag594.xml"/><Relationship Id="rId37" Type="http://schemas.openxmlformats.org/officeDocument/2006/relationships/tags" Target="../tags/tag593.xml"/><Relationship Id="rId36" Type="http://schemas.openxmlformats.org/officeDocument/2006/relationships/tags" Target="../tags/tag592.xml"/><Relationship Id="rId35" Type="http://schemas.openxmlformats.org/officeDocument/2006/relationships/tags" Target="../tags/tag591.xml"/><Relationship Id="rId34" Type="http://schemas.openxmlformats.org/officeDocument/2006/relationships/tags" Target="../tags/tag590.xml"/><Relationship Id="rId33" Type="http://schemas.openxmlformats.org/officeDocument/2006/relationships/tags" Target="../tags/tag589.xml"/><Relationship Id="rId32" Type="http://schemas.openxmlformats.org/officeDocument/2006/relationships/tags" Target="../tags/tag588.xml"/><Relationship Id="rId31" Type="http://schemas.openxmlformats.org/officeDocument/2006/relationships/tags" Target="../tags/tag587.xml"/><Relationship Id="rId30" Type="http://schemas.openxmlformats.org/officeDocument/2006/relationships/tags" Target="../tags/tag586.xml"/><Relationship Id="rId3" Type="http://schemas.openxmlformats.org/officeDocument/2006/relationships/tags" Target="../tags/tag567.xml"/><Relationship Id="rId29" Type="http://schemas.openxmlformats.org/officeDocument/2006/relationships/image" Target="../media/image123.svg"/><Relationship Id="rId28" Type="http://schemas.openxmlformats.org/officeDocument/2006/relationships/image" Target="../media/image122.png"/><Relationship Id="rId27" Type="http://schemas.openxmlformats.org/officeDocument/2006/relationships/tags" Target="../tags/tag585.xml"/><Relationship Id="rId26" Type="http://schemas.openxmlformats.org/officeDocument/2006/relationships/tags" Target="../tags/tag584.xml"/><Relationship Id="rId25" Type="http://schemas.openxmlformats.org/officeDocument/2006/relationships/tags" Target="../tags/tag583.xml"/><Relationship Id="rId24" Type="http://schemas.openxmlformats.org/officeDocument/2006/relationships/tags" Target="../tags/tag582.xml"/><Relationship Id="rId23" Type="http://schemas.openxmlformats.org/officeDocument/2006/relationships/image" Target="../media/image121.svg"/><Relationship Id="rId22" Type="http://schemas.openxmlformats.org/officeDocument/2006/relationships/image" Target="../media/image120.png"/><Relationship Id="rId21" Type="http://schemas.openxmlformats.org/officeDocument/2006/relationships/tags" Target="../tags/tag581.xml"/><Relationship Id="rId20" Type="http://schemas.openxmlformats.org/officeDocument/2006/relationships/tags" Target="../tags/tag580.xml"/><Relationship Id="rId2" Type="http://schemas.openxmlformats.org/officeDocument/2006/relationships/tags" Target="../tags/tag566.xml"/><Relationship Id="rId19" Type="http://schemas.openxmlformats.org/officeDocument/2006/relationships/tags" Target="../tags/tag579.xml"/><Relationship Id="rId18" Type="http://schemas.openxmlformats.org/officeDocument/2006/relationships/image" Target="../media/image119.svg"/><Relationship Id="rId17" Type="http://schemas.openxmlformats.org/officeDocument/2006/relationships/image" Target="../media/image118.png"/><Relationship Id="rId16" Type="http://schemas.openxmlformats.org/officeDocument/2006/relationships/tags" Target="../tags/tag578.xml"/><Relationship Id="rId15" Type="http://schemas.openxmlformats.org/officeDocument/2006/relationships/tags" Target="../tags/tag577.xml"/><Relationship Id="rId14" Type="http://schemas.openxmlformats.org/officeDocument/2006/relationships/tags" Target="../tags/tag576.xml"/><Relationship Id="rId13" Type="http://schemas.openxmlformats.org/officeDocument/2006/relationships/image" Target="../media/image117.svg"/><Relationship Id="rId12" Type="http://schemas.openxmlformats.org/officeDocument/2006/relationships/image" Target="../media/image116.png"/><Relationship Id="rId11" Type="http://schemas.openxmlformats.org/officeDocument/2006/relationships/tags" Target="../tags/tag575.xml"/><Relationship Id="rId10" Type="http://schemas.openxmlformats.org/officeDocument/2006/relationships/tags" Target="../tags/tag574.xml"/><Relationship Id="rId1" Type="http://schemas.openxmlformats.org/officeDocument/2006/relationships/tags" Target="../tags/tag56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12.xml"/><Relationship Id="rId8" Type="http://schemas.openxmlformats.org/officeDocument/2006/relationships/tags" Target="../tags/tag611.xml"/><Relationship Id="rId7" Type="http://schemas.openxmlformats.org/officeDocument/2006/relationships/tags" Target="../tags/tag610.xml"/><Relationship Id="rId6" Type="http://schemas.openxmlformats.org/officeDocument/2006/relationships/image" Target="../media/image127.svg"/><Relationship Id="rId58" Type="http://schemas.openxmlformats.org/officeDocument/2006/relationships/slideLayout" Target="../slideLayouts/slideLayout6.xml"/><Relationship Id="rId57" Type="http://schemas.openxmlformats.org/officeDocument/2006/relationships/tags" Target="../tags/tag646.xml"/><Relationship Id="rId56" Type="http://schemas.openxmlformats.org/officeDocument/2006/relationships/tags" Target="../tags/tag645.xml"/><Relationship Id="rId55" Type="http://schemas.openxmlformats.org/officeDocument/2006/relationships/image" Target="../media/image139.svg"/><Relationship Id="rId54" Type="http://schemas.openxmlformats.org/officeDocument/2006/relationships/image" Target="../media/image138.png"/><Relationship Id="rId53" Type="http://schemas.openxmlformats.org/officeDocument/2006/relationships/tags" Target="../tags/tag644.xml"/><Relationship Id="rId52" Type="http://schemas.openxmlformats.org/officeDocument/2006/relationships/tags" Target="../tags/tag643.xml"/><Relationship Id="rId51" Type="http://schemas.openxmlformats.org/officeDocument/2006/relationships/tags" Target="../tags/tag642.xml"/><Relationship Id="rId50" Type="http://schemas.openxmlformats.org/officeDocument/2006/relationships/tags" Target="../tags/tag641.xml"/><Relationship Id="rId5" Type="http://schemas.openxmlformats.org/officeDocument/2006/relationships/image" Target="../media/image126.png"/><Relationship Id="rId49" Type="http://schemas.openxmlformats.org/officeDocument/2006/relationships/image" Target="../media/image137.svg"/><Relationship Id="rId48" Type="http://schemas.openxmlformats.org/officeDocument/2006/relationships/image" Target="../media/image136.png"/><Relationship Id="rId47" Type="http://schemas.openxmlformats.org/officeDocument/2006/relationships/tags" Target="../tags/tag640.xml"/><Relationship Id="rId46" Type="http://schemas.openxmlformats.org/officeDocument/2006/relationships/tags" Target="../tags/tag639.xml"/><Relationship Id="rId45" Type="http://schemas.openxmlformats.org/officeDocument/2006/relationships/tags" Target="../tags/tag638.xml"/><Relationship Id="rId44" Type="http://schemas.openxmlformats.org/officeDocument/2006/relationships/tags" Target="../tags/tag637.xml"/><Relationship Id="rId43" Type="http://schemas.openxmlformats.org/officeDocument/2006/relationships/tags" Target="../tags/tag636.xml"/><Relationship Id="rId42" Type="http://schemas.openxmlformats.org/officeDocument/2006/relationships/tags" Target="../tags/tag635.xml"/><Relationship Id="rId41" Type="http://schemas.openxmlformats.org/officeDocument/2006/relationships/image" Target="../media/image135.svg"/><Relationship Id="rId40" Type="http://schemas.openxmlformats.org/officeDocument/2006/relationships/image" Target="../media/image134.png"/><Relationship Id="rId4" Type="http://schemas.openxmlformats.org/officeDocument/2006/relationships/tags" Target="../tags/tag609.xml"/><Relationship Id="rId39" Type="http://schemas.openxmlformats.org/officeDocument/2006/relationships/tags" Target="../tags/tag634.xml"/><Relationship Id="rId38" Type="http://schemas.openxmlformats.org/officeDocument/2006/relationships/tags" Target="../tags/tag633.xml"/><Relationship Id="rId37" Type="http://schemas.openxmlformats.org/officeDocument/2006/relationships/tags" Target="../tags/tag632.xml"/><Relationship Id="rId36" Type="http://schemas.openxmlformats.org/officeDocument/2006/relationships/tags" Target="../tags/tag631.xml"/><Relationship Id="rId35" Type="http://schemas.openxmlformats.org/officeDocument/2006/relationships/image" Target="../media/image133.svg"/><Relationship Id="rId34" Type="http://schemas.openxmlformats.org/officeDocument/2006/relationships/image" Target="../media/image132.png"/><Relationship Id="rId33" Type="http://schemas.openxmlformats.org/officeDocument/2006/relationships/tags" Target="../tags/tag630.xml"/><Relationship Id="rId32" Type="http://schemas.openxmlformats.org/officeDocument/2006/relationships/tags" Target="../tags/tag629.xml"/><Relationship Id="rId31" Type="http://schemas.openxmlformats.org/officeDocument/2006/relationships/tags" Target="../tags/tag628.xml"/><Relationship Id="rId30" Type="http://schemas.openxmlformats.org/officeDocument/2006/relationships/tags" Target="../tags/tag627.xml"/><Relationship Id="rId3" Type="http://schemas.openxmlformats.org/officeDocument/2006/relationships/tags" Target="../tags/tag608.xml"/><Relationship Id="rId29" Type="http://schemas.openxmlformats.org/officeDocument/2006/relationships/tags" Target="../tags/tag626.xml"/><Relationship Id="rId28" Type="http://schemas.openxmlformats.org/officeDocument/2006/relationships/tags" Target="../tags/tag625.xml"/><Relationship Id="rId27" Type="http://schemas.openxmlformats.org/officeDocument/2006/relationships/image" Target="../media/image131.svg"/><Relationship Id="rId26" Type="http://schemas.openxmlformats.org/officeDocument/2006/relationships/image" Target="../media/image130.png"/><Relationship Id="rId25" Type="http://schemas.openxmlformats.org/officeDocument/2006/relationships/tags" Target="../tags/tag624.xml"/><Relationship Id="rId24" Type="http://schemas.openxmlformats.org/officeDocument/2006/relationships/tags" Target="../tags/tag623.xml"/><Relationship Id="rId23" Type="http://schemas.openxmlformats.org/officeDocument/2006/relationships/tags" Target="../tags/tag622.xml"/><Relationship Id="rId22" Type="http://schemas.openxmlformats.org/officeDocument/2006/relationships/tags" Target="../tags/tag621.xml"/><Relationship Id="rId21" Type="http://schemas.openxmlformats.org/officeDocument/2006/relationships/tags" Target="../tags/tag620.xml"/><Relationship Id="rId20" Type="http://schemas.openxmlformats.org/officeDocument/2006/relationships/image" Target="../media/image129.svg"/><Relationship Id="rId2" Type="http://schemas.openxmlformats.org/officeDocument/2006/relationships/tags" Target="../tags/tag607.xml"/><Relationship Id="rId19" Type="http://schemas.openxmlformats.org/officeDocument/2006/relationships/image" Target="../media/image128.png"/><Relationship Id="rId18" Type="http://schemas.openxmlformats.org/officeDocument/2006/relationships/tags" Target="../tags/tag619.xml"/><Relationship Id="rId17" Type="http://schemas.openxmlformats.org/officeDocument/2006/relationships/tags" Target="../tags/tag618.xml"/><Relationship Id="rId16" Type="http://schemas.openxmlformats.org/officeDocument/2006/relationships/tags" Target="../tags/tag617.xml"/><Relationship Id="rId15" Type="http://schemas.openxmlformats.org/officeDocument/2006/relationships/tags" Target="../tags/tag616.xml"/><Relationship Id="rId14" Type="http://schemas.openxmlformats.org/officeDocument/2006/relationships/tags" Target="../tags/tag615.xml"/><Relationship Id="rId13" Type="http://schemas.openxmlformats.org/officeDocument/2006/relationships/image" Target="../media/image69.svg"/><Relationship Id="rId12" Type="http://schemas.openxmlformats.org/officeDocument/2006/relationships/image" Target="../media/image68.png"/><Relationship Id="rId11" Type="http://schemas.openxmlformats.org/officeDocument/2006/relationships/tags" Target="../tags/tag614.xml"/><Relationship Id="rId10" Type="http://schemas.openxmlformats.org/officeDocument/2006/relationships/tags" Target="../tags/tag613.xml"/><Relationship Id="rId1" Type="http://schemas.openxmlformats.org/officeDocument/2006/relationships/tags" Target="../tags/tag60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654.xml"/><Relationship Id="rId8" Type="http://schemas.openxmlformats.org/officeDocument/2006/relationships/tags" Target="../tags/tag653.xml"/><Relationship Id="rId7" Type="http://schemas.openxmlformats.org/officeDocument/2006/relationships/tags" Target="../tags/tag652.xml"/><Relationship Id="rId6" Type="http://schemas.openxmlformats.org/officeDocument/2006/relationships/tags" Target="../tags/tag651.xml"/><Relationship Id="rId5" Type="http://schemas.openxmlformats.org/officeDocument/2006/relationships/tags" Target="../tags/tag650.xml"/><Relationship Id="rId46" Type="http://schemas.openxmlformats.org/officeDocument/2006/relationships/slideLayout" Target="../slideLayouts/slideLayout6.xml"/><Relationship Id="rId45" Type="http://schemas.openxmlformats.org/officeDocument/2006/relationships/tags" Target="../tags/tag676.xml"/><Relationship Id="rId44" Type="http://schemas.openxmlformats.org/officeDocument/2006/relationships/image" Target="../media/image152.svg"/><Relationship Id="rId43" Type="http://schemas.openxmlformats.org/officeDocument/2006/relationships/image" Target="../media/image151.png"/><Relationship Id="rId42" Type="http://schemas.openxmlformats.org/officeDocument/2006/relationships/tags" Target="../tags/tag675.xml"/><Relationship Id="rId41" Type="http://schemas.openxmlformats.org/officeDocument/2006/relationships/tags" Target="../tags/tag674.xml"/><Relationship Id="rId40" Type="http://schemas.openxmlformats.org/officeDocument/2006/relationships/tags" Target="../tags/tag673.xml"/><Relationship Id="rId4" Type="http://schemas.openxmlformats.org/officeDocument/2006/relationships/tags" Target="../tags/tag649.xml"/><Relationship Id="rId39" Type="http://schemas.openxmlformats.org/officeDocument/2006/relationships/image" Target="../media/image150.svg"/><Relationship Id="rId38" Type="http://schemas.openxmlformats.org/officeDocument/2006/relationships/image" Target="../media/image149.png"/><Relationship Id="rId37" Type="http://schemas.openxmlformats.org/officeDocument/2006/relationships/tags" Target="../tags/tag672.xml"/><Relationship Id="rId36" Type="http://schemas.openxmlformats.org/officeDocument/2006/relationships/tags" Target="../tags/tag671.xml"/><Relationship Id="rId35" Type="http://schemas.openxmlformats.org/officeDocument/2006/relationships/tags" Target="../tags/tag670.xml"/><Relationship Id="rId34" Type="http://schemas.openxmlformats.org/officeDocument/2006/relationships/image" Target="../media/image148.svg"/><Relationship Id="rId33" Type="http://schemas.openxmlformats.org/officeDocument/2006/relationships/image" Target="../media/image147.png"/><Relationship Id="rId32" Type="http://schemas.openxmlformats.org/officeDocument/2006/relationships/tags" Target="../tags/tag669.xml"/><Relationship Id="rId31" Type="http://schemas.openxmlformats.org/officeDocument/2006/relationships/tags" Target="../tags/tag668.xml"/><Relationship Id="rId30" Type="http://schemas.openxmlformats.org/officeDocument/2006/relationships/tags" Target="../tags/tag667.xml"/><Relationship Id="rId3" Type="http://schemas.openxmlformats.org/officeDocument/2006/relationships/tags" Target="../tags/tag648.xml"/><Relationship Id="rId29" Type="http://schemas.openxmlformats.org/officeDocument/2006/relationships/image" Target="../media/image146.svg"/><Relationship Id="rId28" Type="http://schemas.openxmlformats.org/officeDocument/2006/relationships/image" Target="../media/image145.png"/><Relationship Id="rId27" Type="http://schemas.openxmlformats.org/officeDocument/2006/relationships/tags" Target="../tags/tag666.xml"/><Relationship Id="rId26" Type="http://schemas.openxmlformats.org/officeDocument/2006/relationships/tags" Target="../tags/tag665.xml"/><Relationship Id="rId25" Type="http://schemas.openxmlformats.org/officeDocument/2006/relationships/tags" Target="../tags/tag664.xml"/><Relationship Id="rId24" Type="http://schemas.openxmlformats.org/officeDocument/2006/relationships/tags" Target="../tags/tag663.xml"/><Relationship Id="rId23" Type="http://schemas.openxmlformats.org/officeDocument/2006/relationships/image" Target="../media/image144.svg"/><Relationship Id="rId22" Type="http://schemas.openxmlformats.org/officeDocument/2006/relationships/image" Target="../media/image143.png"/><Relationship Id="rId21" Type="http://schemas.openxmlformats.org/officeDocument/2006/relationships/tags" Target="../tags/tag662.xml"/><Relationship Id="rId20" Type="http://schemas.openxmlformats.org/officeDocument/2006/relationships/tags" Target="../tags/tag661.xml"/><Relationship Id="rId2" Type="http://schemas.openxmlformats.org/officeDocument/2006/relationships/tags" Target="../tags/tag647.xml"/><Relationship Id="rId19" Type="http://schemas.openxmlformats.org/officeDocument/2006/relationships/tags" Target="../tags/tag660.xml"/><Relationship Id="rId18" Type="http://schemas.openxmlformats.org/officeDocument/2006/relationships/image" Target="../media/image142.svg"/><Relationship Id="rId17" Type="http://schemas.openxmlformats.org/officeDocument/2006/relationships/image" Target="../media/image141.png"/><Relationship Id="rId16" Type="http://schemas.openxmlformats.org/officeDocument/2006/relationships/tags" Target="../tags/tag659.xml"/><Relationship Id="rId15" Type="http://schemas.openxmlformats.org/officeDocument/2006/relationships/tags" Target="../tags/tag658.xml"/><Relationship Id="rId14" Type="http://schemas.openxmlformats.org/officeDocument/2006/relationships/tags" Target="../tags/tag657.xml"/><Relationship Id="rId13" Type="http://schemas.openxmlformats.org/officeDocument/2006/relationships/image" Target="../media/image140.svg"/><Relationship Id="rId12" Type="http://schemas.openxmlformats.org/officeDocument/2006/relationships/image" Target="../media/image110.png"/><Relationship Id="rId11" Type="http://schemas.openxmlformats.org/officeDocument/2006/relationships/tags" Target="../tags/tag656.xml"/><Relationship Id="rId10" Type="http://schemas.openxmlformats.org/officeDocument/2006/relationships/tags" Target="../tags/tag655.xml"/><Relationship Id="rId1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682.xml"/><Relationship Id="rId8" Type="http://schemas.openxmlformats.org/officeDocument/2006/relationships/tags" Target="../tags/tag681.xml"/><Relationship Id="rId7" Type="http://schemas.openxmlformats.org/officeDocument/2006/relationships/image" Target="../media/image154.svg"/><Relationship Id="rId6" Type="http://schemas.openxmlformats.org/officeDocument/2006/relationships/image" Target="../media/image153.png"/><Relationship Id="rId5" Type="http://schemas.openxmlformats.org/officeDocument/2006/relationships/tags" Target="../tags/tag680.xml"/><Relationship Id="rId4" Type="http://schemas.openxmlformats.org/officeDocument/2006/relationships/tags" Target="../tags/tag679.xml"/><Relationship Id="rId36" Type="http://schemas.openxmlformats.org/officeDocument/2006/relationships/slideLayout" Target="../slideLayouts/slideLayout6.xml"/><Relationship Id="rId35" Type="http://schemas.openxmlformats.org/officeDocument/2006/relationships/tags" Target="../tags/tag698.xml"/><Relationship Id="rId34" Type="http://schemas.openxmlformats.org/officeDocument/2006/relationships/tags" Target="../tags/tag697.xml"/><Relationship Id="rId33" Type="http://schemas.openxmlformats.org/officeDocument/2006/relationships/image" Target="../media/image164.svg"/><Relationship Id="rId32" Type="http://schemas.openxmlformats.org/officeDocument/2006/relationships/image" Target="../media/image163.png"/><Relationship Id="rId31" Type="http://schemas.openxmlformats.org/officeDocument/2006/relationships/tags" Target="../tags/tag696.xml"/><Relationship Id="rId30" Type="http://schemas.openxmlformats.org/officeDocument/2006/relationships/tags" Target="../tags/tag695.xml"/><Relationship Id="rId3" Type="http://schemas.openxmlformats.org/officeDocument/2006/relationships/tags" Target="../tags/tag678.xml"/><Relationship Id="rId29" Type="http://schemas.openxmlformats.org/officeDocument/2006/relationships/tags" Target="../tags/tag694.xml"/><Relationship Id="rId28" Type="http://schemas.openxmlformats.org/officeDocument/2006/relationships/image" Target="../media/image162.svg"/><Relationship Id="rId27" Type="http://schemas.openxmlformats.org/officeDocument/2006/relationships/image" Target="../media/image161.png"/><Relationship Id="rId26" Type="http://schemas.openxmlformats.org/officeDocument/2006/relationships/tags" Target="../tags/tag693.xml"/><Relationship Id="rId25" Type="http://schemas.openxmlformats.org/officeDocument/2006/relationships/tags" Target="../tags/tag692.xml"/><Relationship Id="rId24" Type="http://schemas.openxmlformats.org/officeDocument/2006/relationships/tags" Target="../tags/tag691.xml"/><Relationship Id="rId23" Type="http://schemas.openxmlformats.org/officeDocument/2006/relationships/image" Target="../media/image160.svg"/><Relationship Id="rId22" Type="http://schemas.openxmlformats.org/officeDocument/2006/relationships/image" Target="../media/image159.png"/><Relationship Id="rId21" Type="http://schemas.openxmlformats.org/officeDocument/2006/relationships/tags" Target="../tags/tag690.xml"/><Relationship Id="rId20" Type="http://schemas.openxmlformats.org/officeDocument/2006/relationships/tags" Target="../tags/tag689.xml"/><Relationship Id="rId2" Type="http://schemas.openxmlformats.org/officeDocument/2006/relationships/tags" Target="../tags/tag677.xml"/><Relationship Id="rId19" Type="http://schemas.openxmlformats.org/officeDocument/2006/relationships/tags" Target="../tags/tag688.xml"/><Relationship Id="rId18" Type="http://schemas.openxmlformats.org/officeDocument/2006/relationships/tags" Target="../tags/tag687.xml"/><Relationship Id="rId17" Type="http://schemas.openxmlformats.org/officeDocument/2006/relationships/image" Target="../media/image158.svg"/><Relationship Id="rId16" Type="http://schemas.openxmlformats.org/officeDocument/2006/relationships/image" Target="../media/image157.png"/><Relationship Id="rId15" Type="http://schemas.openxmlformats.org/officeDocument/2006/relationships/tags" Target="../tags/tag686.xml"/><Relationship Id="rId14" Type="http://schemas.openxmlformats.org/officeDocument/2006/relationships/tags" Target="../tags/tag685.xml"/><Relationship Id="rId13" Type="http://schemas.openxmlformats.org/officeDocument/2006/relationships/tags" Target="../tags/tag684.xml"/><Relationship Id="rId12" Type="http://schemas.openxmlformats.org/officeDocument/2006/relationships/image" Target="../media/image156.svg"/><Relationship Id="rId11" Type="http://schemas.openxmlformats.org/officeDocument/2006/relationships/image" Target="../media/image155.png"/><Relationship Id="rId10" Type="http://schemas.openxmlformats.org/officeDocument/2006/relationships/tags" Target="../tags/tag683.xml"/><Relationship Id="rId1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705.xml"/><Relationship Id="rId8" Type="http://schemas.openxmlformats.org/officeDocument/2006/relationships/tags" Target="../tags/tag704.xml"/><Relationship Id="rId7" Type="http://schemas.openxmlformats.org/officeDocument/2006/relationships/tags" Target="../tags/tag703.xml"/><Relationship Id="rId6" Type="http://schemas.openxmlformats.org/officeDocument/2006/relationships/image" Target="../media/image166.svg"/><Relationship Id="rId5" Type="http://schemas.openxmlformats.org/officeDocument/2006/relationships/image" Target="../media/image165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729.xml"/><Relationship Id="rId42" Type="http://schemas.openxmlformats.org/officeDocument/2006/relationships/tags" Target="../tags/tag728.xml"/><Relationship Id="rId41" Type="http://schemas.openxmlformats.org/officeDocument/2006/relationships/image" Target="../media/image175.svg"/><Relationship Id="rId40" Type="http://schemas.openxmlformats.org/officeDocument/2006/relationships/image" Target="../media/image174.png"/><Relationship Id="rId4" Type="http://schemas.openxmlformats.org/officeDocument/2006/relationships/tags" Target="../tags/tag702.xml"/><Relationship Id="rId39" Type="http://schemas.openxmlformats.org/officeDocument/2006/relationships/tags" Target="../tags/tag727.xml"/><Relationship Id="rId38" Type="http://schemas.openxmlformats.org/officeDocument/2006/relationships/tags" Target="../tags/tag726.xml"/><Relationship Id="rId37" Type="http://schemas.openxmlformats.org/officeDocument/2006/relationships/tags" Target="../tags/tag725.xml"/><Relationship Id="rId36" Type="http://schemas.openxmlformats.org/officeDocument/2006/relationships/tags" Target="../tags/tag724.xml"/><Relationship Id="rId35" Type="http://schemas.openxmlformats.org/officeDocument/2006/relationships/tags" Target="../tags/tag723.xml"/><Relationship Id="rId34" Type="http://schemas.openxmlformats.org/officeDocument/2006/relationships/image" Target="../media/image173.svg"/><Relationship Id="rId33" Type="http://schemas.openxmlformats.org/officeDocument/2006/relationships/image" Target="../media/image172.png"/><Relationship Id="rId32" Type="http://schemas.openxmlformats.org/officeDocument/2006/relationships/tags" Target="../tags/tag722.xml"/><Relationship Id="rId31" Type="http://schemas.openxmlformats.org/officeDocument/2006/relationships/tags" Target="../tags/tag721.xml"/><Relationship Id="rId30" Type="http://schemas.openxmlformats.org/officeDocument/2006/relationships/tags" Target="../tags/tag720.xml"/><Relationship Id="rId3" Type="http://schemas.openxmlformats.org/officeDocument/2006/relationships/tags" Target="../tags/tag701.xml"/><Relationship Id="rId29" Type="http://schemas.openxmlformats.org/officeDocument/2006/relationships/tags" Target="../tags/tag719.xml"/><Relationship Id="rId28" Type="http://schemas.openxmlformats.org/officeDocument/2006/relationships/tags" Target="../tags/tag718.xml"/><Relationship Id="rId27" Type="http://schemas.openxmlformats.org/officeDocument/2006/relationships/image" Target="../media/image171.svg"/><Relationship Id="rId26" Type="http://schemas.openxmlformats.org/officeDocument/2006/relationships/image" Target="../media/image170.png"/><Relationship Id="rId25" Type="http://schemas.openxmlformats.org/officeDocument/2006/relationships/tags" Target="../tags/tag717.xml"/><Relationship Id="rId24" Type="http://schemas.openxmlformats.org/officeDocument/2006/relationships/tags" Target="../tags/tag716.xml"/><Relationship Id="rId23" Type="http://schemas.openxmlformats.org/officeDocument/2006/relationships/tags" Target="../tags/tag715.xml"/><Relationship Id="rId22" Type="http://schemas.openxmlformats.org/officeDocument/2006/relationships/tags" Target="../tags/tag714.xml"/><Relationship Id="rId21" Type="http://schemas.openxmlformats.org/officeDocument/2006/relationships/tags" Target="../tags/tag713.xml"/><Relationship Id="rId20" Type="http://schemas.openxmlformats.org/officeDocument/2006/relationships/image" Target="../media/image6.svg"/><Relationship Id="rId2" Type="http://schemas.openxmlformats.org/officeDocument/2006/relationships/tags" Target="../tags/tag700.xml"/><Relationship Id="rId19" Type="http://schemas.openxmlformats.org/officeDocument/2006/relationships/image" Target="../media/image169.png"/><Relationship Id="rId18" Type="http://schemas.openxmlformats.org/officeDocument/2006/relationships/tags" Target="../tags/tag712.xml"/><Relationship Id="rId17" Type="http://schemas.openxmlformats.org/officeDocument/2006/relationships/tags" Target="../tags/tag711.xml"/><Relationship Id="rId16" Type="http://schemas.openxmlformats.org/officeDocument/2006/relationships/tags" Target="../tags/tag710.xml"/><Relationship Id="rId15" Type="http://schemas.openxmlformats.org/officeDocument/2006/relationships/tags" Target="../tags/tag709.xml"/><Relationship Id="rId14" Type="http://schemas.openxmlformats.org/officeDocument/2006/relationships/tags" Target="../tags/tag708.xml"/><Relationship Id="rId13" Type="http://schemas.openxmlformats.org/officeDocument/2006/relationships/image" Target="../media/image168.svg"/><Relationship Id="rId12" Type="http://schemas.openxmlformats.org/officeDocument/2006/relationships/image" Target="../media/image167.png"/><Relationship Id="rId11" Type="http://schemas.openxmlformats.org/officeDocument/2006/relationships/tags" Target="../tags/tag707.xml"/><Relationship Id="rId10" Type="http://schemas.openxmlformats.org/officeDocument/2006/relationships/tags" Target="../tags/tag706.xml"/><Relationship Id="rId1" Type="http://schemas.openxmlformats.org/officeDocument/2006/relationships/tags" Target="../tags/tag699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732.xml"/><Relationship Id="rId2" Type="http://schemas.openxmlformats.org/officeDocument/2006/relationships/tags" Target="../tags/tag731.xml"/><Relationship Id="rId1" Type="http://schemas.openxmlformats.org/officeDocument/2006/relationships/tags" Target="../tags/tag73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741.xml"/><Relationship Id="rId8" Type="http://schemas.openxmlformats.org/officeDocument/2006/relationships/tags" Target="../tags/tag740.xml"/><Relationship Id="rId7" Type="http://schemas.openxmlformats.org/officeDocument/2006/relationships/tags" Target="../tags/tag739.xml"/><Relationship Id="rId6" Type="http://schemas.openxmlformats.org/officeDocument/2006/relationships/tags" Target="../tags/tag738.xml"/><Relationship Id="rId5" Type="http://schemas.openxmlformats.org/officeDocument/2006/relationships/tags" Target="../tags/tag737.xml"/><Relationship Id="rId42" Type="http://schemas.openxmlformats.org/officeDocument/2006/relationships/slideLayout" Target="../slideLayouts/slideLayout6.xml"/><Relationship Id="rId41" Type="http://schemas.openxmlformats.org/officeDocument/2006/relationships/tags" Target="../tags/tag763.xml"/><Relationship Id="rId40" Type="http://schemas.openxmlformats.org/officeDocument/2006/relationships/tags" Target="../tags/tag762.xml"/><Relationship Id="rId4" Type="http://schemas.openxmlformats.org/officeDocument/2006/relationships/tags" Target="../tags/tag736.xml"/><Relationship Id="rId39" Type="http://schemas.openxmlformats.org/officeDocument/2006/relationships/image" Target="../media/image182.svg"/><Relationship Id="rId38" Type="http://schemas.openxmlformats.org/officeDocument/2006/relationships/image" Target="../media/image181.png"/><Relationship Id="rId37" Type="http://schemas.openxmlformats.org/officeDocument/2006/relationships/tags" Target="../tags/tag761.xml"/><Relationship Id="rId36" Type="http://schemas.openxmlformats.org/officeDocument/2006/relationships/tags" Target="../tags/tag760.xml"/><Relationship Id="rId35" Type="http://schemas.openxmlformats.org/officeDocument/2006/relationships/tags" Target="../tags/tag759.xml"/><Relationship Id="rId34" Type="http://schemas.openxmlformats.org/officeDocument/2006/relationships/tags" Target="../tags/tag758.xml"/><Relationship Id="rId33" Type="http://schemas.openxmlformats.org/officeDocument/2006/relationships/tags" Target="../tags/tag757.xml"/><Relationship Id="rId32" Type="http://schemas.openxmlformats.org/officeDocument/2006/relationships/image" Target="../media/image28.svg"/><Relationship Id="rId31" Type="http://schemas.openxmlformats.org/officeDocument/2006/relationships/image" Target="../media/image86.png"/><Relationship Id="rId30" Type="http://schemas.openxmlformats.org/officeDocument/2006/relationships/tags" Target="../tags/tag756.xml"/><Relationship Id="rId3" Type="http://schemas.openxmlformats.org/officeDocument/2006/relationships/tags" Target="../tags/tag735.xml"/><Relationship Id="rId29" Type="http://schemas.openxmlformats.org/officeDocument/2006/relationships/tags" Target="../tags/tag755.xml"/><Relationship Id="rId28" Type="http://schemas.openxmlformats.org/officeDocument/2006/relationships/tags" Target="../tags/tag754.xml"/><Relationship Id="rId27" Type="http://schemas.openxmlformats.org/officeDocument/2006/relationships/tags" Target="../tags/tag753.xml"/><Relationship Id="rId26" Type="http://schemas.openxmlformats.org/officeDocument/2006/relationships/tags" Target="../tags/tag752.xml"/><Relationship Id="rId25" Type="http://schemas.openxmlformats.org/officeDocument/2006/relationships/image" Target="../media/image180.svg"/><Relationship Id="rId24" Type="http://schemas.openxmlformats.org/officeDocument/2006/relationships/image" Target="../media/image179.png"/><Relationship Id="rId23" Type="http://schemas.openxmlformats.org/officeDocument/2006/relationships/tags" Target="../tags/tag751.xml"/><Relationship Id="rId22" Type="http://schemas.openxmlformats.org/officeDocument/2006/relationships/tags" Target="../tags/tag750.xml"/><Relationship Id="rId21" Type="http://schemas.openxmlformats.org/officeDocument/2006/relationships/tags" Target="../tags/tag749.xml"/><Relationship Id="rId20" Type="http://schemas.openxmlformats.org/officeDocument/2006/relationships/tags" Target="../tags/tag748.xml"/><Relationship Id="rId2" Type="http://schemas.openxmlformats.org/officeDocument/2006/relationships/tags" Target="../tags/tag734.xml"/><Relationship Id="rId19" Type="http://schemas.openxmlformats.org/officeDocument/2006/relationships/tags" Target="../tags/tag747.xml"/><Relationship Id="rId18" Type="http://schemas.openxmlformats.org/officeDocument/2006/relationships/image" Target="../media/image24.svg"/><Relationship Id="rId17" Type="http://schemas.openxmlformats.org/officeDocument/2006/relationships/image" Target="../media/image178.png"/><Relationship Id="rId16" Type="http://schemas.openxmlformats.org/officeDocument/2006/relationships/tags" Target="../tags/tag746.xml"/><Relationship Id="rId15" Type="http://schemas.openxmlformats.org/officeDocument/2006/relationships/tags" Target="../tags/tag745.xml"/><Relationship Id="rId14" Type="http://schemas.openxmlformats.org/officeDocument/2006/relationships/tags" Target="../tags/tag744.xml"/><Relationship Id="rId13" Type="http://schemas.openxmlformats.org/officeDocument/2006/relationships/tags" Target="../tags/tag743.xml"/><Relationship Id="rId12" Type="http://schemas.openxmlformats.org/officeDocument/2006/relationships/tags" Target="../tags/tag742.xml"/><Relationship Id="rId11" Type="http://schemas.openxmlformats.org/officeDocument/2006/relationships/image" Target="../media/image177.svg"/><Relationship Id="rId10" Type="http://schemas.openxmlformats.org/officeDocument/2006/relationships/image" Target="../media/image176.png"/><Relationship Id="rId1" Type="http://schemas.openxmlformats.org/officeDocument/2006/relationships/tags" Target="../tags/tag733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770.xml"/><Relationship Id="rId8" Type="http://schemas.openxmlformats.org/officeDocument/2006/relationships/tags" Target="../tags/tag769.xml"/><Relationship Id="rId7" Type="http://schemas.openxmlformats.org/officeDocument/2006/relationships/tags" Target="../tags/tag768.xml"/><Relationship Id="rId6" Type="http://schemas.openxmlformats.org/officeDocument/2006/relationships/image" Target="../media/image184.svg"/><Relationship Id="rId5" Type="http://schemas.openxmlformats.org/officeDocument/2006/relationships/image" Target="../media/image183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794.xml"/><Relationship Id="rId42" Type="http://schemas.openxmlformats.org/officeDocument/2006/relationships/tags" Target="../tags/tag793.xml"/><Relationship Id="rId41" Type="http://schemas.openxmlformats.org/officeDocument/2006/relationships/image" Target="../media/image102.svg"/><Relationship Id="rId40" Type="http://schemas.openxmlformats.org/officeDocument/2006/relationships/image" Target="../media/image101.png"/><Relationship Id="rId4" Type="http://schemas.openxmlformats.org/officeDocument/2006/relationships/tags" Target="../tags/tag767.xml"/><Relationship Id="rId39" Type="http://schemas.openxmlformats.org/officeDocument/2006/relationships/tags" Target="../tags/tag792.xml"/><Relationship Id="rId38" Type="http://schemas.openxmlformats.org/officeDocument/2006/relationships/tags" Target="../tags/tag791.xml"/><Relationship Id="rId37" Type="http://schemas.openxmlformats.org/officeDocument/2006/relationships/tags" Target="../tags/tag790.xml"/><Relationship Id="rId36" Type="http://schemas.openxmlformats.org/officeDocument/2006/relationships/tags" Target="../tags/tag789.xml"/><Relationship Id="rId35" Type="http://schemas.openxmlformats.org/officeDocument/2006/relationships/tags" Target="../tags/tag788.xml"/><Relationship Id="rId34" Type="http://schemas.openxmlformats.org/officeDocument/2006/relationships/image" Target="../media/image189.svg"/><Relationship Id="rId33" Type="http://schemas.openxmlformats.org/officeDocument/2006/relationships/image" Target="../media/image114.png"/><Relationship Id="rId32" Type="http://schemas.openxmlformats.org/officeDocument/2006/relationships/tags" Target="../tags/tag787.xml"/><Relationship Id="rId31" Type="http://schemas.openxmlformats.org/officeDocument/2006/relationships/tags" Target="../tags/tag786.xml"/><Relationship Id="rId30" Type="http://schemas.openxmlformats.org/officeDocument/2006/relationships/tags" Target="../tags/tag785.xml"/><Relationship Id="rId3" Type="http://schemas.openxmlformats.org/officeDocument/2006/relationships/tags" Target="../tags/tag766.xml"/><Relationship Id="rId29" Type="http://schemas.openxmlformats.org/officeDocument/2006/relationships/tags" Target="../tags/tag784.xml"/><Relationship Id="rId28" Type="http://schemas.openxmlformats.org/officeDocument/2006/relationships/tags" Target="../tags/tag783.xml"/><Relationship Id="rId27" Type="http://schemas.openxmlformats.org/officeDocument/2006/relationships/image" Target="../media/image188.svg"/><Relationship Id="rId26" Type="http://schemas.openxmlformats.org/officeDocument/2006/relationships/image" Target="../media/image187.png"/><Relationship Id="rId25" Type="http://schemas.openxmlformats.org/officeDocument/2006/relationships/tags" Target="../tags/tag782.xml"/><Relationship Id="rId24" Type="http://schemas.openxmlformats.org/officeDocument/2006/relationships/tags" Target="../tags/tag781.xml"/><Relationship Id="rId23" Type="http://schemas.openxmlformats.org/officeDocument/2006/relationships/tags" Target="../tags/tag780.xml"/><Relationship Id="rId22" Type="http://schemas.openxmlformats.org/officeDocument/2006/relationships/tags" Target="../tags/tag779.xml"/><Relationship Id="rId21" Type="http://schemas.openxmlformats.org/officeDocument/2006/relationships/tags" Target="../tags/tag778.xml"/><Relationship Id="rId20" Type="http://schemas.openxmlformats.org/officeDocument/2006/relationships/image" Target="../media/image51.svg"/><Relationship Id="rId2" Type="http://schemas.openxmlformats.org/officeDocument/2006/relationships/tags" Target="../tags/tag765.xml"/><Relationship Id="rId19" Type="http://schemas.openxmlformats.org/officeDocument/2006/relationships/image" Target="../media/image50.png"/><Relationship Id="rId18" Type="http://schemas.openxmlformats.org/officeDocument/2006/relationships/tags" Target="../tags/tag777.xml"/><Relationship Id="rId17" Type="http://schemas.openxmlformats.org/officeDocument/2006/relationships/tags" Target="../tags/tag776.xml"/><Relationship Id="rId16" Type="http://schemas.openxmlformats.org/officeDocument/2006/relationships/tags" Target="../tags/tag775.xml"/><Relationship Id="rId15" Type="http://schemas.openxmlformats.org/officeDocument/2006/relationships/tags" Target="../tags/tag774.xml"/><Relationship Id="rId14" Type="http://schemas.openxmlformats.org/officeDocument/2006/relationships/tags" Target="../tags/tag773.xml"/><Relationship Id="rId13" Type="http://schemas.openxmlformats.org/officeDocument/2006/relationships/image" Target="../media/image186.svg"/><Relationship Id="rId12" Type="http://schemas.openxmlformats.org/officeDocument/2006/relationships/image" Target="../media/image185.png"/><Relationship Id="rId11" Type="http://schemas.openxmlformats.org/officeDocument/2006/relationships/tags" Target="../tags/tag772.xml"/><Relationship Id="rId10" Type="http://schemas.openxmlformats.org/officeDocument/2006/relationships/tags" Target="../tags/tag771.xml"/><Relationship Id="rId1" Type="http://schemas.openxmlformats.org/officeDocument/2006/relationships/tags" Target="../tags/tag76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801.xml"/><Relationship Id="rId8" Type="http://schemas.openxmlformats.org/officeDocument/2006/relationships/image" Target="../media/image190.svg"/><Relationship Id="rId7" Type="http://schemas.openxmlformats.org/officeDocument/2006/relationships/image" Target="../media/image46.png"/><Relationship Id="rId6" Type="http://schemas.openxmlformats.org/officeDocument/2006/relationships/tags" Target="../tags/tag800.xml"/><Relationship Id="rId5" Type="http://schemas.openxmlformats.org/officeDocument/2006/relationships/tags" Target="../tags/tag799.xml"/><Relationship Id="rId4" Type="http://schemas.openxmlformats.org/officeDocument/2006/relationships/tags" Target="../tags/tag798.xml"/><Relationship Id="rId33" Type="http://schemas.openxmlformats.org/officeDocument/2006/relationships/slideLayout" Target="../slideLayouts/slideLayout6.xml"/><Relationship Id="rId32" Type="http://schemas.openxmlformats.org/officeDocument/2006/relationships/tags" Target="../tags/tag820.xml"/><Relationship Id="rId31" Type="http://schemas.openxmlformats.org/officeDocument/2006/relationships/tags" Target="../tags/tag819.xml"/><Relationship Id="rId30" Type="http://schemas.openxmlformats.org/officeDocument/2006/relationships/tags" Target="../tags/tag818.xml"/><Relationship Id="rId3" Type="http://schemas.openxmlformats.org/officeDocument/2006/relationships/tags" Target="../tags/tag797.xml"/><Relationship Id="rId29" Type="http://schemas.openxmlformats.org/officeDocument/2006/relationships/tags" Target="../tags/tag817.xml"/><Relationship Id="rId28" Type="http://schemas.openxmlformats.org/officeDocument/2006/relationships/tags" Target="../tags/tag816.xml"/><Relationship Id="rId27" Type="http://schemas.openxmlformats.org/officeDocument/2006/relationships/tags" Target="../tags/tag815.xml"/><Relationship Id="rId26" Type="http://schemas.openxmlformats.org/officeDocument/2006/relationships/tags" Target="../tags/tag814.xml"/><Relationship Id="rId25" Type="http://schemas.openxmlformats.org/officeDocument/2006/relationships/tags" Target="../tags/tag813.xml"/><Relationship Id="rId24" Type="http://schemas.openxmlformats.org/officeDocument/2006/relationships/tags" Target="../tags/tag812.xml"/><Relationship Id="rId23" Type="http://schemas.openxmlformats.org/officeDocument/2006/relationships/tags" Target="../tags/tag811.xml"/><Relationship Id="rId22" Type="http://schemas.openxmlformats.org/officeDocument/2006/relationships/image" Target="../media/image59.svg"/><Relationship Id="rId21" Type="http://schemas.openxmlformats.org/officeDocument/2006/relationships/image" Target="../media/image58.png"/><Relationship Id="rId20" Type="http://schemas.openxmlformats.org/officeDocument/2006/relationships/tags" Target="../tags/tag810.xml"/><Relationship Id="rId2" Type="http://schemas.openxmlformats.org/officeDocument/2006/relationships/tags" Target="../tags/tag796.xml"/><Relationship Id="rId19" Type="http://schemas.openxmlformats.org/officeDocument/2006/relationships/tags" Target="../tags/tag809.xml"/><Relationship Id="rId18" Type="http://schemas.openxmlformats.org/officeDocument/2006/relationships/tags" Target="../tags/tag808.xml"/><Relationship Id="rId17" Type="http://schemas.openxmlformats.org/officeDocument/2006/relationships/tags" Target="../tags/tag807.xml"/><Relationship Id="rId16" Type="http://schemas.openxmlformats.org/officeDocument/2006/relationships/tags" Target="../tags/tag806.xml"/><Relationship Id="rId15" Type="http://schemas.openxmlformats.org/officeDocument/2006/relationships/image" Target="../media/image189.svg"/><Relationship Id="rId14" Type="http://schemas.openxmlformats.org/officeDocument/2006/relationships/image" Target="../media/image114.png"/><Relationship Id="rId13" Type="http://schemas.openxmlformats.org/officeDocument/2006/relationships/tags" Target="../tags/tag805.xml"/><Relationship Id="rId12" Type="http://schemas.openxmlformats.org/officeDocument/2006/relationships/tags" Target="../tags/tag804.xml"/><Relationship Id="rId11" Type="http://schemas.openxmlformats.org/officeDocument/2006/relationships/tags" Target="../tags/tag803.xml"/><Relationship Id="rId10" Type="http://schemas.openxmlformats.org/officeDocument/2006/relationships/tags" Target="../tags/tag802.xml"/><Relationship Id="rId1" Type="http://schemas.openxmlformats.org/officeDocument/2006/relationships/tags" Target="../tags/tag79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827.xml"/><Relationship Id="rId8" Type="http://schemas.openxmlformats.org/officeDocument/2006/relationships/image" Target="../media/image81.svg"/><Relationship Id="rId71" Type="http://schemas.openxmlformats.org/officeDocument/2006/relationships/slideLayout" Target="../slideLayouts/slideLayout6.xml"/><Relationship Id="rId70" Type="http://schemas.openxmlformats.org/officeDocument/2006/relationships/tags" Target="../tags/tag876.xml"/><Relationship Id="rId7" Type="http://schemas.openxmlformats.org/officeDocument/2006/relationships/image" Target="../media/image80.png"/><Relationship Id="rId69" Type="http://schemas.openxmlformats.org/officeDocument/2006/relationships/tags" Target="../tags/tag875.xml"/><Relationship Id="rId68" Type="http://schemas.openxmlformats.org/officeDocument/2006/relationships/tags" Target="../tags/tag874.xml"/><Relationship Id="rId67" Type="http://schemas.openxmlformats.org/officeDocument/2006/relationships/tags" Target="../tags/tag873.xml"/><Relationship Id="rId66" Type="http://schemas.openxmlformats.org/officeDocument/2006/relationships/tags" Target="../tags/tag872.xml"/><Relationship Id="rId65" Type="http://schemas.openxmlformats.org/officeDocument/2006/relationships/tags" Target="../tags/tag871.xml"/><Relationship Id="rId64" Type="http://schemas.openxmlformats.org/officeDocument/2006/relationships/tags" Target="../tags/tag870.xml"/><Relationship Id="rId63" Type="http://schemas.openxmlformats.org/officeDocument/2006/relationships/tags" Target="../tags/tag869.xml"/><Relationship Id="rId62" Type="http://schemas.openxmlformats.org/officeDocument/2006/relationships/tags" Target="../tags/tag868.xml"/><Relationship Id="rId61" Type="http://schemas.openxmlformats.org/officeDocument/2006/relationships/tags" Target="../tags/tag867.xml"/><Relationship Id="rId60" Type="http://schemas.openxmlformats.org/officeDocument/2006/relationships/tags" Target="../tags/tag866.xml"/><Relationship Id="rId6" Type="http://schemas.openxmlformats.org/officeDocument/2006/relationships/tags" Target="../tags/tag826.xml"/><Relationship Id="rId59" Type="http://schemas.openxmlformats.org/officeDocument/2006/relationships/tags" Target="../tags/tag865.xml"/><Relationship Id="rId58" Type="http://schemas.openxmlformats.org/officeDocument/2006/relationships/tags" Target="../tags/tag864.xml"/><Relationship Id="rId57" Type="http://schemas.openxmlformats.org/officeDocument/2006/relationships/tags" Target="../tags/tag863.xml"/><Relationship Id="rId56" Type="http://schemas.openxmlformats.org/officeDocument/2006/relationships/tags" Target="../tags/tag862.xml"/><Relationship Id="rId55" Type="http://schemas.openxmlformats.org/officeDocument/2006/relationships/tags" Target="../tags/tag861.xml"/><Relationship Id="rId54" Type="http://schemas.openxmlformats.org/officeDocument/2006/relationships/tags" Target="../tags/tag860.xml"/><Relationship Id="rId53" Type="http://schemas.openxmlformats.org/officeDocument/2006/relationships/tags" Target="../tags/tag859.xml"/><Relationship Id="rId52" Type="http://schemas.openxmlformats.org/officeDocument/2006/relationships/tags" Target="../tags/tag858.xml"/><Relationship Id="rId51" Type="http://schemas.openxmlformats.org/officeDocument/2006/relationships/tags" Target="../tags/tag857.xml"/><Relationship Id="rId50" Type="http://schemas.openxmlformats.org/officeDocument/2006/relationships/image" Target="../media/image26.svg"/><Relationship Id="rId5" Type="http://schemas.openxmlformats.org/officeDocument/2006/relationships/tags" Target="../tags/tag825.xml"/><Relationship Id="rId49" Type="http://schemas.openxmlformats.org/officeDocument/2006/relationships/image" Target="../media/image201.png"/><Relationship Id="rId48" Type="http://schemas.openxmlformats.org/officeDocument/2006/relationships/tags" Target="../tags/tag856.xml"/><Relationship Id="rId47" Type="http://schemas.openxmlformats.org/officeDocument/2006/relationships/tags" Target="../tags/tag855.xml"/><Relationship Id="rId46" Type="http://schemas.openxmlformats.org/officeDocument/2006/relationships/tags" Target="../tags/tag854.xml"/><Relationship Id="rId45" Type="http://schemas.openxmlformats.org/officeDocument/2006/relationships/tags" Target="../tags/tag853.xml"/><Relationship Id="rId44" Type="http://schemas.openxmlformats.org/officeDocument/2006/relationships/tags" Target="../tags/tag852.xml"/><Relationship Id="rId43" Type="http://schemas.openxmlformats.org/officeDocument/2006/relationships/image" Target="../media/image200.svg"/><Relationship Id="rId42" Type="http://schemas.openxmlformats.org/officeDocument/2006/relationships/image" Target="../media/image199.png"/><Relationship Id="rId41" Type="http://schemas.openxmlformats.org/officeDocument/2006/relationships/tags" Target="../tags/tag851.xml"/><Relationship Id="rId40" Type="http://schemas.openxmlformats.org/officeDocument/2006/relationships/tags" Target="../tags/tag850.xml"/><Relationship Id="rId4" Type="http://schemas.openxmlformats.org/officeDocument/2006/relationships/tags" Target="../tags/tag824.xml"/><Relationship Id="rId39" Type="http://schemas.openxmlformats.org/officeDocument/2006/relationships/tags" Target="../tags/tag849.xml"/><Relationship Id="rId38" Type="http://schemas.openxmlformats.org/officeDocument/2006/relationships/tags" Target="../tags/tag848.xml"/><Relationship Id="rId37" Type="http://schemas.openxmlformats.org/officeDocument/2006/relationships/tags" Target="../tags/tag847.xml"/><Relationship Id="rId36" Type="http://schemas.openxmlformats.org/officeDocument/2006/relationships/image" Target="../media/image198.svg"/><Relationship Id="rId35" Type="http://schemas.openxmlformats.org/officeDocument/2006/relationships/image" Target="../media/image197.png"/><Relationship Id="rId34" Type="http://schemas.openxmlformats.org/officeDocument/2006/relationships/tags" Target="../tags/tag846.xml"/><Relationship Id="rId33" Type="http://schemas.openxmlformats.org/officeDocument/2006/relationships/tags" Target="../tags/tag845.xml"/><Relationship Id="rId32" Type="http://schemas.openxmlformats.org/officeDocument/2006/relationships/tags" Target="../tags/tag844.xml"/><Relationship Id="rId31" Type="http://schemas.openxmlformats.org/officeDocument/2006/relationships/tags" Target="../tags/tag843.xml"/><Relationship Id="rId30" Type="http://schemas.openxmlformats.org/officeDocument/2006/relationships/tags" Target="../tags/tag842.xml"/><Relationship Id="rId3" Type="http://schemas.openxmlformats.org/officeDocument/2006/relationships/tags" Target="../tags/tag823.xml"/><Relationship Id="rId29" Type="http://schemas.openxmlformats.org/officeDocument/2006/relationships/image" Target="../media/image196.svg"/><Relationship Id="rId28" Type="http://schemas.openxmlformats.org/officeDocument/2006/relationships/image" Target="../media/image195.png"/><Relationship Id="rId27" Type="http://schemas.openxmlformats.org/officeDocument/2006/relationships/tags" Target="../tags/tag841.xml"/><Relationship Id="rId26" Type="http://schemas.openxmlformats.org/officeDocument/2006/relationships/tags" Target="../tags/tag840.xml"/><Relationship Id="rId25" Type="http://schemas.openxmlformats.org/officeDocument/2006/relationships/tags" Target="../tags/tag839.xml"/><Relationship Id="rId24" Type="http://schemas.openxmlformats.org/officeDocument/2006/relationships/tags" Target="../tags/tag838.xml"/><Relationship Id="rId23" Type="http://schemas.openxmlformats.org/officeDocument/2006/relationships/tags" Target="../tags/tag837.xml"/><Relationship Id="rId22" Type="http://schemas.openxmlformats.org/officeDocument/2006/relationships/image" Target="../media/image194.svg"/><Relationship Id="rId21" Type="http://schemas.openxmlformats.org/officeDocument/2006/relationships/image" Target="../media/image193.png"/><Relationship Id="rId20" Type="http://schemas.openxmlformats.org/officeDocument/2006/relationships/tags" Target="../tags/tag836.xml"/><Relationship Id="rId2" Type="http://schemas.openxmlformats.org/officeDocument/2006/relationships/tags" Target="../tags/tag822.xml"/><Relationship Id="rId19" Type="http://schemas.openxmlformats.org/officeDocument/2006/relationships/tags" Target="../tags/tag835.xml"/><Relationship Id="rId18" Type="http://schemas.openxmlformats.org/officeDocument/2006/relationships/tags" Target="../tags/tag834.xml"/><Relationship Id="rId17" Type="http://schemas.openxmlformats.org/officeDocument/2006/relationships/tags" Target="../tags/tag833.xml"/><Relationship Id="rId16" Type="http://schemas.openxmlformats.org/officeDocument/2006/relationships/tags" Target="../tags/tag832.xml"/><Relationship Id="rId15" Type="http://schemas.openxmlformats.org/officeDocument/2006/relationships/image" Target="../media/image192.svg"/><Relationship Id="rId14" Type="http://schemas.openxmlformats.org/officeDocument/2006/relationships/image" Target="../media/image191.png"/><Relationship Id="rId13" Type="http://schemas.openxmlformats.org/officeDocument/2006/relationships/tags" Target="../tags/tag831.xml"/><Relationship Id="rId12" Type="http://schemas.openxmlformats.org/officeDocument/2006/relationships/tags" Target="../tags/tag830.xml"/><Relationship Id="rId11" Type="http://schemas.openxmlformats.org/officeDocument/2006/relationships/tags" Target="../tags/tag829.xml"/><Relationship Id="rId10" Type="http://schemas.openxmlformats.org/officeDocument/2006/relationships/tags" Target="../tags/tag828.xml"/><Relationship Id="rId1" Type="http://schemas.openxmlformats.org/officeDocument/2006/relationships/tags" Target="../tags/tag82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879.xml"/><Relationship Id="rId2" Type="http://schemas.openxmlformats.org/officeDocument/2006/relationships/tags" Target="../tags/tag878.xml"/><Relationship Id="rId1" Type="http://schemas.openxmlformats.org/officeDocument/2006/relationships/tags" Target="../tags/tag87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3.png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141.xml"/><Relationship Id="rId24" Type="http://schemas.openxmlformats.org/officeDocument/2006/relationships/tags" Target="../tags/tag140.xml"/><Relationship Id="rId23" Type="http://schemas.openxmlformats.org/officeDocument/2006/relationships/image" Target="../media/image8.svg"/><Relationship Id="rId22" Type="http://schemas.openxmlformats.org/officeDocument/2006/relationships/image" Target="../media/image7.png"/><Relationship Id="rId21" Type="http://schemas.openxmlformats.org/officeDocument/2006/relationships/tags" Target="../tags/tag139.xml"/><Relationship Id="rId20" Type="http://schemas.openxmlformats.org/officeDocument/2006/relationships/tags" Target="../tags/tag138.xml"/><Relationship Id="rId2" Type="http://schemas.openxmlformats.org/officeDocument/2006/relationships/tags" Target="../tags/tag124.xml"/><Relationship Id="rId19" Type="http://schemas.openxmlformats.org/officeDocument/2006/relationships/tags" Target="../tags/tag137.xml"/><Relationship Id="rId18" Type="http://schemas.openxmlformats.org/officeDocument/2006/relationships/tags" Target="../tags/tag136.xml"/><Relationship Id="rId17" Type="http://schemas.openxmlformats.org/officeDocument/2006/relationships/tags" Target="../tags/tag135.xml"/><Relationship Id="rId16" Type="http://schemas.openxmlformats.org/officeDocument/2006/relationships/image" Target="../media/image6.svg"/><Relationship Id="rId15" Type="http://schemas.openxmlformats.org/officeDocument/2006/relationships/image" Target="../media/image5.png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tags" Target="../tags/tag12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167.xml"/><Relationship Id="rId25" Type="http://schemas.openxmlformats.org/officeDocument/2006/relationships/tags" Target="../tags/tag166.xml"/><Relationship Id="rId24" Type="http://schemas.openxmlformats.org/officeDocument/2006/relationships/tags" Target="../tags/tag165.xml"/><Relationship Id="rId23" Type="http://schemas.openxmlformats.org/officeDocument/2006/relationships/tags" Target="../tags/tag164.xml"/><Relationship Id="rId22" Type="http://schemas.openxmlformats.org/officeDocument/2006/relationships/tags" Target="../tags/tag163.xml"/><Relationship Id="rId21" Type="http://schemas.openxmlformats.org/officeDocument/2006/relationships/tags" Target="../tags/tag162.xml"/><Relationship Id="rId20" Type="http://schemas.openxmlformats.org/officeDocument/2006/relationships/tags" Target="../tags/tag161.xml"/><Relationship Id="rId2" Type="http://schemas.openxmlformats.org/officeDocument/2006/relationships/tags" Target="../tags/tag143.xml"/><Relationship Id="rId19" Type="http://schemas.openxmlformats.org/officeDocument/2006/relationships/tags" Target="../tags/tag160.xml"/><Relationship Id="rId18" Type="http://schemas.openxmlformats.org/officeDocument/2006/relationships/tags" Target="../tags/tag159.xml"/><Relationship Id="rId17" Type="http://schemas.openxmlformats.org/officeDocument/2006/relationships/tags" Target="../tags/tag158.xml"/><Relationship Id="rId16" Type="http://schemas.openxmlformats.org/officeDocument/2006/relationships/tags" Target="../tags/tag157.xml"/><Relationship Id="rId15" Type="http://schemas.openxmlformats.org/officeDocument/2006/relationships/tags" Target="../tags/tag156.xml"/><Relationship Id="rId14" Type="http://schemas.openxmlformats.org/officeDocument/2006/relationships/tags" Target="../tags/tag155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tags" Target="../tags/tag14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tags" Target="../tags/tag175.xml"/><Relationship Id="rId7" Type="http://schemas.openxmlformats.org/officeDocument/2006/relationships/tags" Target="../tags/tag174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198.xml"/><Relationship Id="rId30" Type="http://schemas.openxmlformats.org/officeDocument/2006/relationships/tags" Target="../tags/tag197.xml"/><Relationship Id="rId3" Type="http://schemas.openxmlformats.org/officeDocument/2006/relationships/tags" Target="../tags/tag170.xml"/><Relationship Id="rId29" Type="http://schemas.openxmlformats.org/officeDocument/2006/relationships/tags" Target="../tags/tag196.xml"/><Relationship Id="rId28" Type="http://schemas.openxmlformats.org/officeDocument/2006/relationships/tags" Target="../tags/tag195.xml"/><Relationship Id="rId27" Type="http://schemas.openxmlformats.org/officeDocument/2006/relationships/tags" Target="../tags/tag194.xml"/><Relationship Id="rId26" Type="http://schemas.openxmlformats.org/officeDocument/2006/relationships/tags" Target="../tags/tag193.xml"/><Relationship Id="rId25" Type="http://schemas.openxmlformats.org/officeDocument/2006/relationships/tags" Target="../tags/tag192.xml"/><Relationship Id="rId24" Type="http://schemas.openxmlformats.org/officeDocument/2006/relationships/tags" Target="../tags/tag191.xml"/><Relationship Id="rId23" Type="http://schemas.openxmlformats.org/officeDocument/2006/relationships/tags" Target="../tags/tag190.xml"/><Relationship Id="rId22" Type="http://schemas.openxmlformats.org/officeDocument/2006/relationships/tags" Target="../tags/tag189.xml"/><Relationship Id="rId21" Type="http://schemas.openxmlformats.org/officeDocument/2006/relationships/tags" Target="../tags/tag188.xml"/><Relationship Id="rId20" Type="http://schemas.openxmlformats.org/officeDocument/2006/relationships/tags" Target="../tags/tag187.xml"/><Relationship Id="rId2" Type="http://schemas.openxmlformats.org/officeDocument/2006/relationships/tags" Target="../tags/tag169.xml"/><Relationship Id="rId19" Type="http://schemas.openxmlformats.org/officeDocument/2006/relationships/tags" Target="../tags/tag186.xml"/><Relationship Id="rId18" Type="http://schemas.openxmlformats.org/officeDocument/2006/relationships/tags" Target="../tags/tag185.xml"/><Relationship Id="rId17" Type="http://schemas.openxmlformats.org/officeDocument/2006/relationships/tags" Target="../tags/tag184.xml"/><Relationship Id="rId16" Type="http://schemas.openxmlformats.org/officeDocument/2006/relationships/tags" Target="../tags/tag183.xml"/><Relationship Id="rId15" Type="http://schemas.openxmlformats.org/officeDocument/2006/relationships/tags" Target="../tags/tag182.xml"/><Relationship Id="rId14" Type="http://schemas.openxmlformats.org/officeDocument/2006/relationships/tags" Target="../tags/tag181.xml"/><Relationship Id="rId13" Type="http://schemas.openxmlformats.org/officeDocument/2006/relationships/tags" Target="../tags/tag180.xml"/><Relationship Id="rId12" Type="http://schemas.openxmlformats.org/officeDocument/2006/relationships/tags" Target="../tags/tag179.xml"/><Relationship Id="rId11" Type="http://schemas.openxmlformats.org/officeDocument/2006/relationships/tags" Target="../tags/tag178.xml"/><Relationship Id="rId10" Type="http://schemas.openxmlformats.org/officeDocument/2006/relationships/tags" Target="../tags/tag177.xml"/><Relationship Id="rId1" Type="http://schemas.openxmlformats.org/officeDocument/2006/relationships/tags" Target="../tags/tag16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223.xml"/><Relationship Id="rId24" Type="http://schemas.openxmlformats.org/officeDocument/2006/relationships/tags" Target="../tags/tag222.xml"/><Relationship Id="rId23" Type="http://schemas.openxmlformats.org/officeDocument/2006/relationships/tags" Target="../tags/tag221.xml"/><Relationship Id="rId22" Type="http://schemas.openxmlformats.org/officeDocument/2006/relationships/tags" Target="../tags/tag220.xml"/><Relationship Id="rId21" Type="http://schemas.openxmlformats.org/officeDocument/2006/relationships/tags" Target="../tags/tag219.xml"/><Relationship Id="rId20" Type="http://schemas.openxmlformats.org/officeDocument/2006/relationships/tags" Target="../tags/tag218.xml"/><Relationship Id="rId2" Type="http://schemas.openxmlformats.org/officeDocument/2006/relationships/tags" Target="../tags/tag200.xml"/><Relationship Id="rId19" Type="http://schemas.openxmlformats.org/officeDocument/2006/relationships/tags" Target="../tags/tag217.xml"/><Relationship Id="rId18" Type="http://schemas.openxmlformats.org/officeDocument/2006/relationships/tags" Target="../tags/tag216.xml"/><Relationship Id="rId17" Type="http://schemas.openxmlformats.org/officeDocument/2006/relationships/tags" Target="../tags/tag215.xml"/><Relationship Id="rId16" Type="http://schemas.openxmlformats.org/officeDocument/2006/relationships/tags" Target="../tags/tag214.xml"/><Relationship Id="rId15" Type="http://schemas.openxmlformats.org/officeDocument/2006/relationships/tags" Target="../tags/tag213.xml"/><Relationship Id="rId14" Type="http://schemas.openxmlformats.org/officeDocument/2006/relationships/tags" Target="../tags/tag212.xml"/><Relationship Id="rId13" Type="http://schemas.openxmlformats.org/officeDocument/2006/relationships/tags" Target="../tags/tag211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tags" Target="../tags/tag19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260.xml"/><Relationship Id="rId42" Type="http://schemas.openxmlformats.org/officeDocument/2006/relationships/image" Target="../media/image14.svg"/><Relationship Id="rId41" Type="http://schemas.openxmlformats.org/officeDocument/2006/relationships/image" Target="../media/image13.png"/><Relationship Id="rId40" Type="http://schemas.openxmlformats.org/officeDocument/2006/relationships/tags" Target="../tags/tag259.xml"/><Relationship Id="rId4" Type="http://schemas.openxmlformats.org/officeDocument/2006/relationships/tags" Target="../tags/tag227.xml"/><Relationship Id="rId39" Type="http://schemas.openxmlformats.org/officeDocument/2006/relationships/tags" Target="../tags/tag258.xml"/><Relationship Id="rId38" Type="http://schemas.openxmlformats.org/officeDocument/2006/relationships/tags" Target="../tags/tag257.xml"/><Relationship Id="rId37" Type="http://schemas.openxmlformats.org/officeDocument/2006/relationships/tags" Target="../tags/tag256.xml"/><Relationship Id="rId36" Type="http://schemas.openxmlformats.org/officeDocument/2006/relationships/image" Target="../media/image12.svg"/><Relationship Id="rId35" Type="http://schemas.openxmlformats.org/officeDocument/2006/relationships/image" Target="../media/image11.png"/><Relationship Id="rId34" Type="http://schemas.openxmlformats.org/officeDocument/2006/relationships/tags" Target="../tags/tag255.xml"/><Relationship Id="rId33" Type="http://schemas.openxmlformats.org/officeDocument/2006/relationships/tags" Target="../tags/tag254.xml"/><Relationship Id="rId32" Type="http://schemas.openxmlformats.org/officeDocument/2006/relationships/tags" Target="../tags/tag253.xml"/><Relationship Id="rId31" Type="http://schemas.openxmlformats.org/officeDocument/2006/relationships/tags" Target="../tags/tag252.xml"/><Relationship Id="rId30" Type="http://schemas.openxmlformats.org/officeDocument/2006/relationships/image" Target="../media/image10.svg"/><Relationship Id="rId3" Type="http://schemas.openxmlformats.org/officeDocument/2006/relationships/tags" Target="../tags/tag226.xml"/><Relationship Id="rId29" Type="http://schemas.openxmlformats.org/officeDocument/2006/relationships/image" Target="../media/image9.png"/><Relationship Id="rId28" Type="http://schemas.openxmlformats.org/officeDocument/2006/relationships/tags" Target="../tags/tag251.xml"/><Relationship Id="rId27" Type="http://schemas.openxmlformats.org/officeDocument/2006/relationships/tags" Target="../tags/tag250.xml"/><Relationship Id="rId26" Type="http://schemas.openxmlformats.org/officeDocument/2006/relationships/tags" Target="../tags/tag249.xml"/><Relationship Id="rId25" Type="http://schemas.openxmlformats.org/officeDocument/2006/relationships/tags" Target="../tags/tag248.xml"/><Relationship Id="rId24" Type="http://schemas.openxmlformats.org/officeDocument/2006/relationships/tags" Target="../tags/tag247.xml"/><Relationship Id="rId23" Type="http://schemas.openxmlformats.org/officeDocument/2006/relationships/tags" Target="../tags/tag246.xml"/><Relationship Id="rId22" Type="http://schemas.openxmlformats.org/officeDocument/2006/relationships/tags" Target="../tags/tag245.xml"/><Relationship Id="rId21" Type="http://schemas.openxmlformats.org/officeDocument/2006/relationships/tags" Target="../tags/tag244.xml"/><Relationship Id="rId20" Type="http://schemas.openxmlformats.org/officeDocument/2006/relationships/tags" Target="../tags/tag243.xml"/><Relationship Id="rId2" Type="http://schemas.openxmlformats.org/officeDocument/2006/relationships/tags" Target="../tags/tag225.xml"/><Relationship Id="rId19" Type="http://schemas.openxmlformats.org/officeDocument/2006/relationships/tags" Target="../tags/tag242.xml"/><Relationship Id="rId18" Type="http://schemas.openxmlformats.org/officeDocument/2006/relationships/tags" Target="../tags/tag241.xml"/><Relationship Id="rId17" Type="http://schemas.openxmlformats.org/officeDocument/2006/relationships/tags" Target="../tags/tag240.xml"/><Relationship Id="rId16" Type="http://schemas.openxmlformats.org/officeDocument/2006/relationships/tags" Target="../tags/tag239.xml"/><Relationship Id="rId15" Type="http://schemas.openxmlformats.org/officeDocument/2006/relationships/tags" Target="../tags/tag238.xml"/><Relationship Id="rId14" Type="http://schemas.openxmlformats.org/officeDocument/2006/relationships/tags" Target="../tags/tag237.xml"/><Relationship Id="rId13" Type="http://schemas.openxmlformats.org/officeDocument/2006/relationships/tags" Target="../tags/tag236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tags" Target="../tags/tag22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>
            <a:spLocks noGrp="1"/>
          </p:cNvSpPr>
          <p:nvPr>
            <p:ph type="ctrTitle" idx="16388"/>
            <p:custDataLst>
              <p:tags r:id="rId1"/>
            </p:custDataLst>
          </p:nvPr>
        </p:nvSpPr>
        <p:spPr>
          <a:xfrm>
            <a:off x="6213475" y="2401570"/>
            <a:ext cx="5499735" cy="2540000"/>
          </a:xfrm>
        </p:spPr>
        <p:txBody>
          <a:bodyPr>
            <a:normAutofit fontScale="90000"/>
          </a:bodyPr>
          <a:p>
            <a:r>
              <a:rPr lang="zh-CN" altLang="en-US"/>
              <a:t>项目</a:t>
            </a:r>
            <a:r>
              <a:rPr lang="en-US" altLang="zh-CN"/>
              <a:t>7</a:t>
            </a:r>
            <a:br>
              <a:rPr lang="en-US" altLang="zh-CN"/>
            </a:br>
            <a:r>
              <a:rPr lang="zh-CN" altLang="en-US"/>
              <a:t>体验虚拟现实技术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分类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桌面级虚拟现实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5690216" y="1104900"/>
            <a:ext cx="5930284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常见技术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"/>
            </p:custDataLst>
          </p:nvPr>
        </p:nvSpPr>
        <p:spPr>
          <a:xfrm>
            <a:off x="5689600" y="6019800"/>
            <a:ext cx="5930900" cy="457200"/>
          </a:xfrm>
          <a:custGeom>
            <a:avLst/>
            <a:gdLst>
              <a:gd name="sw" fmla="*/ 1 w 9339"/>
              <a:gd name="sh" fmla="*/ 1 h 720"/>
              <a:gd name="mins" fmla="min sw sh"/>
              <a:gd name="dsw" fmla="+- 0 sw mins"/>
              <a:gd name="dsh" fmla="+- 0 sh mins"/>
              <a:gd name="p0x0" fmla="*/ 180 w 9339"/>
              <a:gd name="p0y0" fmla="*/ 0 h 720"/>
              <a:gd name="p0x1" fmla="*/ 9159 w 9339"/>
              <a:gd name="p0y1" fmla="*/ 0 h 720"/>
              <a:gd name="p0x2" fmla="*/ 9258 w 9339"/>
              <a:gd name="p0y2" fmla="*/ 0 h 720"/>
              <a:gd name="p0x3" fmla="*/ 9339 w 9339"/>
              <a:gd name="p0y3" fmla="*/ 80 h 720"/>
              <a:gd name="p0x4" fmla="*/ 9339 w 9339"/>
              <a:gd name="p0y4" fmla="*/ 180 h 720"/>
              <a:gd name="p0x5" fmla="*/ 9339 w 9339"/>
              <a:gd name="p0y5" fmla="*/ 540 h 720"/>
              <a:gd name="p0x6" fmla="*/ 9339 w 9339"/>
              <a:gd name="p0y6" fmla="*/ 639 h 720"/>
              <a:gd name="p0x7" fmla="*/ 9258 w 9339"/>
              <a:gd name="p0y7" fmla="*/ 720 h 720"/>
              <a:gd name="p0x8" fmla="*/ 9159 w 9339"/>
              <a:gd name="p0y8" fmla="*/ 720 h 720"/>
              <a:gd name="p0x9" fmla="*/ 180 w 9339"/>
              <a:gd name="p0y9" fmla="*/ 720 h 720"/>
              <a:gd name="p0x10" fmla="*/ 80 w 9339"/>
              <a:gd name="p0y10" fmla="*/ 720 h 720"/>
              <a:gd name="p0x11" fmla="*/ 0 w 9339"/>
              <a:gd name="p0y11" fmla="*/ 639 h 720"/>
              <a:gd name="p0x12" fmla="*/ 0 w 9339"/>
              <a:gd name="p0y12" fmla="*/ 540 h 720"/>
              <a:gd name="p0x13" fmla="*/ 0 w 9339"/>
              <a:gd name="p0y13" fmla="*/ 180 h 720"/>
              <a:gd name="p0x14" fmla="*/ 0 w 9339"/>
              <a:gd name="p0y14" fmla="*/ 80 h 720"/>
              <a:gd name="p0x15" fmla="*/ 80 w 9339"/>
              <a:gd name="p0y15" fmla="*/ 0 h 720"/>
              <a:gd name="p0x16" fmla="*/ 180 w 9339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941" t="-4510" r="-2941" b="-4510"/>
          <a:stretch>
            <a:fillRect/>
          </a:stretch>
        </p:blipFill>
        <p:spPr>
          <a:xfrm>
            <a:off x="5825490" y="6157595"/>
            <a:ext cx="171450" cy="17653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7"/>
            </p:custDataLst>
          </p:nvPr>
        </p:nvSpPr>
        <p:spPr>
          <a:xfrm>
            <a:off x="6095028" y="6134100"/>
            <a:ext cx="3827859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与沉浸式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相比，桌面级方案缺乏完全沉浸感</a:t>
            </a:r>
            <a:endParaRPr lang="zh-CN" altLang="en-US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8"/>
            </p:custDataLst>
          </p:nvPr>
        </p:nvSpPr>
        <p:spPr>
          <a:xfrm>
            <a:off x="575945" y="1109345"/>
            <a:ext cx="4842510" cy="1654175"/>
          </a:xfrm>
          <a:custGeom>
            <a:avLst/>
            <a:gdLst>
              <a:gd name="sw" fmla="*/ 1 w 7625"/>
              <a:gd name="sh" fmla="*/ 1 h 2604"/>
              <a:gd name="mins" fmla="min sw sh"/>
              <a:gd name="dsw" fmla="+- 0 sw mins"/>
              <a:gd name="dsh" fmla="+- 0 sh mins"/>
              <a:gd name="p0x0" fmla="*/ 300 w 7625"/>
              <a:gd name="p0y0" fmla="*/ 0 h 2604"/>
              <a:gd name="p0x1" fmla="*/ 7325 w 7625"/>
              <a:gd name="p0y1" fmla="*/ 0 h 2604"/>
              <a:gd name="p0x2" fmla="*/ 7491 w 7625"/>
              <a:gd name="p0y2" fmla="*/ 0 h 2604"/>
              <a:gd name="p0x3" fmla="*/ 7625 w 7625"/>
              <a:gd name="p0y3" fmla="*/ 134 h 2604"/>
              <a:gd name="p0x4" fmla="*/ 7625 w 7625"/>
              <a:gd name="p0y4" fmla="*/ 300 h 2604"/>
              <a:gd name="p0x5" fmla="*/ 7625 w 7625"/>
              <a:gd name="p0y5" fmla="*/ 2304 h 2604"/>
              <a:gd name="p0x6" fmla="*/ 7625 w 7625"/>
              <a:gd name="p0y6" fmla="*/ 2470 h 2604"/>
              <a:gd name="p0x7" fmla="*/ 7491 w 7625"/>
              <a:gd name="p0y7" fmla="*/ 2604 h 2604"/>
              <a:gd name="p0x8" fmla="*/ 7325 w 7625"/>
              <a:gd name="p0y8" fmla="*/ 2604 h 2604"/>
              <a:gd name="p0x9" fmla="*/ 300 w 7625"/>
              <a:gd name="p0y9" fmla="*/ 2604 h 2604"/>
              <a:gd name="p0x10" fmla="*/ 134 w 7625"/>
              <a:gd name="p0y10" fmla="*/ 2604 h 2604"/>
              <a:gd name="p0x11" fmla="*/ 0 w 7625"/>
              <a:gd name="p0y11" fmla="*/ 2470 h 2604"/>
              <a:gd name="p0x12" fmla="*/ 0 w 7625"/>
              <a:gd name="p0y12" fmla="*/ 2304 h 2604"/>
              <a:gd name="p0x13" fmla="*/ 0 w 7625"/>
              <a:gd name="p0y13" fmla="*/ 300 h 2604"/>
              <a:gd name="p0x14" fmla="*/ 0 w 7625"/>
              <a:gd name="p0y14" fmla="*/ 134 h 2604"/>
              <a:gd name="p0x15" fmla="*/ 134 w 7625"/>
              <a:gd name="p0y15" fmla="*/ 0 h 2604"/>
              <a:gd name="p0x16" fmla="*/ 300 w 762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9"/>
            </p:custDataLst>
          </p:nvPr>
        </p:nvSpPr>
        <p:spPr>
          <a:xfrm>
            <a:off x="771525" y="1726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2000" t="-7536" r="-2000" b="-7536"/>
          <a:stretch>
            <a:fillRect/>
          </a:stretch>
        </p:blipFill>
        <p:spPr>
          <a:xfrm>
            <a:off x="857250" y="1807845"/>
            <a:ext cx="247650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1343025" y="1622393"/>
            <a:ext cx="388046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个人计算机与工作站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1343025" y="1946243"/>
            <a:ext cx="39434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利用个人计算机和低级工作站，屏幕为观察窗口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5"/>
            </p:custDataLst>
          </p:nvPr>
        </p:nvSpPr>
        <p:spPr>
          <a:xfrm>
            <a:off x="575945" y="2963545"/>
            <a:ext cx="4842510" cy="1654175"/>
          </a:xfrm>
          <a:custGeom>
            <a:avLst/>
            <a:gdLst>
              <a:gd name="sw" fmla="*/ 1 w 7625"/>
              <a:gd name="sh" fmla="*/ 1 h 2604"/>
              <a:gd name="mins" fmla="min sw sh"/>
              <a:gd name="dsw" fmla="+- 0 sw mins"/>
              <a:gd name="dsh" fmla="+- 0 sh mins"/>
              <a:gd name="p0x0" fmla="*/ 300 w 7625"/>
              <a:gd name="p0y0" fmla="*/ 0 h 2604"/>
              <a:gd name="p0x1" fmla="*/ 7325 w 7625"/>
              <a:gd name="p0y1" fmla="*/ 0 h 2604"/>
              <a:gd name="p0x2" fmla="*/ 7491 w 7625"/>
              <a:gd name="p0y2" fmla="*/ 0 h 2604"/>
              <a:gd name="p0x3" fmla="*/ 7625 w 7625"/>
              <a:gd name="p0y3" fmla="*/ 134 h 2604"/>
              <a:gd name="p0x4" fmla="*/ 7625 w 7625"/>
              <a:gd name="p0y4" fmla="*/ 300 h 2604"/>
              <a:gd name="p0x5" fmla="*/ 7625 w 7625"/>
              <a:gd name="p0y5" fmla="*/ 2304 h 2604"/>
              <a:gd name="p0x6" fmla="*/ 7625 w 7625"/>
              <a:gd name="p0y6" fmla="*/ 2470 h 2604"/>
              <a:gd name="p0x7" fmla="*/ 7491 w 7625"/>
              <a:gd name="p0y7" fmla="*/ 2604 h 2604"/>
              <a:gd name="p0x8" fmla="*/ 7325 w 7625"/>
              <a:gd name="p0y8" fmla="*/ 2604 h 2604"/>
              <a:gd name="p0x9" fmla="*/ 300 w 7625"/>
              <a:gd name="p0y9" fmla="*/ 2604 h 2604"/>
              <a:gd name="p0x10" fmla="*/ 134 w 7625"/>
              <a:gd name="p0y10" fmla="*/ 2604 h 2604"/>
              <a:gd name="p0x11" fmla="*/ 0 w 7625"/>
              <a:gd name="p0y11" fmla="*/ 2470 h 2604"/>
              <a:gd name="p0x12" fmla="*/ 0 w 7625"/>
              <a:gd name="p0y12" fmla="*/ 2304 h 2604"/>
              <a:gd name="p0x13" fmla="*/ 0 w 7625"/>
              <a:gd name="p0y13" fmla="*/ 300 h 2604"/>
              <a:gd name="p0x14" fmla="*/ 0 w 7625"/>
              <a:gd name="p0y14" fmla="*/ 134 h 2604"/>
              <a:gd name="p0x15" fmla="*/ 134 w 7625"/>
              <a:gd name="p0y15" fmla="*/ 0 h 2604"/>
              <a:gd name="p0x16" fmla="*/ 300 w 762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6"/>
            </p:custDataLst>
          </p:nvPr>
        </p:nvSpPr>
        <p:spPr>
          <a:xfrm>
            <a:off x="771525" y="35807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1404" t="-2933" r="-1404" b="-2933"/>
          <a:stretch>
            <a:fillRect/>
          </a:stretch>
        </p:blipFill>
        <p:spPr>
          <a:xfrm>
            <a:off x="887730" y="3662045"/>
            <a:ext cx="186055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0"/>
            </p:custDataLst>
          </p:nvPr>
        </p:nvSpPr>
        <p:spPr>
          <a:xfrm>
            <a:off x="1343025" y="3476568"/>
            <a:ext cx="388046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外部设备操控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1"/>
            </p:custDataLst>
          </p:nvPr>
        </p:nvSpPr>
        <p:spPr>
          <a:xfrm>
            <a:off x="1343025" y="3800418"/>
            <a:ext cx="388046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外部设备（鼠标、追踪球等）操控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22"/>
            </p:custDataLst>
          </p:nvPr>
        </p:nvSpPr>
        <p:spPr>
          <a:xfrm>
            <a:off x="575945" y="4817745"/>
            <a:ext cx="4842510" cy="1654175"/>
          </a:xfrm>
          <a:custGeom>
            <a:avLst/>
            <a:gdLst>
              <a:gd name="sw" fmla="*/ 1 w 7625"/>
              <a:gd name="sh" fmla="*/ 1 h 2604"/>
              <a:gd name="mins" fmla="min sw sh"/>
              <a:gd name="dsw" fmla="+- 0 sw mins"/>
              <a:gd name="dsh" fmla="+- 0 sh mins"/>
              <a:gd name="p0x0" fmla="*/ 300 w 7625"/>
              <a:gd name="p0y0" fmla="*/ 0 h 2604"/>
              <a:gd name="p0x1" fmla="*/ 7325 w 7625"/>
              <a:gd name="p0y1" fmla="*/ 0 h 2604"/>
              <a:gd name="p0x2" fmla="*/ 7491 w 7625"/>
              <a:gd name="p0y2" fmla="*/ 0 h 2604"/>
              <a:gd name="p0x3" fmla="*/ 7625 w 7625"/>
              <a:gd name="p0y3" fmla="*/ 134 h 2604"/>
              <a:gd name="p0x4" fmla="*/ 7625 w 7625"/>
              <a:gd name="p0y4" fmla="*/ 300 h 2604"/>
              <a:gd name="p0x5" fmla="*/ 7625 w 7625"/>
              <a:gd name="p0y5" fmla="*/ 2304 h 2604"/>
              <a:gd name="p0x6" fmla="*/ 7625 w 7625"/>
              <a:gd name="p0y6" fmla="*/ 2470 h 2604"/>
              <a:gd name="p0x7" fmla="*/ 7491 w 7625"/>
              <a:gd name="p0y7" fmla="*/ 2604 h 2604"/>
              <a:gd name="p0x8" fmla="*/ 7325 w 7625"/>
              <a:gd name="p0y8" fmla="*/ 2604 h 2604"/>
              <a:gd name="p0x9" fmla="*/ 300 w 7625"/>
              <a:gd name="p0y9" fmla="*/ 2604 h 2604"/>
              <a:gd name="p0x10" fmla="*/ 134 w 7625"/>
              <a:gd name="p0y10" fmla="*/ 2604 h 2604"/>
              <a:gd name="p0x11" fmla="*/ 0 w 7625"/>
              <a:gd name="p0y11" fmla="*/ 2470 h 2604"/>
              <a:gd name="p0x12" fmla="*/ 0 w 7625"/>
              <a:gd name="p0y12" fmla="*/ 2304 h 2604"/>
              <a:gd name="p0x13" fmla="*/ 0 w 7625"/>
              <a:gd name="p0y13" fmla="*/ 300 h 2604"/>
              <a:gd name="p0x14" fmla="*/ 0 w 7625"/>
              <a:gd name="p0y14" fmla="*/ 134 h 2604"/>
              <a:gd name="p0x15" fmla="*/ 134 w 7625"/>
              <a:gd name="p0y15" fmla="*/ 0 h 2604"/>
              <a:gd name="p0x16" fmla="*/ 300 w 762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23"/>
            </p:custDataLst>
          </p:nvPr>
        </p:nvSpPr>
        <p:spPr>
          <a:xfrm>
            <a:off x="771525" y="54349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2366" t="-2933" r="-2366" b="-2933"/>
          <a:stretch>
            <a:fillRect/>
          </a:stretch>
        </p:blipFill>
        <p:spPr>
          <a:xfrm>
            <a:off x="826135" y="5516245"/>
            <a:ext cx="309245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7"/>
            </p:custDataLst>
          </p:nvPr>
        </p:nvSpPr>
        <p:spPr>
          <a:xfrm>
            <a:off x="1343025" y="5330742"/>
            <a:ext cx="388046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成本与应用平衡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8"/>
            </p:custDataLst>
          </p:nvPr>
        </p:nvSpPr>
        <p:spPr>
          <a:xfrm>
            <a:off x="1343025" y="5654592"/>
            <a:ext cx="388046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成本低，应用广，但缺乏完全沉浸感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9"/>
            </p:custDataLst>
          </p:nvPr>
        </p:nvSpPr>
        <p:spPr>
          <a:xfrm>
            <a:off x="5694680" y="1614170"/>
            <a:ext cx="5920740" cy="1333500"/>
          </a:xfrm>
          <a:custGeom>
            <a:avLst/>
            <a:gdLst>
              <a:gd name="sw" fmla="*/ 1 w 9324"/>
              <a:gd name="sh" fmla="*/ 1 h 2100"/>
              <a:gd name="mins" fmla="min sw sh"/>
              <a:gd name="dsw" fmla="+- 0 sw mins"/>
              <a:gd name="dsh" fmla="+- 0 sh mins"/>
              <a:gd name="p0x0" fmla="*/ 300 w 9324"/>
              <a:gd name="p0y0" fmla="*/ 0 h 2100"/>
              <a:gd name="p0x1" fmla="*/ 9024 w 9324"/>
              <a:gd name="p0y1" fmla="*/ 0 h 2100"/>
              <a:gd name="p0x2" fmla="*/ 9189 w 9324"/>
              <a:gd name="p0y2" fmla="*/ 0 h 2100"/>
              <a:gd name="p0x3" fmla="*/ 9324 w 9324"/>
              <a:gd name="p0y3" fmla="*/ 134 h 2100"/>
              <a:gd name="p0x4" fmla="*/ 9324 w 9324"/>
              <a:gd name="p0y4" fmla="*/ 300 h 2100"/>
              <a:gd name="p0x5" fmla="*/ 9324 w 9324"/>
              <a:gd name="p0y5" fmla="*/ 1800 h 2100"/>
              <a:gd name="p0x6" fmla="*/ 9324 w 9324"/>
              <a:gd name="p0y6" fmla="*/ 1965 h 2100"/>
              <a:gd name="p0x7" fmla="*/ 9189 w 9324"/>
              <a:gd name="p0y7" fmla="*/ 2100 h 2100"/>
              <a:gd name="p0x8" fmla="*/ 9024 w 9324"/>
              <a:gd name="p0y8" fmla="*/ 2100 h 2100"/>
              <a:gd name="p0x9" fmla="*/ 300 w 9324"/>
              <a:gd name="p0y9" fmla="*/ 2100 h 2100"/>
              <a:gd name="p0x10" fmla="*/ 134 w 9324"/>
              <a:gd name="p0y10" fmla="*/ 2100 h 2100"/>
              <a:gd name="p0x11" fmla="*/ 0 w 9324"/>
              <a:gd name="p0y11" fmla="*/ 1965 h 2100"/>
              <a:gd name="p0x12" fmla="*/ 0 w 9324"/>
              <a:gd name="p0y12" fmla="*/ 1800 h 2100"/>
              <a:gd name="p0x13" fmla="*/ 0 w 9324"/>
              <a:gd name="p0y13" fmla="*/ 300 h 2100"/>
              <a:gd name="p0x14" fmla="*/ 0 w 9324"/>
              <a:gd name="p0y14" fmla="*/ 134 h 2100"/>
              <a:gd name="p0x15" fmla="*/ 134 w 9324"/>
              <a:gd name="p0y15" fmla="*/ 0 h 2100"/>
              <a:gd name="p0x16" fmla="*/ 300 w 9324"/>
              <a:gd name="p0y16" fmla="*/ 0 h 21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30"/>
            </p:custDataLst>
          </p:nvPr>
        </p:nvSpPr>
        <p:spPr>
          <a:xfrm>
            <a:off x="5889625" y="18097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4259" t="-12593" r="-4259" b="-12593"/>
          <a:stretch>
            <a:fillRect/>
          </a:stretch>
        </p:blipFill>
        <p:spPr>
          <a:xfrm>
            <a:off x="5968365" y="1871345"/>
            <a:ext cx="186055" cy="2146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4"/>
            </p:custDataLst>
          </p:nvPr>
        </p:nvSpPr>
        <p:spPr>
          <a:xfrm>
            <a:off x="6347441" y="1795463"/>
            <a:ext cx="5073034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基于静态图像的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5"/>
            </p:custDataLst>
          </p:nvPr>
        </p:nvSpPr>
        <p:spPr>
          <a:xfrm>
            <a:off x="6347441" y="2070735"/>
            <a:ext cx="507303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连续拍摄图像拼接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6"/>
            </p:custDataLst>
          </p:nvPr>
        </p:nvSpPr>
        <p:spPr>
          <a:xfrm>
            <a:off x="5694680" y="3071495"/>
            <a:ext cx="5920740" cy="1333500"/>
          </a:xfrm>
          <a:custGeom>
            <a:avLst/>
            <a:gdLst>
              <a:gd name="sw" fmla="*/ 1 w 9324"/>
              <a:gd name="sh" fmla="*/ 1 h 2100"/>
              <a:gd name="mins" fmla="min sw sh"/>
              <a:gd name="dsw" fmla="+- 0 sw mins"/>
              <a:gd name="dsh" fmla="+- 0 sh mins"/>
              <a:gd name="p0x0" fmla="*/ 300 w 9324"/>
              <a:gd name="p0y0" fmla="*/ 0 h 2100"/>
              <a:gd name="p0x1" fmla="*/ 9024 w 9324"/>
              <a:gd name="p0y1" fmla="*/ 0 h 2100"/>
              <a:gd name="p0x2" fmla="*/ 9189 w 9324"/>
              <a:gd name="p0y2" fmla="*/ 0 h 2100"/>
              <a:gd name="p0x3" fmla="*/ 9324 w 9324"/>
              <a:gd name="p0y3" fmla="*/ 134 h 2100"/>
              <a:gd name="p0x4" fmla="*/ 9324 w 9324"/>
              <a:gd name="p0y4" fmla="*/ 300 h 2100"/>
              <a:gd name="p0x5" fmla="*/ 9324 w 9324"/>
              <a:gd name="p0y5" fmla="*/ 1800 h 2100"/>
              <a:gd name="p0x6" fmla="*/ 9324 w 9324"/>
              <a:gd name="p0y6" fmla="*/ 1965 h 2100"/>
              <a:gd name="p0x7" fmla="*/ 9189 w 9324"/>
              <a:gd name="p0y7" fmla="*/ 2100 h 2100"/>
              <a:gd name="p0x8" fmla="*/ 9024 w 9324"/>
              <a:gd name="p0y8" fmla="*/ 2100 h 2100"/>
              <a:gd name="p0x9" fmla="*/ 300 w 9324"/>
              <a:gd name="p0y9" fmla="*/ 2100 h 2100"/>
              <a:gd name="p0x10" fmla="*/ 134 w 9324"/>
              <a:gd name="p0y10" fmla="*/ 2100 h 2100"/>
              <a:gd name="p0x11" fmla="*/ 0 w 9324"/>
              <a:gd name="p0y11" fmla="*/ 1965 h 2100"/>
              <a:gd name="p0x12" fmla="*/ 0 w 9324"/>
              <a:gd name="p0y12" fmla="*/ 1800 h 2100"/>
              <a:gd name="p0x13" fmla="*/ 0 w 9324"/>
              <a:gd name="p0y13" fmla="*/ 300 h 2100"/>
              <a:gd name="p0x14" fmla="*/ 0 w 9324"/>
              <a:gd name="p0y14" fmla="*/ 134 h 2100"/>
              <a:gd name="p0x15" fmla="*/ 134 w 9324"/>
              <a:gd name="p0y15" fmla="*/ 0 h 2100"/>
              <a:gd name="p0x16" fmla="*/ 300 w 9324"/>
              <a:gd name="p0y16" fmla="*/ 0 h 21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37"/>
            </p:custDataLst>
          </p:nvPr>
        </p:nvSpPr>
        <p:spPr>
          <a:xfrm>
            <a:off x="5889625" y="32670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2083" t="-3651" r="-2083" b="-3651"/>
          <a:stretch>
            <a:fillRect/>
          </a:stretch>
        </p:blipFill>
        <p:spPr>
          <a:xfrm>
            <a:off x="5942330" y="3328670"/>
            <a:ext cx="238125" cy="21463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41"/>
            </p:custDataLst>
          </p:nvPr>
        </p:nvSpPr>
        <p:spPr>
          <a:xfrm>
            <a:off x="6347441" y="3252788"/>
            <a:ext cx="5073034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VRML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（虚拟现实造型语言）</a:t>
            </a:r>
            <a:endParaRPr 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42"/>
            </p:custDataLst>
          </p:nvPr>
        </p:nvSpPr>
        <p:spPr>
          <a:xfrm>
            <a:off x="6347441" y="3528060"/>
            <a:ext cx="507303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文本描述三维场景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3"/>
            </p:custDataLst>
          </p:nvPr>
        </p:nvSpPr>
        <p:spPr>
          <a:xfrm>
            <a:off x="5694680" y="4528820"/>
            <a:ext cx="5920740" cy="1333500"/>
          </a:xfrm>
          <a:custGeom>
            <a:avLst/>
            <a:gdLst>
              <a:gd name="sw" fmla="*/ 1 w 9324"/>
              <a:gd name="sh" fmla="*/ 1 h 2100"/>
              <a:gd name="mins" fmla="min sw sh"/>
              <a:gd name="dsw" fmla="+- 0 sw mins"/>
              <a:gd name="dsh" fmla="+- 0 sh mins"/>
              <a:gd name="p0x0" fmla="*/ 300 w 9324"/>
              <a:gd name="p0y0" fmla="*/ 0 h 2100"/>
              <a:gd name="p0x1" fmla="*/ 9024 w 9324"/>
              <a:gd name="p0y1" fmla="*/ 0 h 2100"/>
              <a:gd name="p0x2" fmla="*/ 9189 w 9324"/>
              <a:gd name="p0y2" fmla="*/ 0 h 2100"/>
              <a:gd name="p0x3" fmla="*/ 9324 w 9324"/>
              <a:gd name="p0y3" fmla="*/ 134 h 2100"/>
              <a:gd name="p0x4" fmla="*/ 9324 w 9324"/>
              <a:gd name="p0y4" fmla="*/ 300 h 2100"/>
              <a:gd name="p0x5" fmla="*/ 9324 w 9324"/>
              <a:gd name="p0y5" fmla="*/ 1800 h 2100"/>
              <a:gd name="p0x6" fmla="*/ 9324 w 9324"/>
              <a:gd name="p0y6" fmla="*/ 1965 h 2100"/>
              <a:gd name="p0x7" fmla="*/ 9189 w 9324"/>
              <a:gd name="p0y7" fmla="*/ 2100 h 2100"/>
              <a:gd name="p0x8" fmla="*/ 9024 w 9324"/>
              <a:gd name="p0y8" fmla="*/ 2100 h 2100"/>
              <a:gd name="p0x9" fmla="*/ 300 w 9324"/>
              <a:gd name="p0y9" fmla="*/ 2100 h 2100"/>
              <a:gd name="p0x10" fmla="*/ 134 w 9324"/>
              <a:gd name="p0y10" fmla="*/ 2100 h 2100"/>
              <a:gd name="p0x11" fmla="*/ 0 w 9324"/>
              <a:gd name="p0y11" fmla="*/ 1965 h 2100"/>
              <a:gd name="p0x12" fmla="*/ 0 w 9324"/>
              <a:gd name="p0y12" fmla="*/ 1800 h 2100"/>
              <a:gd name="p0x13" fmla="*/ 0 w 9324"/>
              <a:gd name="p0y13" fmla="*/ 300 h 2100"/>
              <a:gd name="p0x14" fmla="*/ 0 w 9324"/>
              <a:gd name="p0y14" fmla="*/ 134 h 2100"/>
              <a:gd name="p0x15" fmla="*/ 134 w 9324"/>
              <a:gd name="p0y15" fmla="*/ 0 h 2100"/>
              <a:gd name="p0x16" fmla="*/ 300 w 9324"/>
              <a:gd name="p0y16" fmla="*/ 0 h 21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44"/>
            </p:custDataLst>
          </p:nvPr>
        </p:nvSpPr>
        <p:spPr>
          <a:xfrm>
            <a:off x="5889625" y="47244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 l="-7895" t="-1212" r="-7895" b="-1212"/>
          <a:stretch>
            <a:fillRect/>
          </a:stretch>
        </p:blipFill>
        <p:spPr>
          <a:xfrm>
            <a:off x="5956300" y="4785995"/>
            <a:ext cx="209550" cy="2146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8"/>
            </p:custDataLst>
          </p:nvPr>
        </p:nvSpPr>
        <p:spPr>
          <a:xfrm>
            <a:off x="6347441" y="4710113"/>
            <a:ext cx="5073034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桌面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CAD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49"/>
            </p:custDataLst>
          </p:nvPr>
        </p:nvSpPr>
        <p:spPr>
          <a:xfrm>
            <a:off x="6347441" y="4985385"/>
            <a:ext cx="507303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Open GL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DirectDraw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建模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分类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投入式虚拟现实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"/>
            </p:custDataLst>
          </p:nvPr>
        </p:nvSpPr>
        <p:spPr>
          <a:xfrm>
            <a:off x="571500" y="5995670"/>
            <a:ext cx="5391150" cy="481330"/>
          </a:xfrm>
          <a:custGeom>
            <a:avLst/>
            <a:gdLst>
              <a:gd name="sw" fmla="*/ 1 w 8490"/>
              <a:gd name="sh" fmla="*/ 1 h 757"/>
              <a:gd name="mins" fmla="min sw sh"/>
              <a:gd name="dsw" fmla="+- 0 sw mins"/>
              <a:gd name="dsh" fmla="+- 0 sh mins"/>
              <a:gd name="p0x0" fmla="*/ 180 w 8490"/>
              <a:gd name="p0y0" fmla="*/ 0 h 757"/>
              <a:gd name="p0x1" fmla="*/ 8310 w 8490"/>
              <a:gd name="p0y1" fmla="*/ 0 h 757"/>
              <a:gd name="p0x2" fmla="*/ 8409 w 8490"/>
              <a:gd name="p0y2" fmla="*/ 0 h 757"/>
              <a:gd name="p0x3" fmla="*/ 8490 w 8490"/>
              <a:gd name="p0y3" fmla="*/ 80 h 757"/>
              <a:gd name="p0x4" fmla="*/ 8490 w 8490"/>
              <a:gd name="p0y4" fmla="*/ 180 h 757"/>
              <a:gd name="p0x5" fmla="*/ 8490 w 8490"/>
              <a:gd name="p0y5" fmla="*/ 577 h 757"/>
              <a:gd name="p0x6" fmla="*/ 8490 w 8490"/>
              <a:gd name="p0y6" fmla="*/ 676 h 757"/>
              <a:gd name="p0x7" fmla="*/ 8409 w 8490"/>
              <a:gd name="p0y7" fmla="*/ 757 h 757"/>
              <a:gd name="p0x8" fmla="*/ 8310 w 8490"/>
              <a:gd name="p0y8" fmla="*/ 757 h 757"/>
              <a:gd name="p0x9" fmla="*/ 180 w 8490"/>
              <a:gd name="p0y9" fmla="*/ 757 h 757"/>
              <a:gd name="p0x10" fmla="*/ 80 w 8490"/>
              <a:gd name="p0y10" fmla="*/ 757 h 757"/>
              <a:gd name="p0x11" fmla="*/ 0 w 8490"/>
              <a:gd name="p0y11" fmla="*/ 676 h 757"/>
              <a:gd name="p0x12" fmla="*/ 0 w 8490"/>
              <a:gd name="p0y12" fmla="*/ 577 h 757"/>
              <a:gd name="p0x13" fmla="*/ 0 w 8490"/>
              <a:gd name="p0y13" fmla="*/ 180 h 757"/>
              <a:gd name="p0x14" fmla="*/ 0 w 8490"/>
              <a:gd name="p0y14" fmla="*/ 80 h 757"/>
              <a:gd name="p0x15" fmla="*/ 80 w 8490"/>
              <a:gd name="p0y15" fmla="*/ 0 h 757"/>
              <a:gd name="p0x16" fmla="*/ 180 w 8490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2574207" y="6110288"/>
            <a:ext cx="157623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投入式</a:t>
            </a:r>
            <a:r>
              <a:rPr lang="en-US" alt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= </a:t>
            </a:r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最沉浸</a:t>
            </a:r>
            <a:endParaRPr lang="zh-CN" altLang="en-US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4"/>
            </p:custDataLst>
          </p:nvPr>
        </p:nvSpPr>
        <p:spPr>
          <a:xfrm>
            <a:off x="575945" y="1109345"/>
            <a:ext cx="5381625" cy="4691380"/>
          </a:xfrm>
          <a:custGeom>
            <a:avLst/>
            <a:gdLst>
              <a:gd name="sw" fmla="*/ 1 w 8475"/>
              <a:gd name="sh" fmla="*/ 1 h 7387"/>
              <a:gd name="mins" fmla="min sw sh"/>
              <a:gd name="dsw" fmla="+- 0 sw mins"/>
              <a:gd name="dsh" fmla="+- 0 sh mins"/>
              <a:gd name="p0x0" fmla="*/ 300 w 8475"/>
              <a:gd name="p0y0" fmla="*/ 0 h 7387"/>
              <a:gd name="p0x1" fmla="*/ 8175 w 8475"/>
              <a:gd name="p0y1" fmla="*/ 0 h 7387"/>
              <a:gd name="p0x2" fmla="*/ 8340 w 8475"/>
              <a:gd name="p0y2" fmla="*/ 0 h 7387"/>
              <a:gd name="p0x3" fmla="*/ 8475 w 8475"/>
              <a:gd name="p0y3" fmla="*/ 134 h 7387"/>
              <a:gd name="p0x4" fmla="*/ 8475 w 8475"/>
              <a:gd name="p0y4" fmla="*/ 300 h 7387"/>
              <a:gd name="p0x5" fmla="*/ 8475 w 8475"/>
              <a:gd name="p0y5" fmla="*/ 7087 h 7387"/>
              <a:gd name="p0x6" fmla="*/ 8475 w 8475"/>
              <a:gd name="p0y6" fmla="*/ 7253 h 7387"/>
              <a:gd name="p0x7" fmla="*/ 8340 w 8475"/>
              <a:gd name="p0y7" fmla="*/ 7387 h 7387"/>
              <a:gd name="p0x8" fmla="*/ 8175 w 8475"/>
              <a:gd name="p0y8" fmla="*/ 7387 h 7387"/>
              <a:gd name="p0x9" fmla="*/ 300 w 8475"/>
              <a:gd name="p0y9" fmla="*/ 7387 h 7387"/>
              <a:gd name="p0x10" fmla="*/ 134 w 8475"/>
              <a:gd name="p0y10" fmla="*/ 7387 h 7387"/>
              <a:gd name="p0x11" fmla="*/ 0 w 8475"/>
              <a:gd name="p0y11" fmla="*/ 7253 h 7387"/>
              <a:gd name="p0x12" fmla="*/ 0 w 8475"/>
              <a:gd name="p0y12" fmla="*/ 7087 h 7387"/>
              <a:gd name="p0x13" fmla="*/ 0 w 8475"/>
              <a:gd name="p0y13" fmla="*/ 300 h 7387"/>
              <a:gd name="p0x14" fmla="*/ 0 w 8475"/>
              <a:gd name="p0y14" fmla="*/ 134 h 7387"/>
              <a:gd name="p0x15" fmla="*/ 134 w 8475"/>
              <a:gd name="p0y15" fmla="*/ 0 h 7387"/>
              <a:gd name="p0x16" fmla="*/ 300 w 8475"/>
              <a:gd name="p0y16" fmla="*/ 0 h 73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>
            <a:off x="771525" y="25425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738" t="-38444" r="-2738" b="-38444"/>
          <a:stretch>
            <a:fillRect/>
          </a:stretch>
        </p:blipFill>
        <p:spPr>
          <a:xfrm>
            <a:off x="840105" y="2623185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1304925" y="2569397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技术特点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10"/>
            </p:custDataLst>
          </p:nvPr>
        </p:nvSpPr>
        <p:spPr>
          <a:xfrm>
            <a:off x="771525" y="311404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7451" t="-1212" r="-7451" b="-1212"/>
          <a:stretch>
            <a:fillRect/>
          </a:stretch>
        </p:blipFill>
        <p:spPr>
          <a:xfrm>
            <a:off x="849630" y="3175635"/>
            <a:ext cx="186055" cy="2146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1266825" y="3099940"/>
            <a:ext cx="222892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完全沉浸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1266825" y="3375212"/>
            <a:ext cx="24003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让用户感觉置身于虚拟境界中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6"/>
            </p:custDataLst>
          </p:nvPr>
        </p:nvSpPr>
        <p:spPr>
          <a:xfrm>
            <a:off x="771525" y="381698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4259" t="-3651" r="-4259" b="-3651"/>
          <a:stretch>
            <a:fillRect/>
          </a:stretch>
        </p:blipFill>
        <p:spPr>
          <a:xfrm>
            <a:off x="849630" y="3878580"/>
            <a:ext cx="186055" cy="2146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0"/>
            </p:custDataLst>
          </p:nvPr>
        </p:nvSpPr>
        <p:spPr>
          <a:xfrm>
            <a:off x="1266825" y="3802856"/>
            <a:ext cx="44577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封闭感官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1"/>
            </p:custDataLst>
          </p:nvPr>
        </p:nvSpPr>
        <p:spPr>
          <a:xfrm>
            <a:off x="1266825" y="4078129"/>
            <a:ext cx="4800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利用头盔显示器、数据手套、位置跟踪器等封闭视觉、听觉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6233795" y="1109345"/>
            <a:ext cx="5381625" cy="5362575"/>
          </a:xfrm>
          <a:custGeom>
            <a:avLst/>
            <a:gdLst>
              <a:gd name="sw" fmla="*/ 1 w 8475"/>
              <a:gd name="sh" fmla="*/ 1 h 8445"/>
              <a:gd name="mins" fmla="min sw sh"/>
              <a:gd name="dsw" fmla="+- 0 sw mins"/>
              <a:gd name="dsh" fmla="+- 0 sh mins"/>
              <a:gd name="p0x0" fmla="*/ 300 w 8475"/>
              <a:gd name="p0y0" fmla="*/ 0 h 8445"/>
              <a:gd name="p0x1" fmla="*/ 8175 w 8475"/>
              <a:gd name="p0y1" fmla="*/ 0 h 8445"/>
              <a:gd name="p0x2" fmla="*/ 8340 w 8475"/>
              <a:gd name="p0y2" fmla="*/ 0 h 8445"/>
              <a:gd name="p0x3" fmla="*/ 8475 w 8475"/>
              <a:gd name="p0y3" fmla="*/ 134 h 8445"/>
              <a:gd name="p0x4" fmla="*/ 8475 w 8475"/>
              <a:gd name="p0y4" fmla="*/ 300 h 8445"/>
              <a:gd name="p0x5" fmla="*/ 8475 w 8475"/>
              <a:gd name="p0y5" fmla="*/ 8145 h 8445"/>
              <a:gd name="p0x6" fmla="*/ 8475 w 8475"/>
              <a:gd name="p0y6" fmla="*/ 8310 h 8445"/>
              <a:gd name="p0x7" fmla="*/ 8340 w 8475"/>
              <a:gd name="p0y7" fmla="*/ 8445 h 8445"/>
              <a:gd name="p0x8" fmla="*/ 8175 w 8475"/>
              <a:gd name="p0y8" fmla="*/ 8445 h 8445"/>
              <a:gd name="p0x9" fmla="*/ 300 w 8475"/>
              <a:gd name="p0y9" fmla="*/ 8445 h 8445"/>
              <a:gd name="p0x10" fmla="*/ 134 w 8475"/>
              <a:gd name="p0y10" fmla="*/ 8445 h 8445"/>
              <a:gd name="p0x11" fmla="*/ 0 w 8475"/>
              <a:gd name="p0y11" fmla="*/ 8310 h 8445"/>
              <a:gd name="p0x12" fmla="*/ 0 w 8475"/>
              <a:gd name="p0y12" fmla="*/ 8145 h 8445"/>
              <a:gd name="p0x13" fmla="*/ 0 w 8475"/>
              <a:gd name="p0y13" fmla="*/ 300 h 8445"/>
              <a:gd name="p0x14" fmla="*/ 0 w 8475"/>
              <a:gd name="p0y14" fmla="*/ 134 h 8445"/>
              <a:gd name="p0x15" fmla="*/ 134 w 8475"/>
              <a:gd name="p0y15" fmla="*/ 0 h 8445"/>
              <a:gd name="p0x16" fmla="*/ 300 w 847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64293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6515100" y="1385570"/>
            <a:ext cx="247650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696277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常见系统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6429375" y="24872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2083" t="-12593" r="-2083" b="-12593"/>
          <a:stretch>
            <a:fillRect/>
          </a:stretch>
        </p:blipFill>
        <p:spPr>
          <a:xfrm>
            <a:off x="6481445" y="2548890"/>
            <a:ext cx="238125" cy="2146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2"/>
            </p:custDataLst>
          </p:nvPr>
        </p:nvSpPr>
        <p:spPr>
          <a:xfrm>
            <a:off x="6924675" y="2473147"/>
            <a:ext cx="44958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基于头盔式显示器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3"/>
            </p:custDataLst>
          </p:nvPr>
        </p:nvSpPr>
        <p:spPr>
          <a:xfrm>
            <a:off x="6924675" y="2748420"/>
            <a:ext cx="44958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最沉浸，视觉、听觉与外界隔绝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4"/>
            </p:custDataLst>
          </p:nvPr>
        </p:nvSpPr>
        <p:spPr>
          <a:xfrm>
            <a:off x="6429375" y="38011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4259" t="-12593" r="-4259" b="-12593"/>
          <a:stretch>
            <a:fillRect/>
          </a:stretch>
        </p:blipFill>
        <p:spPr>
          <a:xfrm>
            <a:off x="6507480" y="3862705"/>
            <a:ext cx="186055" cy="21463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8"/>
            </p:custDataLst>
          </p:nvPr>
        </p:nvSpPr>
        <p:spPr>
          <a:xfrm>
            <a:off x="6924675" y="3787083"/>
            <a:ext cx="44958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投影式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9"/>
            </p:custDataLst>
          </p:nvPr>
        </p:nvSpPr>
        <p:spPr>
          <a:xfrm>
            <a:off x="6924675" y="4062356"/>
            <a:ext cx="44958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将参与者形象与虚拟场景合成投射到屏幕上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0"/>
            </p:custDataLst>
          </p:nvPr>
        </p:nvSpPr>
        <p:spPr>
          <a:xfrm>
            <a:off x="6429375" y="51149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6496050" y="5177155"/>
            <a:ext cx="209550" cy="2139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4"/>
            </p:custDataLst>
          </p:nvPr>
        </p:nvSpPr>
        <p:spPr>
          <a:xfrm>
            <a:off x="6924675" y="5101009"/>
            <a:ext cx="44958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远程存在系统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5"/>
            </p:custDataLst>
          </p:nvPr>
        </p:nvSpPr>
        <p:spPr>
          <a:xfrm>
            <a:off x="6924675" y="5376282"/>
            <a:ext cx="44958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与机器人控制结合，操纵远处设备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分类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增强现实性与分布式虚拟现实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15265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7143" b="-7143"/>
          <a:stretch>
            <a:fillRect/>
          </a:stretch>
        </p:blipFill>
        <p:spPr>
          <a:xfrm>
            <a:off x="847725" y="2247900"/>
            <a:ext cx="3429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419225" y="1741170"/>
            <a:ext cx="3804266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增强现实性虚拟现实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419225" y="2114550"/>
            <a:ext cx="3804266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不单纯模拟现实，而是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增强现实感受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。典型应用为战机飞行员平视显示器（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HUD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），将关键飞行数据叠加于真实视野。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38906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493395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-7143" b="-7143"/>
          <a:stretch>
            <a:fillRect/>
          </a:stretch>
        </p:blipFill>
        <p:spPr>
          <a:xfrm>
            <a:off x="847725" y="5029200"/>
            <a:ext cx="342900" cy="3048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419225" y="4522470"/>
            <a:ext cx="3804266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分布式虚拟现实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419225" y="4895850"/>
            <a:ext cx="3804266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多个用户通过网络连接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，共同参与同一虚拟空间。典型项目包括作战仿真互联网（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DSI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）和美国国防部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SIMNET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系统。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694680" y="1109345"/>
            <a:ext cx="5920740" cy="2667635"/>
          </a:xfrm>
          <a:custGeom>
            <a:avLst/>
            <a:gdLst>
              <a:gd name="sw" fmla="*/ 1 w 9953"/>
              <a:gd name="sh" fmla="*/ 1 h 4485"/>
              <a:gd name="mins" fmla="min sw sh"/>
              <a:gd name="dsw" fmla="+- 0 sw mins"/>
              <a:gd name="dsh" fmla="+- 0 sh mins"/>
              <a:gd name="p0x0" fmla="*/ 300 w 9953"/>
              <a:gd name="p0y0" fmla="*/ 0 h 4485"/>
              <a:gd name="p0x1" fmla="*/ 9653 w 9953"/>
              <a:gd name="p0y1" fmla="*/ 0 h 4485"/>
              <a:gd name="p0x2" fmla="*/ 9818 w 9953"/>
              <a:gd name="p0y2" fmla="*/ 0 h 4485"/>
              <a:gd name="p0x3" fmla="*/ 9953 w 9953"/>
              <a:gd name="p0y3" fmla="*/ 134 h 4485"/>
              <a:gd name="p0x4" fmla="*/ 9953 w 9953"/>
              <a:gd name="p0y4" fmla="*/ 300 h 4485"/>
              <a:gd name="p0x5" fmla="*/ 9953 w 9953"/>
              <a:gd name="p0y5" fmla="*/ 4185 h 4485"/>
              <a:gd name="p0x6" fmla="*/ 9953 w 9953"/>
              <a:gd name="p0y6" fmla="*/ 4350 h 4485"/>
              <a:gd name="p0x7" fmla="*/ 9818 w 9953"/>
              <a:gd name="p0y7" fmla="*/ 4485 h 4485"/>
              <a:gd name="p0x8" fmla="*/ 9653 w 9953"/>
              <a:gd name="p0y8" fmla="*/ 4485 h 4485"/>
              <a:gd name="p0x9" fmla="*/ 300 w 9953"/>
              <a:gd name="p0y9" fmla="*/ 4485 h 4485"/>
              <a:gd name="p0x10" fmla="*/ 134 w 9953"/>
              <a:gd name="p0y10" fmla="*/ 4485 h 4485"/>
              <a:gd name="p0x11" fmla="*/ 0 w 9953"/>
              <a:gd name="p0y11" fmla="*/ 4350 h 4485"/>
              <a:gd name="p0x12" fmla="*/ 0 w 9953"/>
              <a:gd name="p0y12" fmla="*/ 4185 h 4485"/>
              <a:gd name="p0x13" fmla="*/ 0 w 9953"/>
              <a:gd name="p0y13" fmla="*/ 300 h 4485"/>
              <a:gd name="p0x14" fmla="*/ 0 w 9953"/>
              <a:gd name="p0y14" fmla="*/ 134 h 4485"/>
              <a:gd name="p0x15" fmla="*/ 134 w 9953"/>
              <a:gd name="p0y15" fmla="*/ 0 h 4485"/>
              <a:gd name="p0x16" fmla="*/ 300 w 9953"/>
              <a:gd name="p0y16" fmla="*/ 0 h 44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924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5876925" y="1372870"/>
            <a:ext cx="393065" cy="39243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6795" t="-1026" r="-6795" b="-1026"/>
          <a:stretch>
            <a:fillRect/>
          </a:stretch>
        </p:blipFill>
        <p:spPr>
          <a:xfrm>
            <a:off x="5941695" y="1448435"/>
            <a:ext cx="263525" cy="23622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6412865" y="1397635"/>
            <a:ext cx="1749425" cy="3429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96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增强现实感受</a:t>
            </a:r>
            <a:endParaRPr sz="196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6412865" y="1894840"/>
            <a:ext cx="5020310" cy="16281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增强现实性虚拟现实的核心在于</a:t>
            </a:r>
            <a:r>
              <a:rPr sz="140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不脱离真实环境</a:t>
            </a:r>
            <a:r>
              <a:rPr lang="zh-CN"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，而是在用户视野中叠加数字化信息层。战机</a:t>
            </a:r>
            <a:r>
              <a:rPr lang="en-US" altLang="zh-CN"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HUD</a:t>
            </a:r>
            <a:r>
              <a:rPr lang="zh-CN" altLang="en-US"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将高度、速度、目标锁定等关键参数实时投射至飞行员正前方透明屏，使其无需低头查看仪表即可掌握态势，实现</a:t>
            </a:r>
            <a:r>
              <a:rPr lang="en-US" altLang="zh-CN"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抬头即见</a:t>
            </a:r>
            <a:r>
              <a:rPr lang="en-US" altLang="zh-CN"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的高效人机协同，大幅提升作战反应速度与安全性。</a:t>
            </a:r>
            <a:endParaRPr lang="zh-CN" altLang="en-US" sz="140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694680" y="3804285"/>
            <a:ext cx="5920740" cy="2668270"/>
          </a:xfrm>
          <a:custGeom>
            <a:avLst/>
            <a:gdLst>
              <a:gd name="sw" fmla="*/ 1 w 9953"/>
              <a:gd name="sh" fmla="*/ 1 h 4485"/>
              <a:gd name="mins" fmla="min sw sh"/>
              <a:gd name="dsw" fmla="+- 0 sw mins"/>
              <a:gd name="dsh" fmla="+- 0 sh mins"/>
              <a:gd name="p0x0" fmla="*/ 300 w 9953"/>
              <a:gd name="p0y0" fmla="*/ 0 h 4485"/>
              <a:gd name="p0x1" fmla="*/ 9653 w 9953"/>
              <a:gd name="p0y1" fmla="*/ 0 h 4485"/>
              <a:gd name="p0x2" fmla="*/ 9818 w 9953"/>
              <a:gd name="p0y2" fmla="*/ 0 h 4485"/>
              <a:gd name="p0x3" fmla="*/ 9953 w 9953"/>
              <a:gd name="p0y3" fmla="*/ 134 h 4485"/>
              <a:gd name="p0x4" fmla="*/ 9953 w 9953"/>
              <a:gd name="p0y4" fmla="*/ 300 h 4485"/>
              <a:gd name="p0x5" fmla="*/ 9953 w 9953"/>
              <a:gd name="p0y5" fmla="*/ 4185 h 4485"/>
              <a:gd name="p0x6" fmla="*/ 9953 w 9953"/>
              <a:gd name="p0y6" fmla="*/ 4350 h 4485"/>
              <a:gd name="p0x7" fmla="*/ 9818 w 9953"/>
              <a:gd name="p0y7" fmla="*/ 4485 h 4485"/>
              <a:gd name="p0x8" fmla="*/ 9653 w 9953"/>
              <a:gd name="p0y8" fmla="*/ 4485 h 4485"/>
              <a:gd name="p0x9" fmla="*/ 300 w 9953"/>
              <a:gd name="p0y9" fmla="*/ 4485 h 4485"/>
              <a:gd name="p0x10" fmla="*/ 134 w 9953"/>
              <a:gd name="p0y10" fmla="*/ 4485 h 4485"/>
              <a:gd name="p0x11" fmla="*/ 0 w 9953"/>
              <a:gd name="p0y11" fmla="*/ 4350 h 4485"/>
              <a:gd name="p0x12" fmla="*/ 0 w 9953"/>
              <a:gd name="p0y12" fmla="*/ 4185 h 4485"/>
              <a:gd name="p0x13" fmla="*/ 0 w 9953"/>
              <a:gd name="p0y13" fmla="*/ 300 h 4485"/>
              <a:gd name="p0x14" fmla="*/ 0 w 9953"/>
              <a:gd name="p0y14" fmla="*/ 134 h 4485"/>
              <a:gd name="p0x15" fmla="*/ 134 w 9953"/>
              <a:gd name="p0y15" fmla="*/ 0 h 4485"/>
              <a:gd name="p0x16" fmla="*/ 300 w 9953"/>
              <a:gd name="p0y16" fmla="*/ 0 h 44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924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5876925" y="4067810"/>
            <a:ext cx="393065" cy="39243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366" t="-10303" r="-2366" b="-10303"/>
          <a:stretch>
            <a:fillRect/>
          </a:stretch>
        </p:blipFill>
        <p:spPr>
          <a:xfrm>
            <a:off x="5928995" y="4143375"/>
            <a:ext cx="289560" cy="23685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6412865" y="4092575"/>
            <a:ext cx="1998980" cy="3429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96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多用户网络协同</a:t>
            </a:r>
            <a:endParaRPr sz="196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6412865" y="4589780"/>
            <a:ext cx="5086985" cy="16281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分布式虚拟现实打破地理限制，</a:t>
            </a:r>
            <a:r>
              <a:rPr sz="140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允许多个用户通过网络接入同一虚拟空间</a:t>
            </a:r>
            <a:r>
              <a:rPr lang="zh-CN"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并实时交互。美国国防部主导的</a:t>
            </a:r>
            <a:r>
              <a:rPr lang="en-US" altLang="zh-CN"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SIMNET</a:t>
            </a:r>
            <a:r>
              <a:rPr lang="zh-CN" altLang="en-US"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系统开创了分布式军事仿真先河，支持数百名士兵同时参与坦克、飞机协同演练；</a:t>
            </a:r>
            <a:r>
              <a:rPr lang="en-US" altLang="zh-CN"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DSI</a:t>
            </a:r>
            <a:r>
              <a:rPr lang="zh-CN" altLang="en-US" sz="14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作战仿真互联网进一步扩展了这一架构，实现跨军种、跨地域的联合战术训练，成为现代网络化虚拟战场的技术基石。</a:t>
            </a:r>
            <a:endParaRPr lang="zh-CN" altLang="en-US" sz="140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三大特征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沉浸性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276350"/>
          </a:xfrm>
          <a:custGeom>
            <a:avLst/>
            <a:gdLst>
              <a:gd name="sw" fmla="*/ 1 w 17385"/>
              <a:gd name="sh" fmla="*/ 1 h 2010"/>
              <a:gd name="mins" fmla="min sw sh"/>
              <a:gd name="dsw" fmla="+- 0 sw mins"/>
              <a:gd name="dsh" fmla="+- 0 sh mins"/>
              <a:gd name="p0x0" fmla="*/ 300 w 17385"/>
              <a:gd name="p0y0" fmla="*/ 0 h 2010"/>
              <a:gd name="p0x1" fmla="*/ 17085 w 17385"/>
              <a:gd name="p0y1" fmla="*/ 0 h 2010"/>
              <a:gd name="p0x2" fmla="*/ 17250 w 17385"/>
              <a:gd name="p0y2" fmla="*/ 0 h 2010"/>
              <a:gd name="p0x3" fmla="*/ 17385 w 17385"/>
              <a:gd name="p0y3" fmla="*/ 134 h 2010"/>
              <a:gd name="p0x4" fmla="*/ 17385 w 17385"/>
              <a:gd name="p0y4" fmla="*/ 300 h 2010"/>
              <a:gd name="p0x5" fmla="*/ 17385 w 17385"/>
              <a:gd name="p0y5" fmla="*/ 1710 h 2010"/>
              <a:gd name="p0x6" fmla="*/ 17385 w 17385"/>
              <a:gd name="p0y6" fmla="*/ 1875 h 2010"/>
              <a:gd name="p0x7" fmla="*/ 17250 w 17385"/>
              <a:gd name="p0y7" fmla="*/ 2010 h 2010"/>
              <a:gd name="p0x8" fmla="*/ 17085 w 17385"/>
              <a:gd name="p0y8" fmla="*/ 2010 h 2010"/>
              <a:gd name="p0x9" fmla="*/ 300 w 17385"/>
              <a:gd name="p0y9" fmla="*/ 2010 h 2010"/>
              <a:gd name="p0x10" fmla="*/ 134 w 17385"/>
              <a:gd name="p0y10" fmla="*/ 2010 h 2010"/>
              <a:gd name="p0x11" fmla="*/ 0 w 17385"/>
              <a:gd name="p0y11" fmla="*/ 1875 h 2010"/>
              <a:gd name="p0x12" fmla="*/ 0 w 17385"/>
              <a:gd name="p0y12" fmla="*/ 1710 h 2010"/>
              <a:gd name="p0x13" fmla="*/ 0 w 17385"/>
              <a:gd name="p0y13" fmla="*/ 300 h 2010"/>
              <a:gd name="p0x14" fmla="*/ 0 w 17385"/>
              <a:gd name="p0y14" fmla="*/ 134 h 2010"/>
              <a:gd name="p0x15" fmla="*/ 134 w 17385"/>
              <a:gd name="p0y15" fmla="*/ 0 h 2010"/>
              <a:gd name="p0x16" fmla="*/ 300 w 17385"/>
              <a:gd name="p0y16" fmla="*/ 0 h 20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152574" y="1510665"/>
            <a:ext cx="7886776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用户感觉完全置身于虚拟世界，成为主动参与者</a:t>
            </a:r>
            <a:endParaRPr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623820"/>
            <a:ext cx="11039475" cy="812165"/>
          </a:xfrm>
          <a:custGeom>
            <a:avLst/>
            <a:gdLst>
              <a:gd name="sw" fmla="*/ 1 w 17385"/>
              <a:gd name="sh" fmla="*/ 1 h 1278"/>
              <a:gd name="mins" fmla="min sw sh"/>
              <a:gd name="dsw" fmla="+- 0 sw mins"/>
              <a:gd name="dsh" fmla="+- 0 sh mins"/>
              <a:gd name="p0x0" fmla="*/ 300 w 17385"/>
              <a:gd name="p0y0" fmla="*/ 0 h 1278"/>
              <a:gd name="p0x1" fmla="*/ 17085 w 17385"/>
              <a:gd name="p0y1" fmla="*/ 0 h 1278"/>
              <a:gd name="p0x2" fmla="*/ 17250 w 17385"/>
              <a:gd name="p0y2" fmla="*/ 0 h 1278"/>
              <a:gd name="p0x3" fmla="*/ 17385 w 17385"/>
              <a:gd name="p0y3" fmla="*/ 134 h 1278"/>
              <a:gd name="p0x4" fmla="*/ 17385 w 17385"/>
              <a:gd name="p0y4" fmla="*/ 300 h 1278"/>
              <a:gd name="p0x5" fmla="*/ 17385 w 17385"/>
              <a:gd name="p0y5" fmla="*/ 978 h 1278"/>
              <a:gd name="p0x6" fmla="*/ 17385 w 17385"/>
              <a:gd name="p0y6" fmla="*/ 1144 h 1278"/>
              <a:gd name="p0x7" fmla="*/ 17250 w 17385"/>
              <a:gd name="p0y7" fmla="*/ 1278 h 1278"/>
              <a:gd name="p0x8" fmla="*/ 17085 w 17385"/>
              <a:gd name="p0y8" fmla="*/ 1278 h 1278"/>
              <a:gd name="p0x9" fmla="*/ 300 w 17385"/>
              <a:gd name="p0y9" fmla="*/ 1278 h 1278"/>
              <a:gd name="p0x10" fmla="*/ 134 w 17385"/>
              <a:gd name="p0y10" fmla="*/ 1278 h 1278"/>
              <a:gd name="p0x11" fmla="*/ 0 w 17385"/>
              <a:gd name="p0y11" fmla="*/ 1144 h 1278"/>
              <a:gd name="p0x12" fmla="*/ 0 w 17385"/>
              <a:gd name="p0y12" fmla="*/ 978 h 1278"/>
              <a:gd name="p0x13" fmla="*/ 0 w 17385"/>
              <a:gd name="p0y13" fmla="*/ 300 h 1278"/>
              <a:gd name="p0x14" fmla="*/ 0 w 17385"/>
              <a:gd name="p0y14" fmla="*/ 134 h 1278"/>
              <a:gd name="p0x15" fmla="*/ 134 w 17385"/>
              <a:gd name="p0y15" fmla="*/ 0 h 1278"/>
              <a:gd name="p0x16" fmla="*/ 300 w 17385"/>
              <a:gd name="p0y16" fmla="*/ 0 h 12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8200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840105" y="2901315"/>
            <a:ext cx="281305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43025" y="2700576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视觉沉浸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43025" y="3025378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立体三维、宽视野、实时随头部转动更新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3636010"/>
            <a:ext cx="11039475" cy="812165"/>
          </a:xfrm>
          <a:custGeom>
            <a:avLst/>
            <a:gdLst>
              <a:gd name="sw" fmla="*/ 1 w 17385"/>
              <a:gd name="sh" fmla="*/ 1 h 1278"/>
              <a:gd name="mins" fmla="min sw sh"/>
              <a:gd name="dsw" fmla="+- 0 sw mins"/>
              <a:gd name="dsh" fmla="+- 0 sh mins"/>
              <a:gd name="p0x0" fmla="*/ 300 w 17385"/>
              <a:gd name="p0y0" fmla="*/ 0 h 1278"/>
              <a:gd name="p0x1" fmla="*/ 17085 w 17385"/>
              <a:gd name="p0y1" fmla="*/ 0 h 1278"/>
              <a:gd name="p0x2" fmla="*/ 17250 w 17385"/>
              <a:gd name="p0y2" fmla="*/ 0 h 1278"/>
              <a:gd name="p0x3" fmla="*/ 17385 w 17385"/>
              <a:gd name="p0y3" fmla="*/ 134 h 1278"/>
              <a:gd name="p0x4" fmla="*/ 17385 w 17385"/>
              <a:gd name="p0y4" fmla="*/ 300 h 1278"/>
              <a:gd name="p0x5" fmla="*/ 17385 w 17385"/>
              <a:gd name="p0y5" fmla="*/ 978 h 1278"/>
              <a:gd name="p0x6" fmla="*/ 17385 w 17385"/>
              <a:gd name="p0y6" fmla="*/ 1144 h 1278"/>
              <a:gd name="p0x7" fmla="*/ 17250 w 17385"/>
              <a:gd name="p0y7" fmla="*/ 1278 h 1278"/>
              <a:gd name="p0x8" fmla="*/ 17085 w 17385"/>
              <a:gd name="p0y8" fmla="*/ 1278 h 1278"/>
              <a:gd name="p0x9" fmla="*/ 300 w 17385"/>
              <a:gd name="p0y9" fmla="*/ 1278 h 1278"/>
              <a:gd name="p0x10" fmla="*/ 134 w 17385"/>
              <a:gd name="p0y10" fmla="*/ 1278 h 1278"/>
              <a:gd name="p0x11" fmla="*/ 0 w 17385"/>
              <a:gd name="p0y11" fmla="*/ 1144 h 1278"/>
              <a:gd name="p0x12" fmla="*/ 0 w 17385"/>
              <a:gd name="p0y12" fmla="*/ 978 h 1278"/>
              <a:gd name="p0x13" fmla="*/ 0 w 17385"/>
              <a:gd name="p0y13" fmla="*/ 300 h 1278"/>
              <a:gd name="p0x14" fmla="*/ 0 w 17385"/>
              <a:gd name="p0y14" fmla="*/ 134 h 1278"/>
              <a:gd name="p0x15" fmla="*/ 134 w 17385"/>
              <a:gd name="p0y15" fmla="*/ 0 h 1278"/>
              <a:gd name="p0x16" fmla="*/ 300 w 17385"/>
              <a:gd name="p0y16" fmla="*/ 0 h 12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3832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273" t="-7536" r="-2273" b="-7536"/>
          <a:stretch>
            <a:fillRect/>
          </a:stretch>
        </p:blipFill>
        <p:spPr>
          <a:xfrm>
            <a:off x="871220" y="3913505"/>
            <a:ext cx="219075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43025" y="3712607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听觉沉浸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343025" y="4037409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三维虚拟声音，可准确判断声源位置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4648200"/>
            <a:ext cx="11039475" cy="811530"/>
          </a:xfrm>
          <a:custGeom>
            <a:avLst/>
            <a:gdLst>
              <a:gd name="sw" fmla="*/ 1 w 17385"/>
              <a:gd name="sh" fmla="*/ 1 h 1278"/>
              <a:gd name="mins" fmla="min sw sh"/>
              <a:gd name="dsw" fmla="+- 0 sw mins"/>
              <a:gd name="dsh" fmla="+- 0 sh mins"/>
              <a:gd name="p0x0" fmla="*/ 300 w 17385"/>
              <a:gd name="p0y0" fmla="*/ 0 h 1278"/>
              <a:gd name="p0x1" fmla="*/ 17085 w 17385"/>
              <a:gd name="p0y1" fmla="*/ 0 h 1278"/>
              <a:gd name="p0x2" fmla="*/ 17250 w 17385"/>
              <a:gd name="p0y2" fmla="*/ 0 h 1278"/>
              <a:gd name="p0x3" fmla="*/ 17385 w 17385"/>
              <a:gd name="p0y3" fmla="*/ 134 h 1278"/>
              <a:gd name="p0x4" fmla="*/ 17385 w 17385"/>
              <a:gd name="p0y4" fmla="*/ 300 h 1278"/>
              <a:gd name="p0x5" fmla="*/ 17385 w 17385"/>
              <a:gd name="p0y5" fmla="*/ 978 h 1278"/>
              <a:gd name="p0x6" fmla="*/ 17385 w 17385"/>
              <a:gd name="p0y6" fmla="*/ 1144 h 1278"/>
              <a:gd name="p0x7" fmla="*/ 17250 w 17385"/>
              <a:gd name="p0y7" fmla="*/ 1278 h 1278"/>
              <a:gd name="p0x8" fmla="*/ 17085 w 17385"/>
              <a:gd name="p0y8" fmla="*/ 1278 h 1278"/>
              <a:gd name="p0x9" fmla="*/ 300 w 17385"/>
              <a:gd name="p0y9" fmla="*/ 1278 h 1278"/>
              <a:gd name="p0x10" fmla="*/ 134 w 17385"/>
              <a:gd name="p0y10" fmla="*/ 1278 h 1278"/>
              <a:gd name="p0x11" fmla="*/ 0 w 17385"/>
              <a:gd name="p0y11" fmla="*/ 1144 h 1278"/>
              <a:gd name="p0x12" fmla="*/ 0 w 17385"/>
              <a:gd name="p0y12" fmla="*/ 978 h 1278"/>
              <a:gd name="p0x13" fmla="*/ 0 w 17385"/>
              <a:gd name="p0y13" fmla="*/ 300 h 1278"/>
              <a:gd name="p0x14" fmla="*/ 0 w 17385"/>
              <a:gd name="p0y14" fmla="*/ 134 h 1278"/>
              <a:gd name="p0x15" fmla="*/ 134 w 17385"/>
              <a:gd name="p0y15" fmla="*/ 0 h 1278"/>
              <a:gd name="p0x16" fmla="*/ 300 w 17385"/>
              <a:gd name="p0y16" fmla="*/ 0 h 12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484441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366" t="-3067" r="-2366" b="-3067"/>
          <a:stretch>
            <a:fillRect/>
          </a:stretch>
        </p:blipFill>
        <p:spPr>
          <a:xfrm>
            <a:off x="826135" y="4925060"/>
            <a:ext cx="309245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43025" y="4724638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触觉沉浸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343025" y="5049441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力反馈手套，感受抓握、碰撞的反作用力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575945" y="5659755"/>
            <a:ext cx="11039475" cy="812165"/>
          </a:xfrm>
          <a:custGeom>
            <a:avLst/>
            <a:gdLst>
              <a:gd name="sw" fmla="*/ 1 w 17385"/>
              <a:gd name="sh" fmla="*/ 1 h 1278"/>
              <a:gd name="mins" fmla="min sw sh"/>
              <a:gd name="dsw" fmla="+- 0 sw mins"/>
              <a:gd name="dsh" fmla="+- 0 sh mins"/>
              <a:gd name="p0x0" fmla="*/ 300 w 17385"/>
              <a:gd name="p0y0" fmla="*/ 0 h 1278"/>
              <a:gd name="p0x1" fmla="*/ 17085 w 17385"/>
              <a:gd name="p0y1" fmla="*/ 0 h 1278"/>
              <a:gd name="p0x2" fmla="*/ 17250 w 17385"/>
              <a:gd name="p0y2" fmla="*/ 0 h 1278"/>
              <a:gd name="p0x3" fmla="*/ 17385 w 17385"/>
              <a:gd name="p0y3" fmla="*/ 134 h 1278"/>
              <a:gd name="p0x4" fmla="*/ 17385 w 17385"/>
              <a:gd name="p0y4" fmla="*/ 300 h 1278"/>
              <a:gd name="p0x5" fmla="*/ 17385 w 17385"/>
              <a:gd name="p0y5" fmla="*/ 978 h 1278"/>
              <a:gd name="p0x6" fmla="*/ 17385 w 17385"/>
              <a:gd name="p0y6" fmla="*/ 1144 h 1278"/>
              <a:gd name="p0x7" fmla="*/ 17250 w 17385"/>
              <a:gd name="p0y7" fmla="*/ 1278 h 1278"/>
              <a:gd name="p0x8" fmla="*/ 17085 w 17385"/>
              <a:gd name="p0y8" fmla="*/ 1278 h 1278"/>
              <a:gd name="p0x9" fmla="*/ 300 w 17385"/>
              <a:gd name="p0y9" fmla="*/ 1278 h 1278"/>
              <a:gd name="p0x10" fmla="*/ 134 w 17385"/>
              <a:gd name="p0y10" fmla="*/ 1278 h 1278"/>
              <a:gd name="p0x11" fmla="*/ 0 w 17385"/>
              <a:gd name="p0y11" fmla="*/ 1144 h 1278"/>
              <a:gd name="p0x12" fmla="*/ 0 w 17385"/>
              <a:gd name="p0y12" fmla="*/ 978 h 1278"/>
              <a:gd name="p0x13" fmla="*/ 0 w 17385"/>
              <a:gd name="p0y13" fmla="*/ 300 h 1278"/>
              <a:gd name="p0x14" fmla="*/ 0 w 17385"/>
              <a:gd name="p0y14" fmla="*/ 134 h 1278"/>
              <a:gd name="p0x15" fmla="*/ 134 w 17385"/>
              <a:gd name="p0y15" fmla="*/ 0 h 1278"/>
              <a:gd name="p0x16" fmla="*/ 300 w 17385"/>
              <a:gd name="p0y16" fmla="*/ 0 h 12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771525" y="58566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5937250"/>
            <a:ext cx="247650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1343025" y="5736669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嗅觉沉浸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1343025" y="6061472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日本开发的嗅觉模拟器，可释放特定香味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三大特征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交互性与想象性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132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871220" y="1594485"/>
            <a:ext cx="219075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565243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自然交互方式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070068"/>
            <a:ext cx="503843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突破传统键盘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鼠标，使用自然方式（头动、手移、走动）交互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635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3674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7976" t="-5139" r="-7976" b="-5139"/>
          <a:stretch>
            <a:fillRect/>
          </a:stretch>
        </p:blipFill>
        <p:spPr>
          <a:xfrm>
            <a:off x="826135" y="3448685"/>
            <a:ext cx="309245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3419418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人的参与反馈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3924243"/>
            <a:ext cx="49911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人的参与与反馈是产生变化的前提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8177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2216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871220" y="5302885"/>
            <a:ext cx="219075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273592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实时快速响应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778417"/>
            <a:ext cx="49911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实时性：快速响应用户输入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6233795" y="11093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6429375" y="15132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4167" t="-2933" r="-4167" b="-2933"/>
          <a:stretch>
            <a:fillRect/>
          </a:stretch>
        </p:blipFill>
        <p:spPr>
          <a:xfrm>
            <a:off x="6515100" y="1594485"/>
            <a:ext cx="247650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6962775" y="1565243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设计者思想体现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6429375" y="2070068"/>
            <a:ext cx="49911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虚拟环境体现设计者思想，用于解决问题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6233795" y="29635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6429375" y="33674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6795" t="-2933" r="-6795" b="-2933"/>
          <a:stretch>
            <a:fillRect/>
          </a:stretch>
        </p:blipFill>
        <p:spPr>
          <a:xfrm>
            <a:off x="6497955" y="3448685"/>
            <a:ext cx="281305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6962775" y="3419418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突破时空限制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6429375" y="3924243"/>
            <a:ext cx="49911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可突破时间、空间限制，体验过去或未来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6233795" y="48177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6429375" y="52216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1404" t="-2933" r="-1404" b="-2933"/>
          <a:stretch>
            <a:fillRect/>
          </a:stretch>
        </p:blipFill>
        <p:spPr>
          <a:xfrm>
            <a:off x="6545580" y="5302885"/>
            <a:ext cx="186055" cy="2520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6962775" y="5273592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典型应用场景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6429375" y="5778417"/>
            <a:ext cx="49911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大楼虚拟设计、核试验模拟、医疗手术预演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VR关键技术体系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关键技术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环境建模与立体显示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8097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6522" t="-1026" r="-6522" b="-1026"/>
          <a:stretch>
            <a:fillRect/>
          </a:stretch>
        </p:blipFill>
        <p:spPr>
          <a:xfrm>
            <a:off x="857250" y="189039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8364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环境建模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366963"/>
            <a:ext cx="44519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获取实际三维数据，建立虚拟环境模型，包括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几何建模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物理建模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行为建模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三类核心技术路径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38906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4438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738" t="-38444" r="-2738" b="-38444"/>
          <a:stretch>
            <a:fillRect/>
          </a:stretch>
        </p:blipFill>
        <p:spPr>
          <a:xfrm>
            <a:off x="840105" y="4519295"/>
            <a:ext cx="281305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446532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立体显示技术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4995863"/>
            <a:ext cx="4451966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涵盖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分色、分光、分时、光栅、全息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五种显示技术，正从非裸眼向裸眼方向发展，配合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立体声合成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消除声音与头部运动的相关性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694680" y="11093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5890241" y="1289685"/>
            <a:ext cx="55302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三类建模方式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889625" y="183769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7895" t="-6333" r="-7895" b="-6333"/>
          <a:stretch>
            <a:fillRect/>
          </a:stretch>
        </p:blipFill>
        <p:spPr>
          <a:xfrm>
            <a:off x="5956300" y="1899285"/>
            <a:ext cx="209550" cy="21463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6347441" y="1719710"/>
            <a:ext cx="24003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几何建模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6347441" y="1994983"/>
            <a:ext cx="25718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构建虚拟环境的空间形状与结构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5889625" y="244538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4259" t="-3651" r="-4259" b="-3651"/>
          <a:stretch>
            <a:fillRect/>
          </a:stretch>
        </p:blipFill>
        <p:spPr>
          <a:xfrm>
            <a:off x="5968365" y="2506980"/>
            <a:ext cx="186055" cy="2146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6347441" y="2327596"/>
            <a:ext cx="257182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物理建模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6347441" y="2602868"/>
            <a:ext cx="27432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模拟材质、光照、重力等物理属性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5889625" y="305308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12823" r="-12823"/>
          <a:stretch>
            <a:fillRect/>
          </a:stretch>
        </p:blipFill>
        <p:spPr>
          <a:xfrm>
            <a:off x="5982970" y="3115310"/>
            <a:ext cx="156845" cy="2139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4"/>
            </p:custDataLst>
          </p:nvPr>
        </p:nvSpPr>
        <p:spPr>
          <a:xfrm>
            <a:off x="6347441" y="2935491"/>
            <a:ext cx="257182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行为建模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6347441" y="3210763"/>
            <a:ext cx="27432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定义对象运动规律与交互响应逻辑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6"/>
            </p:custDataLst>
          </p:nvPr>
        </p:nvSpPr>
        <p:spPr>
          <a:xfrm>
            <a:off x="5694680" y="38906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5890241" y="4449156"/>
            <a:ext cx="55302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五种显示技术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5889625" y="4883150"/>
            <a:ext cx="534035" cy="276225"/>
          </a:xfrm>
          <a:custGeom>
            <a:avLst/>
            <a:gdLst>
              <a:gd name="sw" fmla="*/ 1 w 840"/>
              <a:gd name="sh" fmla="*/ 1 h 435"/>
              <a:gd name="mins" fmla="min sw sh"/>
              <a:gd name="dsw" fmla="+- 0 sw mins"/>
              <a:gd name="dsh" fmla="+- 0 sh mins"/>
              <a:gd name="p0x0" fmla="*/ 90 w 840"/>
              <a:gd name="p0y0" fmla="*/ 0 h 435"/>
              <a:gd name="p0x1" fmla="*/ 750 w 840"/>
              <a:gd name="p0y1" fmla="*/ 0 h 435"/>
              <a:gd name="p0x2" fmla="*/ 799 w 840"/>
              <a:gd name="p0y2" fmla="*/ 0 h 435"/>
              <a:gd name="p0x3" fmla="*/ 840 w 840"/>
              <a:gd name="p0y3" fmla="*/ 40 h 435"/>
              <a:gd name="p0x4" fmla="*/ 840 w 840"/>
              <a:gd name="p0y4" fmla="*/ 90 h 435"/>
              <a:gd name="p0x5" fmla="*/ 840 w 840"/>
              <a:gd name="p0y5" fmla="*/ 345 h 435"/>
              <a:gd name="p0x6" fmla="*/ 840 w 840"/>
              <a:gd name="p0y6" fmla="*/ 394 h 435"/>
              <a:gd name="p0x7" fmla="*/ 799 w 840"/>
              <a:gd name="p0y7" fmla="*/ 435 h 435"/>
              <a:gd name="p0x8" fmla="*/ 750 w 840"/>
              <a:gd name="p0y8" fmla="*/ 435 h 435"/>
              <a:gd name="p0x9" fmla="*/ 90 w 840"/>
              <a:gd name="p0y9" fmla="*/ 435 h 435"/>
              <a:gd name="p0x10" fmla="*/ 40 w 840"/>
              <a:gd name="p0y10" fmla="*/ 435 h 435"/>
              <a:gd name="p0x11" fmla="*/ 0 w 840"/>
              <a:gd name="p0y11" fmla="*/ 394 h 435"/>
              <a:gd name="p0x12" fmla="*/ 0 w 840"/>
              <a:gd name="p0y12" fmla="*/ 345 h 435"/>
              <a:gd name="p0x13" fmla="*/ 0 w 840"/>
              <a:gd name="p0y13" fmla="*/ 90 h 435"/>
              <a:gd name="p0x14" fmla="*/ 0 w 840"/>
              <a:gd name="p0y14" fmla="*/ 40 h 435"/>
              <a:gd name="p0x15" fmla="*/ 40 w 840"/>
              <a:gd name="p0y15" fmla="*/ 0 h 435"/>
              <a:gd name="p0x16" fmla="*/ 90 w 84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6004541" y="4921596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分色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0"/>
            </p:custDataLst>
          </p:nvPr>
        </p:nvSpPr>
        <p:spPr>
          <a:xfrm>
            <a:off x="6499860" y="4883150"/>
            <a:ext cx="533400" cy="276225"/>
          </a:xfrm>
          <a:custGeom>
            <a:avLst/>
            <a:gdLst>
              <a:gd name="sw" fmla="*/ 1 w 840"/>
              <a:gd name="sh" fmla="*/ 1 h 435"/>
              <a:gd name="mins" fmla="min sw sh"/>
              <a:gd name="dsw" fmla="+- 0 sw mins"/>
              <a:gd name="dsh" fmla="+- 0 sh mins"/>
              <a:gd name="p0x0" fmla="*/ 90 w 840"/>
              <a:gd name="p0y0" fmla="*/ 0 h 435"/>
              <a:gd name="p0x1" fmla="*/ 750 w 840"/>
              <a:gd name="p0y1" fmla="*/ 0 h 435"/>
              <a:gd name="p0x2" fmla="*/ 799 w 840"/>
              <a:gd name="p0y2" fmla="*/ 0 h 435"/>
              <a:gd name="p0x3" fmla="*/ 840 w 840"/>
              <a:gd name="p0y3" fmla="*/ 40 h 435"/>
              <a:gd name="p0x4" fmla="*/ 840 w 840"/>
              <a:gd name="p0y4" fmla="*/ 90 h 435"/>
              <a:gd name="p0x5" fmla="*/ 840 w 840"/>
              <a:gd name="p0y5" fmla="*/ 345 h 435"/>
              <a:gd name="p0x6" fmla="*/ 840 w 840"/>
              <a:gd name="p0y6" fmla="*/ 394 h 435"/>
              <a:gd name="p0x7" fmla="*/ 799 w 840"/>
              <a:gd name="p0y7" fmla="*/ 435 h 435"/>
              <a:gd name="p0x8" fmla="*/ 750 w 840"/>
              <a:gd name="p0y8" fmla="*/ 435 h 435"/>
              <a:gd name="p0x9" fmla="*/ 90 w 840"/>
              <a:gd name="p0y9" fmla="*/ 435 h 435"/>
              <a:gd name="p0x10" fmla="*/ 40 w 840"/>
              <a:gd name="p0y10" fmla="*/ 435 h 435"/>
              <a:gd name="p0x11" fmla="*/ 0 w 840"/>
              <a:gd name="p0y11" fmla="*/ 394 h 435"/>
              <a:gd name="p0x12" fmla="*/ 0 w 840"/>
              <a:gd name="p0y12" fmla="*/ 345 h 435"/>
              <a:gd name="p0x13" fmla="*/ 0 w 840"/>
              <a:gd name="p0y13" fmla="*/ 90 h 435"/>
              <a:gd name="p0x14" fmla="*/ 0 w 840"/>
              <a:gd name="p0y14" fmla="*/ 40 h 435"/>
              <a:gd name="p0x15" fmla="*/ 40 w 840"/>
              <a:gd name="p0y15" fmla="*/ 0 h 435"/>
              <a:gd name="p0x16" fmla="*/ 90 w 84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41"/>
            </p:custDataLst>
          </p:nvPr>
        </p:nvSpPr>
        <p:spPr>
          <a:xfrm>
            <a:off x="6614217" y="4921596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分光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2"/>
            </p:custDataLst>
          </p:nvPr>
        </p:nvSpPr>
        <p:spPr>
          <a:xfrm>
            <a:off x="7109460" y="4883150"/>
            <a:ext cx="533400" cy="276225"/>
          </a:xfrm>
          <a:custGeom>
            <a:avLst/>
            <a:gdLst>
              <a:gd name="sw" fmla="*/ 1 w 840"/>
              <a:gd name="sh" fmla="*/ 1 h 435"/>
              <a:gd name="mins" fmla="min sw sh"/>
              <a:gd name="dsw" fmla="+- 0 sw mins"/>
              <a:gd name="dsh" fmla="+- 0 sh mins"/>
              <a:gd name="p0x0" fmla="*/ 90 w 840"/>
              <a:gd name="p0y0" fmla="*/ 0 h 435"/>
              <a:gd name="p0x1" fmla="*/ 750 w 840"/>
              <a:gd name="p0y1" fmla="*/ 0 h 435"/>
              <a:gd name="p0x2" fmla="*/ 799 w 840"/>
              <a:gd name="p0y2" fmla="*/ 0 h 435"/>
              <a:gd name="p0x3" fmla="*/ 840 w 840"/>
              <a:gd name="p0y3" fmla="*/ 40 h 435"/>
              <a:gd name="p0x4" fmla="*/ 840 w 840"/>
              <a:gd name="p0y4" fmla="*/ 90 h 435"/>
              <a:gd name="p0x5" fmla="*/ 840 w 840"/>
              <a:gd name="p0y5" fmla="*/ 345 h 435"/>
              <a:gd name="p0x6" fmla="*/ 840 w 840"/>
              <a:gd name="p0y6" fmla="*/ 394 h 435"/>
              <a:gd name="p0x7" fmla="*/ 799 w 840"/>
              <a:gd name="p0y7" fmla="*/ 435 h 435"/>
              <a:gd name="p0x8" fmla="*/ 750 w 840"/>
              <a:gd name="p0y8" fmla="*/ 435 h 435"/>
              <a:gd name="p0x9" fmla="*/ 90 w 840"/>
              <a:gd name="p0y9" fmla="*/ 435 h 435"/>
              <a:gd name="p0x10" fmla="*/ 40 w 840"/>
              <a:gd name="p0y10" fmla="*/ 435 h 435"/>
              <a:gd name="p0x11" fmla="*/ 0 w 840"/>
              <a:gd name="p0y11" fmla="*/ 394 h 435"/>
              <a:gd name="p0x12" fmla="*/ 0 w 840"/>
              <a:gd name="p0y12" fmla="*/ 345 h 435"/>
              <a:gd name="p0x13" fmla="*/ 0 w 840"/>
              <a:gd name="p0y13" fmla="*/ 90 h 435"/>
              <a:gd name="p0x14" fmla="*/ 0 w 840"/>
              <a:gd name="p0y14" fmla="*/ 40 h 435"/>
              <a:gd name="p0x15" fmla="*/ 40 w 840"/>
              <a:gd name="p0y15" fmla="*/ 0 h 435"/>
              <a:gd name="p0x16" fmla="*/ 90 w 84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3"/>
            </p:custDataLst>
          </p:nvPr>
        </p:nvSpPr>
        <p:spPr>
          <a:xfrm>
            <a:off x="7223893" y="4921596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分时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4"/>
            </p:custDataLst>
          </p:nvPr>
        </p:nvSpPr>
        <p:spPr>
          <a:xfrm>
            <a:off x="7719060" y="4883150"/>
            <a:ext cx="533400" cy="276225"/>
          </a:xfrm>
          <a:custGeom>
            <a:avLst/>
            <a:gdLst>
              <a:gd name="sw" fmla="*/ 1 w 840"/>
              <a:gd name="sh" fmla="*/ 1 h 435"/>
              <a:gd name="mins" fmla="min sw sh"/>
              <a:gd name="dsw" fmla="+- 0 sw mins"/>
              <a:gd name="dsh" fmla="+- 0 sh mins"/>
              <a:gd name="p0x0" fmla="*/ 90 w 840"/>
              <a:gd name="p0y0" fmla="*/ 0 h 435"/>
              <a:gd name="p0x1" fmla="*/ 750 w 840"/>
              <a:gd name="p0y1" fmla="*/ 0 h 435"/>
              <a:gd name="p0x2" fmla="*/ 799 w 840"/>
              <a:gd name="p0y2" fmla="*/ 0 h 435"/>
              <a:gd name="p0x3" fmla="*/ 840 w 840"/>
              <a:gd name="p0y3" fmla="*/ 40 h 435"/>
              <a:gd name="p0x4" fmla="*/ 840 w 840"/>
              <a:gd name="p0y4" fmla="*/ 90 h 435"/>
              <a:gd name="p0x5" fmla="*/ 840 w 840"/>
              <a:gd name="p0y5" fmla="*/ 345 h 435"/>
              <a:gd name="p0x6" fmla="*/ 840 w 840"/>
              <a:gd name="p0y6" fmla="*/ 394 h 435"/>
              <a:gd name="p0x7" fmla="*/ 799 w 840"/>
              <a:gd name="p0y7" fmla="*/ 435 h 435"/>
              <a:gd name="p0x8" fmla="*/ 750 w 840"/>
              <a:gd name="p0y8" fmla="*/ 435 h 435"/>
              <a:gd name="p0x9" fmla="*/ 90 w 840"/>
              <a:gd name="p0y9" fmla="*/ 435 h 435"/>
              <a:gd name="p0x10" fmla="*/ 40 w 840"/>
              <a:gd name="p0y10" fmla="*/ 435 h 435"/>
              <a:gd name="p0x11" fmla="*/ 0 w 840"/>
              <a:gd name="p0y11" fmla="*/ 394 h 435"/>
              <a:gd name="p0x12" fmla="*/ 0 w 840"/>
              <a:gd name="p0y12" fmla="*/ 345 h 435"/>
              <a:gd name="p0x13" fmla="*/ 0 w 840"/>
              <a:gd name="p0y13" fmla="*/ 90 h 435"/>
              <a:gd name="p0x14" fmla="*/ 0 w 840"/>
              <a:gd name="p0y14" fmla="*/ 40 h 435"/>
              <a:gd name="p0x15" fmla="*/ 40 w 840"/>
              <a:gd name="p0y15" fmla="*/ 0 h 435"/>
              <a:gd name="p0x16" fmla="*/ 90 w 84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5"/>
            </p:custDataLst>
          </p:nvPr>
        </p:nvSpPr>
        <p:spPr>
          <a:xfrm>
            <a:off x="7833560" y="4921596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光栅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6"/>
            </p:custDataLst>
          </p:nvPr>
        </p:nvSpPr>
        <p:spPr>
          <a:xfrm>
            <a:off x="8328660" y="4883150"/>
            <a:ext cx="533400" cy="276225"/>
          </a:xfrm>
          <a:custGeom>
            <a:avLst/>
            <a:gdLst>
              <a:gd name="sw" fmla="*/ 1 w 840"/>
              <a:gd name="sh" fmla="*/ 1 h 435"/>
              <a:gd name="mins" fmla="min sw sh"/>
              <a:gd name="dsw" fmla="+- 0 sw mins"/>
              <a:gd name="dsh" fmla="+- 0 sh mins"/>
              <a:gd name="p0x0" fmla="*/ 90 w 840"/>
              <a:gd name="p0y0" fmla="*/ 0 h 435"/>
              <a:gd name="p0x1" fmla="*/ 750 w 840"/>
              <a:gd name="p0y1" fmla="*/ 0 h 435"/>
              <a:gd name="p0x2" fmla="*/ 799 w 840"/>
              <a:gd name="p0y2" fmla="*/ 0 h 435"/>
              <a:gd name="p0x3" fmla="*/ 840 w 840"/>
              <a:gd name="p0y3" fmla="*/ 40 h 435"/>
              <a:gd name="p0x4" fmla="*/ 840 w 840"/>
              <a:gd name="p0y4" fmla="*/ 90 h 435"/>
              <a:gd name="p0x5" fmla="*/ 840 w 840"/>
              <a:gd name="p0y5" fmla="*/ 345 h 435"/>
              <a:gd name="p0x6" fmla="*/ 840 w 840"/>
              <a:gd name="p0y6" fmla="*/ 394 h 435"/>
              <a:gd name="p0x7" fmla="*/ 799 w 840"/>
              <a:gd name="p0y7" fmla="*/ 435 h 435"/>
              <a:gd name="p0x8" fmla="*/ 750 w 840"/>
              <a:gd name="p0y8" fmla="*/ 435 h 435"/>
              <a:gd name="p0x9" fmla="*/ 90 w 840"/>
              <a:gd name="p0y9" fmla="*/ 435 h 435"/>
              <a:gd name="p0x10" fmla="*/ 40 w 840"/>
              <a:gd name="p0y10" fmla="*/ 435 h 435"/>
              <a:gd name="p0x11" fmla="*/ 0 w 840"/>
              <a:gd name="p0y11" fmla="*/ 394 h 435"/>
              <a:gd name="p0x12" fmla="*/ 0 w 840"/>
              <a:gd name="p0y12" fmla="*/ 345 h 435"/>
              <a:gd name="p0x13" fmla="*/ 0 w 840"/>
              <a:gd name="p0y13" fmla="*/ 90 h 435"/>
              <a:gd name="p0x14" fmla="*/ 0 w 840"/>
              <a:gd name="p0y14" fmla="*/ 40 h 435"/>
              <a:gd name="p0x15" fmla="*/ 40 w 840"/>
              <a:gd name="p0y15" fmla="*/ 0 h 435"/>
              <a:gd name="p0x16" fmla="*/ 90 w 84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47"/>
            </p:custDataLst>
          </p:nvPr>
        </p:nvSpPr>
        <p:spPr>
          <a:xfrm>
            <a:off x="8443237" y="4921596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全息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8"/>
            </p:custDataLst>
          </p:nvPr>
        </p:nvSpPr>
        <p:spPr>
          <a:xfrm>
            <a:off x="5890241" y="5296881"/>
            <a:ext cx="553023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发展趋势：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从非裸眼向裸眼显示演进，降低设备依赖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9"/>
            </p:custDataLst>
          </p:nvPr>
        </p:nvSpPr>
        <p:spPr>
          <a:xfrm>
            <a:off x="5890241" y="5609272"/>
            <a:ext cx="553023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立体声合成：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消除声音与头部运动的相关性，实现空间音频定位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关键技术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触觉反馈与交互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5260553" y="10896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交互技术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"/>
            </p:custDataLst>
          </p:nvPr>
        </p:nvSpPr>
        <p:spPr>
          <a:xfrm>
            <a:off x="8630469" y="1089660"/>
            <a:ext cx="2286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扩展交互与系统集成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4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>
            <a:off x="1906270" y="29762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1852" r="-1852"/>
          <a:stretch>
            <a:fillRect/>
          </a:stretch>
        </p:blipFill>
        <p:spPr>
          <a:xfrm>
            <a:off x="2020570" y="3071495"/>
            <a:ext cx="2667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1487757" y="36080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触觉反馈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1059132" y="3981450"/>
            <a:ext cx="21907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让用户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直接操作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虚拟物体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并感觉到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反作用力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1"/>
            </p:custDataLst>
          </p:nvPr>
        </p:nvSpPr>
        <p:spPr>
          <a:xfrm>
            <a:off x="3989705" y="1585595"/>
            <a:ext cx="3684270" cy="1129030"/>
          </a:xfrm>
          <a:custGeom>
            <a:avLst/>
            <a:gdLst>
              <a:gd name="sw" fmla="*/ 1 w 5801"/>
              <a:gd name="sh" fmla="*/ 1 h 1777"/>
              <a:gd name="mins" fmla="min sw sh"/>
              <a:gd name="dsw" fmla="+- 0 sw mins"/>
              <a:gd name="dsh" fmla="+- 0 sh mins"/>
              <a:gd name="p0x0" fmla="*/ 300 w 5801"/>
              <a:gd name="p0y0" fmla="*/ 0 h 1777"/>
              <a:gd name="p0x1" fmla="*/ 5501 w 5801"/>
              <a:gd name="p0y1" fmla="*/ 0 h 1777"/>
              <a:gd name="p0x2" fmla="*/ 5667 w 5801"/>
              <a:gd name="p0y2" fmla="*/ 0 h 1777"/>
              <a:gd name="p0x3" fmla="*/ 5801 w 5801"/>
              <a:gd name="p0y3" fmla="*/ 134 h 1777"/>
              <a:gd name="p0x4" fmla="*/ 5801 w 5801"/>
              <a:gd name="p0y4" fmla="*/ 300 h 1777"/>
              <a:gd name="p0x5" fmla="*/ 5801 w 5801"/>
              <a:gd name="p0y5" fmla="*/ 1477 h 1777"/>
              <a:gd name="p0x6" fmla="*/ 5801 w 5801"/>
              <a:gd name="p0y6" fmla="*/ 1643 h 1777"/>
              <a:gd name="p0x7" fmla="*/ 5667 w 5801"/>
              <a:gd name="p0y7" fmla="*/ 1777 h 1777"/>
              <a:gd name="p0x8" fmla="*/ 5501 w 5801"/>
              <a:gd name="p0y8" fmla="*/ 1777 h 1777"/>
              <a:gd name="p0x9" fmla="*/ 300 w 5801"/>
              <a:gd name="p0y9" fmla="*/ 1777 h 1777"/>
              <a:gd name="p0x10" fmla="*/ 134 w 5801"/>
              <a:gd name="p0y10" fmla="*/ 1777 h 1777"/>
              <a:gd name="p0x11" fmla="*/ 0 w 5801"/>
              <a:gd name="p0y11" fmla="*/ 1643 h 1777"/>
              <a:gd name="p0x12" fmla="*/ 0 w 5801"/>
              <a:gd name="p0y12" fmla="*/ 1477 h 1777"/>
              <a:gd name="p0x13" fmla="*/ 0 w 5801"/>
              <a:gd name="p0y13" fmla="*/ 300 h 1777"/>
              <a:gd name="p0x14" fmla="*/ 0 w 5801"/>
              <a:gd name="p0y14" fmla="*/ 134 h 1777"/>
              <a:gd name="p0x15" fmla="*/ 134 w 5801"/>
              <a:gd name="p0y15" fmla="*/ 0 h 1777"/>
              <a:gd name="p0x16" fmla="*/ 300 w 5801"/>
              <a:gd name="p0y16" fmla="*/ 0 h 17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2"/>
            </p:custDataLst>
          </p:nvPr>
        </p:nvSpPr>
        <p:spPr>
          <a:xfrm>
            <a:off x="4184650" y="197866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83" t="-36667" r="-2083" b="-36667"/>
          <a:stretch>
            <a:fillRect/>
          </a:stretch>
        </p:blipFill>
        <p:spPr>
          <a:xfrm>
            <a:off x="4237355" y="2040255"/>
            <a:ext cx="238125" cy="2146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4642466" y="2024063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数字头盔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7"/>
            </p:custDataLst>
          </p:nvPr>
        </p:nvSpPr>
        <p:spPr>
          <a:xfrm>
            <a:off x="3989705" y="2838450"/>
            <a:ext cx="3684270" cy="1128395"/>
          </a:xfrm>
          <a:custGeom>
            <a:avLst/>
            <a:gdLst>
              <a:gd name="sw" fmla="*/ 1 w 5801"/>
              <a:gd name="sh" fmla="*/ 1 h 1777"/>
              <a:gd name="mins" fmla="min sw sh"/>
              <a:gd name="dsw" fmla="+- 0 sw mins"/>
              <a:gd name="dsh" fmla="+- 0 sh mins"/>
              <a:gd name="p0x0" fmla="*/ 300 w 5801"/>
              <a:gd name="p0y0" fmla="*/ 0 h 1777"/>
              <a:gd name="p0x1" fmla="*/ 5501 w 5801"/>
              <a:gd name="p0y1" fmla="*/ 0 h 1777"/>
              <a:gd name="p0x2" fmla="*/ 5667 w 5801"/>
              <a:gd name="p0y2" fmla="*/ 0 h 1777"/>
              <a:gd name="p0x3" fmla="*/ 5801 w 5801"/>
              <a:gd name="p0y3" fmla="*/ 134 h 1777"/>
              <a:gd name="p0x4" fmla="*/ 5801 w 5801"/>
              <a:gd name="p0y4" fmla="*/ 300 h 1777"/>
              <a:gd name="p0x5" fmla="*/ 5801 w 5801"/>
              <a:gd name="p0y5" fmla="*/ 1477 h 1777"/>
              <a:gd name="p0x6" fmla="*/ 5801 w 5801"/>
              <a:gd name="p0y6" fmla="*/ 1643 h 1777"/>
              <a:gd name="p0x7" fmla="*/ 5667 w 5801"/>
              <a:gd name="p0y7" fmla="*/ 1777 h 1777"/>
              <a:gd name="p0x8" fmla="*/ 5501 w 5801"/>
              <a:gd name="p0y8" fmla="*/ 1777 h 1777"/>
              <a:gd name="p0x9" fmla="*/ 300 w 5801"/>
              <a:gd name="p0y9" fmla="*/ 1777 h 1777"/>
              <a:gd name="p0x10" fmla="*/ 134 w 5801"/>
              <a:gd name="p0y10" fmla="*/ 1777 h 1777"/>
              <a:gd name="p0x11" fmla="*/ 0 w 5801"/>
              <a:gd name="p0y11" fmla="*/ 1643 h 1777"/>
              <a:gd name="p0x12" fmla="*/ 0 w 5801"/>
              <a:gd name="p0y12" fmla="*/ 1477 h 1777"/>
              <a:gd name="p0x13" fmla="*/ 0 w 5801"/>
              <a:gd name="p0y13" fmla="*/ 300 h 1777"/>
              <a:gd name="p0x14" fmla="*/ 0 w 5801"/>
              <a:gd name="p0y14" fmla="*/ 134 h 1777"/>
              <a:gd name="p0x15" fmla="*/ 134 w 5801"/>
              <a:gd name="p0y15" fmla="*/ 0 h 1777"/>
              <a:gd name="p0x16" fmla="*/ 300 w 5801"/>
              <a:gd name="p0y16" fmla="*/ 0 h 17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8"/>
            </p:custDataLst>
          </p:nvPr>
        </p:nvSpPr>
        <p:spPr>
          <a:xfrm>
            <a:off x="4184650" y="323088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949" t="-3492" r="-2949" b="-3492"/>
          <a:stretch>
            <a:fillRect/>
          </a:stretch>
        </p:blipFill>
        <p:spPr>
          <a:xfrm>
            <a:off x="4225290" y="3293110"/>
            <a:ext cx="262255" cy="2139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2"/>
            </p:custDataLst>
          </p:nvPr>
        </p:nvSpPr>
        <p:spPr>
          <a:xfrm>
            <a:off x="4642466" y="3276600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数据手套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3"/>
            </p:custDataLst>
          </p:nvPr>
        </p:nvSpPr>
        <p:spPr>
          <a:xfrm>
            <a:off x="3989705" y="4090670"/>
            <a:ext cx="3684270" cy="1129030"/>
          </a:xfrm>
          <a:custGeom>
            <a:avLst/>
            <a:gdLst>
              <a:gd name="sw" fmla="*/ 1 w 5801"/>
              <a:gd name="sh" fmla="*/ 1 h 1777"/>
              <a:gd name="mins" fmla="min sw sh"/>
              <a:gd name="dsw" fmla="+- 0 sw mins"/>
              <a:gd name="dsh" fmla="+- 0 sh mins"/>
              <a:gd name="p0x0" fmla="*/ 300 w 5801"/>
              <a:gd name="p0y0" fmla="*/ 0 h 1777"/>
              <a:gd name="p0x1" fmla="*/ 5501 w 5801"/>
              <a:gd name="p0y1" fmla="*/ 0 h 1777"/>
              <a:gd name="p0x2" fmla="*/ 5667 w 5801"/>
              <a:gd name="p0y2" fmla="*/ 0 h 1777"/>
              <a:gd name="p0x3" fmla="*/ 5801 w 5801"/>
              <a:gd name="p0y3" fmla="*/ 134 h 1777"/>
              <a:gd name="p0x4" fmla="*/ 5801 w 5801"/>
              <a:gd name="p0y4" fmla="*/ 300 h 1777"/>
              <a:gd name="p0x5" fmla="*/ 5801 w 5801"/>
              <a:gd name="p0y5" fmla="*/ 1477 h 1777"/>
              <a:gd name="p0x6" fmla="*/ 5801 w 5801"/>
              <a:gd name="p0y6" fmla="*/ 1643 h 1777"/>
              <a:gd name="p0x7" fmla="*/ 5667 w 5801"/>
              <a:gd name="p0y7" fmla="*/ 1777 h 1777"/>
              <a:gd name="p0x8" fmla="*/ 5501 w 5801"/>
              <a:gd name="p0y8" fmla="*/ 1777 h 1777"/>
              <a:gd name="p0x9" fmla="*/ 300 w 5801"/>
              <a:gd name="p0y9" fmla="*/ 1777 h 1777"/>
              <a:gd name="p0x10" fmla="*/ 134 w 5801"/>
              <a:gd name="p0y10" fmla="*/ 1777 h 1777"/>
              <a:gd name="p0x11" fmla="*/ 0 w 5801"/>
              <a:gd name="p0y11" fmla="*/ 1643 h 1777"/>
              <a:gd name="p0x12" fmla="*/ 0 w 5801"/>
              <a:gd name="p0y12" fmla="*/ 1477 h 1777"/>
              <a:gd name="p0x13" fmla="*/ 0 w 5801"/>
              <a:gd name="p0y13" fmla="*/ 300 h 1777"/>
              <a:gd name="p0x14" fmla="*/ 0 w 5801"/>
              <a:gd name="p0y14" fmla="*/ 134 h 1777"/>
              <a:gd name="p0x15" fmla="*/ 134 w 5801"/>
              <a:gd name="p0y15" fmla="*/ 0 h 1777"/>
              <a:gd name="p0x16" fmla="*/ 300 w 5801"/>
              <a:gd name="p0y16" fmla="*/ 0 h 17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4"/>
            </p:custDataLst>
          </p:nvPr>
        </p:nvSpPr>
        <p:spPr>
          <a:xfrm>
            <a:off x="4184650" y="448373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1458" t="-3651" r="-1458" b="-3651"/>
          <a:stretch>
            <a:fillRect/>
          </a:stretch>
        </p:blipFill>
        <p:spPr>
          <a:xfrm>
            <a:off x="4277995" y="4545330"/>
            <a:ext cx="156845" cy="2146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8"/>
            </p:custDataLst>
          </p:nvPr>
        </p:nvSpPr>
        <p:spPr>
          <a:xfrm>
            <a:off x="4642466" y="4529138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语音识别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9"/>
            </p:custDataLst>
          </p:nvPr>
        </p:nvSpPr>
        <p:spPr>
          <a:xfrm>
            <a:off x="3989705" y="5343525"/>
            <a:ext cx="3684270" cy="1128395"/>
          </a:xfrm>
          <a:custGeom>
            <a:avLst/>
            <a:gdLst>
              <a:gd name="sw" fmla="*/ 1 w 5801"/>
              <a:gd name="sh" fmla="*/ 1 h 1777"/>
              <a:gd name="mins" fmla="min sw sh"/>
              <a:gd name="dsw" fmla="+- 0 sw mins"/>
              <a:gd name="dsh" fmla="+- 0 sh mins"/>
              <a:gd name="p0x0" fmla="*/ 300 w 5801"/>
              <a:gd name="p0y0" fmla="*/ 0 h 1777"/>
              <a:gd name="p0x1" fmla="*/ 5501 w 5801"/>
              <a:gd name="p0y1" fmla="*/ 0 h 1777"/>
              <a:gd name="p0x2" fmla="*/ 5667 w 5801"/>
              <a:gd name="p0y2" fmla="*/ 0 h 1777"/>
              <a:gd name="p0x3" fmla="*/ 5801 w 5801"/>
              <a:gd name="p0y3" fmla="*/ 134 h 1777"/>
              <a:gd name="p0x4" fmla="*/ 5801 w 5801"/>
              <a:gd name="p0y4" fmla="*/ 300 h 1777"/>
              <a:gd name="p0x5" fmla="*/ 5801 w 5801"/>
              <a:gd name="p0y5" fmla="*/ 1477 h 1777"/>
              <a:gd name="p0x6" fmla="*/ 5801 w 5801"/>
              <a:gd name="p0y6" fmla="*/ 1643 h 1777"/>
              <a:gd name="p0x7" fmla="*/ 5667 w 5801"/>
              <a:gd name="p0y7" fmla="*/ 1777 h 1777"/>
              <a:gd name="p0x8" fmla="*/ 5501 w 5801"/>
              <a:gd name="p0y8" fmla="*/ 1777 h 1777"/>
              <a:gd name="p0x9" fmla="*/ 300 w 5801"/>
              <a:gd name="p0y9" fmla="*/ 1777 h 1777"/>
              <a:gd name="p0x10" fmla="*/ 134 w 5801"/>
              <a:gd name="p0y10" fmla="*/ 1777 h 1777"/>
              <a:gd name="p0x11" fmla="*/ 0 w 5801"/>
              <a:gd name="p0y11" fmla="*/ 1643 h 1777"/>
              <a:gd name="p0x12" fmla="*/ 0 w 5801"/>
              <a:gd name="p0y12" fmla="*/ 1477 h 1777"/>
              <a:gd name="p0x13" fmla="*/ 0 w 5801"/>
              <a:gd name="p0y13" fmla="*/ 300 h 1777"/>
              <a:gd name="p0x14" fmla="*/ 0 w 5801"/>
              <a:gd name="p0y14" fmla="*/ 134 h 1777"/>
              <a:gd name="p0x15" fmla="*/ 134 w 5801"/>
              <a:gd name="p0y15" fmla="*/ 0 h 1777"/>
              <a:gd name="p0x16" fmla="*/ 300 w 5801"/>
              <a:gd name="p0y16" fmla="*/ 0 h 17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30"/>
            </p:custDataLst>
          </p:nvPr>
        </p:nvSpPr>
        <p:spPr>
          <a:xfrm>
            <a:off x="4184650" y="573595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7895" t="-1061" r="-7895" b="-1061"/>
          <a:stretch>
            <a:fillRect/>
          </a:stretch>
        </p:blipFill>
        <p:spPr>
          <a:xfrm>
            <a:off x="4251325" y="5798185"/>
            <a:ext cx="209550" cy="2139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4"/>
            </p:custDataLst>
          </p:nvPr>
        </p:nvSpPr>
        <p:spPr>
          <a:xfrm>
            <a:off x="4642466" y="5781675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三维交互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5"/>
            </p:custDataLst>
          </p:nvPr>
        </p:nvSpPr>
        <p:spPr>
          <a:xfrm>
            <a:off x="7931150" y="1585595"/>
            <a:ext cx="3684270" cy="551815"/>
          </a:xfrm>
          <a:custGeom>
            <a:avLst/>
            <a:gdLst>
              <a:gd name="sw" fmla="*/ 1 w 5801"/>
              <a:gd name="sh" fmla="*/ 1 h 868"/>
              <a:gd name="mins" fmla="min sw sh"/>
              <a:gd name="dsw" fmla="+- 0 sw mins"/>
              <a:gd name="dsh" fmla="+- 0 sh mins"/>
              <a:gd name="p0x0" fmla="*/ 300 w 5801"/>
              <a:gd name="p0y0" fmla="*/ 0 h 868"/>
              <a:gd name="p0x1" fmla="*/ 5501 w 5801"/>
              <a:gd name="p0y1" fmla="*/ 0 h 868"/>
              <a:gd name="p0x2" fmla="*/ 5667 w 5801"/>
              <a:gd name="p0y2" fmla="*/ 0 h 868"/>
              <a:gd name="p0x3" fmla="*/ 5801 w 5801"/>
              <a:gd name="p0y3" fmla="*/ 134 h 868"/>
              <a:gd name="p0x4" fmla="*/ 5801 w 5801"/>
              <a:gd name="p0y4" fmla="*/ 300 h 868"/>
              <a:gd name="p0x5" fmla="*/ 5801 w 5801"/>
              <a:gd name="p0y5" fmla="*/ 568 h 868"/>
              <a:gd name="p0x6" fmla="*/ 5801 w 5801"/>
              <a:gd name="p0y6" fmla="*/ 734 h 868"/>
              <a:gd name="p0x7" fmla="*/ 5667 w 5801"/>
              <a:gd name="p0y7" fmla="*/ 868 h 868"/>
              <a:gd name="p0x8" fmla="*/ 5501 w 5801"/>
              <a:gd name="p0y8" fmla="*/ 868 h 868"/>
              <a:gd name="p0x9" fmla="*/ 300 w 5801"/>
              <a:gd name="p0y9" fmla="*/ 868 h 868"/>
              <a:gd name="p0x10" fmla="*/ 134 w 5801"/>
              <a:gd name="p0y10" fmla="*/ 868 h 868"/>
              <a:gd name="p0x11" fmla="*/ 0 w 5801"/>
              <a:gd name="p0y11" fmla="*/ 734 h 868"/>
              <a:gd name="p0x12" fmla="*/ 0 w 5801"/>
              <a:gd name="p0y12" fmla="*/ 568 h 868"/>
              <a:gd name="p0x13" fmla="*/ 0 w 5801"/>
              <a:gd name="p0y13" fmla="*/ 300 h 868"/>
              <a:gd name="p0x14" fmla="*/ 0 w 5801"/>
              <a:gd name="p0y14" fmla="*/ 134 h 868"/>
              <a:gd name="p0x15" fmla="*/ 134 w 5801"/>
              <a:gd name="p0y15" fmla="*/ 0 h 868"/>
              <a:gd name="p0x16" fmla="*/ 300 w 5801"/>
              <a:gd name="p0y16" fmla="*/ 0 h 86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36"/>
            </p:custDataLst>
          </p:nvPr>
        </p:nvSpPr>
        <p:spPr>
          <a:xfrm>
            <a:off x="8126095" y="172783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t="-3333" b="-3333"/>
          <a:stretch>
            <a:fillRect/>
          </a:stretch>
        </p:blipFill>
        <p:spPr>
          <a:xfrm>
            <a:off x="8183245" y="1784985"/>
            <a:ext cx="152400" cy="15240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0"/>
            </p:custDataLst>
          </p:nvPr>
        </p:nvSpPr>
        <p:spPr>
          <a:xfrm>
            <a:off x="8507682" y="174739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手势识别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41"/>
            </p:custDataLst>
          </p:nvPr>
        </p:nvSpPr>
        <p:spPr>
          <a:xfrm>
            <a:off x="7931150" y="2223135"/>
            <a:ext cx="3684270" cy="551180"/>
          </a:xfrm>
          <a:custGeom>
            <a:avLst/>
            <a:gdLst>
              <a:gd name="sw" fmla="*/ 1 w 5801"/>
              <a:gd name="sh" fmla="*/ 1 h 868"/>
              <a:gd name="mins" fmla="min sw sh"/>
              <a:gd name="dsw" fmla="+- 0 sw mins"/>
              <a:gd name="dsh" fmla="+- 0 sh mins"/>
              <a:gd name="p0x0" fmla="*/ 300 w 5801"/>
              <a:gd name="p0y0" fmla="*/ 0 h 868"/>
              <a:gd name="p0x1" fmla="*/ 5501 w 5801"/>
              <a:gd name="p0y1" fmla="*/ 0 h 868"/>
              <a:gd name="p0x2" fmla="*/ 5667 w 5801"/>
              <a:gd name="p0y2" fmla="*/ 0 h 868"/>
              <a:gd name="p0x3" fmla="*/ 5801 w 5801"/>
              <a:gd name="p0y3" fmla="*/ 134 h 868"/>
              <a:gd name="p0x4" fmla="*/ 5801 w 5801"/>
              <a:gd name="p0y4" fmla="*/ 300 h 868"/>
              <a:gd name="p0x5" fmla="*/ 5801 w 5801"/>
              <a:gd name="p0y5" fmla="*/ 568 h 868"/>
              <a:gd name="p0x6" fmla="*/ 5801 w 5801"/>
              <a:gd name="p0y6" fmla="*/ 734 h 868"/>
              <a:gd name="p0x7" fmla="*/ 5667 w 5801"/>
              <a:gd name="p0y7" fmla="*/ 868 h 868"/>
              <a:gd name="p0x8" fmla="*/ 5501 w 5801"/>
              <a:gd name="p0y8" fmla="*/ 868 h 868"/>
              <a:gd name="p0x9" fmla="*/ 300 w 5801"/>
              <a:gd name="p0y9" fmla="*/ 868 h 868"/>
              <a:gd name="p0x10" fmla="*/ 134 w 5801"/>
              <a:gd name="p0y10" fmla="*/ 868 h 868"/>
              <a:gd name="p0x11" fmla="*/ 0 w 5801"/>
              <a:gd name="p0y11" fmla="*/ 734 h 868"/>
              <a:gd name="p0x12" fmla="*/ 0 w 5801"/>
              <a:gd name="p0y12" fmla="*/ 568 h 868"/>
              <a:gd name="p0x13" fmla="*/ 0 w 5801"/>
              <a:gd name="p0y13" fmla="*/ 300 h 868"/>
              <a:gd name="p0x14" fmla="*/ 0 w 5801"/>
              <a:gd name="p0y14" fmla="*/ 134 h 868"/>
              <a:gd name="p0x15" fmla="*/ 134 w 5801"/>
              <a:gd name="p0y15" fmla="*/ 0 h 868"/>
              <a:gd name="p0x16" fmla="*/ 300 w 5801"/>
              <a:gd name="p0y16" fmla="*/ 0 h 86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42"/>
            </p:custDataLst>
          </p:nvPr>
        </p:nvSpPr>
        <p:spPr>
          <a:xfrm>
            <a:off x="8126095" y="23653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/>
          <a:stretch>
            <a:fillRect/>
          </a:stretch>
        </p:blipFill>
        <p:spPr>
          <a:xfrm>
            <a:off x="8183245" y="2422525"/>
            <a:ext cx="152400" cy="1524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6"/>
            </p:custDataLst>
          </p:nvPr>
        </p:nvSpPr>
        <p:spPr>
          <a:xfrm>
            <a:off x="8507682" y="2384670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面部表情识别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7"/>
            </p:custDataLst>
          </p:nvPr>
        </p:nvSpPr>
        <p:spPr>
          <a:xfrm>
            <a:off x="7931150" y="2860040"/>
            <a:ext cx="3684270" cy="551815"/>
          </a:xfrm>
          <a:custGeom>
            <a:avLst/>
            <a:gdLst>
              <a:gd name="sw" fmla="*/ 1 w 5801"/>
              <a:gd name="sh" fmla="*/ 1 h 868"/>
              <a:gd name="mins" fmla="min sw sh"/>
              <a:gd name="dsw" fmla="+- 0 sw mins"/>
              <a:gd name="dsh" fmla="+- 0 sh mins"/>
              <a:gd name="p0x0" fmla="*/ 300 w 5801"/>
              <a:gd name="p0y0" fmla="*/ 0 h 868"/>
              <a:gd name="p0x1" fmla="*/ 5501 w 5801"/>
              <a:gd name="p0y1" fmla="*/ 0 h 868"/>
              <a:gd name="p0x2" fmla="*/ 5667 w 5801"/>
              <a:gd name="p0y2" fmla="*/ 0 h 868"/>
              <a:gd name="p0x3" fmla="*/ 5801 w 5801"/>
              <a:gd name="p0y3" fmla="*/ 134 h 868"/>
              <a:gd name="p0x4" fmla="*/ 5801 w 5801"/>
              <a:gd name="p0y4" fmla="*/ 300 h 868"/>
              <a:gd name="p0x5" fmla="*/ 5801 w 5801"/>
              <a:gd name="p0y5" fmla="*/ 568 h 868"/>
              <a:gd name="p0x6" fmla="*/ 5801 w 5801"/>
              <a:gd name="p0y6" fmla="*/ 734 h 868"/>
              <a:gd name="p0x7" fmla="*/ 5667 w 5801"/>
              <a:gd name="p0y7" fmla="*/ 868 h 868"/>
              <a:gd name="p0x8" fmla="*/ 5501 w 5801"/>
              <a:gd name="p0y8" fmla="*/ 868 h 868"/>
              <a:gd name="p0x9" fmla="*/ 300 w 5801"/>
              <a:gd name="p0y9" fmla="*/ 868 h 868"/>
              <a:gd name="p0x10" fmla="*/ 134 w 5801"/>
              <a:gd name="p0y10" fmla="*/ 868 h 868"/>
              <a:gd name="p0x11" fmla="*/ 0 w 5801"/>
              <a:gd name="p0y11" fmla="*/ 734 h 868"/>
              <a:gd name="p0x12" fmla="*/ 0 w 5801"/>
              <a:gd name="p0y12" fmla="*/ 568 h 868"/>
              <a:gd name="p0x13" fmla="*/ 0 w 5801"/>
              <a:gd name="p0y13" fmla="*/ 300 h 868"/>
              <a:gd name="p0x14" fmla="*/ 0 w 5801"/>
              <a:gd name="p0y14" fmla="*/ 134 h 868"/>
              <a:gd name="p0x15" fmla="*/ 134 w 5801"/>
              <a:gd name="p0y15" fmla="*/ 0 h 868"/>
              <a:gd name="p0x16" fmla="*/ 300 w 5801"/>
              <a:gd name="p0y16" fmla="*/ 0 h 86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48"/>
            </p:custDataLst>
          </p:nvPr>
        </p:nvSpPr>
        <p:spPr>
          <a:xfrm>
            <a:off x="8126095" y="300228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t="-7143" b="-7143"/>
          <a:stretch>
            <a:fillRect/>
          </a:stretch>
        </p:blipFill>
        <p:spPr>
          <a:xfrm>
            <a:off x="8173720" y="3059430"/>
            <a:ext cx="171450" cy="15240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2"/>
            </p:custDataLst>
          </p:nvPr>
        </p:nvSpPr>
        <p:spPr>
          <a:xfrm>
            <a:off x="8507682" y="3021959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眼动跟踪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53"/>
            </p:custDataLst>
          </p:nvPr>
        </p:nvSpPr>
        <p:spPr>
          <a:xfrm>
            <a:off x="7931150" y="3497580"/>
            <a:ext cx="3684270" cy="551180"/>
          </a:xfrm>
          <a:custGeom>
            <a:avLst/>
            <a:gdLst>
              <a:gd name="sw" fmla="*/ 1 w 5801"/>
              <a:gd name="sh" fmla="*/ 1 h 868"/>
              <a:gd name="mins" fmla="min sw sh"/>
              <a:gd name="dsw" fmla="+- 0 sw mins"/>
              <a:gd name="dsh" fmla="+- 0 sh mins"/>
              <a:gd name="p0x0" fmla="*/ 300 w 5801"/>
              <a:gd name="p0y0" fmla="*/ 0 h 868"/>
              <a:gd name="p0x1" fmla="*/ 5501 w 5801"/>
              <a:gd name="p0y1" fmla="*/ 0 h 868"/>
              <a:gd name="p0x2" fmla="*/ 5667 w 5801"/>
              <a:gd name="p0y2" fmla="*/ 0 h 868"/>
              <a:gd name="p0x3" fmla="*/ 5801 w 5801"/>
              <a:gd name="p0y3" fmla="*/ 134 h 868"/>
              <a:gd name="p0x4" fmla="*/ 5801 w 5801"/>
              <a:gd name="p0y4" fmla="*/ 300 h 868"/>
              <a:gd name="p0x5" fmla="*/ 5801 w 5801"/>
              <a:gd name="p0y5" fmla="*/ 568 h 868"/>
              <a:gd name="p0x6" fmla="*/ 5801 w 5801"/>
              <a:gd name="p0y6" fmla="*/ 734 h 868"/>
              <a:gd name="p0x7" fmla="*/ 5667 w 5801"/>
              <a:gd name="p0y7" fmla="*/ 868 h 868"/>
              <a:gd name="p0x8" fmla="*/ 5501 w 5801"/>
              <a:gd name="p0y8" fmla="*/ 868 h 868"/>
              <a:gd name="p0x9" fmla="*/ 300 w 5801"/>
              <a:gd name="p0y9" fmla="*/ 868 h 868"/>
              <a:gd name="p0x10" fmla="*/ 134 w 5801"/>
              <a:gd name="p0y10" fmla="*/ 868 h 868"/>
              <a:gd name="p0x11" fmla="*/ 0 w 5801"/>
              <a:gd name="p0y11" fmla="*/ 734 h 868"/>
              <a:gd name="p0x12" fmla="*/ 0 w 5801"/>
              <a:gd name="p0y12" fmla="*/ 568 h 868"/>
              <a:gd name="p0x13" fmla="*/ 0 w 5801"/>
              <a:gd name="p0y13" fmla="*/ 300 h 868"/>
              <a:gd name="p0x14" fmla="*/ 0 w 5801"/>
              <a:gd name="p0y14" fmla="*/ 134 h 868"/>
              <a:gd name="p0x15" fmla="*/ 134 w 5801"/>
              <a:gd name="p0y15" fmla="*/ 0 h 868"/>
              <a:gd name="p0x16" fmla="*/ 300 w 5801"/>
              <a:gd name="p0y16" fmla="*/ 0 h 86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54"/>
            </p:custDataLst>
          </p:nvPr>
        </p:nvSpPr>
        <p:spPr>
          <a:xfrm>
            <a:off x="8126095" y="36398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/>
          <a:stretch>
            <a:fillRect/>
          </a:stretch>
        </p:blipFill>
        <p:spPr>
          <a:xfrm>
            <a:off x="8202295" y="3696970"/>
            <a:ext cx="114300" cy="15240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58"/>
            </p:custDataLst>
          </p:nvPr>
        </p:nvSpPr>
        <p:spPr>
          <a:xfrm>
            <a:off x="8507682" y="3659238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语音识别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59"/>
            </p:custDataLst>
          </p:nvPr>
        </p:nvSpPr>
        <p:spPr>
          <a:xfrm>
            <a:off x="7931150" y="4172585"/>
            <a:ext cx="3684270" cy="2299335"/>
          </a:xfrm>
          <a:custGeom>
            <a:avLst/>
            <a:gdLst>
              <a:gd name="sw" fmla="*/ 1 w 5801"/>
              <a:gd name="sh" fmla="*/ 1 h 3620"/>
              <a:gd name="mins" fmla="min sw sh"/>
              <a:gd name="dsw" fmla="+- 0 sw mins"/>
              <a:gd name="dsh" fmla="+- 0 sh mins"/>
              <a:gd name="p0x0" fmla="*/ 300 w 5801"/>
              <a:gd name="p0y0" fmla="*/ 0 h 3620"/>
              <a:gd name="p0x1" fmla="*/ 5501 w 5801"/>
              <a:gd name="p0y1" fmla="*/ 0 h 3620"/>
              <a:gd name="p0x2" fmla="*/ 5667 w 5801"/>
              <a:gd name="p0y2" fmla="*/ 0 h 3620"/>
              <a:gd name="p0x3" fmla="*/ 5801 w 5801"/>
              <a:gd name="p0y3" fmla="*/ 134 h 3620"/>
              <a:gd name="p0x4" fmla="*/ 5801 w 5801"/>
              <a:gd name="p0y4" fmla="*/ 300 h 3620"/>
              <a:gd name="p0x5" fmla="*/ 5801 w 5801"/>
              <a:gd name="p0y5" fmla="*/ 3320 h 3620"/>
              <a:gd name="p0x6" fmla="*/ 5801 w 5801"/>
              <a:gd name="p0y6" fmla="*/ 3486 h 3620"/>
              <a:gd name="p0x7" fmla="*/ 5667 w 5801"/>
              <a:gd name="p0y7" fmla="*/ 3620 h 3620"/>
              <a:gd name="p0x8" fmla="*/ 5501 w 5801"/>
              <a:gd name="p0y8" fmla="*/ 3620 h 3620"/>
              <a:gd name="p0x9" fmla="*/ 300 w 5801"/>
              <a:gd name="p0y9" fmla="*/ 3620 h 3620"/>
              <a:gd name="p0x10" fmla="*/ 134 w 5801"/>
              <a:gd name="p0y10" fmla="*/ 3620 h 3620"/>
              <a:gd name="p0x11" fmla="*/ 0 w 5801"/>
              <a:gd name="p0y11" fmla="*/ 3486 h 3620"/>
              <a:gd name="p0x12" fmla="*/ 0 w 5801"/>
              <a:gd name="p0y12" fmla="*/ 3320 h 3620"/>
              <a:gd name="p0x13" fmla="*/ 0 w 5801"/>
              <a:gd name="p0y13" fmla="*/ 300 h 3620"/>
              <a:gd name="p0x14" fmla="*/ 0 w 5801"/>
              <a:gd name="p0y14" fmla="*/ 134 h 3620"/>
              <a:gd name="p0x15" fmla="*/ 134 w 5801"/>
              <a:gd name="p0y15" fmla="*/ 0 h 3620"/>
              <a:gd name="p0x16" fmla="*/ 300 w 5801"/>
              <a:gd name="p0y16" fmla="*/ 0 h 36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60"/>
            </p:custDataLst>
          </p:nvPr>
        </p:nvSpPr>
        <p:spPr>
          <a:xfrm>
            <a:off x="8050482" y="5013131"/>
            <a:ext cx="344611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系统集成能力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61"/>
            </p:custDataLst>
          </p:nvPr>
        </p:nvSpPr>
        <p:spPr>
          <a:xfrm>
            <a:off x="8049895" y="5355590"/>
            <a:ext cx="762635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62"/>
            </p:custDataLst>
          </p:nvPr>
        </p:nvSpPr>
        <p:spPr>
          <a:xfrm>
            <a:off x="8126682" y="5394131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信息同步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63"/>
            </p:custDataLst>
          </p:nvPr>
        </p:nvSpPr>
        <p:spPr>
          <a:xfrm>
            <a:off x="8888730" y="535559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64"/>
            </p:custDataLst>
          </p:nvPr>
        </p:nvSpPr>
        <p:spPr>
          <a:xfrm>
            <a:off x="8964958" y="5394131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模型标定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65"/>
            </p:custDataLst>
          </p:nvPr>
        </p:nvSpPr>
        <p:spPr>
          <a:xfrm>
            <a:off x="9726930" y="535559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66"/>
            </p:custDataLst>
          </p:nvPr>
        </p:nvSpPr>
        <p:spPr>
          <a:xfrm>
            <a:off x="9803235" y="5394131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数据转换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任意多边形 50"/>
          <p:cNvSpPr/>
          <p:nvPr>
            <p:custDataLst>
              <p:tags r:id="rId67"/>
            </p:custDataLst>
          </p:nvPr>
        </p:nvSpPr>
        <p:spPr>
          <a:xfrm>
            <a:off x="10565130" y="535559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68"/>
            </p:custDataLst>
          </p:nvPr>
        </p:nvSpPr>
        <p:spPr>
          <a:xfrm>
            <a:off x="10641502" y="5394131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识别合成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关键技术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真实感实时绘制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507626" y="2768946"/>
            <a:ext cx="3202638" cy="9286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60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≥30</a:t>
            </a:r>
            <a:r>
              <a:rPr lang="zh-CN"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帧</a:t>
            </a:r>
            <a:r>
              <a:rPr lang="en-US" altLang="zh-CN"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</a:t>
            </a:r>
            <a:endParaRPr lang="zh-CN" altLang="en-US"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927774" y="3790979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实时性要求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956349" y="4163406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画面更新频率标准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699174" y="4475797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避免迟滞，保证流畅体验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6"/>
            </p:custDataLst>
          </p:nvPr>
        </p:nvSpPr>
        <p:spPr>
          <a:xfrm>
            <a:off x="5150485" y="5905500"/>
            <a:ext cx="6470015" cy="571500"/>
          </a:xfrm>
          <a:custGeom>
            <a:avLst/>
            <a:gdLst>
              <a:gd name="sw" fmla="*/ 1 w 10188"/>
              <a:gd name="sh" fmla="*/ 1 h 900"/>
              <a:gd name="mins" fmla="min sw sh"/>
              <a:gd name="dsw" fmla="+- 0 sw mins"/>
              <a:gd name="dsh" fmla="+- 0 sh mins"/>
              <a:gd name="p0x0" fmla="*/ 180 w 10188"/>
              <a:gd name="p0y0" fmla="*/ 0 h 900"/>
              <a:gd name="p0x1" fmla="*/ 10008 w 10188"/>
              <a:gd name="p0y1" fmla="*/ 0 h 900"/>
              <a:gd name="p0x2" fmla="*/ 10107 w 10188"/>
              <a:gd name="p0y2" fmla="*/ 0 h 900"/>
              <a:gd name="p0x3" fmla="*/ 10188 w 10188"/>
              <a:gd name="p0y3" fmla="*/ 80 h 900"/>
              <a:gd name="p0x4" fmla="*/ 10188 w 10188"/>
              <a:gd name="p0y4" fmla="*/ 180 h 900"/>
              <a:gd name="p0x5" fmla="*/ 10188 w 10188"/>
              <a:gd name="p0y5" fmla="*/ 720 h 900"/>
              <a:gd name="p0x6" fmla="*/ 10188 w 10188"/>
              <a:gd name="p0y6" fmla="*/ 819 h 900"/>
              <a:gd name="p0x7" fmla="*/ 10107 w 10188"/>
              <a:gd name="p0y7" fmla="*/ 900 h 900"/>
              <a:gd name="p0x8" fmla="*/ 10008 w 10188"/>
              <a:gd name="p0y8" fmla="*/ 900 h 900"/>
              <a:gd name="p0x9" fmla="*/ 180 w 10188"/>
              <a:gd name="p0y9" fmla="*/ 900 h 900"/>
              <a:gd name="p0x10" fmla="*/ 80 w 10188"/>
              <a:gd name="p0y10" fmla="*/ 900 h 900"/>
              <a:gd name="p0x11" fmla="*/ 0 w 10188"/>
              <a:gd name="p0y11" fmla="*/ 819 h 900"/>
              <a:gd name="p0x12" fmla="*/ 0 w 10188"/>
              <a:gd name="p0y12" fmla="*/ 720 h 900"/>
              <a:gd name="p0x13" fmla="*/ 0 w 10188"/>
              <a:gd name="p0y13" fmla="*/ 180 h 900"/>
              <a:gd name="p0x14" fmla="*/ 0 w 10188"/>
              <a:gd name="p0y14" fmla="*/ 80 h 900"/>
              <a:gd name="p0x15" fmla="*/ 80 w 10188"/>
              <a:gd name="p0y15" fmla="*/ 0 h 900"/>
              <a:gd name="p0x16" fmla="*/ 180 w 10188"/>
              <a:gd name="p0y16" fmla="*/ 0 h 9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7"/>
            </p:custDataLst>
          </p:nvPr>
        </p:nvSpPr>
        <p:spPr>
          <a:xfrm>
            <a:off x="5302885" y="60198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4259" t="-1212" r="-4259" b="-1212"/>
          <a:stretch>
            <a:fillRect/>
          </a:stretch>
        </p:blipFill>
        <p:spPr>
          <a:xfrm>
            <a:off x="5381625" y="6081395"/>
            <a:ext cx="186055" cy="2146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11"/>
            </p:custDataLst>
          </p:nvPr>
        </p:nvSpPr>
        <p:spPr>
          <a:xfrm>
            <a:off x="5760691" y="6024563"/>
            <a:ext cx="3429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当视点改变时，图形显示速度必须跟上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12"/>
            </p:custDataLst>
          </p:nvPr>
        </p:nvSpPr>
        <p:spPr>
          <a:xfrm>
            <a:off x="5155565" y="1109345"/>
            <a:ext cx="6459855" cy="1476375"/>
          </a:xfrm>
          <a:custGeom>
            <a:avLst/>
            <a:gdLst>
              <a:gd name="sw" fmla="*/ 1 w 10173"/>
              <a:gd name="sh" fmla="*/ 1 h 2325"/>
              <a:gd name="mins" fmla="min sw sh"/>
              <a:gd name="dsw" fmla="+- 0 sw mins"/>
              <a:gd name="dsh" fmla="+- 0 sh mins"/>
              <a:gd name="p0x0" fmla="*/ 300 w 10173"/>
              <a:gd name="p0y0" fmla="*/ 0 h 2325"/>
              <a:gd name="p0x1" fmla="*/ 9873 w 10173"/>
              <a:gd name="p0y1" fmla="*/ 0 h 2325"/>
              <a:gd name="p0x2" fmla="*/ 10038 w 10173"/>
              <a:gd name="p0y2" fmla="*/ 0 h 2325"/>
              <a:gd name="p0x3" fmla="*/ 10173 w 10173"/>
              <a:gd name="p0y3" fmla="*/ 134 h 2325"/>
              <a:gd name="p0x4" fmla="*/ 10173 w 10173"/>
              <a:gd name="p0y4" fmla="*/ 300 h 2325"/>
              <a:gd name="p0x5" fmla="*/ 10173 w 10173"/>
              <a:gd name="p0y5" fmla="*/ 2025 h 2325"/>
              <a:gd name="p0x6" fmla="*/ 10173 w 10173"/>
              <a:gd name="p0y6" fmla="*/ 2190 h 2325"/>
              <a:gd name="p0x7" fmla="*/ 10038 w 10173"/>
              <a:gd name="p0y7" fmla="*/ 2325 h 2325"/>
              <a:gd name="p0x8" fmla="*/ 9873 w 10173"/>
              <a:gd name="p0y8" fmla="*/ 2325 h 2325"/>
              <a:gd name="p0x9" fmla="*/ 300 w 10173"/>
              <a:gd name="p0y9" fmla="*/ 2325 h 2325"/>
              <a:gd name="p0x10" fmla="*/ 134 w 10173"/>
              <a:gd name="p0y10" fmla="*/ 2325 h 2325"/>
              <a:gd name="p0x11" fmla="*/ 0 w 10173"/>
              <a:gd name="p0y11" fmla="*/ 2190 h 2325"/>
              <a:gd name="p0x12" fmla="*/ 0 w 10173"/>
              <a:gd name="p0y12" fmla="*/ 2025 h 2325"/>
              <a:gd name="p0x13" fmla="*/ 0 w 10173"/>
              <a:gd name="p0y13" fmla="*/ 300 h 2325"/>
              <a:gd name="p0x14" fmla="*/ 0 w 10173"/>
              <a:gd name="p0y14" fmla="*/ 134 h 2325"/>
              <a:gd name="p0x15" fmla="*/ 134 w 10173"/>
              <a:gd name="p0y15" fmla="*/ 0 h 2325"/>
              <a:gd name="p0x16" fmla="*/ 300 w 10173"/>
              <a:gd name="p0y16" fmla="*/ 0 h 23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13"/>
            </p:custDataLst>
          </p:nvPr>
        </p:nvSpPr>
        <p:spPr>
          <a:xfrm>
            <a:off x="5350510" y="14439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9091" t="-5278" r="-9091" b="-5278"/>
          <a:stretch>
            <a:fillRect/>
          </a:stretch>
        </p:blipFill>
        <p:spPr>
          <a:xfrm>
            <a:off x="5436235" y="1524635"/>
            <a:ext cx="247650" cy="2527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7"/>
            </p:custDataLst>
          </p:nvPr>
        </p:nvSpPr>
        <p:spPr>
          <a:xfrm>
            <a:off x="5884516" y="1495444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几何真实感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8"/>
            </p:custDataLst>
          </p:nvPr>
        </p:nvSpPr>
        <p:spPr>
          <a:xfrm>
            <a:off x="5351116" y="1962169"/>
            <a:ext cx="606935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精确的三维模型与空间结构还原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9"/>
            </p:custDataLst>
          </p:nvPr>
        </p:nvSpPr>
        <p:spPr>
          <a:xfrm>
            <a:off x="5155565" y="2709545"/>
            <a:ext cx="6459855" cy="1476375"/>
          </a:xfrm>
          <a:custGeom>
            <a:avLst/>
            <a:gdLst>
              <a:gd name="sw" fmla="*/ 1 w 10173"/>
              <a:gd name="sh" fmla="*/ 1 h 2325"/>
              <a:gd name="mins" fmla="min sw sh"/>
              <a:gd name="dsw" fmla="+- 0 sw mins"/>
              <a:gd name="dsh" fmla="+- 0 sh mins"/>
              <a:gd name="p0x0" fmla="*/ 300 w 10173"/>
              <a:gd name="p0y0" fmla="*/ 0 h 2325"/>
              <a:gd name="p0x1" fmla="*/ 9873 w 10173"/>
              <a:gd name="p0y1" fmla="*/ 0 h 2325"/>
              <a:gd name="p0x2" fmla="*/ 10038 w 10173"/>
              <a:gd name="p0y2" fmla="*/ 0 h 2325"/>
              <a:gd name="p0x3" fmla="*/ 10173 w 10173"/>
              <a:gd name="p0y3" fmla="*/ 134 h 2325"/>
              <a:gd name="p0x4" fmla="*/ 10173 w 10173"/>
              <a:gd name="p0y4" fmla="*/ 300 h 2325"/>
              <a:gd name="p0x5" fmla="*/ 10173 w 10173"/>
              <a:gd name="p0y5" fmla="*/ 2025 h 2325"/>
              <a:gd name="p0x6" fmla="*/ 10173 w 10173"/>
              <a:gd name="p0y6" fmla="*/ 2190 h 2325"/>
              <a:gd name="p0x7" fmla="*/ 10038 w 10173"/>
              <a:gd name="p0y7" fmla="*/ 2325 h 2325"/>
              <a:gd name="p0x8" fmla="*/ 9873 w 10173"/>
              <a:gd name="p0y8" fmla="*/ 2325 h 2325"/>
              <a:gd name="p0x9" fmla="*/ 300 w 10173"/>
              <a:gd name="p0y9" fmla="*/ 2325 h 2325"/>
              <a:gd name="p0x10" fmla="*/ 134 w 10173"/>
              <a:gd name="p0y10" fmla="*/ 2325 h 2325"/>
              <a:gd name="p0x11" fmla="*/ 0 w 10173"/>
              <a:gd name="p0y11" fmla="*/ 2190 h 2325"/>
              <a:gd name="p0x12" fmla="*/ 0 w 10173"/>
              <a:gd name="p0y12" fmla="*/ 2025 h 2325"/>
              <a:gd name="p0x13" fmla="*/ 0 w 10173"/>
              <a:gd name="p0y13" fmla="*/ 300 h 2325"/>
              <a:gd name="p0x14" fmla="*/ 0 w 10173"/>
              <a:gd name="p0y14" fmla="*/ 134 h 2325"/>
              <a:gd name="p0x15" fmla="*/ 134 w 10173"/>
              <a:gd name="p0y15" fmla="*/ 0 h 2325"/>
              <a:gd name="p0x16" fmla="*/ 300 w 10173"/>
              <a:gd name="p0y16" fmla="*/ 0 h 23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20"/>
            </p:custDataLst>
          </p:nvPr>
        </p:nvSpPr>
        <p:spPr>
          <a:xfrm>
            <a:off x="5350510" y="30441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8511" r="-8511"/>
          <a:stretch>
            <a:fillRect/>
          </a:stretch>
        </p:blipFill>
        <p:spPr>
          <a:xfrm>
            <a:off x="5450840" y="3124835"/>
            <a:ext cx="219075" cy="2527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4"/>
            </p:custDataLst>
          </p:nvPr>
        </p:nvSpPr>
        <p:spPr>
          <a:xfrm>
            <a:off x="5884516" y="3095644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行为真实感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5"/>
            </p:custDataLst>
          </p:nvPr>
        </p:nvSpPr>
        <p:spPr>
          <a:xfrm>
            <a:off x="5351116" y="3562369"/>
            <a:ext cx="606935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物理规律与交互响应的自然模拟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6"/>
            </p:custDataLst>
          </p:nvPr>
        </p:nvSpPr>
        <p:spPr>
          <a:xfrm>
            <a:off x="5155565" y="4309745"/>
            <a:ext cx="6459855" cy="1476375"/>
          </a:xfrm>
          <a:custGeom>
            <a:avLst/>
            <a:gdLst>
              <a:gd name="sw" fmla="*/ 1 w 10173"/>
              <a:gd name="sh" fmla="*/ 1 h 2325"/>
              <a:gd name="mins" fmla="min sw sh"/>
              <a:gd name="dsw" fmla="+- 0 sw mins"/>
              <a:gd name="dsh" fmla="+- 0 sh mins"/>
              <a:gd name="p0x0" fmla="*/ 300 w 10173"/>
              <a:gd name="p0y0" fmla="*/ 0 h 2325"/>
              <a:gd name="p0x1" fmla="*/ 9873 w 10173"/>
              <a:gd name="p0y1" fmla="*/ 0 h 2325"/>
              <a:gd name="p0x2" fmla="*/ 10038 w 10173"/>
              <a:gd name="p0y2" fmla="*/ 0 h 2325"/>
              <a:gd name="p0x3" fmla="*/ 10173 w 10173"/>
              <a:gd name="p0y3" fmla="*/ 134 h 2325"/>
              <a:gd name="p0x4" fmla="*/ 10173 w 10173"/>
              <a:gd name="p0y4" fmla="*/ 300 h 2325"/>
              <a:gd name="p0x5" fmla="*/ 10173 w 10173"/>
              <a:gd name="p0y5" fmla="*/ 2025 h 2325"/>
              <a:gd name="p0x6" fmla="*/ 10173 w 10173"/>
              <a:gd name="p0y6" fmla="*/ 2190 h 2325"/>
              <a:gd name="p0x7" fmla="*/ 10038 w 10173"/>
              <a:gd name="p0y7" fmla="*/ 2325 h 2325"/>
              <a:gd name="p0x8" fmla="*/ 9873 w 10173"/>
              <a:gd name="p0y8" fmla="*/ 2325 h 2325"/>
              <a:gd name="p0x9" fmla="*/ 300 w 10173"/>
              <a:gd name="p0y9" fmla="*/ 2325 h 2325"/>
              <a:gd name="p0x10" fmla="*/ 134 w 10173"/>
              <a:gd name="p0y10" fmla="*/ 2325 h 2325"/>
              <a:gd name="p0x11" fmla="*/ 0 w 10173"/>
              <a:gd name="p0y11" fmla="*/ 2190 h 2325"/>
              <a:gd name="p0x12" fmla="*/ 0 w 10173"/>
              <a:gd name="p0y12" fmla="*/ 2025 h 2325"/>
              <a:gd name="p0x13" fmla="*/ 0 w 10173"/>
              <a:gd name="p0y13" fmla="*/ 300 h 2325"/>
              <a:gd name="p0x14" fmla="*/ 0 w 10173"/>
              <a:gd name="p0y14" fmla="*/ 134 h 2325"/>
              <a:gd name="p0x15" fmla="*/ 134 w 10173"/>
              <a:gd name="p0y15" fmla="*/ 0 h 2325"/>
              <a:gd name="p0x16" fmla="*/ 300 w 10173"/>
              <a:gd name="p0y16" fmla="*/ 0 h 23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7"/>
            </p:custDataLst>
          </p:nvPr>
        </p:nvSpPr>
        <p:spPr>
          <a:xfrm>
            <a:off x="5350510" y="46443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6795" t="-1026" r="-6795" b="-1026"/>
          <a:stretch>
            <a:fillRect/>
          </a:stretch>
        </p:blipFill>
        <p:spPr>
          <a:xfrm>
            <a:off x="5419725" y="4725035"/>
            <a:ext cx="281305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31"/>
            </p:custDataLst>
          </p:nvPr>
        </p:nvSpPr>
        <p:spPr>
          <a:xfrm>
            <a:off x="5884516" y="4695844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光照真实感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32"/>
            </p:custDataLst>
          </p:nvPr>
        </p:nvSpPr>
        <p:spPr>
          <a:xfrm>
            <a:off x="5351116" y="5162569"/>
            <a:ext cx="606935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光影效果与材质反射的逼真渲染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关键技术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三维虚拟声音与碰撞检测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4700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4111" t="-10303" r="-4111" b="-10303"/>
          <a:stretch>
            <a:fillRect/>
          </a:stretch>
        </p:blipFill>
        <p:spPr>
          <a:xfrm>
            <a:off x="826135" y="1550670"/>
            <a:ext cx="30924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496873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三维虚拟声音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027415"/>
            <a:ext cx="44519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双音箱虚拟环绕声技术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，实现声源位置的精准空间定位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633681"/>
            <a:ext cx="1800225" cy="7305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7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环绕</a:t>
            </a:r>
            <a:endParaRPr sz="47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009775" y="2884665"/>
            <a:ext cx="21336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立体声场模拟</a:t>
            </a:r>
            <a:endParaRPr sz="24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38906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43167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4762" t="-5278" r="-4762" b="-5278"/>
          <a:stretch>
            <a:fillRect/>
          </a:stretch>
        </p:blipFill>
        <p:spPr>
          <a:xfrm>
            <a:off x="871220" y="4397375"/>
            <a:ext cx="219075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04925" y="4343429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碰撞检测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771525" y="4873971"/>
            <a:ext cx="234813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系统实时性的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核心瓶颈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771525" y="5176866"/>
            <a:ext cx="2210991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30~50</a:t>
            </a:r>
            <a:endParaRPr sz="4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2487216" y="5369271"/>
            <a:ext cx="745255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ms</a:t>
            </a:r>
            <a:endParaRPr sz="2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771525" y="5817841"/>
            <a:ext cx="445196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必须在时限内完成检测与反应</a:t>
            </a:r>
            <a:endParaRPr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5693410" y="1108075"/>
            <a:ext cx="5923915" cy="1057275"/>
          </a:xfrm>
          <a:custGeom>
            <a:avLst/>
            <a:gdLst>
              <a:gd name="sw" fmla="*/ 1 w 13861"/>
              <a:gd name="sh" fmla="*/ 1 h 2475"/>
              <a:gd name="mins" fmla="min sw sh"/>
              <a:gd name="dsw" fmla="+- 0 sw mins"/>
              <a:gd name="dsh" fmla="+- 0 sh mins"/>
              <a:gd name="p0x0" fmla="*/ 300 w 13861"/>
              <a:gd name="p0y0" fmla="*/ 0 h 2475"/>
              <a:gd name="p0x1" fmla="*/ 13561 w 13861"/>
              <a:gd name="p0y1" fmla="*/ 0 h 2475"/>
              <a:gd name="p0x2" fmla="*/ 13726 w 13861"/>
              <a:gd name="p0y2" fmla="*/ 0 h 2475"/>
              <a:gd name="p0x3" fmla="*/ 13861 w 13861"/>
              <a:gd name="p0y3" fmla="*/ 134 h 2475"/>
              <a:gd name="p0x4" fmla="*/ 13861 w 13861"/>
              <a:gd name="p0y4" fmla="*/ 300 h 2475"/>
              <a:gd name="p0x5" fmla="*/ 13861 w 13861"/>
              <a:gd name="p0y5" fmla="*/ 2175 h 2475"/>
              <a:gd name="p0x6" fmla="*/ 13861 w 13861"/>
              <a:gd name="p0y6" fmla="*/ 2340 h 2475"/>
              <a:gd name="p0x7" fmla="*/ 13726 w 13861"/>
              <a:gd name="p0y7" fmla="*/ 2475 h 2475"/>
              <a:gd name="p0x8" fmla="*/ 13561 w 13861"/>
              <a:gd name="p0y8" fmla="*/ 2475 h 2475"/>
              <a:gd name="p0x9" fmla="*/ 300 w 13861"/>
              <a:gd name="p0y9" fmla="*/ 2475 h 2475"/>
              <a:gd name="p0x10" fmla="*/ 134 w 13861"/>
              <a:gd name="p0y10" fmla="*/ 2475 h 2475"/>
              <a:gd name="p0x11" fmla="*/ 0 w 13861"/>
              <a:gd name="p0y11" fmla="*/ 2340 h 2475"/>
              <a:gd name="p0x12" fmla="*/ 0 w 13861"/>
              <a:gd name="p0y12" fmla="*/ 2175 h 2475"/>
              <a:gd name="p0x13" fmla="*/ 0 w 13861"/>
              <a:gd name="p0y13" fmla="*/ 300 h 2475"/>
              <a:gd name="p0x14" fmla="*/ 0 w 13861"/>
              <a:gd name="p0y14" fmla="*/ 134 h 2475"/>
              <a:gd name="p0x15" fmla="*/ 134 w 13861"/>
              <a:gd name="p0y15" fmla="*/ 0 h 2475"/>
              <a:gd name="p0x16" fmla="*/ 300 w 13861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6411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5824220" y="1342390"/>
            <a:ext cx="282575" cy="28194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882005" y="1396365"/>
            <a:ext cx="167005" cy="17018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6183630" y="1360170"/>
            <a:ext cx="1615440" cy="2457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4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准确判断声源位置</a:t>
            </a:r>
            <a:endParaRPr sz="141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5824855" y="1717040"/>
            <a:ext cx="5661025" cy="2209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通过空间音频算法计算声源与听者的相对位置关系，构建三维声场定位感知</a:t>
            </a:r>
            <a:endParaRPr sz="100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5693410" y="2185035"/>
            <a:ext cx="5923915" cy="1057910"/>
          </a:xfrm>
          <a:custGeom>
            <a:avLst/>
            <a:gdLst>
              <a:gd name="sw" fmla="*/ 1 w 13861"/>
              <a:gd name="sh" fmla="*/ 1 h 2475"/>
              <a:gd name="mins" fmla="min sw sh"/>
              <a:gd name="dsw" fmla="+- 0 sw mins"/>
              <a:gd name="dsh" fmla="+- 0 sh mins"/>
              <a:gd name="p0x0" fmla="*/ 300 w 13861"/>
              <a:gd name="p0y0" fmla="*/ 0 h 2475"/>
              <a:gd name="p0x1" fmla="*/ 13561 w 13861"/>
              <a:gd name="p0y1" fmla="*/ 0 h 2475"/>
              <a:gd name="p0x2" fmla="*/ 13726 w 13861"/>
              <a:gd name="p0y2" fmla="*/ 0 h 2475"/>
              <a:gd name="p0x3" fmla="*/ 13861 w 13861"/>
              <a:gd name="p0y3" fmla="*/ 134 h 2475"/>
              <a:gd name="p0x4" fmla="*/ 13861 w 13861"/>
              <a:gd name="p0y4" fmla="*/ 300 h 2475"/>
              <a:gd name="p0x5" fmla="*/ 13861 w 13861"/>
              <a:gd name="p0y5" fmla="*/ 2175 h 2475"/>
              <a:gd name="p0x6" fmla="*/ 13861 w 13861"/>
              <a:gd name="p0y6" fmla="*/ 2340 h 2475"/>
              <a:gd name="p0x7" fmla="*/ 13726 w 13861"/>
              <a:gd name="p0y7" fmla="*/ 2475 h 2475"/>
              <a:gd name="p0x8" fmla="*/ 13561 w 13861"/>
              <a:gd name="p0y8" fmla="*/ 2475 h 2475"/>
              <a:gd name="p0x9" fmla="*/ 300 w 13861"/>
              <a:gd name="p0y9" fmla="*/ 2475 h 2475"/>
              <a:gd name="p0x10" fmla="*/ 134 w 13861"/>
              <a:gd name="p0y10" fmla="*/ 2475 h 2475"/>
              <a:gd name="p0x11" fmla="*/ 0 w 13861"/>
              <a:gd name="p0y11" fmla="*/ 2340 h 2475"/>
              <a:gd name="p0x12" fmla="*/ 0 w 13861"/>
              <a:gd name="p0y12" fmla="*/ 2175 h 2475"/>
              <a:gd name="p0x13" fmla="*/ 0 w 13861"/>
              <a:gd name="p0y13" fmla="*/ 300 h 2475"/>
              <a:gd name="p0x14" fmla="*/ 0 w 13861"/>
              <a:gd name="p0y14" fmla="*/ 134 h 2475"/>
              <a:gd name="p0x15" fmla="*/ 134 w 13861"/>
              <a:gd name="p0y15" fmla="*/ 0 h 2475"/>
              <a:gd name="p0x16" fmla="*/ 300 w 13861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6411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5824220" y="2419350"/>
            <a:ext cx="282575" cy="28194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273" t="-7681" r="-2273" b="-7681"/>
          <a:stretch>
            <a:fillRect/>
          </a:stretch>
        </p:blipFill>
        <p:spPr>
          <a:xfrm>
            <a:off x="5892165" y="2473325"/>
            <a:ext cx="147320" cy="17018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6183630" y="2437130"/>
            <a:ext cx="1974850" cy="2463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4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使用两音箱模拟环绕声</a:t>
            </a:r>
            <a:endParaRPr sz="141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5824855" y="2794000"/>
            <a:ext cx="5661025" cy="2209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虚拟环绕声技术利用</a:t>
            </a:r>
            <a:r>
              <a:rPr lang="en-US" altLang="zh-CN"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HRTF</a:t>
            </a:r>
            <a:r>
              <a:rPr lang="zh-CN" altLang="en-US"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头部相关传输函数，仅用双声道即可还原多方位声源</a:t>
            </a:r>
            <a:endParaRPr lang="zh-CN" altLang="en-US" sz="100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5693410" y="3261995"/>
            <a:ext cx="5923915" cy="1057910"/>
          </a:xfrm>
          <a:custGeom>
            <a:avLst/>
            <a:gdLst>
              <a:gd name="sw" fmla="*/ 1 w 13861"/>
              <a:gd name="sh" fmla="*/ 1 h 2475"/>
              <a:gd name="mins" fmla="min sw sh"/>
              <a:gd name="dsw" fmla="+- 0 sw mins"/>
              <a:gd name="dsh" fmla="+- 0 sh mins"/>
              <a:gd name="p0x0" fmla="*/ 300 w 13861"/>
              <a:gd name="p0y0" fmla="*/ 0 h 2475"/>
              <a:gd name="p0x1" fmla="*/ 13561 w 13861"/>
              <a:gd name="p0y1" fmla="*/ 0 h 2475"/>
              <a:gd name="p0x2" fmla="*/ 13726 w 13861"/>
              <a:gd name="p0y2" fmla="*/ 0 h 2475"/>
              <a:gd name="p0x3" fmla="*/ 13861 w 13861"/>
              <a:gd name="p0y3" fmla="*/ 134 h 2475"/>
              <a:gd name="p0x4" fmla="*/ 13861 w 13861"/>
              <a:gd name="p0y4" fmla="*/ 300 h 2475"/>
              <a:gd name="p0x5" fmla="*/ 13861 w 13861"/>
              <a:gd name="p0y5" fmla="*/ 2175 h 2475"/>
              <a:gd name="p0x6" fmla="*/ 13861 w 13861"/>
              <a:gd name="p0y6" fmla="*/ 2340 h 2475"/>
              <a:gd name="p0x7" fmla="*/ 13726 w 13861"/>
              <a:gd name="p0y7" fmla="*/ 2475 h 2475"/>
              <a:gd name="p0x8" fmla="*/ 13561 w 13861"/>
              <a:gd name="p0y8" fmla="*/ 2475 h 2475"/>
              <a:gd name="p0x9" fmla="*/ 300 w 13861"/>
              <a:gd name="p0y9" fmla="*/ 2475 h 2475"/>
              <a:gd name="p0x10" fmla="*/ 134 w 13861"/>
              <a:gd name="p0y10" fmla="*/ 2475 h 2475"/>
              <a:gd name="p0x11" fmla="*/ 0 w 13861"/>
              <a:gd name="p0y11" fmla="*/ 2340 h 2475"/>
              <a:gd name="p0x12" fmla="*/ 0 w 13861"/>
              <a:gd name="p0y12" fmla="*/ 2175 h 2475"/>
              <a:gd name="p0x13" fmla="*/ 0 w 13861"/>
              <a:gd name="p0y13" fmla="*/ 300 h 2475"/>
              <a:gd name="p0x14" fmla="*/ 0 w 13861"/>
              <a:gd name="p0y14" fmla="*/ 134 h 2475"/>
              <a:gd name="p0x15" fmla="*/ 134 w 13861"/>
              <a:gd name="p0y15" fmla="*/ 0 h 2475"/>
              <a:gd name="p0x16" fmla="*/ 300 w 13861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6411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5824220" y="3496310"/>
            <a:ext cx="282575" cy="28194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6522" t="-3067" r="-6522" b="-3067"/>
          <a:stretch>
            <a:fillRect/>
          </a:stretch>
        </p:blipFill>
        <p:spPr>
          <a:xfrm>
            <a:off x="5882005" y="3550285"/>
            <a:ext cx="167005" cy="17018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6183630" y="3514090"/>
            <a:ext cx="2333625" cy="2463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4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检测物体之间是否发生碰撞</a:t>
            </a:r>
            <a:endParaRPr sz="141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1"/>
            </p:custDataLst>
          </p:nvPr>
        </p:nvSpPr>
        <p:spPr>
          <a:xfrm>
            <a:off x="5824855" y="3870960"/>
            <a:ext cx="5661025" cy="2209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实时监测虚拟对象的空间边界交集，避免</a:t>
            </a:r>
            <a:r>
              <a:rPr lang="en-US" sz="100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0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穿墙</a:t>
            </a:r>
            <a:r>
              <a:rPr lang="en-US" altLang="zh-CN" sz="100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等违背物理规律的不真实现象</a:t>
            </a:r>
            <a:endParaRPr sz="100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2"/>
            </p:custDataLst>
          </p:nvPr>
        </p:nvSpPr>
        <p:spPr>
          <a:xfrm>
            <a:off x="5693410" y="4338955"/>
            <a:ext cx="5923915" cy="1057910"/>
          </a:xfrm>
          <a:custGeom>
            <a:avLst/>
            <a:gdLst>
              <a:gd name="sw" fmla="*/ 1 w 13861"/>
              <a:gd name="sh" fmla="*/ 1 h 2475"/>
              <a:gd name="mins" fmla="min sw sh"/>
              <a:gd name="dsw" fmla="+- 0 sw mins"/>
              <a:gd name="dsh" fmla="+- 0 sh mins"/>
              <a:gd name="p0x0" fmla="*/ 300 w 13861"/>
              <a:gd name="p0y0" fmla="*/ 0 h 2475"/>
              <a:gd name="p0x1" fmla="*/ 13561 w 13861"/>
              <a:gd name="p0y1" fmla="*/ 0 h 2475"/>
              <a:gd name="p0x2" fmla="*/ 13726 w 13861"/>
              <a:gd name="p0y2" fmla="*/ 0 h 2475"/>
              <a:gd name="p0x3" fmla="*/ 13861 w 13861"/>
              <a:gd name="p0y3" fmla="*/ 134 h 2475"/>
              <a:gd name="p0x4" fmla="*/ 13861 w 13861"/>
              <a:gd name="p0y4" fmla="*/ 300 h 2475"/>
              <a:gd name="p0x5" fmla="*/ 13861 w 13861"/>
              <a:gd name="p0y5" fmla="*/ 2175 h 2475"/>
              <a:gd name="p0x6" fmla="*/ 13861 w 13861"/>
              <a:gd name="p0y6" fmla="*/ 2340 h 2475"/>
              <a:gd name="p0x7" fmla="*/ 13726 w 13861"/>
              <a:gd name="p0y7" fmla="*/ 2475 h 2475"/>
              <a:gd name="p0x8" fmla="*/ 13561 w 13861"/>
              <a:gd name="p0y8" fmla="*/ 2475 h 2475"/>
              <a:gd name="p0x9" fmla="*/ 300 w 13861"/>
              <a:gd name="p0y9" fmla="*/ 2475 h 2475"/>
              <a:gd name="p0x10" fmla="*/ 134 w 13861"/>
              <a:gd name="p0y10" fmla="*/ 2475 h 2475"/>
              <a:gd name="p0x11" fmla="*/ 0 w 13861"/>
              <a:gd name="p0y11" fmla="*/ 2340 h 2475"/>
              <a:gd name="p0x12" fmla="*/ 0 w 13861"/>
              <a:gd name="p0y12" fmla="*/ 2175 h 2475"/>
              <a:gd name="p0x13" fmla="*/ 0 w 13861"/>
              <a:gd name="p0y13" fmla="*/ 300 h 2475"/>
              <a:gd name="p0x14" fmla="*/ 0 w 13861"/>
              <a:gd name="p0y14" fmla="*/ 134 h 2475"/>
              <a:gd name="p0x15" fmla="*/ 134 w 13861"/>
              <a:gd name="p0y15" fmla="*/ 0 h 2475"/>
              <a:gd name="p0x16" fmla="*/ 300 w 13861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6411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3"/>
            </p:custDataLst>
          </p:nvPr>
        </p:nvSpPr>
        <p:spPr>
          <a:xfrm>
            <a:off x="5824220" y="4573270"/>
            <a:ext cx="282575" cy="28194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882005" y="4627245"/>
            <a:ext cx="167005" cy="17018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7"/>
            </p:custDataLst>
          </p:nvPr>
        </p:nvSpPr>
        <p:spPr>
          <a:xfrm>
            <a:off x="6183630" y="4591050"/>
            <a:ext cx="1542415" cy="2463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4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30~50ms</a:t>
            </a:r>
            <a:r>
              <a:rPr lang="zh-CN" sz="14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内完成</a:t>
            </a:r>
            <a:endParaRPr lang="zh-CN" sz="141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8"/>
            </p:custDataLst>
          </p:nvPr>
        </p:nvSpPr>
        <p:spPr>
          <a:xfrm>
            <a:off x="5824855" y="4947920"/>
            <a:ext cx="5661025" cy="2216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严格的实时性要求是</a:t>
            </a:r>
            <a:r>
              <a:rPr lang="en-US" altLang="zh-CN"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系统的</a:t>
            </a:r>
            <a:r>
              <a:rPr sz="100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性能瓶颈</a:t>
            </a:r>
            <a:r>
              <a:rPr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，超时将导致画面卡顿与沉浸感断裂</a:t>
            </a:r>
            <a:endParaRPr sz="100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9"/>
            </p:custDataLst>
          </p:nvPr>
        </p:nvSpPr>
        <p:spPr>
          <a:xfrm>
            <a:off x="5693410" y="5415915"/>
            <a:ext cx="5923915" cy="1057910"/>
          </a:xfrm>
          <a:custGeom>
            <a:avLst/>
            <a:gdLst>
              <a:gd name="sw" fmla="*/ 1 w 13861"/>
              <a:gd name="sh" fmla="*/ 1 h 2475"/>
              <a:gd name="mins" fmla="min sw sh"/>
              <a:gd name="dsw" fmla="+- 0 sw mins"/>
              <a:gd name="dsh" fmla="+- 0 sh mins"/>
              <a:gd name="p0x0" fmla="*/ 300 w 13861"/>
              <a:gd name="p0y0" fmla="*/ 0 h 2475"/>
              <a:gd name="p0x1" fmla="*/ 13561 w 13861"/>
              <a:gd name="p0y1" fmla="*/ 0 h 2475"/>
              <a:gd name="p0x2" fmla="*/ 13726 w 13861"/>
              <a:gd name="p0y2" fmla="*/ 0 h 2475"/>
              <a:gd name="p0x3" fmla="*/ 13861 w 13861"/>
              <a:gd name="p0y3" fmla="*/ 134 h 2475"/>
              <a:gd name="p0x4" fmla="*/ 13861 w 13861"/>
              <a:gd name="p0y4" fmla="*/ 300 h 2475"/>
              <a:gd name="p0x5" fmla="*/ 13861 w 13861"/>
              <a:gd name="p0y5" fmla="*/ 2175 h 2475"/>
              <a:gd name="p0x6" fmla="*/ 13861 w 13861"/>
              <a:gd name="p0y6" fmla="*/ 2340 h 2475"/>
              <a:gd name="p0x7" fmla="*/ 13726 w 13861"/>
              <a:gd name="p0y7" fmla="*/ 2475 h 2475"/>
              <a:gd name="p0x8" fmla="*/ 13561 w 13861"/>
              <a:gd name="p0y8" fmla="*/ 2475 h 2475"/>
              <a:gd name="p0x9" fmla="*/ 300 w 13861"/>
              <a:gd name="p0y9" fmla="*/ 2475 h 2475"/>
              <a:gd name="p0x10" fmla="*/ 134 w 13861"/>
              <a:gd name="p0y10" fmla="*/ 2475 h 2475"/>
              <a:gd name="p0x11" fmla="*/ 0 w 13861"/>
              <a:gd name="p0y11" fmla="*/ 2340 h 2475"/>
              <a:gd name="p0x12" fmla="*/ 0 w 13861"/>
              <a:gd name="p0y12" fmla="*/ 2175 h 2475"/>
              <a:gd name="p0x13" fmla="*/ 0 w 13861"/>
              <a:gd name="p0y13" fmla="*/ 300 h 2475"/>
              <a:gd name="p0x14" fmla="*/ 0 w 13861"/>
              <a:gd name="p0y14" fmla="*/ 134 h 2475"/>
              <a:gd name="p0x15" fmla="*/ 134 w 13861"/>
              <a:gd name="p0y15" fmla="*/ 0 h 2475"/>
              <a:gd name="p0x16" fmla="*/ 300 w 13861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6411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50"/>
            </p:custDataLst>
          </p:nvPr>
        </p:nvSpPr>
        <p:spPr>
          <a:xfrm>
            <a:off x="5824220" y="5650230"/>
            <a:ext cx="282575" cy="28194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882005" y="5704205"/>
            <a:ext cx="167005" cy="17018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54"/>
            </p:custDataLst>
          </p:nvPr>
        </p:nvSpPr>
        <p:spPr>
          <a:xfrm>
            <a:off x="6183630" y="5668010"/>
            <a:ext cx="1795145" cy="2463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4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碰撞检测和碰撞反应</a:t>
            </a:r>
            <a:endParaRPr sz="141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5"/>
            </p:custDataLst>
          </p:nvPr>
        </p:nvSpPr>
        <p:spPr>
          <a:xfrm>
            <a:off x="5824855" y="6024880"/>
            <a:ext cx="5661025" cy="2216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包括</a:t>
            </a:r>
            <a:r>
              <a:rPr sz="100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检测</a:t>
            </a:r>
            <a:r>
              <a:rPr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（判断是否碰撞）与</a:t>
            </a:r>
            <a:r>
              <a:rPr sz="100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反应</a:t>
            </a:r>
            <a:r>
              <a:rPr lang="zh-CN"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（计算反弹</a:t>
            </a:r>
            <a:r>
              <a:rPr lang="en-US" altLang="zh-CN"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停止</a:t>
            </a:r>
            <a:r>
              <a:rPr lang="en-US" altLang="zh-CN"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00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形变等物理响应）两个部分</a:t>
            </a:r>
            <a:endParaRPr lang="zh-CN" altLang="en-US" sz="100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553075" y="457200"/>
            <a:ext cx="1085850" cy="4762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8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28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690245" y="12426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>
            <a:off x="962025" y="20859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62025" y="22117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定义与发展历程</a:t>
            </a:r>
            <a:endParaRPr lang="zh-CN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6195695" y="12426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6467475" y="20859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467475" y="22117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虚拟现实技术的分类与特征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690245" y="30905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9"/>
            </p:custDataLst>
          </p:nvPr>
        </p:nvSpPr>
        <p:spPr>
          <a:xfrm>
            <a:off x="962025" y="39338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962025" y="40595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关键技术体系</a:t>
            </a:r>
            <a:endParaRPr lang="zh-CN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1"/>
            </p:custDataLst>
          </p:nvPr>
        </p:nvSpPr>
        <p:spPr>
          <a:xfrm>
            <a:off x="6195695" y="30905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2"/>
            </p:custDataLst>
          </p:nvPr>
        </p:nvSpPr>
        <p:spPr>
          <a:xfrm>
            <a:off x="6467475" y="39338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6467475" y="40595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应用领域全景</a:t>
            </a:r>
            <a:endParaRPr lang="zh-CN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4"/>
            </p:custDataLst>
          </p:nvPr>
        </p:nvSpPr>
        <p:spPr>
          <a:xfrm>
            <a:off x="690245" y="49383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15"/>
            </p:custDataLst>
          </p:nvPr>
        </p:nvSpPr>
        <p:spPr>
          <a:xfrm>
            <a:off x="962025" y="57816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962025" y="59074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en-US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开发引擎与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AR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962025" y="15668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6467475" y="15668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962025" y="34147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0"/>
            </p:custDataLst>
          </p:nvPr>
        </p:nvSpPr>
        <p:spPr>
          <a:xfrm>
            <a:off x="6467475" y="34147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962025" y="52625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VR应用领域全景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04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影视娱乐与教育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"/>
            </p:custDataLst>
          </p:nvPr>
        </p:nvSpPr>
        <p:spPr>
          <a:xfrm>
            <a:off x="6750320" y="1089660"/>
            <a:ext cx="487018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高校研究机构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"/>
            </p:custDataLst>
          </p:nvPr>
        </p:nvSpPr>
        <p:spPr>
          <a:xfrm>
            <a:off x="6750050" y="1504950"/>
            <a:ext cx="1752600" cy="404495"/>
          </a:xfrm>
          <a:custGeom>
            <a:avLst/>
            <a:gdLst>
              <a:gd name="sw" fmla="*/ 1 w 2760"/>
              <a:gd name="sh" fmla="*/ 1 h 637"/>
              <a:gd name="mins" fmla="min sw sh"/>
              <a:gd name="dsw" fmla="+- 0 sw mins"/>
              <a:gd name="dsh" fmla="+- 0 sh mins"/>
              <a:gd name="p0x0" fmla="*/ 318 w 2760"/>
              <a:gd name="p0y0" fmla="*/ 0 h 637"/>
              <a:gd name="p0x1" fmla="*/ 2441 w 2760"/>
              <a:gd name="p0y1" fmla="*/ 0 h 637"/>
              <a:gd name="p0x2" fmla="*/ 2617 w 2760"/>
              <a:gd name="p0y2" fmla="*/ 0 h 637"/>
              <a:gd name="p0x3" fmla="*/ 2760 w 2760"/>
              <a:gd name="p0y3" fmla="*/ 142 h 637"/>
              <a:gd name="p0x4" fmla="*/ 2760 w 2760"/>
              <a:gd name="p0y4" fmla="*/ 318 h 637"/>
              <a:gd name="p0x5" fmla="*/ 2760 w 2760"/>
              <a:gd name="p0y5" fmla="*/ 494 h 637"/>
              <a:gd name="p0x6" fmla="*/ 2617 w 2760"/>
              <a:gd name="p0y6" fmla="*/ 637 h 637"/>
              <a:gd name="p0x7" fmla="*/ 2441 w 2760"/>
              <a:gd name="p0y7" fmla="*/ 637 h 637"/>
              <a:gd name="p0x8" fmla="*/ 318 w 2760"/>
              <a:gd name="p0y8" fmla="*/ 637 h 637"/>
              <a:gd name="p0x9" fmla="*/ 142 w 2760"/>
              <a:gd name="p0y9" fmla="*/ 637 h 637"/>
              <a:gd name="p0x10" fmla="*/ 0 w 2760"/>
              <a:gd name="p0y10" fmla="*/ 494 h 637"/>
              <a:gd name="p0x11" fmla="*/ 0 w 2760"/>
              <a:gd name="p0y11" fmla="*/ 318 h 637"/>
              <a:gd name="p0x12" fmla="*/ 0 w 2760"/>
              <a:gd name="p0y12" fmla="*/ 142 h 637"/>
              <a:gd name="p0x13" fmla="*/ 142 w 2760"/>
              <a:gd name="p0y13" fmla="*/ 0 h 637"/>
              <a:gd name="p0x14" fmla="*/ 318 w 2760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4"/>
            </p:custDataLst>
          </p:nvPr>
        </p:nvSpPr>
        <p:spPr>
          <a:xfrm>
            <a:off x="6864620" y="1581150"/>
            <a:ext cx="1714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北京航空航天大学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5"/>
            </p:custDataLst>
          </p:nvPr>
        </p:nvSpPr>
        <p:spPr>
          <a:xfrm>
            <a:off x="8578850" y="1504950"/>
            <a:ext cx="990600" cy="404495"/>
          </a:xfrm>
          <a:custGeom>
            <a:avLst/>
            <a:gdLst>
              <a:gd name="sw" fmla="*/ 1 w 1560"/>
              <a:gd name="sh" fmla="*/ 1 h 637"/>
              <a:gd name="mins" fmla="min sw sh"/>
              <a:gd name="dsw" fmla="+- 0 sw mins"/>
              <a:gd name="dsh" fmla="+- 0 sh mins"/>
              <a:gd name="p0x0" fmla="*/ 318 w 1560"/>
              <a:gd name="p0y0" fmla="*/ 0 h 637"/>
              <a:gd name="p0x1" fmla="*/ 1241 w 1560"/>
              <a:gd name="p0y1" fmla="*/ 0 h 637"/>
              <a:gd name="p0x2" fmla="*/ 1417 w 1560"/>
              <a:gd name="p0y2" fmla="*/ 0 h 637"/>
              <a:gd name="p0x3" fmla="*/ 1560 w 1560"/>
              <a:gd name="p0y3" fmla="*/ 142 h 637"/>
              <a:gd name="p0x4" fmla="*/ 1560 w 1560"/>
              <a:gd name="p0y4" fmla="*/ 318 h 637"/>
              <a:gd name="p0x5" fmla="*/ 1560 w 1560"/>
              <a:gd name="p0y5" fmla="*/ 494 h 637"/>
              <a:gd name="p0x6" fmla="*/ 1417 w 1560"/>
              <a:gd name="p0y6" fmla="*/ 637 h 637"/>
              <a:gd name="p0x7" fmla="*/ 1241 w 1560"/>
              <a:gd name="p0y7" fmla="*/ 637 h 637"/>
              <a:gd name="p0x8" fmla="*/ 318 w 1560"/>
              <a:gd name="p0y8" fmla="*/ 637 h 637"/>
              <a:gd name="p0x9" fmla="*/ 142 w 1560"/>
              <a:gd name="p0y9" fmla="*/ 637 h 637"/>
              <a:gd name="p0x10" fmla="*/ 0 w 1560"/>
              <a:gd name="p0y10" fmla="*/ 494 h 637"/>
              <a:gd name="p0x11" fmla="*/ 0 w 1560"/>
              <a:gd name="p0y11" fmla="*/ 318 h 637"/>
              <a:gd name="p0x12" fmla="*/ 0 w 1560"/>
              <a:gd name="p0y12" fmla="*/ 142 h 637"/>
              <a:gd name="p0x13" fmla="*/ 142 w 1560"/>
              <a:gd name="p0y13" fmla="*/ 0 h 637"/>
              <a:gd name="p0x14" fmla="*/ 318 w 1560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6"/>
            </p:custDataLst>
          </p:nvPr>
        </p:nvSpPr>
        <p:spPr>
          <a:xfrm>
            <a:off x="8693420" y="1581150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浙江大学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7"/>
            </p:custDataLst>
          </p:nvPr>
        </p:nvSpPr>
        <p:spPr>
          <a:xfrm>
            <a:off x="9645650" y="1504950"/>
            <a:ext cx="1562100" cy="404495"/>
          </a:xfrm>
          <a:custGeom>
            <a:avLst/>
            <a:gdLst>
              <a:gd name="sw" fmla="*/ 1 w 2460"/>
              <a:gd name="sh" fmla="*/ 1 h 637"/>
              <a:gd name="mins" fmla="min sw sh"/>
              <a:gd name="dsw" fmla="+- 0 sw mins"/>
              <a:gd name="dsh" fmla="+- 0 sh mins"/>
              <a:gd name="p0x0" fmla="*/ 318 w 2460"/>
              <a:gd name="p0y0" fmla="*/ 0 h 637"/>
              <a:gd name="p0x1" fmla="*/ 2141 w 2460"/>
              <a:gd name="p0y1" fmla="*/ 0 h 637"/>
              <a:gd name="p0x2" fmla="*/ 2317 w 2460"/>
              <a:gd name="p0y2" fmla="*/ 0 h 637"/>
              <a:gd name="p0x3" fmla="*/ 2460 w 2460"/>
              <a:gd name="p0y3" fmla="*/ 142 h 637"/>
              <a:gd name="p0x4" fmla="*/ 2460 w 2460"/>
              <a:gd name="p0y4" fmla="*/ 318 h 637"/>
              <a:gd name="p0x5" fmla="*/ 2460 w 2460"/>
              <a:gd name="p0y5" fmla="*/ 494 h 637"/>
              <a:gd name="p0x6" fmla="*/ 2317 w 2460"/>
              <a:gd name="p0y6" fmla="*/ 637 h 637"/>
              <a:gd name="p0x7" fmla="*/ 2141 w 2460"/>
              <a:gd name="p0y7" fmla="*/ 637 h 637"/>
              <a:gd name="p0x8" fmla="*/ 318 w 2460"/>
              <a:gd name="p0y8" fmla="*/ 637 h 637"/>
              <a:gd name="p0x9" fmla="*/ 142 w 2460"/>
              <a:gd name="p0y9" fmla="*/ 637 h 637"/>
              <a:gd name="p0x10" fmla="*/ 0 w 2460"/>
              <a:gd name="p0y10" fmla="*/ 494 h 637"/>
              <a:gd name="p0x11" fmla="*/ 0 w 2460"/>
              <a:gd name="p0y11" fmla="*/ 318 h 637"/>
              <a:gd name="p0x12" fmla="*/ 0 w 2460"/>
              <a:gd name="p0y12" fmla="*/ 142 h 637"/>
              <a:gd name="p0x13" fmla="*/ 142 w 2460"/>
              <a:gd name="p0y13" fmla="*/ 0 h 637"/>
              <a:gd name="p0x14" fmla="*/ 318 w 2460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8"/>
            </p:custDataLst>
          </p:nvPr>
        </p:nvSpPr>
        <p:spPr>
          <a:xfrm>
            <a:off x="9760220" y="1581150"/>
            <a:ext cx="1524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哈尔滨工业大学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9"/>
            </p:custDataLst>
          </p:nvPr>
        </p:nvSpPr>
        <p:spPr>
          <a:xfrm>
            <a:off x="6750320" y="3880485"/>
            <a:ext cx="487018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虚拟实验室价值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10"/>
            </p:custDataLst>
          </p:nvPr>
        </p:nvSpPr>
        <p:spPr>
          <a:xfrm>
            <a:off x="6750050" y="43148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6807200" y="4371975"/>
            <a:ext cx="152400" cy="15240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14"/>
            </p:custDataLst>
          </p:nvPr>
        </p:nvSpPr>
        <p:spPr>
          <a:xfrm>
            <a:off x="7093220" y="4281488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节省成本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15"/>
            </p:custDataLst>
          </p:nvPr>
        </p:nvSpPr>
        <p:spPr>
          <a:xfrm>
            <a:off x="6750050" y="46958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3333" t="-3333" r="-3333" b="-3333"/>
          <a:stretch>
            <a:fillRect/>
          </a:stretch>
        </p:blipFill>
        <p:spPr>
          <a:xfrm>
            <a:off x="6807200" y="4752975"/>
            <a:ext cx="152400" cy="15240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19"/>
            </p:custDataLst>
          </p:nvPr>
        </p:nvSpPr>
        <p:spPr>
          <a:xfrm>
            <a:off x="7093220" y="4662488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规避风险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20"/>
            </p:custDataLst>
          </p:nvPr>
        </p:nvSpPr>
        <p:spPr>
          <a:xfrm>
            <a:off x="6750050" y="50768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6807200" y="5133975"/>
            <a:ext cx="152400" cy="152400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24"/>
            </p:custDataLst>
          </p:nvPr>
        </p:nvSpPr>
        <p:spPr>
          <a:xfrm>
            <a:off x="7093220" y="5043488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打破时空限制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5"/>
            </p:custDataLst>
          </p:nvPr>
        </p:nvSpPr>
        <p:spPr>
          <a:xfrm>
            <a:off x="575945" y="1109345"/>
            <a:ext cx="5959475" cy="2581275"/>
          </a:xfrm>
          <a:custGeom>
            <a:avLst/>
            <a:gdLst>
              <a:gd name="sw" fmla="*/ 1 w 9385"/>
              <a:gd name="sh" fmla="*/ 1 h 4065"/>
              <a:gd name="mins" fmla="min sw sh"/>
              <a:gd name="dsw" fmla="+- 0 sw mins"/>
              <a:gd name="dsh" fmla="+- 0 sh mins"/>
              <a:gd name="p0x0" fmla="*/ 300 w 9385"/>
              <a:gd name="p0y0" fmla="*/ 0 h 4065"/>
              <a:gd name="p0x1" fmla="*/ 9085 w 9385"/>
              <a:gd name="p0y1" fmla="*/ 0 h 4065"/>
              <a:gd name="p0x2" fmla="*/ 9251 w 9385"/>
              <a:gd name="p0y2" fmla="*/ 0 h 4065"/>
              <a:gd name="p0x3" fmla="*/ 9385 w 9385"/>
              <a:gd name="p0y3" fmla="*/ 134 h 4065"/>
              <a:gd name="p0x4" fmla="*/ 9385 w 9385"/>
              <a:gd name="p0y4" fmla="*/ 300 h 4065"/>
              <a:gd name="p0x5" fmla="*/ 9385 w 9385"/>
              <a:gd name="p0y5" fmla="*/ 3765 h 4065"/>
              <a:gd name="p0x6" fmla="*/ 9385 w 9385"/>
              <a:gd name="p0y6" fmla="*/ 3930 h 4065"/>
              <a:gd name="p0x7" fmla="*/ 9251 w 9385"/>
              <a:gd name="p0y7" fmla="*/ 4065 h 4065"/>
              <a:gd name="p0x8" fmla="*/ 9085 w 9385"/>
              <a:gd name="p0y8" fmla="*/ 4065 h 4065"/>
              <a:gd name="p0x9" fmla="*/ 300 w 9385"/>
              <a:gd name="p0y9" fmla="*/ 4065 h 4065"/>
              <a:gd name="p0x10" fmla="*/ 134 w 9385"/>
              <a:gd name="p0y10" fmla="*/ 4065 h 4065"/>
              <a:gd name="p0x11" fmla="*/ 0 w 9385"/>
              <a:gd name="p0y11" fmla="*/ 3930 h 4065"/>
              <a:gd name="p0x12" fmla="*/ 0 w 9385"/>
              <a:gd name="p0y12" fmla="*/ 3765 h 4065"/>
              <a:gd name="p0x13" fmla="*/ 0 w 9385"/>
              <a:gd name="p0y13" fmla="*/ 300 h 4065"/>
              <a:gd name="p0x14" fmla="*/ 0 w 9385"/>
              <a:gd name="p0y14" fmla="*/ 134 h 4065"/>
              <a:gd name="p0x15" fmla="*/ 134 w 9385"/>
              <a:gd name="p0y15" fmla="*/ 0 h 4065"/>
              <a:gd name="p0x16" fmla="*/ 300 w 9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26"/>
            </p:custDataLst>
          </p:nvPr>
        </p:nvSpPr>
        <p:spPr>
          <a:xfrm>
            <a:off x="771525" y="15068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158750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30"/>
            </p:custDataLst>
          </p:nvPr>
        </p:nvSpPr>
        <p:spPr>
          <a:xfrm>
            <a:off x="1304925" y="1533554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影视娱乐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31"/>
            </p:custDataLst>
          </p:nvPr>
        </p:nvSpPr>
        <p:spPr>
          <a:xfrm>
            <a:off x="771525" y="220218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32"/>
            </p:custDataLst>
          </p:nvPr>
        </p:nvSpPr>
        <p:spPr>
          <a:xfrm>
            <a:off x="904875" y="2064096"/>
            <a:ext cx="27432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9DVR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体验馆</a:t>
            </a:r>
            <a:endParaRPr 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3"/>
            </p:custDataLst>
          </p:nvPr>
        </p:nvSpPr>
        <p:spPr>
          <a:xfrm>
            <a:off x="904875" y="2339369"/>
            <a:ext cx="29147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让观众沉浸在影片创造的虚拟环境中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34"/>
            </p:custDataLst>
          </p:nvPr>
        </p:nvSpPr>
        <p:spPr>
          <a:xfrm>
            <a:off x="771525" y="28670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35"/>
            </p:custDataLst>
          </p:nvPr>
        </p:nvSpPr>
        <p:spPr>
          <a:xfrm>
            <a:off x="904875" y="2728913"/>
            <a:ext cx="3313509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三维游戏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36"/>
            </p:custDataLst>
          </p:nvPr>
        </p:nvSpPr>
        <p:spPr>
          <a:xfrm>
            <a:off x="904875" y="3004185"/>
            <a:ext cx="348495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几乎包含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全部技术，提升真实感和交互性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37"/>
            </p:custDataLst>
          </p:nvPr>
        </p:nvSpPr>
        <p:spPr>
          <a:xfrm>
            <a:off x="575945" y="3890645"/>
            <a:ext cx="5959475" cy="2581275"/>
          </a:xfrm>
          <a:custGeom>
            <a:avLst/>
            <a:gdLst>
              <a:gd name="sw" fmla="*/ 1 w 9385"/>
              <a:gd name="sh" fmla="*/ 1 h 4065"/>
              <a:gd name="mins" fmla="min sw sh"/>
              <a:gd name="dsw" fmla="+- 0 sw mins"/>
              <a:gd name="dsh" fmla="+- 0 sh mins"/>
              <a:gd name="p0x0" fmla="*/ 300 w 9385"/>
              <a:gd name="p0y0" fmla="*/ 0 h 4065"/>
              <a:gd name="p0x1" fmla="*/ 9085 w 9385"/>
              <a:gd name="p0y1" fmla="*/ 0 h 4065"/>
              <a:gd name="p0x2" fmla="*/ 9251 w 9385"/>
              <a:gd name="p0y2" fmla="*/ 0 h 4065"/>
              <a:gd name="p0x3" fmla="*/ 9385 w 9385"/>
              <a:gd name="p0y3" fmla="*/ 134 h 4065"/>
              <a:gd name="p0x4" fmla="*/ 9385 w 9385"/>
              <a:gd name="p0y4" fmla="*/ 300 h 4065"/>
              <a:gd name="p0x5" fmla="*/ 9385 w 9385"/>
              <a:gd name="p0y5" fmla="*/ 3765 h 4065"/>
              <a:gd name="p0x6" fmla="*/ 9385 w 9385"/>
              <a:gd name="p0y6" fmla="*/ 3930 h 4065"/>
              <a:gd name="p0x7" fmla="*/ 9251 w 9385"/>
              <a:gd name="p0y7" fmla="*/ 4065 h 4065"/>
              <a:gd name="p0x8" fmla="*/ 9085 w 9385"/>
              <a:gd name="p0y8" fmla="*/ 4065 h 4065"/>
              <a:gd name="p0x9" fmla="*/ 300 w 9385"/>
              <a:gd name="p0y9" fmla="*/ 4065 h 4065"/>
              <a:gd name="p0x10" fmla="*/ 134 w 9385"/>
              <a:gd name="p0y10" fmla="*/ 4065 h 4065"/>
              <a:gd name="p0x11" fmla="*/ 0 w 9385"/>
              <a:gd name="p0y11" fmla="*/ 3930 h 4065"/>
              <a:gd name="p0x12" fmla="*/ 0 w 9385"/>
              <a:gd name="p0y12" fmla="*/ 3765 h 4065"/>
              <a:gd name="p0x13" fmla="*/ 0 w 9385"/>
              <a:gd name="p0y13" fmla="*/ 300 h 4065"/>
              <a:gd name="p0x14" fmla="*/ 0 w 9385"/>
              <a:gd name="p0y14" fmla="*/ 134 h 4065"/>
              <a:gd name="p0x15" fmla="*/ 134 w 9385"/>
              <a:gd name="p0y15" fmla="*/ 0 h 4065"/>
              <a:gd name="p0x16" fmla="*/ 300 w 9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38"/>
            </p:custDataLst>
          </p:nvPr>
        </p:nvSpPr>
        <p:spPr>
          <a:xfrm>
            <a:off x="77152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840105" y="4166870"/>
            <a:ext cx="28130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42"/>
            </p:custDataLst>
          </p:nvPr>
        </p:nvSpPr>
        <p:spPr>
          <a:xfrm>
            <a:off x="1304925" y="41128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教育领域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43"/>
            </p:custDataLst>
          </p:nvPr>
        </p:nvSpPr>
        <p:spPr>
          <a:xfrm>
            <a:off x="771525" y="47815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44"/>
            </p:custDataLst>
          </p:nvPr>
        </p:nvSpPr>
        <p:spPr>
          <a:xfrm>
            <a:off x="904875" y="4643438"/>
            <a:ext cx="2799159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科技研究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45"/>
            </p:custDataLst>
          </p:nvPr>
        </p:nvSpPr>
        <p:spPr>
          <a:xfrm>
            <a:off x="904875" y="4918710"/>
            <a:ext cx="297060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北航、浙大、哈工大等高校的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研究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46"/>
            </p:custDataLst>
          </p:nvPr>
        </p:nvSpPr>
        <p:spPr>
          <a:xfrm>
            <a:off x="771525" y="535876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47"/>
            </p:custDataLst>
          </p:nvPr>
        </p:nvSpPr>
        <p:spPr>
          <a:xfrm>
            <a:off x="904875" y="5221262"/>
            <a:ext cx="27432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虚拟学习环境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48"/>
            </p:custDataLst>
          </p:nvPr>
        </p:nvSpPr>
        <p:spPr>
          <a:xfrm>
            <a:off x="904875" y="5496535"/>
            <a:ext cx="29147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人体模型、太空旅行、分子结构显示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49"/>
            </p:custDataLst>
          </p:nvPr>
        </p:nvSpPr>
        <p:spPr>
          <a:xfrm>
            <a:off x="771525" y="593661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50"/>
            </p:custDataLst>
          </p:nvPr>
        </p:nvSpPr>
        <p:spPr>
          <a:xfrm>
            <a:off x="904875" y="5799087"/>
            <a:ext cx="27432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虚拟实验室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51"/>
            </p:custDataLst>
          </p:nvPr>
        </p:nvSpPr>
        <p:spPr>
          <a:xfrm>
            <a:off x="904875" y="6074359"/>
            <a:ext cx="29147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节省成本、规避风险、打破时空限制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设计与医学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320925" cy="2581275"/>
          </a:xfrm>
          <a:custGeom>
            <a:avLst/>
            <a:gdLst>
              <a:gd name="sw" fmla="*/ 1 w 3655"/>
              <a:gd name="sh" fmla="*/ 1 h 4065"/>
              <a:gd name="mins" fmla="min sw sh"/>
              <a:gd name="dsw" fmla="+- 0 sw mins"/>
              <a:gd name="dsh" fmla="+- 0 sh mins"/>
              <a:gd name="p0x0" fmla="*/ 300 w 3655"/>
              <a:gd name="p0y0" fmla="*/ 0 h 4065"/>
              <a:gd name="p0x1" fmla="*/ 3355 w 3655"/>
              <a:gd name="p0y1" fmla="*/ 0 h 4065"/>
              <a:gd name="p0x2" fmla="*/ 3521 w 3655"/>
              <a:gd name="p0y2" fmla="*/ 0 h 4065"/>
              <a:gd name="p0x3" fmla="*/ 3655 w 3655"/>
              <a:gd name="p0y3" fmla="*/ 134 h 4065"/>
              <a:gd name="p0x4" fmla="*/ 3655 w 3655"/>
              <a:gd name="p0y4" fmla="*/ 300 h 4065"/>
              <a:gd name="p0x5" fmla="*/ 3655 w 3655"/>
              <a:gd name="p0y5" fmla="*/ 3765 h 4065"/>
              <a:gd name="p0x6" fmla="*/ 3655 w 3655"/>
              <a:gd name="p0y6" fmla="*/ 3930 h 4065"/>
              <a:gd name="p0x7" fmla="*/ 3521 w 3655"/>
              <a:gd name="p0y7" fmla="*/ 4065 h 4065"/>
              <a:gd name="p0x8" fmla="*/ 3355 w 3655"/>
              <a:gd name="p0y8" fmla="*/ 4065 h 4065"/>
              <a:gd name="p0x9" fmla="*/ 300 w 3655"/>
              <a:gd name="p0y9" fmla="*/ 4065 h 4065"/>
              <a:gd name="p0x10" fmla="*/ 134 w 3655"/>
              <a:gd name="p0y10" fmla="*/ 4065 h 4065"/>
              <a:gd name="p0x11" fmla="*/ 0 w 3655"/>
              <a:gd name="p0y11" fmla="*/ 3930 h 4065"/>
              <a:gd name="p0x12" fmla="*/ 0 w 3655"/>
              <a:gd name="p0y12" fmla="*/ 3765 h 4065"/>
              <a:gd name="p0x13" fmla="*/ 0 w 3655"/>
              <a:gd name="p0y13" fmla="*/ 300 h 4065"/>
              <a:gd name="p0x14" fmla="*/ 0 w 3655"/>
              <a:gd name="p0y14" fmla="*/ 134 h 4065"/>
              <a:gd name="p0x15" fmla="*/ 134 w 3655"/>
              <a:gd name="p0y15" fmla="*/ 0 h 4065"/>
              <a:gd name="p0x16" fmla="*/ 300 w 365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527175" y="15220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366" t="-19825" r="-2366" b="-19825"/>
          <a:stretch>
            <a:fillRect/>
          </a:stretch>
        </p:blipFill>
        <p:spPr>
          <a:xfrm>
            <a:off x="1581785" y="1602740"/>
            <a:ext cx="30924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65327" y="2040303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室内设计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93852" y="2440353"/>
            <a:ext cx="188602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57785"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将结构、外形通过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表现出来，预先看到实际效果，节省时间和成本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3096895" y="1109345"/>
            <a:ext cx="2321560" cy="2581275"/>
          </a:xfrm>
          <a:custGeom>
            <a:avLst/>
            <a:gdLst>
              <a:gd name="sw" fmla="*/ 1 w 3655"/>
              <a:gd name="sh" fmla="*/ 1 h 4065"/>
              <a:gd name="mins" fmla="min sw sh"/>
              <a:gd name="dsw" fmla="+- 0 sw mins"/>
              <a:gd name="dsh" fmla="+- 0 sh mins"/>
              <a:gd name="p0x0" fmla="*/ 300 w 3655"/>
              <a:gd name="p0y0" fmla="*/ 0 h 4065"/>
              <a:gd name="p0x1" fmla="*/ 3355 w 3655"/>
              <a:gd name="p0y1" fmla="*/ 0 h 4065"/>
              <a:gd name="p0x2" fmla="*/ 3521 w 3655"/>
              <a:gd name="p0y2" fmla="*/ 0 h 4065"/>
              <a:gd name="p0x3" fmla="*/ 3655 w 3655"/>
              <a:gd name="p0y3" fmla="*/ 134 h 4065"/>
              <a:gd name="p0x4" fmla="*/ 3655 w 3655"/>
              <a:gd name="p0y4" fmla="*/ 300 h 4065"/>
              <a:gd name="p0x5" fmla="*/ 3655 w 3655"/>
              <a:gd name="p0y5" fmla="*/ 3765 h 4065"/>
              <a:gd name="p0x6" fmla="*/ 3655 w 3655"/>
              <a:gd name="p0y6" fmla="*/ 3930 h 4065"/>
              <a:gd name="p0x7" fmla="*/ 3521 w 3655"/>
              <a:gd name="p0y7" fmla="*/ 4065 h 4065"/>
              <a:gd name="p0x8" fmla="*/ 3355 w 3655"/>
              <a:gd name="p0y8" fmla="*/ 4065 h 4065"/>
              <a:gd name="p0x9" fmla="*/ 300 w 3655"/>
              <a:gd name="p0y9" fmla="*/ 4065 h 4065"/>
              <a:gd name="p0x10" fmla="*/ 134 w 3655"/>
              <a:gd name="p0y10" fmla="*/ 4065 h 4065"/>
              <a:gd name="p0x11" fmla="*/ 0 w 3655"/>
              <a:gd name="p0y11" fmla="*/ 3930 h 4065"/>
              <a:gd name="p0x12" fmla="*/ 0 w 3655"/>
              <a:gd name="p0y12" fmla="*/ 3765 h 4065"/>
              <a:gd name="p0x13" fmla="*/ 0 w 3655"/>
              <a:gd name="p0y13" fmla="*/ 300 h 4065"/>
              <a:gd name="p0x14" fmla="*/ 0 w 3655"/>
              <a:gd name="p0y14" fmla="*/ 134 h 4065"/>
              <a:gd name="p0x15" fmla="*/ 134 w 3655"/>
              <a:gd name="p0y15" fmla="*/ 0 h 4065"/>
              <a:gd name="p0x16" fmla="*/ 300 w 365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048125" y="16592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1228" t="-3067" r="-1228" b="-3067"/>
          <a:stretch>
            <a:fillRect/>
          </a:stretch>
        </p:blipFill>
        <p:spPr>
          <a:xfrm>
            <a:off x="4164965" y="1739900"/>
            <a:ext cx="18542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3686546" y="2177444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建筑设计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3272209" y="2577494"/>
            <a:ext cx="197175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在虚拟环境中预先看到实际效果，节省时间和成本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3890645"/>
            <a:ext cx="2320925" cy="2581275"/>
          </a:xfrm>
          <a:custGeom>
            <a:avLst/>
            <a:gdLst>
              <a:gd name="sw" fmla="*/ 1 w 3655"/>
              <a:gd name="sh" fmla="*/ 1 h 4065"/>
              <a:gd name="mins" fmla="min sw sh"/>
              <a:gd name="dsw" fmla="+- 0 sw mins"/>
              <a:gd name="dsh" fmla="+- 0 sh mins"/>
              <a:gd name="p0x0" fmla="*/ 300 w 3655"/>
              <a:gd name="p0y0" fmla="*/ 0 h 4065"/>
              <a:gd name="p0x1" fmla="*/ 3355 w 3655"/>
              <a:gd name="p0y1" fmla="*/ 0 h 4065"/>
              <a:gd name="p0x2" fmla="*/ 3521 w 3655"/>
              <a:gd name="p0y2" fmla="*/ 0 h 4065"/>
              <a:gd name="p0x3" fmla="*/ 3655 w 3655"/>
              <a:gd name="p0y3" fmla="*/ 134 h 4065"/>
              <a:gd name="p0x4" fmla="*/ 3655 w 3655"/>
              <a:gd name="p0y4" fmla="*/ 300 h 4065"/>
              <a:gd name="p0x5" fmla="*/ 3655 w 3655"/>
              <a:gd name="p0y5" fmla="*/ 3765 h 4065"/>
              <a:gd name="p0x6" fmla="*/ 3655 w 3655"/>
              <a:gd name="p0y6" fmla="*/ 3930 h 4065"/>
              <a:gd name="p0x7" fmla="*/ 3521 w 3655"/>
              <a:gd name="p0y7" fmla="*/ 4065 h 4065"/>
              <a:gd name="p0x8" fmla="*/ 3355 w 3655"/>
              <a:gd name="p0y8" fmla="*/ 4065 h 4065"/>
              <a:gd name="p0x9" fmla="*/ 300 w 3655"/>
              <a:gd name="p0y9" fmla="*/ 4065 h 4065"/>
              <a:gd name="p0x10" fmla="*/ 134 w 3655"/>
              <a:gd name="p0y10" fmla="*/ 4065 h 4065"/>
              <a:gd name="p0x11" fmla="*/ 0 w 3655"/>
              <a:gd name="p0y11" fmla="*/ 3930 h 4065"/>
              <a:gd name="p0x12" fmla="*/ 0 w 3655"/>
              <a:gd name="p0y12" fmla="*/ 3765 h 4065"/>
              <a:gd name="p0x13" fmla="*/ 0 w 3655"/>
              <a:gd name="p0y13" fmla="*/ 300 h 4065"/>
              <a:gd name="p0x14" fmla="*/ 0 w 3655"/>
              <a:gd name="p0y14" fmla="*/ 134 h 4065"/>
              <a:gd name="p0x15" fmla="*/ 134 w 3655"/>
              <a:gd name="p0y15" fmla="*/ 0 h 4065"/>
              <a:gd name="p0x16" fmla="*/ 300 w 365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1527175" y="43033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7500" t="-5278" r="-7500" b="-5278"/>
          <a:stretch>
            <a:fillRect/>
          </a:stretch>
        </p:blipFill>
        <p:spPr>
          <a:xfrm>
            <a:off x="1626870" y="4384040"/>
            <a:ext cx="21907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165327" y="4821603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手术模拟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93852" y="5221653"/>
            <a:ext cx="188602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模拟人体组织和器官，让学生在虚拟空间进行手术操作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3096895" y="3890645"/>
            <a:ext cx="2321560" cy="2581275"/>
          </a:xfrm>
          <a:custGeom>
            <a:avLst/>
            <a:gdLst>
              <a:gd name="sw" fmla="*/ 1 w 3655"/>
              <a:gd name="sh" fmla="*/ 1 h 4065"/>
              <a:gd name="mins" fmla="min sw sh"/>
              <a:gd name="dsw" fmla="+- 0 sw mins"/>
              <a:gd name="dsh" fmla="+- 0 sh mins"/>
              <a:gd name="p0x0" fmla="*/ 300 w 3655"/>
              <a:gd name="p0y0" fmla="*/ 0 h 4065"/>
              <a:gd name="p0x1" fmla="*/ 3355 w 3655"/>
              <a:gd name="p0y1" fmla="*/ 0 h 4065"/>
              <a:gd name="p0x2" fmla="*/ 3521 w 3655"/>
              <a:gd name="p0y2" fmla="*/ 0 h 4065"/>
              <a:gd name="p0x3" fmla="*/ 3655 w 3655"/>
              <a:gd name="p0y3" fmla="*/ 134 h 4065"/>
              <a:gd name="p0x4" fmla="*/ 3655 w 3655"/>
              <a:gd name="p0y4" fmla="*/ 300 h 4065"/>
              <a:gd name="p0x5" fmla="*/ 3655 w 3655"/>
              <a:gd name="p0y5" fmla="*/ 3765 h 4065"/>
              <a:gd name="p0x6" fmla="*/ 3655 w 3655"/>
              <a:gd name="p0y6" fmla="*/ 3930 h 4065"/>
              <a:gd name="p0x7" fmla="*/ 3521 w 3655"/>
              <a:gd name="p0y7" fmla="*/ 4065 h 4065"/>
              <a:gd name="p0x8" fmla="*/ 3355 w 3655"/>
              <a:gd name="p0y8" fmla="*/ 4065 h 4065"/>
              <a:gd name="p0x9" fmla="*/ 300 w 3655"/>
              <a:gd name="p0y9" fmla="*/ 4065 h 4065"/>
              <a:gd name="p0x10" fmla="*/ 134 w 3655"/>
              <a:gd name="p0y10" fmla="*/ 4065 h 4065"/>
              <a:gd name="p0x11" fmla="*/ 0 w 3655"/>
              <a:gd name="p0y11" fmla="*/ 3930 h 4065"/>
              <a:gd name="p0x12" fmla="*/ 0 w 3655"/>
              <a:gd name="p0y12" fmla="*/ 3765 h 4065"/>
              <a:gd name="p0x13" fmla="*/ 0 w 3655"/>
              <a:gd name="p0y13" fmla="*/ 300 h 4065"/>
              <a:gd name="p0x14" fmla="*/ 0 w 3655"/>
              <a:gd name="p0y14" fmla="*/ 134 h 4065"/>
              <a:gd name="p0x15" fmla="*/ 134 w 3655"/>
              <a:gd name="p0y15" fmla="*/ 0 h 4065"/>
              <a:gd name="p0x16" fmla="*/ 300 w 365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4048125" y="43033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6667" t="-1026" r="-6667" b="-1026"/>
          <a:stretch>
            <a:fillRect/>
          </a:stretch>
        </p:blipFill>
        <p:spPr>
          <a:xfrm>
            <a:off x="4117340" y="4384040"/>
            <a:ext cx="280670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3686546" y="4821603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手术预演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3315071" y="5221653"/>
            <a:ext cx="188602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主刀医生可在术前对病人身体进行虚拟建模，进行手术预演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5694680" y="11093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5890241" y="1360465"/>
            <a:ext cx="553023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设计领域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5889625" y="19335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381" t="-20208" r="-2381" b="-20208"/>
          <a:stretch>
            <a:fillRect/>
          </a:stretch>
        </p:blipFill>
        <p:spPr>
          <a:xfrm>
            <a:off x="5956300" y="1995805"/>
            <a:ext cx="209550" cy="213995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6347441" y="1919888"/>
            <a:ext cx="5073034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室内设计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6347441" y="2195160"/>
            <a:ext cx="5073034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将结构、外形通过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表现出来，设计师可在虚拟环境中预先看到实际效果，节省时间和成本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5889625" y="287274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5956300" y="2934970"/>
            <a:ext cx="209550" cy="2139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6347441" y="2858995"/>
            <a:ext cx="37719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建筑设计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6347441" y="3134268"/>
            <a:ext cx="41148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在虚拟环境中预先看到实际效果，节省时间和成本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4"/>
            </p:custDataLst>
          </p:nvPr>
        </p:nvSpPr>
        <p:spPr>
          <a:xfrm>
            <a:off x="5694680" y="38906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5"/>
            </p:custDataLst>
          </p:nvPr>
        </p:nvSpPr>
        <p:spPr>
          <a:xfrm>
            <a:off x="5890241" y="4233224"/>
            <a:ext cx="553023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医学方面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6"/>
            </p:custDataLst>
          </p:nvPr>
        </p:nvSpPr>
        <p:spPr>
          <a:xfrm>
            <a:off x="5889625" y="489775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-2381" t="-20208" r="-2381" b="-20208"/>
          <a:stretch>
            <a:fillRect/>
          </a:stretch>
        </p:blipFill>
        <p:spPr>
          <a:xfrm>
            <a:off x="5956300" y="4959985"/>
            <a:ext cx="209550" cy="213995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0"/>
            </p:custDataLst>
          </p:nvPr>
        </p:nvSpPr>
        <p:spPr>
          <a:xfrm>
            <a:off x="6347441" y="4884096"/>
            <a:ext cx="41148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手术模拟教学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1"/>
            </p:custDataLst>
          </p:nvPr>
        </p:nvSpPr>
        <p:spPr>
          <a:xfrm>
            <a:off x="6347441" y="5159369"/>
            <a:ext cx="44577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模拟人体组织和器官，让学生在虚拟空间进行手术操作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2"/>
            </p:custDataLst>
          </p:nvPr>
        </p:nvSpPr>
        <p:spPr>
          <a:xfrm>
            <a:off x="5889625" y="55626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 l="-7451" t="-1061" r="-7451" b="-1061"/>
          <a:stretch>
            <a:fillRect/>
          </a:stretch>
        </p:blipFill>
        <p:spPr>
          <a:xfrm>
            <a:off x="5968365" y="5624830"/>
            <a:ext cx="186055" cy="213995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56"/>
            </p:custDataLst>
          </p:nvPr>
        </p:nvSpPr>
        <p:spPr>
          <a:xfrm>
            <a:off x="6347441" y="5548912"/>
            <a:ext cx="44577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术前预演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7"/>
            </p:custDataLst>
          </p:nvPr>
        </p:nvSpPr>
        <p:spPr>
          <a:xfrm>
            <a:off x="6347441" y="5824185"/>
            <a:ext cx="4800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主刀医生可在术前对病人身体进行虚拟建模，进行手术预演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军事与航空航天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109345"/>
            <a:ext cx="5381625" cy="5362575"/>
          </a:xfrm>
          <a:custGeom>
            <a:avLst/>
            <a:gdLst>
              <a:gd name="sw" fmla="*/ 1 w 8475"/>
              <a:gd name="sh" fmla="*/ 1 h 8445"/>
              <a:gd name="mins" fmla="min sw sh"/>
              <a:gd name="dsw" fmla="+- 0 sw mins"/>
              <a:gd name="dsh" fmla="+- 0 sh mins"/>
              <a:gd name="p0x0" fmla="*/ 300 w 8475"/>
              <a:gd name="p0y0" fmla="*/ 0 h 8445"/>
              <a:gd name="p0x1" fmla="*/ 8175 w 8475"/>
              <a:gd name="p0y1" fmla="*/ 0 h 8445"/>
              <a:gd name="p0x2" fmla="*/ 8340 w 8475"/>
              <a:gd name="p0y2" fmla="*/ 0 h 8445"/>
              <a:gd name="p0x3" fmla="*/ 8475 w 8475"/>
              <a:gd name="p0y3" fmla="*/ 134 h 8445"/>
              <a:gd name="p0x4" fmla="*/ 8475 w 8475"/>
              <a:gd name="p0y4" fmla="*/ 300 h 8445"/>
              <a:gd name="p0x5" fmla="*/ 8475 w 8475"/>
              <a:gd name="p0y5" fmla="*/ 8145 h 8445"/>
              <a:gd name="p0x6" fmla="*/ 8475 w 8475"/>
              <a:gd name="p0y6" fmla="*/ 8310 h 8445"/>
              <a:gd name="p0x7" fmla="*/ 8340 w 8475"/>
              <a:gd name="p0y7" fmla="*/ 8445 h 8445"/>
              <a:gd name="p0x8" fmla="*/ 8175 w 8475"/>
              <a:gd name="p0y8" fmla="*/ 8445 h 8445"/>
              <a:gd name="p0x9" fmla="*/ 300 w 8475"/>
              <a:gd name="p0y9" fmla="*/ 8445 h 8445"/>
              <a:gd name="p0x10" fmla="*/ 134 w 8475"/>
              <a:gd name="p0y10" fmla="*/ 8445 h 8445"/>
              <a:gd name="p0x11" fmla="*/ 0 w 8475"/>
              <a:gd name="p0y11" fmla="*/ 8310 h 8445"/>
              <a:gd name="p0x12" fmla="*/ 0 w 8475"/>
              <a:gd name="p0y12" fmla="*/ 8145 h 8445"/>
              <a:gd name="p0x13" fmla="*/ 0 w 8475"/>
              <a:gd name="p0y13" fmla="*/ 300 h 8445"/>
              <a:gd name="p0x14" fmla="*/ 0 w 8475"/>
              <a:gd name="p0y14" fmla="*/ 134 h 8445"/>
              <a:gd name="p0x15" fmla="*/ 134 w 8475"/>
              <a:gd name="p0y15" fmla="*/ 0 h 8445"/>
              <a:gd name="p0x16" fmla="*/ 300 w 847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113436" y="1304925"/>
            <a:ext cx="2307279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 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应用场景分布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2352040" y="6105525"/>
            <a:ext cx="114300" cy="114300"/>
          </a:xfrm>
          <a:custGeom>
            <a:avLst/>
            <a:gdLst>
              <a:gd name="sw" fmla="*/ 1 w 180"/>
              <a:gd name="sh" fmla="*/ 1 h 180"/>
              <a:gd name="mins" fmla="min sw sh"/>
              <a:gd name="dsw" fmla="+- 0 sw mins"/>
              <a:gd name="dsh" fmla="+- 0 sh mins"/>
              <a:gd name="p0x0" fmla="*/ 30 w 180"/>
              <a:gd name="p0y0" fmla="*/ 0 h 180"/>
              <a:gd name="p0x1" fmla="*/ 150 w 180"/>
              <a:gd name="p0y1" fmla="*/ 0 h 180"/>
              <a:gd name="p0x2" fmla="*/ 166 w 180"/>
              <a:gd name="p0y2" fmla="*/ 0 h 180"/>
              <a:gd name="p0x3" fmla="*/ 180 w 180"/>
              <a:gd name="p0y3" fmla="*/ 13 h 180"/>
              <a:gd name="p0x4" fmla="*/ 180 w 180"/>
              <a:gd name="p0y4" fmla="*/ 30 h 180"/>
              <a:gd name="p0x5" fmla="*/ 180 w 180"/>
              <a:gd name="p0y5" fmla="*/ 150 h 180"/>
              <a:gd name="p0x6" fmla="*/ 180 w 180"/>
              <a:gd name="p0y6" fmla="*/ 166 h 180"/>
              <a:gd name="p0x7" fmla="*/ 166 w 180"/>
              <a:gd name="p0y7" fmla="*/ 180 h 180"/>
              <a:gd name="p0x8" fmla="*/ 150 w 180"/>
              <a:gd name="p0y8" fmla="*/ 180 h 180"/>
              <a:gd name="p0x9" fmla="*/ 30 w 180"/>
              <a:gd name="p0y9" fmla="*/ 180 h 180"/>
              <a:gd name="p0x10" fmla="*/ 13 w 180"/>
              <a:gd name="p0y10" fmla="*/ 180 h 180"/>
              <a:gd name="p0x11" fmla="*/ 0 w 180"/>
              <a:gd name="p0y11" fmla="*/ 166 h 180"/>
              <a:gd name="p0x12" fmla="*/ 0 w 180"/>
              <a:gd name="p0y12" fmla="*/ 150 h 180"/>
              <a:gd name="p0x13" fmla="*/ 0 w 180"/>
              <a:gd name="p0y13" fmla="*/ 30 h 180"/>
              <a:gd name="p0x14" fmla="*/ 0 w 180"/>
              <a:gd name="p0y14" fmla="*/ 13 h 180"/>
              <a:gd name="p0x15" fmla="*/ 13 w 180"/>
              <a:gd name="p0y15" fmla="*/ 0 h 180"/>
              <a:gd name="p0x16" fmla="*/ 30 w 180"/>
              <a:gd name="p0y16" fmla="*/ 0 h 1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504999" y="6048375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军事应用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7"/>
            </p:custDataLst>
          </p:nvPr>
        </p:nvSpPr>
        <p:spPr>
          <a:xfrm>
            <a:off x="3343275" y="6105525"/>
            <a:ext cx="114300" cy="114300"/>
          </a:xfrm>
          <a:custGeom>
            <a:avLst/>
            <a:gdLst>
              <a:gd name="sw" fmla="*/ 1 w 180"/>
              <a:gd name="sh" fmla="*/ 1 h 180"/>
              <a:gd name="mins" fmla="min sw sh"/>
              <a:gd name="dsw" fmla="+- 0 sw mins"/>
              <a:gd name="dsh" fmla="+- 0 sh mins"/>
              <a:gd name="p0x0" fmla="*/ 30 w 180"/>
              <a:gd name="p0y0" fmla="*/ 0 h 180"/>
              <a:gd name="p0x1" fmla="*/ 150 w 180"/>
              <a:gd name="p0y1" fmla="*/ 0 h 180"/>
              <a:gd name="p0x2" fmla="*/ 166 w 180"/>
              <a:gd name="p0y2" fmla="*/ 0 h 180"/>
              <a:gd name="p0x3" fmla="*/ 180 w 180"/>
              <a:gd name="p0y3" fmla="*/ 13 h 180"/>
              <a:gd name="p0x4" fmla="*/ 180 w 180"/>
              <a:gd name="p0y4" fmla="*/ 30 h 180"/>
              <a:gd name="p0x5" fmla="*/ 180 w 180"/>
              <a:gd name="p0y5" fmla="*/ 150 h 180"/>
              <a:gd name="p0x6" fmla="*/ 180 w 180"/>
              <a:gd name="p0y6" fmla="*/ 166 h 180"/>
              <a:gd name="p0x7" fmla="*/ 166 w 180"/>
              <a:gd name="p0y7" fmla="*/ 180 h 180"/>
              <a:gd name="p0x8" fmla="*/ 150 w 180"/>
              <a:gd name="p0y8" fmla="*/ 180 h 180"/>
              <a:gd name="p0x9" fmla="*/ 30 w 180"/>
              <a:gd name="p0y9" fmla="*/ 180 h 180"/>
              <a:gd name="p0x10" fmla="*/ 13 w 180"/>
              <a:gd name="p0y10" fmla="*/ 180 h 180"/>
              <a:gd name="p0x11" fmla="*/ 0 w 180"/>
              <a:gd name="p0y11" fmla="*/ 166 h 180"/>
              <a:gd name="p0x12" fmla="*/ 0 w 180"/>
              <a:gd name="p0y12" fmla="*/ 150 h 180"/>
              <a:gd name="p0x13" fmla="*/ 0 w 180"/>
              <a:gd name="p0y13" fmla="*/ 30 h 180"/>
              <a:gd name="p0x14" fmla="*/ 0 w 180"/>
              <a:gd name="p0y14" fmla="*/ 13 h 180"/>
              <a:gd name="p0x15" fmla="*/ 13 w 180"/>
              <a:gd name="p0y15" fmla="*/ 0 h 180"/>
              <a:gd name="p0x16" fmla="*/ 30 w 180"/>
              <a:gd name="p0y16" fmla="*/ 0 h 1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3495675" y="6048375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航空航天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771525" y="1771650"/>
          <a:ext cx="4991100" cy="416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任意多边形 11"/>
          <p:cNvSpPr/>
          <p:nvPr>
            <p:custDataLst>
              <p:tags r:id="rId9"/>
            </p:custDataLst>
          </p:nvPr>
        </p:nvSpPr>
        <p:spPr>
          <a:xfrm>
            <a:off x="6233795" y="1109345"/>
            <a:ext cx="5381625" cy="2581275"/>
          </a:xfrm>
          <a:custGeom>
            <a:avLst/>
            <a:gdLst>
              <a:gd name="sw" fmla="*/ 1 w 8475"/>
              <a:gd name="sh" fmla="*/ 1 h 4065"/>
              <a:gd name="mins" fmla="min sw sh"/>
              <a:gd name="dsw" fmla="+- 0 sw mins"/>
              <a:gd name="dsh" fmla="+- 0 sh mins"/>
              <a:gd name="p0x0" fmla="*/ 300 w 8475"/>
              <a:gd name="p0y0" fmla="*/ 0 h 4065"/>
              <a:gd name="p0x1" fmla="*/ 8175 w 8475"/>
              <a:gd name="p0y1" fmla="*/ 0 h 4065"/>
              <a:gd name="p0x2" fmla="*/ 8340 w 8475"/>
              <a:gd name="p0y2" fmla="*/ 0 h 4065"/>
              <a:gd name="p0x3" fmla="*/ 8475 w 8475"/>
              <a:gd name="p0y3" fmla="*/ 134 h 4065"/>
              <a:gd name="p0x4" fmla="*/ 8475 w 8475"/>
              <a:gd name="p0y4" fmla="*/ 300 h 4065"/>
              <a:gd name="p0x5" fmla="*/ 8475 w 8475"/>
              <a:gd name="p0y5" fmla="*/ 3765 h 4065"/>
              <a:gd name="p0x6" fmla="*/ 8475 w 8475"/>
              <a:gd name="p0y6" fmla="*/ 3930 h 4065"/>
              <a:gd name="p0x7" fmla="*/ 8340 w 8475"/>
              <a:gd name="p0y7" fmla="*/ 4065 h 4065"/>
              <a:gd name="p0x8" fmla="*/ 8175 w 8475"/>
              <a:gd name="p0y8" fmla="*/ 4065 h 4065"/>
              <a:gd name="p0x9" fmla="*/ 300 w 8475"/>
              <a:gd name="p0y9" fmla="*/ 4065 h 4065"/>
              <a:gd name="p0x10" fmla="*/ 134 w 8475"/>
              <a:gd name="p0y10" fmla="*/ 4065 h 4065"/>
              <a:gd name="p0x11" fmla="*/ 0 w 8475"/>
              <a:gd name="p0y11" fmla="*/ 3930 h 4065"/>
              <a:gd name="p0x12" fmla="*/ 0 w 8475"/>
              <a:gd name="p0y12" fmla="*/ 3765 h 4065"/>
              <a:gd name="p0x13" fmla="*/ 0 w 8475"/>
              <a:gd name="p0y13" fmla="*/ 300 h 4065"/>
              <a:gd name="p0x14" fmla="*/ 0 w 8475"/>
              <a:gd name="p0y14" fmla="*/ 134 h 4065"/>
              <a:gd name="p0x15" fmla="*/ 134 w 8475"/>
              <a:gd name="p0y15" fmla="*/ 0 h 4065"/>
              <a:gd name="p0x16" fmla="*/ 300 w 847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0"/>
            </p:custDataLst>
          </p:nvPr>
        </p:nvSpPr>
        <p:spPr>
          <a:xfrm>
            <a:off x="64293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6522" t="-3067" r="-6522" b="-3067"/>
          <a:stretch>
            <a:fillRect/>
          </a:stretch>
        </p:blipFill>
        <p:spPr>
          <a:xfrm>
            <a:off x="6515100" y="1385570"/>
            <a:ext cx="247650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696277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军事方面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5"/>
            </p:custDataLst>
          </p:nvPr>
        </p:nvSpPr>
        <p:spPr>
          <a:xfrm>
            <a:off x="6429375" y="217424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-3333" b="-3333"/>
          <a:stretch>
            <a:fillRect/>
          </a:stretch>
        </p:blipFill>
        <p:spPr>
          <a:xfrm>
            <a:off x="6486525" y="2231390"/>
            <a:ext cx="152400" cy="1524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6810375" y="2160537"/>
            <a:ext cx="3429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三维立体地形图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，辅助军事演习和训练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0"/>
            </p:custDataLst>
          </p:nvPr>
        </p:nvSpPr>
        <p:spPr>
          <a:xfrm>
            <a:off x="6429375" y="289179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6667" r="-6667"/>
          <a:stretch>
            <a:fillRect/>
          </a:stretch>
        </p:blipFill>
        <p:spPr>
          <a:xfrm>
            <a:off x="6486525" y="2948940"/>
            <a:ext cx="152400" cy="1524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4"/>
            </p:custDataLst>
          </p:nvPr>
        </p:nvSpPr>
        <p:spPr>
          <a:xfrm>
            <a:off x="6810375" y="2878036"/>
            <a:ext cx="489838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无人机操控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：利用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眼镜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头盔操控无人机侦察和暗杀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5"/>
            </p:custDataLst>
          </p:nvPr>
        </p:nvSpPr>
        <p:spPr>
          <a:xfrm>
            <a:off x="6233795" y="3890645"/>
            <a:ext cx="5381625" cy="2581275"/>
          </a:xfrm>
          <a:custGeom>
            <a:avLst/>
            <a:gdLst>
              <a:gd name="sw" fmla="*/ 1 w 8475"/>
              <a:gd name="sh" fmla="*/ 1 h 4065"/>
              <a:gd name="mins" fmla="min sw sh"/>
              <a:gd name="dsw" fmla="+- 0 sw mins"/>
              <a:gd name="dsh" fmla="+- 0 sh mins"/>
              <a:gd name="p0x0" fmla="*/ 300 w 8475"/>
              <a:gd name="p0y0" fmla="*/ 0 h 4065"/>
              <a:gd name="p0x1" fmla="*/ 8175 w 8475"/>
              <a:gd name="p0y1" fmla="*/ 0 h 4065"/>
              <a:gd name="p0x2" fmla="*/ 8340 w 8475"/>
              <a:gd name="p0y2" fmla="*/ 0 h 4065"/>
              <a:gd name="p0x3" fmla="*/ 8475 w 8475"/>
              <a:gd name="p0y3" fmla="*/ 134 h 4065"/>
              <a:gd name="p0x4" fmla="*/ 8475 w 8475"/>
              <a:gd name="p0y4" fmla="*/ 300 h 4065"/>
              <a:gd name="p0x5" fmla="*/ 8475 w 8475"/>
              <a:gd name="p0y5" fmla="*/ 3765 h 4065"/>
              <a:gd name="p0x6" fmla="*/ 8475 w 8475"/>
              <a:gd name="p0y6" fmla="*/ 3930 h 4065"/>
              <a:gd name="p0x7" fmla="*/ 8340 w 8475"/>
              <a:gd name="p0y7" fmla="*/ 4065 h 4065"/>
              <a:gd name="p0x8" fmla="*/ 8175 w 8475"/>
              <a:gd name="p0y8" fmla="*/ 4065 h 4065"/>
              <a:gd name="p0x9" fmla="*/ 300 w 8475"/>
              <a:gd name="p0y9" fmla="*/ 4065 h 4065"/>
              <a:gd name="p0x10" fmla="*/ 134 w 8475"/>
              <a:gd name="p0y10" fmla="*/ 4065 h 4065"/>
              <a:gd name="p0x11" fmla="*/ 0 w 8475"/>
              <a:gd name="p0y11" fmla="*/ 3930 h 4065"/>
              <a:gd name="p0x12" fmla="*/ 0 w 8475"/>
              <a:gd name="p0y12" fmla="*/ 3765 h 4065"/>
              <a:gd name="p0x13" fmla="*/ 0 w 8475"/>
              <a:gd name="p0y13" fmla="*/ 300 h 4065"/>
              <a:gd name="p0x14" fmla="*/ 0 w 8475"/>
              <a:gd name="p0y14" fmla="*/ 134 h 4065"/>
              <a:gd name="p0x15" fmla="*/ 134 w 8475"/>
              <a:gd name="p0y15" fmla="*/ 0 h 4065"/>
              <a:gd name="p0x16" fmla="*/ 300 w 847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6"/>
            </p:custDataLst>
          </p:nvPr>
        </p:nvSpPr>
        <p:spPr>
          <a:xfrm>
            <a:off x="642937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4167" t="-5278" r="-4167" b="-5278"/>
          <a:stretch>
            <a:fillRect/>
          </a:stretch>
        </p:blipFill>
        <p:spPr>
          <a:xfrm>
            <a:off x="6515100" y="4166870"/>
            <a:ext cx="247650" cy="2527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0"/>
            </p:custDataLst>
          </p:nvPr>
        </p:nvSpPr>
        <p:spPr>
          <a:xfrm>
            <a:off x="6962775" y="41128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航空航天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1"/>
            </p:custDataLst>
          </p:nvPr>
        </p:nvSpPr>
        <p:spPr>
          <a:xfrm>
            <a:off x="6429375" y="47764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3333" r="-3333"/>
          <a:stretch>
            <a:fillRect/>
          </a:stretch>
        </p:blipFill>
        <p:spPr>
          <a:xfrm>
            <a:off x="6486525" y="4833620"/>
            <a:ext cx="152400" cy="15240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5"/>
            </p:custDataLst>
          </p:nvPr>
        </p:nvSpPr>
        <p:spPr>
          <a:xfrm>
            <a:off x="6810375" y="4762500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虚拟空间中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重现航天飞机和飞行环境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6"/>
            </p:custDataLst>
          </p:nvPr>
        </p:nvSpPr>
        <p:spPr>
          <a:xfrm>
            <a:off x="6429375" y="53149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3846" r="-3846"/>
          <a:stretch>
            <a:fillRect/>
          </a:stretch>
        </p:blipFill>
        <p:spPr>
          <a:xfrm>
            <a:off x="6496050" y="5372100"/>
            <a:ext cx="133350" cy="1524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0"/>
            </p:custDataLst>
          </p:nvPr>
        </p:nvSpPr>
        <p:spPr>
          <a:xfrm>
            <a:off x="6810375" y="5300663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飞行员在虚拟环境中训练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1"/>
            </p:custDataLst>
          </p:nvPr>
        </p:nvSpPr>
        <p:spPr>
          <a:xfrm>
            <a:off x="6429375" y="58527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9766" r="-9766"/>
          <a:stretch>
            <a:fillRect/>
          </a:stretch>
        </p:blipFill>
        <p:spPr>
          <a:xfrm>
            <a:off x="6477000" y="5909945"/>
            <a:ext cx="171450" cy="1524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5"/>
            </p:custDataLst>
          </p:nvPr>
        </p:nvSpPr>
        <p:spPr>
          <a:xfrm>
            <a:off x="6810375" y="5838825"/>
            <a:ext cx="2667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极大降低实验经费和危险系数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道路桥梁与地理信息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109345"/>
            <a:ext cx="5381625" cy="2581275"/>
          </a:xfrm>
          <a:custGeom>
            <a:avLst/>
            <a:gdLst>
              <a:gd name="sw" fmla="*/ 1 w 8475"/>
              <a:gd name="sh" fmla="*/ 1 h 4065"/>
              <a:gd name="mins" fmla="min sw sh"/>
              <a:gd name="dsw" fmla="+- 0 sw mins"/>
              <a:gd name="dsh" fmla="+- 0 sh mins"/>
              <a:gd name="p0x0" fmla="*/ 300 w 8475"/>
              <a:gd name="p0y0" fmla="*/ 0 h 4065"/>
              <a:gd name="p0x1" fmla="*/ 8175 w 8475"/>
              <a:gd name="p0y1" fmla="*/ 0 h 4065"/>
              <a:gd name="p0x2" fmla="*/ 8340 w 8475"/>
              <a:gd name="p0y2" fmla="*/ 0 h 4065"/>
              <a:gd name="p0x3" fmla="*/ 8475 w 8475"/>
              <a:gd name="p0y3" fmla="*/ 134 h 4065"/>
              <a:gd name="p0x4" fmla="*/ 8475 w 8475"/>
              <a:gd name="p0y4" fmla="*/ 300 h 4065"/>
              <a:gd name="p0x5" fmla="*/ 8475 w 8475"/>
              <a:gd name="p0y5" fmla="*/ 3765 h 4065"/>
              <a:gd name="p0x6" fmla="*/ 8475 w 8475"/>
              <a:gd name="p0y6" fmla="*/ 3930 h 4065"/>
              <a:gd name="p0x7" fmla="*/ 8340 w 8475"/>
              <a:gd name="p0y7" fmla="*/ 4065 h 4065"/>
              <a:gd name="p0x8" fmla="*/ 8175 w 8475"/>
              <a:gd name="p0y8" fmla="*/ 4065 h 4065"/>
              <a:gd name="p0x9" fmla="*/ 300 w 8475"/>
              <a:gd name="p0y9" fmla="*/ 4065 h 4065"/>
              <a:gd name="p0x10" fmla="*/ 134 w 8475"/>
              <a:gd name="p0y10" fmla="*/ 4065 h 4065"/>
              <a:gd name="p0x11" fmla="*/ 0 w 8475"/>
              <a:gd name="p0y11" fmla="*/ 3930 h 4065"/>
              <a:gd name="p0x12" fmla="*/ 0 w 8475"/>
              <a:gd name="p0y12" fmla="*/ 3765 h 4065"/>
              <a:gd name="p0x13" fmla="*/ 0 w 8475"/>
              <a:gd name="p0y13" fmla="*/ 300 h 4065"/>
              <a:gd name="p0x14" fmla="*/ 0 w 8475"/>
              <a:gd name="p0y14" fmla="*/ 134 h 4065"/>
              <a:gd name="p0x15" fmla="*/ 134 w 8475"/>
              <a:gd name="p0y15" fmla="*/ 0 h 4065"/>
              <a:gd name="p0x16" fmla="*/ 300 w 847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771525" y="1600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840105" y="1680845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304925" y="1626870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道路桥梁与城市规划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9"/>
            </p:custDataLst>
          </p:nvPr>
        </p:nvSpPr>
        <p:spPr>
          <a:xfrm>
            <a:off x="771525" y="21717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1061" t="-8824" r="-1061" b="-8824"/>
          <a:stretch>
            <a:fillRect/>
          </a:stretch>
        </p:blipFill>
        <p:spPr>
          <a:xfrm>
            <a:off x="797560" y="2209800"/>
            <a:ext cx="213995" cy="1905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1152525" y="2157413"/>
            <a:ext cx="4381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城市规划：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可视化展示城市景观，辅助规划决策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4"/>
            </p:custDataLst>
          </p:nvPr>
        </p:nvSpPr>
        <p:spPr>
          <a:xfrm>
            <a:off x="771525" y="25908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t="-8824" b="-8824"/>
          <a:stretch>
            <a:fillRect/>
          </a:stretch>
        </p:blipFill>
        <p:spPr>
          <a:xfrm>
            <a:off x="809625" y="2628900"/>
            <a:ext cx="190500" cy="1905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8"/>
            </p:custDataLst>
          </p:nvPr>
        </p:nvSpPr>
        <p:spPr>
          <a:xfrm>
            <a:off x="1152525" y="2576513"/>
            <a:ext cx="46101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道路桥梁：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三维虚拟现实平台软件，可查询技术指标、进行交互演示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9"/>
            </p:custDataLst>
          </p:nvPr>
        </p:nvSpPr>
        <p:spPr>
          <a:xfrm>
            <a:off x="575945" y="3890645"/>
            <a:ext cx="5381625" cy="2581275"/>
          </a:xfrm>
          <a:custGeom>
            <a:avLst/>
            <a:gdLst>
              <a:gd name="sw" fmla="*/ 1 w 8475"/>
              <a:gd name="sh" fmla="*/ 1 h 4065"/>
              <a:gd name="mins" fmla="min sw sh"/>
              <a:gd name="dsw" fmla="+- 0 sw mins"/>
              <a:gd name="dsh" fmla="+- 0 sh mins"/>
              <a:gd name="p0x0" fmla="*/ 300 w 8475"/>
              <a:gd name="p0y0" fmla="*/ 0 h 4065"/>
              <a:gd name="p0x1" fmla="*/ 8175 w 8475"/>
              <a:gd name="p0y1" fmla="*/ 0 h 4065"/>
              <a:gd name="p0x2" fmla="*/ 8340 w 8475"/>
              <a:gd name="p0y2" fmla="*/ 0 h 4065"/>
              <a:gd name="p0x3" fmla="*/ 8475 w 8475"/>
              <a:gd name="p0y3" fmla="*/ 134 h 4065"/>
              <a:gd name="p0x4" fmla="*/ 8475 w 8475"/>
              <a:gd name="p0y4" fmla="*/ 300 h 4065"/>
              <a:gd name="p0x5" fmla="*/ 8475 w 8475"/>
              <a:gd name="p0y5" fmla="*/ 3765 h 4065"/>
              <a:gd name="p0x6" fmla="*/ 8475 w 8475"/>
              <a:gd name="p0y6" fmla="*/ 3930 h 4065"/>
              <a:gd name="p0x7" fmla="*/ 8340 w 8475"/>
              <a:gd name="p0y7" fmla="*/ 4065 h 4065"/>
              <a:gd name="p0x8" fmla="*/ 8175 w 8475"/>
              <a:gd name="p0y8" fmla="*/ 4065 h 4065"/>
              <a:gd name="p0x9" fmla="*/ 300 w 8475"/>
              <a:gd name="p0y9" fmla="*/ 4065 h 4065"/>
              <a:gd name="p0x10" fmla="*/ 134 w 8475"/>
              <a:gd name="p0y10" fmla="*/ 4065 h 4065"/>
              <a:gd name="p0x11" fmla="*/ 0 w 8475"/>
              <a:gd name="p0y11" fmla="*/ 3930 h 4065"/>
              <a:gd name="p0x12" fmla="*/ 0 w 8475"/>
              <a:gd name="p0y12" fmla="*/ 3765 h 4065"/>
              <a:gd name="p0x13" fmla="*/ 0 w 8475"/>
              <a:gd name="p0y13" fmla="*/ 300 h 4065"/>
              <a:gd name="p0x14" fmla="*/ 0 w 8475"/>
              <a:gd name="p0y14" fmla="*/ 134 h 4065"/>
              <a:gd name="p0x15" fmla="*/ 134 w 8475"/>
              <a:gd name="p0y15" fmla="*/ 0 h 4065"/>
              <a:gd name="p0x16" fmla="*/ 300 w 847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20"/>
            </p:custDataLst>
          </p:nvPr>
        </p:nvSpPr>
        <p:spPr>
          <a:xfrm>
            <a:off x="771525" y="43815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7976" t="-3067" r="-7976" b="-3067"/>
          <a:stretch>
            <a:fillRect/>
          </a:stretch>
        </p:blipFill>
        <p:spPr>
          <a:xfrm>
            <a:off x="826135" y="4462145"/>
            <a:ext cx="30924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4"/>
            </p:custDataLst>
          </p:nvPr>
        </p:nvSpPr>
        <p:spPr>
          <a:xfrm>
            <a:off x="1304925" y="4408170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地理信息与电子地图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5"/>
            </p:custDataLst>
          </p:nvPr>
        </p:nvSpPr>
        <p:spPr>
          <a:xfrm>
            <a:off x="771525" y="49530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t="-2632" b="-2632"/>
          <a:stretch>
            <a:fillRect/>
          </a:stretch>
        </p:blipFill>
        <p:spPr>
          <a:xfrm>
            <a:off x="809625" y="4991100"/>
            <a:ext cx="190500" cy="1905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9"/>
            </p:custDataLst>
          </p:nvPr>
        </p:nvSpPr>
        <p:spPr>
          <a:xfrm>
            <a:off x="1152525" y="4938713"/>
            <a:ext cx="46101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数字城市：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三维地面模型、正射影像、城市建筑融合，实现数字城市可视化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30"/>
            </p:custDataLst>
          </p:nvPr>
        </p:nvSpPr>
        <p:spPr>
          <a:xfrm>
            <a:off x="771525" y="56769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>
            <a:fillRect/>
          </a:stretch>
        </p:blipFill>
        <p:spPr>
          <a:xfrm>
            <a:off x="833120" y="5715000"/>
            <a:ext cx="142875" cy="1905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4"/>
            </p:custDataLst>
          </p:nvPr>
        </p:nvSpPr>
        <p:spPr>
          <a:xfrm>
            <a:off x="1152525" y="5662613"/>
            <a:ext cx="495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交互操作：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可进行查询、量测、漫游、飞行浏览等操作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5"/>
            </p:custDataLst>
          </p:nvPr>
        </p:nvSpPr>
        <p:spPr>
          <a:xfrm>
            <a:off x="6233795" y="1109345"/>
            <a:ext cx="5381625" cy="5362575"/>
          </a:xfrm>
          <a:custGeom>
            <a:avLst/>
            <a:gdLst>
              <a:gd name="sw" fmla="*/ 1 w 8475"/>
              <a:gd name="sh" fmla="*/ 1 h 8445"/>
              <a:gd name="mins" fmla="min sw sh"/>
              <a:gd name="dsw" fmla="+- 0 sw mins"/>
              <a:gd name="dsh" fmla="+- 0 sh mins"/>
              <a:gd name="p0x0" fmla="*/ 300 w 8475"/>
              <a:gd name="p0y0" fmla="*/ 0 h 8445"/>
              <a:gd name="p0x1" fmla="*/ 8175 w 8475"/>
              <a:gd name="p0y1" fmla="*/ 0 h 8445"/>
              <a:gd name="p0x2" fmla="*/ 8340 w 8475"/>
              <a:gd name="p0y2" fmla="*/ 0 h 8445"/>
              <a:gd name="p0x3" fmla="*/ 8475 w 8475"/>
              <a:gd name="p0y3" fmla="*/ 134 h 8445"/>
              <a:gd name="p0x4" fmla="*/ 8475 w 8475"/>
              <a:gd name="p0y4" fmla="*/ 300 h 8445"/>
              <a:gd name="p0x5" fmla="*/ 8475 w 8475"/>
              <a:gd name="p0y5" fmla="*/ 8145 h 8445"/>
              <a:gd name="p0x6" fmla="*/ 8475 w 8475"/>
              <a:gd name="p0y6" fmla="*/ 8310 h 8445"/>
              <a:gd name="p0x7" fmla="*/ 8340 w 8475"/>
              <a:gd name="p0y7" fmla="*/ 8445 h 8445"/>
              <a:gd name="p0x8" fmla="*/ 8175 w 8475"/>
              <a:gd name="p0y8" fmla="*/ 8445 h 8445"/>
              <a:gd name="p0x9" fmla="*/ 300 w 8475"/>
              <a:gd name="p0y9" fmla="*/ 8445 h 8445"/>
              <a:gd name="p0x10" fmla="*/ 134 w 8475"/>
              <a:gd name="p0y10" fmla="*/ 8445 h 8445"/>
              <a:gd name="p0x11" fmla="*/ 0 w 8475"/>
              <a:gd name="p0y11" fmla="*/ 8310 h 8445"/>
              <a:gd name="p0x12" fmla="*/ 0 w 8475"/>
              <a:gd name="p0y12" fmla="*/ 8145 h 8445"/>
              <a:gd name="p0x13" fmla="*/ 0 w 8475"/>
              <a:gd name="p0y13" fmla="*/ 300 h 8445"/>
              <a:gd name="p0x14" fmla="*/ 0 w 8475"/>
              <a:gd name="p0y14" fmla="*/ 134 h 8445"/>
              <a:gd name="p0x15" fmla="*/ 134 w 8475"/>
              <a:gd name="p0y15" fmla="*/ 0 h 8445"/>
              <a:gd name="p0x16" fmla="*/ 300 w 847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25" name="图表 24"/>
          <p:cNvGraphicFramePr/>
          <p:nvPr/>
        </p:nvGraphicFramePr>
        <p:xfrm>
          <a:off x="6429375" y="1304925"/>
          <a:ext cx="4991100" cy="4972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虚拟展厅的六大优势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766445" y="1299845"/>
            <a:ext cx="3140075" cy="2181225"/>
          </a:xfrm>
          <a:custGeom>
            <a:avLst/>
            <a:gdLst>
              <a:gd name="sw" fmla="*/ 1 w 4944"/>
              <a:gd name="sh" fmla="*/ 1 h 3435"/>
              <a:gd name="mins" fmla="min sw sh"/>
              <a:gd name="dsw" fmla="+- 0 sw mins"/>
              <a:gd name="dsh" fmla="+- 0 sh mins"/>
              <a:gd name="p0x0" fmla="*/ 300 w 4944"/>
              <a:gd name="p0y0" fmla="*/ 0 h 3435"/>
              <a:gd name="p0x1" fmla="*/ 4644 w 4944"/>
              <a:gd name="p0y1" fmla="*/ 0 h 3435"/>
              <a:gd name="p0x2" fmla="*/ 4810 w 4944"/>
              <a:gd name="p0y2" fmla="*/ 0 h 3435"/>
              <a:gd name="p0x3" fmla="*/ 4944 w 4944"/>
              <a:gd name="p0y3" fmla="*/ 134 h 3435"/>
              <a:gd name="p0x4" fmla="*/ 4944 w 4944"/>
              <a:gd name="p0y4" fmla="*/ 300 h 3435"/>
              <a:gd name="p0x5" fmla="*/ 4944 w 4944"/>
              <a:gd name="p0y5" fmla="*/ 3135 h 3435"/>
              <a:gd name="p0x6" fmla="*/ 4944 w 4944"/>
              <a:gd name="p0y6" fmla="*/ 3300 h 3435"/>
              <a:gd name="p0x7" fmla="*/ 4810 w 4944"/>
              <a:gd name="p0y7" fmla="*/ 3435 h 3435"/>
              <a:gd name="p0x8" fmla="*/ 4644 w 4944"/>
              <a:gd name="p0y8" fmla="*/ 3435 h 3435"/>
              <a:gd name="p0x9" fmla="*/ 300 w 4944"/>
              <a:gd name="p0y9" fmla="*/ 3435 h 3435"/>
              <a:gd name="p0x10" fmla="*/ 134 w 4944"/>
              <a:gd name="p0y10" fmla="*/ 3435 h 3435"/>
              <a:gd name="p0x11" fmla="*/ 0 w 4944"/>
              <a:gd name="p0y11" fmla="*/ 3300 h 3435"/>
              <a:gd name="p0x12" fmla="*/ 0 w 4944"/>
              <a:gd name="p0y12" fmla="*/ 3135 h 3435"/>
              <a:gd name="p0x13" fmla="*/ 0 w 4944"/>
              <a:gd name="p0y13" fmla="*/ 300 h 3435"/>
              <a:gd name="p0x14" fmla="*/ 0 w 4944"/>
              <a:gd name="p0y14" fmla="*/ 134 h 3435"/>
              <a:gd name="p0x15" fmla="*/ 134 w 4944"/>
              <a:gd name="p0y15" fmla="*/ 0 h 3435"/>
              <a:gd name="p0x16" fmla="*/ 300 w 4944"/>
              <a:gd name="p0y16" fmla="*/ 0 h 3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2088515" y="172847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7143" b="-7143"/>
          <a:stretch>
            <a:fillRect/>
          </a:stretch>
        </p:blipFill>
        <p:spPr>
          <a:xfrm>
            <a:off x="2164715" y="1823720"/>
            <a:ext cx="3429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936699" y="2360295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便携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193749" y="2733675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仅需网页链接，不限地域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4525645" y="1299845"/>
            <a:ext cx="3140075" cy="2181225"/>
          </a:xfrm>
          <a:custGeom>
            <a:avLst/>
            <a:gdLst>
              <a:gd name="sw" fmla="*/ 1 w 4944"/>
              <a:gd name="sh" fmla="*/ 1 h 3435"/>
              <a:gd name="mins" fmla="min sw sh"/>
              <a:gd name="dsw" fmla="+- 0 sw mins"/>
              <a:gd name="dsh" fmla="+- 0 sh mins"/>
              <a:gd name="p0x0" fmla="*/ 300 w 4944"/>
              <a:gd name="p0y0" fmla="*/ 0 h 3435"/>
              <a:gd name="p0x1" fmla="*/ 4644 w 4944"/>
              <a:gd name="p0y1" fmla="*/ 0 h 3435"/>
              <a:gd name="p0x2" fmla="*/ 4810 w 4944"/>
              <a:gd name="p0y2" fmla="*/ 0 h 3435"/>
              <a:gd name="p0x3" fmla="*/ 4944 w 4944"/>
              <a:gd name="p0y3" fmla="*/ 134 h 3435"/>
              <a:gd name="p0x4" fmla="*/ 4944 w 4944"/>
              <a:gd name="p0y4" fmla="*/ 300 h 3435"/>
              <a:gd name="p0x5" fmla="*/ 4944 w 4944"/>
              <a:gd name="p0y5" fmla="*/ 3135 h 3435"/>
              <a:gd name="p0x6" fmla="*/ 4944 w 4944"/>
              <a:gd name="p0y6" fmla="*/ 3300 h 3435"/>
              <a:gd name="p0x7" fmla="*/ 4810 w 4944"/>
              <a:gd name="p0y7" fmla="*/ 3435 h 3435"/>
              <a:gd name="p0x8" fmla="*/ 4644 w 4944"/>
              <a:gd name="p0y8" fmla="*/ 3435 h 3435"/>
              <a:gd name="p0x9" fmla="*/ 300 w 4944"/>
              <a:gd name="p0y9" fmla="*/ 3435 h 3435"/>
              <a:gd name="p0x10" fmla="*/ 134 w 4944"/>
              <a:gd name="p0y10" fmla="*/ 3435 h 3435"/>
              <a:gd name="p0x11" fmla="*/ 0 w 4944"/>
              <a:gd name="p0y11" fmla="*/ 3300 h 3435"/>
              <a:gd name="p0x12" fmla="*/ 0 w 4944"/>
              <a:gd name="p0y12" fmla="*/ 3135 h 3435"/>
              <a:gd name="p0x13" fmla="*/ 0 w 4944"/>
              <a:gd name="p0y13" fmla="*/ 300 h 3435"/>
              <a:gd name="p0x14" fmla="*/ 0 w 4944"/>
              <a:gd name="p0y14" fmla="*/ 134 h 3435"/>
              <a:gd name="p0x15" fmla="*/ 134 w 4944"/>
              <a:gd name="p0y15" fmla="*/ 0 h 3435"/>
              <a:gd name="p0x16" fmla="*/ 300 w 4944"/>
              <a:gd name="p0y16" fmla="*/ 0 h 3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847715" y="157607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-5172" b="-5172"/>
          <a:stretch>
            <a:fillRect/>
          </a:stretch>
        </p:blipFill>
        <p:spPr>
          <a:xfrm>
            <a:off x="5904865" y="1671320"/>
            <a:ext cx="381000" cy="3048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562524" y="2207895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人性化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762424" y="2581275"/>
            <a:ext cx="2667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面向所有人，不受时间、人数限制，方便残障人士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8284845" y="1299845"/>
            <a:ext cx="3140075" cy="2181225"/>
          </a:xfrm>
          <a:custGeom>
            <a:avLst/>
            <a:gdLst>
              <a:gd name="sw" fmla="*/ 1 w 4944"/>
              <a:gd name="sh" fmla="*/ 1 h 3435"/>
              <a:gd name="mins" fmla="min sw sh"/>
              <a:gd name="dsw" fmla="+- 0 sw mins"/>
              <a:gd name="dsh" fmla="+- 0 sh mins"/>
              <a:gd name="p0x0" fmla="*/ 300 w 4944"/>
              <a:gd name="p0y0" fmla="*/ 0 h 3435"/>
              <a:gd name="p0x1" fmla="*/ 4644 w 4944"/>
              <a:gd name="p0y1" fmla="*/ 0 h 3435"/>
              <a:gd name="p0x2" fmla="*/ 4810 w 4944"/>
              <a:gd name="p0y2" fmla="*/ 0 h 3435"/>
              <a:gd name="p0x3" fmla="*/ 4944 w 4944"/>
              <a:gd name="p0y3" fmla="*/ 134 h 3435"/>
              <a:gd name="p0x4" fmla="*/ 4944 w 4944"/>
              <a:gd name="p0y4" fmla="*/ 300 h 3435"/>
              <a:gd name="p0x5" fmla="*/ 4944 w 4944"/>
              <a:gd name="p0y5" fmla="*/ 3135 h 3435"/>
              <a:gd name="p0x6" fmla="*/ 4944 w 4944"/>
              <a:gd name="p0y6" fmla="*/ 3300 h 3435"/>
              <a:gd name="p0x7" fmla="*/ 4810 w 4944"/>
              <a:gd name="p0y7" fmla="*/ 3435 h 3435"/>
              <a:gd name="p0x8" fmla="*/ 4644 w 4944"/>
              <a:gd name="p0y8" fmla="*/ 3435 h 3435"/>
              <a:gd name="p0x9" fmla="*/ 300 w 4944"/>
              <a:gd name="p0y9" fmla="*/ 3435 h 3435"/>
              <a:gd name="p0x10" fmla="*/ 134 w 4944"/>
              <a:gd name="p0y10" fmla="*/ 3435 h 3435"/>
              <a:gd name="p0x11" fmla="*/ 0 w 4944"/>
              <a:gd name="p0y11" fmla="*/ 3300 h 3435"/>
              <a:gd name="p0x12" fmla="*/ 0 w 4944"/>
              <a:gd name="p0y12" fmla="*/ 3135 h 3435"/>
              <a:gd name="p0x13" fmla="*/ 0 w 4944"/>
              <a:gd name="p0y13" fmla="*/ 300 h 3435"/>
              <a:gd name="p0x14" fmla="*/ 0 w 4944"/>
              <a:gd name="p0y14" fmla="*/ 134 h 3435"/>
              <a:gd name="p0x15" fmla="*/ 134 w 4944"/>
              <a:gd name="p0y15" fmla="*/ 0 h 3435"/>
              <a:gd name="p0x16" fmla="*/ 300 w 4944"/>
              <a:gd name="p0y16" fmla="*/ 0 h 3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9606915" y="157607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-30000" b="-30000"/>
          <a:stretch>
            <a:fillRect/>
          </a:stretch>
        </p:blipFill>
        <p:spPr>
          <a:xfrm>
            <a:off x="9683115" y="1671320"/>
            <a:ext cx="342900" cy="3048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9054998" y="220789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交互体验好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8533800" y="2581275"/>
            <a:ext cx="264266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720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度全方位查看，语音讲解，与产品交互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766445" y="4100195"/>
            <a:ext cx="3140075" cy="2181225"/>
          </a:xfrm>
          <a:custGeom>
            <a:avLst/>
            <a:gdLst>
              <a:gd name="sw" fmla="*/ 1 w 4944"/>
              <a:gd name="sh" fmla="*/ 1 h 3435"/>
              <a:gd name="mins" fmla="min sw sh"/>
              <a:gd name="dsw" fmla="+- 0 sw mins"/>
              <a:gd name="dsh" fmla="+- 0 sh mins"/>
              <a:gd name="p0x0" fmla="*/ 300 w 4944"/>
              <a:gd name="p0y0" fmla="*/ 0 h 3435"/>
              <a:gd name="p0x1" fmla="*/ 4644 w 4944"/>
              <a:gd name="p0y1" fmla="*/ 0 h 3435"/>
              <a:gd name="p0x2" fmla="*/ 4810 w 4944"/>
              <a:gd name="p0y2" fmla="*/ 0 h 3435"/>
              <a:gd name="p0x3" fmla="*/ 4944 w 4944"/>
              <a:gd name="p0y3" fmla="*/ 134 h 3435"/>
              <a:gd name="p0x4" fmla="*/ 4944 w 4944"/>
              <a:gd name="p0y4" fmla="*/ 300 h 3435"/>
              <a:gd name="p0x5" fmla="*/ 4944 w 4944"/>
              <a:gd name="p0y5" fmla="*/ 3135 h 3435"/>
              <a:gd name="p0x6" fmla="*/ 4944 w 4944"/>
              <a:gd name="p0y6" fmla="*/ 3300 h 3435"/>
              <a:gd name="p0x7" fmla="*/ 4810 w 4944"/>
              <a:gd name="p0y7" fmla="*/ 3435 h 3435"/>
              <a:gd name="p0x8" fmla="*/ 4644 w 4944"/>
              <a:gd name="p0y8" fmla="*/ 3435 h 3435"/>
              <a:gd name="p0x9" fmla="*/ 300 w 4944"/>
              <a:gd name="p0y9" fmla="*/ 3435 h 3435"/>
              <a:gd name="p0x10" fmla="*/ 134 w 4944"/>
              <a:gd name="p0y10" fmla="*/ 3435 h 3435"/>
              <a:gd name="p0x11" fmla="*/ 0 w 4944"/>
              <a:gd name="p0y11" fmla="*/ 3300 h 3435"/>
              <a:gd name="p0x12" fmla="*/ 0 w 4944"/>
              <a:gd name="p0y12" fmla="*/ 3135 h 3435"/>
              <a:gd name="p0x13" fmla="*/ 0 w 4944"/>
              <a:gd name="p0y13" fmla="*/ 300 h 3435"/>
              <a:gd name="p0x14" fmla="*/ 0 w 4944"/>
              <a:gd name="p0y14" fmla="*/ 134 h 3435"/>
              <a:gd name="p0x15" fmla="*/ 134 w 4944"/>
              <a:gd name="p0y15" fmla="*/ 0 h 3435"/>
              <a:gd name="p0x16" fmla="*/ 300 w 4944"/>
              <a:gd name="p0y16" fmla="*/ 0 h 3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2088515" y="437642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>
            <a:fillRect/>
          </a:stretch>
        </p:blipFill>
        <p:spPr>
          <a:xfrm>
            <a:off x="2183765" y="4471670"/>
            <a:ext cx="304800" cy="3048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1803349" y="5008245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成本低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1003249" y="5381625"/>
            <a:ext cx="2667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三维建模成本远低于实体展厅，节约经济和时间成本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4525645" y="4100195"/>
            <a:ext cx="3140075" cy="2181225"/>
          </a:xfrm>
          <a:custGeom>
            <a:avLst/>
            <a:gdLst>
              <a:gd name="sw" fmla="*/ 1 w 4944"/>
              <a:gd name="sh" fmla="*/ 1 h 3435"/>
              <a:gd name="mins" fmla="min sw sh"/>
              <a:gd name="dsw" fmla="+- 0 sw mins"/>
              <a:gd name="dsh" fmla="+- 0 sh mins"/>
              <a:gd name="p0x0" fmla="*/ 300 w 4944"/>
              <a:gd name="p0y0" fmla="*/ 0 h 3435"/>
              <a:gd name="p0x1" fmla="*/ 4644 w 4944"/>
              <a:gd name="p0y1" fmla="*/ 0 h 3435"/>
              <a:gd name="p0x2" fmla="*/ 4810 w 4944"/>
              <a:gd name="p0y2" fmla="*/ 0 h 3435"/>
              <a:gd name="p0x3" fmla="*/ 4944 w 4944"/>
              <a:gd name="p0y3" fmla="*/ 134 h 3435"/>
              <a:gd name="p0x4" fmla="*/ 4944 w 4944"/>
              <a:gd name="p0y4" fmla="*/ 300 h 3435"/>
              <a:gd name="p0x5" fmla="*/ 4944 w 4944"/>
              <a:gd name="p0y5" fmla="*/ 3135 h 3435"/>
              <a:gd name="p0x6" fmla="*/ 4944 w 4944"/>
              <a:gd name="p0y6" fmla="*/ 3300 h 3435"/>
              <a:gd name="p0x7" fmla="*/ 4810 w 4944"/>
              <a:gd name="p0y7" fmla="*/ 3435 h 3435"/>
              <a:gd name="p0x8" fmla="*/ 4644 w 4944"/>
              <a:gd name="p0y8" fmla="*/ 3435 h 3435"/>
              <a:gd name="p0x9" fmla="*/ 300 w 4944"/>
              <a:gd name="p0y9" fmla="*/ 3435 h 3435"/>
              <a:gd name="p0x10" fmla="*/ 134 w 4944"/>
              <a:gd name="p0y10" fmla="*/ 3435 h 3435"/>
              <a:gd name="p0x11" fmla="*/ 0 w 4944"/>
              <a:gd name="p0y11" fmla="*/ 3300 h 3435"/>
              <a:gd name="p0x12" fmla="*/ 0 w 4944"/>
              <a:gd name="p0y12" fmla="*/ 3135 h 3435"/>
              <a:gd name="p0x13" fmla="*/ 0 w 4944"/>
              <a:gd name="p0y13" fmla="*/ 300 h 3435"/>
              <a:gd name="p0x14" fmla="*/ 0 w 4944"/>
              <a:gd name="p0y14" fmla="*/ 134 h 3435"/>
              <a:gd name="p0x15" fmla="*/ 134 w 4944"/>
              <a:gd name="p0y15" fmla="*/ 0 h 3435"/>
              <a:gd name="p0x16" fmla="*/ 300 w 4944"/>
              <a:gd name="p0y16" fmla="*/ 0 h 3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5847715" y="437642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t="-3333" b="-3333"/>
          <a:stretch>
            <a:fillRect/>
          </a:stretch>
        </p:blipFill>
        <p:spPr>
          <a:xfrm>
            <a:off x="5942965" y="4471670"/>
            <a:ext cx="304800" cy="30480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5429174" y="50082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绿色环保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4762424" y="5381625"/>
            <a:ext cx="2667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减少人力物力消耗，符合低碳理念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8284845" y="4100195"/>
            <a:ext cx="3140075" cy="2181225"/>
          </a:xfrm>
          <a:custGeom>
            <a:avLst/>
            <a:gdLst>
              <a:gd name="sw" fmla="*/ 1 w 4944"/>
              <a:gd name="sh" fmla="*/ 1 h 3435"/>
              <a:gd name="mins" fmla="min sw sh"/>
              <a:gd name="dsw" fmla="+- 0 sw mins"/>
              <a:gd name="dsh" fmla="+- 0 sh mins"/>
              <a:gd name="p0x0" fmla="*/ 300 w 4944"/>
              <a:gd name="p0y0" fmla="*/ 0 h 3435"/>
              <a:gd name="p0x1" fmla="*/ 4644 w 4944"/>
              <a:gd name="p0y1" fmla="*/ 0 h 3435"/>
              <a:gd name="p0x2" fmla="*/ 4810 w 4944"/>
              <a:gd name="p0y2" fmla="*/ 0 h 3435"/>
              <a:gd name="p0x3" fmla="*/ 4944 w 4944"/>
              <a:gd name="p0y3" fmla="*/ 134 h 3435"/>
              <a:gd name="p0x4" fmla="*/ 4944 w 4944"/>
              <a:gd name="p0y4" fmla="*/ 300 h 3435"/>
              <a:gd name="p0x5" fmla="*/ 4944 w 4944"/>
              <a:gd name="p0y5" fmla="*/ 3135 h 3435"/>
              <a:gd name="p0x6" fmla="*/ 4944 w 4944"/>
              <a:gd name="p0y6" fmla="*/ 3300 h 3435"/>
              <a:gd name="p0x7" fmla="*/ 4810 w 4944"/>
              <a:gd name="p0y7" fmla="*/ 3435 h 3435"/>
              <a:gd name="p0x8" fmla="*/ 4644 w 4944"/>
              <a:gd name="p0y8" fmla="*/ 3435 h 3435"/>
              <a:gd name="p0x9" fmla="*/ 300 w 4944"/>
              <a:gd name="p0y9" fmla="*/ 3435 h 3435"/>
              <a:gd name="p0x10" fmla="*/ 134 w 4944"/>
              <a:gd name="p0y10" fmla="*/ 3435 h 3435"/>
              <a:gd name="p0x11" fmla="*/ 0 w 4944"/>
              <a:gd name="p0y11" fmla="*/ 3300 h 3435"/>
              <a:gd name="p0x12" fmla="*/ 0 w 4944"/>
              <a:gd name="p0y12" fmla="*/ 3135 h 3435"/>
              <a:gd name="p0x13" fmla="*/ 0 w 4944"/>
              <a:gd name="p0y13" fmla="*/ 300 h 3435"/>
              <a:gd name="p0x14" fmla="*/ 0 w 4944"/>
              <a:gd name="p0y14" fmla="*/ 134 h 3435"/>
              <a:gd name="p0x15" fmla="*/ 134 w 4944"/>
              <a:gd name="p0y15" fmla="*/ 0 h 3435"/>
              <a:gd name="p0x16" fmla="*/ 300 w 4944"/>
              <a:gd name="p0y16" fmla="*/ 0 h 3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9606915" y="437642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6250" r="-6250"/>
          <a:stretch>
            <a:fillRect/>
          </a:stretch>
        </p:blipFill>
        <p:spPr>
          <a:xfrm>
            <a:off x="9683115" y="4471670"/>
            <a:ext cx="342900" cy="30480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8921648" y="500824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二次维护方便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8521598" y="5381625"/>
            <a:ext cx="2667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内容修改和添加成本低，易于更新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VR开发引擎与AR拓展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05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Unity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引擎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071414" y="1157316"/>
            <a:ext cx="2735313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3ds Max</a:t>
            </a:r>
            <a:endParaRPr sz="4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219" y="1817341"/>
            <a:ext cx="13716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多格式导入支持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6463665" y="1428750"/>
            <a:ext cx="9525" cy="3810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759549" y="1157316"/>
            <a:ext cx="1798663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组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663852" y="1817341"/>
            <a:ext cx="1628108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AAA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级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Shader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内置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575945" y="2366645"/>
            <a:ext cx="11039475" cy="721995"/>
          </a:xfrm>
          <a:custGeom>
            <a:avLst/>
            <a:gdLst>
              <a:gd name="sw" fmla="*/ 1 w 17385"/>
              <a:gd name="sh" fmla="*/ 1 h 1136"/>
              <a:gd name="mins" fmla="min sw sh"/>
              <a:gd name="dsw" fmla="+- 0 sw mins"/>
              <a:gd name="dsh" fmla="+- 0 sh mins"/>
              <a:gd name="p0x0" fmla="*/ 300 w 17385"/>
              <a:gd name="p0y0" fmla="*/ 0 h 1136"/>
              <a:gd name="p0x1" fmla="*/ 17085 w 17385"/>
              <a:gd name="p0y1" fmla="*/ 0 h 1136"/>
              <a:gd name="p0x2" fmla="*/ 17250 w 17385"/>
              <a:gd name="p0y2" fmla="*/ 0 h 1136"/>
              <a:gd name="p0x3" fmla="*/ 17385 w 17385"/>
              <a:gd name="p0y3" fmla="*/ 134 h 1136"/>
              <a:gd name="p0x4" fmla="*/ 17385 w 17385"/>
              <a:gd name="p0y4" fmla="*/ 300 h 1136"/>
              <a:gd name="p0x5" fmla="*/ 17385 w 17385"/>
              <a:gd name="p0y5" fmla="*/ 836 h 1136"/>
              <a:gd name="p0x6" fmla="*/ 17385 w 17385"/>
              <a:gd name="p0y6" fmla="*/ 1002 h 1136"/>
              <a:gd name="p0x7" fmla="*/ 17250 w 17385"/>
              <a:gd name="p0y7" fmla="*/ 1136 h 1136"/>
              <a:gd name="p0x8" fmla="*/ 17085 w 17385"/>
              <a:gd name="p0y8" fmla="*/ 1136 h 1136"/>
              <a:gd name="p0x9" fmla="*/ 300 w 17385"/>
              <a:gd name="p0y9" fmla="*/ 1136 h 1136"/>
              <a:gd name="p0x10" fmla="*/ 134 w 17385"/>
              <a:gd name="p0y10" fmla="*/ 1136 h 1136"/>
              <a:gd name="p0x11" fmla="*/ 0 w 17385"/>
              <a:gd name="p0y11" fmla="*/ 1002 h 1136"/>
              <a:gd name="p0x12" fmla="*/ 0 w 17385"/>
              <a:gd name="p0y12" fmla="*/ 836 h 1136"/>
              <a:gd name="p0x13" fmla="*/ 0 w 17385"/>
              <a:gd name="p0y13" fmla="*/ 300 h 1136"/>
              <a:gd name="p0x14" fmla="*/ 0 w 17385"/>
              <a:gd name="p0y14" fmla="*/ 134 h 1136"/>
              <a:gd name="p0x15" fmla="*/ 134 w 17385"/>
              <a:gd name="p0y15" fmla="*/ 0 h 1136"/>
              <a:gd name="p0x16" fmla="*/ 300 w 17385"/>
              <a:gd name="p0y16" fmla="*/ 0 h 113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771525" y="25558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1458" t="-3492" r="-1458" b="-3492"/>
          <a:stretch>
            <a:fillRect/>
          </a:stretch>
        </p:blipFill>
        <p:spPr>
          <a:xfrm>
            <a:off x="864235" y="2618105"/>
            <a:ext cx="156845" cy="2139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266825" y="2413635"/>
            <a:ext cx="448516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支持多种格式导入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1266825" y="2737485"/>
            <a:ext cx="482806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3ds Max, Maya, Lightwave 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等专业建模软件格式无缝兼容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575945" y="3212465"/>
            <a:ext cx="11039475" cy="721995"/>
          </a:xfrm>
          <a:custGeom>
            <a:avLst/>
            <a:gdLst>
              <a:gd name="sw" fmla="*/ 1 w 17385"/>
              <a:gd name="sh" fmla="*/ 1 h 1136"/>
              <a:gd name="mins" fmla="min sw sh"/>
              <a:gd name="dsw" fmla="+- 0 sw mins"/>
              <a:gd name="dsh" fmla="+- 0 sh mins"/>
              <a:gd name="p0x0" fmla="*/ 300 w 17385"/>
              <a:gd name="p0y0" fmla="*/ 0 h 1136"/>
              <a:gd name="p0x1" fmla="*/ 17085 w 17385"/>
              <a:gd name="p0y1" fmla="*/ 0 h 1136"/>
              <a:gd name="p0x2" fmla="*/ 17250 w 17385"/>
              <a:gd name="p0y2" fmla="*/ 0 h 1136"/>
              <a:gd name="p0x3" fmla="*/ 17385 w 17385"/>
              <a:gd name="p0y3" fmla="*/ 134 h 1136"/>
              <a:gd name="p0x4" fmla="*/ 17385 w 17385"/>
              <a:gd name="p0y4" fmla="*/ 300 h 1136"/>
              <a:gd name="p0x5" fmla="*/ 17385 w 17385"/>
              <a:gd name="p0y5" fmla="*/ 836 h 1136"/>
              <a:gd name="p0x6" fmla="*/ 17385 w 17385"/>
              <a:gd name="p0y6" fmla="*/ 1002 h 1136"/>
              <a:gd name="p0x7" fmla="*/ 17250 w 17385"/>
              <a:gd name="p0y7" fmla="*/ 1136 h 1136"/>
              <a:gd name="p0x8" fmla="*/ 17085 w 17385"/>
              <a:gd name="p0y8" fmla="*/ 1136 h 1136"/>
              <a:gd name="p0x9" fmla="*/ 300 w 17385"/>
              <a:gd name="p0y9" fmla="*/ 1136 h 1136"/>
              <a:gd name="p0x10" fmla="*/ 134 w 17385"/>
              <a:gd name="p0y10" fmla="*/ 1136 h 1136"/>
              <a:gd name="p0x11" fmla="*/ 0 w 17385"/>
              <a:gd name="p0y11" fmla="*/ 1002 h 1136"/>
              <a:gd name="p0x12" fmla="*/ 0 w 17385"/>
              <a:gd name="p0y12" fmla="*/ 836 h 1136"/>
              <a:gd name="p0x13" fmla="*/ 0 w 17385"/>
              <a:gd name="p0y13" fmla="*/ 300 h 1136"/>
              <a:gd name="p0x14" fmla="*/ 0 w 17385"/>
              <a:gd name="p0y14" fmla="*/ 134 h 1136"/>
              <a:gd name="p0x15" fmla="*/ 134 w 17385"/>
              <a:gd name="p0y15" fmla="*/ 0 h 1136"/>
              <a:gd name="p0x16" fmla="*/ 300 w 17385"/>
              <a:gd name="p0y16" fmla="*/ 0 h 113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771525" y="34016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4259" t="-12407" r="-4259" b="-12407"/>
          <a:stretch>
            <a:fillRect/>
          </a:stretch>
        </p:blipFill>
        <p:spPr>
          <a:xfrm>
            <a:off x="849630" y="3463925"/>
            <a:ext cx="186055" cy="2139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1266825" y="3259426"/>
            <a:ext cx="412202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AAA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级图像渲染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1266825" y="3583276"/>
            <a:ext cx="446492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DirectX/OpenGL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双支持，内置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Shader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实时渲染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575945" y="4058285"/>
            <a:ext cx="11039475" cy="721995"/>
          </a:xfrm>
          <a:custGeom>
            <a:avLst/>
            <a:gdLst>
              <a:gd name="sw" fmla="*/ 1 w 17385"/>
              <a:gd name="sh" fmla="*/ 1 h 1136"/>
              <a:gd name="mins" fmla="min sw sh"/>
              <a:gd name="dsw" fmla="+- 0 sw mins"/>
              <a:gd name="dsh" fmla="+- 0 sh mins"/>
              <a:gd name="p0x0" fmla="*/ 300 w 17385"/>
              <a:gd name="p0y0" fmla="*/ 0 h 1136"/>
              <a:gd name="p0x1" fmla="*/ 17085 w 17385"/>
              <a:gd name="p0y1" fmla="*/ 0 h 1136"/>
              <a:gd name="p0x2" fmla="*/ 17250 w 17385"/>
              <a:gd name="p0y2" fmla="*/ 0 h 1136"/>
              <a:gd name="p0x3" fmla="*/ 17385 w 17385"/>
              <a:gd name="p0y3" fmla="*/ 134 h 1136"/>
              <a:gd name="p0x4" fmla="*/ 17385 w 17385"/>
              <a:gd name="p0y4" fmla="*/ 300 h 1136"/>
              <a:gd name="p0x5" fmla="*/ 17385 w 17385"/>
              <a:gd name="p0y5" fmla="*/ 836 h 1136"/>
              <a:gd name="p0x6" fmla="*/ 17385 w 17385"/>
              <a:gd name="p0y6" fmla="*/ 1002 h 1136"/>
              <a:gd name="p0x7" fmla="*/ 17250 w 17385"/>
              <a:gd name="p0y7" fmla="*/ 1136 h 1136"/>
              <a:gd name="p0x8" fmla="*/ 17085 w 17385"/>
              <a:gd name="p0y8" fmla="*/ 1136 h 1136"/>
              <a:gd name="p0x9" fmla="*/ 300 w 17385"/>
              <a:gd name="p0y9" fmla="*/ 1136 h 1136"/>
              <a:gd name="p0x10" fmla="*/ 134 w 17385"/>
              <a:gd name="p0y10" fmla="*/ 1136 h 1136"/>
              <a:gd name="p0x11" fmla="*/ 0 w 17385"/>
              <a:gd name="p0y11" fmla="*/ 1002 h 1136"/>
              <a:gd name="p0x12" fmla="*/ 0 w 17385"/>
              <a:gd name="p0y12" fmla="*/ 836 h 1136"/>
              <a:gd name="p0x13" fmla="*/ 0 w 17385"/>
              <a:gd name="p0y13" fmla="*/ 300 h 1136"/>
              <a:gd name="p0x14" fmla="*/ 0 w 17385"/>
              <a:gd name="p0y14" fmla="*/ 134 h 1136"/>
              <a:gd name="p0x15" fmla="*/ 134 w 17385"/>
              <a:gd name="p0y15" fmla="*/ 0 h 1136"/>
              <a:gd name="p0x16" fmla="*/ 300 w 17385"/>
              <a:gd name="p0y16" fmla="*/ 0 h 113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771525" y="42475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1458" t="-3492" r="-1458" b="-3492"/>
          <a:stretch>
            <a:fillRect/>
          </a:stretch>
        </p:blipFill>
        <p:spPr>
          <a:xfrm>
            <a:off x="864235" y="4309745"/>
            <a:ext cx="156845" cy="2139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1266825" y="4105218"/>
            <a:ext cx="346829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高性能灯光照明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1266825" y="4429068"/>
            <a:ext cx="381119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实时阴影、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HDR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高动态、全局照明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技术加持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575945" y="4904105"/>
            <a:ext cx="11039475" cy="721995"/>
          </a:xfrm>
          <a:custGeom>
            <a:avLst/>
            <a:gdLst>
              <a:gd name="sw" fmla="*/ 1 w 17385"/>
              <a:gd name="sh" fmla="*/ 1 h 1136"/>
              <a:gd name="mins" fmla="min sw sh"/>
              <a:gd name="dsw" fmla="+- 0 sw mins"/>
              <a:gd name="dsh" fmla="+- 0 sh mins"/>
              <a:gd name="p0x0" fmla="*/ 300 w 17385"/>
              <a:gd name="p0y0" fmla="*/ 0 h 1136"/>
              <a:gd name="p0x1" fmla="*/ 17085 w 17385"/>
              <a:gd name="p0y1" fmla="*/ 0 h 1136"/>
              <a:gd name="p0x2" fmla="*/ 17250 w 17385"/>
              <a:gd name="p0y2" fmla="*/ 0 h 1136"/>
              <a:gd name="p0x3" fmla="*/ 17385 w 17385"/>
              <a:gd name="p0y3" fmla="*/ 134 h 1136"/>
              <a:gd name="p0x4" fmla="*/ 17385 w 17385"/>
              <a:gd name="p0y4" fmla="*/ 300 h 1136"/>
              <a:gd name="p0x5" fmla="*/ 17385 w 17385"/>
              <a:gd name="p0y5" fmla="*/ 836 h 1136"/>
              <a:gd name="p0x6" fmla="*/ 17385 w 17385"/>
              <a:gd name="p0y6" fmla="*/ 1002 h 1136"/>
              <a:gd name="p0x7" fmla="*/ 17250 w 17385"/>
              <a:gd name="p0y7" fmla="*/ 1136 h 1136"/>
              <a:gd name="p0x8" fmla="*/ 17085 w 17385"/>
              <a:gd name="p0y8" fmla="*/ 1136 h 1136"/>
              <a:gd name="p0x9" fmla="*/ 300 w 17385"/>
              <a:gd name="p0y9" fmla="*/ 1136 h 1136"/>
              <a:gd name="p0x10" fmla="*/ 134 w 17385"/>
              <a:gd name="p0y10" fmla="*/ 1136 h 1136"/>
              <a:gd name="p0x11" fmla="*/ 0 w 17385"/>
              <a:gd name="p0y11" fmla="*/ 1002 h 1136"/>
              <a:gd name="p0x12" fmla="*/ 0 w 17385"/>
              <a:gd name="p0y12" fmla="*/ 836 h 1136"/>
              <a:gd name="p0x13" fmla="*/ 0 w 17385"/>
              <a:gd name="p0y13" fmla="*/ 300 h 1136"/>
              <a:gd name="p0x14" fmla="*/ 0 w 17385"/>
              <a:gd name="p0y14" fmla="*/ 134 h 1136"/>
              <a:gd name="p0x15" fmla="*/ 134 w 17385"/>
              <a:gd name="p0y15" fmla="*/ 0 h 1136"/>
              <a:gd name="p0x16" fmla="*/ 300 w 17385"/>
              <a:gd name="p0y16" fmla="*/ 0 h 113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771525" y="509333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7895" t="-1061" r="-7895" b="-1061"/>
          <a:stretch>
            <a:fillRect/>
          </a:stretch>
        </p:blipFill>
        <p:spPr>
          <a:xfrm>
            <a:off x="838200" y="5155565"/>
            <a:ext cx="209550" cy="2139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1266825" y="4951009"/>
            <a:ext cx="383828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NVIDIA PhysX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物理引擎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1266825" y="5274859"/>
            <a:ext cx="418118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刚体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柔体动力学、关节系统、车辆物理模拟全支持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575945" y="5749925"/>
            <a:ext cx="11039475" cy="721995"/>
          </a:xfrm>
          <a:custGeom>
            <a:avLst/>
            <a:gdLst>
              <a:gd name="sw" fmla="*/ 1 w 17385"/>
              <a:gd name="sh" fmla="*/ 1 h 1136"/>
              <a:gd name="mins" fmla="min sw sh"/>
              <a:gd name="dsw" fmla="+- 0 sw mins"/>
              <a:gd name="dsh" fmla="+- 0 sh mins"/>
              <a:gd name="p0x0" fmla="*/ 300 w 17385"/>
              <a:gd name="p0y0" fmla="*/ 0 h 1136"/>
              <a:gd name="p0x1" fmla="*/ 17085 w 17385"/>
              <a:gd name="p0y1" fmla="*/ 0 h 1136"/>
              <a:gd name="p0x2" fmla="*/ 17250 w 17385"/>
              <a:gd name="p0y2" fmla="*/ 0 h 1136"/>
              <a:gd name="p0x3" fmla="*/ 17385 w 17385"/>
              <a:gd name="p0y3" fmla="*/ 134 h 1136"/>
              <a:gd name="p0x4" fmla="*/ 17385 w 17385"/>
              <a:gd name="p0y4" fmla="*/ 300 h 1136"/>
              <a:gd name="p0x5" fmla="*/ 17385 w 17385"/>
              <a:gd name="p0y5" fmla="*/ 836 h 1136"/>
              <a:gd name="p0x6" fmla="*/ 17385 w 17385"/>
              <a:gd name="p0y6" fmla="*/ 1002 h 1136"/>
              <a:gd name="p0x7" fmla="*/ 17250 w 17385"/>
              <a:gd name="p0y7" fmla="*/ 1136 h 1136"/>
              <a:gd name="p0x8" fmla="*/ 17085 w 17385"/>
              <a:gd name="p0y8" fmla="*/ 1136 h 1136"/>
              <a:gd name="p0x9" fmla="*/ 300 w 17385"/>
              <a:gd name="p0y9" fmla="*/ 1136 h 1136"/>
              <a:gd name="p0x10" fmla="*/ 134 w 17385"/>
              <a:gd name="p0y10" fmla="*/ 1136 h 1136"/>
              <a:gd name="p0x11" fmla="*/ 0 w 17385"/>
              <a:gd name="p0y11" fmla="*/ 1002 h 1136"/>
              <a:gd name="p0x12" fmla="*/ 0 w 17385"/>
              <a:gd name="p0y12" fmla="*/ 836 h 1136"/>
              <a:gd name="p0x13" fmla="*/ 0 w 17385"/>
              <a:gd name="p0y13" fmla="*/ 300 h 1136"/>
              <a:gd name="p0x14" fmla="*/ 0 w 17385"/>
              <a:gd name="p0y14" fmla="*/ 134 h 1136"/>
              <a:gd name="p0x15" fmla="*/ 134 w 17385"/>
              <a:gd name="p0y15" fmla="*/ 0 h 1136"/>
              <a:gd name="p0x16" fmla="*/ 300 w 17385"/>
              <a:gd name="p0y16" fmla="*/ 0 h 113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771525" y="593915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381" t="-9123" r="-2381" b="-9123"/>
          <a:stretch>
            <a:fillRect/>
          </a:stretch>
        </p:blipFill>
        <p:spPr>
          <a:xfrm>
            <a:off x="838200" y="6001385"/>
            <a:ext cx="209550" cy="2139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1266825" y="5796801"/>
            <a:ext cx="331641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地形编辑器与协同开发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1"/>
            </p:custDataLst>
          </p:nvPr>
        </p:nvSpPr>
        <p:spPr>
          <a:xfrm>
            <a:off x="1266825" y="6120651"/>
            <a:ext cx="365931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智能界面设计、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TeamLicense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团队协作系统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Unreal Engine 4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Cry Engine 3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950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6795" t="-13016" r="-6795" b="-13016"/>
          <a:stretch>
            <a:fillRect/>
          </a:stretch>
        </p:blipFill>
        <p:spPr>
          <a:xfrm>
            <a:off x="840105" y="1476375"/>
            <a:ext cx="281305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04268"/>
            <a:ext cx="4457700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Epic Games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研发，全球最知名、授权最广的顶尖游戏引擎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990068"/>
            <a:ext cx="49911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Unreal Engine 4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Epic Games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倾力打造，凭借卓越品质成为全球游戏开发者的首选引擎，授权规模业内领先。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635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2492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6795" t="-2933" r="-6795" b="-2933"/>
          <a:stretch>
            <a:fillRect/>
          </a:stretch>
        </p:blipFill>
        <p:spPr>
          <a:xfrm>
            <a:off x="840105" y="3330575"/>
            <a:ext cx="281305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3293888"/>
            <a:ext cx="3267942" cy="33108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占商用游戏引擎</a:t>
            </a:r>
            <a:r>
              <a:rPr sz="1890" b="1" spc="-18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80%</a:t>
            </a: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市场份额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3768042"/>
            <a:ext cx="49911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在商用游戏引擎市场中占据绝对主导地位，生态系统成熟，开发者社区庞大活跃。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8177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1034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840105" y="5184775"/>
            <a:ext cx="281305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012617"/>
            <a:ext cx="4457700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渲染效果强大，采用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PBR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物理材质，实时渲染可达静帧效果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698417"/>
            <a:ext cx="49911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基于物理的渲染技术带来电影级画质，实时输出媲美离线渲染的精细视觉效果。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6233795" y="11093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6429375" y="13950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6529070" y="1476375"/>
            <a:ext cx="219075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6962775" y="1447143"/>
            <a:ext cx="410617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德国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CRYTEK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出品，对应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DirectX 11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6429375" y="1913868"/>
            <a:ext cx="49911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Cry Engine 3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由德国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CRYTEK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公司开发，原生支持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DirectX 11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图形接口，技术底蕴深厚。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6233795" y="29635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6429375" y="32492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6515100" y="3330575"/>
            <a:ext cx="247650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6962775" y="3301317"/>
            <a:ext cx="466301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采用延迟渲染（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Deferred Shading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）技术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6429375" y="3768042"/>
            <a:ext cx="49911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通过延迟着色架构高效处理复杂光照场景，大幅提升多光源环境下的渲染性能。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6233795" y="48177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6429375" y="51034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6795" t="-897" r="-6795" b="-897"/>
          <a:stretch>
            <a:fillRect/>
          </a:stretch>
        </p:blipFill>
        <p:spPr>
          <a:xfrm>
            <a:off x="6497955" y="5184775"/>
            <a:ext cx="281305" cy="2520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6962775" y="5155492"/>
            <a:ext cx="4114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实时动态光照、延迟光照、动态软阴影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6429375" y="5622217"/>
            <a:ext cx="49911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先进的光照系统支持实时动态效果，延迟光照与柔和阴影营造逼真沉浸式场景。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增强现实（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）概述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950595"/>
          </a:xfrm>
          <a:custGeom>
            <a:avLst/>
            <a:gdLst>
              <a:gd name="sw" fmla="*/ 1 w 17385"/>
              <a:gd name="sh" fmla="*/ 1 h 1497"/>
              <a:gd name="mins" fmla="min sw sh"/>
              <a:gd name="dsw" fmla="+- 0 sw mins"/>
              <a:gd name="dsh" fmla="+- 0 sh mins"/>
              <a:gd name="p0x0" fmla="*/ 300 w 17385"/>
              <a:gd name="p0y0" fmla="*/ 0 h 1497"/>
              <a:gd name="p0x1" fmla="*/ 17085 w 17385"/>
              <a:gd name="p0y1" fmla="*/ 0 h 1497"/>
              <a:gd name="p0x2" fmla="*/ 17250 w 17385"/>
              <a:gd name="p0y2" fmla="*/ 0 h 1497"/>
              <a:gd name="p0x3" fmla="*/ 17385 w 17385"/>
              <a:gd name="p0y3" fmla="*/ 134 h 1497"/>
              <a:gd name="p0x4" fmla="*/ 17385 w 17385"/>
              <a:gd name="p0y4" fmla="*/ 300 h 1497"/>
              <a:gd name="p0x5" fmla="*/ 17385 w 17385"/>
              <a:gd name="p0y5" fmla="*/ 1197 h 1497"/>
              <a:gd name="p0x6" fmla="*/ 17385 w 17385"/>
              <a:gd name="p0y6" fmla="*/ 1362 h 1497"/>
              <a:gd name="p0x7" fmla="*/ 17250 w 17385"/>
              <a:gd name="p0y7" fmla="*/ 1497 h 1497"/>
              <a:gd name="p0x8" fmla="*/ 17085 w 17385"/>
              <a:gd name="p0y8" fmla="*/ 1497 h 1497"/>
              <a:gd name="p0x9" fmla="*/ 300 w 17385"/>
              <a:gd name="p0y9" fmla="*/ 1497 h 1497"/>
              <a:gd name="p0x10" fmla="*/ 134 w 17385"/>
              <a:gd name="p0y10" fmla="*/ 1497 h 1497"/>
              <a:gd name="p0x11" fmla="*/ 0 w 17385"/>
              <a:gd name="p0y11" fmla="*/ 1362 h 1497"/>
              <a:gd name="p0x12" fmla="*/ 0 w 17385"/>
              <a:gd name="p0y12" fmla="*/ 1197 h 1497"/>
              <a:gd name="p0x13" fmla="*/ 0 w 17385"/>
              <a:gd name="p0y13" fmla="*/ 300 h 1497"/>
              <a:gd name="p0x14" fmla="*/ 0 w 17385"/>
              <a:gd name="p0y14" fmla="*/ 134 h 1497"/>
              <a:gd name="p0x15" fmla="*/ 134 w 17385"/>
              <a:gd name="p0y15" fmla="*/ 0 h 1497"/>
              <a:gd name="p0x16" fmla="*/ 300 w 17385"/>
              <a:gd name="p0y16" fmla="*/ 0 h 14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50181" y="1372533"/>
            <a:ext cx="9291562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AR</a:t>
            </a:r>
            <a:r>
              <a:rPr lang="zh-CN" altLang="en-US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Augmented Reality</a:t>
            </a:r>
            <a:r>
              <a:rPr lang="zh-CN" altLang="en-US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）将虚拟信息与真实世界巧妙融合</a:t>
            </a:r>
            <a:endParaRPr lang="zh-CN" altLang="en-US" sz="2400" b="1" spc="144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298065"/>
            <a:ext cx="6334125" cy="1257935"/>
          </a:xfrm>
          <a:custGeom>
            <a:avLst/>
            <a:gdLst>
              <a:gd name="sw" fmla="*/ 1 w 9975"/>
              <a:gd name="sh" fmla="*/ 1 h 1980"/>
              <a:gd name="mins" fmla="min sw sh"/>
              <a:gd name="dsw" fmla="+- 0 sw mins"/>
              <a:gd name="dsh" fmla="+- 0 sh mins"/>
              <a:gd name="p0x0" fmla="*/ 300 w 9975"/>
              <a:gd name="p0y0" fmla="*/ 0 h 1980"/>
              <a:gd name="p0x1" fmla="*/ 9675 w 9975"/>
              <a:gd name="p0y1" fmla="*/ 0 h 1980"/>
              <a:gd name="p0x2" fmla="*/ 9840 w 9975"/>
              <a:gd name="p0y2" fmla="*/ 0 h 1980"/>
              <a:gd name="p0x3" fmla="*/ 9975 w 9975"/>
              <a:gd name="p0y3" fmla="*/ 134 h 1980"/>
              <a:gd name="p0x4" fmla="*/ 9975 w 9975"/>
              <a:gd name="p0y4" fmla="*/ 300 h 1980"/>
              <a:gd name="p0x5" fmla="*/ 9975 w 9975"/>
              <a:gd name="p0y5" fmla="*/ 1680 h 1980"/>
              <a:gd name="p0x6" fmla="*/ 9975 w 9975"/>
              <a:gd name="p0y6" fmla="*/ 1846 h 1980"/>
              <a:gd name="p0x7" fmla="*/ 9840 w 9975"/>
              <a:gd name="p0y7" fmla="*/ 1980 h 1980"/>
              <a:gd name="p0x8" fmla="*/ 9675 w 9975"/>
              <a:gd name="p0y8" fmla="*/ 1980 h 1980"/>
              <a:gd name="p0x9" fmla="*/ 300 w 9975"/>
              <a:gd name="p0y9" fmla="*/ 1980 h 1980"/>
              <a:gd name="p0x10" fmla="*/ 134 w 9975"/>
              <a:gd name="p0y10" fmla="*/ 1980 h 1980"/>
              <a:gd name="p0x11" fmla="*/ 0 w 9975"/>
              <a:gd name="p0y11" fmla="*/ 1846 h 1980"/>
              <a:gd name="p0x12" fmla="*/ 0 w 9975"/>
              <a:gd name="p0y12" fmla="*/ 1680 h 1980"/>
              <a:gd name="p0x13" fmla="*/ 0 w 9975"/>
              <a:gd name="p0y13" fmla="*/ 300 h 1980"/>
              <a:gd name="p0x14" fmla="*/ 0 w 9975"/>
              <a:gd name="p0y14" fmla="*/ 134 h 1980"/>
              <a:gd name="p0x15" fmla="*/ 134 w 9975"/>
              <a:gd name="p0y15" fmla="*/ 0 h 1980"/>
              <a:gd name="p0x16" fmla="*/ 300 w 9975"/>
              <a:gd name="p0y16" fmla="*/ 0 h 19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5234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6795" t="-1026" r="-6795" b="-1026"/>
          <a:stretch>
            <a:fillRect/>
          </a:stretch>
        </p:blipFill>
        <p:spPr>
          <a:xfrm>
            <a:off x="840105" y="2604135"/>
            <a:ext cx="28130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2574969"/>
            <a:ext cx="2971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三维注册（跟踪注册技术）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04925" y="3041694"/>
            <a:ext cx="54102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虚拟与现实坐标对齐，是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的核心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3756025"/>
            <a:ext cx="6334125" cy="1257935"/>
          </a:xfrm>
          <a:custGeom>
            <a:avLst/>
            <a:gdLst>
              <a:gd name="sw" fmla="*/ 1 w 9975"/>
              <a:gd name="sh" fmla="*/ 1 h 1980"/>
              <a:gd name="mins" fmla="min sw sh"/>
              <a:gd name="dsw" fmla="+- 0 sw mins"/>
              <a:gd name="dsh" fmla="+- 0 sh mins"/>
              <a:gd name="p0x0" fmla="*/ 300 w 9975"/>
              <a:gd name="p0y0" fmla="*/ 0 h 1980"/>
              <a:gd name="p0x1" fmla="*/ 9675 w 9975"/>
              <a:gd name="p0y1" fmla="*/ 0 h 1980"/>
              <a:gd name="p0x2" fmla="*/ 9840 w 9975"/>
              <a:gd name="p0y2" fmla="*/ 0 h 1980"/>
              <a:gd name="p0x3" fmla="*/ 9975 w 9975"/>
              <a:gd name="p0y3" fmla="*/ 134 h 1980"/>
              <a:gd name="p0x4" fmla="*/ 9975 w 9975"/>
              <a:gd name="p0y4" fmla="*/ 300 h 1980"/>
              <a:gd name="p0x5" fmla="*/ 9975 w 9975"/>
              <a:gd name="p0y5" fmla="*/ 1680 h 1980"/>
              <a:gd name="p0x6" fmla="*/ 9975 w 9975"/>
              <a:gd name="p0y6" fmla="*/ 1846 h 1980"/>
              <a:gd name="p0x7" fmla="*/ 9840 w 9975"/>
              <a:gd name="p0y7" fmla="*/ 1980 h 1980"/>
              <a:gd name="p0x8" fmla="*/ 9675 w 9975"/>
              <a:gd name="p0y8" fmla="*/ 1980 h 1980"/>
              <a:gd name="p0x9" fmla="*/ 300 w 9975"/>
              <a:gd name="p0y9" fmla="*/ 1980 h 1980"/>
              <a:gd name="p0x10" fmla="*/ 134 w 9975"/>
              <a:gd name="p0y10" fmla="*/ 1980 h 1980"/>
              <a:gd name="p0x11" fmla="*/ 0 w 9975"/>
              <a:gd name="p0y11" fmla="*/ 1846 h 1980"/>
              <a:gd name="p0x12" fmla="*/ 0 w 9975"/>
              <a:gd name="p0y12" fmla="*/ 1680 h 1980"/>
              <a:gd name="p0x13" fmla="*/ 0 w 9975"/>
              <a:gd name="p0y13" fmla="*/ 300 h 1980"/>
              <a:gd name="p0x14" fmla="*/ 0 w 9975"/>
              <a:gd name="p0y14" fmla="*/ 134 h 1980"/>
              <a:gd name="p0x15" fmla="*/ 134 w 9975"/>
              <a:gd name="p0y15" fmla="*/ 0 h 1980"/>
              <a:gd name="p0x16" fmla="*/ 300 w 9975"/>
              <a:gd name="p0y16" fmla="*/ 0 h 19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39814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4062095"/>
            <a:ext cx="247650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04925" y="4032895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虚拟现实融合显示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304925" y="4499620"/>
            <a:ext cx="54102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将虚拟场景与现实场景融合计算并呈现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5213985"/>
            <a:ext cx="6334125" cy="1257935"/>
          </a:xfrm>
          <a:custGeom>
            <a:avLst/>
            <a:gdLst>
              <a:gd name="sw" fmla="*/ 1 w 9975"/>
              <a:gd name="sh" fmla="*/ 1 h 1980"/>
              <a:gd name="mins" fmla="min sw sh"/>
              <a:gd name="dsw" fmla="+- 0 sw mins"/>
              <a:gd name="dsh" fmla="+- 0 sh mins"/>
              <a:gd name="p0x0" fmla="*/ 300 w 9975"/>
              <a:gd name="p0y0" fmla="*/ 0 h 1980"/>
              <a:gd name="p0x1" fmla="*/ 9675 w 9975"/>
              <a:gd name="p0y1" fmla="*/ 0 h 1980"/>
              <a:gd name="p0x2" fmla="*/ 9840 w 9975"/>
              <a:gd name="p0y2" fmla="*/ 0 h 1980"/>
              <a:gd name="p0x3" fmla="*/ 9975 w 9975"/>
              <a:gd name="p0y3" fmla="*/ 134 h 1980"/>
              <a:gd name="p0x4" fmla="*/ 9975 w 9975"/>
              <a:gd name="p0y4" fmla="*/ 300 h 1980"/>
              <a:gd name="p0x5" fmla="*/ 9975 w 9975"/>
              <a:gd name="p0y5" fmla="*/ 1680 h 1980"/>
              <a:gd name="p0x6" fmla="*/ 9975 w 9975"/>
              <a:gd name="p0y6" fmla="*/ 1846 h 1980"/>
              <a:gd name="p0x7" fmla="*/ 9840 w 9975"/>
              <a:gd name="p0y7" fmla="*/ 1980 h 1980"/>
              <a:gd name="p0x8" fmla="*/ 9675 w 9975"/>
              <a:gd name="p0y8" fmla="*/ 1980 h 1980"/>
              <a:gd name="p0x9" fmla="*/ 300 w 9975"/>
              <a:gd name="p0y9" fmla="*/ 1980 h 1980"/>
              <a:gd name="p0x10" fmla="*/ 134 w 9975"/>
              <a:gd name="p0y10" fmla="*/ 1980 h 1980"/>
              <a:gd name="p0x11" fmla="*/ 0 w 9975"/>
              <a:gd name="p0y11" fmla="*/ 1846 h 1980"/>
              <a:gd name="p0x12" fmla="*/ 0 w 9975"/>
              <a:gd name="p0y12" fmla="*/ 1680 h 1980"/>
              <a:gd name="p0x13" fmla="*/ 0 w 9975"/>
              <a:gd name="p0y13" fmla="*/ 300 h 1980"/>
              <a:gd name="p0x14" fmla="*/ 0 w 9975"/>
              <a:gd name="p0y14" fmla="*/ 134 h 1980"/>
              <a:gd name="p0x15" fmla="*/ 134 w 9975"/>
              <a:gd name="p0y15" fmla="*/ 0 h 1980"/>
              <a:gd name="p0x16" fmla="*/ 300 w 9975"/>
              <a:gd name="p0y16" fmla="*/ 0 h 19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54387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871220" y="5520055"/>
            <a:ext cx="219075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04925" y="549081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人机交互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304925" y="5957535"/>
            <a:ext cx="54102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通过话筒、眼动追踪、传感器等配件实现交互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7148195" y="2298065"/>
            <a:ext cx="4467225" cy="4173855"/>
          </a:xfrm>
          <a:custGeom>
            <a:avLst/>
            <a:gdLst>
              <a:gd name="sw" fmla="*/ 1 w 7035"/>
              <a:gd name="sh" fmla="*/ 1 h 6572"/>
              <a:gd name="mins" fmla="min sw sh"/>
              <a:gd name="dsw" fmla="+- 0 sw mins"/>
              <a:gd name="dsh" fmla="+- 0 sh mins"/>
              <a:gd name="p0x0" fmla="*/ 300 w 7035"/>
              <a:gd name="p0y0" fmla="*/ 0 h 6572"/>
              <a:gd name="p0x1" fmla="*/ 6735 w 7035"/>
              <a:gd name="p0y1" fmla="*/ 0 h 6572"/>
              <a:gd name="p0x2" fmla="*/ 6900 w 7035"/>
              <a:gd name="p0y2" fmla="*/ 0 h 6572"/>
              <a:gd name="p0x3" fmla="*/ 7035 w 7035"/>
              <a:gd name="p0y3" fmla="*/ 134 h 6572"/>
              <a:gd name="p0x4" fmla="*/ 7035 w 7035"/>
              <a:gd name="p0y4" fmla="*/ 300 h 6572"/>
              <a:gd name="p0x5" fmla="*/ 7035 w 7035"/>
              <a:gd name="p0y5" fmla="*/ 6272 h 6572"/>
              <a:gd name="p0x6" fmla="*/ 7035 w 7035"/>
              <a:gd name="p0y6" fmla="*/ 6438 h 6572"/>
              <a:gd name="p0x7" fmla="*/ 6900 w 7035"/>
              <a:gd name="p0y7" fmla="*/ 6572 h 6572"/>
              <a:gd name="p0x8" fmla="*/ 6735 w 7035"/>
              <a:gd name="p0y8" fmla="*/ 6572 h 6572"/>
              <a:gd name="p0x9" fmla="*/ 300 w 7035"/>
              <a:gd name="p0y9" fmla="*/ 6572 h 6572"/>
              <a:gd name="p0x10" fmla="*/ 134 w 7035"/>
              <a:gd name="p0y10" fmla="*/ 6572 h 6572"/>
              <a:gd name="p0x11" fmla="*/ 0 w 7035"/>
              <a:gd name="p0y11" fmla="*/ 6438 h 6572"/>
              <a:gd name="p0x12" fmla="*/ 0 w 7035"/>
              <a:gd name="p0y12" fmla="*/ 6272 h 6572"/>
              <a:gd name="p0x13" fmla="*/ 0 w 7035"/>
              <a:gd name="p0y13" fmla="*/ 300 h 6572"/>
              <a:gd name="p0x14" fmla="*/ 0 w 7035"/>
              <a:gd name="p0y14" fmla="*/ 134 h 6572"/>
              <a:gd name="p0x15" fmla="*/ 134 w 7035"/>
              <a:gd name="p0y15" fmla="*/ 0 h 6572"/>
              <a:gd name="p0x16" fmla="*/ 300 w 7035"/>
              <a:gd name="p0y16" fmla="*/ 0 h 65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8538572" y="3747602"/>
            <a:ext cx="1687192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的区别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7343775" y="4249420"/>
            <a:ext cx="1981200" cy="756920"/>
          </a:xfrm>
          <a:custGeom>
            <a:avLst/>
            <a:gdLst>
              <a:gd name="sw" fmla="*/ 1 w 3120"/>
              <a:gd name="sh" fmla="*/ 1 h 1192"/>
              <a:gd name="mins" fmla="min sw sh"/>
              <a:gd name="dsw" fmla="+- 0 sw mins"/>
              <a:gd name="dsh" fmla="+- 0 sh mins"/>
              <a:gd name="p0x0" fmla="*/ 180 w 3120"/>
              <a:gd name="p0y0" fmla="*/ 0 h 1192"/>
              <a:gd name="p0x1" fmla="*/ 2940 w 3120"/>
              <a:gd name="p0y1" fmla="*/ 0 h 1192"/>
              <a:gd name="p0x2" fmla="*/ 3039 w 3120"/>
              <a:gd name="p0y2" fmla="*/ 0 h 1192"/>
              <a:gd name="p0x3" fmla="*/ 3120 w 3120"/>
              <a:gd name="p0y3" fmla="*/ 80 h 1192"/>
              <a:gd name="p0x4" fmla="*/ 3120 w 3120"/>
              <a:gd name="p0y4" fmla="*/ 180 h 1192"/>
              <a:gd name="p0x5" fmla="*/ 3120 w 3120"/>
              <a:gd name="p0y5" fmla="*/ 1012 h 1192"/>
              <a:gd name="p0x6" fmla="*/ 3120 w 3120"/>
              <a:gd name="p0y6" fmla="*/ 1111 h 1192"/>
              <a:gd name="p0x7" fmla="*/ 3039 w 3120"/>
              <a:gd name="p0y7" fmla="*/ 1192 h 1192"/>
              <a:gd name="p0x8" fmla="*/ 2940 w 3120"/>
              <a:gd name="p0y8" fmla="*/ 1192 h 1192"/>
              <a:gd name="p0x9" fmla="*/ 180 w 3120"/>
              <a:gd name="p0y9" fmla="*/ 1192 h 1192"/>
              <a:gd name="p0x10" fmla="*/ 80 w 3120"/>
              <a:gd name="p0y10" fmla="*/ 1192 h 1192"/>
              <a:gd name="p0x11" fmla="*/ 0 w 3120"/>
              <a:gd name="p0y11" fmla="*/ 1111 h 1192"/>
              <a:gd name="p0x12" fmla="*/ 0 w 3120"/>
              <a:gd name="p0y12" fmla="*/ 1012 h 1192"/>
              <a:gd name="p0x13" fmla="*/ 0 w 3120"/>
              <a:gd name="p0y13" fmla="*/ 180 h 1192"/>
              <a:gd name="p0x14" fmla="*/ 0 w 3120"/>
              <a:gd name="p0y14" fmla="*/ 80 h 1192"/>
              <a:gd name="p0x15" fmla="*/ 80 w 3120"/>
              <a:gd name="p0y15" fmla="*/ 0 h 1192"/>
              <a:gd name="p0x16" fmla="*/ 180 w 3120"/>
              <a:gd name="p0y16" fmla="*/ 0 h 119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8224247" y="4363869"/>
            <a:ext cx="37281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VR</a:t>
            </a:r>
            <a:endParaRPr sz="1200" spc="72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7858201" y="464009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完全虚拟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0"/>
            </p:custDataLst>
          </p:nvPr>
        </p:nvSpPr>
        <p:spPr>
          <a:xfrm>
            <a:off x="9439275" y="4249420"/>
            <a:ext cx="1981200" cy="756920"/>
          </a:xfrm>
          <a:custGeom>
            <a:avLst/>
            <a:gdLst>
              <a:gd name="sw" fmla="*/ 1 w 3120"/>
              <a:gd name="sh" fmla="*/ 1 h 1192"/>
              <a:gd name="mins" fmla="min sw sh"/>
              <a:gd name="dsw" fmla="+- 0 sw mins"/>
              <a:gd name="dsh" fmla="+- 0 sh mins"/>
              <a:gd name="p0x0" fmla="*/ 180 w 3120"/>
              <a:gd name="p0y0" fmla="*/ 0 h 1192"/>
              <a:gd name="p0x1" fmla="*/ 2940 w 3120"/>
              <a:gd name="p0y1" fmla="*/ 0 h 1192"/>
              <a:gd name="p0x2" fmla="*/ 3039 w 3120"/>
              <a:gd name="p0y2" fmla="*/ 0 h 1192"/>
              <a:gd name="p0x3" fmla="*/ 3120 w 3120"/>
              <a:gd name="p0y3" fmla="*/ 80 h 1192"/>
              <a:gd name="p0x4" fmla="*/ 3120 w 3120"/>
              <a:gd name="p0y4" fmla="*/ 180 h 1192"/>
              <a:gd name="p0x5" fmla="*/ 3120 w 3120"/>
              <a:gd name="p0y5" fmla="*/ 1012 h 1192"/>
              <a:gd name="p0x6" fmla="*/ 3120 w 3120"/>
              <a:gd name="p0y6" fmla="*/ 1111 h 1192"/>
              <a:gd name="p0x7" fmla="*/ 3039 w 3120"/>
              <a:gd name="p0y7" fmla="*/ 1192 h 1192"/>
              <a:gd name="p0x8" fmla="*/ 2940 w 3120"/>
              <a:gd name="p0y8" fmla="*/ 1192 h 1192"/>
              <a:gd name="p0x9" fmla="*/ 180 w 3120"/>
              <a:gd name="p0y9" fmla="*/ 1192 h 1192"/>
              <a:gd name="p0x10" fmla="*/ 80 w 3120"/>
              <a:gd name="p0y10" fmla="*/ 1192 h 1192"/>
              <a:gd name="p0x11" fmla="*/ 0 w 3120"/>
              <a:gd name="p0y11" fmla="*/ 1111 h 1192"/>
              <a:gd name="p0x12" fmla="*/ 0 w 3120"/>
              <a:gd name="p0y12" fmla="*/ 1012 h 1192"/>
              <a:gd name="p0x13" fmla="*/ 0 w 3120"/>
              <a:gd name="p0y13" fmla="*/ 180 h 1192"/>
              <a:gd name="p0x14" fmla="*/ 0 w 3120"/>
              <a:gd name="p0y14" fmla="*/ 80 h 1192"/>
              <a:gd name="p0x15" fmla="*/ 80 w 3120"/>
              <a:gd name="p0y15" fmla="*/ 0 h 1192"/>
              <a:gd name="p0x16" fmla="*/ 180 w 3120"/>
              <a:gd name="p0y16" fmla="*/ 0 h 119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1"/>
            </p:custDataLst>
          </p:nvPr>
        </p:nvSpPr>
        <p:spPr>
          <a:xfrm>
            <a:off x="10316318" y="4363869"/>
            <a:ext cx="37965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AR</a:t>
            </a:r>
            <a:endParaRPr sz="1200" spc="72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2"/>
            </p:custDataLst>
          </p:nvPr>
        </p:nvSpPr>
        <p:spPr>
          <a:xfrm>
            <a:off x="9953701" y="464009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虚实结合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VR定义与发展历程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课堂总结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11039475" cy="1106805"/>
          </a:xfrm>
          <a:custGeom>
            <a:avLst/>
            <a:gdLst>
              <a:gd name="sw" fmla="*/ 1 w 17385"/>
              <a:gd name="sh" fmla="*/ 1 h 1743"/>
              <a:gd name="mins" fmla="min sw sh"/>
              <a:gd name="dsw" fmla="+- 0 sw mins"/>
              <a:gd name="dsh" fmla="+- 0 sh mins"/>
              <a:gd name="p0x0" fmla="*/ 300 w 17385"/>
              <a:gd name="p0y0" fmla="*/ 0 h 1743"/>
              <a:gd name="p0x1" fmla="*/ 17085 w 17385"/>
              <a:gd name="p0y1" fmla="*/ 0 h 1743"/>
              <a:gd name="p0x2" fmla="*/ 17250 w 17385"/>
              <a:gd name="p0y2" fmla="*/ 0 h 1743"/>
              <a:gd name="p0x3" fmla="*/ 17385 w 17385"/>
              <a:gd name="p0y3" fmla="*/ 134 h 1743"/>
              <a:gd name="p0x4" fmla="*/ 17385 w 17385"/>
              <a:gd name="p0y4" fmla="*/ 300 h 1743"/>
              <a:gd name="p0x5" fmla="*/ 17385 w 17385"/>
              <a:gd name="p0y5" fmla="*/ 1443 h 1743"/>
              <a:gd name="p0x6" fmla="*/ 17385 w 17385"/>
              <a:gd name="p0y6" fmla="*/ 1608 h 1743"/>
              <a:gd name="p0x7" fmla="*/ 17250 w 17385"/>
              <a:gd name="p0y7" fmla="*/ 1743 h 1743"/>
              <a:gd name="p0x8" fmla="*/ 17085 w 17385"/>
              <a:gd name="p0y8" fmla="*/ 1743 h 1743"/>
              <a:gd name="p0x9" fmla="*/ 300 w 17385"/>
              <a:gd name="p0y9" fmla="*/ 1743 h 1743"/>
              <a:gd name="p0x10" fmla="*/ 134 w 17385"/>
              <a:gd name="p0y10" fmla="*/ 1743 h 1743"/>
              <a:gd name="p0x11" fmla="*/ 0 w 17385"/>
              <a:gd name="p0y11" fmla="*/ 1608 h 1743"/>
              <a:gd name="p0x12" fmla="*/ 0 w 17385"/>
              <a:gd name="p0y12" fmla="*/ 1443 h 1743"/>
              <a:gd name="p0x13" fmla="*/ 0 w 17385"/>
              <a:gd name="p0y13" fmla="*/ 300 h 1743"/>
              <a:gd name="p0x14" fmla="*/ 0 w 17385"/>
              <a:gd name="p0y14" fmla="*/ 134 h 1743"/>
              <a:gd name="p0x15" fmla="*/ 134 w 17385"/>
              <a:gd name="p0y15" fmla="*/ 0 h 1743"/>
              <a:gd name="p0x16" fmla="*/ 300 w 17385"/>
              <a:gd name="p0y16" fmla="*/ 0 h 174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389216" y="1366838"/>
            <a:ext cx="1746942" cy="4095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625" b="1" spc="157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课堂总结</a:t>
            </a:r>
            <a:endParaRPr sz="2625" b="1" spc="157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210435"/>
            <a:ext cx="5476875" cy="964565"/>
          </a:xfrm>
          <a:custGeom>
            <a:avLst/>
            <a:gdLst>
              <a:gd name="sw" fmla="*/ 1 w 8625"/>
              <a:gd name="sh" fmla="*/ 1 h 1518"/>
              <a:gd name="mins" fmla="min sw sh"/>
              <a:gd name="dsw" fmla="+- 0 sw mins"/>
              <a:gd name="dsh" fmla="+- 0 sh mins"/>
              <a:gd name="p0x0" fmla="*/ 300 w 8625"/>
              <a:gd name="p0y0" fmla="*/ 0 h 1518"/>
              <a:gd name="p0x1" fmla="*/ 8325 w 8625"/>
              <a:gd name="p0y1" fmla="*/ 0 h 1518"/>
              <a:gd name="p0x2" fmla="*/ 8490 w 8625"/>
              <a:gd name="p0y2" fmla="*/ 0 h 1518"/>
              <a:gd name="p0x3" fmla="*/ 8625 w 8625"/>
              <a:gd name="p0y3" fmla="*/ 134 h 1518"/>
              <a:gd name="p0x4" fmla="*/ 8625 w 8625"/>
              <a:gd name="p0y4" fmla="*/ 300 h 1518"/>
              <a:gd name="p0x5" fmla="*/ 8625 w 8625"/>
              <a:gd name="p0y5" fmla="*/ 1218 h 1518"/>
              <a:gd name="p0x6" fmla="*/ 8625 w 8625"/>
              <a:gd name="p0y6" fmla="*/ 1384 h 1518"/>
              <a:gd name="p0x7" fmla="*/ 8490 w 8625"/>
              <a:gd name="p0y7" fmla="*/ 1518 h 1518"/>
              <a:gd name="p0x8" fmla="*/ 8325 w 8625"/>
              <a:gd name="p0y8" fmla="*/ 1518 h 1518"/>
              <a:gd name="p0x9" fmla="*/ 300 w 8625"/>
              <a:gd name="p0y9" fmla="*/ 1518 h 1518"/>
              <a:gd name="p0x10" fmla="*/ 134 w 8625"/>
              <a:gd name="p0y10" fmla="*/ 1518 h 1518"/>
              <a:gd name="p0x11" fmla="*/ 0 w 8625"/>
              <a:gd name="p0y11" fmla="*/ 1384 h 1518"/>
              <a:gd name="p0x12" fmla="*/ 0 w 8625"/>
              <a:gd name="p0y12" fmla="*/ 1218 h 1518"/>
              <a:gd name="p0x13" fmla="*/ 0 w 8625"/>
              <a:gd name="p0y13" fmla="*/ 300 h 1518"/>
              <a:gd name="p0x14" fmla="*/ 0 w 8625"/>
              <a:gd name="p0y14" fmla="*/ 134 h 1518"/>
              <a:gd name="p0x15" fmla="*/ 134 w 8625"/>
              <a:gd name="p0y15" fmla="*/ 0 h 1518"/>
              <a:gd name="p0x16" fmla="*/ 300 w 8625"/>
              <a:gd name="p0y16" fmla="*/ 0 h 151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657225" y="246189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83" t="-36410" r="-2083" b="-36410"/>
          <a:stretch>
            <a:fillRect/>
          </a:stretch>
        </p:blipFill>
        <p:spPr>
          <a:xfrm>
            <a:off x="666750" y="2480945"/>
            <a:ext cx="238125" cy="2139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990600" y="2504742"/>
            <a:ext cx="576929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</a:t>
            </a:r>
            <a:endParaRPr 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657225" y="2749086"/>
            <a:ext cx="531495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利用计算机生成模拟环境，使用户沉浸其中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3222625"/>
            <a:ext cx="5476875" cy="963930"/>
          </a:xfrm>
          <a:custGeom>
            <a:avLst/>
            <a:gdLst>
              <a:gd name="sw" fmla="*/ 1 w 8625"/>
              <a:gd name="sh" fmla="*/ 1 h 1518"/>
              <a:gd name="mins" fmla="min sw sh"/>
              <a:gd name="dsw" fmla="+- 0 sw mins"/>
              <a:gd name="dsh" fmla="+- 0 sh mins"/>
              <a:gd name="p0x0" fmla="*/ 300 w 8625"/>
              <a:gd name="p0y0" fmla="*/ 0 h 1518"/>
              <a:gd name="p0x1" fmla="*/ 8325 w 8625"/>
              <a:gd name="p0y1" fmla="*/ 0 h 1518"/>
              <a:gd name="p0x2" fmla="*/ 8490 w 8625"/>
              <a:gd name="p0y2" fmla="*/ 0 h 1518"/>
              <a:gd name="p0x3" fmla="*/ 8625 w 8625"/>
              <a:gd name="p0y3" fmla="*/ 134 h 1518"/>
              <a:gd name="p0x4" fmla="*/ 8625 w 8625"/>
              <a:gd name="p0y4" fmla="*/ 300 h 1518"/>
              <a:gd name="p0x5" fmla="*/ 8625 w 8625"/>
              <a:gd name="p0y5" fmla="*/ 1218 h 1518"/>
              <a:gd name="p0x6" fmla="*/ 8625 w 8625"/>
              <a:gd name="p0y6" fmla="*/ 1384 h 1518"/>
              <a:gd name="p0x7" fmla="*/ 8490 w 8625"/>
              <a:gd name="p0y7" fmla="*/ 1518 h 1518"/>
              <a:gd name="p0x8" fmla="*/ 8325 w 8625"/>
              <a:gd name="p0y8" fmla="*/ 1518 h 1518"/>
              <a:gd name="p0x9" fmla="*/ 300 w 8625"/>
              <a:gd name="p0y9" fmla="*/ 1518 h 1518"/>
              <a:gd name="p0x10" fmla="*/ 134 w 8625"/>
              <a:gd name="p0y10" fmla="*/ 1518 h 1518"/>
              <a:gd name="p0x11" fmla="*/ 0 w 8625"/>
              <a:gd name="p0y11" fmla="*/ 1384 h 1518"/>
              <a:gd name="p0x12" fmla="*/ 0 w 8625"/>
              <a:gd name="p0y12" fmla="*/ 1218 h 1518"/>
              <a:gd name="p0x13" fmla="*/ 0 w 8625"/>
              <a:gd name="p0y13" fmla="*/ 300 h 1518"/>
              <a:gd name="p0x14" fmla="*/ 0 w 8625"/>
              <a:gd name="p0y14" fmla="*/ 134 h 1518"/>
              <a:gd name="p0x15" fmla="*/ 134 w 8625"/>
              <a:gd name="p0y15" fmla="*/ 0 h 1518"/>
              <a:gd name="p0x16" fmla="*/ 300 w 8625"/>
              <a:gd name="p0y16" fmla="*/ 0 h 151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657225" y="347345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83" t="-6333" r="-2083" b="-6333"/>
          <a:stretch>
            <a:fillRect/>
          </a:stretch>
        </p:blipFill>
        <p:spPr>
          <a:xfrm>
            <a:off x="666750" y="3492500"/>
            <a:ext cx="238125" cy="2146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990600" y="3516621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发展历程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657225" y="3760965"/>
            <a:ext cx="531495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阶段：思想萌芽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萌芽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概念形成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完善应用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4234180"/>
            <a:ext cx="5476875" cy="964565"/>
          </a:xfrm>
          <a:custGeom>
            <a:avLst/>
            <a:gdLst>
              <a:gd name="sw" fmla="*/ 1 w 8625"/>
              <a:gd name="sh" fmla="*/ 1 h 1518"/>
              <a:gd name="mins" fmla="min sw sh"/>
              <a:gd name="dsw" fmla="+- 0 sw mins"/>
              <a:gd name="dsh" fmla="+- 0 sh mins"/>
              <a:gd name="p0x0" fmla="*/ 300 w 8625"/>
              <a:gd name="p0y0" fmla="*/ 0 h 1518"/>
              <a:gd name="p0x1" fmla="*/ 8325 w 8625"/>
              <a:gd name="p0y1" fmla="*/ 0 h 1518"/>
              <a:gd name="p0x2" fmla="*/ 8490 w 8625"/>
              <a:gd name="p0y2" fmla="*/ 0 h 1518"/>
              <a:gd name="p0x3" fmla="*/ 8625 w 8625"/>
              <a:gd name="p0y3" fmla="*/ 134 h 1518"/>
              <a:gd name="p0x4" fmla="*/ 8625 w 8625"/>
              <a:gd name="p0y4" fmla="*/ 300 h 1518"/>
              <a:gd name="p0x5" fmla="*/ 8625 w 8625"/>
              <a:gd name="p0y5" fmla="*/ 1218 h 1518"/>
              <a:gd name="p0x6" fmla="*/ 8625 w 8625"/>
              <a:gd name="p0y6" fmla="*/ 1384 h 1518"/>
              <a:gd name="p0x7" fmla="*/ 8490 w 8625"/>
              <a:gd name="p0y7" fmla="*/ 1518 h 1518"/>
              <a:gd name="p0x8" fmla="*/ 8325 w 8625"/>
              <a:gd name="p0y8" fmla="*/ 1518 h 1518"/>
              <a:gd name="p0x9" fmla="*/ 300 w 8625"/>
              <a:gd name="p0y9" fmla="*/ 1518 h 1518"/>
              <a:gd name="p0x10" fmla="*/ 134 w 8625"/>
              <a:gd name="p0y10" fmla="*/ 1518 h 1518"/>
              <a:gd name="p0x11" fmla="*/ 0 w 8625"/>
              <a:gd name="p0y11" fmla="*/ 1384 h 1518"/>
              <a:gd name="p0x12" fmla="*/ 0 w 8625"/>
              <a:gd name="p0y12" fmla="*/ 1218 h 1518"/>
              <a:gd name="p0x13" fmla="*/ 0 w 8625"/>
              <a:gd name="p0y13" fmla="*/ 300 h 1518"/>
              <a:gd name="p0x14" fmla="*/ 0 w 8625"/>
              <a:gd name="p0y14" fmla="*/ 134 h 1518"/>
              <a:gd name="p0x15" fmla="*/ 134 w 8625"/>
              <a:gd name="p0y15" fmla="*/ 0 h 1518"/>
              <a:gd name="p0x16" fmla="*/ 300 w 8625"/>
              <a:gd name="p0y16" fmla="*/ 0 h 151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657225" y="448564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680720" y="4504690"/>
            <a:ext cx="209550" cy="2139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990600" y="4528509"/>
            <a:ext cx="4001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分类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57225" y="4772854"/>
            <a:ext cx="531495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桌面级、投入式、增强式、分布式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6138545" y="2210435"/>
            <a:ext cx="5476875" cy="711200"/>
          </a:xfrm>
          <a:custGeom>
            <a:avLst/>
            <a:gdLst>
              <a:gd name="sw" fmla="*/ 1 w 8625"/>
              <a:gd name="sh" fmla="*/ 1 h 1120"/>
              <a:gd name="mins" fmla="min sw sh"/>
              <a:gd name="dsw" fmla="+- 0 sw mins"/>
              <a:gd name="dsh" fmla="+- 0 sh mins"/>
              <a:gd name="p0x0" fmla="*/ 300 w 8625"/>
              <a:gd name="p0y0" fmla="*/ 0 h 1120"/>
              <a:gd name="p0x1" fmla="*/ 8325 w 8625"/>
              <a:gd name="p0y1" fmla="*/ 0 h 1120"/>
              <a:gd name="p0x2" fmla="*/ 8490 w 8625"/>
              <a:gd name="p0y2" fmla="*/ 0 h 1120"/>
              <a:gd name="p0x3" fmla="*/ 8625 w 8625"/>
              <a:gd name="p0y3" fmla="*/ 134 h 1120"/>
              <a:gd name="p0x4" fmla="*/ 8625 w 8625"/>
              <a:gd name="p0y4" fmla="*/ 300 h 1120"/>
              <a:gd name="p0x5" fmla="*/ 8625 w 8625"/>
              <a:gd name="p0y5" fmla="*/ 820 h 1120"/>
              <a:gd name="p0x6" fmla="*/ 8625 w 8625"/>
              <a:gd name="p0y6" fmla="*/ 985 h 1120"/>
              <a:gd name="p0x7" fmla="*/ 8490 w 8625"/>
              <a:gd name="p0y7" fmla="*/ 1120 h 1120"/>
              <a:gd name="p0x8" fmla="*/ 8325 w 8625"/>
              <a:gd name="p0y8" fmla="*/ 1120 h 1120"/>
              <a:gd name="p0x9" fmla="*/ 300 w 8625"/>
              <a:gd name="p0y9" fmla="*/ 1120 h 1120"/>
              <a:gd name="p0x10" fmla="*/ 134 w 8625"/>
              <a:gd name="p0y10" fmla="*/ 1120 h 1120"/>
              <a:gd name="p0x11" fmla="*/ 0 w 8625"/>
              <a:gd name="p0y11" fmla="*/ 985 h 1120"/>
              <a:gd name="p0x12" fmla="*/ 0 w 8625"/>
              <a:gd name="p0y12" fmla="*/ 820 h 1120"/>
              <a:gd name="p0x13" fmla="*/ 0 w 8625"/>
              <a:gd name="p0y13" fmla="*/ 300 h 1120"/>
              <a:gd name="p0x14" fmla="*/ 0 w 8625"/>
              <a:gd name="p0y14" fmla="*/ 134 h 1120"/>
              <a:gd name="p0x15" fmla="*/ 134 w 8625"/>
              <a:gd name="p0y15" fmla="*/ 0 h 1120"/>
              <a:gd name="p0x16" fmla="*/ 300 w 8625"/>
              <a:gd name="p0y16" fmla="*/ 0 h 1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6219825" y="233489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6818" t="-3651" r="-6818" b="-3651"/>
          <a:stretch>
            <a:fillRect/>
          </a:stretch>
        </p:blipFill>
        <p:spPr>
          <a:xfrm>
            <a:off x="6229350" y="2353945"/>
            <a:ext cx="238125" cy="2146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6553200" y="2378240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三大特征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6219825" y="2622585"/>
            <a:ext cx="531495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沉浸性、交互性、想象性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6138545" y="2969260"/>
            <a:ext cx="5476875" cy="711200"/>
          </a:xfrm>
          <a:custGeom>
            <a:avLst/>
            <a:gdLst>
              <a:gd name="sw" fmla="*/ 1 w 8625"/>
              <a:gd name="sh" fmla="*/ 1 h 1120"/>
              <a:gd name="mins" fmla="min sw sh"/>
              <a:gd name="dsw" fmla="+- 0 sw mins"/>
              <a:gd name="dsh" fmla="+- 0 sh mins"/>
              <a:gd name="p0x0" fmla="*/ 300 w 8625"/>
              <a:gd name="p0y0" fmla="*/ 0 h 1120"/>
              <a:gd name="p0x1" fmla="*/ 8325 w 8625"/>
              <a:gd name="p0y1" fmla="*/ 0 h 1120"/>
              <a:gd name="p0x2" fmla="*/ 8490 w 8625"/>
              <a:gd name="p0y2" fmla="*/ 0 h 1120"/>
              <a:gd name="p0x3" fmla="*/ 8625 w 8625"/>
              <a:gd name="p0y3" fmla="*/ 134 h 1120"/>
              <a:gd name="p0x4" fmla="*/ 8625 w 8625"/>
              <a:gd name="p0y4" fmla="*/ 300 h 1120"/>
              <a:gd name="p0x5" fmla="*/ 8625 w 8625"/>
              <a:gd name="p0y5" fmla="*/ 820 h 1120"/>
              <a:gd name="p0x6" fmla="*/ 8625 w 8625"/>
              <a:gd name="p0y6" fmla="*/ 985 h 1120"/>
              <a:gd name="p0x7" fmla="*/ 8490 w 8625"/>
              <a:gd name="p0y7" fmla="*/ 1120 h 1120"/>
              <a:gd name="p0x8" fmla="*/ 8325 w 8625"/>
              <a:gd name="p0y8" fmla="*/ 1120 h 1120"/>
              <a:gd name="p0x9" fmla="*/ 300 w 8625"/>
              <a:gd name="p0y9" fmla="*/ 1120 h 1120"/>
              <a:gd name="p0x10" fmla="*/ 134 w 8625"/>
              <a:gd name="p0y10" fmla="*/ 1120 h 1120"/>
              <a:gd name="p0x11" fmla="*/ 0 w 8625"/>
              <a:gd name="p0y11" fmla="*/ 985 h 1120"/>
              <a:gd name="p0x12" fmla="*/ 0 w 8625"/>
              <a:gd name="p0y12" fmla="*/ 820 h 1120"/>
              <a:gd name="p0x13" fmla="*/ 0 w 8625"/>
              <a:gd name="p0y13" fmla="*/ 300 h 1120"/>
              <a:gd name="p0x14" fmla="*/ 0 w 8625"/>
              <a:gd name="p0y14" fmla="*/ 134 h 1120"/>
              <a:gd name="p0x15" fmla="*/ 134 w 8625"/>
              <a:gd name="p0y15" fmla="*/ 0 h 1120"/>
              <a:gd name="p0x16" fmla="*/ 300 w 8625"/>
              <a:gd name="p0y16" fmla="*/ 0 h 1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3"/>
            </p:custDataLst>
          </p:nvPr>
        </p:nvSpPr>
        <p:spPr>
          <a:xfrm>
            <a:off x="6219825" y="309435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6243320" y="3113405"/>
            <a:ext cx="209550" cy="21399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6553200" y="3137192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关键技术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6219825" y="3381537"/>
            <a:ext cx="531495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建模、立体显示、触觉反馈、交互、实时绘制、三维声音、碰撞检测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9"/>
            </p:custDataLst>
          </p:nvPr>
        </p:nvSpPr>
        <p:spPr>
          <a:xfrm>
            <a:off x="6138545" y="3728085"/>
            <a:ext cx="5476875" cy="711835"/>
          </a:xfrm>
          <a:custGeom>
            <a:avLst/>
            <a:gdLst>
              <a:gd name="sw" fmla="*/ 1 w 8625"/>
              <a:gd name="sh" fmla="*/ 1 h 1120"/>
              <a:gd name="mins" fmla="min sw sh"/>
              <a:gd name="dsw" fmla="+- 0 sw mins"/>
              <a:gd name="dsh" fmla="+- 0 sh mins"/>
              <a:gd name="p0x0" fmla="*/ 300 w 8625"/>
              <a:gd name="p0y0" fmla="*/ 0 h 1120"/>
              <a:gd name="p0x1" fmla="*/ 8325 w 8625"/>
              <a:gd name="p0y1" fmla="*/ 0 h 1120"/>
              <a:gd name="p0x2" fmla="*/ 8490 w 8625"/>
              <a:gd name="p0y2" fmla="*/ 0 h 1120"/>
              <a:gd name="p0x3" fmla="*/ 8625 w 8625"/>
              <a:gd name="p0y3" fmla="*/ 134 h 1120"/>
              <a:gd name="p0x4" fmla="*/ 8625 w 8625"/>
              <a:gd name="p0y4" fmla="*/ 300 h 1120"/>
              <a:gd name="p0x5" fmla="*/ 8625 w 8625"/>
              <a:gd name="p0y5" fmla="*/ 820 h 1120"/>
              <a:gd name="p0x6" fmla="*/ 8625 w 8625"/>
              <a:gd name="p0y6" fmla="*/ 985 h 1120"/>
              <a:gd name="p0x7" fmla="*/ 8490 w 8625"/>
              <a:gd name="p0y7" fmla="*/ 1120 h 1120"/>
              <a:gd name="p0x8" fmla="*/ 8325 w 8625"/>
              <a:gd name="p0y8" fmla="*/ 1120 h 1120"/>
              <a:gd name="p0x9" fmla="*/ 300 w 8625"/>
              <a:gd name="p0y9" fmla="*/ 1120 h 1120"/>
              <a:gd name="p0x10" fmla="*/ 134 w 8625"/>
              <a:gd name="p0y10" fmla="*/ 1120 h 1120"/>
              <a:gd name="p0x11" fmla="*/ 0 w 8625"/>
              <a:gd name="p0y11" fmla="*/ 985 h 1120"/>
              <a:gd name="p0x12" fmla="*/ 0 w 8625"/>
              <a:gd name="p0y12" fmla="*/ 820 h 1120"/>
              <a:gd name="p0x13" fmla="*/ 0 w 8625"/>
              <a:gd name="p0y13" fmla="*/ 300 h 1120"/>
              <a:gd name="p0x14" fmla="*/ 0 w 8625"/>
              <a:gd name="p0y14" fmla="*/ 134 h 1120"/>
              <a:gd name="p0x15" fmla="*/ 134 w 8625"/>
              <a:gd name="p0y15" fmla="*/ 0 h 1120"/>
              <a:gd name="p0x16" fmla="*/ 300 w 8625"/>
              <a:gd name="p0y16" fmla="*/ 0 h 1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40"/>
            </p:custDataLst>
          </p:nvPr>
        </p:nvSpPr>
        <p:spPr>
          <a:xfrm>
            <a:off x="6219825" y="385318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6243320" y="3872230"/>
            <a:ext cx="209550" cy="21399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4"/>
            </p:custDataLst>
          </p:nvPr>
        </p:nvSpPr>
        <p:spPr>
          <a:xfrm>
            <a:off x="6553200" y="3896135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应用领域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5"/>
            </p:custDataLst>
          </p:nvPr>
        </p:nvSpPr>
        <p:spPr>
          <a:xfrm>
            <a:off x="6219825" y="4140479"/>
            <a:ext cx="531495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影视娱乐、教育、设计、医学、军事、航空航天、道路桥梁、地理等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6"/>
            </p:custDataLst>
          </p:nvPr>
        </p:nvSpPr>
        <p:spPr>
          <a:xfrm>
            <a:off x="6138545" y="4487545"/>
            <a:ext cx="5476875" cy="711200"/>
          </a:xfrm>
          <a:custGeom>
            <a:avLst/>
            <a:gdLst>
              <a:gd name="sw" fmla="*/ 1 w 8625"/>
              <a:gd name="sh" fmla="*/ 1 h 1120"/>
              <a:gd name="mins" fmla="min sw sh"/>
              <a:gd name="dsw" fmla="+- 0 sw mins"/>
              <a:gd name="dsh" fmla="+- 0 sh mins"/>
              <a:gd name="p0x0" fmla="*/ 300 w 8625"/>
              <a:gd name="p0y0" fmla="*/ 0 h 1120"/>
              <a:gd name="p0x1" fmla="*/ 8325 w 8625"/>
              <a:gd name="p0y1" fmla="*/ 0 h 1120"/>
              <a:gd name="p0x2" fmla="*/ 8490 w 8625"/>
              <a:gd name="p0y2" fmla="*/ 0 h 1120"/>
              <a:gd name="p0x3" fmla="*/ 8625 w 8625"/>
              <a:gd name="p0y3" fmla="*/ 134 h 1120"/>
              <a:gd name="p0x4" fmla="*/ 8625 w 8625"/>
              <a:gd name="p0y4" fmla="*/ 300 h 1120"/>
              <a:gd name="p0x5" fmla="*/ 8625 w 8625"/>
              <a:gd name="p0y5" fmla="*/ 820 h 1120"/>
              <a:gd name="p0x6" fmla="*/ 8625 w 8625"/>
              <a:gd name="p0y6" fmla="*/ 985 h 1120"/>
              <a:gd name="p0x7" fmla="*/ 8490 w 8625"/>
              <a:gd name="p0y7" fmla="*/ 1120 h 1120"/>
              <a:gd name="p0x8" fmla="*/ 8325 w 8625"/>
              <a:gd name="p0y8" fmla="*/ 1120 h 1120"/>
              <a:gd name="p0x9" fmla="*/ 300 w 8625"/>
              <a:gd name="p0y9" fmla="*/ 1120 h 1120"/>
              <a:gd name="p0x10" fmla="*/ 134 w 8625"/>
              <a:gd name="p0y10" fmla="*/ 1120 h 1120"/>
              <a:gd name="p0x11" fmla="*/ 0 w 8625"/>
              <a:gd name="p0y11" fmla="*/ 985 h 1120"/>
              <a:gd name="p0x12" fmla="*/ 0 w 8625"/>
              <a:gd name="p0y12" fmla="*/ 820 h 1120"/>
              <a:gd name="p0x13" fmla="*/ 0 w 8625"/>
              <a:gd name="p0y13" fmla="*/ 300 h 1120"/>
              <a:gd name="p0x14" fmla="*/ 0 w 8625"/>
              <a:gd name="p0y14" fmla="*/ 134 h 1120"/>
              <a:gd name="p0x15" fmla="*/ 134 w 8625"/>
              <a:gd name="p0y15" fmla="*/ 0 h 1120"/>
              <a:gd name="p0x16" fmla="*/ 300 w 8625"/>
              <a:gd name="p0y16" fmla="*/ 0 h 1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47"/>
            </p:custDataLst>
          </p:nvPr>
        </p:nvSpPr>
        <p:spPr>
          <a:xfrm>
            <a:off x="6219825" y="461200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2083" t="-3492" r="-2083" b="-3492"/>
          <a:stretch>
            <a:fillRect/>
          </a:stretch>
        </p:blipFill>
        <p:spPr>
          <a:xfrm>
            <a:off x="6229350" y="4631055"/>
            <a:ext cx="238125" cy="213995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51"/>
            </p:custDataLst>
          </p:nvPr>
        </p:nvSpPr>
        <p:spPr>
          <a:xfrm>
            <a:off x="6553200" y="4655086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开发引擎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52"/>
            </p:custDataLst>
          </p:nvPr>
        </p:nvSpPr>
        <p:spPr>
          <a:xfrm>
            <a:off x="6219825" y="4899432"/>
            <a:ext cx="531495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Unity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（全面）、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UE4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（高端渲染）、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CryEngine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（实时动态光照）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53"/>
            </p:custDataLst>
          </p:nvPr>
        </p:nvSpPr>
        <p:spPr>
          <a:xfrm>
            <a:off x="575945" y="5284470"/>
            <a:ext cx="1768475" cy="1187450"/>
          </a:xfrm>
          <a:custGeom>
            <a:avLst/>
            <a:gdLst>
              <a:gd name="sw" fmla="*/ 1 w 2784"/>
              <a:gd name="sh" fmla="*/ 1 h 1870"/>
              <a:gd name="mins" fmla="min sw sh"/>
              <a:gd name="dsw" fmla="+- 0 sw mins"/>
              <a:gd name="dsh" fmla="+- 0 sh mins"/>
              <a:gd name="p0x0" fmla="*/ 300 w 2784"/>
              <a:gd name="p0y0" fmla="*/ 0 h 1870"/>
              <a:gd name="p0x1" fmla="*/ 2484 w 2784"/>
              <a:gd name="p0y1" fmla="*/ 0 h 1870"/>
              <a:gd name="p0x2" fmla="*/ 2650 w 2784"/>
              <a:gd name="p0y2" fmla="*/ 0 h 1870"/>
              <a:gd name="p0x3" fmla="*/ 2784 w 2784"/>
              <a:gd name="p0y3" fmla="*/ 134 h 1870"/>
              <a:gd name="p0x4" fmla="*/ 2784 w 2784"/>
              <a:gd name="p0y4" fmla="*/ 300 h 1870"/>
              <a:gd name="p0x5" fmla="*/ 2784 w 2784"/>
              <a:gd name="p0y5" fmla="*/ 1570 h 1870"/>
              <a:gd name="p0x6" fmla="*/ 2784 w 2784"/>
              <a:gd name="p0y6" fmla="*/ 1736 h 1870"/>
              <a:gd name="p0x7" fmla="*/ 2650 w 2784"/>
              <a:gd name="p0y7" fmla="*/ 1870 h 1870"/>
              <a:gd name="p0x8" fmla="*/ 2484 w 2784"/>
              <a:gd name="p0y8" fmla="*/ 1870 h 1870"/>
              <a:gd name="p0x9" fmla="*/ 300 w 2784"/>
              <a:gd name="p0y9" fmla="*/ 1870 h 1870"/>
              <a:gd name="p0x10" fmla="*/ 134 w 2784"/>
              <a:gd name="p0y10" fmla="*/ 1870 h 1870"/>
              <a:gd name="p0x11" fmla="*/ 0 w 2784"/>
              <a:gd name="p0y11" fmla="*/ 1736 h 1870"/>
              <a:gd name="p0x12" fmla="*/ 0 w 2784"/>
              <a:gd name="p0y12" fmla="*/ 1570 h 1870"/>
              <a:gd name="p0x13" fmla="*/ 0 w 2784"/>
              <a:gd name="p0y13" fmla="*/ 300 h 1870"/>
              <a:gd name="p0x14" fmla="*/ 0 w 2784"/>
              <a:gd name="p0y14" fmla="*/ 134 h 1870"/>
              <a:gd name="p0x15" fmla="*/ 134 w 2784"/>
              <a:gd name="p0y15" fmla="*/ 0 h 1870"/>
              <a:gd name="p0x16" fmla="*/ 300 w 2784"/>
              <a:gd name="p0y16" fmla="*/ 0 h 1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54"/>
            </p:custDataLst>
          </p:nvPr>
        </p:nvSpPr>
        <p:spPr>
          <a:xfrm>
            <a:off x="1103262" y="5637905"/>
            <a:ext cx="952500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8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沉浸性</a:t>
            </a:r>
            <a:endParaRPr sz="18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5"/>
            </p:custDataLst>
          </p:nvPr>
        </p:nvSpPr>
        <p:spPr>
          <a:xfrm>
            <a:off x="1193749" y="5927465"/>
            <a:ext cx="6668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三大特征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56"/>
            </p:custDataLst>
          </p:nvPr>
        </p:nvSpPr>
        <p:spPr>
          <a:xfrm>
            <a:off x="2430145" y="5284470"/>
            <a:ext cx="1768475" cy="1187450"/>
          </a:xfrm>
          <a:custGeom>
            <a:avLst/>
            <a:gdLst>
              <a:gd name="sw" fmla="*/ 1 w 2784"/>
              <a:gd name="sh" fmla="*/ 1 h 1870"/>
              <a:gd name="mins" fmla="min sw sh"/>
              <a:gd name="dsw" fmla="+- 0 sw mins"/>
              <a:gd name="dsh" fmla="+- 0 sh mins"/>
              <a:gd name="p0x0" fmla="*/ 300 w 2784"/>
              <a:gd name="p0y0" fmla="*/ 0 h 1870"/>
              <a:gd name="p0x1" fmla="*/ 2484 w 2784"/>
              <a:gd name="p0y1" fmla="*/ 0 h 1870"/>
              <a:gd name="p0x2" fmla="*/ 2650 w 2784"/>
              <a:gd name="p0y2" fmla="*/ 0 h 1870"/>
              <a:gd name="p0x3" fmla="*/ 2784 w 2784"/>
              <a:gd name="p0y3" fmla="*/ 134 h 1870"/>
              <a:gd name="p0x4" fmla="*/ 2784 w 2784"/>
              <a:gd name="p0y4" fmla="*/ 300 h 1870"/>
              <a:gd name="p0x5" fmla="*/ 2784 w 2784"/>
              <a:gd name="p0y5" fmla="*/ 1570 h 1870"/>
              <a:gd name="p0x6" fmla="*/ 2784 w 2784"/>
              <a:gd name="p0y6" fmla="*/ 1736 h 1870"/>
              <a:gd name="p0x7" fmla="*/ 2650 w 2784"/>
              <a:gd name="p0y7" fmla="*/ 1870 h 1870"/>
              <a:gd name="p0x8" fmla="*/ 2484 w 2784"/>
              <a:gd name="p0y8" fmla="*/ 1870 h 1870"/>
              <a:gd name="p0x9" fmla="*/ 300 w 2784"/>
              <a:gd name="p0y9" fmla="*/ 1870 h 1870"/>
              <a:gd name="p0x10" fmla="*/ 134 w 2784"/>
              <a:gd name="p0y10" fmla="*/ 1870 h 1870"/>
              <a:gd name="p0x11" fmla="*/ 0 w 2784"/>
              <a:gd name="p0y11" fmla="*/ 1736 h 1870"/>
              <a:gd name="p0x12" fmla="*/ 0 w 2784"/>
              <a:gd name="p0y12" fmla="*/ 1570 h 1870"/>
              <a:gd name="p0x13" fmla="*/ 0 w 2784"/>
              <a:gd name="p0y13" fmla="*/ 300 h 1870"/>
              <a:gd name="p0x14" fmla="*/ 0 w 2784"/>
              <a:gd name="p0y14" fmla="*/ 134 h 1870"/>
              <a:gd name="p0x15" fmla="*/ 134 w 2784"/>
              <a:gd name="p0y15" fmla="*/ 0 h 1870"/>
              <a:gd name="p0x16" fmla="*/ 300 w 2784"/>
              <a:gd name="p0y16" fmla="*/ 0 h 1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57"/>
            </p:custDataLst>
          </p:nvPr>
        </p:nvSpPr>
        <p:spPr>
          <a:xfrm>
            <a:off x="2957436" y="5637905"/>
            <a:ext cx="952500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8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交互性</a:t>
            </a:r>
            <a:endParaRPr sz="18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58"/>
            </p:custDataLst>
          </p:nvPr>
        </p:nvSpPr>
        <p:spPr>
          <a:xfrm>
            <a:off x="3047924" y="5927465"/>
            <a:ext cx="6668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三大特征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59"/>
            </p:custDataLst>
          </p:nvPr>
        </p:nvSpPr>
        <p:spPr>
          <a:xfrm>
            <a:off x="4284345" y="5284470"/>
            <a:ext cx="1768475" cy="1187450"/>
          </a:xfrm>
          <a:custGeom>
            <a:avLst/>
            <a:gdLst>
              <a:gd name="sw" fmla="*/ 1 w 2784"/>
              <a:gd name="sh" fmla="*/ 1 h 1870"/>
              <a:gd name="mins" fmla="min sw sh"/>
              <a:gd name="dsw" fmla="+- 0 sw mins"/>
              <a:gd name="dsh" fmla="+- 0 sh mins"/>
              <a:gd name="p0x0" fmla="*/ 300 w 2784"/>
              <a:gd name="p0y0" fmla="*/ 0 h 1870"/>
              <a:gd name="p0x1" fmla="*/ 2484 w 2784"/>
              <a:gd name="p0y1" fmla="*/ 0 h 1870"/>
              <a:gd name="p0x2" fmla="*/ 2650 w 2784"/>
              <a:gd name="p0y2" fmla="*/ 0 h 1870"/>
              <a:gd name="p0x3" fmla="*/ 2784 w 2784"/>
              <a:gd name="p0y3" fmla="*/ 134 h 1870"/>
              <a:gd name="p0x4" fmla="*/ 2784 w 2784"/>
              <a:gd name="p0y4" fmla="*/ 300 h 1870"/>
              <a:gd name="p0x5" fmla="*/ 2784 w 2784"/>
              <a:gd name="p0y5" fmla="*/ 1570 h 1870"/>
              <a:gd name="p0x6" fmla="*/ 2784 w 2784"/>
              <a:gd name="p0y6" fmla="*/ 1736 h 1870"/>
              <a:gd name="p0x7" fmla="*/ 2650 w 2784"/>
              <a:gd name="p0y7" fmla="*/ 1870 h 1870"/>
              <a:gd name="p0x8" fmla="*/ 2484 w 2784"/>
              <a:gd name="p0y8" fmla="*/ 1870 h 1870"/>
              <a:gd name="p0x9" fmla="*/ 300 w 2784"/>
              <a:gd name="p0y9" fmla="*/ 1870 h 1870"/>
              <a:gd name="p0x10" fmla="*/ 134 w 2784"/>
              <a:gd name="p0y10" fmla="*/ 1870 h 1870"/>
              <a:gd name="p0x11" fmla="*/ 0 w 2784"/>
              <a:gd name="p0y11" fmla="*/ 1736 h 1870"/>
              <a:gd name="p0x12" fmla="*/ 0 w 2784"/>
              <a:gd name="p0y12" fmla="*/ 1570 h 1870"/>
              <a:gd name="p0x13" fmla="*/ 0 w 2784"/>
              <a:gd name="p0y13" fmla="*/ 300 h 1870"/>
              <a:gd name="p0x14" fmla="*/ 0 w 2784"/>
              <a:gd name="p0y14" fmla="*/ 134 h 1870"/>
              <a:gd name="p0x15" fmla="*/ 134 w 2784"/>
              <a:gd name="p0y15" fmla="*/ 0 h 1870"/>
              <a:gd name="p0x16" fmla="*/ 300 w 2784"/>
              <a:gd name="p0y16" fmla="*/ 0 h 1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60"/>
            </p:custDataLst>
          </p:nvPr>
        </p:nvSpPr>
        <p:spPr>
          <a:xfrm>
            <a:off x="4811611" y="5637905"/>
            <a:ext cx="952500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8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想象性</a:t>
            </a:r>
            <a:endParaRPr sz="18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61"/>
            </p:custDataLst>
          </p:nvPr>
        </p:nvSpPr>
        <p:spPr>
          <a:xfrm>
            <a:off x="4902098" y="5927465"/>
            <a:ext cx="6668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三大特征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62"/>
            </p:custDataLst>
          </p:nvPr>
        </p:nvSpPr>
        <p:spPr>
          <a:xfrm>
            <a:off x="6138545" y="5284470"/>
            <a:ext cx="1768475" cy="1187450"/>
          </a:xfrm>
          <a:custGeom>
            <a:avLst/>
            <a:gdLst>
              <a:gd name="sw" fmla="*/ 1 w 2784"/>
              <a:gd name="sh" fmla="*/ 1 h 1870"/>
              <a:gd name="mins" fmla="min sw sh"/>
              <a:gd name="dsw" fmla="+- 0 sw mins"/>
              <a:gd name="dsh" fmla="+- 0 sh mins"/>
              <a:gd name="p0x0" fmla="*/ 300 w 2784"/>
              <a:gd name="p0y0" fmla="*/ 0 h 1870"/>
              <a:gd name="p0x1" fmla="*/ 2484 w 2784"/>
              <a:gd name="p0y1" fmla="*/ 0 h 1870"/>
              <a:gd name="p0x2" fmla="*/ 2650 w 2784"/>
              <a:gd name="p0y2" fmla="*/ 0 h 1870"/>
              <a:gd name="p0x3" fmla="*/ 2784 w 2784"/>
              <a:gd name="p0y3" fmla="*/ 134 h 1870"/>
              <a:gd name="p0x4" fmla="*/ 2784 w 2784"/>
              <a:gd name="p0y4" fmla="*/ 300 h 1870"/>
              <a:gd name="p0x5" fmla="*/ 2784 w 2784"/>
              <a:gd name="p0y5" fmla="*/ 1570 h 1870"/>
              <a:gd name="p0x6" fmla="*/ 2784 w 2784"/>
              <a:gd name="p0y6" fmla="*/ 1736 h 1870"/>
              <a:gd name="p0x7" fmla="*/ 2650 w 2784"/>
              <a:gd name="p0y7" fmla="*/ 1870 h 1870"/>
              <a:gd name="p0x8" fmla="*/ 2484 w 2784"/>
              <a:gd name="p0y8" fmla="*/ 1870 h 1870"/>
              <a:gd name="p0x9" fmla="*/ 300 w 2784"/>
              <a:gd name="p0y9" fmla="*/ 1870 h 1870"/>
              <a:gd name="p0x10" fmla="*/ 134 w 2784"/>
              <a:gd name="p0y10" fmla="*/ 1870 h 1870"/>
              <a:gd name="p0x11" fmla="*/ 0 w 2784"/>
              <a:gd name="p0y11" fmla="*/ 1736 h 1870"/>
              <a:gd name="p0x12" fmla="*/ 0 w 2784"/>
              <a:gd name="p0y12" fmla="*/ 1570 h 1870"/>
              <a:gd name="p0x13" fmla="*/ 0 w 2784"/>
              <a:gd name="p0y13" fmla="*/ 300 h 1870"/>
              <a:gd name="p0x14" fmla="*/ 0 w 2784"/>
              <a:gd name="p0y14" fmla="*/ 134 h 1870"/>
              <a:gd name="p0x15" fmla="*/ 134 w 2784"/>
              <a:gd name="p0y15" fmla="*/ 0 h 1870"/>
              <a:gd name="p0x16" fmla="*/ 300 w 2784"/>
              <a:gd name="p0y16" fmla="*/ 0 h 1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63"/>
            </p:custDataLst>
          </p:nvPr>
        </p:nvSpPr>
        <p:spPr>
          <a:xfrm>
            <a:off x="6784848" y="5637905"/>
            <a:ext cx="714375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8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建模</a:t>
            </a:r>
            <a:endParaRPr sz="18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64"/>
            </p:custDataLst>
          </p:nvPr>
        </p:nvSpPr>
        <p:spPr>
          <a:xfrm>
            <a:off x="6756273" y="5927465"/>
            <a:ext cx="6668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关键技术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任意多边形 52"/>
          <p:cNvSpPr/>
          <p:nvPr>
            <p:custDataLst>
              <p:tags r:id="rId65"/>
            </p:custDataLst>
          </p:nvPr>
        </p:nvSpPr>
        <p:spPr>
          <a:xfrm>
            <a:off x="7992745" y="5284470"/>
            <a:ext cx="1768475" cy="1187450"/>
          </a:xfrm>
          <a:custGeom>
            <a:avLst/>
            <a:gdLst>
              <a:gd name="sw" fmla="*/ 1 w 2784"/>
              <a:gd name="sh" fmla="*/ 1 h 1870"/>
              <a:gd name="mins" fmla="min sw sh"/>
              <a:gd name="dsw" fmla="+- 0 sw mins"/>
              <a:gd name="dsh" fmla="+- 0 sh mins"/>
              <a:gd name="p0x0" fmla="*/ 300 w 2784"/>
              <a:gd name="p0y0" fmla="*/ 0 h 1870"/>
              <a:gd name="p0x1" fmla="*/ 2484 w 2784"/>
              <a:gd name="p0y1" fmla="*/ 0 h 1870"/>
              <a:gd name="p0x2" fmla="*/ 2650 w 2784"/>
              <a:gd name="p0y2" fmla="*/ 0 h 1870"/>
              <a:gd name="p0x3" fmla="*/ 2784 w 2784"/>
              <a:gd name="p0y3" fmla="*/ 134 h 1870"/>
              <a:gd name="p0x4" fmla="*/ 2784 w 2784"/>
              <a:gd name="p0y4" fmla="*/ 300 h 1870"/>
              <a:gd name="p0x5" fmla="*/ 2784 w 2784"/>
              <a:gd name="p0y5" fmla="*/ 1570 h 1870"/>
              <a:gd name="p0x6" fmla="*/ 2784 w 2784"/>
              <a:gd name="p0y6" fmla="*/ 1736 h 1870"/>
              <a:gd name="p0x7" fmla="*/ 2650 w 2784"/>
              <a:gd name="p0y7" fmla="*/ 1870 h 1870"/>
              <a:gd name="p0x8" fmla="*/ 2484 w 2784"/>
              <a:gd name="p0y8" fmla="*/ 1870 h 1870"/>
              <a:gd name="p0x9" fmla="*/ 300 w 2784"/>
              <a:gd name="p0y9" fmla="*/ 1870 h 1870"/>
              <a:gd name="p0x10" fmla="*/ 134 w 2784"/>
              <a:gd name="p0y10" fmla="*/ 1870 h 1870"/>
              <a:gd name="p0x11" fmla="*/ 0 w 2784"/>
              <a:gd name="p0y11" fmla="*/ 1736 h 1870"/>
              <a:gd name="p0x12" fmla="*/ 0 w 2784"/>
              <a:gd name="p0y12" fmla="*/ 1570 h 1870"/>
              <a:gd name="p0x13" fmla="*/ 0 w 2784"/>
              <a:gd name="p0y13" fmla="*/ 300 h 1870"/>
              <a:gd name="p0x14" fmla="*/ 0 w 2784"/>
              <a:gd name="p0y14" fmla="*/ 134 h 1870"/>
              <a:gd name="p0x15" fmla="*/ 134 w 2784"/>
              <a:gd name="p0y15" fmla="*/ 0 h 1870"/>
              <a:gd name="p0x16" fmla="*/ 300 w 2784"/>
              <a:gd name="p0y16" fmla="*/ 0 h 1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>
            <p:custDataLst>
              <p:tags r:id="rId66"/>
            </p:custDataLst>
          </p:nvPr>
        </p:nvSpPr>
        <p:spPr>
          <a:xfrm>
            <a:off x="8639022" y="5637905"/>
            <a:ext cx="714375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8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渲染</a:t>
            </a:r>
            <a:endParaRPr sz="18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67"/>
            </p:custDataLst>
          </p:nvPr>
        </p:nvSpPr>
        <p:spPr>
          <a:xfrm>
            <a:off x="8610447" y="5927465"/>
            <a:ext cx="6668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关键技术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任意多边形 55"/>
          <p:cNvSpPr/>
          <p:nvPr>
            <p:custDataLst>
              <p:tags r:id="rId68"/>
            </p:custDataLst>
          </p:nvPr>
        </p:nvSpPr>
        <p:spPr>
          <a:xfrm>
            <a:off x="9846945" y="5284470"/>
            <a:ext cx="1768475" cy="1187450"/>
          </a:xfrm>
          <a:custGeom>
            <a:avLst/>
            <a:gdLst>
              <a:gd name="sw" fmla="*/ 1 w 2784"/>
              <a:gd name="sh" fmla="*/ 1 h 1870"/>
              <a:gd name="mins" fmla="min sw sh"/>
              <a:gd name="dsw" fmla="+- 0 sw mins"/>
              <a:gd name="dsh" fmla="+- 0 sh mins"/>
              <a:gd name="p0x0" fmla="*/ 300 w 2784"/>
              <a:gd name="p0y0" fmla="*/ 0 h 1870"/>
              <a:gd name="p0x1" fmla="*/ 2484 w 2784"/>
              <a:gd name="p0y1" fmla="*/ 0 h 1870"/>
              <a:gd name="p0x2" fmla="*/ 2650 w 2784"/>
              <a:gd name="p0y2" fmla="*/ 0 h 1870"/>
              <a:gd name="p0x3" fmla="*/ 2784 w 2784"/>
              <a:gd name="p0y3" fmla="*/ 134 h 1870"/>
              <a:gd name="p0x4" fmla="*/ 2784 w 2784"/>
              <a:gd name="p0y4" fmla="*/ 300 h 1870"/>
              <a:gd name="p0x5" fmla="*/ 2784 w 2784"/>
              <a:gd name="p0y5" fmla="*/ 1570 h 1870"/>
              <a:gd name="p0x6" fmla="*/ 2784 w 2784"/>
              <a:gd name="p0y6" fmla="*/ 1736 h 1870"/>
              <a:gd name="p0x7" fmla="*/ 2650 w 2784"/>
              <a:gd name="p0y7" fmla="*/ 1870 h 1870"/>
              <a:gd name="p0x8" fmla="*/ 2484 w 2784"/>
              <a:gd name="p0y8" fmla="*/ 1870 h 1870"/>
              <a:gd name="p0x9" fmla="*/ 300 w 2784"/>
              <a:gd name="p0y9" fmla="*/ 1870 h 1870"/>
              <a:gd name="p0x10" fmla="*/ 134 w 2784"/>
              <a:gd name="p0y10" fmla="*/ 1870 h 1870"/>
              <a:gd name="p0x11" fmla="*/ 0 w 2784"/>
              <a:gd name="p0y11" fmla="*/ 1736 h 1870"/>
              <a:gd name="p0x12" fmla="*/ 0 w 2784"/>
              <a:gd name="p0y12" fmla="*/ 1570 h 1870"/>
              <a:gd name="p0x13" fmla="*/ 0 w 2784"/>
              <a:gd name="p0y13" fmla="*/ 300 h 1870"/>
              <a:gd name="p0x14" fmla="*/ 0 w 2784"/>
              <a:gd name="p0y14" fmla="*/ 134 h 1870"/>
              <a:gd name="p0x15" fmla="*/ 134 w 2784"/>
              <a:gd name="p0y15" fmla="*/ 0 h 1870"/>
              <a:gd name="p0x16" fmla="*/ 300 w 2784"/>
              <a:gd name="p0y16" fmla="*/ 0 h 1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>
            <p:custDataLst>
              <p:tags r:id="rId69"/>
            </p:custDataLst>
          </p:nvPr>
        </p:nvSpPr>
        <p:spPr>
          <a:xfrm>
            <a:off x="10493197" y="5637905"/>
            <a:ext cx="714375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8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sz="18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70"/>
            </p:custDataLst>
          </p:nvPr>
        </p:nvSpPr>
        <p:spPr>
          <a:xfrm>
            <a:off x="10464622" y="5927465"/>
            <a:ext cx="6668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关键技术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感谢聆听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虚拟现实技术定义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2183765"/>
          </a:xfrm>
          <a:custGeom>
            <a:avLst/>
            <a:gdLst>
              <a:gd name="sw" fmla="*/ 1 w 17385"/>
              <a:gd name="sh" fmla="*/ 1 h 3438"/>
              <a:gd name="mins" fmla="min sw sh"/>
              <a:gd name="dsw" fmla="+- 0 sw mins"/>
              <a:gd name="dsh" fmla="+- 0 sh mins"/>
              <a:gd name="p0x0" fmla="*/ 300 w 17385"/>
              <a:gd name="p0y0" fmla="*/ 0 h 3438"/>
              <a:gd name="p0x1" fmla="*/ 17085 w 17385"/>
              <a:gd name="p0y1" fmla="*/ 0 h 3438"/>
              <a:gd name="p0x2" fmla="*/ 17250 w 17385"/>
              <a:gd name="p0y2" fmla="*/ 0 h 3438"/>
              <a:gd name="p0x3" fmla="*/ 17385 w 17385"/>
              <a:gd name="p0y3" fmla="*/ 134 h 3438"/>
              <a:gd name="p0x4" fmla="*/ 17385 w 17385"/>
              <a:gd name="p0y4" fmla="*/ 300 h 3438"/>
              <a:gd name="p0x5" fmla="*/ 17385 w 17385"/>
              <a:gd name="p0y5" fmla="*/ 3138 h 3438"/>
              <a:gd name="p0x6" fmla="*/ 17385 w 17385"/>
              <a:gd name="p0y6" fmla="*/ 3304 h 3438"/>
              <a:gd name="p0x7" fmla="*/ 17250 w 17385"/>
              <a:gd name="p0y7" fmla="*/ 3438 h 3438"/>
              <a:gd name="p0x8" fmla="*/ 17085 w 17385"/>
              <a:gd name="p0y8" fmla="*/ 3438 h 3438"/>
              <a:gd name="p0x9" fmla="*/ 300 w 17385"/>
              <a:gd name="p0y9" fmla="*/ 3438 h 3438"/>
              <a:gd name="p0x10" fmla="*/ 134 w 17385"/>
              <a:gd name="p0y10" fmla="*/ 3438 h 3438"/>
              <a:gd name="p0x11" fmla="*/ 0 w 17385"/>
              <a:gd name="p0y11" fmla="*/ 3304 h 3438"/>
              <a:gd name="p0x12" fmla="*/ 0 w 17385"/>
              <a:gd name="p0y12" fmla="*/ 3138 h 3438"/>
              <a:gd name="p0x13" fmla="*/ 0 w 17385"/>
              <a:gd name="p0y13" fmla="*/ 300 h 3438"/>
              <a:gd name="p0x14" fmla="*/ 0 w 17385"/>
              <a:gd name="p0y14" fmla="*/ 134 h 3438"/>
              <a:gd name="p0x15" fmla="*/ 134 w 17385"/>
              <a:gd name="p0y15" fmla="*/ 0 h 3438"/>
              <a:gd name="p0x16" fmla="*/ 300 w 17385"/>
              <a:gd name="p0y16" fmla="*/ 0 h 343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238674" y="1480452"/>
            <a:ext cx="1714576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核心概念</a:t>
            </a:r>
            <a:endParaRPr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70630" y="2026234"/>
            <a:ext cx="10650741" cy="88579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2100" b="1" spc="-2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虚拟现实（</a:t>
            </a:r>
            <a:r>
              <a:rPr lang="en-US" altLang="zh-CN" sz="2100" b="1" spc="-2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Virtual Reality</a:t>
            </a:r>
            <a:r>
              <a:rPr lang="zh-CN" altLang="en-US" sz="2100" b="1" spc="-2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）是利用计算机生成模拟环境，使用户沉浸其中，具有</a:t>
            </a:r>
            <a:r>
              <a:rPr sz="2100" b="1" spc="-2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身临其境</a:t>
            </a:r>
            <a:endParaRPr sz="2100" b="1" spc="-2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2100" b="1" spc="-2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的感觉</a:t>
            </a:r>
            <a:endParaRPr sz="2100" b="1" spc="-2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3493135"/>
            <a:ext cx="3546475" cy="2978785"/>
          </a:xfrm>
          <a:custGeom>
            <a:avLst/>
            <a:gdLst>
              <a:gd name="sw" fmla="*/ 1 w 5585"/>
              <a:gd name="sh" fmla="*/ 1 h 4691"/>
              <a:gd name="mins" fmla="min sw sh"/>
              <a:gd name="dsw" fmla="+- 0 sw mins"/>
              <a:gd name="dsh" fmla="+- 0 sh mins"/>
              <a:gd name="p0x0" fmla="*/ 300 w 5585"/>
              <a:gd name="p0y0" fmla="*/ 0 h 4691"/>
              <a:gd name="p0x1" fmla="*/ 5285 w 5585"/>
              <a:gd name="p0y1" fmla="*/ 0 h 4691"/>
              <a:gd name="p0x2" fmla="*/ 5450 w 5585"/>
              <a:gd name="p0y2" fmla="*/ 0 h 4691"/>
              <a:gd name="p0x3" fmla="*/ 5585 w 5585"/>
              <a:gd name="p0y3" fmla="*/ 134 h 4691"/>
              <a:gd name="p0x4" fmla="*/ 5585 w 5585"/>
              <a:gd name="p0y4" fmla="*/ 300 h 4691"/>
              <a:gd name="p0x5" fmla="*/ 5585 w 5585"/>
              <a:gd name="p0y5" fmla="*/ 4391 h 4691"/>
              <a:gd name="p0x6" fmla="*/ 5585 w 5585"/>
              <a:gd name="p0y6" fmla="*/ 4556 h 4691"/>
              <a:gd name="p0x7" fmla="*/ 5450 w 5585"/>
              <a:gd name="p0y7" fmla="*/ 4691 h 4691"/>
              <a:gd name="p0x8" fmla="*/ 5285 w 5585"/>
              <a:gd name="p0y8" fmla="*/ 4691 h 4691"/>
              <a:gd name="p0x9" fmla="*/ 300 w 5585"/>
              <a:gd name="p0y9" fmla="*/ 4691 h 4691"/>
              <a:gd name="p0x10" fmla="*/ 134 w 5585"/>
              <a:gd name="p0y10" fmla="*/ 4691 h 4691"/>
              <a:gd name="p0x11" fmla="*/ 0 w 5585"/>
              <a:gd name="p0y11" fmla="*/ 4556 h 4691"/>
              <a:gd name="p0x12" fmla="*/ 0 w 5585"/>
              <a:gd name="p0y12" fmla="*/ 4391 h 4691"/>
              <a:gd name="p0x13" fmla="*/ 0 w 5585"/>
              <a:gd name="p0y13" fmla="*/ 300 h 4691"/>
              <a:gd name="p0x14" fmla="*/ 0 w 5585"/>
              <a:gd name="p0y14" fmla="*/ 134 h 4691"/>
              <a:gd name="p0x15" fmla="*/ 134 w 5585"/>
              <a:gd name="p0y15" fmla="*/ 0 h 4691"/>
              <a:gd name="p0x16" fmla="*/ 300 w 5585"/>
              <a:gd name="p0y16" fmla="*/ 0 h 46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2101215" y="400113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6897" r="-6897"/>
          <a:stretch>
            <a:fillRect/>
          </a:stretch>
        </p:blipFill>
        <p:spPr>
          <a:xfrm>
            <a:off x="2196465" y="4096385"/>
            <a:ext cx="304800" cy="3048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82625" y="4633198"/>
            <a:ext cx="2933700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计算机生成的三维模拟环境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825475" y="5339953"/>
            <a:ext cx="3048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通过图形计算构建可交互的数字化空间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322445" y="3493135"/>
            <a:ext cx="3546475" cy="2978785"/>
          </a:xfrm>
          <a:custGeom>
            <a:avLst/>
            <a:gdLst>
              <a:gd name="sw" fmla="*/ 1 w 5585"/>
              <a:gd name="sh" fmla="*/ 1 h 4691"/>
              <a:gd name="mins" fmla="min sw sh"/>
              <a:gd name="dsw" fmla="+- 0 sw mins"/>
              <a:gd name="dsh" fmla="+- 0 sh mins"/>
              <a:gd name="p0x0" fmla="*/ 300 w 5585"/>
              <a:gd name="p0y0" fmla="*/ 0 h 4691"/>
              <a:gd name="p0x1" fmla="*/ 5285 w 5585"/>
              <a:gd name="p0y1" fmla="*/ 0 h 4691"/>
              <a:gd name="p0x2" fmla="*/ 5450 w 5585"/>
              <a:gd name="p0y2" fmla="*/ 0 h 4691"/>
              <a:gd name="p0x3" fmla="*/ 5585 w 5585"/>
              <a:gd name="p0y3" fmla="*/ 134 h 4691"/>
              <a:gd name="p0x4" fmla="*/ 5585 w 5585"/>
              <a:gd name="p0y4" fmla="*/ 300 h 4691"/>
              <a:gd name="p0x5" fmla="*/ 5585 w 5585"/>
              <a:gd name="p0y5" fmla="*/ 4391 h 4691"/>
              <a:gd name="p0x6" fmla="*/ 5585 w 5585"/>
              <a:gd name="p0y6" fmla="*/ 4556 h 4691"/>
              <a:gd name="p0x7" fmla="*/ 5450 w 5585"/>
              <a:gd name="p0y7" fmla="*/ 4691 h 4691"/>
              <a:gd name="p0x8" fmla="*/ 5285 w 5585"/>
              <a:gd name="p0y8" fmla="*/ 4691 h 4691"/>
              <a:gd name="p0x9" fmla="*/ 300 w 5585"/>
              <a:gd name="p0y9" fmla="*/ 4691 h 4691"/>
              <a:gd name="p0x10" fmla="*/ 134 w 5585"/>
              <a:gd name="p0y10" fmla="*/ 4691 h 4691"/>
              <a:gd name="p0x11" fmla="*/ 0 w 5585"/>
              <a:gd name="p0y11" fmla="*/ 4556 h 4691"/>
              <a:gd name="p0x12" fmla="*/ 0 w 5585"/>
              <a:gd name="p0y12" fmla="*/ 4391 h 4691"/>
              <a:gd name="p0x13" fmla="*/ 0 w 5585"/>
              <a:gd name="p0y13" fmla="*/ 300 h 4691"/>
              <a:gd name="p0x14" fmla="*/ 0 w 5585"/>
              <a:gd name="p0y14" fmla="*/ 134 h 4691"/>
              <a:gd name="p0x15" fmla="*/ 134 w 5585"/>
              <a:gd name="p0y15" fmla="*/ 0 h 4691"/>
              <a:gd name="p0x16" fmla="*/ 300 w 5585"/>
              <a:gd name="p0y16" fmla="*/ 0 h 46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5848350" y="400113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t="-30000" b="-30000"/>
          <a:stretch>
            <a:fillRect/>
          </a:stretch>
        </p:blipFill>
        <p:spPr>
          <a:xfrm>
            <a:off x="5924550" y="4096385"/>
            <a:ext cx="342900" cy="30480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629150" y="4633198"/>
            <a:ext cx="2933700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用户通过专用设备获得沉浸式体验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4572000" y="5339953"/>
            <a:ext cx="3048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头戴显示器、手柄等硬件实现感官接入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8068945" y="3493135"/>
            <a:ext cx="3546475" cy="2978785"/>
          </a:xfrm>
          <a:custGeom>
            <a:avLst/>
            <a:gdLst>
              <a:gd name="sw" fmla="*/ 1 w 5585"/>
              <a:gd name="sh" fmla="*/ 1 h 4691"/>
              <a:gd name="mins" fmla="min sw sh"/>
              <a:gd name="dsw" fmla="+- 0 sw mins"/>
              <a:gd name="dsh" fmla="+- 0 sh mins"/>
              <a:gd name="p0x0" fmla="*/ 300 w 5585"/>
              <a:gd name="p0y0" fmla="*/ 0 h 4691"/>
              <a:gd name="p0x1" fmla="*/ 5285 w 5585"/>
              <a:gd name="p0y1" fmla="*/ 0 h 4691"/>
              <a:gd name="p0x2" fmla="*/ 5450 w 5585"/>
              <a:gd name="p0y2" fmla="*/ 0 h 4691"/>
              <a:gd name="p0x3" fmla="*/ 5585 w 5585"/>
              <a:gd name="p0y3" fmla="*/ 134 h 4691"/>
              <a:gd name="p0x4" fmla="*/ 5585 w 5585"/>
              <a:gd name="p0y4" fmla="*/ 300 h 4691"/>
              <a:gd name="p0x5" fmla="*/ 5585 w 5585"/>
              <a:gd name="p0y5" fmla="*/ 4391 h 4691"/>
              <a:gd name="p0x6" fmla="*/ 5585 w 5585"/>
              <a:gd name="p0y6" fmla="*/ 4556 h 4691"/>
              <a:gd name="p0x7" fmla="*/ 5450 w 5585"/>
              <a:gd name="p0y7" fmla="*/ 4691 h 4691"/>
              <a:gd name="p0x8" fmla="*/ 5285 w 5585"/>
              <a:gd name="p0y8" fmla="*/ 4691 h 4691"/>
              <a:gd name="p0x9" fmla="*/ 300 w 5585"/>
              <a:gd name="p0y9" fmla="*/ 4691 h 4691"/>
              <a:gd name="p0x10" fmla="*/ 134 w 5585"/>
              <a:gd name="p0y10" fmla="*/ 4691 h 4691"/>
              <a:gd name="p0x11" fmla="*/ 0 w 5585"/>
              <a:gd name="p0y11" fmla="*/ 4556 h 4691"/>
              <a:gd name="p0x12" fmla="*/ 0 w 5585"/>
              <a:gd name="p0y12" fmla="*/ 4391 h 4691"/>
              <a:gd name="p0x13" fmla="*/ 0 w 5585"/>
              <a:gd name="p0y13" fmla="*/ 300 h 4691"/>
              <a:gd name="p0x14" fmla="*/ 0 w 5585"/>
              <a:gd name="p0y14" fmla="*/ 134 h 4691"/>
              <a:gd name="p0x15" fmla="*/ 134 w 5585"/>
              <a:gd name="p0y15" fmla="*/ 0 h 4691"/>
              <a:gd name="p0x16" fmla="*/ 300 w 5585"/>
              <a:gd name="p0y16" fmla="*/ 0 h 46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9594850" y="400113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t="-30000" b="-30000"/>
          <a:stretch>
            <a:fillRect/>
          </a:stretch>
        </p:blipFill>
        <p:spPr>
          <a:xfrm>
            <a:off x="9652000" y="4096385"/>
            <a:ext cx="381000" cy="3048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8375676" y="4633198"/>
            <a:ext cx="2933700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打破时空限制，创造全新感知世界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8318526" y="5339953"/>
            <a:ext cx="3048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超越物理边界，构建无限可能的虚拟空间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发展历史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第一阶段（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1960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年以前）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491759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4793009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7094268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5"/>
            </p:custDataLst>
          </p:nvPr>
        </p:nvSpPr>
        <p:spPr>
          <a:xfrm>
            <a:off x="9395517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6"/>
            </p:custDataLst>
          </p:nvPr>
        </p:nvSpPr>
        <p:spPr>
          <a:xfrm>
            <a:off x="575945" y="1109345"/>
            <a:ext cx="1834515" cy="5362575"/>
          </a:xfrm>
          <a:custGeom>
            <a:avLst/>
            <a:gdLst>
              <a:gd name="sw" fmla="*/ 1 w 2889"/>
              <a:gd name="sh" fmla="*/ 1 h 8445"/>
              <a:gd name="mins" fmla="min sw sh"/>
              <a:gd name="dsw" fmla="+- 0 sw mins"/>
              <a:gd name="dsh" fmla="+- 0 sh mins"/>
              <a:gd name="p0x0" fmla="*/ 300 w 2889"/>
              <a:gd name="p0y0" fmla="*/ 0 h 8445"/>
              <a:gd name="p0x1" fmla="*/ 2589 w 2889"/>
              <a:gd name="p0y1" fmla="*/ 0 h 8445"/>
              <a:gd name="p0x2" fmla="*/ 2754 w 2889"/>
              <a:gd name="p0y2" fmla="*/ 0 h 8445"/>
              <a:gd name="p0x3" fmla="*/ 2889 w 2889"/>
              <a:gd name="p0y3" fmla="*/ 134 h 8445"/>
              <a:gd name="p0x4" fmla="*/ 2889 w 2889"/>
              <a:gd name="p0y4" fmla="*/ 300 h 8445"/>
              <a:gd name="p0x5" fmla="*/ 2889 w 2889"/>
              <a:gd name="p0y5" fmla="*/ 8145 h 8445"/>
              <a:gd name="p0x6" fmla="*/ 2889 w 2889"/>
              <a:gd name="p0y6" fmla="*/ 8310 h 8445"/>
              <a:gd name="p0x7" fmla="*/ 2754 w 2889"/>
              <a:gd name="p0y7" fmla="*/ 8445 h 8445"/>
              <a:gd name="p0x8" fmla="*/ 2589 w 2889"/>
              <a:gd name="p0y8" fmla="*/ 8445 h 8445"/>
              <a:gd name="p0x9" fmla="*/ 300 w 2889"/>
              <a:gd name="p0y9" fmla="*/ 8445 h 8445"/>
              <a:gd name="p0x10" fmla="*/ 134 w 2889"/>
              <a:gd name="p0y10" fmla="*/ 8445 h 8445"/>
              <a:gd name="p0x11" fmla="*/ 0 w 2889"/>
              <a:gd name="p0y11" fmla="*/ 8310 h 8445"/>
              <a:gd name="p0x12" fmla="*/ 0 w 2889"/>
              <a:gd name="p0y12" fmla="*/ 8145 h 8445"/>
              <a:gd name="p0x13" fmla="*/ 0 w 2889"/>
              <a:gd name="p0y13" fmla="*/ 300 h 8445"/>
              <a:gd name="p0x14" fmla="*/ 0 w 2889"/>
              <a:gd name="p0y14" fmla="*/ 134 h 8445"/>
              <a:gd name="p0x15" fmla="*/ 134 w 2889"/>
              <a:gd name="p0y15" fmla="*/ 0 h 8445"/>
              <a:gd name="p0x16" fmla="*/ 300 w 288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236316" y="1304925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起点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846087" y="1625917"/>
            <a:ext cx="1294809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</a:t>
            </a:r>
            <a:r>
              <a:rPr 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endParaRPr 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9"/>
            </p:custDataLst>
          </p:nvPr>
        </p:nvSpPr>
        <p:spPr>
          <a:xfrm>
            <a:off x="1302385" y="2143125"/>
            <a:ext cx="381000" cy="28575"/>
          </a:xfrm>
          <a:custGeom>
            <a:avLst/>
            <a:gdLst>
              <a:gd name="sw" fmla="*/ 1 w 600"/>
              <a:gd name="sh" fmla="*/ 1 h 45"/>
              <a:gd name="mins" fmla="min sw sh"/>
              <a:gd name="dsw" fmla="+- 0 sw mins"/>
              <a:gd name="dsh" fmla="+- 0 sh mins"/>
              <a:gd name="p0x0" fmla="*/ 22 w 600"/>
              <a:gd name="p0y0" fmla="*/ 0 h 45"/>
              <a:gd name="p0x1" fmla="*/ 577 w 600"/>
              <a:gd name="p0y1" fmla="*/ 0 h 45"/>
              <a:gd name="p0x2" fmla="*/ 589 w 600"/>
              <a:gd name="p0y2" fmla="*/ 0 h 45"/>
              <a:gd name="p0x3" fmla="*/ 600 w 600"/>
              <a:gd name="p0y3" fmla="*/ 10 h 45"/>
              <a:gd name="p0x4" fmla="*/ 600 w 600"/>
              <a:gd name="p0y4" fmla="*/ 22 h 45"/>
              <a:gd name="p0x5" fmla="*/ 600 w 600"/>
              <a:gd name="p0y5" fmla="*/ 34 h 45"/>
              <a:gd name="p0x6" fmla="*/ 589 w 600"/>
              <a:gd name="p0y6" fmla="*/ 45 h 45"/>
              <a:gd name="p0x7" fmla="*/ 577 w 600"/>
              <a:gd name="p0y7" fmla="*/ 45 h 45"/>
              <a:gd name="p0x8" fmla="*/ 22 w 600"/>
              <a:gd name="p0y8" fmla="*/ 45 h 45"/>
              <a:gd name="p0x9" fmla="*/ 10 w 600"/>
              <a:gd name="p0y9" fmla="*/ 45 h 45"/>
              <a:gd name="p0x10" fmla="*/ 0 w 600"/>
              <a:gd name="p0y10" fmla="*/ 34 h 45"/>
              <a:gd name="p0x11" fmla="*/ 0 w 600"/>
              <a:gd name="p0y11" fmla="*/ 22 h 45"/>
              <a:gd name="p0x12" fmla="*/ 0 w 600"/>
              <a:gd name="p0y12" fmla="*/ 10 h 45"/>
              <a:gd name="p0x13" fmla="*/ 10 w 600"/>
              <a:gd name="p0y13" fmla="*/ 0 h 45"/>
              <a:gd name="p0x14" fmla="*/ 22 w 60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753337" y="3991956"/>
            <a:ext cx="1480318" cy="5714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360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°壁画和全景图开启沉浸体验探索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1"/>
            </p:custDataLst>
          </p:nvPr>
        </p:nvSpPr>
        <p:spPr>
          <a:xfrm>
            <a:off x="2877185" y="1109345"/>
            <a:ext cx="1834515" cy="5362575"/>
          </a:xfrm>
          <a:custGeom>
            <a:avLst/>
            <a:gdLst>
              <a:gd name="sw" fmla="*/ 1 w 2889"/>
              <a:gd name="sh" fmla="*/ 1 h 8445"/>
              <a:gd name="mins" fmla="min sw sh"/>
              <a:gd name="dsw" fmla="+- 0 sw mins"/>
              <a:gd name="dsh" fmla="+- 0 sh mins"/>
              <a:gd name="p0x0" fmla="*/ 300 w 2889"/>
              <a:gd name="p0y0" fmla="*/ 0 h 8445"/>
              <a:gd name="p0x1" fmla="*/ 2589 w 2889"/>
              <a:gd name="p0y1" fmla="*/ 0 h 8445"/>
              <a:gd name="p0x2" fmla="*/ 2754 w 2889"/>
              <a:gd name="p0y2" fmla="*/ 0 h 8445"/>
              <a:gd name="p0x3" fmla="*/ 2889 w 2889"/>
              <a:gd name="p0y3" fmla="*/ 134 h 8445"/>
              <a:gd name="p0x4" fmla="*/ 2889 w 2889"/>
              <a:gd name="p0y4" fmla="*/ 300 h 8445"/>
              <a:gd name="p0x5" fmla="*/ 2889 w 2889"/>
              <a:gd name="p0y5" fmla="*/ 8145 h 8445"/>
              <a:gd name="p0x6" fmla="*/ 2889 w 2889"/>
              <a:gd name="p0y6" fmla="*/ 8310 h 8445"/>
              <a:gd name="p0x7" fmla="*/ 2754 w 2889"/>
              <a:gd name="p0y7" fmla="*/ 8445 h 8445"/>
              <a:gd name="p0x8" fmla="*/ 2589 w 2889"/>
              <a:gd name="p0y8" fmla="*/ 8445 h 8445"/>
              <a:gd name="p0x9" fmla="*/ 300 w 2889"/>
              <a:gd name="p0y9" fmla="*/ 8445 h 8445"/>
              <a:gd name="p0x10" fmla="*/ 134 w 2889"/>
              <a:gd name="p0y10" fmla="*/ 8445 h 8445"/>
              <a:gd name="p0x11" fmla="*/ 0 w 2889"/>
              <a:gd name="p0y11" fmla="*/ 8310 h 8445"/>
              <a:gd name="p0x12" fmla="*/ 0 w 2889"/>
              <a:gd name="p0y12" fmla="*/ 8145 h 8445"/>
              <a:gd name="p0x13" fmla="*/ 0 w 2889"/>
              <a:gd name="p0y13" fmla="*/ 300 h 8445"/>
              <a:gd name="p0x14" fmla="*/ 0 w 2889"/>
              <a:gd name="p0y14" fmla="*/ 134 h 8445"/>
              <a:gd name="p0x15" fmla="*/ 134 w 2889"/>
              <a:gd name="p0y15" fmla="*/ 0 h 8445"/>
              <a:gd name="p0x16" fmla="*/ 300 w 288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3109541" y="1283018"/>
            <a:ext cx="1370409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1838</a:t>
            </a:r>
            <a:r>
              <a:rPr 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3"/>
            </p:custDataLst>
          </p:nvPr>
        </p:nvSpPr>
        <p:spPr>
          <a:xfrm>
            <a:off x="3603625" y="1800225"/>
            <a:ext cx="381000" cy="28575"/>
          </a:xfrm>
          <a:custGeom>
            <a:avLst/>
            <a:gdLst>
              <a:gd name="sw" fmla="*/ 1 w 600"/>
              <a:gd name="sh" fmla="*/ 1 h 45"/>
              <a:gd name="mins" fmla="min sw sh"/>
              <a:gd name="dsw" fmla="+- 0 sw mins"/>
              <a:gd name="dsh" fmla="+- 0 sh mins"/>
              <a:gd name="p0x0" fmla="*/ 22 w 600"/>
              <a:gd name="p0y0" fmla="*/ 0 h 45"/>
              <a:gd name="p0x1" fmla="*/ 577 w 600"/>
              <a:gd name="p0y1" fmla="*/ 0 h 45"/>
              <a:gd name="p0x2" fmla="*/ 589 w 600"/>
              <a:gd name="p0y2" fmla="*/ 0 h 45"/>
              <a:gd name="p0x3" fmla="*/ 600 w 600"/>
              <a:gd name="p0y3" fmla="*/ 10 h 45"/>
              <a:gd name="p0x4" fmla="*/ 600 w 600"/>
              <a:gd name="p0y4" fmla="*/ 22 h 45"/>
              <a:gd name="p0x5" fmla="*/ 600 w 600"/>
              <a:gd name="p0y5" fmla="*/ 34 h 45"/>
              <a:gd name="p0x6" fmla="*/ 589 w 600"/>
              <a:gd name="p0y6" fmla="*/ 45 h 45"/>
              <a:gd name="p0x7" fmla="*/ 577 w 600"/>
              <a:gd name="p0y7" fmla="*/ 45 h 45"/>
              <a:gd name="p0x8" fmla="*/ 22 w 600"/>
              <a:gd name="p0y8" fmla="*/ 45 h 45"/>
              <a:gd name="p0x9" fmla="*/ 10 w 600"/>
              <a:gd name="p0y9" fmla="*/ 45 h 45"/>
              <a:gd name="p0x10" fmla="*/ 0 w 600"/>
              <a:gd name="p0y10" fmla="*/ 34 h 45"/>
              <a:gd name="p0x11" fmla="*/ 0 w 600"/>
              <a:gd name="p0y11" fmla="*/ 22 h 45"/>
              <a:gd name="p0x12" fmla="*/ 0 w 600"/>
              <a:gd name="p0y12" fmla="*/ 10 h 45"/>
              <a:gd name="p0x13" fmla="*/ 10 w 600"/>
              <a:gd name="p0y13" fmla="*/ 0 h 45"/>
              <a:gd name="p0x14" fmla="*/ 22 w 60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3129934" y="3683365"/>
            <a:ext cx="1329633" cy="84575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indent="356870" algn="ctr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Charles Wheatstone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发明立体镜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5178425" y="1109345"/>
            <a:ext cx="1834515" cy="5362575"/>
          </a:xfrm>
          <a:custGeom>
            <a:avLst/>
            <a:gdLst>
              <a:gd name="sw" fmla="*/ 1 w 2889"/>
              <a:gd name="sh" fmla="*/ 1 h 8445"/>
              <a:gd name="mins" fmla="min sw sh"/>
              <a:gd name="dsw" fmla="+- 0 sw mins"/>
              <a:gd name="dsh" fmla="+- 0 sh mins"/>
              <a:gd name="p0x0" fmla="*/ 300 w 2889"/>
              <a:gd name="p0y0" fmla="*/ 0 h 8445"/>
              <a:gd name="p0x1" fmla="*/ 2589 w 2889"/>
              <a:gd name="p0y1" fmla="*/ 0 h 8445"/>
              <a:gd name="p0x2" fmla="*/ 2754 w 2889"/>
              <a:gd name="p0y2" fmla="*/ 0 h 8445"/>
              <a:gd name="p0x3" fmla="*/ 2889 w 2889"/>
              <a:gd name="p0y3" fmla="*/ 134 h 8445"/>
              <a:gd name="p0x4" fmla="*/ 2889 w 2889"/>
              <a:gd name="p0y4" fmla="*/ 300 h 8445"/>
              <a:gd name="p0x5" fmla="*/ 2889 w 2889"/>
              <a:gd name="p0y5" fmla="*/ 8145 h 8445"/>
              <a:gd name="p0x6" fmla="*/ 2889 w 2889"/>
              <a:gd name="p0y6" fmla="*/ 8310 h 8445"/>
              <a:gd name="p0x7" fmla="*/ 2754 w 2889"/>
              <a:gd name="p0y7" fmla="*/ 8445 h 8445"/>
              <a:gd name="p0x8" fmla="*/ 2589 w 2889"/>
              <a:gd name="p0y8" fmla="*/ 8445 h 8445"/>
              <a:gd name="p0x9" fmla="*/ 300 w 2889"/>
              <a:gd name="p0y9" fmla="*/ 8445 h 8445"/>
              <a:gd name="p0x10" fmla="*/ 134 w 2889"/>
              <a:gd name="p0y10" fmla="*/ 8445 h 8445"/>
              <a:gd name="p0x11" fmla="*/ 0 w 2889"/>
              <a:gd name="p0y11" fmla="*/ 8310 h 8445"/>
              <a:gd name="p0x12" fmla="*/ 0 w 2889"/>
              <a:gd name="p0y12" fmla="*/ 8145 h 8445"/>
              <a:gd name="p0x13" fmla="*/ 0 w 2889"/>
              <a:gd name="p0y13" fmla="*/ 300 h 8445"/>
              <a:gd name="p0x14" fmla="*/ 0 w 2889"/>
              <a:gd name="p0y14" fmla="*/ 134 h 8445"/>
              <a:gd name="p0x15" fmla="*/ 134 w 2889"/>
              <a:gd name="p0y15" fmla="*/ 0 h 8445"/>
              <a:gd name="p0x16" fmla="*/ 300 w 288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5410791" y="1283018"/>
            <a:ext cx="1370409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1929</a:t>
            </a:r>
            <a:r>
              <a:rPr 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5905500" y="1800225"/>
            <a:ext cx="381000" cy="28575"/>
          </a:xfrm>
          <a:custGeom>
            <a:avLst/>
            <a:gdLst>
              <a:gd name="sw" fmla="*/ 1 w 600"/>
              <a:gd name="sh" fmla="*/ 1 h 45"/>
              <a:gd name="mins" fmla="min sw sh"/>
              <a:gd name="dsw" fmla="+- 0 sw mins"/>
              <a:gd name="dsh" fmla="+- 0 sh mins"/>
              <a:gd name="p0x0" fmla="*/ 22 w 600"/>
              <a:gd name="p0y0" fmla="*/ 0 h 45"/>
              <a:gd name="p0x1" fmla="*/ 577 w 600"/>
              <a:gd name="p0y1" fmla="*/ 0 h 45"/>
              <a:gd name="p0x2" fmla="*/ 589 w 600"/>
              <a:gd name="p0y2" fmla="*/ 0 h 45"/>
              <a:gd name="p0x3" fmla="*/ 600 w 600"/>
              <a:gd name="p0y3" fmla="*/ 10 h 45"/>
              <a:gd name="p0x4" fmla="*/ 600 w 600"/>
              <a:gd name="p0y4" fmla="*/ 22 h 45"/>
              <a:gd name="p0x5" fmla="*/ 600 w 600"/>
              <a:gd name="p0y5" fmla="*/ 34 h 45"/>
              <a:gd name="p0x6" fmla="*/ 589 w 600"/>
              <a:gd name="p0y6" fmla="*/ 45 h 45"/>
              <a:gd name="p0x7" fmla="*/ 577 w 600"/>
              <a:gd name="p0y7" fmla="*/ 45 h 45"/>
              <a:gd name="p0x8" fmla="*/ 22 w 600"/>
              <a:gd name="p0y8" fmla="*/ 45 h 45"/>
              <a:gd name="p0x9" fmla="*/ 10 w 600"/>
              <a:gd name="p0y9" fmla="*/ 45 h 45"/>
              <a:gd name="p0x10" fmla="*/ 0 w 600"/>
              <a:gd name="p0y10" fmla="*/ 34 h 45"/>
              <a:gd name="p0x11" fmla="*/ 0 w 600"/>
              <a:gd name="p0y11" fmla="*/ 22 h 45"/>
              <a:gd name="p0x12" fmla="*/ 0 w 600"/>
              <a:gd name="p0y12" fmla="*/ 10 h 45"/>
              <a:gd name="p0x13" fmla="*/ 10 w 600"/>
              <a:gd name="p0y13" fmla="*/ 0 h 45"/>
              <a:gd name="p0x14" fmla="*/ 22 w 60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5415258" y="3820506"/>
            <a:ext cx="1361551" cy="57147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Edward Link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设计飞行模拟器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9"/>
            </p:custDataLst>
          </p:nvPr>
        </p:nvSpPr>
        <p:spPr>
          <a:xfrm>
            <a:off x="7479665" y="1109345"/>
            <a:ext cx="1834515" cy="5362575"/>
          </a:xfrm>
          <a:custGeom>
            <a:avLst/>
            <a:gdLst>
              <a:gd name="sw" fmla="*/ 1 w 2889"/>
              <a:gd name="sh" fmla="*/ 1 h 8445"/>
              <a:gd name="mins" fmla="min sw sh"/>
              <a:gd name="dsw" fmla="+- 0 sw mins"/>
              <a:gd name="dsh" fmla="+- 0 sh mins"/>
              <a:gd name="p0x0" fmla="*/ 300 w 2889"/>
              <a:gd name="p0y0" fmla="*/ 0 h 8445"/>
              <a:gd name="p0x1" fmla="*/ 2589 w 2889"/>
              <a:gd name="p0y1" fmla="*/ 0 h 8445"/>
              <a:gd name="p0x2" fmla="*/ 2754 w 2889"/>
              <a:gd name="p0y2" fmla="*/ 0 h 8445"/>
              <a:gd name="p0x3" fmla="*/ 2889 w 2889"/>
              <a:gd name="p0y3" fmla="*/ 134 h 8445"/>
              <a:gd name="p0x4" fmla="*/ 2889 w 2889"/>
              <a:gd name="p0y4" fmla="*/ 300 h 8445"/>
              <a:gd name="p0x5" fmla="*/ 2889 w 2889"/>
              <a:gd name="p0y5" fmla="*/ 8145 h 8445"/>
              <a:gd name="p0x6" fmla="*/ 2889 w 2889"/>
              <a:gd name="p0y6" fmla="*/ 8310 h 8445"/>
              <a:gd name="p0x7" fmla="*/ 2754 w 2889"/>
              <a:gd name="p0y7" fmla="*/ 8445 h 8445"/>
              <a:gd name="p0x8" fmla="*/ 2589 w 2889"/>
              <a:gd name="p0y8" fmla="*/ 8445 h 8445"/>
              <a:gd name="p0x9" fmla="*/ 300 w 2889"/>
              <a:gd name="p0y9" fmla="*/ 8445 h 8445"/>
              <a:gd name="p0x10" fmla="*/ 134 w 2889"/>
              <a:gd name="p0y10" fmla="*/ 8445 h 8445"/>
              <a:gd name="p0x11" fmla="*/ 0 w 2889"/>
              <a:gd name="p0y11" fmla="*/ 8310 h 8445"/>
              <a:gd name="p0x12" fmla="*/ 0 w 2889"/>
              <a:gd name="p0y12" fmla="*/ 8145 h 8445"/>
              <a:gd name="p0x13" fmla="*/ 0 w 2889"/>
              <a:gd name="p0y13" fmla="*/ 300 h 8445"/>
              <a:gd name="p0x14" fmla="*/ 0 w 2889"/>
              <a:gd name="p0y14" fmla="*/ 134 h 8445"/>
              <a:gd name="p0x15" fmla="*/ 134 w 2889"/>
              <a:gd name="p0y15" fmla="*/ 0 h 8445"/>
              <a:gd name="p0x16" fmla="*/ 300 w 288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0"/>
            </p:custDataLst>
          </p:nvPr>
        </p:nvSpPr>
        <p:spPr>
          <a:xfrm>
            <a:off x="7712049" y="1283018"/>
            <a:ext cx="1370409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1935</a:t>
            </a:r>
            <a:r>
              <a:rPr 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1"/>
            </p:custDataLst>
          </p:nvPr>
        </p:nvSpPr>
        <p:spPr>
          <a:xfrm>
            <a:off x="8206740" y="1800225"/>
            <a:ext cx="381000" cy="28575"/>
          </a:xfrm>
          <a:custGeom>
            <a:avLst/>
            <a:gdLst>
              <a:gd name="sw" fmla="*/ 1 w 600"/>
              <a:gd name="sh" fmla="*/ 1 h 45"/>
              <a:gd name="mins" fmla="min sw sh"/>
              <a:gd name="dsw" fmla="+- 0 sw mins"/>
              <a:gd name="dsh" fmla="+- 0 sh mins"/>
              <a:gd name="p0x0" fmla="*/ 22 w 600"/>
              <a:gd name="p0y0" fmla="*/ 0 h 45"/>
              <a:gd name="p0x1" fmla="*/ 577 w 600"/>
              <a:gd name="p0y1" fmla="*/ 0 h 45"/>
              <a:gd name="p0x2" fmla="*/ 589 w 600"/>
              <a:gd name="p0y2" fmla="*/ 0 h 45"/>
              <a:gd name="p0x3" fmla="*/ 600 w 600"/>
              <a:gd name="p0y3" fmla="*/ 10 h 45"/>
              <a:gd name="p0x4" fmla="*/ 600 w 600"/>
              <a:gd name="p0y4" fmla="*/ 22 h 45"/>
              <a:gd name="p0x5" fmla="*/ 600 w 600"/>
              <a:gd name="p0y5" fmla="*/ 34 h 45"/>
              <a:gd name="p0x6" fmla="*/ 589 w 600"/>
              <a:gd name="p0y6" fmla="*/ 45 h 45"/>
              <a:gd name="p0x7" fmla="*/ 577 w 600"/>
              <a:gd name="p0y7" fmla="*/ 45 h 45"/>
              <a:gd name="p0x8" fmla="*/ 22 w 600"/>
              <a:gd name="p0y8" fmla="*/ 45 h 45"/>
              <a:gd name="p0x9" fmla="*/ 10 w 600"/>
              <a:gd name="p0y9" fmla="*/ 45 h 45"/>
              <a:gd name="p0x10" fmla="*/ 0 w 600"/>
              <a:gd name="p0y10" fmla="*/ 34 h 45"/>
              <a:gd name="p0x11" fmla="*/ 0 w 600"/>
              <a:gd name="p0y11" fmla="*/ 22 h 45"/>
              <a:gd name="p0x12" fmla="*/ 0 w 600"/>
              <a:gd name="p0y12" fmla="*/ 10 h 45"/>
              <a:gd name="p0x13" fmla="*/ 10 w 600"/>
              <a:gd name="p0y13" fmla="*/ 0 h 45"/>
              <a:gd name="p0x14" fmla="*/ 22 w 60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2"/>
            </p:custDataLst>
          </p:nvPr>
        </p:nvSpPr>
        <p:spPr>
          <a:xfrm>
            <a:off x="7711459" y="3683365"/>
            <a:ext cx="1371676" cy="84575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科幻小说《皮格马利翁的眼镜》预言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9780905" y="1109345"/>
            <a:ext cx="1834515" cy="5362575"/>
          </a:xfrm>
          <a:custGeom>
            <a:avLst/>
            <a:gdLst>
              <a:gd name="sw" fmla="*/ 1 w 2889"/>
              <a:gd name="sh" fmla="*/ 1 h 8445"/>
              <a:gd name="mins" fmla="min sw sh"/>
              <a:gd name="dsw" fmla="+- 0 sw mins"/>
              <a:gd name="dsh" fmla="+- 0 sh mins"/>
              <a:gd name="p0x0" fmla="*/ 300 w 2889"/>
              <a:gd name="p0y0" fmla="*/ 0 h 8445"/>
              <a:gd name="p0x1" fmla="*/ 2589 w 2889"/>
              <a:gd name="p0y1" fmla="*/ 0 h 8445"/>
              <a:gd name="p0x2" fmla="*/ 2754 w 2889"/>
              <a:gd name="p0y2" fmla="*/ 0 h 8445"/>
              <a:gd name="p0x3" fmla="*/ 2889 w 2889"/>
              <a:gd name="p0y3" fmla="*/ 134 h 8445"/>
              <a:gd name="p0x4" fmla="*/ 2889 w 2889"/>
              <a:gd name="p0y4" fmla="*/ 300 h 8445"/>
              <a:gd name="p0x5" fmla="*/ 2889 w 2889"/>
              <a:gd name="p0y5" fmla="*/ 8145 h 8445"/>
              <a:gd name="p0x6" fmla="*/ 2889 w 2889"/>
              <a:gd name="p0y6" fmla="*/ 8310 h 8445"/>
              <a:gd name="p0x7" fmla="*/ 2754 w 2889"/>
              <a:gd name="p0y7" fmla="*/ 8445 h 8445"/>
              <a:gd name="p0x8" fmla="*/ 2589 w 2889"/>
              <a:gd name="p0y8" fmla="*/ 8445 h 8445"/>
              <a:gd name="p0x9" fmla="*/ 300 w 2889"/>
              <a:gd name="p0y9" fmla="*/ 8445 h 8445"/>
              <a:gd name="p0x10" fmla="*/ 134 w 2889"/>
              <a:gd name="p0y10" fmla="*/ 8445 h 8445"/>
              <a:gd name="p0x11" fmla="*/ 0 w 2889"/>
              <a:gd name="p0y11" fmla="*/ 8310 h 8445"/>
              <a:gd name="p0x12" fmla="*/ 0 w 2889"/>
              <a:gd name="p0y12" fmla="*/ 8145 h 8445"/>
              <a:gd name="p0x13" fmla="*/ 0 w 2889"/>
              <a:gd name="p0y13" fmla="*/ 300 h 8445"/>
              <a:gd name="p0x14" fmla="*/ 0 w 2889"/>
              <a:gd name="p0y14" fmla="*/ 134 h 8445"/>
              <a:gd name="p0x15" fmla="*/ 134 w 2889"/>
              <a:gd name="p0y15" fmla="*/ 0 h 8445"/>
              <a:gd name="p0x16" fmla="*/ 300 w 288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10013299" y="1283018"/>
            <a:ext cx="1370409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1956</a:t>
            </a:r>
            <a:r>
              <a:rPr 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10507980" y="1800225"/>
            <a:ext cx="381000" cy="28575"/>
          </a:xfrm>
          <a:custGeom>
            <a:avLst/>
            <a:gdLst>
              <a:gd name="sw" fmla="*/ 1 w 600"/>
              <a:gd name="sh" fmla="*/ 1 h 45"/>
              <a:gd name="mins" fmla="min sw sh"/>
              <a:gd name="dsw" fmla="+- 0 sw mins"/>
              <a:gd name="dsh" fmla="+- 0 sh mins"/>
              <a:gd name="p0x0" fmla="*/ 22 w 600"/>
              <a:gd name="p0y0" fmla="*/ 0 h 45"/>
              <a:gd name="p0x1" fmla="*/ 577 w 600"/>
              <a:gd name="p0y1" fmla="*/ 0 h 45"/>
              <a:gd name="p0x2" fmla="*/ 589 w 600"/>
              <a:gd name="p0y2" fmla="*/ 0 h 45"/>
              <a:gd name="p0x3" fmla="*/ 600 w 600"/>
              <a:gd name="p0y3" fmla="*/ 10 h 45"/>
              <a:gd name="p0x4" fmla="*/ 600 w 600"/>
              <a:gd name="p0y4" fmla="*/ 22 h 45"/>
              <a:gd name="p0x5" fmla="*/ 600 w 600"/>
              <a:gd name="p0y5" fmla="*/ 34 h 45"/>
              <a:gd name="p0x6" fmla="*/ 589 w 600"/>
              <a:gd name="p0y6" fmla="*/ 45 h 45"/>
              <a:gd name="p0x7" fmla="*/ 577 w 600"/>
              <a:gd name="p0y7" fmla="*/ 45 h 45"/>
              <a:gd name="p0x8" fmla="*/ 22 w 600"/>
              <a:gd name="p0y8" fmla="*/ 45 h 45"/>
              <a:gd name="p0x9" fmla="*/ 10 w 600"/>
              <a:gd name="p0y9" fmla="*/ 45 h 45"/>
              <a:gd name="p0x10" fmla="*/ 0 w 600"/>
              <a:gd name="p0y10" fmla="*/ 34 h 45"/>
              <a:gd name="p0x11" fmla="*/ 0 w 600"/>
              <a:gd name="p0y11" fmla="*/ 22 h 45"/>
              <a:gd name="p0x12" fmla="*/ 0 w 600"/>
              <a:gd name="p0y12" fmla="*/ 10 h 45"/>
              <a:gd name="p0x13" fmla="*/ 10 w 600"/>
              <a:gd name="p0y13" fmla="*/ 0 h 45"/>
              <a:gd name="p0x14" fmla="*/ 22 w 60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9979666" y="3546215"/>
            <a:ext cx="1437684" cy="112005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>
              <a:lnSpc>
                <a:spcPct val="133000"/>
              </a:lnSpc>
            </a:pPr>
            <a:r>
              <a:rPr lang="en-US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Morton Heilig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Sensorama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（含立体声、震动、气味）</a:t>
            </a:r>
            <a:endParaRPr lang="zh-CN" altLang="en-US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发展历史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第二阶段（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1960-1972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288232" y="1104900"/>
            <a:ext cx="1996459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3000" b="1" spc="18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萌芽阶段</a:t>
            </a:r>
            <a:endParaRPr sz="3000" b="1" spc="18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575945" y="1800225"/>
            <a:ext cx="2047875" cy="4671695"/>
          </a:xfrm>
          <a:custGeom>
            <a:avLst/>
            <a:gdLst>
              <a:gd name="sw" fmla="*/ 1 w 3225"/>
              <a:gd name="sh" fmla="*/ 1 h 7357"/>
              <a:gd name="mins" fmla="min sw sh"/>
              <a:gd name="dsw" fmla="+- 0 sw mins"/>
              <a:gd name="dsh" fmla="+- 0 sh mins"/>
              <a:gd name="p0x0" fmla="*/ 300 w 3225"/>
              <a:gd name="p0y0" fmla="*/ 0 h 7357"/>
              <a:gd name="p0x1" fmla="*/ 2925 w 3225"/>
              <a:gd name="p0y1" fmla="*/ 0 h 7357"/>
              <a:gd name="p0x2" fmla="*/ 3090 w 3225"/>
              <a:gd name="p0y2" fmla="*/ 0 h 7357"/>
              <a:gd name="p0x3" fmla="*/ 3225 w 3225"/>
              <a:gd name="p0y3" fmla="*/ 134 h 7357"/>
              <a:gd name="p0x4" fmla="*/ 3225 w 3225"/>
              <a:gd name="p0y4" fmla="*/ 300 h 7357"/>
              <a:gd name="p0x5" fmla="*/ 3225 w 3225"/>
              <a:gd name="p0y5" fmla="*/ 7057 h 7357"/>
              <a:gd name="p0x6" fmla="*/ 3225 w 3225"/>
              <a:gd name="p0y6" fmla="*/ 7223 h 7357"/>
              <a:gd name="p0x7" fmla="*/ 3090 w 3225"/>
              <a:gd name="p0y7" fmla="*/ 7357 h 7357"/>
              <a:gd name="p0x8" fmla="*/ 2925 w 3225"/>
              <a:gd name="p0y8" fmla="*/ 7357 h 7357"/>
              <a:gd name="p0x9" fmla="*/ 300 w 3225"/>
              <a:gd name="p0y9" fmla="*/ 7357 h 7357"/>
              <a:gd name="p0x10" fmla="*/ 134 w 3225"/>
              <a:gd name="p0y10" fmla="*/ 7357 h 7357"/>
              <a:gd name="p0x11" fmla="*/ 0 w 3225"/>
              <a:gd name="p0y11" fmla="*/ 7223 h 7357"/>
              <a:gd name="p0x12" fmla="*/ 0 w 3225"/>
              <a:gd name="p0y12" fmla="*/ 7057 h 7357"/>
              <a:gd name="p0x13" fmla="*/ 0 w 3225"/>
              <a:gd name="p0y13" fmla="*/ 300 h 7357"/>
              <a:gd name="p0x14" fmla="*/ 0 w 3225"/>
              <a:gd name="p0y14" fmla="*/ 134 h 7357"/>
              <a:gd name="p0x15" fmla="*/ 134 w 3225"/>
              <a:gd name="p0y15" fmla="*/ 0 h 7357"/>
              <a:gd name="p0x16" fmla="*/ 300 w 3225"/>
              <a:gd name="p0y16" fmla="*/ 0 h 73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71525" y="1972627"/>
            <a:ext cx="1657350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1960</a:t>
            </a:r>
            <a:endParaRPr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71525" y="2538413"/>
            <a:ext cx="16573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Morton Heilig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71525" y="2867025"/>
            <a:ext cx="174463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Telesphere Mask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771525" y="5575935"/>
            <a:ext cx="1657350" cy="700405"/>
          </a:xfrm>
          <a:custGeom>
            <a:avLst/>
            <a:gdLst>
              <a:gd name="sw" fmla="*/ 1 w 2610"/>
              <a:gd name="sh" fmla="*/ 1 h 1103"/>
              <a:gd name="mins" fmla="min sw sh"/>
              <a:gd name="dsw" fmla="+- 0 sw mins"/>
              <a:gd name="dsh" fmla="+- 0 sh mins"/>
              <a:gd name="p0x0" fmla="*/ 90 w 2610"/>
              <a:gd name="p0y0" fmla="*/ 0 h 1103"/>
              <a:gd name="p0x1" fmla="*/ 2520 w 2610"/>
              <a:gd name="p0y1" fmla="*/ 0 h 1103"/>
              <a:gd name="p0x2" fmla="*/ 2569 w 2610"/>
              <a:gd name="p0y2" fmla="*/ 0 h 1103"/>
              <a:gd name="p0x3" fmla="*/ 2610 w 2610"/>
              <a:gd name="p0y3" fmla="*/ 40 h 1103"/>
              <a:gd name="p0x4" fmla="*/ 2610 w 2610"/>
              <a:gd name="p0y4" fmla="*/ 90 h 1103"/>
              <a:gd name="p0x5" fmla="*/ 2610 w 2610"/>
              <a:gd name="p0y5" fmla="*/ 1013 h 1103"/>
              <a:gd name="p0x6" fmla="*/ 2610 w 2610"/>
              <a:gd name="p0y6" fmla="*/ 1063 h 1103"/>
              <a:gd name="p0x7" fmla="*/ 2569 w 2610"/>
              <a:gd name="p0y7" fmla="*/ 1103 h 1103"/>
              <a:gd name="p0x8" fmla="*/ 2520 w 2610"/>
              <a:gd name="p0y8" fmla="*/ 1103 h 1103"/>
              <a:gd name="p0x9" fmla="*/ 90 w 2610"/>
              <a:gd name="p0y9" fmla="*/ 1103 h 1103"/>
              <a:gd name="p0x10" fmla="*/ 40 w 2610"/>
              <a:gd name="p0y10" fmla="*/ 1103 h 1103"/>
              <a:gd name="p0x11" fmla="*/ 0 w 2610"/>
              <a:gd name="p0y11" fmla="*/ 1063 h 1103"/>
              <a:gd name="p0x12" fmla="*/ 0 w 2610"/>
              <a:gd name="p0y12" fmla="*/ 1013 h 1103"/>
              <a:gd name="p0x13" fmla="*/ 0 w 2610"/>
              <a:gd name="p0y13" fmla="*/ 90 h 1103"/>
              <a:gd name="p0x14" fmla="*/ 0 w 2610"/>
              <a:gd name="p0y14" fmla="*/ 40 h 1103"/>
              <a:gd name="p0x15" fmla="*/ 40 w 2610"/>
              <a:gd name="p0y15" fmla="*/ 0 h 1103"/>
              <a:gd name="p0x16" fmla="*/ 90 w 2610"/>
              <a:gd name="p0y16" fmla="*/ 0 h 11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847725" y="5636952"/>
            <a:ext cx="137167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第一个头戴式显示器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2823845" y="1800225"/>
            <a:ext cx="2047875" cy="4671695"/>
          </a:xfrm>
          <a:custGeom>
            <a:avLst/>
            <a:gdLst>
              <a:gd name="sw" fmla="*/ 1 w 3225"/>
              <a:gd name="sh" fmla="*/ 1 h 7357"/>
              <a:gd name="mins" fmla="min sw sh"/>
              <a:gd name="dsw" fmla="+- 0 sw mins"/>
              <a:gd name="dsh" fmla="+- 0 sh mins"/>
              <a:gd name="p0x0" fmla="*/ 300 w 3225"/>
              <a:gd name="p0y0" fmla="*/ 0 h 7357"/>
              <a:gd name="p0x1" fmla="*/ 2925 w 3225"/>
              <a:gd name="p0y1" fmla="*/ 0 h 7357"/>
              <a:gd name="p0x2" fmla="*/ 3090 w 3225"/>
              <a:gd name="p0y2" fmla="*/ 0 h 7357"/>
              <a:gd name="p0x3" fmla="*/ 3225 w 3225"/>
              <a:gd name="p0y3" fmla="*/ 134 h 7357"/>
              <a:gd name="p0x4" fmla="*/ 3225 w 3225"/>
              <a:gd name="p0y4" fmla="*/ 300 h 7357"/>
              <a:gd name="p0x5" fmla="*/ 3225 w 3225"/>
              <a:gd name="p0y5" fmla="*/ 7057 h 7357"/>
              <a:gd name="p0x6" fmla="*/ 3225 w 3225"/>
              <a:gd name="p0y6" fmla="*/ 7223 h 7357"/>
              <a:gd name="p0x7" fmla="*/ 3090 w 3225"/>
              <a:gd name="p0y7" fmla="*/ 7357 h 7357"/>
              <a:gd name="p0x8" fmla="*/ 2925 w 3225"/>
              <a:gd name="p0y8" fmla="*/ 7357 h 7357"/>
              <a:gd name="p0x9" fmla="*/ 300 w 3225"/>
              <a:gd name="p0y9" fmla="*/ 7357 h 7357"/>
              <a:gd name="p0x10" fmla="*/ 134 w 3225"/>
              <a:gd name="p0y10" fmla="*/ 7357 h 7357"/>
              <a:gd name="p0x11" fmla="*/ 0 w 3225"/>
              <a:gd name="p0y11" fmla="*/ 7223 h 7357"/>
              <a:gd name="p0x12" fmla="*/ 0 w 3225"/>
              <a:gd name="p0y12" fmla="*/ 7057 h 7357"/>
              <a:gd name="p0x13" fmla="*/ 0 w 3225"/>
              <a:gd name="p0y13" fmla="*/ 300 h 7357"/>
              <a:gd name="p0x14" fmla="*/ 0 w 3225"/>
              <a:gd name="p0y14" fmla="*/ 134 h 7357"/>
              <a:gd name="p0x15" fmla="*/ 134 w 3225"/>
              <a:gd name="p0y15" fmla="*/ 0 h 7357"/>
              <a:gd name="p0x16" fmla="*/ 300 w 3225"/>
              <a:gd name="p0y16" fmla="*/ 0 h 73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019425" y="1972627"/>
            <a:ext cx="1657350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7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1961</a:t>
            </a:r>
            <a:endParaRPr sz="27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019425" y="2538413"/>
            <a:ext cx="16573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Philco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公司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3019425" y="2867025"/>
            <a:ext cx="165735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Headsight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3019425" y="5713152"/>
            <a:ext cx="165735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HMD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前驱物，带磁力跟踪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5071745" y="1800225"/>
            <a:ext cx="2047875" cy="4671695"/>
          </a:xfrm>
          <a:custGeom>
            <a:avLst/>
            <a:gdLst>
              <a:gd name="sw" fmla="*/ 1 w 3225"/>
              <a:gd name="sh" fmla="*/ 1 h 7357"/>
              <a:gd name="mins" fmla="min sw sh"/>
              <a:gd name="dsw" fmla="+- 0 sw mins"/>
              <a:gd name="dsh" fmla="+- 0 sh mins"/>
              <a:gd name="p0x0" fmla="*/ 300 w 3225"/>
              <a:gd name="p0y0" fmla="*/ 0 h 7357"/>
              <a:gd name="p0x1" fmla="*/ 2925 w 3225"/>
              <a:gd name="p0y1" fmla="*/ 0 h 7357"/>
              <a:gd name="p0x2" fmla="*/ 3090 w 3225"/>
              <a:gd name="p0y2" fmla="*/ 0 h 7357"/>
              <a:gd name="p0x3" fmla="*/ 3225 w 3225"/>
              <a:gd name="p0y3" fmla="*/ 134 h 7357"/>
              <a:gd name="p0x4" fmla="*/ 3225 w 3225"/>
              <a:gd name="p0y4" fmla="*/ 300 h 7357"/>
              <a:gd name="p0x5" fmla="*/ 3225 w 3225"/>
              <a:gd name="p0y5" fmla="*/ 7057 h 7357"/>
              <a:gd name="p0x6" fmla="*/ 3225 w 3225"/>
              <a:gd name="p0y6" fmla="*/ 7223 h 7357"/>
              <a:gd name="p0x7" fmla="*/ 3090 w 3225"/>
              <a:gd name="p0y7" fmla="*/ 7357 h 7357"/>
              <a:gd name="p0x8" fmla="*/ 2925 w 3225"/>
              <a:gd name="p0y8" fmla="*/ 7357 h 7357"/>
              <a:gd name="p0x9" fmla="*/ 300 w 3225"/>
              <a:gd name="p0y9" fmla="*/ 7357 h 7357"/>
              <a:gd name="p0x10" fmla="*/ 134 w 3225"/>
              <a:gd name="p0y10" fmla="*/ 7357 h 7357"/>
              <a:gd name="p0x11" fmla="*/ 0 w 3225"/>
              <a:gd name="p0y11" fmla="*/ 7223 h 7357"/>
              <a:gd name="p0x12" fmla="*/ 0 w 3225"/>
              <a:gd name="p0y12" fmla="*/ 7057 h 7357"/>
              <a:gd name="p0x13" fmla="*/ 0 w 3225"/>
              <a:gd name="p0y13" fmla="*/ 300 h 7357"/>
              <a:gd name="p0x14" fmla="*/ 0 w 3225"/>
              <a:gd name="p0y14" fmla="*/ 134 h 7357"/>
              <a:gd name="p0x15" fmla="*/ 134 w 3225"/>
              <a:gd name="p0y15" fmla="*/ 0 h 7357"/>
              <a:gd name="p0x16" fmla="*/ 300 w 3225"/>
              <a:gd name="p0y16" fmla="*/ 0 h 73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5267325" y="1972627"/>
            <a:ext cx="1657350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1965</a:t>
            </a:r>
            <a:endParaRPr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5267325" y="2538413"/>
            <a:ext cx="16573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Ivan Sutherland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5267325" y="2867025"/>
            <a:ext cx="1811312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"Ultimate Display"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5267325" y="5850255"/>
            <a:ext cx="1657350" cy="426085"/>
          </a:xfrm>
          <a:custGeom>
            <a:avLst/>
            <a:gdLst>
              <a:gd name="sw" fmla="*/ 1 w 2610"/>
              <a:gd name="sh" fmla="*/ 1 h 671"/>
              <a:gd name="mins" fmla="min sw sh"/>
              <a:gd name="dsw" fmla="+- 0 sw mins"/>
              <a:gd name="dsh" fmla="+- 0 sh mins"/>
              <a:gd name="p0x0" fmla="*/ 90 w 2610"/>
              <a:gd name="p0y0" fmla="*/ 0 h 671"/>
              <a:gd name="p0x1" fmla="*/ 2520 w 2610"/>
              <a:gd name="p0y1" fmla="*/ 0 h 671"/>
              <a:gd name="p0x2" fmla="*/ 2569 w 2610"/>
              <a:gd name="p0y2" fmla="*/ 0 h 671"/>
              <a:gd name="p0x3" fmla="*/ 2610 w 2610"/>
              <a:gd name="p0y3" fmla="*/ 40 h 671"/>
              <a:gd name="p0x4" fmla="*/ 2610 w 2610"/>
              <a:gd name="p0y4" fmla="*/ 90 h 671"/>
              <a:gd name="p0x5" fmla="*/ 2610 w 2610"/>
              <a:gd name="p0y5" fmla="*/ 581 h 671"/>
              <a:gd name="p0x6" fmla="*/ 2610 w 2610"/>
              <a:gd name="p0y6" fmla="*/ 631 h 671"/>
              <a:gd name="p0x7" fmla="*/ 2569 w 2610"/>
              <a:gd name="p0y7" fmla="*/ 671 h 671"/>
              <a:gd name="p0x8" fmla="*/ 2520 w 2610"/>
              <a:gd name="p0y8" fmla="*/ 671 h 671"/>
              <a:gd name="p0x9" fmla="*/ 90 w 2610"/>
              <a:gd name="p0y9" fmla="*/ 671 h 671"/>
              <a:gd name="p0x10" fmla="*/ 40 w 2610"/>
              <a:gd name="p0y10" fmla="*/ 671 h 671"/>
              <a:gd name="p0x11" fmla="*/ 0 w 2610"/>
              <a:gd name="p0y11" fmla="*/ 631 h 671"/>
              <a:gd name="p0x12" fmla="*/ 0 w 2610"/>
              <a:gd name="p0y12" fmla="*/ 581 h 671"/>
              <a:gd name="p0x13" fmla="*/ 0 w 2610"/>
              <a:gd name="p0y13" fmla="*/ 90 h 671"/>
              <a:gd name="p0x14" fmla="*/ 0 w 2610"/>
              <a:gd name="p0y14" fmla="*/ 40 h 671"/>
              <a:gd name="p0x15" fmla="*/ 40 w 2610"/>
              <a:gd name="p0y15" fmla="*/ 0 h 671"/>
              <a:gd name="p0x16" fmla="*/ 90 w 2610"/>
              <a:gd name="p0y16" fmla="*/ 0 h 67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5343525" y="5911243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开创性论文发表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7319645" y="1800225"/>
            <a:ext cx="2047875" cy="4671695"/>
          </a:xfrm>
          <a:custGeom>
            <a:avLst/>
            <a:gdLst>
              <a:gd name="sw" fmla="*/ 1 w 3225"/>
              <a:gd name="sh" fmla="*/ 1 h 7357"/>
              <a:gd name="mins" fmla="min sw sh"/>
              <a:gd name="dsw" fmla="+- 0 sw mins"/>
              <a:gd name="dsh" fmla="+- 0 sh mins"/>
              <a:gd name="p0x0" fmla="*/ 300 w 3225"/>
              <a:gd name="p0y0" fmla="*/ 0 h 7357"/>
              <a:gd name="p0x1" fmla="*/ 2925 w 3225"/>
              <a:gd name="p0y1" fmla="*/ 0 h 7357"/>
              <a:gd name="p0x2" fmla="*/ 3090 w 3225"/>
              <a:gd name="p0y2" fmla="*/ 0 h 7357"/>
              <a:gd name="p0x3" fmla="*/ 3225 w 3225"/>
              <a:gd name="p0y3" fmla="*/ 134 h 7357"/>
              <a:gd name="p0x4" fmla="*/ 3225 w 3225"/>
              <a:gd name="p0y4" fmla="*/ 300 h 7357"/>
              <a:gd name="p0x5" fmla="*/ 3225 w 3225"/>
              <a:gd name="p0y5" fmla="*/ 7057 h 7357"/>
              <a:gd name="p0x6" fmla="*/ 3225 w 3225"/>
              <a:gd name="p0y6" fmla="*/ 7223 h 7357"/>
              <a:gd name="p0x7" fmla="*/ 3090 w 3225"/>
              <a:gd name="p0y7" fmla="*/ 7357 h 7357"/>
              <a:gd name="p0x8" fmla="*/ 2925 w 3225"/>
              <a:gd name="p0y8" fmla="*/ 7357 h 7357"/>
              <a:gd name="p0x9" fmla="*/ 300 w 3225"/>
              <a:gd name="p0y9" fmla="*/ 7357 h 7357"/>
              <a:gd name="p0x10" fmla="*/ 134 w 3225"/>
              <a:gd name="p0y10" fmla="*/ 7357 h 7357"/>
              <a:gd name="p0x11" fmla="*/ 0 w 3225"/>
              <a:gd name="p0y11" fmla="*/ 7223 h 7357"/>
              <a:gd name="p0x12" fmla="*/ 0 w 3225"/>
              <a:gd name="p0y12" fmla="*/ 7057 h 7357"/>
              <a:gd name="p0x13" fmla="*/ 0 w 3225"/>
              <a:gd name="p0y13" fmla="*/ 300 h 7357"/>
              <a:gd name="p0x14" fmla="*/ 0 w 3225"/>
              <a:gd name="p0y14" fmla="*/ 134 h 7357"/>
              <a:gd name="p0x15" fmla="*/ 134 w 3225"/>
              <a:gd name="p0y15" fmla="*/ 0 h 7357"/>
              <a:gd name="p0x16" fmla="*/ 300 w 3225"/>
              <a:gd name="p0y16" fmla="*/ 0 h 73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7515225" y="1972627"/>
            <a:ext cx="1657350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1968</a:t>
            </a:r>
            <a:endParaRPr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7515225" y="2538413"/>
            <a:ext cx="16573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Ivan Sutherland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7515225" y="2867025"/>
            <a:ext cx="1714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头盔式立体显示器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4"/>
            </p:custDataLst>
          </p:nvPr>
        </p:nvSpPr>
        <p:spPr>
          <a:xfrm>
            <a:off x="7515225" y="5575935"/>
            <a:ext cx="1657350" cy="700405"/>
          </a:xfrm>
          <a:custGeom>
            <a:avLst/>
            <a:gdLst>
              <a:gd name="sw" fmla="*/ 1 w 2610"/>
              <a:gd name="sh" fmla="*/ 1 h 1103"/>
              <a:gd name="mins" fmla="min sw sh"/>
              <a:gd name="dsw" fmla="+- 0 sw mins"/>
              <a:gd name="dsh" fmla="+- 0 sh mins"/>
              <a:gd name="p0x0" fmla="*/ 90 w 2610"/>
              <a:gd name="p0y0" fmla="*/ 0 h 1103"/>
              <a:gd name="p0x1" fmla="*/ 2520 w 2610"/>
              <a:gd name="p0y1" fmla="*/ 0 h 1103"/>
              <a:gd name="p0x2" fmla="*/ 2569 w 2610"/>
              <a:gd name="p0y2" fmla="*/ 0 h 1103"/>
              <a:gd name="p0x3" fmla="*/ 2610 w 2610"/>
              <a:gd name="p0y3" fmla="*/ 40 h 1103"/>
              <a:gd name="p0x4" fmla="*/ 2610 w 2610"/>
              <a:gd name="p0y4" fmla="*/ 90 h 1103"/>
              <a:gd name="p0x5" fmla="*/ 2610 w 2610"/>
              <a:gd name="p0y5" fmla="*/ 1013 h 1103"/>
              <a:gd name="p0x6" fmla="*/ 2610 w 2610"/>
              <a:gd name="p0y6" fmla="*/ 1063 h 1103"/>
              <a:gd name="p0x7" fmla="*/ 2569 w 2610"/>
              <a:gd name="p0y7" fmla="*/ 1103 h 1103"/>
              <a:gd name="p0x8" fmla="*/ 2520 w 2610"/>
              <a:gd name="p0y8" fmla="*/ 1103 h 1103"/>
              <a:gd name="p0x9" fmla="*/ 90 w 2610"/>
              <a:gd name="p0y9" fmla="*/ 1103 h 1103"/>
              <a:gd name="p0x10" fmla="*/ 40 w 2610"/>
              <a:gd name="p0y10" fmla="*/ 1103 h 1103"/>
              <a:gd name="p0x11" fmla="*/ 0 w 2610"/>
              <a:gd name="p0y11" fmla="*/ 1063 h 1103"/>
              <a:gd name="p0x12" fmla="*/ 0 w 2610"/>
              <a:gd name="p0y12" fmla="*/ 1013 h 1103"/>
              <a:gd name="p0x13" fmla="*/ 0 w 2610"/>
              <a:gd name="p0y13" fmla="*/ 90 h 1103"/>
              <a:gd name="p0x14" fmla="*/ 0 w 2610"/>
              <a:gd name="p0y14" fmla="*/ 40 h 1103"/>
              <a:gd name="p0x15" fmla="*/ 40 w 2610"/>
              <a:gd name="p0y15" fmla="*/ 0 h 1103"/>
              <a:gd name="p0x16" fmla="*/ 90 w 2610"/>
              <a:gd name="p0y16" fmla="*/ 0 h 11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7591425" y="5636952"/>
            <a:ext cx="137167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带跟踪器的头盔式立体显示器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9567545" y="1800225"/>
            <a:ext cx="2047875" cy="4671695"/>
          </a:xfrm>
          <a:custGeom>
            <a:avLst/>
            <a:gdLst>
              <a:gd name="sw" fmla="*/ 1 w 3225"/>
              <a:gd name="sh" fmla="*/ 1 h 7357"/>
              <a:gd name="mins" fmla="min sw sh"/>
              <a:gd name="dsw" fmla="+- 0 sw mins"/>
              <a:gd name="dsh" fmla="+- 0 sh mins"/>
              <a:gd name="p0x0" fmla="*/ 300 w 3225"/>
              <a:gd name="p0y0" fmla="*/ 0 h 7357"/>
              <a:gd name="p0x1" fmla="*/ 2925 w 3225"/>
              <a:gd name="p0y1" fmla="*/ 0 h 7357"/>
              <a:gd name="p0x2" fmla="*/ 3090 w 3225"/>
              <a:gd name="p0y2" fmla="*/ 0 h 7357"/>
              <a:gd name="p0x3" fmla="*/ 3225 w 3225"/>
              <a:gd name="p0y3" fmla="*/ 134 h 7357"/>
              <a:gd name="p0x4" fmla="*/ 3225 w 3225"/>
              <a:gd name="p0y4" fmla="*/ 300 h 7357"/>
              <a:gd name="p0x5" fmla="*/ 3225 w 3225"/>
              <a:gd name="p0y5" fmla="*/ 7057 h 7357"/>
              <a:gd name="p0x6" fmla="*/ 3225 w 3225"/>
              <a:gd name="p0y6" fmla="*/ 7223 h 7357"/>
              <a:gd name="p0x7" fmla="*/ 3090 w 3225"/>
              <a:gd name="p0y7" fmla="*/ 7357 h 7357"/>
              <a:gd name="p0x8" fmla="*/ 2925 w 3225"/>
              <a:gd name="p0y8" fmla="*/ 7357 h 7357"/>
              <a:gd name="p0x9" fmla="*/ 300 w 3225"/>
              <a:gd name="p0y9" fmla="*/ 7357 h 7357"/>
              <a:gd name="p0x10" fmla="*/ 134 w 3225"/>
              <a:gd name="p0y10" fmla="*/ 7357 h 7357"/>
              <a:gd name="p0x11" fmla="*/ 0 w 3225"/>
              <a:gd name="p0y11" fmla="*/ 7223 h 7357"/>
              <a:gd name="p0x12" fmla="*/ 0 w 3225"/>
              <a:gd name="p0y12" fmla="*/ 7057 h 7357"/>
              <a:gd name="p0x13" fmla="*/ 0 w 3225"/>
              <a:gd name="p0y13" fmla="*/ 300 h 7357"/>
              <a:gd name="p0x14" fmla="*/ 0 w 3225"/>
              <a:gd name="p0y14" fmla="*/ 134 h 7357"/>
              <a:gd name="p0x15" fmla="*/ 134 w 3225"/>
              <a:gd name="p0y15" fmla="*/ 0 h 7357"/>
              <a:gd name="p0x16" fmla="*/ 300 w 3225"/>
              <a:gd name="p0y16" fmla="*/ 0 h 73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7"/>
            </p:custDataLst>
          </p:nvPr>
        </p:nvSpPr>
        <p:spPr>
          <a:xfrm>
            <a:off x="9763125" y="1972627"/>
            <a:ext cx="1657350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1972</a:t>
            </a:r>
            <a:endParaRPr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9763125" y="2538413"/>
            <a:ext cx="16573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Nolan Bushell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9763125" y="2867025"/>
            <a:ext cx="165735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Pong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0"/>
            </p:custDataLst>
          </p:nvPr>
        </p:nvSpPr>
        <p:spPr>
          <a:xfrm>
            <a:off x="9763125" y="5575935"/>
            <a:ext cx="1657350" cy="700405"/>
          </a:xfrm>
          <a:custGeom>
            <a:avLst/>
            <a:gdLst>
              <a:gd name="sw" fmla="*/ 1 w 2610"/>
              <a:gd name="sh" fmla="*/ 1 h 1103"/>
              <a:gd name="mins" fmla="min sw sh"/>
              <a:gd name="dsw" fmla="+- 0 sw mins"/>
              <a:gd name="dsh" fmla="+- 0 sh mins"/>
              <a:gd name="p0x0" fmla="*/ 90 w 2610"/>
              <a:gd name="p0y0" fmla="*/ 0 h 1103"/>
              <a:gd name="p0x1" fmla="*/ 2520 w 2610"/>
              <a:gd name="p0y1" fmla="*/ 0 h 1103"/>
              <a:gd name="p0x2" fmla="*/ 2569 w 2610"/>
              <a:gd name="p0y2" fmla="*/ 0 h 1103"/>
              <a:gd name="p0x3" fmla="*/ 2610 w 2610"/>
              <a:gd name="p0y3" fmla="*/ 40 h 1103"/>
              <a:gd name="p0x4" fmla="*/ 2610 w 2610"/>
              <a:gd name="p0y4" fmla="*/ 90 h 1103"/>
              <a:gd name="p0x5" fmla="*/ 2610 w 2610"/>
              <a:gd name="p0y5" fmla="*/ 1013 h 1103"/>
              <a:gd name="p0x6" fmla="*/ 2610 w 2610"/>
              <a:gd name="p0y6" fmla="*/ 1063 h 1103"/>
              <a:gd name="p0x7" fmla="*/ 2569 w 2610"/>
              <a:gd name="p0y7" fmla="*/ 1103 h 1103"/>
              <a:gd name="p0x8" fmla="*/ 2520 w 2610"/>
              <a:gd name="p0y8" fmla="*/ 1103 h 1103"/>
              <a:gd name="p0x9" fmla="*/ 90 w 2610"/>
              <a:gd name="p0y9" fmla="*/ 1103 h 1103"/>
              <a:gd name="p0x10" fmla="*/ 40 w 2610"/>
              <a:gd name="p0y10" fmla="*/ 1103 h 1103"/>
              <a:gd name="p0x11" fmla="*/ 0 w 2610"/>
              <a:gd name="p0y11" fmla="*/ 1063 h 1103"/>
              <a:gd name="p0x12" fmla="*/ 0 w 2610"/>
              <a:gd name="p0y12" fmla="*/ 1013 h 1103"/>
              <a:gd name="p0x13" fmla="*/ 0 w 2610"/>
              <a:gd name="p0y13" fmla="*/ 90 h 1103"/>
              <a:gd name="p0x14" fmla="*/ 0 w 2610"/>
              <a:gd name="p0y14" fmla="*/ 40 h 1103"/>
              <a:gd name="p0x15" fmla="*/ 40 w 2610"/>
              <a:gd name="p0y15" fmla="*/ 0 h 1103"/>
              <a:gd name="p0x16" fmla="*/ 90 w 2610"/>
              <a:gd name="p0y16" fmla="*/ 0 h 11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9839325" y="5636952"/>
            <a:ext cx="137167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第一个交互式电子游戏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发展历史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第三阶段（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1973-1989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283018"/>
            <a:ext cx="219075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1977</a:t>
            </a:r>
            <a:r>
              <a:rPr 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71525" y="1708785"/>
            <a:ext cx="2190750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数据手套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SayreGlove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71525" y="2433638"/>
            <a:ext cx="2190750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Dan Sandin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等研制，通过柔性传感器实现手部姿态捕捉，开创人机交互新范式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5795645"/>
            <a:ext cx="2190750" cy="481330"/>
          </a:xfrm>
          <a:custGeom>
            <a:avLst/>
            <a:gdLst>
              <a:gd name="sw" fmla="*/ 1 w 3450"/>
              <a:gd name="sh" fmla="*/ 1 h 757"/>
              <a:gd name="mins" fmla="min sw sh"/>
              <a:gd name="dsw" fmla="+- 0 sw mins"/>
              <a:gd name="dsh" fmla="+- 0 sh mins"/>
              <a:gd name="p0x0" fmla="*/ 180 w 3450"/>
              <a:gd name="p0y0" fmla="*/ 0 h 757"/>
              <a:gd name="p0x1" fmla="*/ 3270 w 3450"/>
              <a:gd name="p0y1" fmla="*/ 0 h 757"/>
              <a:gd name="p0x2" fmla="*/ 3369 w 3450"/>
              <a:gd name="p0y2" fmla="*/ 0 h 757"/>
              <a:gd name="p0x3" fmla="*/ 3450 w 3450"/>
              <a:gd name="p0y3" fmla="*/ 80 h 757"/>
              <a:gd name="p0x4" fmla="*/ 3450 w 3450"/>
              <a:gd name="p0y4" fmla="*/ 180 h 757"/>
              <a:gd name="p0x5" fmla="*/ 3450 w 3450"/>
              <a:gd name="p0y5" fmla="*/ 577 h 757"/>
              <a:gd name="p0x6" fmla="*/ 3450 w 3450"/>
              <a:gd name="p0y6" fmla="*/ 676 h 757"/>
              <a:gd name="p0x7" fmla="*/ 3369 w 3450"/>
              <a:gd name="p0y7" fmla="*/ 757 h 757"/>
              <a:gd name="p0x8" fmla="*/ 3270 w 3450"/>
              <a:gd name="p0y8" fmla="*/ 757 h 757"/>
              <a:gd name="p0x9" fmla="*/ 180 w 3450"/>
              <a:gd name="p0y9" fmla="*/ 757 h 757"/>
              <a:gd name="p0x10" fmla="*/ 80 w 3450"/>
              <a:gd name="p0y10" fmla="*/ 757 h 757"/>
              <a:gd name="p0x11" fmla="*/ 0 w 3450"/>
              <a:gd name="p0y11" fmla="*/ 676 h 757"/>
              <a:gd name="p0x12" fmla="*/ 0 w 3450"/>
              <a:gd name="p0y12" fmla="*/ 577 h 757"/>
              <a:gd name="p0x13" fmla="*/ 0 w 3450"/>
              <a:gd name="p0y13" fmla="*/ 180 h 757"/>
              <a:gd name="p0x14" fmla="*/ 0 w 3450"/>
              <a:gd name="p0y14" fmla="*/ 80 h 757"/>
              <a:gd name="p0x15" fmla="*/ 80 w 3450"/>
              <a:gd name="p0y15" fmla="*/ 0 h 757"/>
              <a:gd name="p0x16" fmla="*/ 180 w 3450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295400" y="5910263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人机交互突破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33953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590925" y="1283018"/>
            <a:ext cx="219075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1984</a:t>
            </a:r>
            <a:r>
              <a:rPr 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590925" y="1708785"/>
            <a:ext cx="2190750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火星探测虚拟环境视觉显示器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590925" y="2433638"/>
            <a:ext cx="219075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NASA AMES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研究中心开发，用于航天器远程操控与行星表面探索模拟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3590925" y="5795645"/>
            <a:ext cx="2190750" cy="481330"/>
          </a:xfrm>
          <a:custGeom>
            <a:avLst/>
            <a:gdLst>
              <a:gd name="sw" fmla="*/ 1 w 3450"/>
              <a:gd name="sh" fmla="*/ 1 h 757"/>
              <a:gd name="mins" fmla="min sw sh"/>
              <a:gd name="dsw" fmla="+- 0 sw mins"/>
              <a:gd name="dsh" fmla="+- 0 sh mins"/>
              <a:gd name="p0x0" fmla="*/ 180 w 3450"/>
              <a:gd name="p0y0" fmla="*/ 0 h 757"/>
              <a:gd name="p0x1" fmla="*/ 3270 w 3450"/>
              <a:gd name="p0y1" fmla="*/ 0 h 757"/>
              <a:gd name="p0x2" fmla="*/ 3369 w 3450"/>
              <a:gd name="p0y2" fmla="*/ 0 h 757"/>
              <a:gd name="p0x3" fmla="*/ 3450 w 3450"/>
              <a:gd name="p0y3" fmla="*/ 80 h 757"/>
              <a:gd name="p0x4" fmla="*/ 3450 w 3450"/>
              <a:gd name="p0y4" fmla="*/ 180 h 757"/>
              <a:gd name="p0x5" fmla="*/ 3450 w 3450"/>
              <a:gd name="p0y5" fmla="*/ 577 h 757"/>
              <a:gd name="p0x6" fmla="*/ 3450 w 3450"/>
              <a:gd name="p0y6" fmla="*/ 676 h 757"/>
              <a:gd name="p0x7" fmla="*/ 3369 w 3450"/>
              <a:gd name="p0y7" fmla="*/ 757 h 757"/>
              <a:gd name="p0x8" fmla="*/ 3270 w 3450"/>
              <a:gd name="p0y8" fmla="*/ 757 h 757"/>
              <a:gd name="p0x9" fmla="*/ 180 w 3450"/>
              <a:gd name="p0y9" fmla="*/ 757 h 757"/>
              <a:gd name="p0x10" fmla="*/ 80 w 3450"/>
              <a:gd name="p0y10" fmla="*/ 757 h 757"/>
              <a:gd name="p0x11" fmla="*/ 0 w 3450"/>
              <a:gd name="p0y11" fmla="*/ 676 h 757"/>
              <a:gd name="p0x12" fmla="*/ 0 w 3450"/>
              <a:gd name="p0y12" fmla="*/ 577 h 757"/>
              <a:gd name="p0x13" fmla="*/ 0 w 3450"/>
              <a:gd name="p0y13" fmla="*/ 180 h 757"/>
              <a:gd name="p0x14" fmla="*/ 0 w 3450"/>
              <a:gd name="p0y14" fmla="*/ 80 h 757"/>
              <a:gd name="p0x15" fmla="*/ 80 w 3450"/>
              <a:gd name="p0y15" fmla="*/ 0 h 757"/>
              <a:gd name="p0x16" fmla="*/ 180 w 3450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4305300" y="5910263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航天应用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62147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410325" y="1283018"/>
            <a:ext cx="219075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1984</a:t>
            </a:r>
            <a:r>
              <a:rPr 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6410325" y="1708785"/>
            <a:ext cx="2190750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虚拟现实</a:t>
            </a:r>
            <a:r>
              <a:rPr lang="en-US" altLang="zh-CN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概念首次提出</a:t>
            </a:r>
            <a:endParaRPr lang="zh-CN" altLang="en-US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7"/>
            </p:custDataLst>
          </p:nvPr>
        </p:nvSpPr>
        <p:spPr>
          <a:xfrm>
            <a:off x="6410325" y="5795645"/>
            <a:ext cx="2190750" cy="481330"/>
          </a:xfrm>
          <a:custGeom>
            <a:avLst/>
            <a:gdLst>
              <a:gd name="sw" fmla="*/ 1 w 3450"/>
              <a:gd name="sh" fmla="*/ 1 h 757"/>
              <a:gd name="mins" fmla="min sw sh"/>
              <a:gd name="dsw" fmla="+- 0 sw mins"/>
              <a:gd name="dsh" fmla="+- 0 sh mins"/>
              <a:gd name="p0x0" fmla="*/ 180 w 3450"/>
              <a:gd name="p0y0" fmla="*/ 0 h 757"/>
              <a:gd name="p0x1" fmla="*/ 3270 w 3450"/>
              <a:gd name="p0y1" fmla="*/ 0 h 757"/>
              <a:gd name="p0x2" fmla="*/ 3369 w 3450"/>
              <a:gd name="p0y2" fmla="*/ 0 h 757"/>
              <a:gd name="p0x3" fmla="*/ 3450 w 3450"/>
              <a:gd name="p0y3" fmla="*/ 80 h 757"/>
              <a:gd name="p0x4" fmla="*/ 3450 w 3450"/>
              <a:gd name="p0y4" fmla="*/ 180 h 757"/>
              <a:gd name="p0x5" fmla="*/ 3450 w 3450"/>
              <a:gd name="p0y5" fmla="*/ 577 h 757"/>
              <a:gd name="p0x6" fmla="*/ 3450 w 3450"/>
              <a:gd name="p0y6" fmla="*/ 676 h 757"/>
              <a:gd name="p0x7" fmla="*/ 3369 w 3450"/>
              <a:gd name="p0y7" fmla="*/ 757 h 757"/>
              <a:gd name="p0x8" fmla="*/ 3270 w 3450"/>
              <a:gd name="p0y8" fmla="*/ 757 h 757"/>
              <a:gd name="p0x9" fmla="*/ 180 w 3450"/>
              <a:gd name="p0y9" fmla="*/ 757 h 757"/>
              <a:gd name="p0x10" fmla="*/ 80 w 3450"/>
              <a:gd name="p0y10" fmla="*/ 757 h 757"/>
              <a:gd name="p0x11" fmla="*/ 0 w 3450"/>
              <a:gd name="p0y11" fmla="*/ 676 h 757"/>
              <a:gd name="p0x12" fmla="*/ 0 w 3450"/>
              <a:gd name="p0y12" fmla="*/ 577 h 757"/>
              <a:gd name="p0x13" fmla="*/ 0 w 3450"/>
              <a:gd name="p0y13" fmla="*/ 180 h 757"/>
              <a:gd name="p0x14" fmla="*/ 0 w 3450"/>
              <a:gd name="p0y14" fmla="*/ 80 h 757"/>
              <a:gd name="p0x15" fmla="*/ 80 w 3450"/>
              <a:gd name="p0y15" fmla="*/ 0 h 757"/>
              <a:gd name="p0x16" fmla="*/ 180 w 3450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8"/>
            </p:custDataLst>
          </p:nvPr>
        </p:nvSpPr>
        <p:spPr>
          <a:xfrm>
            <a:off x="7124700" y="5910263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概念诞生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6410325" y="2433638"/>
            <a:ext cx="2190750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VPL </a:t>
            </a:r>
            <a:r>
              <a:rPr lang="zh-CN" alt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公司</a:t>
            </a:r>
            <a:r>
              <a:rPr lang="en-US" altLang="zh-CN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Jaron Lanier </a:t>
            </a:r>
            <a:r>
              <a:rPr lang="zh-CN" alt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正式命名</a:t>
            </a:r>
            <a:r>
              <a:rPr lang="en-US" altLang="zh-CN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Virtual Reality</a:t>
            </a:r>
            <a:r>
              <a:rPr lang="zh-CN" alt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，奠定学科术语基础</a:t>
            </a:r>
            <a:endParaRPr lang="zh-CN" altLang="en-US"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90341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9229725" y="1283018"/>
            <a:ext cx="219075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1987</a:t>
            </a:r>
            <a:r>
              <a:rPr 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9229725" y="1708785"/>
            <a:ext cx="2190750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双目全方位监视器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BOOM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9229725" y="2433638"/>
            <a:ext cx="2190750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Jim Humphries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设计原型，采用机械臂支撑立体显示，实现六自由度头部追踪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4"/>
            </p:custDataLst>
          </p:nvPr>
        </p:nvSpPr>
        <p:spPr>
          <a:xfrm>
            <a:off x="9229725" y="5795645"/>
            <a:ext cx="2190750" cy="481330"/>
          </a:xfrm>
          <a:custGeom>
            <a:avLst/>
            <a:gdLst>
              <a:gd name="sw" fmla="*/ 1 w 3450"/>
              <a:gd name="sh" fmla="*/ 1 h 757"/>
              <a:gd name="mins" fmla="min sw sh"/>
              <a:gd name="dsw" fmla="+- 0 sw mins"/>
              <a:gd name="dsh" fmla="+- 0 sh mins"/>
              <a:gd name="p0x0" fmla="*/ 180 w 3450"/>
              <a:gd name="p0y0" fmla="*/ 0 h 757"/>
              <a:gd name="p0x1" fmla="*/ 3270 w 3450"/>
              <a:gd name="p0y1" fmla="*/ 0 h 757"/>
              <a:gd name="p0x2" fmla="*/ 3369 w 3450"/>
              <a:gd name="p0y2" fmla="*/ 0 h 757"/>
              <a:gd name="p0x3" fmla="*/ 3450 w 3450"/>
              <a:gd name="p0y3" fmla="*/ 80 h 757"/>
              <a:gd name="p0x4" fmla="*/ 3450 w 3450"/>
              <a:gd name="p0y4" fmla="*/ 180 h 757"/>
              <a:gd name="p0x5" fmla="*/ 3450 w 3450"/>
              <a:gd name="p0y5" fmla="*/ 577 h 757"/>
              <a:gd name="p0x6" fmla="*/ 3450 w 3450"/>
              <a:gd name="p0y6" fmla="*/ 676 h 757"/>
              <a:gd name="p0x7" fmla="*/ 3369 w 3450"/>
              <a:gd name="p0y7" fmla="*/ 757 h 757"/>
              <a:gd name="p0x8" fmla="*/ 3270 w 3450"/>
              <a:gd name="p0y8" fmla="*/ 757 h 757"/>
              <a:gd name="p0x9" fmla="*/ 180 w 3450"/>
              <a:gd name="p0y9" fmla="*/ 757 h 757"/>
              <a:gd name="p0x10" fmla="*/ 80 w 3450"/>
              <a:gd name="p0y10" fmla="*/ 757 h 757"/>
              <a:gd name="p0x11" fmla="*/ 0 w 3450"/>
              <a:gd name="p0y11" fmla="*/ 676 h 757"/>
              <a:gd name="p0x12" fmla="*/ 0 w 3450"/>
              <a:gd name="p0y12" fmla="*/ 577 h 757"/>
              <a:gd name="p0x13" fmla="*/ 0 w 3450"/>
              <a:gd name="p0y13" fmla="*/ 180 h 757"/>
              <a:gd name="p0x14" fmla="*/ 0 w 3450"/>
              <a:gd name="p0y14" fmla="*/ 80 h 757"/>
              <a:gd name="p0x15" fmla="*/ 80 w 3450"/>
              <a:gd name="p0y15" fmla="*/ 0 h 757"/>
              <a:gd name="p0x16" fmla="*/ 180 w 3450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9848850" y="5910263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沉浸式显示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发展历史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第四阶段（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1990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年至今）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959475" cy="3838575"/>
          </a:xfrm>
          <a:custGeom>
            <a:avLst/>
            <a:gdLst>
              <a:gd name="sw" fmla="*/ 1 w 9385"/>
              <a:gd name="sh" fmla="*/ 1 h 6045"/>
              <a:gd name="mins" fmla="min sw sh"/>
              <a:gd name="dsw" fmla="+- 0 sw mins"/>
              <a:gd name="dsh" fmla="+- 0 sh mins"/>
              <a:gd name="p0x0" fmla="*/ 300 w 9385"/>
              <a:gd name="p0y0" fmla="*/ 0 h 6045"/>
              <a:gd name="p0x1" fmla="*/ 9085 w 9385"/>
              <a:gd name="p0y1" fmla="*/ 0 h 6045"/>
              <a:gd name="p0x2" fmla="*/ 9251 w 9385"/>
              <a:gd name="p0y2" fmla="*/ 0 h 6045"/>
              <a:gd name="p0x3" fmla="*/ 9385 w 9385"/>
              <a:gd name="p0y3" fmla="*/ 134 h 6045"/>
              <a:gd name="p0x4" fmla="*/ 9385 w 9385"/>
              <a:gd name="p0y4" fmla="*/ 300 h 6045"/>
              <a:gd name="p0x5" fmla="*/ 9385 w 9385"/>
              <a:gd name="p0y5" fmla="*/ 5745 h 6045"/>
              <a:gd name="p0x6" fmla="*/ 9385 w 9385"/>
              <a:gd name="p0y6" fmla="*/ 5910 h 6045"/>
              <a:gd name="p0x7" fmla="*/ 9251 w 9385"/>
              <a:gd name="p0y7" fmla="*/ 6045 h 6045"/>
              <a:gd name="p0x8" fmla="*/ 9085 w 9385"/>
              <a:gd name="p0y8" fmla="*/ 6045 h 6045"/>
              <a:gd name="p0x9" fmla="*/ 300 w 9385"/>
              <a:gd name="p0y9" fmla="*/ 6045 h 6045"/>
              <a:gd name="p0x10" fmla="*/ 134 w 9385"/>
              <a:gd name="p0y10" fmla="*/ 6045 h 6045"/>
              <a:gd name="p0x11" fmla="*/ 0 w 9385"/>
              <a:gd name="p0y11" fmla="*/ 5910 h 6045"/>
              <a:gd name="p0x12" fmla="*/ 0 w 9385"/>
              <a:gd name="p0y12" fmla="*/ 5745 h 6045"/>
              <a:gd name="p0x13" fmla="*/ 0 w 9385"/>
              <a:gd name="p0y13" fmla="*/ 300 h 6045"/>
              <a:gd name="p0x14" fmla="*/ 0 w 9385"/>
              <a:gd name="p0y14" fmla="*/ 134 h 6045"/>
              <a:gd name="p0x15" fmla="*/ 134 w 9385"/>
              <a:gd name="p0y15" fmla="*/ 0 h 6045"/>
              <a:gd name="p0x16" fmla="*/ 300 w 9385"/>
              <a:gd name="p0y16" fmla="*/ 0 h 60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604335" y="2512219"/>
            <a:ext cx="1713014" cy="9286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6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endParaRPr sz="6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3593449" y="2927509"/>
            <a:ext cx="1219200" cy="3743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亿美元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429569" y="3550444"/>
            <a:ext cx="4253131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引爆全球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浪潮，开启虚拟现实商业化新纪元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254072" y="2255044"/>
            <a:ext cx="2946949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2014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Facebook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收购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Oculus</a:t>
            </a:r>
            <a:endParaRPr lang="en-US" altLang="zh-CN"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575945" y="5147945"/>
            <a:ext cx="2879725" cy="1323975"/>
          </a:xfrm>
          <a:custGeom>
            <a:avLst/>
            <a:gdLst>
              <a:gd name="sw" fmla="*/ 1 w 4535"/>
              <a:gd name="sh" fmla="*/ 1 h 2085"/>
              <a:gd name="mins" fmla="min sw sh"/>
              <a:gd name="dsw" fmla="+- 0 sw mins"/>
              <a:gd name="dsh" fmla="+- 0 sh mins"/>
              <a:gd name="p0x0" fmla="*/ 300 w 4535"/>
              <a:gd name="p0y0" fmla="*/ 0 h 2085"/>
              <a:gd name="p0x1" fmla="*/ 4235 w 4535"/>
              <a:gd name="p0y1" fmla="*/ 0 h 2085"/>
              <a:gd name="p0x2" fmla="*/ 4400 w 4535"/>
              <a:gd name="p0y2" fmla="*/ 0 h 2085"/>
              <a:gd name="p0x3" fmla="*/ 4535 w 4535"/>
              <a:gd name="p0y3" fmla="*/ 134 h 2085"/>
              <a:gd name="p0x4" fmla="*/ 4535 w 4535"/>
              <a:gd name="p0y4" fmla="*/ 300 h 2085"/>
              <a:gd name="p0x5" fmla="*/ 4535 w 4535"/>
              <a:gd name="p0y5" fmla="*/ 1785 h 2085"/>
              <a:gd name="p0x6" fmla="*/ 4535 w 4535"/>
              <a:gd name="p0y6" fmla="*/ 1950 h 2085"/>
              <a:gd name="p0x7" fmla="*/ 4400 w 4535"/>
              <a:gd name="p0y7" fmla="*/ 2085 h 2085"/>
              <a:gd name="p0x8" fmla="*/ 4235 w 4535"/>
              <a:gd name="p0y8" fmla="*/ 2085 h 2085"/>
              <a:gd name="p0x9" fmla="*/ 300 w 4535"/>
              <a:gd name="p0y9" fmla="*/ 2085 h 2085"/>
              <a:gd name="p0x10" fmla="*/ 134 w 4535"/>
              <a:gd name="p0y10" fmla="*/ 2085 h 2085"/>
              <a:gd name="p0x11" fmla="*/ 0 w 4535"/>
              <a:gd name="p0y11" fmla="*/ 1950 h 2085"/>
              <a:gd name="p0x12" fmla="*/ 0 w 4535"/>
              <a:gd name="p0y12" fmla="*/ 1785 h 2085"/>
              <a:gd name="p0x13" fmla="*/ 0 w 4535"/>
              <a:gd name="p0y13" fmla="*/ 300 h 2085"/>
              <a:gd name="p0x14" fmla="*/ 0 w 4535"/>
              <a:gd name="p0y14" fmla="*/ 134 h 2085"/>
              <a:gd name="p0x15" fmla="*/ 134 w 4535"/>
              <a:gd name="p0y15" fmla="*/ 0 h 2085"/>
              <a:gd name="p0x16" fmla="*/ 300 w 4535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492672" y="5424488"/>
            <a:ext cx="856507" cy="4619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15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006279" y="5510213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亿元</a:t>
            </a:r>
            <a:endParaRPr sz="21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1202160" y="5943600"/>
            <a:ext cx="1799558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年中国市场规模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3655695" y="5147945"/>
            <a:ext cx="2880360" cy="1323975"/>
          </a:xfrm>
          <a:custGeom>
            <a:avLst/>
            <a:gdLst>
              <a:gd name="sw" fmla="*/ 1 w 4535"/>
              <a:gd name="sh" fmla="*/ 1 h 2085"/>
              <a:gd name="mins" fmla="min sw sh"/>
              <a:gd name="dsw" fmla="+- 0 sw mins"/>
              <a:gd name="dsh" fmla="+- 0 sh mins"/>
              <a:gd name="p0x0" fmla="*/ 300 w 4535"/>
              <a:gd name="p0y0" fmla="*/ 0 h 2085"/>
              <a:gd name="p0x1" fmla="*/ 4235 w 4535"/>
              <a:gd name="p0y1" fmla="*/ 0 h 2085"/>
              <a:gd name="p0x2" fmla="*/ 4400 w 4535"/>
              <a:gd name="p0y2" fmla="*/ 0 h 2085"/>
              <a:gd name="p0x3" fmla="*/ 4535 w 4535"/>
              <a:gd name="p0y3" fmla="*/ 134 h 2085"/>
              <a:gd name="p0x4" fmla="*/ 4535 w 4535"/>
              <a:gd name="p0y4" fmla="*/ 300 h 2085"/>
              <a:gd name="p0x5" fmla="*/ 4535 w 4535"/>
              <a:gd name="p0y5" fmla="*/ 1785 h 2085"/>
              <a:gd name="p0x6" fmla="*/ 4535 w 4535"/>
              <a:gd name="p0y6" fmla="*/ 1950 h 2085"/>
              <a:gd name="p0x7" fmla="*/ 4400 w 4535"/>
              <a:gd name="p0y7" fmla="*/ 2085 h 2085"/>
              <a:gd name="p0x8" fmla="*/ 4235 w 4535"/>
              <a:gd name="p0y8" fmla="*/ 2085 h 2085"/>
              <a:gd name="p0x9" fmla="*/ 300 w 4535"/>
              <a:gd name="p0y9" fmla="*/ 2085 h 2085"/>
              <a:gd name="p0x10" fmla="*/ 134 w 4535"/>
              <a:gd name="p0y10" fmla="*/ 2085 h 2085"/>
              <a:gd name="p0x11" fmla="*/ 0 w 4535"/>
              <a:gd name="p0y11" fmla="*/ 1950 h 2085"/>
              <a:gd name="p0x12" fmla="*/ 0 w 4535"/>
              <a:gd name="p0y12" fmla="*/ 1785 h 2085"/>
              <a:gd name="p0x13" fmla="*/ 0 w 4535"/>
              <a:gd name="p0y13" fmla="*/ 300 h 2085"/>
              <a:gd name="p0x14" fmla="*/ 0 w 4535"/>
              <a:gd name="p0y14" fmla="*/ 134 h 2085"/>
              <a:gd name="p0x15" fmla="*/ 134 w 4535"/>
              <a:gd name="p0y15" fmla="*/ 0 h 2085"/>
              <a:gd name="p0x16" fmla="*/ 300 w 4535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4453757" y="5424488"/>
            <a:ext cx="1094260" cy="4619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820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5205117" y="5510213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万台</a:t>
            </a:r>
            <a:endParaRPr sz="21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4367812" y="5943600"/>
            <a:ext cx="1628108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2020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年预计出货量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6754495" y="1109345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6950075" y="17208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7082580" y="1793586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7521845" y="1705956"/>
            <a:ext cx="389863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1991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7521845" y="2029806"/>
            <a:ext cx="389863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Virtuality 1000CS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实现消费级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重大飞跃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6950075" y="24714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7082580" y="2544127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7521845" y="2456498"/>
            <a:ext cx="389863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1992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7521845" y="2780348"/>
            <a:ext cx="389863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电影《割草人》热播，普及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概念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4"/>
            </p:custDataLst>
          </p:nvPr>
        </p:nvSpPr>
        <p:spPr>
          <a:xfrm>
            <a:off x="6754495" y="3900170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6950345" y="4209097"/>
            <a:ext cx="447013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如今产品涌现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6950075" y="4662170"/>
            <a:ext cx="4470400" cy="419100"/>
          </a:xfrm>
          <a:custGeom>
            <a:avLst/>
            <a:gdLst>
              <a:gd name="sw" fmla="*/ 1 w 7039"/>
              <a:gd name="sh" fmla="*/ 1 h 660"/>
              <a:gd name="mins" fmla="min sw sh"/>
              <a:gd name="dsw" fmla="+- 0 sw mins"/>
              <a:gd name="dsh" fmla="+- 0 sh mins"/>
              <a:gd name="p0x0" fmla="*/ 180 w 7039"/>
              <a:gd name="p0y0" fmla="*/ 0 h 660"/>
              <a:gd name="p0x1" fmla="*/ 6859 w 7039"/>
              <a:gd name="p0y1" fmla="*/ 0 h 660"/>
              <a:gd name="p0x2" fmla="*/ 6958 w 7039"/>
              <a:gd name="p0y2" fmla="*/ 0 h 660"/>
              <a:gd name="p0x3" fmla="*/ 7039 w 7039"/>
              <a:gd name="p0y3" fmla="*/ 80 h 660"/>
              <a:gd name="p0x4" fmla="*/ 7039 w 7039"/>
              <a:gd name="p0y4" fmla="*/ 180 h 660"/>
              <a:gd name="p0x5" fmla="*/ 7039 w 7039"/>
              <a:gd name="p0y5" fmla="*/ 480 h 660"/>
              <a:gd name="p0x6" fmla="*/ 7039 w 7039"/>
              <a:gd name="p0y6" fmla="*/ 579 h 660"/>
              <a:gd name="p0x7" fmla="*/ 6958 w 7039"/>
              <a:gd name="p0y7" fmla="*/ 660 h 660"/>
              <a:gd name="p0x8" fmla="*/ 6859 w 7039"/>
              <a:gd name="p0y8" fmla="*/ 660 h 660"/>
              <a:gd name="p0x9" fmla="*/ 180 w 7039"/>
              <a:gd name="p0y9" fmla="*/ 660 h 660"/>
              <a:gd name="p0x10" fmla="*/ 80 w 7039"/>
              <a:gd name="p0y10" fmla="*/ 660 h 660"/>
              <a:gd name="p0x11" fmla="*/ 0 w 7039"/>
              <a:gd name="p0y11" fmla="*/ 579 h 660"/>
              <a:gd name="p0x12" fmla="*/ 0 w 7039"/>
              <a:gd name="p0y12" fmla="*/ 480 h 660"/>
              <a:gd name="p0x13" fmla="*/ 0 w 7039"/>
              <a:gd name="p0y13" fmla="*/ 180 h 660"/>
              <a:gd name="p0x14" fmla="*/ 0 w 7039"/>
              <a:gd name="p0y14" fmla="*/ 80 h 660"/>
              <a:gd name="p0x15" fmla="*/ 80 w 7039"/>
              <a:gd name="p0y15" fmla="*/ 0 h 660"/>
              <a:gd name="p0x16" fmla="*/ 180 w 7039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7064375" y="47383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t="-30000" b="-30000"/>
          <a:stretch>
            <a:fillRect/>
          </a:stretch>
        </p:blipFill>
        <p:spPr>
          <a:xfrm>
            <a:off x="7112000" y="4795520"/>
            <a:ext cx="171450" cy="1524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1"/>
            </p:custDataLst>
          </p:nvPr>
        </p:nvSpPr>
        <p:spPr>
          <a:xfrm>
            <a:off x="7407545" y="4745831"/>
            <a:ext cx="10261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HTC Vive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2"/>
            </p:custDataLst>
          </p:nvPr>
        </p:nvSpPr>
        <p:spPr>
          <a:xfrm>
            <a:off x="6950075" y="5195570"/>
            <a:ext cx="4470400" cy="419100"/>
          </a:xfrm>
          <a:custGeom>
            <a:avLst/>
            <a:gdLst>
              <a:gd name="sw" fmla="*/ 1 w 7039"/>
              <a:gd name="sh" fmla="*/ 1 h 660"/>
              <a:gd name="mins" fmla="min sw sh"/>
              <a:gd name="dsw" fmla="+- 0 sw mins"/>
              <a:gd name="dsh" fmla="+- 0 sh mins"/>
              <a:gd name="p0x0" fmla="*/ 180 w 7039"/>
              <a:gd name="p0y0" fmla="*/ 0 h 660"/>
              <a:gd name="p0x1" fmla="*/ 6859 w 7039"/>
              <a:gd name="p0y1" fmla="*/ 0 h 660"/>
              <a:gd name="p0x2" fmla="*/ 6958 w 7039"/>
              <a:gd name="p0y2" fmla="*/ 0 h 660"/>
              <a:gd name="p0x3" fmla="*/ 7039 w 7039"/>
              <a:gd name="p0y3" fmla="*/ 80 h 660"/>
              <a:gd name="p0x4" fmla="*/ 7039 w 7039"/>
              <a:gd name="p0y4" fmla="*/ 180 h 660"/>
              <a:gd name="p0x5" fmla="*/ 7039 w 7039"/>
              <a:gd name="p0y5" fmla="*/ 480 h 660"/>
              <a:gd name="p0x6" fmla="*/ 7039 w 7039"/>
              <a:gd name="p0y6" fmla="*/ 579 h 660"/>
              <a:gd name="p0x7" fmla="*/ 6958 w 7039"/>
              <a:gd name="p0y7" fmla="*/ 660 h 660"/>
              <a:gd name="p0x8" fmla="*/ 6859 w 7039"/>
              <a:gd name="p0y8" fmla="*/ 660 h 660"/>
              <a:gd name="p0x9" fmla="*/ 180 w 7039"/>
              <a:gd name="p0y9" fmla="*/ 660 h 660"/>
              <a:gd name="p0x10" fmla="*/ 80 w 7039"/>
              <a:gd name="p0y10" fmla="*/ 660 h 660"/>
              <a:gd name="p0x11" fmla="*/ 0 w 7039"/>
              <a:gd name="p0y11" fmla="*/ 579 h 660"/>
              <a:gd name="p0x12" fmla="*/ 0 w 7039"/>
              <a:gd name="p0y12" fmla="*/ 480 h 660"/>
              <a:gd name="p0x13" fmla="*/ 0 w 7039"/>
              <a:gd name="p0y13" fmla="*/ 180 h 660"/>
              <a:gd name="p0x14" fmla="*/ 0 w 7039"/>
              <a:gd name="p0y14" fmla="*/ 80 h 660"/>
              <a:gd name="p0x15" fmla="*/ 80 w 7039"/>
              <a:gd name="p0y15" fmla="*/ 0 h 660"/>
              <a:gd name="p0x16" fmla="*/ 180 w 7039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33"/>
            </p:custDataLst>
          </p:nvPr>
        </p:nvSpPr>
        <p:spPr>
          <a:xfrm>
            <a:off x="7064375" y="52717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t="-7143" b="-7143"/>
          <a:stretch>
            <a:fillRect/>
          </a:stretch>
        </p:blipFill>
        <p:spPr>
          <a:xfrm>
            <a:off x="7112000" y="5328920"/>
            <a:ext cx="171450" cy="15240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37"/>
            </p:custDataLst>
          </p:nvPr>
        </p:nvSpPr>
        <p:spPr>
          <a:xfrm>
            <a:off x="7407545" y="5279231"/>
            <a:ext cx="1176938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Oculus Rift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8"/>
            </p:custDataLst>
          </p:nvPr>
        </p:nvSpPr>
        <p:spPr>
          <a:xfrm>
            <a:off x="6950075" y="5728970"/>
            <a:ext cx="4470400" cy="419100"/>
          </a:xfrm>
          <a:custGeom>
            <a:avLst/>
            <a:gdLst>
              <a:gd name="sw" fmla="*/ 1 w 7039"/>
              <a:gd name="sh" fmla="*/ 1 h 660"/>
              <a:gd name="mins" fmla="min sw sh"/>
              <a:gd name="dsw" fmla="+- 0 sw mins"/>
              <a:gd name="dsh" fmla="+- 0 sh mins"/>
              <a:gd name="p0x0" fmla="*/ 180 w 7039"/>
              <a:gd name="p0y0" fmla="*/ 0 h 660"/>
              <a:gd name="p0x1" fmla="*/ 6859 w 7039"/>
              <a:gd name="p0y1" fmla="*/ 0 h 660"/>
              <a:gd name="p0x2" fmla="*/ 6958 w 7039"/>
              <a:gd name="p0y2" fmla="*/ 0 h 660"/>
              <a:gd name="p0x3" fmla="*/ 7039 w 7039"/>
              <a:gd name="p0y3" fmla="*/ 80 h 660"/>
              <a:gd name="p0x4" fmla="*/ 7039 w 7039"/>
              <a:gd name="p0y4" fmla="*/ 180 h 660"/>
              <a:gd name="p0x5" fmla="*/ 7039 w 7039"/>
              <a:gd name="p0y5" fmla="*/ 480 h 660"/>
              <a:gd name="p0x6" fmla="*/ 7039 w 7039"/>
              <a:gd name="p0y6" fmla="*/ 579 h 660"/>
              <a:gd name="p0x7" fmla="*/ 6958 w 7039"/>
              <a:gd name="p0y7" fmla="*/ 660 h 660"/>
              <a:gd name="p0x8" fmla="*/ 6859 w 7039"/>
              <a:gd name="p0y8" fmla="*/ 660 h 660"/>
              <a:gd name="p0x9" fmla="*/ 180 w 7039"/>
              <a:gd name="p0y9" fmla="*/ 660 h 660"/>
              <a:gd name="p0x10" fmla="*/ 80 w 7039"/>
              <a:gd name="p0y10" fmla="*/ 660 h 660"/>
              <a:gd name="p0x11" fmla="*/ 0 w 7039"/>
              <a:gd name="p0y11" fmla="*/ 579 h 660"/>
              <a:gd name="p0x12" fmla="*/ 0 w 7039"/>
              <a:gd name="p0y12" fmla="*/ 480 h 660"/>
              <a:gd name="p0x13" fmla="*/ 0 w 7039"/>
              <a:gd name="p0y13" fmla="*/ 180 h 660"/>
              <a:gd name="p0x14" fmla="*/ 0 w 7039"/>
              <a:gd name="p0y14" fmla="*/ 80 h 660"/>
              <a:gd name="p0x15" fmla="*/ 80 w 7039"/>
              <a:gd name="p0y15" fmla="*/ 0 h 660"/>
              <a:gd name="p0x16" fmla="*/ 180 w 7039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39"/>
            </p:custDataLst>
          </p:nvPr>
        </p:nvSpPr>
        <p:spPr>
          <a:xfrm>
            <a:off x="7064375" y="58051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4545" r="-4545"/>
          <a:stretch>
            <a:fillRect/>
          </a:stretch>
        </p:blipFill>
        <p:spPr>
          <a:xfrm>
            <a:off x="7140575" y="5862320"/>
            <a:ext cx="114300" cy="15240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43"/>
            </p:custDataLst>
          </p:nvPr>
        </p:nvSpPr>
        <p:spPr>
          <a:xfrm>
            <a:off x="7407545" y="5812631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暴风魔镜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4302760" y="3530600"/>
            <a:ext cx="7348855" cy="1524000"/>
          </a:xfrm>
        </p:spPr>
        <p:txBody>
          <a:bodyPr>
            <a:normAutofit/>
          </a:bodyPr>
          <a:p>
            <a:r>
              <a:rPr lang="zh-CN" altLang="en-US"/>
              <a:t>虚拟现实技术的分类与特征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副标题"/>
  <p:tag name="KSO_WM_UNIT_NOCLEAR" val="0"/>
  <p:tag name="KSO_WM_UNIT_VALUE" val="10"/>
  <p:tag name="KSO_WM_UNIT_TYPE" val="b"/>
  <p:tag name="KSO_WM_UNIT_INDEX" val="1"/>
  <p:tag name="KSO_WM_TEMPLATE_INDEX" val="40490181"/>
  <p:tag name="KSO_WM_TEMPLATE_CATEGORY" val="custom"/>
</p:tagLst>
</file>

<file path=ppt/tags/tag1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1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2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2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22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2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3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4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4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4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4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4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  <p:tag name="KSO_WM_UNIT_ISNUMDGMTITLE" val="0"/>
  <p:tag name="KSO_WM_TEMPLATE_INDEX" val="40490181"/>
  <p:tag name="KSO_WM_TEMPLATE_CATEGORY" val="custom"/>
</p:tagLst>
</file>

<file path=ppt/tags/tag15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5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5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5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5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5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5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5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5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  <p:tag name="KSO_WM_UNIT_ISNUMDGMTITLE" val="0"/>
  <p:tag name="KSO_WM_TEMPLATE_INDEX" val="40490181"/>
  <p:tag name="KSO_WM_TEMPLATE_CATEGORY" val="custom"/>
</p:tagLst>
</file>

<file path=ppt/tags/tag16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6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6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6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6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6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6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6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6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6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7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7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7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7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7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7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7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7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7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8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8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8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8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8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8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8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8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8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8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9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9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92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9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9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9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96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9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98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0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0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0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0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0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0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0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0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1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1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1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1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1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1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1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1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1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1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ISNUMDGMTITLE" val="0"/>
  <p:tag name="KSO_WM_TEMPLATE_INDEX" val="40490181"/>
  <p:tag name="KSO_WM_TEMPLATE_CATEGORY" val="custom"/>
</p:tagLst>
</file>

<file path=ppt/tags/tag22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2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2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2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2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2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2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2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2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2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3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3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3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3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3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3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3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3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3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3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ISNUMDGMTITLE" val="0"/>
  <p:tag name="KSO_WM_TEMPLATE_INDEX" val="40490181"/>
  <p:tag name="KSO_WM_TEMPLATE_CATEGORY" val="custom"/>
</p:tagLst>
</file>

<file path=ppt/tags/tag24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4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4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4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4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4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4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4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4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24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5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5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5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25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5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5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5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25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5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25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6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2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2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263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26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6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6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267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26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6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7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7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7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7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7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7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7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7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7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7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8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8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8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8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8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8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8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8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8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8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9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9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9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9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9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9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9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9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9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0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0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0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0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0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0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0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0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0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1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1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1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1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1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1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1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1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1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1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2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2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2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23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32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2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2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27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32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2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3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3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3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3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3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3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3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3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3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3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4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4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4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4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4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4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4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4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4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4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35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5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5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5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5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5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5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5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5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5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6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6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6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6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6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6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6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6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6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6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7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7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7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7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7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7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7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7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7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7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8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8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8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8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8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8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8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8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8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8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39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9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9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9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9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9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9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9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9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9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40490181"/>
  <p:tag name="KSO_WM_TEMPLATE_CATEGORY" val="custom"/>
</p:tagLst>
</file>

<file path=ppt/tags/tag40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0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0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0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0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05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406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407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40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0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1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1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1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1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1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1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1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1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1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1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2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2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2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2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2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2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2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2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2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2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3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3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3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3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3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3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3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3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3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3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44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4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44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4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44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4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44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44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4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4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5.xml><?xml version="1.0" encoding="utf-8"?>
<p:tagLst xmlns:p="http://schemas.openxmlformats.org/presentationml/2006/main">
  <p:tag name="KSO_WM_UNIT_TYPE" val="i"/>
  <p:tag name="KSO_WM_UNIT_INDEX" val="1"/>
  <p:tag name="KSO_WM_UNIT_ID" val="_9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45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5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5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5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5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5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5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5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5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5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46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6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6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6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6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6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6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6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6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6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7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7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7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73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7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7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47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477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47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79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80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481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48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8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484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485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48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87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48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89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9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91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49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93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49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95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49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9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9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9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0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EXT_TYPE" val="1"/>
  <p:tag name="KSO_WM_UNIT_TYPE" val="f"/>
  <p:tag name="KSO_WM_FIGMA_FLAG" val="#fgm#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0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0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0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0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0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0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0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0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0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0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1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1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1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1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1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1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1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1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1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1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2.xml><?xml version="1.0" encoding="utf-8"?>
<p:tagLst xmlns:p="http://schemas.openxmlformats.org/presentationml/2006/main">
  <p:tag name="KSO_WM_UNIT_TYPE" val="f"/>
  <p:tag name="KSO_WM_BEAUTIFY_FLAG" val="#wm#"/>
  <p:tag name="KSO_WM_UNIT_INDEX" val="2"/>
  <p:tag name="KSO_WM_UNIT_SUBTYPE" val="b"/>
  <p:tag name="KSO_WM_UNIT_TEXT_TYPE" val="1"/>
  <p:tag name="KSO_WM_FIGMA_FLAG" val="#fgm#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2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2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2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2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2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2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2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2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2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2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3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3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3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3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3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3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3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3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3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3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54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4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4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4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4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4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4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4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4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4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5.xml><?xml version="1.0" encoding="utf-8"?>
<p:tagLst xmlns:p="http://schemas.openxmlformats.org/presentationml/2006/main">
  <p:tag name="KSO_WM_UNIT_TYPE" val="i"/>
  <p:tag name="KSO_WM_UNIT_INDEX" val="1"/>
  <p:tag name="KSO_WM_UNIT_ID" val="_10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55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5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5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5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5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5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5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57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58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59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6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561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5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63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64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56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6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6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6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6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7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7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7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7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7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7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76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57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7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7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80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58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82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58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8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8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8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8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8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8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9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9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9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9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9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9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9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9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9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9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0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0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0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0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0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0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0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0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0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0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1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1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1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1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1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1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1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1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1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1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2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2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2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2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2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2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2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2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2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2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3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3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3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3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3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63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3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3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3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3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4.xml><?xml version="1.0" encoding="utf-8"?>
<p:tagLst xmlns:p="http://schemas.openxmlformats.org/presentationml/2006/main">
  <p:tag name="KSO_WM_UNIT_TYPE" val="i"/>
  <p:tag name="KSO_WM_UNIT_INDEX" val="1"/>
  <p:tag name="KSO_WM_UNIT_ID" val="_11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640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64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4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4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64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64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46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64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4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4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65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5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5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5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5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5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5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5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5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5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  <p:tag name="KSO_WM_UNIT_ISNUMDGMTITLE" val="0"/>
  <p:tag name="KSO_WM_TEMPLATE_INDEX" val="40490181"/>
  <p:tag name="KSO_WM_TEMPLATE_CATEGORY" val="custom"/>
</p:tagLst>
</file>

<file path=ppt/tags/tag66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6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6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6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6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6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6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6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6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6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7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7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7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67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7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75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67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7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7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7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8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8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8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8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8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8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8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8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8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8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9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9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9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9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9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9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9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69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9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0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0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0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0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0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0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0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0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1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1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1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1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1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1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1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1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1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1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2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2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2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72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2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2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2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2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72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2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3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3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32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73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3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3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3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3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3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3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4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4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4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4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4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4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4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4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4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4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75ad16e1780735c0ed8d4d50eb33dc774dfec6d"/>
  <p:tag name="KSO_WM_NEWLAYOUT_ID" val="1"/>
</p:tagLst>
</file>

<file path=ppt/tags/tag75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5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5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5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5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5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5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5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5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5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6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6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76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6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6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6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6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6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6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6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77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7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7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7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7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7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7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7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7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7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8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8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8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8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8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8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8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78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8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9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9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9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79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9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9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9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9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9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9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.xml><?xml version="1.0" encoding="utf-8"?>
<p:tagLst xmlns:p="http://schemas.openxmlformats.org/presentationml/2006/main">
  <p:tag name="KSO_WM_UNIT_TYPE" val="i"/>
  <p:tag name="KSO_WM_UNIT_INDEX" val="1"/>
  <p:tag name="KSO_WM_UNIT_ID" val="_2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8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0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0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0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0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0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0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0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0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0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1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1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1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1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1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1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1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1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1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2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2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2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2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2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2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2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2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2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2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3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3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3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3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3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3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3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3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3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3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4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4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4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4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4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4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4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4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4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5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851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85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5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54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85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856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85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85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59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8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6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86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862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863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864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865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866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867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868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869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70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871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872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873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874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875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876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87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UNIT_PRESET_TEXT" val="THE END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878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UNIT_PRESET_TEXT" val="谢谢观看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879.xml><?xml version="1.0" encoding="utf-8"?>
<p:tagLst xmlns:p="http://schemas.openxmlformats.org/presentationml/2006/main">
  <p:tag name="KSO_WM_SLIDE_CONTENT_ORIENTATION" val="right"/>
  <p:tag name="KSO_WM_SLIDE_HAS_MASK" val="1"/>
  <p:tag name="KSO_WM_SLIDE_ITEM_CNT" val="0"/>
  <p:tag name="KSO_WM_SLIDE_TYPE" val="endPage"/>
  <p:tag name="KSO_WM_TEMPLATE_SUBCATEGORY" val="29"/>
  <p:tag name="KSO_WM_BEAUTIFY_FLAG" val="#wm#"/>
  <p:tag name="KSO_WM_TEMPLATE_SLIDE_ID" val="slide_1063af8cf8ca2a89"/>
  <p:tag name="KSO_WM_TEMPLATE_INDEX" val="40490181"/>
  <p:tag name="KSO_WM_TEMPLATE_CATEGORY" val="custom"/>
  <p:tag name="KSO_WM_SLIDE_INDEX" val="5"/>
  <p:tag name="KSO_WM_SLIDE_ID" val="custom40490181_9"/>
  <p:tag name="KSO_WM_TEMPLATE_MASTER_TYPE" val="0"/>
  <p:tag name="KSO_WM_SLIDE_LAYOUT" val="a_b"/>
  <p:tag name="KSO_WM_SLIDE_LAYOUT_CNT" val="1_1"/>
  <p:tag name="KSO_WM_TAG_VERSION" val="3.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0"/>
  <p:tag name="KSO_WM_TEMPLATE_CATEGORY" val="custom"/>
  <p:tag name="KSO_WM_TEMPLATE_INDEX" val="40490181"/>
</p:tagLst>
</file>

<file path=ppt/tags/tag880.xml><?xml version="1.0" encoding="utf-8"?>
<p:tagLst xmlns:p="http://schemas.openxmlformats.org/presentationml/2006/main">
  <p:tag name="COMMONDATA" val="eyJoZGlkIjoiYWNlODEyNTNiZDQ3MjQ0NmY3YjE0ZDg1M2FjNGU2ODIifQ==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40490181"/>
  <p:tag name="KSO_WM_UNIT_ISNUMDGMTITLE" val="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INDEX" val="40490181"/>
  <p:tag name="KSO_WM_TEMPLATE_CATEGORY" val="custom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  <p:tag name="KSO_WM_UNIT_ISNUMDGMTITLE" val="0"/>
  <p:tag name="KSO_WM_UNIT_NOCLEAR" val="0"/>
  <p:tag name="KSO_WM_TEMPLATE_INDEX" val="40490181"/>
  <p:tag name="KSO_WM_TEMPLATE_CATEGORY" val="custom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95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TEMPLATE_MASTER_TYPE" val="0"/>
  <p:tag name="KSO_WM_TAG_VERSION" val="3.0"/>
</p:tagLst>
</file>

<file path=ppt/tags/tag96.xml><?xml version="1.0" encoding="utf-8"?>
<p:tagLst xmlns:p="http://schemas.openxmlformats.org/presentationml/2006/main">
  <p:tag name="KSO_WM_AITEMPLATE_STYLE_ID" val="69796632507"/>
</p:tagLst>
</file>

<file path=ppt/tags/tag9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UNIT_PRESET_TEXT" val="单击此处&#10;添加文档标题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9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SLIDE_INDEX" val="1"/>
  <p:tag name="KSO_WM_SLIDE_ID" val="custom40490181_1"/>
  <p:tag name="KSO_WM_TEMPLATE_MASTER_TYPE" val="0"/>
  <p:tag name="KSO_WM_SLIDE_LAYOUT" val="a_f"/>
  <p:tag name="KSO_WM_SLIDE_LAYOUT_CNT" val="1_2"/>
  <p:tag name="KSO_WM_TAG_VERSION" val="3.0"/>
</p:tagLst>
</file>

<file path=ppt/tags/tag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heme/theme1.xml><?xml version="1.0" encoding="utf-8"?>
<a:theme xmlns:a="http://schemas.openxmlformats.org/drawingml/2006/main" name="Office 主题​​">
  <a:themeElements>
    <a:clrScheme name="自定义 2528">
      <a:dk1>
        <a:srgbClr val="000000"/>
      </a:dk1>
      <a:lt1>
        <a:srgbClr val="FFFFFF"/>
      </a:lt1>
      <a:dk2>
        <a:srgbClr val="001446"/>
      </a:dk2>
      <a:lt2>
        <a:srgbClr val="EEF5FF"/>
      </a:lt2>
      <a:accent1>
        <a:srgbClr val="4769E6"/>
      </a:accent1>
      <a:accent2>
        <a:srgbClr val="367DCE"/>
      </a:accent2>
      <a:accent3>
        <a:srgbClr val="2590B7"/>
      </a:accent3>
      <a:accent4>
        <a:srgbClr val="2B89B7"/>
      </a:accent4>
      <a:accent5>
        <a:srgbClr val="4A68CE"/>
      </a:accent5>
      <a:accent6>
        <a:srgbClr val="6947D2"/>
      </a:accent6>
      <a:hlink>
        <a:srgbClr val="304FFE"/>
      </a:hlink>
      <a:folHlink>
        <a:srgbClr val="492067"/>
      </a:folHlink>
    </a:clrScheme>
    <a:fontScheme name="自定义 7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4838</Words>
  <Application>WPS 演示</Application>
  <PresentationFormat>宽屏</PresentationFormat>
  <Paragraphs>762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汉仪中黑 简</vt:lpstr>
      <vt:lpstr>黑体</vt:lpstr>
      <vt:lpstr>微软雅黑</vt:lpstr>
      <vt:lpstr>Arial Unicode MS</vt:lpstr>
      <vt:lpstr>等线</vt:lpstr>
      <vt:lpstr>Office 主题​​</vt:lpstr>
      <vt:lpstr>体验虚拟现实技术</vt:lpstr>
      <vt:lpstr>PowerPoint 演示文稿</vt:lpstr>
      <vt:lpstr>VR定义与发展历程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虚拟现实技术的分类与特征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VR关键技术体系</vt:lpstr>
      <vt:lpstr>PowerPoint 演示文稿</vt:lpstr>
      <vt:lpstr>PowerPoint 演示文稿</vt:lpstr>
      <vt:lpstr>PowerPoint 演示文稿</vt:lpstr>
      <vt:lpstr>PowerPoint 演示文稿</vt:lpstr>
      <vt:lpstr>VR应用领域全景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VR开发引擎与AR拓展</vt:lpstr>
      <vt:lpstr>PowerPoint 演示文稿</vt:lpstr>
      <vt:lpstr>PowerPoint 演示文稿</vt:lpstr>
      <vt:lpstr>PowerPoint 演示文稿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项目7 体验虚拟现实技术</dc:title>
  <dc:creator>O365</dc:creator>
  <cp:lastModifiedBy>丹丹</cp:lastModifiedBy>
  <cp:revision>1</cp:revision>
  <dcterms:created xsi:type="dcterms:W3CDTF">2026-07-24T13:43:53Z</dcterms:created>
  <dcterms:modified xsi:type="dcterms:W3CDTF">2026-07-24T13:43:53Z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1B6BED0158131712940E626AC7EC43AB_41</vt:lpwstr>
  </property>
  <property fmtid="{D5CDD505-2E9C-101B-9397-08002B2CF9AE}" pid="3" name="KSOProductBuildVer">
    <vt:lpwstr>2052-12.1.0.23542</vt:lpwstr>
  </property>
  <property fmtid="{D5CDD505-2E9C-101B-9397-08002B2CF9AE}" pid="4" name="KSOTemplateUUID">
    <vt:lpwstr>v1.0_ai_69796632507</vt:lpwstr>
  </property>
  <property fmtid="{D5CDD505-2E9C-101B-9397-08002B2CF9AE}" pid="5" name="intentionCode">
    <vt:lpwstr>wps_wpp_generate_html_ppt_doc</vt:lpwstr>
  </property>
  <property fmtid="{D5CDD505-2E9C-101B-9397-08002B2CF9AE}" pid="6" name="KSOAIPPTCode">
    <vt:lpwstr>GDwBglRlEpiDYrY9xXxncRhnz3TKOslFwGS2kIR9Kq2svbytjVwkRGWxbFI5OQVs+6CLelkSYKKUq5crpAJkak+YBPWN5YLtG0zNTrS9G8GgMkpg9M4w972y4MWFZXh3SUBLVY4Hm0F5ul78tK7twvzbQXs9Ls9FlYECR8bQ0vpIrXeV8U7ZSMF0O9Bya97mL7LmXYOH3vF7of3BukQ92NbK6UYAJ2ccZnZNnS6svQvEg1a0oxQf+VkHUEShCaRvPTgtKNyAyjdEHxNy2VXluO5MG27CANPHoCuCBwg+iWQCM1010JecpkIgByynS3qVuYRNRwn8v89x876TsxLxqw==</vt:lpwstr>
  </property>
</Properties>
</file>