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media/image10.svg" ContentType="image/svg+xml"/>
  <Override PartName="/ppt/media/image101.svg" ContentType="image/svg+xml"/>
  <Override PartName="/ppt/media/image103.svg" ContentType="image/svg+xml"/>
  <Override PartName="/ppt/media/image105.svg" ContentType="image/svg+xml"/>
  <Override PartName="/ppt/media/image107.svg" ContentType="image/svg+xml"/>
  <Override PartName="/ppt/media/image110.svg" ContentType="image/svg+xml"/>
  <Override PartName="/ppt/media/image112.svg" ContentType="image/svg+xml"/>
  <Override PartName="/ppt/media/image114.svg" ContentType="image/svg+xml"/>
  <Override PartName="/ppt/media/image116.svg" ContentType="image/svg+xml"/>
  <Override PartName="/ppt/media/image118.svg" ContentType="image/svg+xml"/>
  <Override PartName="/ppt/media/image12.svg" ContentType="image/svg+xml"/>
  <Override PartName="/ppt/media/image120.svg" ContentType="image/svg+xml"/>
  <Override PartName="/ppt/media/image122.svg" ContentType="image/svg+xml"/>
  <Override PartName="/ppt/media/image124.svg" ContentType="image/svg+xml"/>
  <Override PartName="/ppt/media/image127.svg" ContentType="image/svg+xml"/>
  <Override PartName="/ppt/media/image129.svg" ContentType="image/svg+xml"/>
  <Override PartName="/ppt/media/image131.svg" ContentType="image/svg+xml"/>
  <Override PartName="/ppt/media/image134.svg" ContentType="image/svg+xml"/>
  <Override PartName="/ppt/media/image136.svg" ContentType="image/svg+xml"/>
  <Override PartName="/ppt/media/image139.svg" ContentType="image/svg+xml"/>
  <Override PartName="/ppt/media/image14.svg" ContentType="image/svg+xml"/>
  <Override PartName="/ppt/media/image141.svg" ContentType="image/svg+xml"/>
  <Override PartName="/ppt/media/image143.svg" ContentType="image/svg+xml"/>
  <Override PartName="/ppt/media/image145.svg" ContentType="image/svg+xml"/>
  <Override PartName="/ppt/media/image147.svg" ContentType="image/svg+xml"/>
  <Override PartName="/ppt/media/image149.svg" ContentType="image/svg+xml"/>
  <Override PartName="/ppt/media/image151.svg" ContentType="image/svg+xml"/>
  <Override PartName="/ppt/media/image153.svg" ContentType="image/svg+xml"/>
  <Override PartName="/ppt/media/image156.svg" ContentType="image/svg+xml"/>
  <Override PartName="/ppt/media/image158.svg" ContentType="image/svg+xml"/>
  <Override PartName="/ppt/media/image16.svg" ContentType="image/svg+xml"/>
  <Override PartName="/ppt/media/image160.svg" ContentType="image/svg+xml"/>
  <Override PartName="/ppt/media/image162.svg" ContentType="image/svg+xml"/>
  <Override PartName="/ppt/media/image164.svg" ContentType="image/svg+xml"/>
  <Override PartName="/ppt/media/image166.svg" ContentType="image/svg+xml"/>
  <Override PartName="/ppt/media/image168.svg" ContentType="image/svg+xml"/>
  <Override PartName="/ppt/media/image170.svg" ContentType="image/svg+xml"/>
  <Override PartName="/ppt/media/image172.svg" ContentType="image/svg+xml"/>
  <Override PartName="/ppt/media/image174.svg" ContentType="image/svg+xml"/>
  <Override PartName="/ppt/media/image176.svg" ContentType="image/svg+xml"/>
  <Override PartName="/ppt/media/image178.svg" ContentType="image/svg+xml"/>
  <Override PartName="/ppt/media/image18.svg" ContentType="image/svg+xml"/>
  <Override PartName="/ppt/media/image180.svg" ContentType="image/svg+xml"/>
  <Override PartName="/ppt/media/image182.svg" ContentType="image/svg+xml"/>
  <Override PartName="/ppt/media/image184.svg" ContentType="image/svg+xml"/>
  <Override PartName="/ppt/media/image186.svg" ContentType="image/svg+xml"/>
  <Override PartName="/ppt/media/image187.svg" ContentType="image/svg+xml"/>
  <Override PartName="/ppt/media/image189.svg" ContentType="image/svg+xml"/>
  <Override PartName="/ppt/media/image191.svg" ContentType="image/svg+xml"/>
  <Override PartName="/ppt/media/image193.svg" ContentType="image/svg+xml"/>
  <Override PartName="/ppt/media/image195.svg" ContentType="image/svg+xml"/>
  <Override PartName="/ppt/media/image196.svg" ContentType="image/svg+xml"/>
  <Override PartName="/ppt/media/image198.svg" ContentType="image/svg+xml"/>
  <Override PartName="/ppt/media/image20.svg" ContentType="image/svg+xml"/>
  <Override PartName="/ppt/media/image200.svg" ContentType="image/svg+xml"/>
  <Override PartName="/ppt/media/image202.svg" ContentType="image/svg+xml"/>
  <Override PartName="/ppt/media/image204.svg" ContentType="image/svg+xml"/>
  <Override PartName="/ppt/media/image206.svg" ContentType="image/svg+xml"/>
  <Override PartName="/ppt/media/image208.svg" ContentType="image/svg+xml"/>
  <Override PartName="/ppt/media/image210.svg" ContentType="image/svg+xml"/>
  <Override PartName="/ppt/media/image212.svg" ContentType="image/svg+xml"/>
  <Override PartName="/ppt/media/image214.svg" ContentType="image/svg+xml"/>
  <Override PartName="/ppt/media/image216.svg" ContentType="image/svg+xml"/>
  <Override PartName="/ppt/media/image218.svg" ContentType="image/svg+xml"/>
  <Override PartName="/ppt/media/image22.svg" ContentType="image/svg+xml"/>
  <Override PartName="/ppt/media/image220.svg" ContentType="image/svg+xml"/>
  <Override PartName="/ppt/media/image222.svg" ContentType="image/svg+xml"/>
  <Override PartName="/ppt/media/image224.svg" ContentType="image/svg+xml"/>
  <Override PartName="/ppt/media/image225.svg" ContentType="image/svg+xml"/>
  <Override PartName="/ppt/media/image226.svg" ContentType="image/svg+xml"/>
  <Override PartName="/ppt/media/image228.svg" ContentType="image/svg+xml"/>
  <Override PartName="/ppt/media/image230.svg" ContentType="image/svg+xml"/>
  <Override PartName="/ppt/media/image232.svg" ContentType="image/svg+xml"/>
  <Override PartName="/ppt/media/image234.svg" ContentType="image/svg+xml"/>
  <Override PartName="/ppt/media/image235.svg" ContentType="image/svg+xml"/>
  <Override PartName="/ppt/media/image236.svg" ContentType="image/svg+xml"/>
  <Override PartName="/ppt/media/image238.svg" ContentType="image/svg+xml"/>
  <Override PartName="/ppt/media/image24.svg" ContentType="image/svg+xml"/>
  <Override PartName="/ppt/media/image240.svg" ContentType="image/svg+xml"/>
  <Override PartName="/ppt/media/image242.svg" ContentType="image/svg+xml"/>
  <Override PartName="/ppt/media/image244.svg" ContentType="image/svg+xml"/>
  <Override PartName="/ppt/media/image246.svg" ContentType="image/svg+xml"/>
  <Override PartName="/ppt/media/image248.svg" ContentType="image/svg+xml"/>
  <Override PartName="/ppt/media/image250.svg" ContentType="image/svg+xml"/>
  <Override PartName="/ppt/media/image252.svg" ContentType="image/svg+xml"/>
  <Override PartName="/ppt/media/image254.svg" ContentType="image/svg+xml"/>
  <Override PartName="/ppt/media/image256.svg" ContentType="image/svg+xml"/>
  <Override PartName="/ppt/media/image258.svg" ContentType="image/svg+xml"/>
  <Override PartName="/ppt/media/image26.svg" ContentType="image/svg+xml"/>
  <Override PartName="/ppt/media/image260.svg" ContentType="image/svg+xml"/>
  <Override PartName="/ppt/media/image262.svg" ContentType="image/svg+xml"/>
  <Override PartName="/ppt/media/image264.svg" ContentType="image/svg+xml"/>
  <Override PartName="/ppt/media/image266.svg" ContentType="image/svg+xml"/>
  <Override PartName="/ppt/media/image268.svg" ContentType="image/svg+xml"/>
  <Override PartName="/ppt/media/image270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68.svg" ContentType="image/svg+xml"/>
  <Override PartName="/ppt/media/image70.svg" ContentType="image/svg+xml"/>
  <Override PartName="/ppt/media/image72.svg" ContentType="image/svg+xml"/>
  <Override PartName="/ppt/media/image74.svg" ContentType="image/svg+xml"/>
  <Override PartName="/ppt/media/image76.svg" ContentType="image/svg+xml"/>
  <Override PartName="/ppt/media/image78.svg" ContentType="image/svg+xml"/>
  <Override PartName="/ppt/media/image8.svg" ContentType="image/svg+xml"/>
  <Override PartName="/ppt/media/image80.svg" ContentType="image/svg+xml"/>
  <Override PartName="/ppt/media/image82.svg" ContentType="image/svg+xml"/>
  <Override PartName="/ppt/media/image84.svg" ContentType="image/svg+xml"/>
  <Override PartName="/ppt/media/image86.svg" ContentType="image/svg+xml"/>
  <Override PartName="/ppt/media/image89.svg" ContentType="image/svg+xml"/>
  <Override PartName="/ppt/media/image91.svg" ContentType="image/svg+xml"/>
  <Override PartName="/ppt/media/image93.svg" ContentType="image/svg+xml"/>
  <Override PartName="/ppt/media/image95.svg" ContentType="image/svg+xml"/>
  <Override PartName="/ppt/media/image9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sldIdLst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870" autoAdjust="0"/>
    <p:restoredTop sz="94625" autoAdjust="0"/>
  </p:normalViewPr>
  <p:slideViewPr>
    <p:cSldViewPr snapToGrid="0" showGuides="1">
      <p:cViewPr>
        <p:scale>
          <a:sx n="100" d="100"/>
          <a:sy n="100" d="100"/>
        </p:scale>
        <p:origin x="1176" y="7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304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600" b="0" i="0" u="none" strike="noStrike" kern="1200" spc="0" baseline="0">
                <a:solidFill>
                  <a:scrgbClr r="0" g="700" b="612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  <a:r>
              <a:t>销售总价对比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销售经理A</c:v>
                </c:pt>
              </c:strCache>
            </c:strRef>
          </c:tx>
          <c:spPr>
            <a:solidFill>
              <a:scrgbClr r="6301" g="14126" b="79130">
                <a:alpha val="100000"/>
              </a:scrgbClr>
            </a:solidFill>
            <a:ln>
              <a:solidFill>
                <a:scrgbClr r="6301" g="14126" b="79130">
                  <a:alpha val="100000"/>
                </a:scrgb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rgbClr r="0" g="700" b="612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85</c:v>
                </c:pt>
                <c:pt idx="1">
                  <c:v>92</c:v>
                </c:pt>
                <c:pt idx="2">
                  <c:v>78</c:v>
                </c:pt>
                <c:pt idx="3">
                  <c:v>95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销售经理B</c:v>
                </c:pt>
              </c:strCache>
            </c:strRef>
          </c:tx>
          <c:spPr>
            <a:solidFill>
              <a:scrgbClr r="14126" g="6301" b="64448">
                <a:alpha val="100000"/>
              </a:scrgbClr>
            </a:solidFill>
            <a:ln>
              <a:solidFill>
                <a:scrgbClr r="14126" g="6301" b="64448">
                  <a:alpha val="100000"/>
                </a:scrgb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rgbClr r="0" g="700" b="612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72</c:v>
                </c:pt>
                <c:pt idx="1">
                  <c:v>88</c:v>
                </c:pt>
                <c:pt idx="2">
                  <c:v>65</c:v>
                </c:pt>
                <c:pt idx="3">
                  <c:v>82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销售经理C</c:v>
                </c:pt>
              </c:strCache>
            </c:strRef>
          </c:tx>
          <c:spPr>
            <a:solidFill>
              <a:scrgbClr r="1850" g="27889" b="47353">
                <a:alpha val="100000"/>
              </a:scrgbClr>
            </a:solidFill>
            <a:ln>
              <a:solidFill>
                <a:scrgbClr r="1850" g="27889" b="47353">
                  <a:alpha val="100000"/>
                </a:scrgb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rgbClr r="1850" g="27889" b="47353">
                      <a:alpha val="100000"/>
                    </a:scrgbClr>
                  </a:gs>
                  <a:gs pos="100000">
                    <a:scrgbClr r="1850" g="27889" b="47353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gradFill>
                <a:gsLst>
                  <a:gs pos="0">
                    <a:scrgbClr r="1850" g="27889" b="47353">
                      <a:alpha val="100000"/>
                    </a:scrgbClr>
                  </a:gs>
                  <a:gs pos="100000">
                    <a:scrgbClr r="1850" g="27889" b="47353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gradFill>
                <a:gsLst>
                  <a:gs pos="0">
                    <a:scrgbClr r="1850" g="27889" b="47353">
                      <a:alpha val="100000"/>
                    </a:scrgbClr>
                  </a:gs>
                  <a:gs pos="100000">
                    <a:scrgbClr r="1850" g="27889" b="47353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gradFill>
                <a:gsLst>
                  <a:gs pos="0">
                    <a:scrgbClr r="1850" g="27889" b="47353">
                      <a:alpha val="100000"/>
                    </a:scrgbClr>
                  </a:gs>
                  <a:gs pos="100000">
                    <a:scrgbClr r="1850" g="27889" b="47353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rgbClr r="0" g="700" b="6125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68</c:v>
                </c:pt>
                <c:pt idx="1">
                  <c:v>75</c:v>
                </c:pt>
                <c:pt idx="2">
                  <c:v>90</c:v>
                </c:pt>
                <c:pt idx="3">
                  <c:v>88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1"/>
        </c:dLbls>
        <c:gapWidth val="150"/>
        <c:overlap val="-30"/>
        <c:axId val="798382987"/>
        <c:axId val="509757904"/>
      </c:barChart>
      <c:catAx>
        <c:axId val="798382987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12700" cap="flat" cmpd="sng" algn="ctr">
            <a:solidFill>
              <a:scrgbClr r="80695" g="87137" b="95597">
                <a:alpha val="100000"/>
              </a:scrgb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rgbClr r="14703" g="21223" b="3185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</a:p>
        </c:txPr>
        <c:crossAx val="509757904"/>
        <c:crosses val="autoZero"/>
        <c:auto val="1"/>
        <c:lblAlgn val="ctr"/>
        <c:lblOffset val="100"/>
        <c:noMultiLvlLbl val="0"/>
      </c:catAx>
      <c:valAx>
        <c:axId val="509757904"/>
        <c:scaling>
          <c:orientation val="minMax"/>
          <c:max val="120"/>
          <c:min val="0"/>
        </c:scaling>
        <c:delete val="0"/>
        <c:axPos val="l"/>
        <c:majorGridlines>
          <c:spPr>
            <a:ln w="12700" cap="flat" cmpd="sng" algn="ctr">
              <a:solidFill>
                <a:scrgbClr r="80695" g="87137" b="95597">
                  <a:alpha val="100000"/>
                </a:scrgb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rgbClr r="14703" g="21223" b="3185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</a:p>
        </c:txPr>
        <c:crossAx val="798382987"/>
        <c:crosses val="autoZero"/>
        <c:crossBetween val="between"/>
        <c:majorUnit val="3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rgbClr r="4231" g="9306" b="18782">
                  <a:alpha val="100000"/>
                </a:scrgb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7a748260-f445-4db4-b5c6-ab8d053cf495}"/>
      </c:ext>
    </c:extLst>
  </c:chart>
  <c:spPr>
    <a:solidFill>
      <a:scrgbClr r="0" g="0" b="0">
        <a:alpha val="0"/>
      </a:scrgbClr>
    </a:solidFill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CE624-3660-4035-AB45-CE49DDC2C6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image" Target="../media/image1.png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2.jpe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8" Type="http://schemas.openxmlformats.org/officeDocument/2006/relationships/tags" Target="../tags/tag87.xml"/><Relationship Id="rId17" Type="http://schemas.openxmlformats.org/officeDocument/2006/relationships/tags" Target="../tags/tag86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1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jpe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5715"/>
            <a:ext cx="3731260" cy="681228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7" name="日期占位符 3"/>
          <p:cNvSpPr>
            <a:spLocks noGrp="1"/>
          </p:cNvSpPr>
          <p:nvPr userDrawn="1">
            <p:custDataLst>
              <p:tags r:id="rId6"/>
            </p:custDataLst>
          </p:nvPr>
        </p:nvSpPr>
        <p:spPr>
          <a:xfrm>
            <a:off x="965200" y="6483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idx="16388" hasCustomPrompt="1"/>
            <p:custDataLst>
              <p:tags r:id="rId11"/>
            </p:custDataLst>
          </p:nvPr>
        </p:nvSpPr>
        <p:spPr>
          <a:xfrm>
            <a:off x="4823883" y="3530600"/>
            <a:ext cx="6352117" cy="1524000"/>
          </a:xfrm>
          <a:noFill/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4800" b="0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fontAlgn="auto">
              <a:buClrTx/>
              <a:buSzTx/>
              <a:buFontTx/>
            </a:pPr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6389" hasCustomPrompt="1"/>
            <p:custDataLst>
              <p:tags r:id="rId12"/>
            </p:custDataLst>
          </p:nvPr>
        </p:nvSpPr>
        <p:spPr>
          <a:xfrm>
            <a:off x="9648825" y="1905000"/>
            <a:ext cx="1527175" cy="1524000"/>
          </a:xfrm>
          <a:noFill/>
        </p:spPr>
        <p:txBody>
          <a:bodyPr vert="horz" wrap="none" lIns="0" tIns="0" rIns="0" bIns="0" rtlCol="0" anchor="ctr" anchorCtr="0">
            <a:normAutofit/>
          </a:bodyPr>
          <a:lstStyle>
            <a:lvl1pPr marL="0" indent="0" algn="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7200" b="1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</a:defRPr>
            </a:lvl1pPr>
          </a:lstStyle>
          <a:p>
            <a:pPr marL="228600" marR="0" lvl="0" indent="-457200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01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904442" y="2667000"/>
            <a:ext cx="5449358" cy="457200"/>
          </a:xfrm>
        </p:spPr>
        <p:txBody>
          <a:bodyPr vert="horz" wrap="square" lIns="0" tIns="0" rIns="0" bIns="0" rtlCol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400" b="0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</a:defRPr>
            </a:lvl1pPr>
          </a:lstStyle>
          <a:p>
            <a:pPr marL="57150" marR="0" lvl="0" indent="-285750" algn="ctr" fontAlgn="auto"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THE END</a:t>
            </a:r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902678" y="3175000"/>
            <a:ext cx="5451122" cy="1016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400" b="1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algn="ctr" fontAlgn="auto">
              <a:lnSpc>
                <a:spcPct val="130000"/>
              </a:lnSpc>
              <a:buClrTx/>
              <a:buSzTx/>
              <a:buFontTx/>
            </a:pPr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0"/>
            <a:ext cx="3755555" cy="685559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034971" y="821367"/>
            <a:ext cx="7649029" cy="1183640"/>
          </a:xfrm>
          <a:noFill/>
        </p:spPr>
        <p:txBody>
          <a:bodyPr wrap="square" rtlCol="0" anchor="b" anchorCtr="0">
            <a:normAutofit/>
          </a:bodyPr>
          <a:lstStyle>
            <a:lvl1pPr algn="ctr">
              <a:def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4034970" y="2091640"/>
            <a:ext cx="7649027" cy="583565"/>
          </a:xfrm>
          <a:noFill/>
        </p:spPr>
        <p:txBody>
          <a:bodyPr wrap="square" rtlCol="0">
            <a:normAutofit fontScale="90000"/>
          </a:bodyPr>
          <a:lstStyle>
            <a:lvl1pPr marL="0" indent="0" algn="ctr">
              <a:buFont typeface="Arial" panose="020B0604020202020204" pitchFamily="34" charset="0"/>
              <a:buNone/>
              <a:def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汉仪中黑 简" panose="00020600040101010101" charset="-122"/>
              </a:defRPr>
            </a:lvl1pPr>
          </a:lstStyle>
          <a:p>
            <a:pPr marL="0" lvl="0"/>
            <a:r>
              <a:rPr lang="zh-CN" altLang="en-US" dirty="0"/>
              <a:t>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364400"/>
            <a:ext cx="5157787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061275"/>
            <a:ext cx="5157787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64400"/>
            <a:ext cx="5183188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061275"/>
            <a:ext cx="5183188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360000"/>
            <a:ext cx="10515600" cy="58176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8200" y="1296000"/>
            <a:ext cx="10514012" cy="576000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任意多边形: 形状 14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852795" y="1651000"/>
            <a:ext cx="5501005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854065" y="2159000"/>
            <a:ext cx="5499735" cy="2540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00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+mj-ea"/>
                <a:ea typeface="+mj-ea"/>
              </a:defRPr>
            </a:lvl1pPr>
          </a:lstStyle>
          <a:p>
            <a:pPr marL="0" marR="0" lvl="0" fontAlgn="auto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12" name="署名占位符 10"/>
          <p:cNvSpPr>
            <a:spLocks noGrp="1"/>
          </p:cNvSpPr>
          <p:nvPr>
            <p:ph type="body" sz="quarter" idx="16390" hasCustomPrompt="1"/>
            <p:custDataLst>
              <p:tags r:id="rId11"/>
            </p:custDataLst>
          </p:nvPr>
        </p:nvSpPr>
        <p:spPr>
          <a:xfrm>
            <a:off x="8812918" y="4749800"/>
            <a:ext cx="2540882" cy="53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</p:spPr>
        <p:txBody>
          <a:bodyPr vert="horz" wrap="square"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96.xml"/><Relationship Id="rId20" Type="http://schemas.openxmlformats.org/officeDocument/2006/relationships/tags" Target="../tags/tag95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94.xml"/><Relationship Id="rId18" Type="http://schemas.openxmlformats.org/officeDocument/2006/relationships/tags" Target="../tags/tag93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0000"/>
            <a:ext cx="10515600" cy="864000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364400"/>
            <a:ext cx="10515600" cy="48132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18"/>
            </p:custDataLst>
          </p:nvPr>
        </p:nvSpPr>
        <p:spPr>
          <a:xfrm>
            <a:off x="1" y="1"/>
            <a:ext cx="590551" cy="744455"/>
          </a:xfrm>
          <a:custGeom>
            <a:avLst/>
            <a:gdLst>
              <a:gd name="connsiteX0" fmla="*/ 0 w 590551"/>
              <a:gd name="connsiteY0" fmla="*/ 0 h 744455"/>
              <a:gd name="connsiteX1" fmla="*/ 590551 w 590551"/>
              <a:gd name="connsiteY1" fmla="*/ 0 h 744455"/>
              <a:gd name="connsiteX2" fmla="*/ 122247 w 590551"/>
              <a:gd name="connsiteY2" fmla="*/ 706507 h 744455"/>
              <a:gd name="connsiteX3" fmla="*/ 0 w 590551"/>
              <a:gd name="connsiteY3" fmla="*/ 744455 h 744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551" h="744455">
                <a:moveTo>
                  <a:pt x="0" y="0"/>
                </a:moveTo>
                <a:lnTo>
                  <a:pt x="590551" y="0"/>
                </a:lnTo>
                <a:cubicBezTo>
                  <a:pt x="590551" y="317604"/>
                  <a:pt x="397450" y="590106"/>
                  <a:pt x="122247" y="706507"/>
                </a:cubicBezTo>
                <a:lnTo>
                  <a:pt x="0" y="74445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19"/>
            </p:custDataLst>
          </p:nvPr>
        </p:nvSpPr>
        <p:spPr>
          <a:xfrm rot="5400000">
            <a:off x="11452225" y="6118860"/>
            <a:ext cx="520700" cy="958215"/>
          </a:xfrm>
          <a:custGeom>
            <a:avLst/>
            <a:gdLst>
              <a:gd name="connsiteX0" fmla="*/ 0 w 461963"/>
              <a:gd name="connsiteY0" fmla="*/ 147638 h 850703"/>
              <a:gd name="connsiteX1" fmla="*/ 3959 w 461963"/>
              <a:gd name="connsiteY1" fmla="*/ 69241 h 850703"/>
              <a:gd name="connsiteX2" fmla="*/ 14526 w 461963"/>
              <a:gd name="connsiteY2" fmla="*/ 0 h 850703"/>
              <a:gd name="connsiteX3" fmla="*/ 461963 w 461963"/>
              <a:gd name="connsiteY3" fmla="*/ 0 h 850703"/>
              <a:gd name="connsiteX4" fmla="*/ 461963 w 461963"/>
              <a:gd name="connsiteY4" fmla="*/ 850703 h 850703"/>
              <a:gd name="connsiteX5" fmla="*/ 338059 w 461963"/>
              <a:gd name="connsiteY5" fmla="*/ 783450 h 850703"/>
              <a:gd name="connsiteX6" fmla="*/ 0 w 461963"/>
              <a:gd name="connsiteY6" fmla="*/ 147638 h 85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1963" h="850703">
                <a:moveTo>
                  <a:pt x="0" y="147638"/>
                </a:moveTo>
                <a:cubicBezTo>
                  <a:pt x="0" y="121171"/>
                  <a:pt x="1341" y="95017"/>
                  <a:pt x="3959" y="69241"/>
                </a:cubicBezTo>
                <a:lnTo>
                  <a:pt x="14526" y="0"/>
                </a:lnTo>
                <a:lnTo>
                  <a:pt x="461963" y="0"/>
                </a:lnTo>
                <a:lnTo>
                  <a:pt x="461963" y="850703"/>
                </a:lnTo>
                <a:lnTo>
                  <a:pt x="338059" y="783450"/>
                </a:lnTo>
                <a:cubicBezTo>
                  <a:pt x="134098" y="645657"/>
                  <a:pt x="0" y="412308"/>
                  <a:pt x="0" y="14763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tags" Target="../tags/tag292.xml"/><Relationship Id="rId7" Type="http://schemas.openxmlformats.org/officeDocument/2006/relationships/tags" Target="../tags/tag291.xml"/><Relationship Id="rId6" Type="http://schemas.openxmlformats.org/officeDocument/2006/relationships/tags" Target="../tags/tag290.xml"/><Relationship Id="rId5" Type="http://schemas.openxmlformats.org/officeDocument/2006/relationships/image" Target="../media/image62.svg"/><Relationship Id="rId40" Type="http://schemas.openxmlformats.org/officeDocument/2006/relationships/slideLayout" Target="../slideLayouts/slideLayout6.xml"/><Relationship Id="rId4" Type="http://schemas.openxmlformats.org/officeDocument/2006/relationships/image" Target="../media/image61.png"/><Relationship Id="rId39" Type="http://schemas.openxmlformats.org/officeDocument/2006/relationships/tags" Target="../tags/tag315.xml"/><Relationship Id="rId38" Type="http://schemas.openxmlformats.org/officeDocument/2006/relationships/tags" Target="../tags/tag314.xml"/><Relationship Id="rId37" Type="http://schemas.openxmlformats.org/officeDocument/2006/relationships/tags" Target="../tags/tag313.xml"/><Relationship Id="rId36" Type="http://schemas.openxmlformats.org/officeDocument/2006/relationships/tags" Target="../tags/tag312.xml"/><Relationship Id="rId35" Type="http://schemas.openxmlformats.org/officeDocument/2006/relationships/tags" Target="../tags/tag311.xml"/><Relationship Id="rId34" Type="http://schemas.openxmlformats.org/officeDocument/2006/relationships/tags" Target="../tags/tag310.xml"/><Relationship Id="rId33" Type="http://schemas.openxmlformats.org/officeDocument/2006/relationships/tags" Target="../tags/tag309.xml"/><Relationship Id="rId32" Type="http://schemas.openxmlformats.org/officeDocument/2006/relationships/image" Target="../media/image70.svg"/><Relationship Id="rId31" Type="http://schemas.openxmlformats.org/officeDocument/2006/relationships/image" Target="../media/image69.png"/><Relationship Id="rId30" Type="http://schemas.openxmlformats.org/officeDocument/2006/relationships/tags" Target="../tags/tag308.xml"/><Relationship Id="rId3" Type="http://schemas.openxmlformats.org/officeDocument/2006/relationships/tags" Target="../tags/tag289.xml"/><Relationship Id="rId29" Type="http://schemas.openxmlformats.org/officeDocument/2006/relationships/tags" Target="../tags/tag307.xml"/><Relationship Id="rId28" Type="http://schemas.openxmlformats.org/officeDocument/2006/relationships/tags" Target="../tags/tag306.xml"/><Relationship Id="rId27" Type="http://schemas.openxmlformats.org/officeDocument/2006/relationships/tags" Target="../tags/tag305.xml"/><Relationship Id="rId26" Type="http://schemas.openxmlformats.org/officeDocument/2006/relationships/image" Target="../media/image68.svg"/><Relationship Id="rId25" Type="http://schemas.openxmlformats.org/officeDocument/2006/relationships/image" Target="../media/image67.png"/><Relationship Id="rId24" Type="http://schemas.openxmlformats.org/officeDocument/2006/relationships/tags" Target="../tags/tag304.xml"/><Relationship Id="rId23" Type="http://schemas.openxmlformats.org/officeDocument/2006/relationships/tags" Target="../tags/tag303.xml"/><Relationship Id="rId22" Type="http://schemas.openxmlformats.org/officeDocument/2006/relationships/tags" Target="../tags/tag302.xml"/><Relationship Id="rId21" Type="http://schemas.openxmlformats.org/officeDocument/2006/relationships/tags" Target="../tags/tag301.xml"/><Relationship Id="rId20" Type="http://schemas.openxmlformats.org/officeDocument/2006/relationships/image" Target="../media/image66.svg"/><Relationship Id="rId2" Type="http://schemas.openxmlformats.org/officeDocument/2006/relationships/tags" Target="../tags/tag288.xml"/><Relationship Id="rId19" Type="http://schemas.openxmlformats.org/officeDocument/2006/relationships/image" Target="../media/image65.png"/><Relationship Id="rId18" Type="http://schemas.openxmlformats.org/officeDocument/2006/relationships/tags" Target="../tags/tag300.xml"/><Relationship Id="rId17" Type="http://schemas.openxmlformats.org/officeDocument/2006/relationships/tags" Target="../tags/tag299.xml"/><Relationship Id="rId16" Type="http://schemas.openxmlformats.org/officeDocument/2006/relationships/tags" Target="../tags/tag298.xml"/><Relationship Id="rId15" Type="http://schemas.openxmlformats.org/officeDocument/2006/relationships/tags" Target="../tags/tag297.xml"/><Relationship Id="rId14" Type="http://schemas.openxmlformats.org/officeDocument/2006/relationships/image" Target="../media/image64.svg"/><Relationship Id="rId13" Type="http://schemas.openxmlformats.org/officeDocument/2006/relationships/image" Target="../media/image63.png"/><Relationship Id="rId12" Type="http://schemas.openxmlformats.org/officeDocument/2006/relationships/tags" Target="../tags/tag296.xml"/><Relationship Id="rId11" Type="http://schemas.openxmlformats.org/officeDocument/2006/relationships/tags" Target="../tags/tag295.xml"/><Relationship Id="rId10" Type="http://schemas.openxmlformats.org/officeDocument/2006/relationships/tags" Target="../tags/tag294.xml"/><Relationship Id="rId1" Type="http://schemas.openxmlformats.org/officeDocument/2006/relationships/tags" Target="../tags/tag28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1.png"/><Relationship Id="rId8" Type="http://schemas.openxmlformats.org/officeDocument/2006/relationships/tags" Target="../tags/tag323.xml"/><Relationship Id="rId7" Type="http://schemas.openxmlformats.org/officeDocument/2006/relationships/tags" Target="../tags/tag322.xml"/><Relationship Id="rId6" Type="http://schemas.openxmlformats.org/officeDocument/2006/relationships/tags" Target="../tags/tag321.xml"/><Relationship Id="rId5" Type="http://schemas.openxmlformats.org/officeDocument/2006/relationships/tags" Target="../tags/tag320.xml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348.xml"/><Relationship Id="rId42" Type="http://schemas.openxmlformats.org/officeDocument/2006/relationships/tags" Target="../tags/tag347.xml"/><Relationship Id="rId41" Type="http://schemas.openxmlformats.org/officeDocument/2006/relationships/image" Target="../media/image80.svg"/><Relationship Id="rId40" Type="http://schemas.openxmlformats.org/officeDocument/2006/relationships/image" Target="../media/image79.png"/><Relationship Id="rId4" Type="http://schemas.openxmlformats.org/officeDocument/2006/relationships/tags" Target="../tags/tag319.xml"/><Relationship Id="rId39" Type="http://schemas.openxmlformats.org/officeDocument/2006/relationships/tags" Target="../tags/tag346.xml"/><Relationship Id="rId38" Type="http://schemas.openxmlformats.org/officeDocument/2006/relationships/tags" Target="../tags/tag345.xml"/><Relationship Id="rId37" Type="http://schemas.openxmlformats.org/officeDocument/2006/relationships/tags" Target="../tags/tag344.xml"/><Relationship Id="rId36" Type="http://schemas.openxmlformats.org/officeDocument/2006/relationships/tags" Target="../tags/tag343.xml"/><Relationship Id="rId35" Type="http://schemas.openxmlformats.org/officeDocument/2006/relationships/tags" Target="../tags/tag342.xml"/><Relationship Id="rId34" Type="http://schemas.openxmlformats.org/officeDocument/2006/relationships/image" Target="../media/image78.svg"/><Relationship Id="rId33" Type="http://schemas.openxmlformats.org/officeDocument/2006/relationships/image" Target="../media/image77.png"/><Relationship Id="rId32" Type="http://schemas.openxmlformats.org/officeDocument/2006/relationships/tags" Target="../tags/tag341.xml"/><Relationship Id="rId31" Type="http://schemas.openxmlformats.org/officeDocument/2006/relationships/tags" Target="../tags/tag340.xml"/><Relationship Id="rId30" Type="http://schemas.openxmlformats.org/officeDocument/2006/relationships/tags" Target="../tags/tag339.xml"/><Relationship Id="rId3" Type="http://schemas.openxmlformats.org/officeDocument/2006/relationships/tags" Target="../tags/tag318.xml"/><Relationship Id="rId29" Type="http://schemas.openxmlformats.org/officeDocument/2006/relationships/tags" Target="../tags/tag338.xml"/><Relationship Id="rId28" Type="http://schemas.openxmlformats.org/officeDocument/2006/relationships/tags" Target="../tags/tag337.xml"/><Relationship Id="rId27" Type="http://schemas.openxmlformats.org/officeDocument/2006/relationships/tags" Target="../tags/tag336.xml"/><Relationship Id="rId26" Type="http://schemas.openxmlformats.org/officeDocument/2006/relationships/tags" Target="../tags/tag335.xml"/><Relationship Id="rId25" Type="http://schemas.openxmlformats.org/officeDocument/2006/relationships/image" Target="../media/image76.svg"/><Relationship Id="rId24" Type="http://schemas.openxmlformats.org/officeDocument/2006/relationships/image" Target="../media/image75.png"/><Relationship Id="rId23" Type="http://schemas.openxmlformats.org/officeDocument/2006/relationships/tags" Target="../tags/tag334.xml"/><Relationship Id="rId22" Type="http://schemas.openxmlformats.org/officeDocument/2006/relationships/tags" Target="../tags/tag333.xml"/><Relationship Id="rId21" Type="http://schemas.openxmlformats.org/officeDocument/2006/relationships/tags" Target="../tags/tag332.xml"/><Relationship Id="rId20" Type="http://schemas.openxmlformats.org/officeDocument/2006/relationships/tags" Target="../tags/tag331.xml"/><Relationship Id="rId2" Type="http://schemas.openxmlformats.org/officeDocument/2006/relationships/tags" Target="../tags/tag317.xml"/><Relationship Id="rId19" Type="http://schemas.openxmlformats.org/officeDocument/2006/relationships/tags" Target="../tags/tag330.xml"/><Relationship Id="rId18" Type="http://schemas.openxmlformats.org/officeDocument/2006/relationships/tags" Target="../tags/tag329.xml"/><Relationship Id="rId17" Type="http://schemas.openxmlformats.org/officeDocument/2006/relationships/image" Target="../media/image74.svg"/><Relationship Id="rId16" Type="http://schemas.openxmlformats.org/officeDocument/2006/relationships/image" Target="../media/image73.png"/><Relationship Id="rId15" Type="http://schemas.openxmlformats.org/officeDocument/2006/relationships/tags" Target="../tags/tag328.xml"/><Relationship Id="rId14" Type="http://schemas.openxmlformats.org/officeDocument/2006/relationships/tags" Target="../tags/tag327.xml"/><Relationship Id="rId13" Type="http://schemas.openxmlformats.org/officeDocument/2006/relationships/tags" Target="../tags/tag326.xml"/><Relationship Id="rId12" Type="http://schemas.openxmlformats.org/officeDocument/2006/relationships/tags" Target="../tags/tag325.xml"/><Relationship Id="rId11" Type="http://schemas.openxmlformats.org/officeDocument/2006/relationships/tags" Target="../tags/tag324.xml"/><Relationship Id="rId10" Type="http://schemas.openxmlformats.org/officeDocument/2006/relationships/image" Target="../media/image72.svg"/><Relationship Id="rId1" Type="http://schemas.openxmlformats.org/officeDocument/2006/relationships/tags" Target="../tags/tag31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1.png"/><Relationship Id="rId8" Type="http://schemas.openxmlformats.org/officeDocument/2006/relationships/tags" Target="../tags/tag356.xml"/><Relationship Id="rId7" Type="http://schemas.openxmlformats.org/officeDocument/2006/relationships/tags" Target="../tags/tag355.xml"/><Relationship Id="rId6" Type="http://schemas.openxmlformats.org/officeDocument/2006/relationships/tags" Target="../tags/tag354.xml"/><Relationship Id="rId5" Type="http://schemas.openxmlformats.org/officeDocument/2006/relationships/tags" Target="../tags/tag353.xml"/><Relationship Id="rId41" Type="http://schemas.openxmlformats.org/officeDocument/2006/relationships/slideLayout" Target="../slideLayouts/slideLayout6.xml"/><Relationship Id="rId40" Type="http://schemas.openxmlformats.org/officeDocument/2006/relationships/tags" Target="../tags/tag378.xml"/><Relationship Id="rId4" Type="http://schemas.openxmlformats.org/officeDocument/2006/relationships/tags" Target="../tags/tag352.xml"/><Relationship Id="rId39" Type="http://schemas.openxmlformats.org/officeDocument/2006/relationships/tags" Target="../tags/tag377.xml"/><Relationship Id="rId38" Type="http://schemas.openxmlformats.org/officeDocument/2006/relationships/image" Target="../media/image89.svg"/><Relationship Id="rId37" Type="http://schemas.openxmlformats.org/officeDocument/2006/relationships/image" Target="../media/image88.png"/><Relationship Id="rId36" Type="http://schemas.openxmlformats.org/officeDocument/2006/relationships/tags" Target="../tags/tag376.xml"/><Relationship Id="rId35" Type="http://schemas.openxmlformats.org/officeDocument/2006/relationships/tags" Target="../tags/tag375.xml"/><Relationship Id="rId34" Type="http://schemas.openxmlformats.org/officeDocument/2006/relationships/tags" Target="../tags/tag374.xml"/><Relationship Id="rId33" Type="http://schemas.openxmlformats.org/officeDocument/2006/relationships/tags" Target="../tags/tag373.xml"/><Relationship Id="rId32" Type="http://schemas.openxmlformats.org/officeDocument/2006/relationships/tags" Target="../tags/tag372.xml"/><Relationship Id="rId31" Type="http://schemas.openxmlformats.org/officeDocument/2006/relationships/image" Target="../media/image44.svg"/><Relationship Id="rId30" Type="http://schemas.openxmlformats.org/officeDocument/2006/relationships/image" Target="../media/image87.png"/><Relationship Id="rId3" Type="http://schemas.openxmlformats.org/officeDocument/2006/relationships/tags" Target="../tags/tag351.xml"/><Relationship Id="rId29" Type="http://schemas.openxmlformats.org/officeDocument/2006/relationships/tags" Target="../tags/tag371.xml"/><Relationship Id="rId28" Type="http://schemas.openxmlformats.org/officeDocument/2006/relationships/tags" Target="../tags/tag370.xml"/><Relationship Id="rId27" Type="http://schemas.openxmlformats.org/officeDocument/2006/relationships/tags" Target="../tags/tag369.xml"/><Relationship Id="rId26" Type="http://schemas.openxmlformats.org/officeDocument/2006/relationships/tags" Target="../tags/tag368.xml"/><Relationship Id="rId25" Type="http://schemas.openxmlformats.org/officeDocument/2006/relationships/tags" Target="../tags/tag367.xml"/><Relationship Id="rId24" Type="http://schemas.openxmlformats.org/officeDocument/2006/relationships/image" Target="../media/image86.svg"/><Relationship Id="rId23" Type="http://schemas.openxmlformats.org/officeDocument/2006/relationships/image" Target="../media/image85.png"/><Relationship Id="rId22" Type="http://schemas.openxmlformats.org/officeDocument/2006/relationships/tags" Target="../tags/tag366.xml"/><Relationship Id="rId21" Type="http://schemas.openxmlformats.org/officeDocument/2006/relationships/tags" Target="../tags/tag365.xml"/><Relationship Id="rId20" Type="http://schemas.openxmlformats.org/officeDocument/2006/relationships/tags" Target="../tags/tag364.xml"/><Relationship Id="rId2" Type="http://schemas.openxmlformats.org/officeDocument/2006/relationships/tags" Target="../tags/tag350.xml"/><Relationship Id="rId19" Type="http://schemas.openxmlformats.org/officeDocument/2006/relationships/tags" Target="../tags/tag363.xml"/><Relationship Id="rId18" Type="http://schemas.openxmlformats.org/officeDocument/2006/relationships/tags" Target="../tags/tag362.xml"/><Relationship Id="rId17" Type="http://schemas.openxmlformats.org/officeDocument/2006/relationships/image" Target="../media/image84.svg"/><Relationship Id="rId16" Type="http://schemas.openxmlformats.org/officeDocument/2006/relationships/image" Target="../media/image83.png"/><Relationship Id="rId15" Type="http://schemas.openxmlformats.org/officeDocument/2006/relationships/tags" Target="../tags/tag361.xml"/><Relationship Id="rId14" Type="http://schemas.openxmlformats.org/officeDocument/2006/relationships/tags" Target="../tags/tag360.xml"/><Relationship Id="rId13" Type="http://schemas.openxmlformats.org/officeDocument/2006/relationships/tags" Target="../tags/tag359.xml"/><Relationship Id="rId12" Type="http://schemas.openxmlformats.org/officeDocument/2006/relationships/tags" Target="../tags/tag358.xml"/><Relationship Id="rId11" Type="http://schemas.openxmlformats.org/officeDocument/2006/relationships/tags" Target="../tags/tag357.xml"/><Relationship Id="rId10" Type="http://schemas.openxmlformats.org/officeDocument/2006/relationships/image" Target="../media/image82.svg"/><Relationship Id="rId1" Type="http://schemas.openxmlformats.org/officeDocument/2006/relationships/tags" Target="../tags/tag34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85.xml"/><Relationship Id="rId8" Type="http://schemas.openxmlformats.org/officeDocument/2006/relationships/tags" Target="../tags/tag384.xml"/><Relationship Id="rId7" Type="http://schemas.openxmlformats.org/officeDocument/2006/relationships/tags" Target="../tags/tag383.xml"/><Relationship Id="rId6" Type="http://schemas.openxmlformats.org/officeDocument/2006/relationships/image" Target="../media/image44.svg"/><Relationship Id="rId5" Type="http://schemas.openxmlformats.org/officeDocument/2006/relationships/image" Target="../media/image87.png"/><Relationship Id="rId49" Type="http://schemas.openxmlformats.org/officeDocument/2006/relationships/slideLayout" Target="../slideLayouts/slideLayout6.xml"/><Relationship Id="rId48" Type="http://schemas.openxmlformats.org/officeDocument/2006/relationships/tags" Target="../tags/tag418.xml"/><Relationship Id="rId47" Type="http://schemas.openxmlformats.org/officeDocument/2006/relationships/tags" Target="../tags/tag417.xml"/><Relationship Id="rId46" Type="http://schemas.openxmlformats.org/officeDocument/2006/relationships/tags" Target="../tags/tag416.xml"/><Relationship Id="rId45" Type="http://schemas.openxmlformats.org/officeDocument/2006/relationships/tags" Target="../tags/tag415.xml"/><Relationship Id="rId44" Type="http://schemas.openxmlformats.org/officeDocument/2006/relationships/tags" Target="../tags/tag414.xml"/><Relationship Id="rId43" Type="http://schemas.openxmlformats.org/officeDocument/2006/relationships/tags" Target="../tags/tag413.xml"/><Relationship Id="rId42" Type="http://schemas.openxmlformats.org/officeDocument/2006/relationships/tags" Target="../tags/tag412.xml"/><Relationship Id="rId41" Type="http://schemas.openxmlformats.org/officeDocument/2006/relationships/tags" Target="../tags/tag411.xml"/><Relationship Id="rId40" Type="http://schemas.openxmlformats.org/officeDocument/2006/relationships/tags" Target="../tags/tag410.xml"/><Relationship Id="rId4" Type="http://schemas.openxmlformats.org/officeDocument/2006/relationships/tags" Target="../tags/tag382.xml"/><Relationship Id="rId39" Type="http://schemas.openxmlformats.org/officeDocument/2006/relationships/tags" Target="../tags/tag409.xml"/><Relationship Id="rId38" Type="http://schemas.openxmlformats.org/officeDocument/2006/relationships/tags" Target="../tags/tag408.xml"/><Relationship Id="rId37" Type="http://schemas.openxmlformats.org/officeDocument/2006/relationships/tags" Target="../tags/tag407.xml"/><Relationship Id="rId36" Type="http://schemas.openxmlformats.org/officeDocument/2006/relationships/tags" Target="../tags/tag406.xml"/><Relationship Id="rId35" Type="http://schemas.openxmlformats.org/officeDocument/2006/relationships/tags" Target="../tags/tag405.xml"/><Relationship Id="rId34" Type="http://schemas.openxmlformats.org/officeDocument/2006/relationships/tags" Target="../tags/tag404.xml"/><Relationship Id="rId33" Type="http://schemas.openxmlformats.org/officeDocument/2006/relationships/tags" Target="../tags/tag403.xml"/><Relationship Id="rId32" Type="http://schemas.openxmlformats.org/officeDocument/2006/relationships/tags" Target="../tags/tag402.xml"/><Relationship Id="rId31" Type="http://schemas.openxmlformats.org/officeDocument/2006/relationships/tags" Target="../tags/tag401.xml"/><Relationship Id="rId30" Type="http://schemas.openxmlformats.org/officeDocument/2006/relationships/tags" Target="../tags/tag400.xml"/><Relationship Id="rId3" Type="http://schemas.openxmlformats.org/officeDocument/2006/relationships/tags" Target="../tags/tag381.xml"/><Relationship Id="rId29" Type="http://schemas.openxmlformats.org/officeDocument/2006/relationships/tags" Target="../tags/tag399.xml"/><Relationship Id="rId28" Type="http://schemas.openxmlformats.org/officeDocument/2006/relationships/tags" Target="../tags/tag398.xml"/><Relationship Id="rId27" Type="http://schemas.openxmlformats.org/officeDocument/2006/relationships/image" Target="../media/image95.svg"/><Relationship Id="rId26" Type="http://schemas.openxmlformats.org/officeDocument/2006/relationships/image" Target="../media/image94.png"/><Relationship Id="rId25" Type="http://schemas.openxmlformats.org/officeDocument/2006/relationships/tags" Target="../tags/tag397.xml"/><Relationship Id="rId24" Type="http://schemas.openxmlformats.org/officeDocument/2006/relationships/tags" Target="../tags/tag396.xml"/><Relationship Id="rId23" Type="http://schemas.openxmlformats.org/officeDocument/2006/relationships/tags" Target="../tags/tag395.xml"/><Relationship Id="rId22" Type="http://schemas.openxmlformats.org/officeDocument/2006/relationships/tags" Target="../tags/tag394.xml"/><Relationship Id="rId21" Type="http://schemas.openxmlformats.org/officeDocument/2006/relationships/tags" Target="../tags/tag393.xml"/><Relationship Id="rId20" Type="http://schemas.openxmlformats.org/officeDocument/2006/relationships/image" Target="../media/image93.svg"/><Relationship Id="rId2" Type="http://schemas.openxmlformats.org/officeDocument/2006/relationships/tags" Target="../tags/tag380.xml"/><Relationship Id="rId19" Type="http://schemas.openxmlformats.org/officeDocument/2006/relationships/image" Target="../media/image92.png"/><Relationship Id="rId18" Type="http://schemas.openxmlformats.org/officeDocument/2006/relationships/tags" Target="../tags/tag392.xml"/><Relationship Id="rId17" Type="http://schemas.openxmlformats.org/officeDocument/2006/relationships/tags" Target="../tags/tag391.xml"/><Relationship Id="rId16" Type="http://schemas.openxmlformats.org/officeDocument/2006/relationships/tags" Target="../tags/tag390.xml"/><Relationship Id="rId15" Type="http://schemas.openxmlformats.org/officeDocument/2006/relationships/tags" Target="../tags/tag389.xml"/><Relationship Id="rId14" Type="http://schemas.openxmlformats.org/officeDocument/2006/relationships/tags" Target="../tags/tag388.xml"/><Relationship Id="rId13" Type="http://schemas.openxmlformats.org/officeDocument/2006/relationships/image" Target="../media/image91.svg"/><Relationship Id="rId12" Type="http://schemas.openxmlformats.org/officeDocument/2006/relationships/image" Target="../media/image90.png"/><Relationship Id="rId11" Type="http://schemas.openxmlformats.org/officeDocument/2006/relationships/tags" Target="../tags/tag387.xml"/><Relationship Id="rId10" Type="http://schemas.openxmlformats.org/officeDocument/2006/relationships/tags" Target="../tags/tag386.xml"/><Relationship Id="rId1" Type="http://schemas.openxmlformats.org/officeDocument/2006/relationships/tags" Target="../tags/tag37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420.xml"/><Relationship Id="rId1" Type="http://schemas.openxmlformats.org/officeDocument/2006/relationships/tags" Target="../tags/tag419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27.xml"/><Relationship Id="rId8" Type="http://schemas.openxmlformats.org/officeDocument/2006/relationships/image" Target="../media/image36.svg"/><Relationship Id="rId7" Type="http://schemas.openxmlformats.org/officeDocument/2006/relationships/image" Target="../media/image96.png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48" Type="http://schemas.openxmlformats.org/officeDocument/2006/relationships/slideLayout" Target="../slideLayouts/slideLayout6.xml"/><Relationship Id="rId47" Type="http://schemas.openxmlformats.org/officeDocument/2006/relationships/tags" Target="../tags/tag455.xml"/><Relationship Id="rId46" Type="http://schemas.openxmlformats.org/officeDocument/2006/relationships/tags" Target="../tags/tag454.xml"/><Relationship Id="rId45" Type="http://schemas.openxmlformats.org/officeDocument/2006/relationships/tags" Target="../tags/tag453.xml"/><Relationship Id="rId44" Type="http://schemas.openxmlformats.org/officeDocument/2006/relationships/image" Target="../media/image105.svg"/><Relationship Id="rId43" Type="http://schemas.openxmlformats.org/officeDocument/2006/relationships/image" Target="../media/image104.png"/><Relationship Id="rId42" Type="http://schemas.openxmlformats.org/officeDocument/2006/relationships/tags" Target="../tags/tag452.xml"/><Relationship Id="rId41" Type="http://schemas.openxmlformats.org/officeDocument/2006/relationships/tags" Target="../tags/tag451.xml"/><Relationship Id="rId40" Type="http://schemas.openxmlformats.org/officeDocument/2006/relationships/tags" Target="../tags/tag450.xml"/><Relationship Id="rId4" Type="http://schemas.openxmlformats.org/officeDocument/2006/relationships/tags" Target="../tags/tag424.xml"/><Relationship Id="rId39" Type="http://schemas.openxmlformats.org/officeDocument/2006/relationships/tags" Target="../tags/tag449.xml"/><Relationship Id="rId38" Type="http://schemas.openxmlformats.org/officeDocument/2006/relationships/image" Target="../media/image103.svg"/><Relationship Id="rId37" Type="http://schemas.openxmlformats.org/officeDocument/2006/relationships/image" Target="../media/image102.png"/><Relationship Id="rId36" Type="http://schemas.openxmlformats.org/officeDocument/2006/relationships/tags" Target="../tags/tag448.xml"/><Relationship Id="rId35" Type="http://schemas.openxmlformats.org/officeDocument/2006/relationships/tags" Target="../tags/tag447.xml"/><Relationship Id="rId34" Type="http://schemas.openxmlformats.org/officeDocument/2006/relationships/tags" Target="../tags/tag446.xml"/><Relationship Id="rId33" Type="http://schemas.openxmlformats.org/officeDocument/2006/relationships/tags" Target="../tags/tag445.xml"/><Relationship Id="rId32" Type="http://schemas.openxmlformats.org/officeDocument/2006/relationships/image" Target="../media/image101.svg"/><Relationship Id="rId31" Type="http://schemas.openxmlformats.org/officeDocument/2006/relationships/image" Target="../media/image100.png"/><Relationship Id="rId30" Type="http://schemas.openxmlformats.org/officeDocument/2006/relationships/tags" Target="../tags/tag444.xml"/><Relationship Id="rId3" Type="http://schemas.openxmlformats.org/officeDocument/2006/relationships/tags" Target="../tags/tag423.xml"/><Relationship Id="rId29" Type="http://schemas.openxmlformats.org/officeDocument/2006/relationships/tags" Target="../tags/tag443.xml"/><Relationship Id="rId28" Type="http://schemas.openxmlformats.org/officeDocument/2006/relationships/tags" Target="../tags/tag442.xml"/><Relationship Id="rId27" Type="http://schemas.openxmlformats.org/officeDocument/2006/relationships/tags" Target="../tags/tag441.xml"/><Relationship Id="rId26" Type="http://schemas.openxmlformats.org/officeDocument/2006/relationships/tags" Target="../tags/tag440.xml"/><Relationship Id="rId25" Type="http://schemas.openxmlformats.org/officeDocument/2006/relationships/tags" Target="../tags/tag439.xml"/><Relationship Id="rId24" Type="http://schemas.openxmlformats.org/officeDocument/2006/relationships/tags" Target="../tags/tag438.xml"/><Relationship Id="rId23" Type="http://schemas.openxmlformats.org/officeDocument/2006/relationships/tags" Target="../tags/tag437.xml"/><Relationship Id="rId22" Type="http://schemas.openxmlformats.org/officeDocument/2006/relationships/tags" Target="../tags/tag436.xml"/><Relationship Id="rId21" Type="http://schemas.openxmlformats.org/officeDocument/2006/relationships/tags" Target="../tags/tag435.xml"/><Relationship Id="rId20" Type="http://schemas.openxmlformats.org/officeDocument/2006/relationships/image" Target="../media/image6.svg"/><Relationship Id="rId2" Type="http://schemas.openxmlformats.org/officeDocument/2006/relationships/tags" Target="../tags/tag422.xml"/><Relationship Id="rId19" Type="http://schemas.openxmlformats.org/officeDocument/2006/relationships/image" Target="../media/image99.png"/><Relationship Id="rId18" Type="http://schemas.openxmlformats.org/officeDocument/2006/relationships/tags" Target="../tags/tag434.xml"/><Relationship Id="rId17" Type="http://schemas.openxmlformats.org/officeDocument/2006/relationships/tags" Target="../tags/tag433.xml"/><Relationship Id="rId16" Type="http://schemas.openxmlformats.org/officeDocument/2006/relationships/tags" Target="../tags/tag432.xml"/><Relationship Id="rId15" Type="http://schemas.openxmlformats.org/officeDocument/2006/relationships/tags" Target="../tags/tag431.xml"/><Relationship Id="rId14" Type="http://schemas.openxmlformats.org/officeDocument/2006/relationships/image" Target="../media/image98.svg"/><Relationship Id="rId13" Type="http://schemas.openxmlformats.org/officeDocument/2006/relationships/image" Target="../media/image97.png"/><Relationship Id="rId12" Type="http://schemas.openxmlformats.org/officeDocument/2006/relationships/tags" Target="../tags/tag430.xml"/><Relationship Id="rId11" Type="http://schemas.openxmlformats.org/officeDocument/2006/relationships/tags" Target="../tags/tag429.xml"/><Relationship Id="rId10" Type="http://schemas.openxmlformats.org/officeDocument/2006/relationships/tags" Target="../tags/tag428.xml"/><Relationship Id="rId1" Type="http://schemas.openxmlformats.org/officeDocument/2006/relationships/tags" Target="../tags/tag42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62.xml"/><Relationship Id="rId8" Type="http://schemas.openxmlformats.org/officeDocument/2006/relationships/tags" Target="../tags/tag461.xml"/><Relationship Id="rId7" Type="http://schemas.openxmlformats.org/officeDocument/2006/relationships/image" Target="../media/image36.svg"/><Relationship Id="rId6" Type="http://schemas.openxmlformats.org/officeDocument/2006/relationships/image" Target="../media/image96.png"/><Relationship Id="rId5" Type="http://schemas.openxmlformats.org/officeDocument/2006/relationships/tags" Target="../tags/tag460.xml"/><Relationship Id="rId4" Type="http://schemas.openxmlformats.org/officeDocument/2006/relationships/tags" Target="../tags/tag459.xml"/><Relationship Id="rId3" Type="http://schemas.openxmlformats.org/officeDocument/2006/relationships/tags" Target="../tags/tag458.xml"/><Relationship Id="rId2" Type="http://schemas.openxmlformats.org/officeDocument/2006/relationships/tags" Target="../tags/tag457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45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69.xml"/><Relationship Id="rId8" Type="http://schemas.openxmlformats.org/officeDocument/2006/relationships/tags" Target="../tags/tag468.xml"/><Relationship Id="rId70" Type="http://schemas.openxmlformats.org/officeDocument/2006/relationships/slideLayout" Target="../slideLayouts/slideLayout6.xml"/><Relationship Id="rId7" Type="http://schemas.openxmlformats.org/officeDocument/2006/relationships/image" Target="../media/image107.svg"/><Relationship Id="rId69" Type="http://schemas.openxmlformats.org/officeDocument/2006/relationships/tags" Target="../tags/tag513.xml"/><Relationship Id="rId68" Type="http://schemas.openxmlformats.org/officeDocument/2006/relationships/tags" Target="../tags/tag512.xml"/><Relationship Id="rId67" Type="http://schemas.openxmlformats.org/officeDocument/2006/relationships/image" Target="../media/image122.svg"/><Relationship Id="rId66" Type="http://schemas.openxmlformats.org/officeDocument/2006/relationships/image" Target="../media/image121.png"/><Relationship Id="rId65" Type="http://schemas.openxmlformats.org/officeDocument/2006/relationships/tags" Target="../tags/tag511.xml"/><Relationship Id="rId64" Type="http://schemas.openxmlformats.org/officeDocument/2006/relationships/tags" Target="../tags/tag510.xml"/><Relationship Id="rId63" Type="http://schemas.openxmlformats.org/officeDocument/2006/relationships/tags" Target="../tags/tag509.xml"/><Relationship Id="rId62" Type="http://schemas.openxmlformats.org/officeDocument/2006/relationships/tags" Target="../tags/tag508.xml"/><Relationship Id="rId61" Type="http://schemas.openxmlformats.org/officeDocument/2006/relationships/tags" Target="../tags/tag507.xml"/><Relationship Id="rId60" Type="http://schemas.openxmlformats.org/officeDocument/2006/relationships/tags" Target="../tags/tag506.xml"/><Relationship Id="rId6" Type="http://schemas.openxmlformats.org/officeDocument/2006/relationships/image" Target="../media/image106.png"/><Relationship Id="rId59" Type="http://schemas.openxmlformats.org/officeDocument/2006/relationships/tags" Target="../tags/tag505.xml"/><Relationship Id="rId58" Type="http://schemas.openxmlformats.org/officeDocument/2006/relationships/tags" Target="../tags/tag504.xml"/><Relationship Id="rId57" Type="http://schemas.openxmlformats.org/officeDocument/2006/relationships/tags" Target="../tags/tag503.xml"/><Relationship Id="rId56" Type="http://schemas.openxmlformats.org/officeDocument/2006/relationships/tags" Target="../tags/tag502.xml"/><Relationship Id="rId55" Type="http://schemas.openxmlformats.org/officeDocument/2006/relationships/image" Target="../media/image120.svg"/><Relationship Id="rId54" Type="http://schemas.openxmlformats.org/officeDocument/2006/relationships/image" Target="../media/image119.png"/><Relationship Id="rId53" Type="http://schemas.openxmlformats.org/officeDocument/2006/relationships/tags" Target="../tags/tag501.xml"/><Relationship Id="rId52" Type="http://schemas.openxmlformats.org/officeDocument/2006/relationships/tags" Target="../tags/tag500.xml"/><Relationship Id="rId51" Type="http://schemas.openxmlformats.org/officeDocument/2006/relationships/tags" Target="../tags/tag499.xml"/><Relationship Id="rId50" Type="http://schemas.openxmlformats.org/officeDocument/2006/relationships/tags" Target="../tags/tag498.xml"/><Relationship Id="rId5" Type="http://schemas.openxmlformats.org/officeDocument/2006/relationships/tags" Target="../tags/tag467.xml"/><Relationship Id="rId49" Type="http://schemas.openxmlformats.org/officeDocument/2006/relationships/image" Target="../media/image118.svg"/><Relationship Id="rId48" Type="http://schemas.openxmlformats.org/officeDocument/2006/relationships/image" Target="../media/image117.png"/><Relationship Id="rId47" Type="http://schemas.openxmlformats.org/officeDocument/2006/relationships/tags" Target="../tags/tag497.xml"/><Relationship Id="rId46" Type="http://schemas.openxmlformats.org/officeDocument/2006/relationships/tags" Target="../tags/tag496.xml"/><Relationship Id="rId45" Type="http://schemas.openxmlformats.org/officeDocument/2006/relationships/tags" Target="../tags/tag495.xml"/><Relationship Id="rId44" Type="http://schemas.openxmlformats.org/officeDocument/2006/relationships/tags" Target="../tags/tag494.xml"/><Relationship Id="rId43" Type="http://schemas.openxmlformats.org/officeDocument/2006/relationships/tags" Target="../tags/tag493.xml"/><Relationship Id="rId42" Type="http://schemas.openxmlformats.org/officeDocument/2006/relationships/tags" Target="../tags/tag492.xml"/><Relationship Id="rId41" Type="http://schemas.openxmlformats.org/officeDocument/2006/relationships/tags" Target="../tags/tag491.xml"/><Relationship Id="rId40" Type="http://schemas.openxmlformats.org/officeDocument/2006/relationships/tags" Target="../tags/tag490.xml"/><Relationship Id="rId4" Type="http://schemas.openxmlformats.org/officeDocument/2006/relationships/tags" Target="../tags/tag466.xml"/><Relationship Id="rId39" Type="http://schemas.openxmlformats.org/officeDocument/2006/relationships/tags" Target="../tags/tag489.xml"/><Relationship Id="rId38" Type="http://schemas.openxmlformats.org/officeDocument/2006/relationships/tags" Target="../tags/tag488.xml"/><Relationship Id="rId37" Type="http://schemas.openxmlformats.org/officeDocument/2006/relationships/image" Target="../media/image116.svg"/><Relationship Id="rId36" Type="http://schemas.openxmlformats.org/officeDocument/2006/relationships/image" Target="../media/image115.png"/><Relationship Id="rId35" Type="http://schemas.openxmlformats.org/officeDocument/2006/relationships/tags" Target="../tags/tag487.xml"/><Relationship Id="rId34" Type="http://schemas.openxmlformats.org/officeDocument/2006/relationships/tags" Target="../tags/tag486.xml"/><Relationship Id="rId33" Type="http://schemas.openxmlformats.org/officeDocument/2006/relationships/tags" Target="../tags/tag485.xml"/><Relationship Id="rId32" Type="http://schemas.openxmlformats.org/officeDocument/2006/relationships/image" Target="../media/image114.svg"/><Relationship Id="rId31" Type="http://schemas.openxmlformats.org/officeDocument/2006/relationships/image" Target="../media/image113.png"/><Relationship Id="rId30" Type="http://schemas.openxmlformats.org/officeDocument/2006/relationships/tags" Target="../tags/tag484.xml"/><Relationship Id="rId3" Type="http://schemas.openxmlformats.org/officeDocument/2006/relationships/tags" Target="../tags/tag465.xml"/><Relationship Id="rId29" Type="http://schemas.openxmlformats.org/officeDocument/2006/relationships/tags" Target="../tags/tag483.xml"/><Relationship Id="rId28" Type="http://schemas.openxmlformats.org/officeDocument/2006/relationships/tags" Target="../tags/tag482.xml"/><Relationship Id="rId27" Type="http://schemas.openxmlformats.org/officeDocument/2006/relationships/image" Target="../media/image112.svg"/><Relationship Id="rId26" Type="http://schemas.openxmlformats.org/officeDocument/2006/relationships/image" Target="../media/image111.png"/><Relationship Id="rId25" Type="http://schemas.openxmlformats.org/officeDocument/2006/relationships/tags" Target="../tags/tag481.xml"/><Relationship Id="rId24" Type="http://schemas.openxmlformats.org/officeDocument/2006/relationships/tags" Target="../tags/tag480.xml"/><Relationship Id="rId23" Type="http://schemas.openxmlformats.org/officeDocument/2006/relationships/tags" Target="../tags/tag479.xml"/><Relationship Id="rId22" Type="http://schemas.openxmlformats.org/officeDocument/2006/relationships/tags" Target="../tags/tag478.xml"/><Relationship Id="rId21" Type="http://schemas.openxmlformats.org/officeDocument/2006/relationships/tags" Target="../tags/tag477.xml"/><Relationship Id="rId20" Type="http://schemas.openxmlformats.org/officeDocument/2006/relationships/tags" Target="../tags/tag476.xml"/><Relationship Id="rId2" Type="http://schemas.openxmlformats.org/officeDocument/2006/relationships/tags" Target="../tags/tag464.xml"/><Relationship Id="rId19" Type="http://schemas.openxmlformats.org/officeDocument/2006/relationships/image" Target="../media/image110.svg"/><Relationship Id="rId18" Type="http://schemas.openxmlformats.org/officeDocument/2006/relationships/image" Target="../media/image109.png"/><Relationship Id="rId17" Type="http://schemas.openxmlformats.org/officeDocument/2006/relationships/tags" Target="../tags/tag475.xml"/><Relationship Id="rId16" Type="http://schemas.openxmlformats.org/officeDocument/2006/relationships/tags" Target="../tags/tag474.xml"/><Relationship Id="rId15" Type="http://schemas.openxmlformats.org/officeDocument/2006/relationships/tags" Target="../tags/tag473.xml"/><Relationship Id="rId14" Type="http://schemas.openxmlformats.org/officeDocument/2006/relationships/tags" Target="../tags/tag472.xml"/><Relationship Id="rId13" Type="http://schemas.openxmlformats.org/officeDocument/2006/relationships/image" Target="../media/image64.svg"/><Relationship Id="rId12" Type="http://schemas.openxmlformats.org/officeDocument/2006/relationships/image" Target="../media/image108.png"/><Relationship Id="rId11" Type="http://schemas.openxmlformats.org/officeDocument/2006/relationships/tags" Target="../tags/tag471.xml"/><Relationship Id="rId10" Type="http://schemas.openxmlformats.org/officeDocument/2006/relationships/tags" Target="../tags/tag470.xml"/><Relationship Id="rId1" Type="http://schemas.openxmlformats.org/officeDocument/2006/relationships/tags" Target="../tags/tag46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4.svg"/><Relationship Id="rId8" Type="http://schemas.openxmlformats.org/officeDocument/2006/relationships/image" Target="../media/image123.png"/><Relationship Id="rId7" Type="http://schemas.openxmlformats.org/officeDocument/2006/relationships/tags" Target="../tags/tag520.xml"/><Relationship Id="rId6" Type="http://schemas.openxmlformats.org/officeDocument/2006/relationships/tags" Target="../tags/tag519.xml"/><Relationship Id="rId5" Type="http://schemas.openxmlformats.org/officeDocument/2006/relationships/tags" Target="../tags/tag518.xml"/><Relationship Id="rId46" Type="http://schemas.openxmlformats.org/officeDocument/2006/relationships/slideLayout" Target="../slideLayouts/slideLayout6.xml"/><Relationship Id="rId45" Type="http://schemas.openxmlformats.org/officeDocument/2006/relationships/tags" Target="../tags/tag546.xml"/><Relationship Id="rId44" Type="http://schemas.openxmlformats.org/officeDocument/2006/relationships/tags" Target="../tags/tag545.xml"/><Relationship Id="rId43" Type="http://schemas.openxmlformats.org/officeDocument/2006/relationships/image" Target="../media/image44.svg"/><Relationship Id="rId42" Type="http://schemas.openxmlformats.org/officeDocument/2006/relationships/image" Target="../media/image87.png"/><Relationship Id="rId41" Type="http://schemas.openxmlformats.org/officeDocument/2006/relationships/tags" Target="../tags/tag544.xml"/><Relationship Id="rId40" Type="http://schemas.openxmlformats.org/officeDocument/2006/relationships/tags" Target="../tags/tag543.xml"/><Relationship Id="rId4" Type="http://schemas.openxmlformats.org/officeDocument/2006/relationships/tags" Target="../tags/tag517.xml"/><Relationship Id="rId39" Type="http://schemas.openxmlformats.org/officeDocument/2006/relationships/tags" Target="../tags/tag542.xml"/><Relationship Id="rId38" Type="http://schemas.openxmlformats.org/officeDocument/2006/relationships/tags" Target="../tags/tag541.xml"/><Relationship Id="rId37" Type="http://schemas.openxmlformats.org/officeDocument/2006/relationships/image" Target="../media/image131.svg"/><Relationship Id="rId36" Type="http://schemas.openxmlformats.org/officeDocument/2006/relationships/image" Target="../media/image130.png"/><Relationship Id="rId35" Type="http://schemas.openxmlformats.org/officeDocument/2006/relationships/tags" Target="../tags/tag540.xml"/><Relationship Id="rId34" Type="http://schemas.openxmlformats.org/officeDocument/2006/relationships/tags" Target="../tags/tag539.xml"/><Relationship Id="rId33" Type="http://schemas.openxmlformats.org/officeDocument/2006/relationships/tags" Target="../tags/tag538.xml"/><Relationship Id="rId32" Type="http://schemas.openxmlformats.org/officeDocument/2006/relationships/tags" Target="../tags/tag537.xml"/><Relationship Id="rId31" Type="http://schemas.openxmlformats.org/officeDocument/2006/relationships/image" Target="../media/image129.svg"/><Relationship Id="rId30" Type="http://schemas.openxmlformats.org/officeDocument/2006/relationships/image" Target="../media/image128.png"/><Relationship Id="rId3" Type="http://schemas.openxmlformats.org/officeDocument/2006/relationships/tags" Target="../tags/tag516.xml"/><Relationship Id="rId29" Type="http://schemas.openxmlformats.org/officeDocument/2006/relationships/tags" Target="../tags/tag536.xml"/><Relationship Id="rId28" Type="http://schemas.openxmlformats.org/officeDocument/2006/relationships/tags" Target="../tags/tag535.xml"/><Relationship Id="rId27" Type="http://schemas.openxmlformats.org/officeDocument/2006/relationships/tags" Target="../tags/tag534.xml"/><Relationship Id="rId26" Type="http://schemas.openxmlformats.org/officeDocument/2006/relationships/tags" Target="../tags/tag533.xml"/><Relationship Id="rId25" Type="http://schemas.openxmlformats.org/officeDocument/2006/relationships/tags" Target="../tags/tag532.xml"/><Relationship Id="rId24" Type="http://schemas.openxmlformats.org/officeDocument/2006/relationships/tags" Target="../tags/tag531.xml"/><Relationship Id="rId23" Type="http://schemas.openxmlformats.org/officeDocument/2006/relationships/tags" Target="../tags/tag530.xml"/><Relationship Id="rId22" Type="http://schemas.openxmlformats.org/officeDocument/2006/relationships/tags" Target="../tags/tag529.xml"/><Relationship Id="rId21" Type="http://schemas.openxmlformats.org/officeDocument/2006/relationships/image" Target="../media/image127.svg"/><Relationship Id="rId20" Type="http://schemas.openxmlformats.org/officeDocument/2006/relationships/image" Target="../media/image126.png"/><Relationship Id="rId2" Type="http://schemas.openxmlformats.org/officeDocument/2006/relationships/tags" Target="../tags/tag515.xml"/><Relationship Id="rId19" Type="http://schemas.openxmlformats.org/officeDocument/2006/relationships/tags" Target="../tags/tag528.xml"/><Relationship Id="rId18" Type="http://schemas.openxmlformats.org/officeDocument/2006/relationships/tags" Target="../tags/tag527.xml"/><Relationship Id="rId17" Type="http://schemas.openxmlformats.org/officeDocument/2006/relationships/tags" Target="../tags/tag526.xml"/><Relationship Id="rId16" Type="http://schemas.openxmlformats.org/officeDocument/2006/relationships/tags" Target="../tags/tag525.xml"/><Relationship Id="rId15" Type="http://schemas.openxmlformats.org/officeDocument/2006/relationships/image" Target="../media/image38.svg"/><Relationship Id="rId14" Type="http://schemas.openxmlformats.org/officeDocument/2006/relationships/image" Target="../media/image125.png"/><Relationship Id="rId13" Type="http://schemas.openxmlformats.org/officeDocument/2006/relationships/tags" Target="../tags/tag524.xml"/><Relationship Id="rId12" Type="http://schemas.openxmlformats.org/officeDocument/2006/relationships/tags" Target="../tags/tag523.xml"/><Relationship Id="rId11" Type="http://schemas.openxmlformats.org/officeDocument/2006/relationships/tags" Target="../tags/tag522.xml"/><Relationship Id="rId10" Type="http://schemas.openxmlformats.org/officeDocument/2006/relationships/tags" Target="../tags/tag521.xml"/><Relationship Id="rId1" Type="http://schemas.openxmlformats.org/officeDocument/2006/relationships/tags" Target="../tags/tag51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555.xml"/><Relationship Id="rId8" Type="http://schemas.openxmlformats.org/officeDocument/2006/relationships/tags" Target="../tags/tag554.xml"/><Relationship Id="rId7" Type="http://schemas.openxmlformats.org/officeDocument/2006/relationships/tags" Target="../tags/tag553.xml"/><Relationship Id="rId6" Type="http://schemas.openxmlformats.org/officeDocument/2006/relationships/tags" Target="../tags/tag552.xml"/><Relationship Id="rId5" Type="http://schemas.openxmlformats.org/officeDocument/2006/relationships/tags" Target="../tags/tag551.xml"/><Relationship Id="rId40" Type="http://schemas.openxmlformats.org/officeDocument/2006/relationships/slideLayout" Target="../slideLayouts/slideLayout6.xml"/><Relationship Id="rId4" Type="http://schemas.openxmlformats.org/officeDocument/2006/relationships/tags" Target="../tags/tag550.xml"/><Relationship Id="rId39" Type="http://schemas.openxmlformats.org/officeDocument/2006/relationships/tags" Target="../tags/tag577.xml"/><Relationship Id="rId38" Type="http://schemas.openxmlformats.org/officeDocument/2006/relationships/tags" Target="../tags/tag576.xml"/><Relationship Id="rId37" Type="http://schemas.openxmlformats.org/officeDocument/2006/relationships/tags" Target="../tags/tag575.xml"/><Relationship Id="rId36" Type="http://schemas.openxmlformats.org/officeDocument/2006/relationships/tags" Target="../tags/tag574.xml"/><Relationship Id="rId35" Type="http://schemas.openxmlformats.org/officeDocument/2006/relationships/image" Target="../media/image124.svg"/><Relationship Id="rId34" Type="http://schemas.openxmlformats.org/officeDocument/2006/relationships/image" Target="../media/image123.png"/><Relationship Id="rId33" Type="http://schemas.openxmlformats.org/officeDocument/2006/relationships/tags" Target="../tags/tag573.xml"/><Relationship Id="rId32" Type="http://schemas.openxmlformats.org/officeDocument/2006/relationships/tags" Target="../tags/tag572.xml"/><Relationship Id="rId31" Type="http://schemas.openxmlformats.org/officeDocument/2006/relationships/tags" Target="../tags/tag571.xml"/><Relationship Id="rId30" Type="http://schemas.openxmlformats.org/officeDocument/2006/relationships/tags" Target="../tags/tag570.xml"/><Relationship Id="rId3" Type="http://schemas.openxmlformats.org/officeDocument/2006/relationships/tags" Target="../tags/tag549.xml"/><Relationship Id="rId29" Type="http://schemas.openxmlformats.org/officeDocument/2006/relationships/tags" Target="../tags/tag569.xml"/><Relationship Id="rId28" Type="http://schemas.openxmlformats.org/officeDocument/2006/relationships/image" Target="../media/image44.svg"/><Relationship Id="rId27" Type="http://schemas.openxmlformats.org/officeDocument/2006/relationships/image" Target="../media/image87.png"/><Relationship Id="rId26" Type="http://schemas.openxmlformats.org/officeDocument/2006/relationships/tags" Target="../tags/tag568.xml"/><Relationship Id="rId25" Type="http://schemas.openxmlformats.org/officeDocument/2006/relationships/tags" Target="../tags/tag567.xml"/><Relationship Id="rId24" Type="http://schemas.openxmlformats.org/officeDocument/2006/relationships/tags" Target="../tags/tag566.xml"/><Relationship Id="rId23" Type="http://schemas.openxmlformats.org/officeDocument/2006/relationships/tags" Target="../tags/tag565.xml"/><Relationship Id="rId22" Type="http://schemas.openxmlformats.org/officeDocument/2006/relationships/tags" Target="../tags/tag564.xml"/><Relationship Id="rId21" Type="http://schemas.openxmlformats.org/officeDocument/2006/relationships/image" Target="../media/image134.svg"/><Relationship Id="rId20" Type="http://schemas.openxmlformats.org/officeDocument/2006/relationships/image" Target="../media/image133.png"/><Relationship Id="rId2" Type="http://schemas.openxmlformats.org/officeDocument/2006/relationships/tags" Target="../tags/tag548.xml"/><Relationship Id="rId19" Type="http://schemas.openxmlformats.org/officeDocument/2006/relationships/tags" Target="../tags/tag563.xml"/><Relationship Id="rId18" Type="http://schemas.openxmlformats.org/officeDocument/2006/relationships/tags" Target="../tags/tag562.xml"/><Relationship Id="rId17" Type="http://schemas.openxmlformats.org/officeDocument/2006/relationships/tags" Target="../tags/tag561.xml"/><Relationship Id="rId16" Type="http://schemas.openxmlformats.org/officeDocument/2006/relationships/tags" Target="../tags/tag560.xml"/><Relationship Id="rId15" Type="http://schemas.openxmlformats.org/officeDocument/2006/relationships/tags" Target="../tags/tag559.xml"/><Relationship Id="rId14" Type="http://schemas.openxmlformats.org/officeDocument/2006/relationships/image" Target="../media/image4.svg"/><Relationship Id="rId13" Type="http://schemas.openxmlformats.org/officeDocument/2006/relationships/image" Target="../media/image132.png"/><Relationship Id="rId12" Type="http://schemas.openxmlformats.org/officeDocument/2006/relationships/tags" Target="../tags/tag558.xml"/><Relationship Id="rId11" Type="http://schemas.openxmlformats.org/officeDocument/2006/relationships/tags" Target="../tags/tag557.xml"/><Relationship Id="rId10" Type="http://schemas.openxmlformats.org/officeDocument/2006/relationships/tags" Target="../tags/tag556.xml"/><Relationship Id="rId1" Type="http://schemas.openxmlformats.org/officeDocument/2006/relationships/tags" Target="../tags/tag54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8" Type="http://schemas.openxmlformats.org/officeDocument/2006/relationships/slideLayout" Target="../slideLayouts/slideLayout6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99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580.xml"/><Relationship Id="rId2" Type="http://schemas.openxmlformats.org/officeDocument/2006/relationships/tags" Target="../tags/tag579.xml"/><Relationship Id="rId1" Type="http://schemas.openxmlformats.org/officeDocument/2006/relationships/tags" Target="../tags/tag578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587.xml"/><Relationship Id="rId8" Type="http://schemas.openxmlformats.org/officeDocument/2006/relationships/image" Target="../media/image124.svg"/><Relationship Id="rId7" Type="http://schemas.openxmlformats.org/officeDocument/2006/relationships/image" Target="../media/image123.png"/><Relationship Id="rId6" Type="http://schemas.openxmlformats.org/officeDocument/2006/relationships/tags" Target="../tags/tag586.xml"/><Relationship Id="rId5" Type="http://schemas.openxmlformats.org/officeDocument/2006/relationships/tags" Target="../tags/tag585.xml"/><Relationship Id="rId40" Type="http://schemas.openxmlformats.org/officeDocument/2006/relationships/slideLayout" Target="../slideLayouts/slideLayout6.xml"/><Relationship Id="rId4" Type="http://schemas.openxmlformats.org/officeDocument/2006/relationships/tags" Target="../tags/tag584.xml"/><Relationship Id="rId39" Type="http://schemas.openxmlformats.org/officeDocument/2006/relationships/tags" Target="../tags/tag607.xml"/><Relationship Id="rId38" Type="http://schemas.openxmlformats.org/officeDocument/2006/relationships/image" Target="../media/image4.svg"/><Relationship Id="rId37" Type="http://schemas.openxmlformats.org/officeDocument/2006/relationships/image" Target="../media/image132.png"/><Relationship Id="rId36" Type="http://schemas.openxmlformats.org/officeDocument/2006/relationships/tags" Target="../tags/tag606.xml"/><Relationship Id="rId35" Type="http://schemas.openxmlformats.org/officeDocument/2006/relationships/tags" Target="../tags/tag605.xml"/><Relationship Id="rId34" Type="http://schemas.openxmlformats.org/officeDocument/2006/relationships/tags" Target="../tags/tag604.xml"/><Relationship Id="rId33" Type="http://schemas.openxmlformats.org/officeDocument/2006/relationships/tags" Target="../tags/tag603.xml"/><Relationship Id="rId32" Type="http://schemas.openxmlformats.org/officeDocument/2006/relationships/image" Target="../media/image10.svg"/><Relationship Id="rId31" Type="http://schemas.openxmlformats.org/officeDocument/2006/relationships/image" Target="../media/image137.png"/><Relationship Id="rId30" Type="http://schemas.openxmlformats.org/officeDocument/2006/relationships/tags" Target="../tags/tag602.xml"/><Relationship Id="rId3" Type="http://schemas.openxmlformats.org/officeDocument/2006/relationships/tags" Target="../tags/tag583.xml"/><Relationship Id="rId29" Type="http://schemas.openxmlformats.org/officeDocument/2006/relationships/tags" Target="../tags/tag601.xml"/><Relationship Id="rId28" Type="http://schemas.openxmlformats.org/officeDocument/2006/relationships/tags" Target="../tags/tag600.xml"/><Relationship Id="rId27" Type="http://schemas.openxmlformats.org/officeDocument/2006/relationships/tags" Target="../tags/tag599.xml"/><Relationship Id="rId26" Type="http://schemas.openxmlformats.org/officeDocument/2006/relationships/image" Target="../media/image103.svg"/><Relationship Id="rId25" Type="http://schemas.openxmlformats.org/officeDocument/2006/relationships/image" Target="../media/image102.png"/><Relationship Id="rId24" Type="http://schemas.openxmlformats.org/officeDocument/2006/relationships/tags" Target="../tags/tag598.xml"/><Relationship Id="rId23" Type="http://schemas.openxmlformats.org/officeDocument/2006/relationships/tags" Target="../tags/tag597.xml"/><Relationship Id="rId22" Type="http://schemas.openxmlformats.org/officeDocument/2006/relationships/tags" Target="../tags/tag596.xml"/><Relationship Id="rId21" Type="http://schemas.openxmlformats.org/officeDocument/2006/relationships/tags" Target="../tags/tag595.xml"/><Relationship Id="rId20" Type="http://schemas.openxmlformats.org/officeDocument/2006/relationships/image" Target="../media/image82.svg"/><Relationship Id="rId2" Type="http://schemas.openxmlformats.org/officeDocument/2006/relationships/tags" Target="../tags/tag582.xml"/><Relationship Id="rId19" Type="http://schemas.openxmlformats.org/officeDocument/2006/relationships/image" Target="../media/image81.png"/><Relationship Id="rId18" Type="http://schemas.openxmlformats.org/officeDocument/2006/relationships/tags" Target="../tags/tag594.xml"/><Relationship Id="rId17" Type="http://schemas.openxmlformats.org/officeDocument/2006/relationships/tags" Target="../tags/tag593.xml"/><Relationship Id="rId16" Type="http://schemas.openxmlformats.org/officeDocument/2006/relationships/tags" Target="../tags/tag592.xml"/><Relationship Id="rId15" Type="http://schemas.openxmlformats.org/officeDocument/2006/relationships/tags" Target="../tags/tag591.xml"/><Relationship Id="rId14" Type="http://schemas.openxmlformats.org/officeDocument/2006/relationships/image" Target="../media/image136.svg"/><Relationship Id="rId13" Type="http://schemas.openxmlformats.org/officeDocument/2006/relationships/image" Target="../media/image135.png"/><Relationship Id="rId12" Type="http://schemas.openxmlformats.org/officeDocument/2006/relationships/tags" Target="../tags/tag590.xml"/><Relationship Id="rId11" Type="http://schemas.openxmlformats.org/officeDocument/2006/relationships/tags" Target="../tags/tag589.xml"/><Relationship Id="rId10" Type="http://schemas.openxmlformats.org/officeDocument/2006/relationships/tags" Target="../tags/tag588.xml"/><Relationship Id="rId1" Type="http://schemas.openxmlformats.org/officeDocument/2006/relationships/tags" Target="../tags/tag58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616.xml"/><Relationship Id="rId8" Type="http://schemas.openxmlformats.org/officeDocument/2006/relationships/tags" Target="../tags/tag615.xml"/><Relationship Id="rId7" Type="http://schemas.openxmlformats.org/officeDocument/2006/relationships/tags" Target="../tags/tag614.xml"/><Relationship Id="rId6" Type="http://schemas.openxmlformats.org/officeDocument/2006/relationships/tags" Target="../tags/tag613.xml"/><Relationship Id="rId5" Type="http://schemas.openxmlformats.org/officeDocument/2006/relationships/tags" Target="../tags/tag612.xml"/><Relationship Id="rId41" Type="http://schemas.openxmlformats.org/officeDocument/2006/relationships/slideLayout" Target="../slideLayouts/slideLayout6.xml"/><Relationship Id="rId40" Type="http://schemas.openxmlformats.org/officeDocument/2006/relationships/tags" Target="../tags/tag647.xml"/><Relationship Id="rId4" Type="http://schemas.openxmlformats.org/officeDocument/2006/relationships/tags" Target="../tags/tag611.xml"/><Relationship Id="rId39" Type="http://schemas.openxmlformats.org/officeDocument/2006/relationships/tags" Target="../tags/tag646.xml"/><Relationship Id="rId38" Type="http://schemas.openxmlformats.org/officeDocument/2006/relationships/tags" Target="../tags/tag645.xml"/><Relationship Id="rId37" Type="http://schemas.openxmlformats.org/officeDocument/2006/relationships/tags" Target="../tags/tag644.xml"/><Relationship Id="rId36" Type="http://schemas.openxmlformats.org/officeDocument/2006/relationships/tags" Target="../tags/tag643.xml"/><Relationship Id="rId35" Type="http://schemas.openxmlformats.org/officeDocument/2006/relationships/tags" Target="../tags/tag642.xml"/><Relationship Id="rId34" Type="http://schemas.openxmlformats.org/officeDocument/2006/relationships/tags" Target="../tags/tag641.xml"/><Relationship Id="rId33" Type="http://schemas.openxmlformats.org/officeDocument/2006/relationships/tags" Target="../tags/tag640.xml"/><Relationship Id="rId32" Type="http://schemas.openxmlformats.org/officeDocument/2006/relationships/tags" Target="../tags/tag639.xml"/><Relationship Id="rId31" Type="http://schemas.openxmlformats.org/officeDocument/2006/relationships/tags" Target="../tags/tag638.xml"/><Relationship Id="rId30" Type="http://schemas.openxmlformats.org/officeDocument/2006/relationships/tags" Target="../tags/tag637.xml"/><Relationship Id="rId3" Type="http://schemas.openxmlformats.org/officeDocument/2006/relationships/tags" Target="../tags/tag610.xml"/><Relationship Id="rId29" Type="http://schemas.openxmlformats.org/officeDocument/2006/relationships/tags" Target="../tags/tag636.xml"/><Relationship Id="rId28" Type="http://schemas.openxmlformats.org/officeDocument/2006/relationships/tags" Target="../tags/tag635.xml"/><Relationship Id="rId27" Type="http://schemas.openxmlformats.org/officeDocument/2006/relationships/tags" Target="../tags/tag634.xml"/><Relationship Id="rId26" Type="http://schemas.openxmlformats.org/officeDocument/2006/relationships/tags" Target="../tags/tag633.xml"/><Relationship Id="rId25" Type="http://schemas.openxmlformats.org/officeDocument/2006/relationships/tags" Target="../tags/tag632.xml"/><Relationship Id="rId24" Type="http://schemas.openxmlformats.org/officeDocument/2006/relationships/tags" Target="../tags/tag631.xml"/><Relationship Id="rId23" Type="http://schemas.openxmlformats.org/officeDocument/2006/relationships/tags" Target="../tags/tag630.xml"/><Relationship Id="rId22" Type="http://schemas.openxmlformats.org/officeDocument/2006/relationships/tags" Target="../tags/tag629.xml"/><Relationship Id="rId21" Type="http://schemas.openxmlformats.org/officeDocument/2006/relationships/tags" Target="../tags/tag628.xml"/><Relationship Id="rId20" Type="http://schemas.openxmlformats.org/officeDocument/2006/relationships/tags" Target="../tags/tag627.xml"/><Relationship Id="rId2" Type="http://schemas.openxmlformats.org/officeDocument/2006/relationships/tags" Target="../tags/tag609.xml"/><Relationship Id="rId19" Type="http://schemas.openxmlformats.org/officeDocument/2006/relationships/tags" Target="../tags/tag626.xml"/><Relationship Id="rId18" Type="http://schemas.openxmlformats.org/officeDocument/2006/relationships/tags" Target="../tags/tag625.xml"/><Relationship Id="rId17" Type="http://schemas.openxmlformats.org/officeDocument/2006/relationships/tags" Target="../tags/tag624.xml"/><Relationship Id="rId16" Type="http://schemas.openxmlformats.org/officeDocument/2006/relationships/tags" Target="../tags/tag623.xml"/><Relationship Id="rId15" Type="http://schemas.openxmlformats.org/officeDocument/2006/relationships/tags" Target="../tags/tag622.xml"/><Relationship Id="rId14" Type="http://schemas.openxmlformats.org/officeDocument/2006/relationships/tags" Target="../tags/tag621.xml"/><Relationship Id="rId13" Type="http://schemas.openxmlformats.org/officeDocument/2006/relationships/tags" Target="../tags/tag620.xml"/><Relationship Id="rId12" Type="http://schemas.openxmlformats.org/officeDocument/2006/relationships/tags" Target="../tags/tag619.xml"/><Relationship Id="rId11" Type="http://schemas.openxmlformats.org/officeDocument/2006/relationships/tags" Target="../tags/tag618.xml"/><Relationship Id="rId10" Type="http://schemas.openxmlformats.org/officeDocument/2006/relationships/tags" Target="../tags/tag617.xml"/><Relationship Id="rId1" Type="http://schemas.openxmlformats.org/officeDocument/2006/relationships/tags" Target="../tags/tag608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656.xml"/><Relationship Id="rId8" Type="http://schemas.openxmlformats.org/officeDocument/2006/relationships/tags" Target="../tags/tag655.xml"/><Relationship Id="rId7" Type="http://schemas.openxmlformats.org/officeDocument/2006/relationships/tags" Target="../tags/tag654.xml"/><Relationship Id="rId6" Type="http://schemas.openxmlformats.org/officeDocument/2006/relationships/tags" Target="../tags/tag653.xml"/><Relationship Id="rId5" Type="http://schemas.openxmlformats.org/officeDocument/2006/relationships/tags" Target="../tags/tag652.xml"/><Relationship Id="rId4" Type="http://schemas.openxmlformats.org/officeDocument/2006/relationships/tags" Target="../tags/tag651.xml"/><Relationship Id="rId35" Type="http://schemas.openxmlformats.org/officeDocument/2006/relationships/slideLayout" Target="../slideLayouts/slideLayout6.xml"/><Relationship Id="rId34" Type="http://schemas.openxmlformats.org/officeDocument/2006/relationships/tags" Target="../tags/tag681.xml"/><Relationship Id="rId33" Type="http://schemas.openxmlformats.org/officeDocument/2006/relationships/tags" Target="../tags/tag680.xml"/><Relationship Id="rId32" Type="http://schemas.openxmlformats.org/officeDocument/2006/relationships/tags" Target="../tags/tag679.xml"/><Relationship Id="rId31" Type="http://schemas.openxmlformats.org/officeDocument/2006/relationships/tags" Target="../tags/tag678.xml"/><Relationship Id="rId30" Type="http://schemas.openxmlformats.org/officeDocument/2006/relationships/tags" Target="../tags/tag677.xml"/><Relationship Id="rId3" Type="http://schemas.openxmlformats.org/officeDocument/2006/relationships/tags" Target="../tags/tag650.xml"/><Relationship Id="rId29" Type="http://schemas.openxmlformats.org/officeDocument/2006/relationships/tags" Target="../tags/tag676.xml"/><Relationship Id="rId28" Type="http://schemas.openxmlformats.org/officeDocument/2006/relationships/tags" Target="../tags/tag675.xml"/><Relationship Id="rId27" Type="http://schemas.openxmlformats.org/officeDocument/2006/relationships/tags" Target="../tags/tag674.xml"/><Relationship Id="rId26" Type="http://schemas.openxmlformats.org/officeDocument/2006/relationships/tags" Target="../tags/tag673.xml"/><Relationship Id="rId25" Type="http://schemas.openxmlformats.org/officeDocument/2006/relationships/tags" Target="../tags/tag672.xml"/><Relationship Id="rId24" Type="http://schemas.openxmlformats.org/officeDocument/2006/relationships/tags" Target="../tags/tag671.xml"/><Relationship Id="rId23" Type="http://schemas.openxmlformats.org/officeDocument/2006/relationships/tags" Target="../tags/tag670.xml"/><Relationship Id="rId22" Type="http://schemas.openxmlformats.org/officeDocument/2006/relationships/tags" Target="../tags/tag669.xml"/><Relationship Id="rId21" Type="http://schemas.openxmlformats.org/officeDocument/2006/relationships/tags" Target="../tags/tag668.xml"/><Relationship Id="rId20" Type="http://schemas.openxmlformats.org/officeDocument/2006/relationships/tags" Target="../tags/tag667.xml"/><Relationship Id="rId2" Type="http://schemas.openxmlformats.org/officeDocument/2006/relationships/tags" Target="../tags/tag649.xml"/><Relationship Id="rId19" Type="http://schemas.openxmlformats.org/officeDocument/2006/relationships/tags" Target="../tags/tag666.xml"/><Relationship Id="rId18" Type="http://schemas.openxmlformats.org/officeDocument/2006/relationships/tags" Target="../tags/tag665.xml"/><Relationship Id="rId17" Type="http://schemas.openxmlformats.org/officeDocument/2006/relationships/tags" Target="../tags/tag664.xml"/><Relationship Id="rId16" Type="http://schemas.openxmlformats.org/officeDocument/2006/relationships/tags" Target="../tags/tag663.xml"/><Relationship Id="rId15" Type="http://schemas.openxmlformats.org/officeDocument/2006/relationships/tags" Target="../tags/tag662.xml"/><Relationship Id="rId14" Type="http://schemas.openxmlformats.org/officeDocument/2006/relationships/tags" Target="../tags/tag661.xml"/><Relationship Id="rId13" Type="http://schemas.openxmlformats.org/officeDocument/2006/relationships/tags" Target="../tags/tag660.xml"/><Relationship Id="rId12" Type="http://schemas.openxmlformats.org/officeDocument/2006/relationships/tags" Target="../tags/tag659.xml"/><Relationship Id="rId11" Type="http://schemas.openxmlformats.org/officeDocument/2006/relationships/tags" Target="../tags/tag658.xml"/><Relationship Id="rId10" Type="http://schemas.openxmlformats.org/officeDocument/2006/relationships/tags" Target="../tags/tag657.xml"/><Relationship Id="rId1" Type="http://schemas.openxmlformats.org/officeDocument/2006/relationships/tags" Target="../tags/tag648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690.xml"/><Relationship Id="rId8" Type="http://schemas.openxmlformats.org/officeDocument/2006/relationships/tags" Target="../tags/tag689.xml"/><Relationship Id="rId7" Type="http://schemas.openxmlformats.org/officeDocument/2006/relationships/tags" Target="../tags/tag688.xml"/><Relationship Id="rId6" Type="http://schemas.openxmlformats.org/officeDocument/2006/relationships/tags" Target="../tags/tag687.xml"/><Relationship Id="rId5" Type="http://schemas.openxmlformats.org/officeDocument/2006/relationships/tags" Target="../tags/tag686.xml"/><Relationship Id="rId4" Type="http://schemas.openxmlformats.org/officeDocument/2006/relationships/tags" Target="../tags/tag685.xml"/><Relationship Id="rId37" Type="http://schemas.openxmlformats.org/officeDocument/2006/relationships/slideLayout" Target="../slideLayouts/slideLayout6.xml"/><Relationship Id="rId36" Type="http://schemas.openxmlformats.org/officeDocument/2006/relationships/tags" Target="../tags/tag717.xml"/><Relationship Id="rId35" Type="http://schemas.openxmlformats.org/officeDocument/2006/relationships/tags" Target="../tags/tag716.xml"/><Relationship Id="rId34" Type="http://schemas.openxmlformats.org/officeDocument/2006/relationships/tags" Target="../tags/tag715.xml"/><Relationship Id="rId33" Type="http://schemas.openxmlformats.org/officeDocument/2006/relationships/tags" Target="../tags/tag714.xml"/><Relationship Id="rId32" Type="http://schemas.openxmlformats.org/officeDocument/2006/relationships/tags" Target="../tags/tag713.xml"/><Relationship Id="rId31" Type="http://schemas.openxmlformats.org/officeDocument/2006/relationships/tags" Target="../tags/tag712.xml"/><Relationship Id="rId30" Type="http://schemas.openxmlformats.org/officeDocument/2006/relationships/tags" Target="../tags/tag711.xml"/><Relationship Id="rId3" Type="http://schemas.openxmlformats.org/officeDocument/2006/relationships/tags" Target="../tags/tag684.xml"/><Relationship Id="rId29" Type="http://schemas.openxmlformats.org/officeDocument/2006/relationships/tags" Target="../tags/tag710.xml"/><Relationship Id="rId28" Type="http://schemas.openxmlformats.org/officeDocument/2006/relationships/tags" Target="../tags/tag709.xml"/><Relationship Id="rId27" Type="http://schemas.openxmlformats.org/officeDocument/2006/relationships/tags" Target="../tags/tag708.xml"/><Relationship Id="rId26" Type="http://schemas.openxmlformats.org/officeDocument/2006/relationships/tags" Target="../tags/tag707.xml"/><Relationship Id="rId25" Type="http://schemas.openxmlformats.org/officeDocument/2006/relationships/tags" Target="../tags/tag706.xml"/><Relationship Id="rId24" Type="http://schemas.openxmlformats.org/officeDocument/2006/relationships/tags" Target="../tags/tag705.xml"/><Relationship Id="rId23" Type="http://schemas.openxmlformats.org/officeDocument/2006/relationships/tags" Target="../tags/tag704.xml"/><Relationship Id="rId22" Type="http://schemas.openxmlformats.org/officeDocument/2006/relationships/tags" Target="../tags/tag703.xml"/><Relationship Id="rId21" Type="http://schemas.openxmlformats.org/officeDocument/2006/relationships/tags" Target="../tags/tag702.xml"/><Relationship Id="rId20" Type="http://schemas.openxmlformats.org/officeDocument/2006/relationships/tags" Target="../tags/tag701.xml"/><Relationship Id="rId2" Type="http://schemas.openxmlformats.org/officeDocument/2006/relationships/tags" Target="../tags/tag683.xml"/><Relationship Id="rId19" Type="http://schemas.openxmlformats.org/officeDocument/2006/relationships/tags" Target="../tags/tag700.xml"/><Relationship Id="rId18" Type="http://schemas.openxmlformats.org/officeDocument/2006/relationships/tags" Target="../tags/tag699.xml"/><Relationship Id="rId17" Type="http://schemas.openxmlformats.org/officeDocument/2006/relationships/tags" Target="../tags/tag698.xml"/><Relationship Id="rId16" Type="http://schemas.openxmlformats.org/officeDocument/2006/relationships/tags" Target="../tags/tag697.xml"/><Relationship Id="rId15" Type="http://schemas.openxmlformats.org/officeDocument/2006/relationships/tags" Target="../tags/tag696.xml"/><Relationship Id="rId14" Type="http://schemas.openxmlformats.org/officeDocument/2006/relationships/tags" Target="../tags/tag695.xml"/><Relationship Id="rId13" Type="http://schemas.openxmlformats.org/officeDocument/2006/relationships/tags" Target="../tags/tag694.xml"/><Relationship Id="rId12" Type="http://schemas.openxmlformats.org/officeDocument/2006/relationships/tags" Target="../tags/tag693.xml"/><Relationship Id="rId11" Type="http://schemas.openxmlformats.org/officeDocument/2006/relationships/tags" Target="../tags/tag692.xml"/><Relationship Id="rId10" Type="http://schemas.openxmlformats.org/officeDocument/2006/relationships/tags" Target="../tags/tag691.xml"/><Relationship Id="rId1" Type="http://schemas.openxmlformats.org/officeDocument/2006/relationships/tags" Target="../tags/tag68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724.xml"/><Relationship Id="rId8" Type="http://schemas.openxmlformats.org/officeDocument/2006/relationships/tags" Target="../tags/tag723.xml"/><Relationship Id="rId7" Type="http://schemas.openxmlformats.org/officeDocument/2006/relationships/tags" Target="../tags/tag722.xml"/><Relationship Id="rId6" Type="http://schemas.openxmlformats.org/officeDocument/2006/relationships/image" Target="../media/image139.svg"/><Relationship Id="rId51" Type="http://schemas.openxmlformats.org/officeDocument/2006/relationships/slideLayout" Target="../slideLayouts/slideLayout6.xml"/><Relationship Id="rId50" Type="http://schemas.openxmlformats.org/officeDocument/2006/relationships/tags" Target="../tags/tag759.xml"/><Relationship Id="rId5" Type="http://schemas.openxmlformats.org/officeDocument/2006/relationships/image" Target="../media/image138.png"/><Relationship Id="rId49" Type="http://schemas.openxmlformats.org/officeDocument/2006/relationships/tags" Target="../tags/tag758.xml"/><Relationship Id="rId48" Type="http://schemas.openxmlformats.org/officeDocument/2006/relationships/tags" Target="../tags/tag757.xml"/><Relationship Id="rId47" Type="http://schemas.openxmlformats.org/officeDocument/2006/relationships/tags" Target="../tags/tag756.xml"/><Relationship Id="rId46" Type="http://schemas.openxmlformats.org/officeDocument/2006/relationships/tags" Target="../tags/tag755.xml"/><Relationship Id="rId45" Type="http://schemas.openxmlformats.org/officeDocument/2006/relationships/image" Target="../media/image145.svg"/><Relationship Id="rId44" Type="http://schemas.openxmlformats.org/officeDocument/2006/relationships/image" Target="../media/image144.png"/><Relationship Id="rId43" Type="http://schemas.openxmlformats.org/officeDocument/2006/relationships/tags" Target="../tags/tag754.xml"/><Relationship Id="rId42" Type="http://schemas.openxmlformats.org/officeDocument/2006/relationships/tags" Target="../tags/tag753.xml"/><Relationship Id="rId41" Type="http://schemas.openxmlformats.org/officeDocument/2006/relationships/tags" Target="../tags/tag752.xml"/><Relationship Id="rId40" Type="http://schemas.openxmlformats.org/officeDocument/2006/relationships/tags" Target="../tags/tag751.xml"/><Relationship Id="rId4" Type="http://schemas.openxmlformats.org/officeDocument/2006/relationships/tags" Target="../tags/tag721.xml"/><Relationship Id="rId39" Type="http://schemas.openxmlformats.org/officeDocument/2006/relationships/tags" Target="../tags/tag750.xml"/><Relationship Id="rId38" Type="http://schemas.openxmlformats.org/officeDocument/2006/relationships/tags" Target="../tags/tag749.xml"/><Relationship Id="rId37" Type="http://schemas.openxmlformats.org/officeDocument/2006/relationships/tags" Target="../tags/tag748.xml"/><Relationship Id="rId36" Type="http://schemas.openxmlformats.org/officeDocument/2006/relationships/image" Target="../media/image143.svg"/><Relationship Id="rId35" Type="http://schemas.openxmlformats.org/officeDocument/2006/relationships/image" Target="../media/image142.png"/><Relationship Id="rId34" Type="http://schemas.openxmlformats.org/officeDocument/2006/relationships/tags" Target="../tags/tag747.xml"/><Relationship Id="rId33" Type="http://schemas.openxmlformats.org/officeDocument/2006/relationships/tags" Target="../tags/tag746.xml"/><Relationship Id="rId32" Type="http://schemas.openxmlformats.org/officeDocument/2006/relationships/tags" Target="../tags/tag745.xml"/><Relationship Id="rId31" Type="http://schemas.openxmlformats.org/officeDocument/2006/relationships/tags" Target="../tags/tag744.xml"/><Relationship Id="rId30" Type="http://schemas.openxmlformats.org/officeDocument/2006/relationships/tags" Target="../tags/tag743.xml"/><Relationship Id="rId3" Type="http://schemas.openxmlformats.org/officeDocument/2006/relationships/tags" Target="../tags/tag720.xml"/><Relationship Id="rId29" Type="http://schemas.openxmlformats.org/officeDocument/2006/relationships/tags" Target="../tags/tag742.xml"/><Relationship Id="rId28" Type="http://schemas.openxmlformats.org/officeDocument/2006/relationships/tags" Target="../tags/tag741.xml"/><Relationship Id="rId27" Type="http://schemas.openxmlformats.org/officeDocument/2006/relationships/tags" Target="../tags/tag740.xml"/><Relationship Id="rId26" Type="http://schemas.openxmlformats.org/officeDocument/2006/relationships/tags" Target="../tags/tag739.xml"/><Relationship Id="rId25" Type="http://schemas.openxmlformats.org/officeDocument/2006/relationships/tags" Target="../tags/tag738.xml"/><Relationship Id="rId24" Type="http://schemas.openxmlformats.org/officeDocument/2006/relationships/tags" Target="../tags/tag737.xml"/><Relationship Id="rId23" Type="http://schemas.openxmlformats.org/officeDocument/2006/relationships/tags" Target="../tags/tag736.xml"/><Relationship Id="rId22" Type="http://schemas.openxmlformats.org/officeDocument/2006/relationships/image" Target="../media/image141.svg"/><Relationship Id="rId21" Type="http://schemas.openxmlformats.org/officeDocument/2006/relationships/image" Target="../media/image140.png"/><Relationship Id="rId20" Type="http://schemas.openxmlformats.org/officeDocument/2006/relationships/tags" Target="../tags/tag735.xml"/><Relationship Id="rId2" Type="http://schemas.openxmlformats.org/officeDocument/2006/relationships/tags" Target="../tags/tag719.xml"/><Relationship Id="rId19" Type="http://schemas.openxmlformats.org/officeDocument/2006/relationships/tags" Target="../tags/tag734.xml"/><Relationship Id="rId18" Type="http://schemas.openxmlformats.org/officeDocument/2006/relationships/tags" Target="../tags/tag733.xml"/><Relationship Id="rId17" Type="http://schemas.openxmlformats.org/officeDocument/2006/relationships/tags" Target="../tags/tag732.xml"/><Relationship Id="rId16" Type="http://schemas.openxmlformats.org/officeDocument/2006/relationships/tags" Target="../tags/tag731.xml"/><Relationship Id="rId15" Type="http://schemas.openxmlformats.org/officeDocument/2006/relationships/tags" Target="../tags/tag730.xml"/><Relationship Id="rId14" Type="http://schemas.openxmlformats.org/officeDocument/2006/relationships/tags" Target="../tags/tag729.xml"/><Relationship Id="rId13" Type="http://schemas.openxmlformats.org/officeDocument/2006/relationships/tags" Target="../tags/tag728.xml"/><Relationship Id="rId12" Type="http://schemas.openxmlformats.org/officeDocument/2006/relationships/tags" Target="../tags/tag727.xml"/><Relationship Id="rId11" Type="http://schemas.openxmlformats.org/officeDocument/2006/relationships/tags" Target="../tags/tag726.xml"/><Relationship Id="rId10" Type="http://schemas.openxmlformats.org/officeDocument/2006/relationships/tags" Target="../tags/tag725.xml"/><Relationship Id="rId1" Type="http://schemas.openxmlformats.org/officeDocument/2006/relationships/tags" Target="../tags/tag718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766.xml"/><Relationship Id="rId8" Type="http://schemas.openxmlformats.org/officeDocument/2006/relationships/tags" Target="../tags/tag765.xml"/><Relationship Id="rId7" Type="http://schemas.openxmlformats.org/officeDocument/2006/relationships/tags" Target="../tags/tag764.xml"/><Relationship Id="rId6" Type="http://schemas.openxmlformats.org/officeDocument/2006/relationships/image" Target="../media/image147.svg"/><Relationship Id="rId5" Type="http://schemas.openxmlformats.org/officeDocument/2006/relationships/image" Target="../media/image146.png"/><Relationship Id="rId42" Type="http://schemas.openxmlformats.org/officeDocument/2006/relationships/slideLayout" Target="../slideLayouts/slideLayout6.xml"/><Relationship Id="rId41" Type="http://schemas.openxmlformats.org/officeDocument/2006/relationships/tags" Target="../tags/tag792.xml"/><Relationship Id="rId40" Type="http://schemas.openxmlformats.org/officeDocument/2006/relationships/tags" Target="../tags/tag791.xml"/><Relationship Id="rId4" Type="http://schemas.openxmlformats.org/officeDocument/2006/relationships/tags" Target="../tags/tag763.xml"/><Relationship Id="rId39" Type="http://schemas.openxmlformats.org/officeDocument/2006/relationships/tags" Target="../tags/tag790.xml"/><Relationship Id="rId38" Type="http://schemas.openxmlformats.org/officeDocument/2006/relationships/tags" Target="../tags/tag789.xml"/><Relationship Id="rId37" Type="http://schemas.openxmlformats.org/officeDocument/2006/relationships/tags" Target="../tags/tag788.xml"/><Relationship Id="rId36" Type="http://schemas.openxmlformats.org/officeDocument/2006/relationships/tags" Target="../tags/tag787.xml"/><Relationship Id="rId35" Type="http://schemas.openxmlformats.org/officeDocument/2006/relationships/image" Target="../media/image153.svg"/><Relationship Id="rId34" Type="http://schemas.openxmlformats.org/officeDocument/2006/relationships/image" Target="../media/image152.png"/><Relationship Id="rId33" Type="http://schemas.openxmlformats.org/officeDocument/2006/relationships/tags" Target="../tags/tag786.xml"/><Relationship Id="rId32" Type="http://schemas.openxmlformats.org/officeDocument/2006/relationships/tags" Target="../tags/tag785.xml"/><Relationship Id="rId31" Type="http://schemas.openxmlformats.org/officeDocument/2006/relationships/tags" Target="../tags/tag784.xml"/><Relationship Id="rId30" Type="http://schemas.openxmlformats.org/officeDocument/2006/relationships/tags" Target="../tags/tag783.xml"/><Relationship Id="rId3" Type="http://schemas.openxmlformats.org/officeDocument/2006/relationships/tags" Target="../tags/tag762.xml"/><Relationship Id="rId29" Type="http://schemas.openxmlformats.org/officeDocument/2006/relationships/tags" Target="../tags/tag782.xml"/><Relationship Id="rId28" Type="http://schemas.openxmlformats.org/officeDocument/2006/relationships/tags" Target="../tags/tag781.xml"/><Relationship Id="rId27" Type="http://schemas.openxmlformats.org/officeDocument/2006/relationships/tags" Target="../tags/tag780.xml"/><Relationship Id="rId26" Type="http://schemas.openxmlformats.org/officeDocument/2006/relationships/tags" Target="../tags/tag779.xml"/><Relationship Id="rId25" Type="http://schemas.openxmlformats.org/officeDocument/2006/relationships/tags" Target="../tags/tag778.xml"/><Relationship Id="rId24" Type="http://schemas.openxmlformats.org/officeDocument/2006/relationships/image" Target="../media/image151.svg"/><Relationship Id="rId23" Type="http://schemas.openxmlformats.org/officeDocument/2006/relationships/image" Target="../media/image150.png"/><Relationship Id="rId22" Type="http://schemas.openxmlformats.org/officeDocument/2006/relationships/tags" Target="../tags/tag777.xml"/><Relationship Id="rId21" Type="http://schemas.openxmlformats.org/officeDocument/2006/relationships/tags" Target="../tags/tag776.xml"/><Relationship Id="rId20" Type="http://schemas.openxmlformats.org/officeDocument/2006/relationships/tags" Target="../tags/tag775.xml"/><Relationship Id="rId2" Type="http://schemas.openxmlformats.org/officeDocument/2006/relationships/tags" Target="../tags/tag761.xml"/><Relationship Id="rId19" Type="http://schemas.openxmlformats.org/officeDocument/2006/relationships/tags" Target="../tags/tag774.xml"/><Relationship Id="rId18" Type="http://schemas.openxmlformats.org/officeDocument/2006/relationships/tags" Target="../tags/tag773.xml"/><Relationship Id="rId17" Type="http://schemas.openxmlformats.org/officeDocument/2006/relationships/tags" Target="../tags/tag772.xml"/><Relationship Id="rId16" Type="http://schemas.openxmlformats.org/officeDocument/2006/relationships/tags" Target="../tags/tag771.xml"/><Relationship Id="rId15" Type="http://schemas.openxmlformats.org/officeDocument/2006/relationships/image" Target="../media/image149.svg"/><Relationship Id="rId14" Type="http://schemas.openxmlformats.org/officeDocument/2006/relationships/image" Target="../media/image148.png"/><Relationship Id="rId13" Type="http://schemas.openxmlformats.org/officeDocument/2006/relationships/tags" Target="../tags/tag770.xml"/><Relationship Id="rId12" Type="http://schemas.openxmlformats.org/officeDocument/2006/relationships/tags" Target="../tags/tag769.xml"/><Relationship Id="rId11" Type="http://schemas.openxmlformats.org/officeDocument/2006/relationships/tags" Target="../tags/tag768.xml"/><Relationship Id="rId10" Type="http://schemas.openxmlformats.org/officeDocument/2006/relationships/tags" Target="../tags/tag767.xml"/><Relationship Id="rId1" Type="http://schemas.openxmlformats.org/officeDocument/2006/relationships/tags" Target="../tags/tag76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799.xml"/><Relationship Id="rId8" Type="http://schemas.openxmlformats.org/officeDocument/2006/relationships/image" Target="../media/image22.svg"/><Relationship Id="rId7" Type="http://schemas.openxmlformats.org/officeDocument/2006/relationships/image" Target="../media/image154.png"/><Relationship Id="rId6" Type="http://schemas.openxmlformats.org/officeDocument/2006/relationships/tags" Target="../tags/tag798.xml"/><Relationship Id="rId5" Type="http://schemas.openxmlformats.org/officeDocument/2006/relationships/tags" Target="../tags/tag797.xml"/><Relationship Id="rId4" Type="http://schemas.openxmlformats.org/officeDocument/2006/relationships/tags" Target="../tags/tag796.xml"/><Relationship Id="rId38" Type="http://schemas.openxmlformats.org/officeDocument/2006/relationships/slideLayout" Target="../slideLayouts/slideLayout6.xml"/><Relationship Id="rId37" Type="http://schemas.openxmlformats.org/officeDocument/2006/relationships/tags" Target="../tags/tag821.xml"/><Relationship Id="rId36" Type="http://schemas.openxmlformats.org/officeDocument/2006/relationships/tags" Target="../tags/tag820.xml"/><Relationship Id="rId35" Type="http://schemas.openxmlformats.org/officeDocument/2006/relationships/tags" Target="../tags/tag819.xml"/><Relationship Id="rId34" Type="http://schemas.openxmlformats.org/officeDocument/2006/relationships/tags" Target="../tags/tag818.xml"/><Relationship Id="rId33" Type="http://schemas.openxmlformats.org/officeDocument/2006/relationships/tags" Target="../tags/tag817.xml"/><Relationship Id="rId32" Type="http://schemas.openxmlformats.org/officeDocument/2006/relationships/tags" Target="../tags/tag816.xml"/><Relationship Id="rId31" Type="http://schemas.openxmlformats.org/officeDocument/2006/relationships/tags" Target="../tags/tag815.xml"/><Relationship Id="rId30" Type="http://schemas.openxmlformats.org/officeDocument/2006/relationships/tags" Target="../tags/tag814.xml"/><Relationship Id="rId3" Type="http://schemas.openxmlformats.org/officeDocument/2006/relationships/tags" Target="../tags/tag795.xml"/><Relationship Id="rId29" Type="http://schemas.openxmlformats.org/officeDocument/2006/relationships/tags" Target="../tags/tag813.xml"/><Relationship Id="rId28" Type="http://schemas.openxmlformats.org/officeDocument/2006/relationships/tags" Target="../tags/tag812.xml"/><Relationship Id="rId27" Type="http://schemas.openxmlformats.org/officeDocument/2006/relationships/tags" Target="../tags/tag811.xml"/><Relationship Id="rId26" Type="http://schemas.openxmlformats.org/officeDocument/2006/relationships/tags" Target="../tags/tag810.xml"/><Relationship Id="rId25" Type="http://schemas.openxmlformats.org/officeDocument/2006/relationships/tags" Target="../tags/tag809.xml"/><Relationship Id="rId24" Type="http://schemas.openxmlformats.org/officeDocument/2006/relationships/image" Target="../media/image160.svg"/><Relationship Id="rId23" Type="http://schemas.openxmlformats.org/officeDocument/2006/relationships/image" Target="../media/image159.png"/><Relationship Id="rId22" Type="http://schemas.openxmlformats.org/officeDocument/2006/relationships/tags" Target="../tags/tag808.xml"/><Relationship Id="rId21" Type="http://schemas.openxmlformats.org/officeDocument/2006/relationships/tags" Target="../tags/tag807.xml"/><Relationship Id="rId20" Type="http://schemas.openxmlformats.org/officeDocument/2006/relationships/tags" Target="../tags/tag806.xml"/><Relationship Id="rId2" Type="http://schemas.openxmlformats.org/officeDocument/2006/relationships/tags" Target="../tags/tag794.xml"/><Relationship Id="rId19" Type="http://schemas.openxmlformats.org/officeDocument/2006/relationships/tags" Target="../tags/tag805.xml"/><Relationship Id="rId18" Type="http://schemas.openxmlformats.org/officeDocument/2006/relationships/tags" Target="../tags/tag804.xml"/><Relationship Id="rId17" Type="http://schemas.openxmlformats.org/officeDocument/2006/relationships/image" Target="../media/image158.svg"/><Relationship Id="rId16" Type="http://schemas.openxmlformats.org/officeDocument/2006/relationships/image" Target="../media/image157.png"/><Relationship Id="rId15" Type="http://schemas.openxmlformats.org/officeDocument/2006/relationships/tags" Target="../tags/tag803.xml"/><Relationship Id="rId14" Type="http://schemas.openxmlformats.org/officeDocument/2006/relationships/tags" Target="../tags/tag802.xml"/><Relationship Id="rId13" Type="http://schemas.openxmlformats.org/officeDocument/2006/relationships/tags" Target="../tags/tag801.xml"/><Relationship Id="rId12" Type="http://schemas.openxmlformats.org/officeDocument/2006/relationships/image" Target="../media/image156.svg"/><Relationship Id="rId11" Type="http://schemas.openxmlformats.org/officeDocument/2006/relationships/image" Target="../media/image155.png"/><Relationship Id="rId10" Type="http://schemas.openxmlformats.org/officeDocument/2006/relationships/tags" Target="../tags/tag800.xml"/><Relationship Id="rId1" Type="http://schemas.openxmlformats.org/officeDocument/2006/relationships/tags" Target="../tags/tag793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828.xml"/><Relationship Id="rId8" Type="http://schemas.openxmlformats.org/officeDocument/2006/relationships/tags" Target="../tags/tag827.xml"/><Relationship Id="rId7" Type="http://schemas.openxmlformats.org/officeDocument/2006/relationships/tags" Target="../tags/tag826.xml"/><Relationship Id="rId6" Type="http://schemas.openxmlformats.org/officeDocument/2006/relationships/image" Target="../media/image82.svg"/><Relationship Id="rId50" Type="http://schemas.openxmlformats.org/officeDocument/2006/relationships/slideLayout" Target="../slideLayouts/slideLayout6.xml"/><Relationship Id="rId5" Type="http://schemas.openxmlformats.org/officeDocument/2006/relationships/image" Target="../media/image81.png"/><Relationship Id="rId49" Type="http://schemas.openxmlformats.org/officeDocument/2006/relationships/tags" Target="../tags/tag866.xml"/><Relationship Id="rId48" Type="http://schemas.openxmlformats.org/officeDocument/2006/relationships/tags" Target="../tags/tag865.xml"/><Relationship Id="rId47" Type="http://schemas.openxmlformats.org/officeDocument/2006/relationships/tags" Target="../tags/tag864.xml"/><Relationship Id="rId46" Type="http://schemas.openxmlformats.org/officeDocument/2006/relationships/tags" Target="../tags/tag863.xml"/><Relationship Id="rId45" Type="http://schemas.openxmlformats.org/officeDocument/2006/relationships/tags" Target="../tags/tag862.xml"/><Relationship Id="rId44" Type="http://schemas.openxmlformats.org/officeDocument/2006/relationships/tags" Target="../tags/tag861.xml"/><Relationship Id="rId43" Type="http://schemas.openxmlformats.org/officeDocument/2006/relationships/tags" Target="../tags/tag860.xml"/><Relationship Id="rId42" Type="http://schemas.openxmlformats.org/officeDocument/2006/relationships/tags" Target="../tags/tag859.xml"/><Relationship Id="rId41" Type="http://schemas.openxmlformats.org/officeDocument/2006/relationships/tags" Target="../tags/tag858.xml"/><Relationship Id="rId40" Type="http://schemas.openxmlformats.org/officeDocument/2006/relationships/tags" Target="../tags/tag857.xml"/><Relationship Id="rId4" Type="http://schemas.openxmlformats.org/officeDocument/2006/relationships/tags" Target="../tags/tag825.xml"/><Relationship Id="rId39" Type="http://schemas.openxmlformats.org/officeDocument/2006/relationships/tags" Target="../tags/tag856.xml"/><Relationship Id="rId38" Type="http://schemas.openxmlformats.org/officeDocument/2006/relationships/tags" Target="../tags/tag855.xml"/><Relationship Id="rId37" Type="http://schemas.openxmlformats.org/officeDocument/2006/relationships/tags" Target="../tags/tag854.xml"/><Relationship Id="rId36" Type="http://schemas.openxmlformats.org/officeDocument/2006/relationships/tags" Target="../tags/tag853.xml"/><Relationship Id="rId35" Type="http://schemas.openxmlformats.org/officeDocument/2006/relationships/tags" Target="../tags/tag852.xml"/><Relationship Id="rId34" Type="http://schemas.openxmlformats.org/officeDocument/2006/relationships/tags" Target="../tags/tag851.xml"/><Relationship Id="rId33" Type="http://schemas.openxmlformats.org/officeDocument/2006/relationships/image" Target="../media/image162.svg"/><Relationship Id="rId32" Type="http://schemas.openxmlformats.org/officeDocument/2006/relationships/image" Target="../media/image161.png"/><Relationship Id="rId31" Type="http://schemas.openxmlformats.org/officeDocument/2006/relationships/tags" Target="../tags/tag850.xml"/><Relationship Id="rId30" Type="http://schemas.openxmlformats.org/officeDocument/2006/relationships/tags" Target="../tags/tag849.xml"/><Relationship Id="rId3" Type="http://schemas.openxmlformats.org/officeDocument/2006/relationships/tags" Target="../tags/tag824.xml"/><Relationship Id="rId29" Type="http://schemas.openxmlformats.org/officeDocument/2006/relationships/tags" Target="../tags/tag848.xml"/><Relationship Id="rId28" Type="http://schemas.openxmlformats.org/officeDocument/2006/relationships/tags" Target="../tags/tag847.xml"/><Relationship Id="rId27" Type="http://schemas.openxmlformats.org/officeDocument/2006/relationships/tags" Target="../tags/tag846.xml"/><Relationship Id="rId26" Type="http://schemas.openxmlformats.org/officeDocument/2006/relationships/tags" Target="../tags/tag845.xml"/><Relationship Id="rId25" Type="http://schemas.openxmlformats.org/officeDocument/2006/relationships/tags" Target="../tags/tag844.xml"/><Relationship Id="rId24" Type="http://schemas.openxmlformats.org/officeDocument/2006/relationships/tags" Target="../tags/tag843.xml"/><Relationship Id="rId23" Type="http://schemas.openxmlformats.org/officeDocument/2006/relationships/tags" Target="../tags/tag842.xml"/><Relationship Id="rId22" Type="http://schemas.openxmlformats.org/officeDocument/2006/relationships/tags" Target="../tags/tag841.xml"/><Relationship Id="rId21" Type="http://schemas.openxmlformats.org/officeDocument/2006/relationships/tags" Target="../tags/tag840.xml"/><Relationship Id="rId20" Type="http://schemas.openxmlformats.org/officeDocument/2006/relationships/tags" Target="../tags/tag839.xml"/><Relationship Id="rId2" Type="http://schemas.openxmlformats.org/officeDocument/2006/relationships/tags" Target="../tags/tag823.xml"/><Relationship Id="rId19" Type="http://schemas.openxmlformats.org/officeDocument/2006/relationships/tags" Target="../tags/tag838.xml"/><Relationship Id="rId18" Type="http://schemas.openxmlformats.org/officeDocument/2006/relationships/tags" Target="../tags/tag837.xml"/><Relationship Id="rId17" Type="http://schemas.openxmlformats.org/officeDocument/2006/relationships/tags" Target="../tags/tag836.xml"/><Relationship Id="rId16" Type="http://schemas.openxmlformats.org/officeDocument/2006/relationships/tags" Target="../tags/tag835.xml"/><Relationship Id="rId15" Type="http://schemas.openxmlformats.org/officeDocument/2006/relationships/tags" Target="../tags/tag834.xml"/><Relationship Id="rId14" Type="http://schemas.openxmlformats.org/officeDocument/2006/relationships/tags" Target="../tags/tag833.xml"/><Relationship Id="rId13" Type="http://schemas.openxmlformats.org/officeDocument/2006/relationships/tags" Target="../tags/tag832.xml"/><Relationship Id="rId12" Type="http://schemas.openxmlformats.org/officeDocument/2006/relationships/tags" Target="../tags/tag831.xml"/><Relationship Id="rId11" Type="http://schemas.openxmlformats.org/officeDocument/2006/relationships/tags" Target="../tags/tag830.xml"/><Relationship Id="rId10" Type="http://schemas.openxmlformats.org/officeDocument/2006/relationships/tags" Target="../tags/tag829.xml"/><Relationship Id="rId1" Type="http://schemas.openxmlformats.org/officeDocument/2006/relationships/tags" Target="../tags/tag822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873.xml"/><Relationship Id="rId8" Type="http://schemas.openxmlformats.org/officeDocument/2006/relationships/tags" Target="../tags/tag872.xml"/><Relationship Id="rId7" Type="http://schemas.openxmlformats.org/officeDocument/2006/relationships/tags" Target="../tags/tag871.xml"/><Relationship Id="rId6" Type="http://schemas.openxmlformats.org/officeDocument/2006/relationships/image" Target="../media/image136.svg"/><Relationship Id="rId5" Type="http://schemas.openxmlformats.org/officeDocument/2006/relationships/image" Target="../media/image135.png"/><Relationship Id="rId4" Type="http://schemas.openxmlformats.org/officeDocument/2006/relationships/tags" Target="../tags/tag870.xml"/><Relationship Id="rId30" Type="http://schemas.openxmlformats.org/officeDocument/2006/relationships/slideLayout" Target="../slideLayouts/slideLayout6.xml"/><Relationship Id="rId3" Type="http://schemas.openxmlformats.org/officeDocument/2006/relationships/tags" Target="../tags/tag869.xml"/><Relationship Id="rId29" Type="http://schemas.openxmlformats.org/officeDocument/2006/relationships/tags" Target="../tags/tag889.xml"/><Relationship Id="rId28" Type="http://schemas.openxmlformats.org/officeDocument/2006/relationships/tags" Target="../tags/tag888.xml"/><Relationship Id="rId27" Type="http://schemas.openxmlformats.org/officeDocument/2006/relationships/tags" Target="../tags/tag887.xml"/><Relationship Id="rId26" Type="http://schemas.openxmlformats.org/officeDocument/2006/relationships/image" Target="../media/image164.svg"/><Relationship Id="rId25" Type="http://schemas.openxmlformats.org/officeDocument/2006/relationships/image" Target="../media/image163.png"/><Relationship Id="rId24" Type="http://schemas.openxmlformats.org/officeDocument/2006/relationships/tags" Target="../tags/tag886.xml"/><Relationship Id="rId23" Type="http://schemas.openxmlformats.org/officeDocument/2006/relationships/tags" Target="../tags/tag885.xml"/><Relationship Id="rId22" Type="http://schemas.openxmlformats.org/officeDocument/2006/relationships/tags" Target="../tags/tag884.xml"/><Relationship Id="rId21" Type="http://schemas.openxmlformats.org/officeDocument/2006/relationships/tags" Target="../tags/tag883.xml"/><Relationship Id="rId20" Type="http://schemas.openxmlformats.org/officeDocument/2006/relationships/tags" Target="../tags/tag882.xml"/><Relationship Id="rId2" Type="http://schemas.openxmlformats.org/officeDocument/2006/relationships/tags" Target="../tags/tag868.xml"/><Relationship Id="rId19" Type="http://schemas.openxmlformats.org/officeDocument/2006/relationships/tags" Target="../tags/tag881.xml"/><Relationship Id="rId18" Type="http://schemas.openxmlformats.org/officeDocument/2006/relationships/tags" Target="../tags/tag880.xml"/><Relationship Id="rId17" Type="http://schemas.openxmlformats.org/officeDocument/2006/relationships/tags" Target="../tags/tag879.xml"/><Relationship Id="rId16" Type="http://schemas.openxmlformats.org/officeDocument/2006/relationships/tags" Target="../tags/tag878.xml"/><Relationship Id="rId15" Type="http://schemas.openxmlformats.org/officeDocument/2006/relationships/tags" Target="../tags/tag877.xml"/><Relationship Id="rId14" Type="http://schemas.openxmlformats.org/officeDocument/2006/relationships/image" Target="../media/image103.svg"/><Relationship Id="rId13" Type="http://schemas.openxmlformats.org/officeDocument/2006/relationships/image" Target="../media/image102.png"/><Relationship Id="rId12" Type="http://schemas.openxmlformats.org/officeDocument/2006/relationships/tags" Target="../tags/tag876.xml"/><Relationship Id="rId11" Type="http://schemas.openxmlformats.org/officeDocument/2006/relationships/tags" Target="../tags/tag875.xml"/><Relationship Id="rId10" Type="http://schemas.openxmlformats.org/officeDocument/2006/relationships/tags" Target="../tags/tag874.xml"/><Relationship Id="rId1" Type="http://schemas.openxmlformats.org/officeDocument/2006/relationships/tags" Target="../tags/tag86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6.svg"/><Relationship Id="rId8" Type="http://schemas.openxmlformats.org/officeDocument/2006/relationships/image" Target="../media/image165.png"/><Relationship Id="rId72" Type="http://schemas.openxmlformats.org/officeDocument/2006/relationships/slideLayout" Target="../slideLayouts/slideLayout6.xml"/><Relationship Id="rId71" Type="http://schemas.openxmlformats.org/officeDocument/2006/relationships/tags" Target="../tags/tag935.xml"/><Relationship Id="rId70" Type="http://schemas.openxmlformats.org/officeDocument/2006/relationships/image" Target="../media/image186.svg"/><Relationship Id="rId7" Type="http://schemas.openxmlformats.org/officeDocument/2006/relationships/tags" Target="../tags/tag895.xml"/><Relationship Id="rId69" Type="http://schemas.openxmlformats.org/officeDocument/2006/relationships/image" Target="../media/image185.png"/><Relationship Id="rId68" Type="http://schemas.openxmlformats.org/officeDocument/2006/relationships/tags" Target="../tags/tag934.xml"/><Relationship Id="rId67" Type="http://schemas.openxmlformats.org/officeDocument/2006/relationships/tags" Target="../tags/tag933.xml"/><Relationship Id="rId66" Type="http://schemas.openxmlformats.org/officeDocument/2006/relationships/tags" Target="../tags/tag932.xml"/><Relationship Id="rId65" Type="http://schemas.openxmlformats.org/officeDocument/2006/relationships/image" Target="../media/image184.svg"/><Relationship Id="rId64" Type="http://schemas.openxmlformats.org/officeDocument/2006/relationships/image" Target="../media/image183.png"/><Relationship Id="rId63" Type="http://schemas.openxmlformats.org/officeDocument/2006/relationships/tags" Target="../tags/tag931.xml"/><Relationship Id="rId62" Type="http://schemas.openxmlformats.org/officeDocument/2006/relationships/tags" Target="../tags/tag930.xml"/><Relationship Id="rId61" Type="http://schemas.openxmlformats.org/officeDocument/2006/relationships/tags" Target="../tags/tag929.xml"/><Relationship Id="rId60" Type="http://schemas.openxmlformats.org/officeDocument/2006/relationships/image" Target="../media/image182.svg"/><Relationship Id="rId6" Type="http://schemas.openxmlformats.org/officeDocument/2006/relationships/tags" Target="../tags/tag894.xml"/><Relationship Id="rId59" Type="http://schemas.openxmlformats.org/officeDocument/2006/relationships/image" Target="../media/image181.png"/><Relationship Id="rId58" Type="http://schemas.openxmlformats.org/officeDocument/2006/relationships/tags" Target="../tags/tag928.xml"/><Relationship Id="rId57" Type="http://schemas.openxmlformats.org/officeDocument/2006/relationships/tags" Target="../tags/tag927.xml"/><Relationship Id="rId56" Type="http://schemas.openxmlformats.org/officeDocument/2006/relationships/tags" Target="../tags/tag926.xml"/><Relationship Id="rId55" Type="http://schemas.openxmlformats.org/officeDocument/2006/relationships/image" Target="../media/image180.svg"/><Relationship Id="rId54" Type="http://schemas.openxmlformats.org/officeDocument/2006/relationships/image" Target="../media/image179.png"/><Relationship Id="rId53" Type="http://schemas.openxmlformats.org/officeDocument/2006/relationships/tags" Target="../tags/tag925.xml"/><Relationship Id="rId52" Type="http://schemas.openxmlformats.org/officeDocument/2006/relationships/tags" Target="../tags/tag924.xml"/><Relationship Id="rId51" Type="http://schemas.openxmlformats.org/officeDocument/2006/relationships/tags" Target="../tags/tag923.xml"/><Relationship Id="rId50" Type="http://schemas.openxmlformats.org/officeDocument/2006/relationships/image" Target="../media/image178.svg"/><Relationship Id="rId5" Type="http://schemas.openxmlformats.org/officeDocument/2006/relationships/tags" Target="../tags/tag893.xml"/><Relationship Id="rId49" Type="http://schemas.openxmlformats.org/officeDocument/2006/relationships/image" Target="../media/image177.png"/><Relationship Id="rId48" Type="http://schemas.openxmlformats.org/officeDocument/2006/relationships/tags" Target="../tags/tag922.xml"/><Relationship Id="rId47" Type="http://schemas.openxmlformats.org/officeDocument/2006/relationships/tags" Target="../tags/tag921.xml"/><Relationship Id="rId46" Type="http://schemas.openxmlformats.org/officeDocument/2006/relationships/tags" Target="../tags/tag920.xml"/><Relationship Id="rId45" Type="http://schemas.openxmlformats.org/officeDocument/2006/relationships/image" Target="../media/image176.svg"/><Relationship Id="rId44" Type="http://schemas.openxmlformats.org/officeDocument/2006/relationships/image" Target="../media/image175.png"/><Relationship Id="rId43" Type="http://schemas.openxmlformats.org/officeDocument/2006/relationships/tags" Target="../tags/tag919.xml"/><Relationship Id="rId42" Type="http://schemas.openxmlformats.org/officeDocument/2006/relationships/tags" Target="../tags/tag918.xml"/><Relationship Id="rId41" Type="http://schemas.openxmlformats.org/officeDocument/2006/relationships/tags" Target="../tags/tag917.xml"/><Relationship Id="rId40" Type="http://schemas.openxmlformats.org/officeDocument/2006/relationships/tags" Target="../tags/tag916.xml"/><Relationship Id="rId4" Type="http://schemas.openxmlformats.org/officeDocument/2006/relationships/tags" Target="../tags/tag892.xml"/><Relationship Id="rId39" Type="http://schemas.openxmlformats.org/officeDocument/2006/relationships/tags" Target="../tags/tag915.xml"/><Relationship Id="rId38" Type="http://schemas.openxmlformats.org/officeDocument/2006/relationships/image" Target="../media/image174.svg"/><Relationship Id="rId37" Type="http://schemas.openxmlformats.org/officeDocument/2006/relationships/image" Target="../media/image173.png"/><Relationship Id="rId36" Type="http://schemas.openxmlformats.org/officeDocument/2006/relationships/tags" Target="../tags/tag914.xml"/><Relationship Id="rId35" Type="http://schemas.openxmlformats.org/officeDocument/2006/relationships/tags" Target="../tags/tag913.xml"/><Relationship Id="rId34" Type="http://schemas.openxmlformats.org/officeDocument/2006/relationships/tags" Target="../tags/tag912.xml"/><Relationship Id="rId33" Type="http://schemas.openxmlformats.org/officeDocument/2006/relationships/tags" Target="../tags/tag911.xml"/><Relationship Id="rId32" Type="http://schemas.openxmlformats.org/officeDocument/2006/relationships/image" Target="../media/image172.svg"/><Relationship Id="rId31" Type="http://schemas.openxmlformats.org/officeDocument/2006/relationships/image" Target="../media/image171.png"/><Relationship Id="rId30" Type="http://schemas.openxmlformats.org/officeDocument/2006/relationships/tags" Target="../tags/tag910.xml"/><Relationship Id="rId3" Type="http://schemas.openxmlformats.org/officeDocument/2006/relationships/tags" Target="../tags/tag891.xml"/><Relationship Id="rId29" Type="http://schemas.openxmlformats.org/officeDocument/2006/relationships/tags" Target="../tags/tag909.xml"/><Relationship Id="rId28" Type="http://schemas.openxmlformats.org/officeDocument/2006/relationships/tags" Target="../tags/tag908.xml"/><Relationship Id="rId27" Type="http://schemas.openxmlformats.org/officeDocument/2006/relationships/tags" Target="../tags/tag907.xml"/><Relationship Id="rId26" Type="http://schemas.openxmlformats.org/officeDocument/2006/relationships/image" Target="../media/image170.svg"/><Relationship Id="rId25" Type="http://schemas.openxmlformats.org/officeDocument/2006/relationships/image" Target="../media/image169.png"/><Relationship Id="rId24" Type="http://schemas.openxmlformats.org/officeDocument/2006/relationships/tags" Target="../tags/tag906.xml"/><Relationship Id="rId23" Type="http://schemas.openxmlformats.org/officeDocument/2006/relationships/tags" Target="../tags/tag905.xml"/><Relationship Id="rId22" Type="http://schemas.openxmlformats.org/officeDocument/2006/relationships/tags" Target="../tags/tag904.xml"/><Relationship Id="rId21" Type="http://schemas.openxmlformats.org/officeDocument/2006/relationships/image" Target="../media/image6.svg"/><Relationship Id="rId20" Type="http://schemas.openxmlformats.org/officeDocument/2006/relationships/image" Target="../media/image99.png"/><Relationship Id="rId2" Type="http://schemas.openxmlformats.org/officeDocument/2006/relationships/tags" Target="../tags/tag890.xml"/><Relationship Id="rId19" Type="http://schemas.openxmlformats.org/officeDocument/2006/relationships/tags" Target="../tags/tag903.xml"/><Relationship Id="rId18" Type="http://schemas.openxmlformats.org/officeDocument/2006/relationships/tags" Target="../tags/tag902.xml"/><Relationship Id="rId17" Type="http://schemas.openxmlformats.org/officeDocument/2006/relationships/tags" Target="../tags/tag901.xml"/><Relationship Id="rId16" Type="http://schemas.openxmlformats.org/officeDocument/2006/relationships/tags" Target="../tags/tag900.xml"/><Relationship Id="rId15" Type="http://schemas.openxmlformats.org/officeDocument/2006/relationships/image" Target="../media/image168.svg"/><Relationship Id="rId14" Type="http://schemas.openxmlformats.org/officeDocument/2006/relationships/image" Target="../media/image167.png"/><Relationship Id="rId13" Type="http://schemas.openxmlformats.org/officeDocument/2006/relationships/tags" Target="../tags/tag899.xml"/><Relationship Id="rId12" Type="http://schemas.openxmlformats.org/officeDocument/2006/relationships/tags" Target="../tags/tag898.xml"/><Relationship Id="rId11" Type="http://schemas.openxmlformats.org/officeDocument/2006/relationships/tags" Target="../tags/tag897.xml"/><Relationship Id="rId10" Type="http://schemas.openxmlformats.org/officeDocument/2006/relationships/tags" Target="../tags/tag896.xml"/><Relationship Id="rId1" Type="http://schemas.openxmlformats.org/officeDocument/2006/relationships/chart" Target="../charts/chart1.xml"/></Relationships>
</file>

<file path=ppt/slides/_rels/slide31.xml.rels><?xml version="1.0" encoding="UTF-8" standalone="yes"?>
<Relationships xmlns="http://schemas.openxmlformats.org/package/2006/relationships"><Relationship Id="rId99" Type="http://schemas.openxmlformats.org/officeDocument/2006/relationships/tags" Target="../tags/tag1008.xml"/><Relationship Id="rId98" Type="http://schemas.openxmlformats.org/officeDocument/2006/relationships/tags" Target="../tags/tag1007.xml"/><Relationship Id="rId97" Type="http://schemas.openxmlformats.org/officeDocument/2006/relationships/tags" Target="../tags/tag1006.xml"/><Relationship Id="rId96" Type="http://schemas.openxmlformats.org/officeDocument/2006/relationships/tags" Target="../tags/tag1005.xml"/><Relationship Id="rId95" Type="http://schemas.openxmlformats.org/officeDocument/2006/relationships/tags" Target="../tags/tag1004.xml"/><Relationship Id="rId94" Type="http://schemas.openxmlformats.org/officeDocument/2006/relationships/tags" Target="../tags/tag1003.xml"/><Relationship Id="rId93" Type="http://schemas.openxmlformats.org/officeDocument/2006/relationships/tags" Target="../tags/tag1002.xml"/><Relationship Id="rId92" Type="http://schemas.openxmlformats.org/officeDocument/2006/relationships/tags" Target="../tags/tag1001.xml"/><Relationship Id="rId91" Type="http://schemas.openxmlformats.org/officeDocument/2006/relationships/tags" Target="../tags/tag1000.xml"/><Relationship Id="rId90" Type="http://schemas.openxmlformats.org/officeDocument/2006/relationships/tags" Target="../tags/tag999.xml"/><Relationship Id="rId9" Type="http://schemas.openxmlformats.org/officeDocument/2006/relationships/tags" Target="../tags/tag942.xml"/><Relationship Id="rId89" Type="http://schemas.openxmlformats.org/officeDocument/2006/relationships/tags" Target="../tags/tag998.xml"/><Relationship Id="rId88" Type="http://schemas.openxmlformats.org/officeDocument/2006/relationships/tags" Target="../tags/tag997.xml"/><Relationship Id="rId87" Type="http://schemas.openxmlformats.org/officeDocument/2006/relationships/tags" Target="../tags/tag996.xml"/><Relationship Id="rId86" Type="http://schemas.openxmlformats.org/officeDocument/2006/relationships/tags" Target="../tags/tag995.xml"/><Relationship Id="rId85" Type="http://schemas.openxmlformats.org/officeDocument/2006/relationships/tags" Target="../tags/tag994.xml"/><Relationship Id="rId84" Type="http://schemas.openxmlformats.org/officeDocument/2006/relationships/tags" Target="../tags/tag993.xml"/><Relationship Id="rId83" Type="http://schemas.openxmlformats.org/officeDocument/2006/relationships/image" Target="../media/image208.svg"/><Relationship Id="rId82" Type="http://schemas.openxmlformats.org/officeDocument/2006/relationships/image" Target="../media/image207.png"/><Relationship Id="rId81" Type="http://schemas.openxmlformats.org/officeDocument/2006/relationships/tags" Target="../tags/tag992.xml"/><Relationship Id="rId80" Type="http://schemas.openxmlformats.org/officeDocument/2006/relationships/tags" Target="../tags/tag991.xml"/><Relationship Id="rId8" Type="http://schemas.openxmlformats.org/officeDocument/2006/relationships/tags" Target="../tags/tag941.xml"/><Relationship Id="rId79" Type="http://schemas.openxmlformats.org/officeDocument/2006/relationships/tags" Target="../tags/tag990.xml"/><Relationship Id="rId78" Type="http://schemas.openxmlformats.org/officeDocument/2006/relationships/tags" Target="../tags/tag989.xml"/><Relationship Id="rId77" Type="http://schemas.openxmlformats.org/officeDocument/2006/relationships/tags" Target="../tags/tag988.xml"/><Relationship Id="rId76" Type="http://schemas.openxmlformats.org/officeDocument/2006/relationships/tags" Target="../tags/tag987.xml"/><Relationship Id="rId75" Type="http://schemas.openxmlformats.org/officeDocument/2006/relationships/tags" Target="../tags/tag986.xml"/><Relationship Id="rId74" Type="http://schemas.openxmlformats.org/officeDocument/2006/relationships/tags" Target="../tags/tag985.xml"/><Relationship Id="rId73" Type="http://schemas.openxmlformats.org/officeDocument/2006/relationships/tags" Target="../tags/tag984.xml"/><Relationship Id="rId72" Type="http://schemas.openxmlformats.org/officeDocument/2006/relationships/tags" Target="../tags/tag983.xml"/><Relationship Id="rId71" Type="http://schemas.openxmlformats.org/officeDocument/2006/relationships/tags" Target="../tags/tag982.xml"/><Relationship Id="rId70" Type="http://schemas.openxmlformats.org/officeDocument/2006/relationships/tags" Target="../tags/tag981.xml"/><Relationship Id="rId7" Type="http://schemas.openxmlformats.org/officeDocument/2006/relationships/tags" Target="../tags/tag940.xml"/><Relationship Id="rId69" Type="http://schemas.openxmlformats.org/officeDocument/2006/relationships/tags" Target="../tags/tag980.xml"/><Relationship Id="rId68" Type="http://schemas.openxmlformats.org/officeDocument/2006/relationships/tags" Target="../tags/tag979.xml"/><Relationship Id="rId67" Type="http://schemas.openxmlformats.org/officeDocument/2006/relationships/image" Target="../media/image206.svg"/><Relationship Id="rId66" Type="http://schemas.openxmlformats.org/officeDocument/2006/relationships/image" Target="../media/image205.png"/><Relationship Id="rId65" Type="http://schemas.openxmlformats.org/officeDocument/2006/relationships/tags" Target="../tags/tag978.xml"/><Relationship Id="rId64" Type="http://schemas.openxmlformats.org/officeDocument/2006/relationships/tags" Target="../tags/tag977.xml"/><Relationship Id="rId63" Type="http://schemas.openxmlformats.org/officeDocument/2006/relationships/tags" Target="../tags/tag976.xml"/><Relationship Id="rId62" Type="http://schemas.openxmlformats.org/officeDocument/2006/relationships/tags" Target="../tags/tag975.xml"/><Relationship Id="rId61" Type="http://schemas.openxmlformats.org/officeDocument/2006/relationships/tags" Target="../tags/tag974.xml"/><Relationship Id="rId60" Type="http://schemas.openxmlformats.org/officeDocument/2006/relationships/image" Target="../media/image103.svg"/><Relationship Id="rId6" Type="http://schemas.openxmlformats.org/officeDocument/2006/relationships/image" Target="../media/image187.svg"/><Relationship Id="rId59" Type="http://schemas.openxmlformats.org/officeDocument/2006/relationships/image" Target="../media/image102.png"/><Relationship Id="rId58" Type="http://schemas.openxmlformats.org/officeDocument/2006/relationships/tags" Target="../tags/tag973.xml"/><Relationship Id="rId57" Type="http://schemas.openxmlformats.org/officeDocument/2006/relationships/tags" Target="../tags/tag972.xml"/><Relationship Id="rId56" Type="http://schemas.openxmlformats.org/officeDocument/2006/relationships/tags" Target="../tags/tag971.xml"/><Relationship Id="rId55" Type="http://schemas.openxmlformats.org/officeDocument/2006/relationships/tags" Target="../tags/tag970.xml"/><Relationship Id="rId54" Type="http://schemas.openxmlformats.org/officeDocument/2006/relationships/image" Target="../media/image204.svg"/><Relationship Id="rId53" Type="http://schemas.openxmlformats.org/officeDocument/2006/relationships/image" Target="../media/image203.png"/><Relationship Id="rId52" Type="http://schemas.openxmlformats.org/officeDocument/2006/relationships/tags" Target="../tags/tag969.xml"/><Relationship Id="rId51" Type="http://schemas.openxmlformats.org/officeDocument/2006/relationships/tags" Target="../tags/tag968.xml"/><Relationship Id="rId50" Type="http://schemas.openxmlformats.org/officeDocument/2006/relationships/tags" Target="../tags/tag967.xml"/><Relationship Id="rId5" Type="http://schemas.openxmlformats.org/officeDocument/2006/relationships/image" Target="../media/image47.png"/><Relationship Id="rId49" Type="http://schemas.openxmlformats.org/officeDocument/2006/relationships/image" Target="../media/image202.svg"/><Relationship Id="rId48" Type="http://schemas.openxmlformats.org/officeDocument/2006/relationships/image" Target="../media/image201.png"/><Relationship Id="rId47" Type="http://schemas.openxmlformats.org/officeDocument/2006/relationships/tags" Target="../tags/tag966.xml"/><Relationship Id="rId46" Type="http://schemas.openxmlformats.org/officeDocument/2006/relationships/tags" Target="../tags/tag965.xml"/><Relationship Id="rId45" Type="http://schemas.openxmlformats.org/officeDocument/2006/relationships/tags" Target="../tags/tag964.xml"/><Relationship Id="rId44" Type="http://schemas.openxmlformats.org/officeDocument/2006/relationships/image" Target="../media/image200.svg"/><Relationship Id="rId43" Type="http://schemas.openxmlformats.org/officeDocument/2006/relationships/image" Target="../media/image199.png"/><Relationship Id="rId42" Type="http://schemas.openxmlformats.org/officeDocument/2006/relationships/tags" Target="../tags/tag963.xml"/><Relationship Id="rId41" Type="http://schemas.openxmlformats.org/officeDocument/2006/relationships/tags" Target="../tags/tag962.xml"/><Relationship Id="rId40" Type="http://schemas.openxmlformats.org/officeDocument/2006/relationships/tags" Target="../tags/tag961.xml"/><Relationship Id="rId4" Type="http://schemas.openxmlformats.org/officeDocument/2006/relationships/tags" Target="../tags/tag939.xml"/><Relationship Id="rId39" Type="http://schemas.openxmlformats.org/officeDocument/2006/relationships/image" Target="../media/image198.svg"/><Relationship Id="rId38" Type="http://schemas.openxmlformats.org/officeDocument/2006/relationships/image" Target="../media/image197.png"/><Relationship Id="rId37" Type="http://schemas.openxmlformats.org/officeDocument/2006/relationships/tags" Target="../tags/tag960.xml"/><Relationship Id="rId36" Type="http://schemas.openxmlformats.org/officeDocument/2006/relationships/tags" Target="../tags/tag959.xml"/><Relationship Id="rId35" Type="http://schemas.openxmlformats.org/officeDocument/2006/relationships/tags" Target="../tags/tag958.xml"/><Relationship Id="rId34" Type="http://schemas.openxmlformats.org/officeDocument/2006/relationships/image" Target="../media/image196.svg"/><Relationship Id="rId33" Type="http://schemas.openxmlformats.org/officeDocument/2006/relationships/image" Target="../media/image97.png"/><Relationship Id="rId32" Type="http://schemas.openxmlformats.org/officeDocument/2006/relationships/tags" Target="../tags/tag957.xml"/><Relationship Id="rId31" Type="http://schemas.openxmlformats.org/officeDocument/2006/relationships/tags" Target="../tags/tag956.xml"/><Relationship Id="rId30" Type="http://schemas.openxmlformats.org/officeDocument/2006/relationships/tags" Target="../tags/tag955.xml"/><Relationship Id="rId3" Type="http://schemas.openxmlformats.org/officeDocument/2006/relationships/tags" Target="../tags/tag938.xml"/><Relationship Id="rId29" Type="http://schemas.openxmlformats.org/officeDocument/2006/relationships/tags" Target="../tags/tag954.xml"/><Relationship Id="rId28" Type="http://schemas.openxmlformats.org/officeDocument/2006/relationships/tags" Target="../tags/tag953.xml"/><Relationship Id="rId27" Type="http://schemas.openxmlformats.org/officeDocument/2006/relationships/tags" Target="../tags/tag952.xml"/><Relationship Id="rId26" Type="http://schemas.openxmlformats.org/officeDocument/2006/relationships/image" Target="../media/image195.svg"/><Relationship Id="rId25" Type="http://schemas.openxmlformats.org/officeDocument/2006/relationships/image" Target="../media/image194.png"/><Relationship Id="rId24" Type="http://schemas.openxmlformats.org/officeDocument/2006/relationships/tags" Target="../tags/tag951.xml"/><Relationship Id="rId23" Type="http://schemas.openxmlformats.org/officeDocument/2006/relationships/tags" Target="../tags/tag950.xml"/><Relationship Id="rId22" Type="http://schemas.openxmlformats.org/officeDocument/2006/relationships/tags" Target="../tags/tag949.xml"/><Relationship Id="rId21" Type="http://schemas.openxmlformats.org/officeDocument/2006/relationships/image" Target="../media/image193.svg"/><Relationship Id="rId20" Type="http://schemas.openxmlformats.org/officeDocument/2006/relationships/image" Target="../media/image192.png"/><Relationship Id="rId2" Type="http://schemas.openxmlformats.org/officeDocument/2006/relationships/tags" Target="../tags/tag937.xml"/><Relationship Id="rId19" Type="http://schemas.openxmlformats.org/officeDocument/2006/relationships/tags" Target="../tags/tag948.xml"/><Relationship Id="rId18" Type="http://schemas.openxmlformats.org/officeDocument/2006/relationships/tags" Target="../tags/tag947.xml"/><Relationship Id="rId17" Type="http://schemas.openxmlformats.org/officeDocument/2006/relationships/tags" Target="../tags/tag946.xml"/><Relationship Id="rId16" Type="http://schemas.openxmlformats.org/officeDocument/2006/relationships/image" Target="../media/image191.svg"/><Relationship Id="rId15" Type="http://schemas.openxmlformats.org/officeDocument/2006/relationships/image" Target="../media/image190.png"/><Relationship Id="rId14" Type="http://schemas.openxmlformats.org/officeDocument/2006/relationships/tags" Target="../tags/tag945.xml"/><Relationship Id="rId132" Type="http://schemas.openxmlformats.org/officeDocument/2006/relationships/slideLayout" Target="../slideLayouts/slideLayout6.xml"/><Relationship Id="rId131" Type="http://schemas.openxmlformats.org/officeDocument/2006/relationships/tags" Target="../tags/tag1040.xml"/><Relationship Id="rId130" Type="http://schemas.openxmlformats.org/officeDocument/2006/relationships/tags" Target="../tags/tag1039.xml"/><Relationship Id="rId13" Type="http://schemas.openxmlformats.org/officeDocument/2006/relationships/tags" Target="../tags/tag944.xml"/><Relationship Id="rId129" Type="http://schemas.openxmlformats.org/officeDocument/2006/relationships/tags" Target="../tags/tag1038.xml"/><Relationship Id="rId128" Type="http://schemas.openxmlformats.org/officeDocument/2006/relationships/tags" Target="../tags/tag1037.xml"/><Relationship Id="rId127" Type="http://schemas.openxmlformats.org/officeDocument/2006/relationships/tags" Target="../tags/tag1036.xml"/><Relationship Id="rId126" Type="http://schemas.openxmlformats.org/officeDocument/2006/relationships/tags" Target="../tags/tag1035.xml"/><Relationship Id="rId125" Type="http://schemas.openxmlformats.org/officeDocument/2006/relationships/tags" Target="../tags/tag1034.xml"/><Relationship Id="rId124" Type="http://schemas.openxmlformats.org/officeDocument/2006/relationships/tags" Target="../tags/tag1033.xml"/><Relationship Id="rId123" Type="http://schemas.openxmlformats.org/officeDocument/2006/relationships/tags" Target="../tags/tag1032.xml"/><Relationship Id="rId122" Type="http://schemas.openxmlformats.org/officeDocument/2006/relationships/tags" Target="../tags/tag1031.xml"/><Relationship Id="rId121" Type="http://schemas.openxmlformats.org/officeDocument/2006/relationships/tags" Target="../tags/tag1030.xml"/><Relationship Id="rId120" Type="http://schemas.openxmlformats.org/officeDocument/2006/relationships/tags" Target="../tags/tag1029.xml"/><Relationship Id="rId12" Type="http://schemas.openxmlformats.org/officeDocument/2006/relationships/tags" Target="../tags/tag943.xml"/><Relationship Id="rId119" Type="http://schemas.openxmlformats.org/officeDocument/2006/relationships/tags" Target="../tags/tag1028.xml"/><Relationship Id="rId118" Type="http://schemas.openxmlformats.org/officeDocument/2006/relationships/tags" Target="../tags/tag1027.xml"/><Relationship Id="rId117" Type="http://schemas.openxmlformats.org/officeDocument/2006/relationships/tags" Target="../tags/tag1026.xml"/><Relationship Id="rId116" Type="http://schemas.openxmlformats.org/officeDocument/2006/relationships/tags" Target="../tags/tag1025.xml"/><Relationship Id="rId115" Type="http://schemas.openxmlformats.org/officeDocument/2006/relationships/tags" Target="../tags/tag1024.xml"/><Relationship Id="rId114" Type="http://schemas.openxmlformats.org/officeDocument/2006/relationships/tags" Target="../tags/tag1023.xml"/><Relationship Id="rId113" Type="http://schemas.openxmlformats.org/officeDocument/2006/relationships/tags" Target="../tags/tag1022.xml"/><Relationship Id="rId112" Type="http://schemas.openxmlformats.org/officeDocument/2006/relationships/tags" Target="../tags/tag1021.xml"/><Relationship Id="rId111" Type="http://schemas.openxmlformats.org/officeDocument/2006/relationships/tags" Target="../tags/tag1020.xml"/><Relationship Id="rId110" Type="http://schemas.openxmlformats.org/officeDocument/2006/relationships/tags" Target="../tags/tag1019.xml"/><Relationship Id="rId11" Type="http://schemas.openxmlformats.org/officeDocument/2006/relationships/image" Target="../media/image189.svg"/><Relationship Id="rId109" Type="http://schemas.openxmlformats.org/officeDocument/2006/relationships/tags" Target="../tags/tag1018.xml"/><Relationship Id="rId108" Type="http://schemas.openxmlformats.org/officeDocument/2006/relationships/tags" Target="../tags/tag1017.xml"/><Relationship Id="rId107" Type="http://schemas.openxmlformats.org/officeDocument/2006/relationships/tags" Target="../tags/tag1016.xml"/><Relationship Id="rId106" Type="http://schemas.openxmlformats.org/officeDocument/2006/relationships/tags" Target="../tags/tag1015.xml"/><Relationship Id="rId105" Type="http://schemas.openxmlformats.org/officeDocument/2006/relationships/tags" Target="../tags/tag1014.xml"/><Relationship Id="rId104" Type="http://schemas.openxmlformats.org/officeDocument/2006/relationships/tags" Target="../tags/tag1013.xml"/><Relationship Id="rId103" Type="http://schemas.openxmlformats.org/officeDocument/2006/relationships/tags" Target="../tags/tag1012.xml"/><Relationship Id="rId102" Type="http://schemas.openxmlformats.org/officeDocument/2006/relationships/tags" Target="../tags/tag1011.xml"/><Relationship Id="rId101" Type="http://schemas.openxmlformats.org/officeDocument/2006/relationships/tags" Target="../tags/tag1010.xml"/><Relationship Id="rId100" Type="http://schemas.openxmlformats.org/officeDocument/2006/relationships/tags" Target="../tags/tag1009.xml"/><Relationship Id="rId10" Type="http://schemas.openxmlformats.org/officeDocument/2006/relationships/image" Target="../media/image188.png"/><Relationship Id="rId1" Type="http://schemas.openxmlformats.org/officeDocument/2006/relationships/tags" Target="../tags/tag936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047.xml"/><Relationship Id="rId8" Type="http://schemas.openxmlformats.org/officeDocument/2006/relationships/tags" Target="../tags/tag1046.xml"/><Relationship Id="rId7" Type="http://schemas.openxmlformats.org/officeDocument/2006/relationships/tags" Target="../tags/tag1045.xml"/><Relationship Id="rId6" Type="http://schemas.openxmlformats.org/officeDocument/2006/relationships/image" Target="../media/image210.svg"/><Relationship Id="rId52" Type="http://schemas.openxmlformats.org/officeDocument/2006/relationships/slideLayout" Target="../slideLayouts/slideLayout6.xml"/><Relationship Id="rId51" Type="http://schemas.openxmlformats.org/officeDocument/2006/relationships/tags" Target="../tags/tag1081.xml"/><Relationship Id="rId50" Type="http://schemas.openxmlformats.org/officeDocument/2006/relationships/tags" Target="../tags/tag1080.xml"/><Relationship Id="rId5" Type="http://schemas.openxmlformats.org/officeDocument/2006/relationships/image" Target="../media/image209.png"/><Relationship Id="rId49" Type="http://schemas.openxmlformats.org/officeDocument/2006/relationships/tags" Target="../tags/tag1079.xml"/><Relationship Id="rId48" Type="http://schemas.openxmlformats.org/officeDocument/2006/relationships/tags" Target="../tags/tag1078.xml"/><Relationship Id="rId47" Type="http://schemas.openxmlformats.org/officeDocument/2006/relationships/tags" Target="../tags/tag1077.xml"/><Relationship Id="rId46" Type="http://schemas.openxmlformats.org/officeDocument/2006/relationships/tags" Target="../tags/tag1076.xml"/><Relationship Id="rId45" Type="http://schemas.openxmlformats.org/officeDocument/2006/relationships/tags" Target="../tags/tag1075.xml"/><Relationship Id="rId44" Type="http://schemas.openxmlformats.org/officeDocument/2006/relationships/tags" Target="../tags/tag1074.xml"/><Relationship Id="rId43" Type="http://schemas.openxmlformats.org/officeDocument/2006/relationships/tags" Target="../tags/tag1073.xml"/><Relationship Id="rId42" Type="http://schemas.openxmlformats.org/officeDocument/2006/relationships/tags" Target="../tags/tag1072.xml"/><Relationship Id="rId41" Type="http://schemas.openxmlformats.org/officeDocument/2006/relationships/tags" Target="../tags/tag1071.xml"/><Relationship Id="rId40" Type="http://schemas.openxmlformats.org/officeDocument/2006/relationships/image" Target="../media/image212.svg"/><Relationship Id="rId4" Type="http://schemas.openxmlformats.org/officeDocument/2006/relationships/tags" Target="../tags/tag1044.xml"/><Relationship Id="rId39" Type="http://schemas.openxmlformats.org/officeDocument/2006/relationships/image" Target="../media/image211.png"/><Relationship Id="rId38" Type="http://schemas.openxmlformats.org/officeDocument/2006/relationships/tags" Target="../tags/tag1070.xml"/><Relationship Id="rId37" Type="http://schemas.openxmlformats.org/officeDocument/2006/relationships/tags" Target="../tags/tag1069.xml"/><Relationship Id="rId36" Type="http://schemas.openxmlformats.org/officeDocument/2006/relationships/tags" Target="../tags/tag1068.xml"/><Relationship Id="rId35" Type="http://schemas.openxmlformats.org/officeDocument/2006/relationships/tags" Target="../tags/tag1067.xml"/><Relationship Id="rId34" Type="http://schemas.openxmlformats.org/officeDocument/2006/relationships/tags" Target="../tags/tag1066.xml"/><Relationship Id="rId33" Type="http://schemas.openxmlformats.org/officeDocument/2006/relationships/tags" Target="../tags/tag1065.xml"/><Relationship Id="rId32" Type="http://schemas.openxmlformats.org/officeDocument/2006/relationships/tags" Target="../tags/tag1064.xml"/><Relationship Id="rId31" Type="http://schemas.openxmlformats.org/officeDocument/2006/relationships/tags" Target="../tags/tag1063.xml"/><Relationship Id="rId30" Type="http://schemas.openxmlformats.org/officeDocument/2006/relationships/image" Target="../media/image162.svg"/><Relationship Id="rId3" Type="http://schemas.openxmlformats.org/officeDocument/2006/relationships/tags" Target="../tags/tag1043.xml"/><Relationship Id="rId29" Type="http://schemas.openxmlformats.org/officeDocument/2006/relationships/image" Target="../media/image161.png"/><Relationship Id="rId28" Type="http://schemas.openxmlformats.org/officeDocument/2006/relationships/tags" Target="../tags/tag1062.xml"/><Relationship Id="rId27" Type="http://schemas.openxmlformats.org/officeDocument/2006/relationships/tags" Target="../tags/tag1061.xml"/><Relationship Id="rId26" Type="http://schemas.openxmlformats.org/officeDocument/2006/relationships/tags" Target="../tags/tag1060.xml"/><Relationship Id="rId25" Type="http://schemas.openxmlformats.org/officeDocument/2006/relationships/tags" Target="../tags/tag1059.xml"/><Relationship Id="rId24" Type="http://schemas.openxmlformats.org/officeDocument/2006/relationships/tags" Target="../tags/tag1058.xml"/><Relationship Id="rId23" Type="http://schemas.openxmlformats.org/officeDocument/2006/relationships/image" Target="../media/image131.svg"/><Relationship Id="rId22" Type="http://schemas.openxmlformats.org/officeDocument/2006/relationships/image" Target="../media/image130.png"/><Relationship Id="rId21" Type="http://schemas.openxmlformats.org/officeDocument/2006/relationships/tags" Target="../tags/tag1057.xml"/><Relationship Id="rId20" Type="http://schemas.openxmlformats.org/officeDocument/2006/relationships/tags" Target="../tags/tag1056.xml"/><Relationship Id="rId2" Type="http://schemas.openxmlformats.org/officeDocument/2006/relationships/tags" Target="../tags/tag1042.xml"/><Relationship Id="rId19" Type="http://schemas.openxmlformats.org/officeDocument/2006/relationships/tags" Target="../tags/tag1055.xml"/><Relationship Id="rId18" Type="http://schemas.openxmlformats.org/officeDocument/2006/relationships/tags" Target="../tags/tag1054.xml"/><Relationship Id="rId17" Type="http://schemas.openxmlformats.org/officeDocument/2006/relationships/tags" Target="../tags/tag1053.xml"/><Relationship Id="rId16" Type="http://schemas.openxmlformats.org/officeDocument/2006/relationships/tags" Target="../tags/tag1052.xml"/><Relationship Id="rId15" Type="http://schemas.openxmlformats.org/officeDocument/2006/relationships/tags" Target="../tags/tag1051.xml"/><Relationship Id="rId14" Type="http://schemas.openxmlformats.org/officeDocument/2006/relationships/tags" Target="../tags/tag1050.xml"/><Relationship Id="rId13" Type="http://schemas.openxmlformats.org/officeDocument/2006/relationships/image" Target="../media/image141.svg"/><Relationship Id="rId12" Type="http://schemas.openxmlformats.org/officeDocument/2006/relationships/image" Target="../media/image140.png"/><Relationship Id="rId11" Type="http://schemas.openxmlformats.org/officeDocument/2006/relationships/tags" Target="../tags/tag1049.xml"/><Relationship Id="rId10" Type="http://schemas.openxmlformats.org/officeDocument/2006/relationships/tags" Target="../tags/tag1048.xml"/><Relationship Id="rId1" Type="http://schemas.openxmlformats.org/officeDocument/2006/relationships/tags" Target="../tags/tag1041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4.svg"/><Relationship Id="rId8" Type="http://schemas.openxmlformats.org/officeDocument/2006/relationships/image" Target="../media/image213.png"/><Relationship Id="rId7" Type="http://schemas.openxmlformats.org/officeDocument/2006/relationships/tags" Target="../tags/tag1088.xml"/><Relationship Id="rId64" Type="http://schemas.openxmlformats.org/officeDocument/2006/relationships/slideLayout" Target="../slideLayouts/slideLayout6.xml"/><Relationship Id="rId63" Type="http://schemas.openxmlformats.org/officeDocument/2006/relationships/tags" Target="../tags/tag1128.xml"/><Relationship Id="rId62" Type="http://schemas.openxmlformats.org/officeDocument/2006/relationships/tags" Target="../tags/tag1127.xml"/><Relationship Id="rId61" Type="http://schemas.openxmlformats.org/officeDocument/2006/relationships/tags" Target="../tags/tag1126.xml"/><Relationship Id="rId60" Type="http://schemas.openxmlformats.org/officeDocument/2006/relationships/tags" Target="../tags/tag1125.xml"/><Relationship Id="rId6" Type="http://schemas.openxmlformats.org/officeDocument/2006/relationships/tags" Target="../tags/tag1087.xml"/><Relationship Id="rId59" Type="http://schemas.openxmlformats.org/officeDocument/2006/relationships/tags" Target="../tags/tag1124.xml"/><Relationship Id="rId58" Type="http://schemas.openxmlformats.org/officeDocument/2006/relationships/tags" Target="../tags/tag1123.xml"/><Relationship Id="rId57" Type="http://schemas.openxmlformats.org/officeDocument/2006/relationships/tags" Target="../tags/tag1122.xml"/><Relationship Id="rId56" Type="http://schemas.openxmlformats.org/officeDocument/2006/relationships/tags" Target="../tags/tag1121.xml"/><Relationship Id="rId55" Type="http://schemas.openxmlformats.org/officeDocument/2006/relationships/tags" Target="../tags/tag1120.xml"/><Relationship Id="rId54" Type="http://schemas.openxmlformats.org/officeDocument/2006/relationships/tags" Target="../tags/tag1119.xml"/><Relationship Id="rId53" Type="http://schemas.openxmlformats.org/officeDocument/2006/relationships/tags" Target="../tags/tag1118.xml"/><Relationship Id="rId52" Type="http://schemas.openxmlformats.org/officeDocument/2006/relationships/tags" Target="../tags/tag1117.xml"/><Relationship Id="rId51" Type="http://schemas.openxmlformats.org/officeDocument/2006/relationships/tags" Target="../tags/tag1116.xml"/><Relationship Id="rId50" Type="http://schemas.openxmlformats.org/officeDocument/2006/relationships/tags" Target="../tags/tag1115.xml"/><Relationship Id="rId5" Type="http://schemas.openxmlformats.org/officeDocument/2006/relationships/tags" Target="../tags/tag1086.xml"/><Relationship Id="rId49" Type="http://schemas.openxmlformats.org/officeDocument/2006/relationships/image" Target="../media/image222.svg"/><Relationship Id="rId48" Type="http://schemas.openxmlformats.org/officeDocument/2006/relationships/image" Target="../media/image221.png"/><Relationship Id="rId47" Type="http://schemas.openxmlformats.org/officeDocument/2006/relationships/tags" Target="../tags/tag1114.xml"/><Relationship Id="rId46" Type="http://schemas.openxmlformats.org/officeDocument/2006/relationships/tags" Target="../tags/tag1113.xml"/><Relationship Id="rId45" Type="http://schemas.openxmlformats.org/officeDocument/2006/relationships/tags" Target="../tags/tag1112.xml"/><Relationship Id="rId44" Type="http://schemas.openxmlformats.org/officeDocument/2006/relationships/tags" Target="../tags/tag1111.xml"/><Relationship Id="rId43" Type="http://schemas.openxmlformats.org/officeDocument/2006/relationships/image" Target="../media/image220.svg"/><Relationship Id="rId42" Type="http://schemas.openxmlformats.org/officeDocument/2006/relationships/image" Target="../media/image219.png"/><Relationship Id="rId41" Type="http://schemas.openxmlformats.org/officeDocument/2006/relationships/tags" Target="../tags/tag1110.xml"/><Relationship Id="rId40" Type="http://schemas.openxmlformats.org/officeDocument/2006/relationships/tags" Target="../tags/tag1109.xml"/><Relationship Id="rId4" Type="http://schemas.openxmlformats.org/officeDocument/2006/relationships/tags" Target="../tags/tag1085.xml"/><Relationship Id="rId39" Type="http://schemas.openxmlformats.org/officeDocument/2006/relationships/tags" Target="../tags/tag1108.xml"/><Relationship Id="rId38" Type="http://schemas.openxmlformats.org/officeDocument/2006/relationships/image" Target="../media/image218.svg"/><Relationship Id="rId37" Type="http://schemas.openxmlformats.org/officeDocument/2006/relationships/image" Target="../media/image217.png"/><Relationship Id="rId36" Type="http://schemas.openxmlformats.org/officeDocument/2006/relationships/tags" Target="../tags/tag1107.xml"/><Relationship Id="rId35" Type="http://schemas.openxmlformats.org/officeDocument/2006/relationships/tags" Target="../tags/tag1106.xml"/><Relationship Id="rId34" Type="http://schemas.openxmlformats.org/officeDocument/2006/relationships/tags" Target="../tags/tag1105.xml"/><Relationship Id="rId33" Type="http://schemas.openxmlformats.org/officeDocument/2006/relationships/image" Target="../media/image216.svg"/><Relationship Id="rId32" Type="http://schemas.openxmlformats.org/officeDocument/2006/relationships/image" Target="../media/image215.png"/><Relationship Id="rId31" Type="http://schemas.openxmlformats.org/officeDocument/2006/relationships/tags" Target="../tags/tag1104.xml"/><Relationship Id="rId30" Type="http://schemas.openxmlformats.org/officeDocument/2006/relationships/tags" Target="../tags/tag1103.xml"/><Relationship Id="rId3" Type="http://schemas.openxmlformats.org/officeDocument/2006/relationships/tags" Target="../tags/tag1084.xml"/><Relationship Id="rId29" Type="http://schemas.openxmlformats.org/officeDocument/2006/relationships/tags" Target="../tags/tag1102.xml"/><Relationship Id="rId28" Type="http://schemas.openxmlformats.org/officeDocument/2006/relationships/tags" Target="../tags/tag1101.xml"/><Relationship Id="rId27" Type="http://schemas.openxmlformats.org/officeDocument/2006/relationships/tags" Target="../tags/tag1100.xml"/><Relationship Id="rId26" Type="http://schemas.openxmlformats.org/officeDocument/2006/relationships/tags" Target="../tags/tag1099.xml"/><Relationship Id="rId25" Type="http://schemas.openxmlformats.org/officeDocument/2006/relationships/tags" Target="../tags/tag1098.xml"/><Relationship Id="rId24" Type="http://schemas.openxmlformats.org/officeDocument/2006/relationships/image" Target="../media/image112.svg"/><Relationship Id="rId23" Type="http://schemas.openxmlformats.org/officeDocument/2006/relationships/image" Target="../media/image111.png"/><Relationship Id="rId22" Type="http://schemas.openxmlformats.org/officeDocument/2006/relationships/tags" Target="../tags/tag1097.xml"/><Relationship Id="rId21" Type="http://schemas.openxmlformats.org/officeDocument/2006/relationships/tags" Target="../tags/tag1096.xml"/><Relationship Id="rId20" Type="http://schemas.openxmlformats.org/officeDocument/2006/relationships/tags" Target="../tags/tag1095.xml"/><Relationship Id="rId2" Type="http://schemas.openxmlformats.org/officeDocument/2006/relationships/tags" Target="../tags/tag1083.xml"/><Relationship Id="rId19" Type="http://schemas.openxmlformats.org/officeDocument/2006/relationships/image" Target="../media/image64.svg"/><Relationship Id="rId18" Type="http://schemas.openxmlformats.org/officeDocument/2006/relationships/image" Target="../media/image108.png"/><Relationship Id="rId17" Type="http://schemas.openxmlformats.org/officeDocument/2006/relationships/tags" Target="../tags/tag1094.xml"/><Relationship Id="rId16" Type="http://schemas.openxmlformats.org/officeDocument/2006/relationships/tags" Target="../tags/tag1093.xml"/><Relationship Id="rId15" Type="http://schemas.openxmlformats.org/officeDocument/2006/relationships/tags" Target="../tags/tag1092.xml"/><Relationship Id="rId14" Type="http://schemas.openxmlformats.org/officeDocument/2006/relationships/image" Target="../media/image107.svg"/><Relationship Id="rId13" Type="http://schemas.openxmlformats.org/officeDocument/2006/relationships/image" Target="../media/image106.png"/><Relationship Id="rId12" Type="http://schemas.openxmlformats.org/officeDocument/2006/relationships/tags" Target="../tags/tag1091.xml"/><Relationship Id="rId11" Type="http://schemas.openxmlformats.org/officeDocument/2006/relationships/tags" Target="../tags/tag1090.xml"/><Relationship Id="rId10" Type="http://schemas.openxmlformats.org/officeDocument/2006/relationships/tags" Target="../tags/tag1089.xml"/><Relationship Id="rId1" Type="http://schemas.openxmlformats.org/officeDocument/2006/relationships/tags" Target="../tags/tag1082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4.svg"/><Relationship Id="rId80" Type="http://schemas.openxmlformats.org/officeDocument/2006/relationships/slideLayout" Target="../slideLayouts/slideLayout6.xml"/><Relationship Id="rId8" Type="http://schemas.openxmlformats.org/officeDocument/2006/relationships/image" Target="../media/image223.png"/><Relationship Id="rId79" Type="http://schemas.openxmlformats.org/officeDocument/2006/relationships/tags" Target="../tags/tag1189.xml"/><Relationship Id="rId78" Type="http://schemas.openxmlformats.org/officeDocument/2006/relationships/tags" Target="../tags/tag1188.xml"/><Relationship Id="rId77" Type="http://schemas.openxmlformats.org/officeDocument/2006/relationships/tags" Target="../tags/tag1187.xml"/><Relationship Id="rId76" Type="http://schemas.openxmlformats.org/officeDocument/2006/relationships/tags" Target="../tags/tag1186.xml"/><Relationship Id="rId75" Type="http://schemas.openxmlformats.org/officeDocument/2006/relationships/tags" Target="../tags/tag1185.xml"/><Relationship Id="rId74" Type="http://schemas.openxmlformats.org/officeDocument/2006/relationships/tags" Target="../tags/tag1184.xml"/><Relationship Id="rId73" Type="http://schemas.openxmlformats.org/officeDocument/2006/relationships/tags" Target="../tags/tag1183.xml"/><Relationship Id="rId72" Type="http://schemas.openxmlformats.org/officeDocument/2006/relationships/tags" Target="../tags/tag1182.xml"/><Relationship Id="rId71" Type="http://schemas.openxmlformats.org/officeDocument/2006/relationships/tags" Target="../tags/tag1181.xml"/><Relationship Id="rId70" Type="http://schemas.openxmlformats.org/officeDocument/2006/relationships/image" Target="../media/image236.svg"/><Relationship Id="rId7" Type="http://schemas.openxmlformats.org/officeDocument/2006/relationships/tags" Target="../tags/tag1135.xml"/><Relationship Id="rId69" Type="http://schemas.openxmlformats.org/officeDocument/2006/relationships/image" Target="../media/image144.png"/><Relationship Id="rId68" Type="http://schemas.openxmlformats.org/officeDocument/2006/relationships/tags" Target="../tags/tag1180.xml"/><Relationship Id="rId67" Type="http://schemas.openxmlformats.org/officeDocument/2006/relationships/tags" Target="../tags/tag1179.xml"/><Relationship Id="rId66" Type="http://schemas.openxmlformats.org/officeDocument/2006/relationships/tags" Target="../tags/tag1178.xml"/><Relationship Id="rId65" Type="http://schemas.openxmlformats.org/officeDocument/2006/relationships/tags" Target="../tags/tag1177.xml"/><Relationship Id="rId64" Type="http://schemas.openxmlformats.org/officeDocument/2006/relationships/tags" Target="../tags/tag1176.xml"/><Relationship Id="rId63" Type="http://schemas.openxmlformats.org/officeDocument/2006/relationships/tags" Target="../tags/tag1175.xml"/><Relationship Id="rId62" Type="http://schemas.openxmlformats.org/officeDocument/2006/relationships/tags" Target="../tags/tag1174.xml"/><Relationship Id="rId61" Type="http://schemas.openxmlformats.org/officeDocument/2006/relationships/tags" Target="../tags/tag1173.xml"/><Relationship Id="rId60" Type="http://schemas.openxmlformats.org/officeDocument/2006/relationships/tags" Target="../tags/tag1172.xml"/><Relationship Id="rId6" Type="http://schemas.openxmlformats.org/officeDocument/2006/relationships/tags" Target="../tags/tag1134.xml"/><Relationship Id="rId59" Type="http://schemas.openxmlformats.org/officeDocument/2006/relationships/tags" Target="../tags/tag1171.xml"/><Relationship Id="rId58" Type="http://schemas.openxmlformats.org/officeDocument/2006/relationships/tags" Target="../tags/tag1170.xml"/><Relationship Id="rId57" Type="http://schemas.openxmlformats.org/officeDocument/2006/relationships/tags" Target="../tags/tag1169.xml"/><Relationship Id="rId56" Type="http://schemas.openxmlformats.org/officeDocument/2006/relationships/image" Target="../media/image235.svg"/><Relationship Id="rId55" Type="http://schemas.openxmlformats.org/officeDocument/2006/relationships/image" Target="../media/image5.png"/><Relationship Id="rId54" Type="http://schemas.openxmlformats.org/officeDocument/2006/relationships/tags" Target="../tags/tag1168.xml"/><Relationship Id="rId53" Type="http://schemas.openxmlformats.org/officeDocument/2006/relationships/tags" Target="../tags/tag1167.xml"/><Relationship Id="rId52" Type="http://schemas.openxmlformats.org/officeDocument/2006/relationships/tags" Target="../tags/tag1166.xml"/><Relationship Id="rId51" Type="http://schemas.openxmlformats.org/officeDocument/2006/relationships/tags" Target="../tags/tag1165.xml"/><Relationship Id="rId50" Type="http://schemas.openxmlformats.org/officeDocument/2006/relationships/tags" Target="../tags/tag1164.xml"/><Relationship Id="rId5" Type="http://schemas.openxmlformats.org/officeDocument/2006/relationships/tags" Target="../tags/tag1133.xml"/><Relationship Id="rId49" Type="http://schemas.openxmlformats.org/officeDocument/2006/relationships/image" Target="../media/image234.svg"/><Relationship Id="rId48" Type="http://schemas.openxmlformats.org/officeDocument/2006/relationships/image" Target="../media/image233.png"/><Relationship Id="rId47" Type="http://schemas.openxmlformats.org/officeDocument/2006/relationships/tags" Target="../tags/tag1163.xml"/><Relationship Id="rId46" Type="http://schemas.openxmlformats.org/officeDocument/2006/relationships/tags" Target="../tags/tag1162.xml"/><Relationship Id="rId45" Type="http://schemas.openxmlformats.org/officeDocument/2006/relationships/tags" Target="../tags/tag1161.xml"/><Relationship Id="rId44" Type="http://schemas.openxmlformats.org/officeDocument/2006/relationships/tags" Target="../tags/tag1160.xml"/><Relationship Id="rId43" Type="http://schemas.openxmlformats.org/officeDocument/2006/relationships/image" Target="../media/image232.svg"/><Relationship Id="rId42" Type="http://schemas.openxmlformats.org/officeDocument/2006/relationships/image" Target="../media/image231.png"/><Relationship Id="rId41" Type="http://schemas.openxmlformats.org/officeDocument/2006/relationships/tags" Target="../tags/tag1159.xml"/><Relationship Id="rId40" Type="http://schemas.openxmlformats.org/officeDocument/2006/relationships/tags" Target="../tags/tag1158.xml"/><Relationship Id="rId4" Type="http://schemas.openxmlformats.org/officeDocument/2006/relationships/tags" Target="../tags/tag1132.xml"/><Relationship Id="rId39" Type="http://schemas.openxmlformats.org/officeDocument/2006/relationships/tags" Target="../tags/tag1157.xml"/><Relationship Id="rId38" Type="http://schemas.openxmlformats.org/officeDocument/2006/relationships/tags" Target="../tags/tag1156.xml"/><Relationship Id="rId37" Type="http://schemas.openxmlformats.org/officeDocument/2006/relationships/image" Target="../media/image230.svg"/><Relationship Id="rId36" Type="http://schemas.openxmlformats.org/officeDocument/2006/relationships/image" Target="../media/image229.png"/><Relationship Id="rId35" Type="http://schemas.openxmlformats.org/officeDocument/2006/relationships/tags" Target="../tags/tag1155.xml"/><Relationship Id="rId34" Type="http://schemas.openxmlformats.org/officeDocument/2006/relationships/tags" Target="../tags/tag1154.xml"/><Relationship Id="rId33" Type="http://schemas.openxmlformats.org/officeDocument/2006/relationships/tags" Target="../tags/tag1153.xml"/><Relationship Id="rId32" Type="http://schemas.openxmlformats.org/officeDocument/2006/relationships/tags" Target="../tags/tag1152.xml"/><Relationship Id="rId31" Type="http://schemas.openxmlformats.org/officeDocument/2006/relationships/image" Target="../media/image228.svg"/><Relationship Id="rId30" Type="http://schemas.openxmlformats.org/officeDocument/2006/relationships/image" Target="../media/image227.png"/><Relationship Id="rId3" Type="http://schemas.openxmlformats.org/officeDocument/2006/relationships/tags" Target="../tags/tag1131.xml"/><Relationship Id="rId29" Type="http://schemas.openxmlformats.org/officeDocument/2006/relationships/tags" Target="../tags/tag1151.xml"/><Relationship Id="rId28" Type="http://schemas.openxmlformats.org/officeDocument/2006/relationships/tags" Target="../tags/tag1150.xml"/><Relationship Id="rId27" Type="http://schemas.openxmlformats.org/officeDocument/2006/relationships/tags" Target="../tags/tag1149.xml"/><Relationship Id="rId26" Type="http://schemas.openxmlformats.org/officeDocument/2006/relationships/tags" Target="../tags/tag1148.xml"/><Relationship Id="rId25" Type="http://schemas.openxmlformats.org/officeDocument/2006/relationships/tags" Target="../tags/tag1147.xml"/><Relationship Id="rId24" Type="http://schemas.openxmlformats.org/officeDocument/2006/relationships/tags" Target="../tags/tag1146.xml"/><Relationship Id="rId23" Type="http://schemas.openxmlformats.org/officeDocument/2006/relationships/tags" Target="../tags/tag1145.xml"/><Relationship Id="rId22" Type="http://schemas.openxmlformats.org/officeDocument/2006/relationships/tags" Target="../tags/tag1144.xml"/><Relationship Id="rId21" Type="http://schemas.openxmlformats.org/officeDocument/2006/relationships/image" Target="../media/image226.svg"/><Relationship Id="rId20" Type="http://schemas.openxmlformats.org/officeDocument/2006/relationships/image" Target="../media/image115.png"/><Relationship Id="rId2" Type="http://schemas.openxmlformats.org/officeDocument/2006/relationships/tags" Target="../tags/tag1130.xml"/><Relationship Id="rId19" Type="http://schemas.openxmlformats.org/officeDocument/2006/relationships/tags" Target="../tags/tag1143.xml"/><Relationship Id="rId18" Type="http://schemas.openxmlformats.org/officeDocument/2006/relationships/tags" Target="../tags/tag1142.xml"/><Relationship Id="rId17" Type="http://schemas.openxmlformats.org/officeDocument/2006/relationships/tags" Target="../tags/tag1141.xml"/><Relationship Id="rId16" Type="http://schemas.openxmlformats.org/officeDocument/2006/relationships/tags" Target="../tags/tag1140.xml"/><Relationship Id="rId15" Type="http://schemas.openxmlformats.org/officeDocument/2006/relationships/image" Target="../media/image225.svg"/><Relationship Id="rId14" Type="http://schemas.openxmlformats.org/officeDocument/2006/relationships/image" Target="../media/image215.png"/><Relationship Id="rId13" Type="http://schemas.openxmlformats.org/officeDocument/2006/relationships/tags" Target="../tags/tag1139.xml"/><Relationship Id="rId12" Type="http://schemas.openxmlformats.org/officeDocument/2006/relationships/tags" Target="../tags/tag1138.xml"/><Relationship Id="rId11" Type="http://schemas.openxmlformats.org/officeDocument/2006/relationships/tags" Target="../tags/tag1137.xml"/><Relationship Id="rId10" Type="http://schemas.openxmlformats.org/officeDocument/2006/relationships/tags" Target="../tags/tag1136.xml"/><Relationship Id="rId1" Type="http://schemas.openxmlformats.org/officeDocument/2006/relationships/tags" Target="../tags/tag1129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192.xml"/><Relationship Id="rId2" Type="http://schemas.openxmlformats.org/officeDocument/2006/relationships/tags" Target="../tags/tag1191.xml"/><Relationship Id="rId1" Type="http://schemas.openxmlformats.org/officeDocument/2006/relationships/tags" Target="../tags/tag1190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199.xml"/><Relationship Id="rId8" Type="http://schemas.openxmlformats.org/officeDocument/2006/relationships/image" Target="../media/image238.svg"/><Relationship Id="rId7" Type="http://schemas.openxmlformats.org/officeDocument/2006/relationships/image" Target="../media/image237.png"/><Relationship Id="rId6" Type="http://schemas.openxmlformats.org/officeDocument/2006/relationships/tags" Target="../tags/tag1198.xml"/><Relationship Id="rId5" Type="http://schemas.openxmlformats.org/officeDocument/2006/relationships/tags" Target="../tags/tag1197.xml"/><Relationship Id="rId4" Type="http://schemas.openxmlformats.org/officeDocument/2006/relationships/tags" Target="../tags/tag1196.xml"/><Relationship Id="rId32" Type="http://schemas.openxmlformats.org/officeDocument/2006/relationships/slideLayout" Target="../slideLayouts/slideLayout6.xml"/><Relationship Id="rId31" Type="http://schemas.openxmlformats.org/officeDocument/2006/relationships/tags" Target="../tags/tag1215.xml"/><Relationship Id="rId30" Type="http://schemas.openxmlformats.org/officeDocument/2006/relationships/tags" Target="../tags/tag1214.xml"/><Relationship Id="rId3" Type="http://schemas.openxmlformats.org/officeDocument/2006/relationships/tags" Target="../tags/tag1195.xml"/><Relationship Id="rId29" Type="http://schemas.openxmlformats.org/officeDocument/2006/relationships/image" Target="../media/image143.svg"/><Relationship Id="rId28" Type="http://schemas.openxmlformats.org/officeDocument/2006/relationships/image" Target="../media/image142.png"/><Relationship Id="rId27" Type="http://schemas.openxmlformats.org/officeDocument/2006/relationships/tags" Target="../tags/tag1213.xml"/><Relationship Id="rId26" Type="http://schemas.openxmlformats.org/officeDocument/2006/relationships/tags" Target="../tags/tag1212.xml"/><Relationship Id="rId25" Type="http://schemas.openxmlformats.org/officeDocument/2006/relationships/tags" Target="../tags/tag1211.xml"/><Relationship Id="rId24" Type="http://schemas.openxmlformats.org/officeDocument/2006/relationships/tags" Target="../tags/tag1210.xml"/><Relationship Id="rId23" Type="http://schemas.openxmlformats.org/officeDocument/2006/relationships/tags" Target="../tags/tag1209.xml"/><Relationship Id="rId22" Type="http://schemas.openxmlformats.org/officeDocument/2006/relationships/image" Target="../media/image242.svg"/><Relationship Id="rId21" Type="http://schemas.openxmlformats.org/officeDocument/2006/relationships/image" Target="../media/image241.png"/><Relationship Id="rId20" Type="http://schemas.openxmlformats.org/officeDocument/2006/relationships/tags" Target="../tags/tag1208.xml"/><Relationship Id="rId2" Type="http://schemas.openxmlformats.org/officeDocument/2006/relationships/tags" Target="../tags/tag1194.xml"/><Relationship Id="rId19" Type="http://schemas.openxmlformats.org/officeDocument/2006/relationships/tags" Target="../tags/tag1207.xml"/><Relationship Id="rId18" Type="http://schemas.openxmlformats.org/officeDocument/2006/relationships/tags" Target="../tags/tag1206.xml"/><Relationship Id="rId17" Type="http://schemas.openxmlformats.org/officeDocument/2006/relationships/tags" Target="../tags/tag1205.xml"/><Relationship Id="rId16" Type="http://schemas.openxmlformats.org/officeDocument/2006/relationships/tags" Target="../tags/tag1204.xml"/><Relationship Id="rId15" Type="http://schemas.openxmlformats.org/officeDocument/2006/relationships/image" Target="../media/image240.svg"/><Relationship Id="rId14" Type="http://schemas.openxmlformats.org/officeDocument/2006/relationships/image" Target="../media/image239.png"/><Relationship Id="rId13" Type="http://schemas.openxmlformats.org/officeDocument/2006/relationships/tags" Target="../tags/tag1203.xml"/><Relationship Id="rId12" Type="http://schemas.openxmlformats.org/officeDocument/2006/relationships/tags" Target="../tags/tag1202.xml"/><Relationship Id="rId11" Type="http://schemas.openxmlformats.org/officeDocument/2006/relationships/tags" Target="../tags/tag1201.xml"/><Relationship Id="rId10" Type="http://schemas.openxmlformats.org/officeDocument/2006/relationships/tags" Target="../tags/tag1200.xml"/><Relationship Id="rId1" Type="http://schemas.openxmlformats.org/officeDocument/2006/relationships/tags" Target="../tags/tag1193.xml"/></Relationships>
</file>

<file path=ppt/slides/_rels/slide37.xml.rels><?xml version="1.0" encoding="UTF-8" standalone="yes"?>
<Relationships xmlns="http://schemas.openxmlformats.org/package/2006/relationships"><Relationship Id="rId99" Type="http://schemas.openxmlformats.org/officeDocument/2006/relationships/tags" Target="../tags/tag1290.xml"/><Relationship Id="rId98" Type="http://schemas.openxmlformats.org/officeDocument/2006/relationships/tags" Target="../tags/tag1289.xml"/><Relationship Id="rId97" Type="http://schemas.openxmlformats.org/officeDocument/2006/relationships/tags" Target="../tags/tag1288.xml"/><Relationship Id="rId96" Type="http://schemas.openxmlformats.org/officeDocument/2006/relationships/tags" Target="../tags/tag1287.xml"/><Relationship Id="rId95" Type="http://schemas.openxmlformats.org/officeDocument/2006/relationships/image" Target="../media/image266.svg"/><Relationship Id="rId94" Type="http://schemas.openxmlformats.org/officeDocument/2006/relationships/image" Target="../media/image265.png"/><Relationship Id="rId93" Type="http://schemas.openxmlformats.org/officeDocument/2006/relationships/tags" Target="../tags/tag1286.xml"/><Relationship Id="rId92" Type="http://schemas.openxmlformats.org/officeDocument/2006/relationships/tags" Target="../tags/tag1285.xml"/><Relationship Id="rId91" Type="http://schemas.openxmlformats.org/officeDocument/2006/relationships/tags" Target="../tags/tag1284.xml"/><Relationship Id="rId90" Type="http://schemas.openxmlformats.org/officeDocument/2006/relationships/tags" Target="../tags/tag1283.xml"/><Relationship Id="rId9" Type="http://schemas.openxmlformats.org/officeDocument/2006/relationships/image" Target="../media/image244.svg"/><Relationship Id="rId89" Type="http://schemas.openxmlformats.org/officeDocument/2006/relationships/tags" Target="../tags/tag1282.xml"/><Relationship Id="rId88" Type="http://schemas.openxmlformats.org/officeDocument/2006/relationships/tags" Target="../tags/tag1281.xml"/><Relationship Id="rId87" Type="http://schemas.openxmlformats.org/officeDocument/2006/relationships/image" Target="../media/image264.svg"/><Relationship Id="rId86" Type="http://schemas.openxmlformats.org/officeDocument/2006/relationships/image" Target="../media/image263.png"/><Relationship Id="rId85" Type="http://schemas.openxmlformats.org/officeDocument/2006/relationships/tags" Target="../tags/tag1280.xml"/><Relationship Id="rId84" Type="http://schemas.openxmlformats.org/officeDocument/2006/relationships/tags" Target="../tags/tag1279.xml"/><Relationship Id="rId83" Type="http://schemas.openxmlformats.org/officeDocument/2006/relationships/tags" Target="../tags/tag1278.xml"/><Relationship Id="rId82" Type="http://schemas.openxmlformats.org/officeDocument/2006/relationships/tags" Target="../tags/tag1277.xml"/><Relationship Id="rId81" Type="http://schemas.openxmlformats.org/officeDocument/2006/relationships/tags" Target="../tags/tag1276.xml"/><Relationship Id="rId80" Type="http://schemas.openxmlformats.org/officeDocument/2006/relationships/tags" Target="../tags/tag1275.xml"/><Relationship Id="rId8" Type="http://schemas.openxmlformats.org/officeDocument/2006/relationships/image" Target="../media/image243.png"/><Relationship Id="rId79" Type="http://schemas.openxmlformats.org/officeDocument/2006/relationships/image" Target="../media/image262.svg"/><Relationship Id="rId78" Type="http://schemas.openxmlformats.org/officeDocument/2006/relationships/image" Target="../media/image261.png"/><Relationship Id="rId77" Type="http://schemas.openxmlformats.org/officeDocument/2006/relationships/tags" Target="../tags/tag1274.xml"/><Relationship Id="rId76" Type="http://schemas.openxmlformats.org/officeDocument/2006/relationships/tags" Target="../tags/tag1273.xml"/><Relationship Id="rId75" Type="http://schemas.openxmlformats.org/officeDocument/2006/relationships/tags" Target="../tags/tag1272.xml"/><Relationship Id="rId74" Type="http://schemas.openxmlformats.org/officeDocument/2006/relationships/tags" Target="../tags/tag1271.xml"/><Relationship Id="rId73" Type="http://schemas.openxmlformats.org/officeDocument/2006/relationships/tags" Target="../tags/tag1270.xml"/><Relationship Id="rId72" Type="http://schemas.openxmlformats.org/officeDocument/2006/relationships/image" Target="../media/image260.svg"/><Relationship Id="rId71" Type="http://schemas.openxmlformats.org/officeDocument/2006/relationships/image" Target="../media/image259.png"/><Relationship Id="rId70" Type="http://schemas.openxmlformats.org/officeDocument/2006/relationships/tags" Target="../tags/tag1269.xml"/><Relationship Id="rId7" Type="http://schemas.openxmlformats.org/officeDocument/2006/relationships/tags" Target="../tags/tag1222.xml"/><Relationship Id="rId69" Type="http://schemas.openxmlformats.org/officeDocument/2006/relationships/tags" Target="../tags/tag1268.xml"/><Relationship Id="rId68" Type="http://schemas.openxmlformats.org/officeDocument/2006/relationships/tags" Target="../tags/tag1267.xml"/><Relationship Id="rId67" Type="http://schemas.openxmlformats.org/officeDocument/2006/relationships/tags" Target="../tags/tag1266.xml"/><Relationship Id="rId66" Type="http://schemas.openxmlformats.org/officeDocument/2006/relationships/tags" Target="../tags/tag1265.xml"/><Relationship Id="rId65" Type="http://schemas.openxmlformats.org/officeDocument/2006/relationships/image" Target="../media/image258.svg"/><Relationship Id="rId64" Type="http://schemas.openxmlformats.org/officeDocument/2006/relationships/image" Target="../media/image257.png"/><Relationship Id="rId63" Type="http://schemas.openxmlformats.org/officeDocument/2006/relationships/tags" Target="../tags/tag1264.xml"/><Relationship Id="rId62" Type="http://schemas.openxmlformats.org/officeDocument/2006/relationships/tags" Target="../tags/tag1263.xml"/><Relationship Id="rId61" Type="http://schemas.openxmlformats.org/officeDocument/2006/relationships/tags" Target="../tags/tag1262.xml"/><Relationship Id="rId60" Type="http://schemas.openxmlformats.org/officeDocument/2006/relationships/tags" Target="../tags/tag1261.xml"/><Relationship Id="rId6" Type="http://schemas.openxmlformats.org/officeDocument/2006/relationships/tags" Target="../tags/tag1221.xml"/><Relationship Id="rId59" Type="http://schemas.openxmlformats.org/officeDocument/2006/relationships/tags" Target="../tags/tag1260.xml"/><Relationship Id="rId58" Type="http://schemas.openxmlformats.org/officeDocument/2006/relationships/image" Target="../media/image256.svg"/><Relationship Id="rId57" Type="http://schemas.openxmlformats.org/officeDocument/2006/relationships/image" Target="../media/image255.png"/><Relationship Id="rId56" Type="http://schemas.openxmlformats.org/officeDocument/2006/relationships/tags" Target="../tags/tag1259.xml"/><Relationship Id="rId55" Type="http://schemas.openxmlformats.org/officeDocument/2006/relationships/tags" Target="../tags/tag1258.xml"/><Relationship Id="rId54" Type="http://schemas.openxmlformats.org/officeDocument/2006/relationships/tags" Target="../tags/tag1257.xml"/><Relationship Id="rId53" Type="http://schemas.openxmlformats.org/officeDocument/2006/relationships/tags" Target="../tags/tag1256.xml"/><Relationship Id="rId52" Type="http://schemas.openxmlformats.org/officeDocument/2006/relationships/tags" Target="../tags/tag1255.xml"/><Relationship Id="rId51" Type="http://schemas.openxmlformats.org/officeDocument/2006/relationships/tags" Target="../tags/tag1254.xml"/><Relationship Id="rId50" Type="http://schemas.openxmlformats.org/officeDocument/2006/relationships/tags" Target="../tags/tag1253.xml"/><Relationship Id="rId5" Type="http://schemas.openxmlformats.org/officeDocument/2006/relationships/tags" Target="../tags/tag1220.xml"/><Relationship Id="rId49" Type="http://schemas.openxmlformats.org/officeDocument/2006/relationships/tags" Target="../tags/tag1252.xml"/><Relationship Id="rId48" Type="http://schemas.openxmlformats.org/officeDocument/2006/relationships/tags" Target="../tags/tag1251.xml"/><Relationship Id="rId47" Type="http://schemas.openxmlformats.org/officeDocument/2006/relationships/image" Target="../media/image254.svg"/><Relationship Id="rId46" Type="http://schemas.openxmlformats.org/officeDocument/2006/relationships/image" Target="../media/image253.png"/><Relationship Id="rId45" Type="http://schemas.openxmlformats.org/officeDocument/2006/relationships/tags" Target="../tags/tag1250.xml"/><Relationship Id="rId44" Type="http://schemas.openxmlformats.org/officeDocument/2006/relationships/tags" Target="../tags/tag1249.xml"/><Relationship Id="rId43" Type="http://schemas.openxmlformats.org/officeDocument/2006/relationships/tags" Target="../tags/tag1248.xml"/><Relationship Id="rId42" Type="http://schemas.openxmlformats.org/officeDocument/2006/relationships/tags" Target="../tags/tag1247.xml"/><Relationship Id="rId41" Type="http://schemas.openxmlformats.org/officeDocument/2006/relationships/tags" Target="../tags/tag1246.xml"/><Relationship Id="rId40" Type="http://schemas.openxmlformats.org/officeDocument/2006/relationships/image" Target="../media/image252.svg"/><Relationship Id="rId4" Type="http://schemas.openxmlformats.org/officeDocument/2006/relationships/tags" Target="../tags/tag1219.xml"/><Relationship Id="rId39" Type="http://schemas.openxmlformats.org/officeDocument/2006/relationships/image" Target="../media/image251.png"/><Relationship Id="rId38" Type="http://schemas.openxmlformats.org/officeDocument/2006/relationships/tags" Target="../tags/tag1245.xml"/><Relationship Id="rId37" Type="http://schemas.openxmlformats.org/officeDocument/2006/relationships/tags" Target="../tags/tag1244.xml"/><Relationship Id="rId36" Type="http://schemas.openxmlformats.org/officeDocument/2006/relationships/tags" Target="../tags/tag1243.xml"/><Relationship Id="rId35" Type="http://schemas.openxmlformats.org/officeDocument/2006/relationships/tags" Target="../tags/tag1242.xml"/><Relationship Id="rId34" Type="http://schemas.openxmlformats.org/officeDocument/2006/relationships/tags" Target="../tags/tag1241.xml"/><Relationship Id="rId33" Type="http://schemas.openxmlformats.org/officeDocument/2006/relationships/tags" Target="../tags/tag1240.xml"/><Relationship Id="rId32" Type="http://schemas.openxmlformats.org/officeDocument/2006/relationships/image" Target="../media/image250.svg"/><Relationship Id="rId31" Type="http://schemas.openxmlformats.org/officeDocument/2006/relationships/image" Target="../media/image249.png"/><Relationship Id="rId30" Type="http://schemas.openxmlformats.org/officeDocument/2006/relationships/tags" Target="../tags/tag1239.xml"/><Relationship Id="rId3" Type="http://schemas.openxmlformats.org/officeDocument/2006/relationships/tags" Target="../tags/tag1218.xml"/><Relationship Id="rId29" Type="http://schemas.openxmlformats.org/officeDocument/2006/relationships/tags" Target="../tags/tag1238.xml"/><Relationship Id="rId28" Type="http://schemas.openxmlformats.org/officeDocument/2006/relationships/tags" Target="../tags/tag1237.xml"/><Relationship Id="rId27" Type="http://schemas.openxmlformats.org/officeDocument/2006/relationships/tags" Target="../tags/tag1236.xml"/><Relationship Id="rId26" Type="http://schemas.openxmlformats.org/officeDocument/2006/relationships/tags" Target="../tags/tag1235.xml"/><Relationship Id="rId25" Type="http://schemas.openxmlformats.org/officeDocument/2006/relationships/tags" Target="../tags/tag1234.xml"/><Relationship Id="rId24" Type="http://schemas.openxmlformats.org/officeDocument/2006/relationships/image" Target="../media/image248.svg"/><Relationship Id="rId23" Type="http://schemas.openxmlformats.org/officeDocument/2006/relationships/image" Target="../media/image247.png"/><Relationship Id="rId22" Type="http://schemas.openxmlformats.org/officeDocument/2006/relationships/tags" Target="../tags/tag1233.xml"/><Relationship Id="rId21" Type="http://schemas.openxmlformats.org/officeDocument/2006/relationships/tags" Target="../tags/tag1232.xml"/><Relationship Id="rId20" Type="http://schemas.openxmlformats.org/officeDocument/2006/relationships/tags" Target="../tags/tag1231.xml"/><Relationship Id="rId2" Type="http://schemas.openxmlformats.org/officeDocument/2006/relationships/tags" Target="../tags/tag1217.xml"/><Relationship Id="rId19" Type="http://schemas.openxmlformats.org/officeDocument/2006/relationships/tags" Target="../tags/tag1230.xml"/><Relationship Id="rId18" Type="http://schemas.openxmlformats.org/officeDocument/2006/relationships/tags" Target="../tags/tag1229.xml"/><Relationship Id="rId17" Type="http://schemas.openxmlformats.org/officeDocument/2006/relationships/tags" Target="../tags/tag1228.xml"/><Relationship Id="rId16" Type="http://schemas.openxmlformats.org/officeDocument/2006/relationships/image" Target="../media/image246.svg"/><Relationship Id="rId15" Type="http://schemas.openxmlformats.org/officeDocument/2006/relationships/image" Target="../media/image245.png"/><Relationship Id="rId14" Type="http://schemas.openxmlformats.org/officeDocument/2006/relationships/tags" Target="../tags/tag1227.xml"/><Relationship Id="rId13" Type="http://schemas.openxmlformats.org/officeDocument/2006/relationships/tags" Target="../tags/tag1226.xml"/><Relationship Id="rId12" Type="http://schemas.openxmlformats.org/officeDocument/2006/relationships/tags" Target="../tags/tag1225.xml"/><Relationship Id="rId114" Type="http://schemas.openxmlformats.org/officeDocument/2006/relationships/slideLayout" Target="../slideLayouts/slideLayout6.xml"/><Relationship Id="rId113" Type="http://schemas.openxmlformats.org/officeDocument/2006/relationships/tags" Target="../tags/tag1300.xml"/><Relationship Id="rId112" Type="http://schemas.openxmlformats.org/officeDocument/2006/relationships/tags" Target="../tags/tag1299.xml"/><Relationship Id="rId111" Type="http://schemas.openxmlformats.org/officeDocument/2006/relationships/tags" Target="../tags/tag1298.xml"/><Relationship Id="rId110" Type="http://schemas.openxmlformats.org/officeDocument/2006/relationships/tags" Target="../tags/tag1297.xml"/><Relationship Id="rId11" Type="http://schemas.openxmlformats.org/officeDocument/2006/relationships/tags" Target="../tags/tag1224.xml"/><Relationship Id="rId109" Type="http://schemas.openxmlformats.org/officeDocument/2006/relationships/image" Target="../media/image270.svg"/><Relationship Id="rId108" Type="http://schemas.openxmlformats.org/officeDocument/2006/relationships/image" Target="../media/image269.png"/><Relationship Id="rId107" Type="http://schemas.openxmlformats.org/officeDocument/2006/relationships/tags" Target="../tags/tag1296.xml"/><Relationship Id="rId106" Type="http://schemas.openxmlformats.org/officeDocument/2006/relationships/tags" Target="../tags/tag1295.xml"/><Relationship Id="rId105" Type="http://schemas.openxmlformats.org/officeDocument/2006/relationships/tags" Target="../tags/tag1294.xml"/><Relationship Id="rId104" Type="http://schemas.openxmlformats.org/officeDocument/2006/relationships/tags" Target="../tags/tag1293.xml"/><Relationship Id="rId103" Type="http://schemas.openxmlformats.org/officeDocument/2006/relationships/tags" Target="../tags/tag1292.xml"/><Relationship Id="rId102" Type="http://schemas.openxmlformats.org/officeDocument/2006/relationships/image" Target="../media/image268.svg"/><Relationship Id="rId101" Type="http://schemas.openxmlformats.org/officeDocument/2006/relationships/image" Target="../media/image267.png"/><Relationship Id="rId100" Type="http://schemas.openxmlformats.org/officeDocument/2006/relationships/tags" Target="../tags/tag1291.xml"/><Relationship Id="rId10" Type="http://schemas.openxmlformats.org/officeDocument/2006/relationships/tags" Target="../tags/tag1223.xml"/><Relationship Id="rId1" Type="http://schemas.openxmlformats.org/officeDocument/2006/relationships/tags" Target="../tags/tag1216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303.xml"/><Relationship Id="rId2" Type="http://schemas.openxmlformats.org/officeDocument/2006/relationships/tags" Target="../tags/tag1302.xml"/><Relationship Id="rId1" Type="http://schemas.openxmlformats.org/officeDocument/2006/relationships/tags" Target="../tags/tag130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2" Type="http://schemas.openxmlformats.org/officeDocument/2006/relationships/slideLayout" Target="../slideLayouts/slideLayout6.xml"/><Relationship Id="rId41" Type="http://schemas.openxmlformats.org/officeDocument/2006/relationships/tags" Target="../tags/tag153.xml"/><Relationship Id="rId40" Type="http://schemas.openxmlformats.org/officeDocument/2006/relationships/tags" Target="../tags/tag152.xml"/><Relationship Id="rId4" Type="http://schemas.openxmlformats.org/officeDocument/2006/relationships/tags" Target="../tags/tag122.xml"/><Relationship Id="rId39" Type="http://schemas.openxmlformats.org/officeDocument/2006/relationships/tags" Target="../tags/tag151.xml"/><Relationship Id="rId38" Type="http://schemas.openxmlformats.org/officeDocument/2006/relationships/tags" Target="../tags/tag150.xml"/><Relationship Id="rId37" Type="http://schemas.openxmlformats.org/officeDocument/2006/relationships/tags" Target="../tags/tag149.xml"/><Relationship Id="rId36" Type="http://schemas.openxmlformats.org/officeDocument/2006/relationships/tags" Target="../tags/tag148.xml"/><Relationship Id="rId35" Type="http://schemas.openxmlformats.org/officeDocument/2006/relationships/tags" Target="../tags/tag147.xml"/><Relationship Id="rId34" Type="http://schemas.openxmlformats.org/officeDocument/2006/relationships/tags" Target="../tags/tag146.xml"/><Relationship Id="rId33" Type="http://schemas.openxmlformats.org/officeDocument/2006/relationships/tags" Target="../tags/tag145.xml"/><Relationship Id="rId32" Type="http://schemas.openxmlformats.org/officeDocument/2006/relationships/image" Target="../media/image8.svg"/><Relationship Id="rId31" Type="http://schemas.openxmlformats.org/officeDocument/2006/relationships/image" Target="../media/image7.png"/><Relationship Id="rId30" Type="http://schemas.openxmlformats.org/officeDocument/2006/relationships/tags" Target="../tags/tag144.xml"/><Relationship Id="rId3" Type="http://schemas.openxmlformats.org/officeDocument/2006/relationships/tags" Target="../tags/tag121.xml"/><Relationship Id="rId29" Type="http://schemas.openxmlformats.org/officeDocument/2006/relationships/tags" Target="../tags/tag143.xml"/><Relationship Id="rId28" Type="http://schemas.openxmlformats.org/officeDocument/2006/relationships/tags" Target="../tags/tag142.xml"/><Relationship Id="rId27" Type="http://schemas.openxmlformats.org/officeDocument/2006/relationships/tags" Target="../tags/tag141.xml"/><Relationship Id="rId26" Type="http://schemas.openxmlformats.org/officeDocument/2006/relationships/tags" Target="../tags/tag140.xml"/><Relationship Id="rId25" Type="http://schemas.openxmlformats.org/officeDocument/2006/relationships/tags" Target="../tags/tag139.xml"/><Relationship Id="rId24" Type="http://schemas.openxmlformats.org/officeDocument/2006/relationships/tags" Target="../tags/tag138.xml"/><Relationship Id="rId23" Type="http://schemas.openxmlformats.org/officeDocument/2006/relationships/tags" Target="../tags/tag137.xml"/><Relationship Id="rId22" Type="http://schemas.openxmlformats.org/officeDocument/2006/relationships/tags" Target="../tags/tag136.xml"/><Relationship Id="rId21" Type="http://schemas.openxmlformats.org/officeDocument/2006/relationships/tags" Target="../tags/tag135.xml"/><Relationship Id="rId20" Type="http://schemas.openxmlformats.org/officeDocument/2006/relationships/tags" Target="../tags/tag134.xml"/><Relationship Id="rId2" Type="http://schemas.openxmlformats.org/officeDocument/2006/relationships/tags" Target="../tags/tag120.xml"/><Relationship Id="rId19" Type="http://schemas.openxmlformats.org/officeDocument/2006/relationships/tags" Target="../tags/tag133.xml"/><Relationship Id="rId18" Type="http://schemas.openxmlformats.org/officeDocument/2006/relationships/image" Target="../media/image6.svg"/><Relationship Id="rId17" Type="http://schemas.openxmlformats.org/officeDocument/2006/relationships/image" Target="../media/image5.png"/><Relationship Id="rId16" Type="http://schemas.openxmlformats.org/officeDocument/2006/relationships/tags" Target="../tags/tag132.xml"/><Relationship Id="rId15" Type="http://schemas.openxmlformats.org/officeDocument/2006/relationships/tags" Target="../tags/tag131.xml"/><Relationship Id="rId14" Type="http://schemas.openxmlformats.org/officeDocument/2006/relationships/tags" Target="../tags/tag130.xml"/><Relationship Id="rId13" Type="http://schemas.openxmlformats.org/officeDocument/2006/relationships/tags" Target="../tags/tag129.xml"/><Relationship Id="rId12" Type="http://schemas.openxmlformats.org/officeDocument/2006/relationships/tags" Target="../tags/tag128.xml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tags" Target="../tags/tag11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image" Target="../media/image10.svg"/><Relationship Id="rId7" Type="http://schemas.openxmlformats.org/officeDocument/2006/relationships/image" Target="../media/image9.png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4" Type="http://schemas.openxmlformats.org/officeDocument/2006/relationships/slideLayout" Target="../slideLayouts/slideLayout6.xml"/><Relationship Id="rId33" Type="http://schemas.openxmlformats.org/officeDocument/2006/relationships/tags" Target="../tags/tag180.xml"/><Relationship Id="rId32" Type="http://schemas.openxmlformats.org/officeDocument/2006/relationships/tags" Target="../tags/tag179.xml"/><Relationship Id="rId31" Type="http://schemas.openxmlformats.org/officeDocument/2006/relationships/tags" Target="../tags/tag178.xml"/><Relationship Id="rId30" Type="http://schemas.openxmlformats.org/officeDocument/2006/relationships/tags" Target="../tags/tag177.xml"/><Relationship Id="rId3" Type="http://schemas.openxmlformats.org/officeDocument/2006/relationships/tags" Target="../tags/tag156.xml"/><Relationship Id="rId29" Type="http://schemas.openxmlformats.org/officeDocument/2006/relationships/tags" Target="../tags/tag176.xml"/><Relationship Id="rId28" Type="http://schemas.openxmlformats.org/officeDocument/2006/relationships/tags" Target="../tags/tag175.xml"/><Relationship Id="rId27" Type="http://schemas.openxmlformats.org/officeDocument/2006/relationships/tags" Target="../tags/tag174.xml"/><Relationship Id="rId26" Type="http://schemas.openxmlformats.org/officeDocument/2006/relationships/tags" Target="../tags/tag173.xml"/><Relationship Id="rId25" Type="http://schemas.openxmlformats.org/officeDocument/2006/relationships/tags" Target="../tags/tag172.xml"/><Relationship Id="rId24" Type="http://schemas.openxmlformats.org/officeDocument/2006/relationships/tags" Target="../tags/tag171.xml"/><Relationship Id="rId23" Type="http://schemas.openxmlformats.org/officeDocument/2006/relationships/tags" Target="../tags/tag170.xml"/><Relationship Id="rId22" Type="http://schemas.openxmlformats.org/officeDocument/2006/relationships/image" Target="../media/image14.svg"/><Relationship Id="rId21" Type="http://schemas.openxmlformats.org/officeDocument/2006/relationships/image" Target="../media/image13.png"/><Relationship Id="rId20" Type="http://schemas.openxmlformats.org/officeDocument/2006/relationships/tags" Target="../tags/tag169.xml"/><Relationship Id="rId2" Type="http://schemas.openxmlformats.org/officeDocument/2006/relationships/tags" Target="../tags/tag155.xml"/><Relationship Id="rId19" Type="http://schemas.openxmlformats.org/officeDocument/2006/relationships/tags" Target="../tags/tag168.xml"/><Relationship Id="rId18" Type="http://schemas.openxmlformats.org/officeDocument/2006/relationships/tags" Target="../tags/tag167.xml"/><Relationship Id="rId17" Type="http://schemas.openxmlformats.org/officeDocument/2006/relationships/tags" Target="../tags/tag166.xml"/><Relationship Id="rId16" Type="http://schemas.openxmlformats.org/officeDocument/2006/relationships/tags" Target="../tags/tag165.xml"/><Relationship Id="rId15" Type="http://schemas.openxmlformats.org/officeDocument/2006/relationships/image" Target="../media/image12.svg"/><Relationship Id="rId14" Type="http://schemas.openxmlformats.org/officeDocument/2006/relationships/image" Target="../media/image11.png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tags" Target="../tags/tag15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tags" Target="../tags/tag189.xml"/><Relationship Id="rId7" Type="http://schemas.openxmlformats.org/officeDocument/2006/relationships/tags" Target="../tags/tag188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3" Type="http://schemas.openxmlformats.org/officeDocument/2006/relationships/slideLayout" Target="../slideLayouts/slideLayout6.xml"/><Relationship Id="rId42" Type="http://schemas.openxmlformats.org/officeDocument/2006/relationships/tags" Target="../tags/tag213.xml"/><Relationship Id="rId41" Type="http://schemas.openxmlformats.org/officeDocument/2006/relationships/tags" Target="../tags/tag212.xml"/><Relationship Id="rId40" Type="http://schemas.openxmlformats.org/officeDocument/2006/relationships/tags" Target="../tags/tag211.xml"/><Relationship Id="rId4" Type="http://schemas.openxmlformats.org/officeDocument/2006/relationships/tags" Target="../tags/tag187.xml"/><Relationship Id="rId39" Type="http://schemas.openxmlformats.org/officeDocument/2006/relationships/tags" Target="../tags/tag210.xml"/><Relationship Id="rId38" Type="http://schemas.openxmlformats.org/officeDocument/2006/relationships/tags" Target="../tags/tag209.xml"/><Relationship Id="rId37" Type="http://schemas.openxmlformats.org/officeDocument/2006/relationships/tags" Target="../tags/tag208.xml"/><Relationship Id="rId36" Type="http://schemas.openxmlformats.org/officeDocument/2006/relationships/tags" Target="../tags/tag207.xml"/><Relationship Id="rId35" Type="http://schemas.openxmlformats.org/officeDocument/2006/relationships/tags" Target="../tags/tag206.xml"/><Relationship Id="rId34" Type="http://schemas.openxmlformats.org/officeDocument/2006/relationships/image" Target="../media/image26.svg"/><Relationship Id="rId33" Type="http://schemas.openxmlformats.org/officeDocument/2006/relationships/image" Target="../media/image25.png"/><Relationship Id="rId32" Type="http://schemas.openxmlformats.org/officeDocument/2006/relationships/tags" Target="../tags/tag205.xml"/><Relationship Id="rId31" Type="http://schemas.openxmlformats.org/officeDocument/2006/relationships/tags" Target="../tags/tag204.xml"/><Relationship Id="rId30" Type="http://schemas.openxmlformats.org/officeDocument/2006/relationships/tags" Target="../tags/tag203.xml"/><Relationship Id="rId3" Type="http://schemas.openxmlformats.org/officeDocument/2006/relationships/tags" Target="../tags/tag186.xml"/><Relationship Id="rId29" Type="http://schemas.openxmlformats.org/officeDocument/2006/relationships/image" Target="../media/image24.svg"/><Relationship Id="rId28" Type="http://schemas.openxmlformats.org/officeDocument/2006/relationships/image" Target="../media/image23.png"/><Relationship Id="rId27" Type="http://schemas.openxmlformats.org/officeDocument/2006/relationships/tags" Target="../tags/tag202.xml"/><Relationship Id="rId26" Type="http://schemas.openxmlformats.org/officeDocument/2006/relationships/tags" Target="../tags/tag201.xml"/><Relationship Id="rId25" Type="http://schemas.openxmlformats.org/officeDocument/2006/relationships/tags" Target="../tags/tag200.xml"/><Relationship Id="rId24" Type="http://schemas.openxmlformats.org/officeDocument/2006/relationships/image" Target="../media/image22.svg"/><Relationship Id="rId23" Type="http://schemas.openxmlformats.org/officeDocument/2006/relationships/image" Target="../media/image21.png"/><Relationship Id="rId22" Type="http://schemas.openxmlformats.org/officeDocument/2006/relationships/tags" Target="../tags/tag199.xml"/><Relationship Id="rId21" Type="http://schemas.openxmlformats.org/officeDocument/2006/relationships/tags" Target="../tags/tag198.xml"/><Relationship Id="rId20" Type="http://schemas.openxmlformats.org/officeDocument/2006/relationships/tags" Target="../tags/tag197.xml"/><Relationship Id="rId2" Type="http://schemas.openxmlformats.org/officeDocument/2006/relationships/tags" Target="../tags/tag185.xml"/><Relationship Id="rId19" Type="http://schemas.openxmlformats.org/officeDocument/2006/relationships/image" Target="../media/image20.svg"/><Relationship Id="rId18" Type="http://schemas.openxmlformats.org/officeDocument/2006/relationships/image" Target="../media/image19.png"/><Relationship Id="rId17" Type="http://schemas.openxmlformats.org/officeDocument/2006/relationships/tags" Target="../tags/tag196.xml"/><Relationship Id="rId16" Type="http://schemas.openxmlformats.org/officeDocument/2006/relationships/tags" Target="../tags/tag195.xml"/><Relationship Id="rId15" Type="http://schemas.openxmlformats.org/officeDocument/2006/relationships/tags" Target="../tags/tag194.xml"/><Relationship Id="rId14" Type="http://schemas.openxmlformats.org/officeDocument/2006/relationships/image" Target="../media/image18.svg"/><Relationship Id="rId13" Type="http://schemas.openxmlformats.org/officeDocument/2006/relationships/image" Target="../media/image17.png"/><Relationship Id="rId12" Type="http://schemas.openxmlformats.org/officeDocument/2006/relationships/tags" Target="../tags/tag193.xml"/><Relationship Id="rId11" Type="http://schemas.openxmlformats.org/officeDocument/2006/relationships/tags" Target="../tags/tag192.xml"/><Relationship Id="rId10" Type="http://schemas.openxmlformats.org/officeDocument/2006/relationships/tags" Target="../tags/tag191.xml"/><Relationship Id="rId1" Type="http://schemas.openxmlformats.org/officeDocument/2006/relationships/tags" Target="../tags/tag18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20.xml"/><Relationship Id="rId8" Type="http://schemas.openxmlformats.org/officeDocument/2006/relationships/tags" Target="../tags/tag219.xml"/><Relationship Id="rId7" Type="http://schemas.openxmlformats.org/officeDocument/2006/relationships/tags" Target="../tags/tag218.xml"/><Relationship Id="rId65" Type="http://schemas.openxmlformats.org/officeDocument/2006/relationships/slideLayout" Target="../slideLayouts/slideLayout6.xml"/><Relationship Id="rId64" Type="http://schemas.openxmlformats.org/officeDocument/2006/relationships/tags" Target="../tags/tag257.xml"/><Relationship Id="rId63" Type="http://schemas.openxmlformats.org/officeDocument/2006/relationships/tags" Target="../tags/tag256.xml"/><Relationship Id="rId62" Type="http://schemas.openxmlformats.org/officeDocument/2006/relationships/tags" Target="../tags/tag255.xml"/><Relationship Id="rId61" Type="http://schemas.openxmlformats.org/officeDocument/2006/relationships/image" Target="../media/image46.svg"/><Relationship Id="rId60" Type="http://schemas.openxmlformats.org/officeDocument/2006/relationships/image" Target="../media/image45.png"/><Relationship Id="rId6" Type="http://schemas.openxmlformats.org/officeDocument/2006/relationships/image" Target="../media/image28.svg"/><Relationship Id="rId59" Type="http://schemas.openxmlformats.org/officeDocument/2006/relationships/tags" Target="../tags/tag254.xml"/><Relationship Id="rId58" Type="http://schemas.openxmlformats.org/officeDocument/2006/relationships/tags" Target="../tags/tag253.xml"/><Relationship Id="rId57" Type="http://schemas.openxmlformats.org/officeDocument/2006/relationships/tags" Target="../tags/tag252.xml"/><Relationship Id="rId56" Type="http://schemas.openxmlformats.org/officeDocument/2006/relationships/image" Target="../media/image44.svg"/><Relationship Id="rId55" Type="http://schemas.openxmlformats.org/officeDocument/2006/relationships/image" Target="../media/image43.png"/><Relationship Id="rId54" Type="http://schemas.openxmlformats.org/officeDocument/2006/relationships/tags" Target="../tags/tag251.xml"/><Relationship Id="rId53" Type="http://schemas.openxmlformats.org/officeDocument/2006/relationships/tags" Target="../tags/tag250.xml"/><Relationship Id="rId52" Type="http://schemas.openxmlformats.org/officeDocument/2006/relationships/tags" Target="../tags/tag249.xml"/><Relationship Id="rId51" Type="http://schemas.openxmlformats.org/officeDocument/2006/relationships/tags" Target="../tags/tag248.xml"/><Relationship Id="rId50" Type="http://schemas.openxmlformats.org/officeDocument/2006/relationships/tags" Target="../tags/tag247.xml"/><Relationship Id="rId5" Type="http://schemas.openxmlformats.org/officeDocument/2006/relationships/image" Target="../media/image27.png"/><Relationship Id="rId49" Type="http://schemas.openxmlformats.org/officeDocument/2006/relationships/image" Target="../media/image42.svg"/><Relationship Id="rId48" Type="http://schemas.openxmlformats.org/officeDocument/2006/relationships/image" Target="../media/image41.png"/><Relationship Id="rId47" Type="http://schemas.openxmlformats.org/officeDocument/2006/relationships/tags" Target="../tags/tag246.xml"/><Relationship Id="rId46" Type="http://schemas.openxmlformats.org/officeDocument/2006/relationships/tags" Target="../tags/tag245.xml"/><Relationship Id="rId45" Type="http://schemas.openxmlformats.org/officeDocument/2006/relationships/tags" Target="../tags/tag244.xml"/><Relationship Id="rId44" Type="http://schemas.openxmlformats.org/officeDocument/2006/relationships/tags" Target="../tags/tag243.xml"/><Relationship Id="rId43" Type="http://schemas.openxmlformats.org/officeDocument/2006/relationships/image" Target="../media/image40.svg"/><Relationship Id="rId42" Type="http://schemas.openxmlformats.org/officeDocument/2006/relationships/image" Target="../media/image39.png"/><Relationship Id="rId41" Type="http://schemas.openxmlformats.org/officeDocument/2006/relationships/tags" Target="../tags/tag242.xml"/><Relationship Id="rId40" Type="http://schemas.openxmlformats.org/officeDocument/2006/relationships/tags" Target="../tags/tag241.xml"/><Relationship Id="rId4" Type="http://schemas.openxmlformats.org/officeDocument/2006/relationships/tags" Target="../tags/tag217.xml"/><Relationship Id="rId39" Type="http://schemas.openxmlformats.org/officeDocument/2006/relationships/tags" Target="../tags/tag240.xml"/><Relationship Id="rId38" Type="http://schemas.openxmlformats.org/officeDocument/2006/relationships/image" Target="../media/image38.svg"/><Relationship Id="rId37" Type="http://schemas.openxmlformats.org/officeDocument/2006/relationships/image" Target="../media/image37.png"/><Relationship Id="rId36" Type="http://schemas.openxmlformats.org/officeDocument/2006/relationships/tags" Target="../tags/tag239.xml"/><Relationship Id="rId35" Type="http://schemas.openxmlformats.org/officeDocument/2006/relationships/tags" Target="../tags/tag238.xml"/><Relationship Id="rId34" Type="http://schemas.openxmlformats.org/officeDocument/2006/relationships/tags" Target="../tags/tag237.xml"/><Relationship Id="rId33" Type="http://schemas.openxmlformats.org/officeDocument/2006/relationships/tags" Target="../tags/tag236.xml"/><Relationship Id="rId32" Type="http://schemas.openxmlformats.org/officeDocument/2006/relationships/tags" Target="../tags/tag235.xml"/><Relationship Id="rId31" Type="http://schemas.openxmlformats.org/officeDocument/2006/relationships/tags" Target="../tags/tag234.xml"/><Relationship Id="rId30" Type="http://schemas.openxmlformats.org/officeDocument/2006/relationships/tags" Target="../tags/tag233.xml"/><Relationship Id="rId3" Type="http://schemas.openxmlformats.org/officeDocument/2006/relationships/tags" Target="../tags/tag216.xml"/><Relationship Id="rId29" Type="http://schemas.openxmlformats.org/officeDocument/2006/relationships/tags" Target="../tags/tag232.xml"/><Relationship Id="rId28" Type="http://schemas.openxmlformats.org/officeDocument/2006/relationships/tags" Target="../tags/tag231.xml"/><Relationship Id="rId27" Type="http://schemas.openxmlformats.org/officeDocument/2006/relationships/image" Target="../media/image36.svg"/><Relationship Id="rId26" Type="http://schemas.openxmlformats.org/officeDocument/2006/relationships/image" Target="../media/image35.png"/><Relationship Id="rId25" Type="http://schemas.openxmlformats.org/officeDocument/2006/relationships/tags" Target="../tags/tag230.xml"/><Relationship Id="rId24" Type="http://schemas.openxmlformats.org/officeDocument/2006/relationships/tags" Target="../tags/tag229.xml"/><Relationship Id="rId23" Type="http://schemas.openxmlformats.org/officeDocument/2006/relationships/tags" Target="../tags/tag228.xml"/><Relationship Id="rId22" Type="http://schemas.openxmlformats.org/officeDocument/2006/relationships/tags" Target="../tags/tag227.xml"/><Relationship Id="rId21" Type="http://schemas.openxmlformats.org/officeDocument/2006/relationships/image" Target="../media/image34.svg"/><Relationship Id="rId20" Type="http://schemas.openxmlformats.org/officeDocument/2006/relationships/image" Target="../media/image33.png"/><Relationship Id="rId2" Type="http://schemas.openxmlformats.org/officeDocument/2006/relationships/tags" Target="../tags/tag215.xml"/><Relationship Id="rId19" Type="http://schemas.openxmlformats.org/officeDocument/2006/relationships/tags" Target="../tags/tag226.xml"/><Relationship Id="rId18" Type="http://schemas.openxmlformats.org/officeDocument/2006/relationships/tags" Target="../tags/tag225.xml"/><Relationship Id="rId17" Type="http://schemas.openxmlformats.org/officeDocument/2006/relationships/tags" Target="../tags/tag224.xml"/><Relationship Id="rId16" Type="http://schemas.openxmlformats.org/officeDocument/2006/relationships/image" Target="../media/image32.svg"/><Relationship Id="rId15" Type="http://schemas.openxmlformats.org/officeDocument/2006/relationships/image" Target="../media/image31.png"/><Relationship Id="rId14" Type="http://schemas.openxmlformats.org/officeDocument/2006/relationships/tags" Target="../tags/tag223.xml"/><Relationship Id="rId13" Type="http://schemas.openxmlformats.org/officeDocument/2006/relationships/tags" Target="../tags/tag222.xml"/><Relationship Id="rId12" Type="http://schemas.openxmlformats.org/officeDocument/2006/relationships/tags" Target="../tags/tag221.xml"/><Relationship Id="rId11" Type="http://schemas.openxmlformats.org/officeDocument/2006/relationships/image" Target="../media/image30.svg"/><Relationship Id="rId10" Type="http://schemas.openxmlformats.org/officeDocument/2006/relationships/image" Target="../media/image29.png"/><Relationship Id="rId1" Type="http://schemas.openxmlformats.org/officeDocument/2006/relationships/tags" Target="../tags/tag21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64.xml"/><Relationship Id="rId8" Type="http://schemas.openxmlformats.org/officeDocument/2006/relationships/tags" Target="../tags/tag263.xml"/><Relationship Id="rId7" Type="http://schemas.openxmlformats.org/officeDocument/2006/relationships/tags" Target="../tags/tag262.xml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286.xml"/><Relationship Id="rId42" Type="http://schemas.openxmlformats.org/officeDocument/2006/relationships/tags" Target="../tags/tag285.xml"/><Relationship Id="rId41" Type="http://schemas.openxmlformats.org/officeDocument/2006/relationships/image" Target="../media/image60.svg"/><Relationship Id="rId40" Type="http://schemas.openxmlformats.org/officeDocument/2006/relationships/image" Target="../media/image59.png"/><Relationship Id="rId4" Type="http://schemas.openxmlformats.org/officeDocument/2006/relationships/tags" Target="../tags/tag261.xml"/><Relationship Id="rId39" Type="http://schemas.openxmlformats.org/officeDocument/2006/relationships/tags" Target="../tags/tag284.xml"/><Relationship Id="rId38" Type="http://schemas.openxmlformats.org/officeDocument/2006/relationships/tags" Target="../tags/tag283.xml"/><Relationship Id="rId37" Type="http://schemas.openxmlformats.org/officeDocument/2006/relationships/tags" Target="../tags/tag282.xml"/><Relationship Id="rId36" Type="http://schemas.openxmlformats.org/officeDocument/2006/relationships/tags" Target="../tags/tag281.xml"/><Relationship Id="rId35" Type="http://schemas.openxmlformats.org/officeDocument/2006/relationships/image" Target="../media/image58.svg"/><Relationship Id="rId34" Type="http://schemas.openxmlformats.org/officeDocument/2006/relationships/image" Target="../media/image57.png"/><Relationship Id="rId33" Type="http://schemas.openxmlformats.org/officeDocument/2006/relationships/tags" Target="../tags/tag280.xml"/><Relationship Id="rId32" Type="http://schemas.openxmlformats.org/officeDocument/2006/relationships/tags" Target="../tags/tag279.xml"/><Relationship Id="rId31" Type="http://schemas.openxmlformats.org/officeDocument/2006/relationships/tags" Target="../tags/tag278.xml"/><Relationship Id="rId30" Type="http://schemas.openxmlformats.org/officeDocument/2006/relationships/tags" Target="../tags/tag277.xml"/><Relationship Id="rId3" Type="http://schemas.openxmlformats.org/officeDocument/2006/relationships/tags" Target="../tags/tag260.xml"/><Relationship Id="rId29" Type="http://schemas.openxmlformats.org/officeDocument/2006/relationships/image" Target="../media/image56.svg"/><Relationship Id="rId28" Type="http://schemas.openxmlformats.org/officeDocument/2006/relationships/image" Target="../media/image55.png"/><Relationship Id="rId27" Type="http://schemas.openxmlformats.org/officeDocument/2006/relationships/tags" Target="../tags/tag276.xml"/><Relationship Id="rId26" Type="http://schemas.openxmlformats.org/officeDocument/2006/relationships/tags" Target="../tags/tag275.xml"/><Relationship Id="rId25" Type="http://schemas.openxmlformats.org/officeDocument/2006/relationships/tags" Target="../tags/tag274.xml"/><Relationship Id="rId24" Type="http://schemas.openxmlformats.org/officeDocument/2006/relationships/image" Target="../media/image54.svg"/><Relationship Id="rId23" Type="http://schemas.openxmlformats.org/officeDocument/2006/relationships/image" Target="../media/image53.png"/><Relationship Id="rId22" Type="http://schemas.openxmlformats.org/officeDocument/2006/relationships/tags" Target="../tags/tag273.xml"/><Relationship Id="rId21" Type="http://schemas.openxmlformats.org/officeDocument/2006/relationships/tags" Target="../tags/tag272.xml"/><Relationship Id="rId20" Type="http://schemas.openxmlformats.org/officeDocument/2006/relationships/tags" Target="../tags/tag271.xml"/><Relationship Id="rId2" Type="http://schemas.openxmlformats.org/officeDocument/2006/relationships/tags" Target="../tags/tag259.xml"/><Relationship Id="rId19" Type="http://schemas.openxmlformats.org/officeDocument/2006/relationships/tags" Target="../tags/tag270.xml"/><Relationship Id="rId18" Type="http://schemas.openxmlformats.org/officeDocument/2006/relationships/tags" Target="../tags/tag269.xml"/><Relationship Id="rId17" Type="http://schemas.openxmlformats.org/officeDocument/2006/relationships/image" Target="../media/image52.svg"/><Relationship Id="rId16" Type="http://schemas.openxmlformats.org/officeDocument/2006/relationships/image" Target="../media/image51.png"/><Relationship Id="rId15" Type="http://schemas.openxmlformats.org/officeDocument/2006/relationships/tags" Target="../tags/tag268.xml"/><Relationship Id="rId14" Type="http://schemas.openxmlformats.org/officeDocument/2006/relationships/tags" Target="../tags/tag267.xml"/><Relationship Id="rId13" Type="http://schemas.openxmlformats.org/officeDocument/2006/relationships/tags" Target="../tags/tag266.xml"/><Relationship Id="rId12" Type="http://schemas.openxmlformats.org/officeDocument/2006/relationships/tags" Target="../tags/tag265.xml"/><Relationship Id="rId11" Type="http://schemas.openxmlformats.org/officeDocument/2006/relationships/image" Target="../media/image50.svg"/><Relationship Id="rId10" Type="http://schemas.openxmlformats.org/officeDocument/2006/relationships/image" Target="../media/image49.png"/><Relationship Id="rId1" Type="http://schemas.openxmlformats.org/officeDocument/2006/relationships/tags" Target="../tags/tag25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>
            <a:spLocks noGrp="1"/>
          </p:cNvSpPr>
          <p:nvPr>
            <p:ph type="ctr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项目3 </a:t>
            </a:r>
            <a:br>
              <a:rPr lang="zh-CN" altLang="en-US"/>
            </a:br>
            <a:r>
              <a:rPr lang="zh-CN" altLang="en-US"/>
              <a:t>处理电子表格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2809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单元格操作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>
            <a:off x="7337425" y="9906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6522" t="-3067" r="-6522" b="-3067"/>
          <a:stretch>
            <a:fillRect/>
          </a:stretch>
        </p:blipFill>
        <p:spPr>
          <a:xfrm>
            <a:off x="7423150" y="1071245"/>
            <a:ext cx="247650" cy="25273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871441" y="1023938"/>
            <a:ext cx="16002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数据有效性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338041" y="1524000"/>
            <a:ext cx="4282459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限制输入内容，提高准确性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8"/>
            </p:custDataLst>
          </p:nvPr>
        </p:nvSpPr>
        <p:spPr>
          <a:xfrm>
            <a:off x="575945" y="995045"/>
            <a:ext cx="6528435" cy="5438775"/>
          </a:xfrm>
          <a:custGeom>
            <a:avLst/>
            <a:gdLst>
              <a:gd name="sw" fmla="*/ 1 w 10280"/>
              <a:gd name="sh" fmla="*/ 1 h 8565"/>
              <a:gd name="mins" fmla="min sw sh"/>
              <a:gd name="dsw" fmla="+- 0 sw mins"/>
              <a:gd name="dsh" fmla="+- 0 sh mins"/>
              <a:gd name="p0x0" fmla="*/ 300 w 10280"/>
              <a:gd name="p0y0" fmla="*/ 0 h 8565"/>
              <a:gd name="p0x1" fmla="*/ 9980 w 10280"/>
              <a:gd name="p0y1" fmla="*/ 0 h 8565"/>
              <a:gd name="p0x2" fmla="*/ 10146 w 10280"/>
              <a:gd name="p0y2" fmla="*/ 0 h 8565"/>
              <a:gd name="p0x3" fmla="*/ 10280 w 10280"/>
              <a:gd name="p0y3" fmla="*/ 134 h 8565"/>
              <a:gd name="p0x4" fmla="*/ 10280 w 10280"/>
              <a:gd name="p0y4" fmla="*/ 300 h 8565"/>
              <a:gd name="p0x5" fmla="*/ 10280 w 10280"/>
              <a:gd name="p0y5" fmla="*/ 8265 h 8565"/>
              <a:gd name="p0x6" fmla="*/ 10280 w 10280"/>
              <a:gd name="p0y6" fmla="*/ 8430 h 8565"/>
              <a:gd name="p0x7" fmla="*/ 10146 w 10280"/>
              <a:gd name="p0y7" fmla="*/ 8565 h 8565"/>
              <a:gd name="p0x8" fmla="*/ 9980 w 10280"/>
              <a:gd name="p0y8" fmla="*/ 8565 h 8565"/>
              <a:gd name="p0x9" fmla="*/ 300 w 10280"/>
              <a:gd name="p0y9" fmla="*/ 8565 h 8565"/>
              <a:gd name="p0x10" fmla="*/ 134 w 10280"/>
              <a:gd name="p0y10" fmla="*/ 8565 h 8565"/>
              <a:gd name="p0x11" fmla="*/ 0 w 10280"/>
              <a:gd name="p0y11" fmla="*/ 8430 h 8565"/>
              <a:gd name="p0x12" fmla="*/ 0 w 10280"/>
              <a:gd name="p0y12" fmla="*/ 8265 h 8565"/>
              <a:gd name="p0x13" fmla="*/ 0 w 10280"/>
              <a:gd name="p0y13" fmla="*/ 300 h 8565"/>
              <a:gd name="p0x14" fmla="*/ 0 w 10280"/>
              <a:gd name="p0y14" fmla="*/ 134 h 8565"/>
              <a:gd name="p0x15" fmla="*/ 134 w 10280"/>
              <a:gd name="p0y15" fmla="*/ 0 h 8565"/>
              <a:gd name="p0x16" fmla="*/ 300 w 10280"/>
              <a:gd name="p0y16" fmla="*/ 0 h 85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9"/>
            </p:custDataLst>
          </p:nvPr>
        </p:nvGraphicFramePr>
        <p:xfrm>
          <a:off x="781050" y="1200150"/>
          <a:ext cx="6128365" cy="50387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2039"/>
                <a:gridCol w="2757706"/>
                <a:gridCol w="1838620"/>
              </a:tblGrid>
              <a:tr h="436215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数据类型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输入方法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示例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1760715">
                <a:tc>
                  <a:txBody>
                    <a:bodyPr wrap="square"/>
                    <a:p>
                      <a:pPr algn="ctr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文本型数字（如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001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先输入英文单引号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'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'001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080935"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分数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先输入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0+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空格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+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分数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 3/4→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显示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3/4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760858"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序列填充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输入起始值，拖动填充柄右键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→"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序列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1,3,5...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步长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342505" y="1895475"/>
            <a:ext cx="1341755" cy="1438910"/>
          </a:xfrm>
          <a:custGeom>
            <a:avLst/>
            <a:gdLst>
              <a:gd name="sw" fmla="*/ 1 w 2113"/>
              <a:gd name="sh" fmla="*/ 1 h 2266"/>
              <a:gd name="mins" fmla="min sw sh"/>
              <a:gd name="dsw" fmla="+- 0 sw mins"/>
              <a:gd name="dsh" fmla="+- 0 sh mins"/>
              <a:gd name="p0x0" fmla="*/ 300 w 2113"/>
              <a:gd name="p0y0" fmla="*/ 0 h 2266"/>
              <a:gd name="p0x1" fmla="*/ 1813 w 2113"/>
              <a:gd name="p0y1" fmla="*/ 0 h 2266"/>
              <a:gd name="p0x2" fmla="*/ 1978 w 2113"/>
              <a:gd name="p0y2" fmla="*/ 0 h 2266"/>
              <a:gd name="p0x3" fmla="*/ 2113 w 2113"/>
              <a:gd name="p0y3" fmla="*/ 134 h 2266"/>
              <a:gd name="p0x4" fmla="*/ 2113 w 2113"/>
              <a:gd name="p0y4" fmla="*/ 300 h 2266"/>
              <a:gd name="p0x5" fmla="*/ 2113 w 2113"/>
              <a:gd name="p0y5" fmla="*/ 1966 h 2266"/>
              <a:gd name="p0x6" fmla="*/ 2113 w 2113"/>
              <a:gd name="p0y6" fmla="*/ 2132 h 2266"/>
              <a:gd name="p0x7" fmla="*/ 1978 w 2113"/>
              <a:gd name="p0y7" fmla="*/ 2266 h 2266"/>
              <a:gd name="p0x8" fmla="*/ 1813 w 2113"/>
              <a:gd name="p0y8" fmla="*/ 2266 h 2266"/>
              <a:gd name="p0x9" fmla="*/ 300 w 2113"/>
              <a:gd name="p0y9" fmla="*/ 2266 h 2266"/>
              <a:gd name="p0x10" fmla="*/ 134 w 2113"/>
              <a:gd name="p0y10" fmla="*/ 2266 h 2266"/>
              <a:gd name="p0x11" fmla="*/ 0 w 2113"/>
              <a:gd name="p0y11" fmla="*/ 2132 h 2266"/>
              <a:gd name="p0x12" fmla="*/ 0 w 2113"/>
              <a:gd name="p0y12" fmla="*/ 1966 h 2266"/>
              <a:gd name="p0x13" fmla="*/ 0 w 2113"/>
              <a:gd name="p0y13" fmla="*/ 300 h 2266"/>
              <a:gd name="p0x14" fmla="*/ 0 w 2113"/>
              <a:gd name="p0y14" fmla="*/ 134 h 2266"/>
              <a:gd name="p0x15" fmla="*/ 134 w 2113"/>
              <a:gd name="p0y15" fmla="*/ 0 h 2266"/>
              <a:gd name="p0x16" fmla="*/ 300 w 2113"/>
              <a:gd name="p0y16" fmla="*/ 0 h 226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7841615" y="23050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4259" t="-20208" r="-4259" b="-20208"/>
          <a:stretch>
            <a:fillRect/>
          </a:stretch>
        </p:blipFill>
        <p:spPr>
          <a:xfrm>
            <a:off x="7920355" y="2367280"/>
            <a:ext cx="186055" cy="21399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480249" y="2724598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整数范围限制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8808085" y="1895475"/>
            <a:ext cx="1341755" cy="1438910"/>
          </a:xfrm>
          <a:custGeom>
            <a:avLst/>
            <a:gdLst>
              <a:gd name="sw" fmla="*/ 1 w 2113"/>
              <a:gd name="sh" fmla="*/ 1 h 2266"/>
              <a:gd name="mins" fmla="min sw sh"/>
              <a:gd name="dsw" fmla="+- 0 sw mins"/>
              <a:gd name="dsh" fmla="+- 0 sh mins"/>
              <a:gd name="p0x0" fmla="*/ 300 w 2113"/>
              <a:gd name="p0y0" fmla="*/ 0 h 2266"/>
              <a:gd name="p0x1" fmla="*/ 1813 w 2113"/>
              <a:gd name="p0y1" fmla="*/ 0 h 2266"/>
              <a:gd name="p0x2" fmla="*/ 1978 w 2113"/>
              <a:gd name="p0y2" fmla="*/ 0 h 2266"/>
              <a:gd name="p0x3" fmla="*/ 2113 w 2113"/>
              <a:gd name="p0y3" fmla="*/ 134 h 2266"/>
              <a:gd name="p0x4" fmla="*/ 2113 w 2113"/>
              <a:gd name="p0y4" fmla="*/ 300 h 2266"/>
              <a:gd name="p0x5" fmla="*/ 2113 w 2113"/>
              <a:gd name="p0y5" fmla="*/ 1966 h 2266"/>
              <a:gd name="p0x6" fmla="*/ 2113 w 2113"/>
              <a:gd name="p0y6" fmla="*/ 2132 h 2266"/>
              <a:gd name="p0x7" fmla="*/ 1978 w 2113"/>
              <a:gd name="p0y7" fmla="*/ 2266 h 2266"/>
              <a:gd name="p0x8" fmla="*/ 1813 w 2113"/>
              <a:gd name="p0y8" fmla="*/ 2266 h 2266"/>
              <a:gd name="p0x9" fmla="*/ 300 w 2113"/>
              <a:gd name="p0y9" fmla="*/ 2266 h 2266"/>
              <a:gd name="p0x10" fmla="*/ 134 w 2113"/>
              <a:gd name="p0y10" fmla="*/ 2266 h 2266"/>
              <a:gd name="p0x11" fmla="*/ 0 w 2113"/>
              <a:gd name="p0y11" fmla="*/ 2132 h 2266"/>
              <a:gd name="p0x12" fmla="*/ 0 w 2113"/>
              <a:gd name="p0y12" fmla="*/ 1966 h 2266"/>
              <a:gd name="p0x13" fmla="*/ 0 w 2113"/>
              <a:gd name="p0y13" fmla="*/ 300 h 2266"/>
              <a:gd name="p0x14" fmla="*/ 0 w 2113"/>
              <a:gd name="p0y14" fmla="*/ 134 h 2266"/>
              <a:gd name="p0x15" fmla="*/ 134 w 2113"/>
              <a:gd name="p0y15" fmla="*/ 0 h 2266"/>
              <a:gd name="p0x16" fmla="*/ 300 w 2113"/>
              <a:gd name="p0y16" fmla="*/ 0 h 226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9307195" y="23050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5000" t="-16078" r="-5000" b="-16078"/>
          <a:stretch>
            <a:fillRect/>
          </a:stretch>
        </p:blipFill>
        <p:spPr>
          <a:xfrm>
            <a:off x="9373870" y="2367280"/>
            <a:ext cx="209550" cy="2139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8945832" y="2724598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下拉列表选择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10273665" y="1895475"/>
            <a:ext cx="1341755" cy="1438910"/>
          </a:xfrm>
          <a:custGeom>
            <a:avLst/>
            <a:gdLst>
              <a:gd name="sw" fmla="*/ 1 w 2113"/>
              <a:gd name="sh" fmla="*/ 1 h 2266"/>
              <a:gd name="mins" fmla="min sw sh"/>
              <a:gd name="dsw" fmla="+- 0 sw mins"/>
              <a:gd name="dsh" fmla="+- 0 sh mins"/>
              <a:gd name="p0x0" fmla="*/ 300 w 2113"/>
              <a:gd name="p0y0" fmla="*/ 0 h 2266"/>
              <a:gd name="p0x1" fmla="*/ 1813 w 2113"/>
              <a:gd name="p0y1" fmla="*/ 0 h 2266"/>
              <a:gd name="p0x2" fmla="*/ 1978 w 2113"/>
              <a:gd name="p0y2" fmla="*/ 0 h 2266"/>
              <a:gd name="p0x3" fmla="*/ 2113 w 2113"/>
              <a:gd name="p0y3" fmla="*/ 134 h 2266"/>
              <a:gd name="p0x4" fmla="*/ 2113 w 2113"/>
              <a:gd name="p0y4" fmla="*/ 300 h 2266"/>
              <a:gd name="p0x5" fmla="*/ 2113 w 2113"/>
              <a:gd name="p0y5" fmla="*/ 1966 h 2266"/>
              <a:gd name="p0x6" fmla="*/ 2113 w 2113"/>
              <a:gd name="p0y6" fmla="*/ 2132 h 2266"/>
              <a:gd name="p0x7" fmla="*/ 1978 w 2113"/>
              <a:gd name="p0y7" fmla="*/ 2266 h 2266"/>
              <a:gd name="p0x8" fmla="*/ 1813 w 2113"/>
              <a:gd name="p0y8" fmla="*/ 2266 h 2266"/>
              <a:gd name="p0x9" fmla="*/ 300 w 2113"/>
              <a:gd name="p0y9" fmla="*/ 2266 h 2266"/>
              <a:gd name="p0x10" fmla="*/ 134 w 2113"/>
              <a:gd name="p0y10" fmla="*/ 2266 h 2266"/>
              <a:gd name="p0x11" fmla="*/ 0 w 2113"/>
              <a:gd name="p0y11" fmla="*/ 2132 h 2266"/>
              <a:gd name="p0x12" fmla="*/ 0 w 2113"/>
              <a:gd name="p0y12" fmla="*/ 1966 h 2266"/>
              <a:gd name="p0x13" fmla="*/ 0 w 2113"/>
              <a:gd name="p0y13" fmla="*/ 300 h 2266"/>
              <a:gd name="p0x14" fmla="*/ 0 w 2113"/>
              <a:gd name="p0y14" fmla="*/ 134 h 2266"/>
              <a:gd name="p0x15" fmla="*/ 134 w 2113"/>
              <a:gd name="p0y15" fmla="*/ 0 h 2266"/>
              <a:gd name="p0x16" fmla="*/ 300 w 2113"/>
              <a:gd name="p0y16" fmla="*/ 0 h 226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10772775" y="23050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2381" t="-9123" r="-2381" b="-9123"/>
          <a:stretch>
            <a:fillRect/>
          </a:stretch>
        </p:blipFill>
        <p:spPr>
          <a:xfrm>
            <a:off x="10839450" y="2367280"/>
            <a:ext cx="209550" cy="213995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10563816" y="272459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出错警告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8"/>
            </p:custDataLst>
          </p:nvPr>
        </p:nvSpPr>
        <p:spPr>
          <a:xfrm>
            <a:off x="7342505" y="3572510"/>
            <a:ext cx="4272915" cy="2861310"/>
          </a:xfrm>
          <a:custGeom>
            <a:avLst/>
            <a:gdLst>
              <a:gd name="sw" fmla="*/ 1 w 6729"/>
              <a:gd name="sh" fmla="*/ 1 h 4505"/>
              <a:gd name="mins" fmla="min sw sh"/>
              <a:gd name="dsw" fmla="+- 0 sw mins"/>
              <a:gd name="dsh" fmla="+- 0 sh mins"/>
              <a:gd name="p0x0" fmla="*/ 300 w 6729"/>
              <a:gd name="p0y0" fmla="*/ 0 h 4505"/>
              <a:gd name="p0x1" fmla="*/ 6429 w 6729"/>
              <a:gd name="p0y1" fmla="*/ 0 h 4505"/>
              <a:gd name="p0x2" fmla="*/ 6594 w 6729"/>
              <a:gd name="p0y2" fmla="*/ 0 h 4505"/>
              <a:gd name="p0x3" fmla="*/ 6729 w 6729"/>
              <a:gd name="p0y3" fmla="*/ 134 h 4505"/>
              <a:gd name="p0x4" fmla="*/ 6729 w 6729"/>
              <a:gd name="p0y4" fmla="*/ 300 h 4505"/>
              <a:gd name="p0x5" fmla="*/ 6729 w 6729"/>
              <a:gd name="p0y5" fmla="*/ 4205 h 4505"/>
              <a:gd name="p0x6" fmla="*/ 6729 w 6729"/>
              <a:gd name="p0y6" fmla="*/ 4371 h 4505"/>
              <a:gd name="p0x7" fmla="*/ 6594 w 6729"/>
              <a:gd name="p0y7" fmla="*/ 4505 h 4505"/>
              <a:gd name="p0x8" fmla="*/ 6429 w 6729"/>
              <a:gd name="p0y8" fmla="*/ 4505 h 4505"/>
              <a:gd name="p0x9" fmla="*/ 300 w 6729"/>
              <a:gd name="p0y9" fmla="*/ 4505 h 4505"/>
              <a:gd name="p0x10" fmla="*/ 134 w 6729"/>
              <a:gd name="p0y10" fmla="*/ 4505 h 4505"/>
              <a:gd name="p0x11" fmla="*/ 0 w 6729"/>
              <a:gd name="p0y11" fmla="*/ 4371 h 4505"/>
              <a:gd name="p0x12" fmla="*/ 0 w 6729"/>
              <a:gd name="p0y12" fmla="*/ 4205 h 4505"/>
              <a:gd name="p0x13" fmla="*/ 0 w 6729"/>
              <a:gd name="p0y13" fmla="*/ 300 h 4505"/>
              <a:gd name="p0x14" fmla="*/ 0 w 6729"/>
              <a:gd name="p0y14" fmla="*/ 134 h 4505"/>
              <a:gd name="p0x15" fmla="*/ 134 w 6729"/>
              <a:gd name="p0y15" fmla="*/ 0 h 4505"/>
              <a:gd name="p0x16" fmla="*/ 300 w 6729"/>
              <a:gd name="p0y16" fmla="*/ 0 h 45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9"/>
            </p:custDataLst>
          </p:nvPr>
        </p:nvSpPr>
        <p:spPr>
          <a:xfrm>
            <a:off x="7537450" y="38982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1404" t="-1026" r="-1404" b="-1026"/>
          <a:stretch>
            <a:fillRect/>
          </a:stretch>
        </p:blipFill>
        <p:spPr>
          <a:xfrm>
            <a:off x="7654290" y="3978910"/>
            <a:ext cx="186055" cy="2527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3"/>
            </p:custDataLst>
          </p:nvPr>
        </p:nvSpPr>
        <p:spPr>
          <a:xfrm>
            <a:off x="8071466" y="3958085"/>
            <a:ext cx="22860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核心价值与应用场景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4"/>
            </p:custDataLst>
          </p:nvPr>
        </p:nvSpPr>
        <p:spPr>
          <a:xfrm>
            <a:off x="7537450" y="455549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7671416" y="4417666"/>
            <a:ext cx="374905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成绩录入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：限制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0~100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整数范围，杜绝超界数据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6"/>
            </p:custDataLst>
          </p:nvPr>
        </p:nvSpPr>
        <p:spPr>
          <a:xfrm>
            <a:off x="7537450" y="524129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7"/>
            </p:custDataLst>
          </p:nvPr>
        </p:nvSpPr>
        <p:spPr>
          <a:xfrm>
            <a:off x="7671416" y="5103466"/>
            <a:ext cx="401463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性别选择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：序列来源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男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女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，提供下拉箭头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7537450" y="562229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9"/>
            </p:custDataLst>
          </p:nvPr>
        </p:nvSpPr>
        <p:spPr>
          <a:xfrm>
            <a:off x="7671416" y="5484466"/>
            <a:ext cx="374905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错误拦截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：自定义提示样式和内容，实时反馈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单元格格式设置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19725" cy="1717675"/>
          </a:xfrm>
          <a:custGeom>
            <a:avLst/>
            <a:gdLst>
              <a:gd name="sw" fmla="*/ 1 w 8535"/>
              <a:gd name="sh" fmla="*/ 1 h 2705"/>
              <a:gd name="mins" fmla="min sw sh"/>
              <a:gd name="dsw" fmla="+- 0 sw mins"/>
              <a:gd name="dsh" fmla="+- 0 sh mins"/>
              <a:gd name="p0x0" fmla="*/ 300 w 8535"/>
              <a:gd name="p0y0" fmla="*/ 0 h 2705"/>
              <a:gd name="p0x1" fmla="*/ 8235 w 8535"/>
              <a:gd name="p0y1" fmla="*/ 0 h 2705"/>
              <a:gd name="p0x2" fmla="*/ 8400 w 8535"/>
              <a:gd name="p0y2" fmla="*/ 0 h 2705"/>
              <a:gd name="p0x3" fmla="*/ 8535 w 8535"/>
              <a:gd name="p0y3" fmla="*/ 134 h 2705"/>
              <a:gd name="p0x4" fmla="*/ 8535 w 8535"/>
              <a:gd name="p0y4" fmla="*/ 300 h 2705"/>
              <a:gd name="p0x5" fmla="*/ 8535 w 8535"/>
              <a:gd name="p0y5" fmla="*/ 2405 h 2705"/>
              <a:gd name="p0x6" fmla="*/ 8535 w 8535"/>
              <a:gd name="p0y6" fmla="*/ 2570 h 2705"/>
              <a:gd name="p0x7" fmla="*/ 8400 w 8535"/>
              <a:gd name="p0y7" fmla="*/ 2705 h 2705"/>
              <a:gd name="p0x8" fmla="*/ 8235 w 8535"/>
              <a:gd name="p0y8" fmla="*/ 2705 h 2705"/>
              <a:gd name="p0x9" fmla="*/ 300 w 8535"/>
              <a:gd name="p0y9" fmla="*/ 2705 h 2705"/>
              <a:gd name="p0x10" fmla="*/ 134 w 8535"/>
              <a:gd name="p0y10" fmla="*/ 2705 h 2705"/>
              <a:gd name="p0x11" fmla="*/ 0 w 8535"/>
              <a:gd name="p0y11" fmla="*/ 2570 h 2705"/>
              <a:gd name="p0x12" fmla="*/ 0 w 8535"/>
              <a:gd name="p0y12" fmla="*/ 2405 h 2705"/>
              <a:gd name="p0x13" fmla="*/ 0 w 8535"/>
              <a:gd name="p0y13" fmla="*/ 300 h 2705"/>
              <a:gd name="p0x14" fmla="*/ 0 w 8535"/>
              <a:gd name="p0y14" fmla="*/ 134 h 2705"/>
              <a:gd name="p0x15" fmla="*/ 134 w 8535"/>
              <a:gd name="p0y15" fmla="*/ 0 h 2705"/>
              <a:gd name="p0x16" fmla="*/ 300 w 8535"/>
              <a:gd name="p0y16" fmla="*/ 0 h 27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567206" y="1412215"/>
            <a:ext cx="866251" cy="7315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sz="4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938158" y="1682725"/>
            <a:ext cx="13335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个选项卡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742999" y="2263750"/>
            <a:ext cx="30861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数字、对齐、字体、边框、图案、保护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6195695" y="1109345"/>
            <a:ext cx="5419725" cy="1717675"/>
          </a:xfrm>
          <a:custGeom>
            <a:avLst/>
            <a:gdLst>
              <a:gd name="sw" fmla="*/ 1 w 8535"/>
              <a:gd name="sh" fmla="*/ 1 h 2705"/>
              <a:gd name="mins" fmla="min sw sh"/>
              <a:gd name="dsw" fmla="+- 0 sw mins"/>
              <a:gd name="dsh" fmla="+- 0 sh mins"/>
              <a:gd name="p0x0" fmla="*/ 300 w 8535"/>
              <a:gd name="p0y0" fmla="*/ 0 h 2705"/>
              <a:gd name="p0x1" fmla="*/ 8235 w 8535"/>
              <a:gd name="p0y1" fmla="*/ 0 h 2705"/>
              <a:gd name="p0x2" fmla="*/ 8400 w 8535"/>
              <a:gd name="p0y2" fmla="*/ 0 h 2705"/>
              <a:gd name="p0x3" fmla="*/ 8535 w 8535"/>
              <a:gd name="p0y3" fmla="*/ 134 h 2705"/>
              <a:gd name="p0x4" fmla="*/ 8535 w 8535"/>
              <a:gd name="p0y4" fmla="*/ 300 h 2705"/>
              <a:gd name="p0x5" fmla="*/ 8535 w 8535"/>
              <a:gd name="p0y5" fmla="*/ 2405 h 2705"/>
              <a:gd name="p0x6" fmla="*/ 8535 w 8535"/>
              <a:gd name="p0y6" fmla="*/ 2570 h 2705"/>
              <a:gd name="p0x7" fmla="*/ 8400 w 8535"/>
              <a:gd name="p0y7" fmla="*/ 2705 h 2705"/>
              <a:gd name="p0x8" fmla="*/ 8235 w 8535"/>
              <a:gd name="p0y8" fmla="*/ 2705 h 2705"/>
              <a:gd name="p0x9" fmla="*/ 300 w 8535"/>
              <a:gd name="p0y9" fmla="*/ 2705 h 2705"/>
              <a:gd name="p0x10" fmla="*/ 134 w 8535"/>
              <a:gd name="p0y10" fmla="*/ 2705 h 2705"/>
              <a:gd name="p0x11" fmla="*/ 0 w 8535"/>
              <a:gd name="p0y11" fmla="*/ 2570 h 2705"/>
              <a:gd name="p0x12" fmla="*/ 0 w 8535"/>
              <a:gd name="p0y12" fmla="*/ 2405 h 2705"/>
              <a:gd name="p0x13" fmla="*/ 0 w 8535"/>
              <a:gd name="p0y13" fmla="*/ 300 h 2705"/>
              <a:gd name="p0x14" fmla="*/ 0 w 8535"/>
              <a:gd name="p0y14" fmla="*/ 134 h 2705"/>
              <a:gd name="p0x15" fmla="*/ 134 w 8535"/>
              <a:gd name="p0y15" fmla="*/ 0 h 2705"/>
              <a:gd name="p0x16" fmla="*/ 300 w 8535"/>
              <a:gd name="p0y16" fmla="*/ 0 h 27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8658225" y="131572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-16667" b="-16667"/>
          <a:stretch>
            <a:fillRect/>
          </a:stretch>
        </p:blipFill>
        <p:spPr>
          <a:xfrm>
            <a:off x="8734425" y="1410970"/>
            <a:ext cx="342900" cy="3048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8369056" y="1925612"/>
            <a:ext cx="1378372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Ctrl + 1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7718822" y="2368525"/>
            <a:ext cx="256453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或右键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设置单元格格式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575945" y="3027045"/>
            <a:ext cx="5419725" cy="1622425"/>
          </a:xfrm>
          <a:custGeom>
            <a:avLst/>
            <a:gdLst>
              <a:gd name="sw" fmla="*/ 1 w 8535"/>
              <a:gd name="sh" fmla="*/ 1 h 2554"/>
              <a:gd name="mins" fmla="min sw sh"/>
              <a:gd name="dsw" fmla="+- 0 sw mins"/>
              <a:gd name="dsh" fmla="+- 0 sh mins"/>
              <a:gd name="p0x0" fmla="*/ 300 w 8535"/>
              <a:gd name="p0y0" fmla="*/ 0 h 2554"/>
              <a:gd name="p0x1" fmla="*/ 8235 w 8535"/>
              <a:gd name="p0y1" fmla="*/ 0 h 2554"/>
              <a:gd name="p0x2" fmla="*/ 8400 w 8535"/>
              <a:gd name="p0y2" fmla="*/ 0 h 2554"/>
              <a:gd name="p0x3" fmla="*/ 8535 w 8535"/>
              <a:gd name="p0y3" fmla="*/ 134 h 2554"/>
              <a:gd name="p0x4" fmla="*/ 8535 w 8535"/>
              <a:gd name="p0y4" fmla="*/ 300 h 2554"/>
              <a:gd name="p0x5" fmla="*/ 8535 w 8535"/>
              <a:gd name="p0y5" fmla="*/ 2254 h 2554"/>
              <a:gd name="p0x6" fmla="*/ 8535 w 8535"/>
              <a:gd name="p0y6" fmla="*/ 2420 h 2554"/>
              <a:gd name="p0x7" fmla="*/ 8400 w 8535"/>
              <a:gd name="p0y7" fmla="*/ 2554 h 2554"/>
              <a:gd name="p0x8" fmla="*/ 8235 w 8535"/>
              <a:gd name="p0y8" fmla="*/ 2554 h 2554"/>
              <a:gd name="p0x9" fmla="*/ 300 w 8535"/>
              <a:gd name="p0y9" fmla="*/ 2554 h 2554"/>
              <a:gd name="p0x10" fmla="*/ 134 w 8535"/>
              <a:gd name="p0y10" fmla="*/ 2554 h 2554"/>
              <a:gd name="p0x11" fmla="*/ 0 w 8535"/>
              <a:gd name="p0y11" fmla="*/ 2420 h 2554"/>
              <a:gd name="p0x12" fmla="*/ 0 w 8535"/>
              <a:gd name="p0y12" fmla="*/ 2254 h 2554"/>
              <a:gd name="p0x13" fmla="*/ 0 w 8535"/>
              <a:gd name="p0y13" fmla="*/ 300 h 2554"/>
              <a:gd name="p0x14" fmla="*/ 0 w 8535"/>
              <a:gd name="p0y14" fmla="*/ 134 h 2554"/>
              <a:gd name="p0x15" fmla="*/ 134 w 8535"/>
              <a:gd name="p0y15" fmla="*/ 0 h 2554"/>
              <a:gd name="p0x16" fmla="*/ 300 w 8535"/>
              <a:gd name="p0y16" fmla="*/ 0 h 255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771525" y="32226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2273" t="-19825" r="-2273" b="-19825"/>
          <a:stretch>
            <a:fillRect/>
          </a:stretch>
        </p:blipFill>
        <p:spPr>
          <a:xfrm>
            <a:off x="871220" y="3303270"/>
            <a:ext cx="219075" cy="2527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1304925" y="32493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数字类型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771525" y="3740810"/>
            <a:ext cx="5029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常规、数值、货币、会计、日期、时间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771525" y="4053202"/>
            <a:ext cx="5029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百分比、分数、文本、自定义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6195695" y="3027045"/>
            <a:ext cx="5419725" cy="1622425"/>
          </a:xfrm>
          <a:custGeom>
            <a:avLst/>
            <a:gdLst>
              <a:gd name="sw" fmla="*/ 1 w 8535"/>
              <a:gd name="sh" fmla="*/ 1 h 2554"/>
              <a:gd name="mins" fmla="min sw sh"/>
              <a:gd name="dsw" fmla="+- 0 sw mins"/>
              <a:gd name="dsh" fmla="+- 0 sh mins"/>
              <a:gd name="p0x0" fmla="*/ 300 w 8535"/>
              <a:gd name="p0y0" fmla="*/ 0 h 2554"/>
              <a:gd name="p0x1" fmla="*/ 8235 w 8535"/>
              <a:gd name="p0y1" fmla="*/ 0 h 2554"/>
              <a:gd name="p0x2" fmla="*/ 8400 w 8535"/>
              <a:gd name="p0y2" fmla="*/ 0 h 2554"/>
              <a:gd name="p0x3" fmla="*/ 8535 w 8535"/>
              <a:gd name="p0y3" fmla="*/ 134 h 2554"/>
              <a:gd name="p0x4" fmla="*/ 8535 w 8535"/>
              <a:gd name="p0y4" fmla="*/ 300 h 2554"/>
              <a:gd name="p0x5" fmla="*/ 8535 w 8535"/>
              <a:gd name="p0y5" fmla="*/ 2254 h 2554"/>
              <a:gd name="p0x6" fmla="*/ 8535 w 8535"/>
              <a:gd name="p0y6" fmla="*/ 2420 h 2554"/>
              <a:gd name="p0x7" fmla="*/ 8400 w 8535"/>
              <a:gd name="p0y7" fmla="*/ 2554 h 2554"/>
              <a:gd name="p0x8" fmla="*/ 8235 w 8535"/>
              <a:gd name="p0y8" fmla="*/ 2554 h 2554"/>
              <a:gd name="p0x9" fmla="*/ 300 w 8535"/>
              <a:gd name="p0y9" fmla="*/ 2554 h 2554"/>
              <a:gd name="p0x10" fmla="*/ 134 w 8535"/>
              <a:gd name="p0y10" fmla="*/ 2554 h 2554"/>
              <a:gd name="p0x11" fmla="*/ 0 w 8535"/>
              <a:gd name="p0y11" fmla="*/ 2420 h 2554"/>
              <a:gd name="p0x12" fmla="*/ 0 w 8535"/>
              <a:gd name="p0y12" fmla="*/ 2254 h 2554"/>
              <a:gd name="p0x13" fmla="*/ 0 w 8535"/>
              <a:gd name="p0y13" fmla="*/ 300 h 2554"/>
              <a:gd name="p0x14" fmla="*/ 0 w 8535"/>
              <a:gd name="p0y14" fmla="*/ 134 h 2554"/>
              <a:gd name="p0x15" fmla="*/ 134 w 8535"/>
              <a:gd name="p0y15" fmla="*/ 0 h 2554"/>
              <a:gd name="p0x16" fmla="*/ 300 w 8535"/>
              <a:gd name="p0y16" fmla="*/ 0 h 255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6391275" y="32226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2738" t="-3067" r="-2738" b="-3067"/>
          <a:stretch>
            <a:fillRect/>
          </a:stretch>
        </p:blipFill>
        <p:spPr>
          <a:xfrm>
            <a:off x="6459855" y="3303270"/>
            <a:ext cx="281305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6924675" y="324932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自定义示例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6391275" y="3740810"/>
            <a:ext cx="5029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书籍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ISBN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格式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6391275" y="4048125"/>
            <a:ext cx="5029200" cy="405765"/>
          </a:xfrm>
          <a:custGeom>
            <a:avLst/>
            <a:gdLst>
              <a:gd name="sw" fmla="*/ 1 w 7920"/>
              <a:gd name="sh" fmla="*/ 1 h 639"/>
              <a:gd name="mins" fmla="min sw sh"/>
              <a:gd name="dsw" fmla="+- 0 sw mins"/>
              <a:gd name="dsh" fmla="+- 0 sh mins"/>
              <a:gd name="p0x0" fmla="*/ 90 w 7920"/>
              <a:gd name="p0y0" fmla="*/ 0 h 639"/>
              <a:gd name="p0x1" fmla="*/ 7830 w 7920"/>
              <a:gd name="p0y1" fmla="*/ 0 h 639"/>
              <a:gd name="p0x2" fmla="*/ 7879 w 7920"/>
              <a:gd name="p0y2" fmla="*/ 0 h 639"/>
              <a:gd name="p0x3" fmla="*/ 7920 w 7920"/>
              <a:gd name="p0y3" fmla="*/ 40 h 639"/>
              <a:gd name="p0x4" fmla="*/ 7920 w 7920"/>
              <a:gd name="p0y4" fmla="*/ 90 h 639"/>
              <a:gd name="p0x5" fmla="*/ 7920 w 7920"/>
              <a:gd name="p0y5" fmla="*/ 549 h 639"/>
              <a:gd name="p0x6" fmla="*/ 7920 w 7920"/>
              <a:gd name="p0y6" fmla="*/ 599 h 639"/>
              <a:gd name="p0x7" fmla="*/ 7879 w 7920"/>
              <a:gd name="p0y7" fmla="*/ 639 h 639"/>
              <a:gd name="p0x8" fmla="*/ 7830 w 7920"/>
              <a:gd name="p0y8" fmla="*/ 639 h 639"/>
              <a:gd name="p0x9" fmla="*/ 90 w 7920"/>
              <a:gd name="p0y9" fmla="*/ 639 h 639"/>
              <a:gd name="p0x10" fmla="*/ 40 w 7920"/>
              <a:gd name="p0y10" fmla="*/ 639 h 639"/>
              <a:gd name="p0x11" fmla="*/ 0 w 7920"/>
              <a:gd name="p0y11" fmla="*/ 599 h 639"/>
              <a:gd name="p0x12" fmla="*/ 0 w 7920"/>
              <a:gd name="p0y12" fmla="*/ 549 h 639"/>
              <a:gd name="p0x13" fmla="*/ 0 w 7920"/>
              <a:gd name="p0y13" fmla="*/ 90 h 639"/>
              <a:gd name="p0x14" fmla="*/ 0 w 7920"/>
              <a:gd name="p0y14" fmla="*/ 40 h 639"/>
              <a:gd name="p0x15" fmla="*/ 40 w 7920"/>
              <a:gd name="p0y15" fmla="*/ 0 h 639"/>
              <a:gd name="p0x16" fmla="*/ 90 w 7920"/>
              <a:gd name="p0y16" fmla="*/ 0 h 63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6505575" y="4109085"/>
            <a:ext cx="48006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000-0-000-00000-0</a:t>
            </a:r>
            <a:endParaRPr sz="13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0"/>
            </p:custDataLst>
          </p:nvPr>
        </p:nvSpPr>
        <p:spPr>
          <a:xfrm>
            <a:off x="575945" y="4849495"/>
            <a:ext cx="5419725" cy="1622425"/>
          </a:xfrm>
          <a:custGeom>
            <a:avLst/>
            <a:gdLst>
              <a:gd name="sw" fmla="*/ 1 w 8535"/>
              <a:gd name="sh" fmla="*/ 1 h 2555"/>
              <a:gd name="mins" fmla="min sw sh"/>
              <a:gd name="dsw" fmla="+- 0 sw mins"/>
              <a:gd name="dsh" fmla="+- 0 sh mins"/>
              <a:gd name="p0x0" fmla="*/ 300 w 8535"/>
              <a:gd name="p0y0" fmla="*/ 0 h 2555"/>
              <a:gd name="p0x1" fmla="*/ 8235 w 8535"/>
              <a:gd name="p0y1" fmla="*/ 0 h 2555"/>
              <a:gd name="p0x2" fmla="*/ 8400 w 8535"/>
              <a:gd name="p0y2" fmla="*/ 0 h 2555"/>
              <a:gd name="p0x3" fmla="*/ 8535 w 8535"/>
              <a:gd name="p0y3" fmla="*/ 134 h 2555"/>
              <a:gd name="p0x4" fmla="*/ 8535 w 8535"/>
              <a:gd name="p0y4" fmla="*/ 300 h 2555"/>
              <a:gd name="p0x5" fmla="*/ 8535 w 8535"/>
              <a:gd name="p0y5" fmla="*/ 2255 h 2555"/>
              <a:gd name="p0x6" fmla="*/ 8535 w 8535"/>
              <a:gd name="p0y6" fmla="*/ 2420 h 2555"/>
              <a:gd name="p0x7" fmla="*/ 8400 w 8535"/>
              <a:gd name="p0y7" fmla="*/ 2555 h 2555"/>
              <a:gd name="p0x8" fmla="*/ 8235 w 8535"/>
              <a:gd name="p0y8" fmla="*/ 2555 h 2555"/>
              <a:gd name="p0x9" fmla="*/ 300 w 8535"/>
              <a:gd name="p0y9" fmla="*/ 2555 h 2555"/>
              <a:gd name="p0x10" fmla="*/ 134 w 8535"/>
              <a:gd name="p0y10" fmla="*/ 2555 h 2555"/>
              <a:gd name="p0x11" fmla="*/ 0 w 8535"/>
              <a:gd name="p0y11" fmla="*/ 2420 h 2555"/>
              <a:gd name="p0x12" fmla="*/ 0 w 8535"/>
              <a:gd name="p0y12" fmla="*/ 2255 h 2555"/>
              <a:gd name="p0x13" fmla="*/ 0 w 8535"/>
              <a:gd name="p0y13" fmla="*/ 300 h 2555"/>
              <a:gd name="p0x14" fmla="*/ 0 w 8535"/>
              <a:gd name="p0y14" fmla="*/ 134 h 2555"/>
              <a:gd name="p0x15" fmla="*/ 134 w 8535"/>
              <a:gd name="p0y15" fmla="*/ 0 h 2555"/>
              <a:gd name="p0x16" fmla="*/ 300 w 8535"/>
              <a:gd name="p0y16" fmla="*/ 0 h 2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1"/>
            </p:custDataLst>
          </p:nvPr>
        </p:nvSpPr>
        <p:spPr>
          <a:xfrm>
            <a:off x="771525" y="50444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871220" y="5125720"/>
            <a:ext cx="219075" cy="252095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1304925" y="5071719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边框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6"/>
            </p:custDataLst>
          </p:nvPr>
        </p:nvSpPr>
        <p:spPr>
          <a:xfrm>
            <a:off x="771525" y="5563210"/>
            <a:ext cx="5143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美化表格外观，设置单元格边框样式、线型与颜色，打印时生效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7"/>
            </p:custDataLst>
          </p:nvPr>
        </p:nvSpPr>
        <p:spPr>
          <a:xfrm>
            <a:off x="6195695" y="4849495"/>
            <a:ext cx="5419725" cy="1622425"/>
          </a:xfrm>
          <a:custGeom>
            <a:avLst/>
            <a:gdLst>
              <a:gd name="sw" fmla="*/ 1 w 8535"/>
              <a:gd name="sh" fmla="*/ 1 h 2555"/>
              <a:gd name="mins" fmla="min sw sh"/>
              <a:gd name="dsw" fmla="+- 0 sw mins"/>
              <a:gd name="dsh" fmla="+- 0 sh mins"/>
              <a:gd name="p0x0" fmla="*/ 300 w 8535"/>
              <a:gd name="p0y0" fmla="*/ 0 h 2555"/>
              <a:gd name="p0x1" fmla="*/ 8235 w 8535"/>
              <a:gd name="p0y1" fmla="*/ 0 h 2555"/>
              <a:gd name="p0x2" fmla="*/ 8400 w 8535"/>
              <a:gd name="p0y2" fmla="*/ 0 h 2555"/>
              <a:gd name="p0x3" fmla="*/ 8535 w 8535"/>
              <a:gd name="p0y3" fmla="*/ 134 h 2555"/>
              <a:gd name="p0x4" fmla="*/ 8535 w 8535"/>
              <a:gd name="p0y4" fmla="*/ 300 h 2555"/>
              <a:gd name="p0x5" fmla="*/ 8535 w 8535"/>
              <a:gd name="p0y5" fmla="*/ 2255 h 2555"/>
              <a:gd name="p0x6" fmla="*/ 8535 w 8535"/>
              <a:gd name="p0y6" fmla="*/ 2420 h 2555"/>
              <a:gd name="p0x7" fmla="*/ 8400 w 8535"/>
              <a:gd name="p0y7" fmla="*/ 2555 h 2555"/>
              <a:gd name="p0x8" fmla="*/ 8235 w 8535"/>
              <a:gd name="p0y8" fmla="*/ 2555 h 2555"/>
              <a:gd name="p0x9" fmla="*/ 300 w 8535"/>
              <a:gd name="p0y9" fmla="*/ 2555 h 2555"/>
              <a:gd name="p0x10" fmla="*/ 134 w 8535"/>
              <a:gd name="p0y10" fmla="*/ 2555 h 2555"/>
              <a:gd name="p0x11" fmla="*/ 0 w 8535"/>
              <a:gd name="p0y11" fmla="*/ 2420 h 2555"/>
              <a:gd name="p0x12" fmla="*/ 0 w 8535"/>
              <a:gd name="p0y12" fmla="*/ 2255 h 2555"/>
              <a:gd name="p0x13" fmla="*/ 0 w 8535"/>
              <a:gd name="p0y13" fmla="*/ 300 h 2555"/>
              <a:gd name="p0x14" fmla="*/ 0 w 8535"/>
              <a:gd name="p0y14" fmla="*/ 134 h 2555"/>
              <a:gd name="p0x15" fmla="*/ 134 w 8535"/>
              <a:gd name="p0y15" fmla="*/ 0 h 2555"/>
              <a:gd name="p0x16" fmla="*/ 300 w 8535"/>
              <a:gd name="p0y16" fmla="*/ 0 h 2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38"/>
            </p:custDataLst>
          </p:nvPr>
        </p:nvSpPr>
        <p:spPr>
          <a:xfrm>
            <a:off x="6391275" y="50444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6795" t="-897" r="-6795" b="-897"/>
          <a:stretch>
            <a:fillRect/>
          </a:stretch>
        </p:blipFill>
        <p:spPr>
          <a:xfrm>
            <a:off x="6459855" y="5125720"/>
            <a:ext cx="281305" cy="25209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2"/>
            </p:custDataLst>
          </p:nvPr>
        </p:nvSpPr>
        <p:spPr>
          <a:xfrm>
            <a:off x="6924675" y="5071719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底纹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3"/>
            </p:custDataLst>
          </p:nvPr>
        </p:nvSpPr>
        <p:spPr>
          <a:xfrm>
            <a:off x="6391275" y="5563210"/>
            <a:ext cx="502920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设置单元格背景颜色与图案样式，增强表格可读性与美观度，打印时生效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条件格式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795655"/>
          </a:xfrm>
          <a:custGeom>
            <a:avLst/>
            <a:gdLst>
              <a:gd name="sw" fmla="*/ 1 w 17385"/>
              <a:gd name="sh" fmla="*/ 1 h 1252"/>
              <a:gd name="mins" fmla="min sw sh"/>
              <a:gd name="dsw" fmla="+- 0 sw mins"/>
              <a:gd name="dsh" fmla="+- 0 sh mins"/>
              <a:gd name="p0x0" fmla="*/ 300 w 17385"/>
              <a:gd name="p0y0" fmla="*/ 0 h 1252"/>
              <a:gd name="p0x1" fmla="*/ 17085 w 17385"/>
              <a:gd name="p0y1" fmla="*/ 0 h 1252"/>
              <a:gd name="p0x2" fmla="*/ 17250 w 17385"/>
              <a:gd name="p0y2" fmla="*/ 0 h 1252"/>
              <a:gd name="p0x3" fmla="*/ 17385 w 17385"/>
              <a:gd name="p0y3" fmla="*/ 134 h 1252"/>
              <a:gd name="p0x4" fmla="*/ 17385 w 17385"/>
              <a:gd name="p0y4" fmla="*/ 300 h 1252"/>
              <a:gd name="p0x5" fmla="*/ 17385 w 17385"/>
              <a:gd name="p0y5" fmla="*/ 952 h 1252"/>
              <a:gd name="p0x6" fmla="*/ 17385 w 17385"/>
              <a:gd name="p0y6" fmla="*/ 1118 h 1252"/>
              <a:gd name="p0x7" fmla="*/ 17250 w 17385"/>
              <a:gd name="p0y7" fmla="*/ 1252 h 1252"/>
              <a:gd name="p0x8" fmla="*/ 17085 w 17385"/>
              <a:gd name="p0y8" fmla="*/ 1252 h 1252"/>
              <a:gd name="p0x9" fmla="*/ 300 w 17385"/>
              <a:gd name="p0y9" fmla="*/ 1252 h 1252"/>
              <a:gd name="p0x10" fmla="*/ 134 w 17385"/>
              <a:gd name="p0y10" fmla="*/ 1252 h 1252"/>
              <a:gd name="p0x11" fmla="*/ 0 w 17385"/>
              <a:gd name="p0y11" fmla="*/ 1118 h 1252"/>
              <a:gd name="p0x12" fmla="*/ 0 w 17385"/>
              <a:gd name="p0y12" fmla="*/ 952 h 1252"/>
              <a:gd name="p0x13" fmla="*/ 0 w 17385"/>
              <a:gd name="p0y13" fmla="*/ 300 h 1252"/>
              <a:gd name="p0x14" fmla="*/ 0 w 17385"/>
              <a:gd name="p0y14" fmla="*/ 134 h 1252"/>
              <a:gd name="p0x15" fmla="*/ 134 w 17385"/>
              <a:gd name="p0y15" fmla="*/ 0 h 1252"/>
              <a:gd name="p0x16" fmla="*/ 300 w 17385"/>
              <a:gd name="p0y16" fmla="*/ 0 h 125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4250903" y="1304925"/>
            <a:ext cx="379514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|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4401817" y="1304925"/>
            <a:ext cx="4606156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选中区域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"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条件格式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488827" y="1393031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操作路径</a:t>
            </a:r>
            <a:endParaRPr sz="1350" b="1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575945" y="2105025"/>
            <a:ext cx="2047875" cy="4366895"/>
          </a:xfrm>
          <a:custGeom>
            <a:avLst/>
            <a:gdLst>
              <a:gd name="sw" fmla="*/ 1 w 3225"/>
              <a:gd name="sh" fmla="*/ 1 h 6877"/>
              <a:gd name="mins" fmla="min sw sh"/>
              <a:gd name="dsw" fmla="+- 0 sw mins"/>
              <a:gd name="dsh" fmla="+- 0 sh mins"/>
              <a:gd name="p0x0" fmla="*/ 300 w 3225"/>
              <a:gd name="p0y0" fmla="*/ 0 h 6877"/>
              <a:gd name="p0x1" fmla="*/ 2925 w 3225"/>
              <a:gd name="p0y1" fmla="*/ 0 h 6877"/>
              <a:gd name="p0x2" fmla="*/ 3090 w 3225"/>
              <a:gd name="p0y2" fmla="*/ 0 h 6877"/>
              <a:gd name="p0x3" fmla="*/ 3225 w 3225"/>
              <a:gd name="p0y3" fmla="*/ 134 h 6877"/>
              <a:gd name="p0x4" fmla="*/ 3225 w 3225"/>
              <a:gd name="p0y4" fmla="*/ 300 h 6877"/>
              <a:gd name="p0x5" fmla="*/ 3225 w 3225"/>
              <a:gd name="p0y5" fmla="*/ 6577 h 6877"/>
              <a:gd name="p0x6" fmla="*/ 3225 w 3225"/>
              <a:gd name="p0y6" fmla="*/ 6743 h 6877"/>
              <a:gd name="p0x7" fmla="*/ 3090 w 3225"/>
              <a:gd name="p0y7" fmla="*/ 6877 h 6877"/>
              <a:gd name="p0x8" fmla="*/ 2925 w 3225"/>
              <a:gd name="p0y8" fmla="*/ 6877 h 6877"/>
              <a:gd name="p0x9" fmla="*/ 300 w 3225"/>
              <a:gd name="p0y9" fmla="*/ 6877 h 6877"/>
              <a:gd name="p0x10" fmla="*/ 134 w 3225"/>
              <a:gd name="p0y10" fmla="*/ 6877 h 6877"/>
              <a:gd name="p0x11" fmla="*/ 0 w 3225"/>
              <a:gd name="p0y11" fmla="*/ 6743 h 6877"/>
              <a:gd name="p0x12" fmla="*/ 0 w 3225"/>
              <a:gd name="p0y12" fmla="*/ 6577 h 6877"/>
              <a:gd name="p0x13" fmla="*/ 0 w 3225"/>
              <a:gd name="p0y13" fmla="*/ 300 h 6877"/>
              <a:gd name="p0x14" fmla="*/ 0 w 3225"/>
              <a:gd name="p0y14" fmla="*/ 134 h 6877"/>
              <a:gd name="p0x15" fmla="*/ 134 w 3225"/>
              <a:gd name="p0y15" fmla="*/ 0 h 6877"/>
              <a:gd name="p0x16" fmla="*/ 300 w 3225"/>
              <a:gd name="p0y16" fmla="*/ 0 h 68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1390650" y="32861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2000" t="-10152" r="-2000" b="-10152"/>
          <a:stretch>
            <a:fillRect/>
          </a:stretch>
        </p:blipFill>
        <p:spPr>
          <a:xfrm>
            <a:off x="1476375" y="3367405"/>
            <a:ext cx="247650" cy="25209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800024" y="3842909"/>
            <a:ext cx="1600276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突出显示单元格规则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828599" y="4452509"/>
            <a:ext cx="1543126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大于、小于、介于、等于、文本包含、重复值等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2823845" y="2105025"/>
            <a:ext cx="2047875" cy="4366895"/>
          </a:xfrm>
          <a:custGeom>
            <a:avLst/>
            <a:gdLst>
              <a:gd name="sw" fmla="*/ 1 w 3225"/>
              <a:gd name="sh" fmla="*/ 1 h 6877"/>
              <a:gd name="mins" fmla="min sw sh"/>
              <a:gd name="dsw" fmla="+- 0 sw mins"/>
              <a:gd name="dsh" fmla="+- 0 sh mins"/>
              <a:gd name="p0x0" fmla="*/ 300 w 3225"/>
              <a:gd name="p0y0" fmla="*/ 0 h 6877"/>
              <a:gd name="p0x1" fmla="*/ 2925 w 3225"/>
              <a:gd name="p0y1" fmla="*/ 0 h 6877"/>
              <a:gd name="p0x2" fmla="*/ 3090 w 3225"/>
              <a:gd name="p0y2" fmla="*/ 0 h 6877"/>
              <a:gd name="p0x3" fmla="*/ 3225 w 3225"/>
              <a:gd name="p0y3" fmla="*/ 134 h 6877"/>
              <a:gd name="p0x4" fmla="*/ 3225 w 3225"/>
              <a:gd name="p0y4" fmla="*/ 300 h 6877"/>
              <a:gd name="p0x5" fmla="*/ 3225 w 3225"/>
              <a:gd name="p0y5" fmla="*/ 6577 h 6877"/>
              <a:gd name="p0x6" fmla="*/ 3225 w 3225"/>
              <a:gd name="p0y6" fmla="*/ 6743 h 6877"/>
              <a:gd name="p0x7" fmla="*/ 3090 w 3225"/>
              <a:gd name="p0y7" fmla="*/ 6877 h 6877"/>
              <a:gd name="p0x8" fmla="*/ 2925 w 3225"/>
              <a:gd name="p0y8" fmla="*/ 6877 h 6877"/>
              <a:gd name="p0x9" fmla="*/ 300 w 3225"/>
              <a:gd name="p0y9" fmla="*/ 6877 h 6877"/>
              <a:gd name="p0x10" fmla="*/ 134 w 3225"/>
              <a:gd name="p0y10" fmla="*/ 6877 h 6877"/>
              <a:gd name="p0x11" fmla="*/ 0 w 3225"/>
              <a:gd name="p0y11" fmla="*/ 6743 h 6877"/>
              <a:gd name="p0x12" fmla="*/ 0 w 3225"/>
              <a:gd name="p0y12" fmla="*/ 6577 h 6877"/>
              <a:gd name="p0x13" fmla="*/ 0 w 3225"/>
              <a:gd name="p0y13" fmla="*/ 300 h 6877"/>
              <a:gd name="p0x14" fmla="*/ 0 w 3225"/>
              <a:gd name="p0y14" fmla="*/ 134 h 6877"/>
              <a:gd name="p0x15" fmla="*/ 134 w 3225"/>
              <a:gd name="p0y15" fmla="*/ 0 h 6877"/>
              <a:gd name="p0x16" fmla="*/ 300 w 3225"/>
              <a:gd name="p0y16" fmla="*/ 0 h 68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3638550" y="35661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2738" t="-2933" r="-2738" b="-2933"/>
          <a:stretch>
            <a:fillRect/>
          </a:stretch>
        </p:blipFill>
        <p:spPr>
          <a:xfrm>
            <a:off x="3707130" y="3647440"/>
            <a:ext cx="281305" cy="25209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3047924" y="4122925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项目选取规则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3055296" y="4446775"/>
            <a:ext cx="1585617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项、高于平均值等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5071745" y="2105025"/>
            <a:ext cx="2047875" cy="4366895"/>
          </a:xfrm>
          <a:custGeom>
            <a:avLst/>
            <a:gdLst>
              <a:gd name="sw" fmla="*/ 1 w 3225"/>
              <a:gd name="sh" fmla="*/ 1 h 6877"/>
              <a:gd name="mins" fmla="min sw sh"/>
              <a:gd name="dsw" fmla="+- 0 sw mins"/>
              <a:gd name="dsh" fmla="+- 0 sh mins"/>
              <a:gd name="p0x0" fmla="*/ 300 w 3225"/>
              <a:gd name="p0y0" fmla="*/ 0 h 6877"/>
              <a:gd name="p0x1" fmla="*/ 2925 w 3225"/>
              <a:gd name="p0y1" fmla="*/ 0 h 6877"/>
              <a:gd name="p0x2" fmla="*/ 3090 w 3225"/>
              <a:gd name="p0y2" fmla="*/ 0 h 6877"/>
              <a:gd name="p0x3" fmla="*/ 3225 w 3225"/>
              <a:gd name="p0y3" fmla="*/ 134 h 6877"/>
              <a:gd name="p0x4" fmla="*/ 3225 w 3225"/>
              <a:gd name="p0y4" fmla="*/ 300 h 6877"/>
              <a:gd name="p0x5" fmla="*/ 3225 w 3225"/>
              <a:gd name="p0y5" fmla="*/ 6577 h 6877"/>
              <a:gd name="p0x6" fmla="*/ 3225 w 3225"/>
              <a:gd name="p0y6" fmla="*/ 6743 h 6877"/>
              <a:gd name="p0x7" fmla="*/ 3090 w 3225"/>
              <a:gd name="p0y7" fmla="*/ 6877 h 6877"/>
              <a:gd name="p0x8" fmla="*/ 2925 w 3225"/>
              <a:gd name="p0y8" fmla="*/ 6877 h 6877"/>
              <a:gd name="p0x9" fmla="*/ 300 w 3225"/>
              <a:gd name="p0y9" fmla="*/ 6877 h 6877"/>
              <a:gd name="p0x10" fmla="*/ 134 w 3225"/>
              <a:gd name="p0y10" fmla="*/ 6877 h 6877"/>
              <a:gd name="p0x11" fmla="*/ 0 w 3225"/>
              <a:gd name="p0y11" fmla="*/ 6743 h 6877"/>
              <a:gd name="p0x12" fmla="*/ 0 w 3225"/>
              <a:gd name="p0y12" fmla="*/ 6577 h 6877"/>
              <a:gd name="p0x13" fmla="*/ 0 w 3225"/>
              <a:gd name="p0y13" fmla="*/ 300 h 6877"/>
              <a:gd name="p0x14" fmla="*/ 0 w 3225"/>
              <a:gd name="p0y14" fmla="*/ 134 h 6877"/>
              <a:gd name="p0x15" fmla="*/ 134 w 3225"/>
              <a:gd name="p0y15" fmla="*/ 0 h 6877"/>
              <a:gd name="p0x16" fmla="*/ 300 w 3225"/>
              <a:gd name="p0y16" fmla="*/ 0 h 68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5886450" y="3703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2000" t="-10152" r="-2000" b="-10152"/>
          <a:stretch>
            <a:fillRect/>
          </a:stretch>
        </p:blipFill>
        <p:spPr>
          <a:xfrm>
            <a:off x="5972175" y="3784600"/>
            <a:ext cx="247650" cy="252095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5638724" y="4260075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数据条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5324399" y="4583925"/>
            <a:ext cx="15431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数值长度直观对比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7319645" y="2105025"/>
            <a:ext cx="2047875" cy="4366895"/>
          </a:xfrm>
          <a:custGeom>
            <a:avLst/>
            <a:gdLst>
              <a:gd name="sw" fmla="*/ 1 w 3225"/>
              <a:gd name="sh" fmla="*/ 1 h 6877"/>
              <a:gd name="mins" fmla="min sw sh"/>
              <a:gd name="dsw" fmla="+- 0 sw mins"/>
              <a:gd name="dsh" fmla="+- 0 sh mins"/>
              <a:gd name="p0x0" fmla="*/ 300 w 3225"/>
              <a:gd name="p0y0" fmla="*/ 0 h 6877"/>
              <a:gd name="p0x1" fmla="*/ 2925 w 3225"/>
              <a:gd name="p0y1" fmla="*/ 0 h 6877"/>
              <a:gd name="p0x2" fmla="*/ 3090 w 3225"/>
              <a:gd name="p0y2" fmla="*/ 0 h 6877"/>
              <a:gd name="p0x3" fmla="*/ 3225 w 3225"/>
              <a:gd name="p0y3" fmla="*/ 134 h 6877"/>
              <a:gd name="p0x4" fmla="*/ 3225 w 3225"/>
              <a:gd name="p0y4" fmla="*/ 300 h 6877"/>
              <a:gd name="p0x5" fmla="*/ 3225 w 3225"/>
              <a:gd name="p0y5" fmla="*/ 6577 h 6877"/>
              <a:gd name="p0x6" fmla="*/ 3225 w 3225"/>
              <a:gd name="p0y6" fmla="*/ 6743 h 6877"/>
              <a:gd name="p0x7" fmla="*/ 3090 w 3225"/>
              <a:gd name="p0y7" fmla="*/ 6877 h 6877"/>
              <a:gd name="p0x8" fmla="*/ 2925 w 3225"/>
              <a:gd name="p0y8" fmla="*/ 6877 h 6877"/>
              <a:gd name="p0x9" fmla="*/ 300 w 3225"/>
              <a:gd name="p0y9" fmla="*/ 6877 h 6877"/>
              <a:gd name="p0x10" fmla="*/ 134 w 3225"/>
              <a:gd name="p0y10" fmla="*/ 6877 h 6877"/>
              <a:gd name="p0x11" fmla="*/ 0 w 3225"/>
              <a:gd name="p0y11" fmla="*/ 6743 h 6877"/>
              <a:gd name="p0x12" fmla="*/ 0 w 3225"/>
              <a:gd name="p0y12" fmla="*/ 6577 h 6877"/>
              <a:gd name="p0x13" fmla="*/ 0 w 3225"/>
              <a:gd name="p0y13" fmla="*/ 300 h 6877"/>
              <a:gd name="p0x14" fmla="*/ 0 w 3225"/>
              <a:gd name="p0y14" fmla="*/ 134 h 6877"/>
              <a:gd name="p0x15" fmla="*/ 134 w 3225"/>
              <a:gd name="p0y15" fmla="*/ 0 h 6877"/>
              <a:gd name="p0x16" fmla="*/ 300 w 3225"/>
              <a:gd name="p0y16" fmla="*/ 0 h 68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8134350" y="35661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220075" y="3647440"/>
            <a:ext cx="247650" cy="25209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8000924" y="4122925"/>
            <a:ext cx="685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色阶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7572299" y="4446775"/>
            <a:ext cx="154312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颜色深浅表示数值高低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9567545" y="2105025"/>
            <a:ext cx="2047875" cy="4366895"/>
          </a:xfrm>
          <a:custGeom>
            <a:avLst/>
            <a:gdLst>
              <a:gd name="sw" fmla="*/ 1 w 3225"/>
              <a:gd name="sh" fmla="*/ 1 h 6877"/>
              <a:gd name="mins" fmla="min sw sh"/>
              <a:gd name="dsw" fmla="+- 0 sw mins"/>
              <a:gd name="dsh" fmla="+- 0 sh mins"/>
              <a:gd name="p0x0" fmla="*/ 300 w 3225"/>
              <a:gd name="p0y0" fmla="*/ 0 h 6877"/>
              <a:gd name="p0x1" fmla="*/ 2925 w 3225"/>
              <a:gd name="p0y1" fmla="*/ 0 h 6877"/>
              <a:gd name="p0x2" fmla="*/ 3090 w 3225"/>
              <a:gd name="p0y2" fmla="*/ 0 h 6877"/>
              <a:gd name="p0x3" fmla="*/ 3225 w 3225"/>
              <a:gd name="p0y3" fmla="*/ 134 h 6877"/>
              <a:gd name="p0x4" fmla="*/ 3225 w 3225"/>
              <a:gd name="p0y4" fmla="*/ 300 h 6877"/>
              <a:gd name="p0x5" fmla="*/ 3225 w 3225"/>
              <a:gd name="p0y5" fmla="*/ 6577 h 6877"/>
              <a:gd name="p0x6" fmla="*/ 3225 w 3225"/>
              <a:gd name="p0y6" fmla="*/ 6743 h 6877"/>
              <a:gd name="p0x7" fmla="*/ 3090 w 3225"/>
              <a:gd name="p0y7" fmla="*/ 6877 h 6877"/>
              <a:gd name="p0x8" fmla="*/ 2925 w 3225"/>
              <a:gd name="p0y8" fmla="*/ 6877 h 6877"/>
              <a:gd name="p0x9" fmla="*/ 300 w 3225"/>
              <a:gd name="p0y9" fmla="*/ 6877 h 6877"/>
              <a:gd name="p0x10" fmla="*/ 134 w 3225"/>
              <a:gd name="p0y10" fmla="*/ 6877 h 6877"/>
              <a:gd name="p0x11" fmla="*/ 0 w 3225"/>
              <a:gd name="p0y11" fmla="*/ 6743 h 6877"/>
              <a:gd name="p0x12" fmla="*/ 0 w 3225"/>
              <a:gd name="p0y12" fmla="*/ 6577 h 6877"/>
              <a:gd name="p0x13" fmla="*/ 0 w 3225"/>
              <a:gd name="p0y13" fmla="*/ 300 h 6877"/>
              <a:gd name="p0x14" fmla="*/ 0 w 3225"/>
              <a:gd name="p0y14" fmla="*/ 134 h 6877"/>
              <a:gd name="p0x15" fmla="*/ 134 w 3225"/>
              <a:gd name="p0y15" fmla="*/ 0 h 6877"/>
              <a:gd name="p0x16" fmla="*/ 300 w 3225"/>
              <a:gd name="p0y16" fmla="*/ 0 h 68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10382250" y="3703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10467975" y="3784600"/>
            <a:ext cx="247650" cy="252095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39"/>
            </p:custDataLst>
          </p:nvPr>
        </p:nvSpPr>
        <p:spPr>
          <a:xfrm>
            <a:off x="10134524" y="4260075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图标集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40"/>
            </p:custDataLst>
          </p:nvPr>
        </p:nvSpPr>
        <p:spPr>
          <a:xfrm>
            <a:off x="10077374" y="4583925"/>
            <a:ext cx="10287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用图标分类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自动套用格式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303395" cy="1654175"/>
          </a:xfrm>
          <a:custGeom>
            <a:avLst/>
            <a:gdLst>
              <a:gd name="sw" fmla="*/ 1 w 6776"/>
              <a:gd name="sh" fmla="*/ 1 h 2604"/>
              <a:gd name="mins" fmla="min sw sh"/>
              <a:gd name="dsw" fmla="+- 0 sw mins"/>
              <a:gd name="dsh" fmla="+- 0 sh mins"/>
              <a:gd name="p0x0" fmla="*/ 300 w 6776"/>
              <a:gd name="p0y0" fmla="*/ 0 h 2604"/>
              <a:gd name="p0x1" fmla="*/ 6476 w 6776"/>
              <a:gd name="p0y1" fmla="*/ 0 h 2604"/>
              <a:gd name="p0x2" fmla="*/ 6642 w 6776"/>
              <a:gd name="p0y2" fmla="*/ 0 h 2604"/>
              <a:gd name="p0x3" fmla="*/ 6776 w 6776"/>
              <a:gd name="p0y3" fmla="*/ 134 h 2604"/>
              <a:gd name="p0x4" fmla="*/ 6776 w 6776"/>
              <a:gd name="p0y4" fmla="*/ 300 h 2604"/>
              <a:gd name="p0x5" fmla="*/ 6776 w 6776"/>
              <a:gd name="p0y5" fmla="*/ 2304 h 2604"/>
              <a:gd name="p0x6" fmla="*/ 6776 w 6776"/>
              <a:gd name="p0y6" fmla="*/ 2470 h 2604"/>
              <a:gd name="p0x7" fmla="*/ 6642 w 6776"/>
              <a:gd name="p0y7" fmla="*/ 2604 h 2604"/>
              <a:gd name="p0x8" fmla="*/ 6476 w 6776"/>
              <a:gd name="p0y8" fmla="*/ 2604 h 2604"/>
              <a:gd name="p0x9" fmla="*/ 300 w 6776"/>
              <a:gd name="p0y9" fmla="*/ 2604 h 2604"/>
              <a:gd name="p0x10" fmla="*/ 134 w 6776"/>
              <a:gd name="p0y10" fmla="*/ 2604 h 2604"/>
              <a:gd name="p0x11" fmla="*/ 0 w 6776"/>
              <a:gd name="p0y11" fmla="*/ 2470 h 2604"/>
              <a:gd name="p0x12" fmla="*/ 0 w 6776"/>
              <a:gd name="p0y12" fmla="*/ 2304 h 2604"/>
              <a:gd name="p0x13" fmla="*/ 0 w 6776"/>
              <a:gd name="p0y13" fmla="*/ 300 h 2604"/>
              <a:gd name="p0x14" fmla="*/ 0 w 6776"/>
              <a:gd name="p0y14" fmla="*/ 134 h 2604"/>
              <a:gd name="p0x15" fmla="*/ 134 w 6776"/>
              <a:gd name="p0y15" fmla="*/ 0 h 2604"/>
              <a:gd name="p0x16" fmla="*/ 300 w 6776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455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1426845"/>
            <a:ext cx="247650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97584"/>
            <a:ext cx="2514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系统预设多种精美样式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903362"/>
            <a:ext cx="39128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包括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浅色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深色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带条纹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等多种风格，一键套用专业视觉效果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2963545"/>
            <a:ext cx="4303395" cy="1654175"/>
          </a:xfrm>
          <a:custGeom>
            <a:avLst/>
            <a:gdLst>
              <a:gd name="sw" fmla="*/ 1 w 6776"/>
              <a:gd name="sh" fmla="*/ 1 h 2604"/>
              <a:gd name="mins" fmla="min sw sh"/>
              <a:gd name="dsw" fmla="+- 0 sw mins"/>
              <a:gd name="dsh" fmla="+- 0 sh mins"/>
              <a:gd name="p0x0" fmla="*/ 300 w 6776"/>
              <a:gd name="p0y0" fmla="*/ 0 h 2604"/>
              <a:gd name="p0x1" fmla="*/ 6476 w 6776"/>
              <a:gd name="p0y1" fmla="*/ 0 h 2604"/>
              <a:gd name="p0x2" fmla="*/ 6642 w 6776"/>
              <a:gd name="p0y2" fmla="*/ 0 h 2604"/>
              <a:gd name="p0x3" fmla="*/ 6776 w 6776"/>
              <a:gd name="p0y3" fmla="*/ 134 h 2604"/>
              <a:gd name="p0x4" fmla="*/ 6776 w 6776"/>
              <a:gd name="p0y4" fmla="*/ 300 h 2604"/>
              <a:gd name="p0x5" fmla="*/ 6776 w 6776"/>
              <a:gd name="p0y5" fmla="*/ 2304 h 2604"/>
              <a:gd name="p0x6" fmla="*/ 6776 w 6776"/>
              <a:gd name="p0y6" fmla="*/ 2470 h 2604"/>
              <a:gd name="p0x7" fmla="*/ 6642 w 6776"/>
              <a:gd name="p0y7" fmla="*/ 2604 h 2604"/>
              <a:gd name="p0x8" fmla="*/ 6476 w 6776"/>
              <a:gd name="p0y8" fmla="*/ 2604 h 2604"/>
              <a:gd name="p0x9" fmla="*/ 300 w 6776"/>
              <a:gd name="p0y9" fmla="*/ 2604 h 2604"/>
              <a:gd name="p0x10" fmla="*/ 134 w 6776"/>
              <a:gd name="p0y10" fmla="*/ 2604 h 2604"/>
              <a:gd name="p0x11" fmla="*/ 0 w 6776"/>
              <a:gd name="p0y11" fmla="*/ 2470 h 2604"/>
              <a:gd name="p0x12" fmla="*/ 0 w 6776"/>
              <a:gd name="p0y12" fmla="*/ 2304 h 2604"/>
              <a:gd name="p0x13" fmla="*/ 0 w 6776"/>
              <a:gd name="p0y13" fmla="*/ 300 h 2604"/>
              <a:gd name="p0x14" fmla="*/ 0 w 6776"/>
              <a:gd name="p0y14" fmla="*/ 134 h 2604"/>
              <a:gd name="p0x15" fmla="*/ 134 w 6776"/>
              <a:gd name="p0y15" fmla="*/ 0 h 2604"/>
              <a:gd name="p0x16" fmla="*/ 300 w 6776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31997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6795" t="-13016" r="-6795" b="-13016"/>
          <a:stretch>
            <a:fillRect/>
          </a:stretch>
        </p:blipFill>
        <p:spPr>
          <a:xfrm>
            <a:off x="840105" y="3281045"/>
            <a:ext cx="281305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3251759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稻壳表格样式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3757536"/>
            <a:ext cx="39128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高级样式需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会员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解锁，但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基础样式已足够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满足日常办公需求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4817745"/>
            <a:ext cx="4303395" cy="1654175"/>
          </a:xfrm>
          <a:custGeom>
            <a:avLst/>
            <a:gdLst>
              <a:gd name="sw" fmla="*/ 1 w 6776"/>
              <a:gd name="sh" fmla="*/ 1 h 2604"/>
              <a:gd name="mins" fmla="min sw sh"/>
              <a:gd name="dsw" fmla="+- 0 sw mins"/>
              <a:gd name="dsh" fmla="+- 0 sh mins"/>
              <a:gd name="p0x0" fmla="*/ 300 w 6776"/>
              <a:gd name="p0y0" fmla="*/ 0 h 2604"/>
              <a:gd name="p0x1" fmla="*/ 6476 w 6776"/>
              <a:gd name="p0y1" fmla="*/ 0 h 2604"/>
              <a:gd name="p0x2" fmla="*/ 6642 w 6776"/>
              <a:gd name="p0y2" fmla="*/ 0 h 2604"/>
              <a:gd name="p0x3" fmla="*/ 6776 w 6776"/>
              <a:gd name="p0y3" fmla="*/ 134 h 2604"/>
              <a:gd name="p0x4" fmla="*/ 6776 w 6776"/>
              <a:gd name="p0y4" fmla="*/ 300 h 2604"/>
              <a:gd name="p0x5" fmla="*/ 6776 w 6776"/>
              <a:gd name="p0y5" fmla="*/ 2304 h 2604"/>
              <a:gd name="p0x6" fmla="*/ 6776 w 6776"/>
              <a:gd name="p0y6" fmla="*/ 2470 h 2604"/>
              <a:gd name="p0x7" fmla="*/ 6642 w 6776"/>
              <a:gd name="p0y7" fmla="*/ 2604 h 2604"/>
              <a:gd name="p0x8" fmla="*/ 6476 w 6776"/>
              <a:gd name="p0y8" fmla="*/ 2604 h 2604"/>
              <a:gd name="p0x9" fmla="*/ 300 w 6776"/>
              <a:gd name="p0y9" fmla="*/ 2604 h 2604"/>
              <a:gd name="p0x10" fmla="*/ 134 w 6776"/>
              <a:gd name="p0y10" fmla="*/ 2604 h 2604"/>
              <a:gd name="p0x11" fmla="*/ 0 w 6776"/>
              <a:gd name="p0y11" fmla="*/ 2470 h 2604"/>
              <a:gd name="p0x12" fmla="*/ 0 w 6776"/>
              <a:gd name="p0y12" fmla="*/ 2304 h 2604"/>
              <a:gd name="p0x13" fmla="*/ 0 w 6776"/>
              <a:gd name="p0y13" fmla="*/ 300 h 2604"/>
              <a:gd name="p0x14" fmla="*/ 0 w 6776"/>
              <a:gd name="p0y14" fmla="*/ 134 h 2604"/>
              <a:gd name="p0x15" fmla="*/ 134 w 6776"/>
              <a:gd name="p0y15" fmla="*/ 0 h 2604"/>
              <a:gd name="p0x16" fmla="*/ 300 w 6776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50539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4691" t="-897" r="-4691" b="-897"/>
          <a:stretch>
            <a:fillRect/>
          </a:stretch>
        </p:blipFill>
        <p:spPr>
          <a:xfrm>
            <a:off x="840105" y="5135245"/>
            <a:ext cx="281305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04925" y="5105933"/>
            <a:ext cx="2514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普通区域秒变智能表格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771525" y="5611711"/>
            <a:ext cx="39128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套用后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自动拥有筛选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功能和结构化样式，数据管理更高效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5155565" y="1109345"/>
            <a:ext cx="6459855" cy="2581275"/>
          </a:xfrm>
          <a:custGeom>
            <a:avLst/>
            <a:gdLst>
              <a:gd name="sw" fmla="*/ 1 w 10173"/>
              <a:gd name="sh" fmla="*/ 1 h 4065"/>
              <a:gd name="mins" fmla="min sw sh"/>
              <a:gd name="dsw" fmla="+- 0 sw mins"/>
              <a:gd name="dsh" fmla="+- 0 sh mins"/>
              <a:gd name="p0x0" fmla="*/ 300 w 10173"/>
              <a:gd name="p0y0" fmla="*/ 0 h 4065"/>
              <a:gd name="p0x1" fmla="*/ 9873 w 10173"/>
              <a:gd name="p0y1" fmla="*/ 0 h 4065"/>
              <a:gd name="p0x2" fmla="*/ 10038 w 10173"/>
              <a:gd name="p0y2" fmla="*/ 0 h 4065"/>
              <a:gd name="p0x3" fmla="*/ 10173 w 10173"/>
              <a:gd name="p0y3" fmla="*/ 134 h 4065"/>
              <a:gd name="p0x4" fmla="*/ 10173 w 10173"/>
              <a:gd name="p0y4" fmla="*/ 300 h 4065"/>
              <a:gd name="p0x5" fmla="*/ 10173 w 10173"/>
              <a:gd name="p0y5" fmla="*/ 3765 h 4065"/>
              <a:gd name="p0x6" fmla="*/ 10173 w 10173"/>
              <a:gd name="p0y6" fmla="*/ 3930 h 4065"/>
              <a:gd name="p0x7" fmla="*/ 10038 w 10173"/>
              <a:gd name="p0y7" fmla="*/ 4065 h 4065"/>
              <a:gd name="p0x8" fmla="*/ 9873 w 10173"/>
              <a:gd name="p0y8" fmla="*/ 4065 h 4065"/>
              <a:gd name="p0x9" fmla="*/ 300 w 10173"/>
              <a:gd name="p0y9" fmla="*/ 4065 h 4065"/>
              <a:gd name="p0x10" fmla="*/ 134 w 10173"/>
              <a:gd name="p0y10" fmla="*/ 4065 h 4065"/>
              <a:gd name="p0x11" fmla="*/ 0 w 10173"/>
              <a:gd name="p0y11" fmla="*/ 3930 h 4065"/>
              <a:gd name="p0x12" fmla="*/ 0 w 10173"/>
              <a:gd name="p0y12" fmla="*/ 3765 h 4065"/>
              <a:gd name="p0x13" fmla="*/ 0 w 10173"/>
              <a:gd name="p0y13" fmla="*/ 300 h 4065"/>
              <a:gd name="p0x14" fmla="*/ 0 w 10173"/>
              <a:gd name="p0y14" fmla="*/ 134 h 4065"/>
              <a:gd name="p0x15" fmla="*/ 134 w 10173"/>
              <a:gd name="p0y15" fmla="*/ 0 h 4065"/>
              <a:gd name="p0x16" fmla="*/ 300 w 10173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4"/>
            </p:custDataLst>
          </p:nvPr>
        </p:nvSpPr>
        <p:spPr>
          <a:xfrm>
            <a:off x="6178448" y="2238375"/>
            <a:ext cx="18669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选中数据区域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t="-16667" b="-16667"/>
          <a:stretch>
            <a:fillRect/>
          </a:stretch>
        </p:blipFill>
        <p:spPr>
          <a:xfrm>
            <a:off x="7878445" y="2319020"/>
            <a:ext cx="190500" cy="19050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8"/>
            </p:custDataLst>
          </p:nvPr>
        </p:nvSpPr>
        <p:spPr>
          <a:xfrm>
            <a:off x="8169173" y="2238375"/>
            <a:ext cx="1016717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t="-16667" b="-16667"/>
          <a:stretch>
            <a:fillRect/>
          </a:stretch>
        </p:blipFill>
        <p:spPr>
          <a:xfrm>
            <a:off x="9018905" y="2319020"/>
            <a:ext cx="190500" cy="19050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0"/>
            </p:custDataLst>
          </p:nvPr>
        </p:nvSpPr>
        <p:spPr>
          <a:xfrm>
            <a:off x="9309716" y="2238375"/>
            <a:ext cx="1550117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表格样式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1"/>
            </p:custDataLst>
          </p:nvPr>
        </p:nvSpPr>
        <p:spPr>
          <a:xfrm>
            <a:off x="7790488" y="2705100"/>
            <a:ext cx="134302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套用表格格式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32"/>
            </p:custDataLst>
          </p:nvPr>
        </p:nvSpPr>
        <p:spPr>
          <a:xfrm>
            <a:off x="8022289" y="1895475"/>
            <a:ext cx="898398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spc="81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操作路径</a:t>
            </a:r>
            <a:endParaRPr sz="1350" spc="81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3"/>
            </p:custDataLst>
          </p:nvPr>
        </p:nvSpPr>
        <p:spPr>
          <a:xfrm>
            <a:off x="5155565" y="3890645"/>
            <a:ext cx="6459855" cy="2581275"/>
          </a:xfrm>
          <a:custGeom>
            <a:avLst/>
            <a:gdLst>
              <a:gd name="sw" fmla="*/ 1 w 10173"/>
              <a:gd name="sh" fmla="*/ 1 h 4065"/>
              <a:gd name="mins" fmla="min sw sh"/>
              <a:gd name="dsw" fmla="+- 0 sw mins"/>
              <a:gd name="dsh" fmla="+- 0 sh mins"/>
              <a:gd name="p0x0" fmla="*/ 300 w 10173"/>
              <a:gd name="p0y0" fmla="*/ 0 h 4065"/>
              <a:gd name="p0x1" fmla="*/ 9873 w 10173"/>
              <a:gd name="p0y1" fmla="*/ 0 h 4065"/>
              <a:gd name="p0x2" fmla="*/ 10038 w 10173"/>
              <a:gd name="p0y2" fmla="*/ 0 h 4065"/>
              <a:gd name="p0x3" fmla="*/ 10173 w 10173"/>
              <a:gd name="p0y3" fmla="*/ 134 h 4065"/>
              <a:gd name="p0x4" fmla="*/ 10173 w 10173"/>
              <a:gd name="p0y4" fmla="*/ 300 h 4065"/>
              <a:gd name="p0x5" fmla="*/ 10173 w 10173"/>
              <a:gd name="p0y5" fmla="*/ 3765 h 4065"/>
              <a:gd name="p0x6" fmla="*/ 10173 w 10173"/>
              <a:gd name="p0y6" fmla="*/ 3930 h 4065"/>
              <a:gd name="p0x7" fmla="*/ 10038 w 10173"/>
              <a:gd name="p0y7" fmla="*/ 4065 h 4065"/>
              <a:gd name="p0x8" fmla="*/ 9873 w 10173"/>
              <a:gd name="p0y8" fmla="*/ 4065 h 4065"/>
              <a:gd name="p0x9" fmla="*/ 300 w 10173"/>
              <a:gd name="p0y9" fmla="*/ 4065 h 4065"/>
              <a:gd name="p0x10" fmla="*/ 134 w 10173"/>
              <a:gd name="p0y10" fmla="*/ 4065 h 4065"/>
              <a:gd name="p0x11" fmla="*/ 0 w 10173"/>
              <a:gd name="p0y11" fmla="*/ 3930 h 4065"/>
              <a:gd name="p0x12" fmla="*/ 0 w 10173"/>
              <a:gd name="p0y12" fmla="*/ 3765 h 4065"/>
              <a:gd name="p0x13" fmla="*/ 0 w 10173"/>
              <a:gd name="p0y13" fmla="*/ 300 h 4065"/>
              <a:gd name="p0x14" fmla="*/ 0 w 10173"/>
              <a:gd name="p0y14" fmla="*/ 134 h 4065"/>
              <a:gd name="p0x15" fmla="*/ 134 w 10173"/>
              <a:gd name="p0y15" fmla="*/ 0 h 4065"/>
              <a:gd name="p0x16" fmla="*/ 300 w 10173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4"/>
            </p:custDataLst>
          </p:nvPr>
        </p:nvSpPr>
        <p:spPr>
          <a:xfrm>
            <a:off x="7814225" y="4070985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样式预览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5355590" y="4528820"/>
            <a:ext cx="1937385" cy="1504950"/>
          </a:xfrm>
          <a:custGeom>
            <a:avLst/>
            <a:gdLst>
              <a:gd name="sw" fmla="*/ 1 w 3050"/>
              <a:gd name="sh" fmla="*/ 1 h 2370"/>
              <a:gd name="mins" fmla="min sw sh"/>
              <a:gd name="dsw" fmla="+- 0 sw mins"/>
              <a:gd name="dsh" fmla="+- 0 sh mins"/>
              <a:gd name="p0x0" fmla="*/ 180 w 3050"/>
              <a:gd name="p0y0" fmla="*/ 0 h 2370"/>
              <a:gd name="p0x1" fmla="*/ 2870 w 3050"/>
              <a:gd name="p0y1" fmla="*/ 0 h 2370"/>
              <a:gd name="p0x2" fmla="*/ 2970 w 3050"/>
              <a:gd name="p0y2" fmla="*/ 0 h 2370"/>
              <a:gd name="p0x3" fmla="*/ 3050 w 3050"/>
              <a:gd name="p0y3" fmla="*/ 80 h 2370"/>
              <a:gd name="p0x4" fmla="*/ 3050 w 3050"/>
              <a:gd name="p0y4" fmla="*/ 180 h 2370"/>
              <a:gd name="p0x5" fmla="*/ 3050 w 3050"/>
              <a:gd name="p0y5" fmla="*/ 2190 h 2370"/>
              <a:gd name="p0x6" fmla="*/ 3050 w 3050"/>
              <a:gd name="p0y6" fmla="*/ 2289 h 2370"/>
              <a:gd name="p0x7" fmla="*/ 2970 w 3050"/>
              <a:gd name="p0y7" fmla="*/ 2370 h 2370"/>
              <a:gd name="p0x8" fmla="*/ 2870 w 3050"/>
              <a:gd name="p0y8" fmla="*/ 2370 h 2370"/>
              <a:gd name="p0x9" fmla="*/ 180 w 3050"/>
              <a:gd name="p0y9" fmla="*/ 2370 h 2370"/>
              <a:gd name="p0x10" fmla="*/ 80 w 3050"/>
              <a:gd name="p0y10" fmla="*/ 2370 h 2370"/>
              <a:gd name="p0x11" fmla="*/ 0 w 3050"/>
              <a:gd name="p0y11" fmla="*/ 2289 h 2370"/>
              <a:gd name="p0x12" fmla="*/ 0 w 3050"/>
              <a:gd name="p0y12" fmla="*/ 2190 h 2370"/>
              <a:gd name="p0x13" fmla="*/ 0 w 3050"/>
              <a:gd name="p0y13" fmla="*/ 180 h 2370"/>
              <a:gd name="p0x14" fmla="*/ 0 w 3050"/>
              <a:gd name="p0y14" fmla="*/ 80 h 2370"/>
              <a:gd name="p0x15" fmla="*/ 80 w 3050"/>
              <a:gd name="p0y15" fmla="*/ 0 h 2370"/>
              <a:gd name="p0x16" fmla="*/ 180 w 3050"/>
              <a:gd name="p0y16" fmla="*/ 0 h 23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5436235" y="4610100"/>
            <a:ext cx="1775460" cy="76200"/>
          </a:xfrm>
          <a:custGeom>
            <a:avLst/>
            <a:gdLst>
              <a:gd name="sw" fmla="*/ 1 w 2795"/>
              <a:gd name="sh" fmla="*/ 1 h 120"/>
              <a:gd name="mins" fmla="min sw sh"/>
              <a:gd name="dsw" fmla="+- 0 sw mins"/>
              <a:gd name="dsh" fmla="+- 0 sh mins"/>
              <a:gd name="p0x0" fmla="*/ 30 w 2795"/>
              <a:gd name="p0y0" fmla="*/ 0 h 120"/>
              <a:gd name="p0x1" fmla="*/ 2765 w 2795"/>
              <a:gd name="p0y1" fmla="*/ 0 h 120"/>
              <a:gd name="p0x2" fmla="*/ 2782 w 2795"/>
              <a:gd name="p0y2" fmla="*/ 0 h 120"/>
              <a:gd name="p0x3" fmla="*/ 2795 w 2795"/>
              <a:gd name="p0y3" fmla="*/ 13 h 120"/>
              <a:gd name="p0x4" fmla="*/ 2795 w 2795"/>
              <a:gd name="p0y4" fmla="*/ 30 h 120"/>
              <a:gd name="p0x5" fmla="*/ 2795 w 2795"/>
              <a:gd name="p0y5" fmla="*/ 90 h 120"/>
              <a:gd name="p0x6" fmla="*/ 2795 w 2795"/>
              <a:gd name="p0y6" fmla="*/ 106 h 120"/>
              <a:gd name="p0x7" fmla="*/ 2782 w 2795"/>
              <a:gd name="p0y7" fmla="*/ 120 h 120"/>
              <a:gd name="p0x8" fmla="*/ 2765 w 2795"/>
              <a:gd name="p0y8" fmla="*/ 120 h 120"/>
              <a:gd name="p0x9" fmla="*/ 30 w 2795"/>
              <a:gd name="p0y9" fmla="*/ 120 h 120"/>
              <a:gd name="p0x10" fmla="*/ 13 w 2795"/>
              <a:gd name="p0y10" fmla="*/ 120 h 120"/>
              <a:gd name="p0x11" fmla="*/ 0 w 2795"/>
              <a:gd name="p0y11" fmla="*/ 106 h 120"/>
              <a:gd name="p0x12" fmla="*/ 0 w 2795"/>
              <a:gd name="p0y12" fmla="*/ 90 h 120"/>
              <a:gd name="p0x13" fmla="*/ 0 w 2795"/>
              <a:gd name="p0y13" fmla="*/ 30 h 120"/>
              <a:gd name="p0x14" fmla="*/ 0 w 2795"/>
              <a:gd name="p0y14" fmla="*/ 13 h 120"/>
              <a:gd name="p0x15" fmla="*/ 13 w 2795"/>
              <a:gd name="p0y15" fmla="*/ 0 h 120"/>
              <a:gd name="p0x16" fmla="*/ 30 w 2795"/>
              <a:gd name="p0y16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>
              <a:alpha val="14902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37"/>
            </p:custDataLst>
          </p:nvPr>
        </p:nvSpPr>
        <p:spPr>
          <a:xfrm>
            <a:off x="5436235" y="4800600"/>
            <a:ext cx="1775460" cy="76200"/>
          </a:xfrm>
          <a:custGeom>
            <a:avLst/>
            <a:gdLst>
              <a:gd name="sw" fmla="*/ 1 w 2795"/>
              <a:gd name="sh" fmla="*/ 1 h 120"/>
              <a:gd name="mins" fmla="min sw sh"/>
              <a:gd name="dsw" fmla="+- 0 sw mins"/>
              <a:gd name="dsh" fmla="+- 0 sh mins"/>
              <a:gd name="p0x0" fmla="*/ 30 w 2795"/>
              <a:gd name="p0y0" fmla="*/ 0 h 120"/>
              <a:gd name="p0x1" fmla="*/ 2765 w 2795"/>
              <a:gd name="p0y1" fmla="*/ 0 h 120"/>
              <a:gd name="p0x2" fmla="*/ 2782 w 2795"/>
              <a:gd name="p0y2" fmla="*/ 0 h 120"/>
              <a:gd name="p0x3" fmla="*/ 2795 w 2795"/>
              <a:gd name="p0y3" fmla="*/ 13 h 120"/>
              <a:gd name="p0x4" fmla="*/ 2795 w 2795"/>
              <a:gd name="p0y4" fmla="*/ 30 h 120"/>
              <a:gd name="p0x5" fmla="*/ 2795 w 2795"/>
              <a:gd name="p0y5" fmla="*/ 90 h 120"/>
              <a:gd name="p0x6" fmla="*/ 2795 w 2795"/>
              <a:gd name="p0y6" fmla="*/ 106 h 120"/>
              <a:gd name="p0x7" fmla="*/ 2782 w 2795"/>
              <a:gd name="p0y7" fmla="*/ 120 h 120"/>
              <a:gd name="p0x8" fmla="*/ 2765 w 2795"/>
              <a:gd name="p0y8" fmla="*/ 120 h 120"/>
              <a:gd name="p0x9" fmla="*/ 30 w 2795"/>
              <a:gd name="p0y9" fmla="*/ 120 h 120"/>
              <a:gd name="p0x10" fmla="*/ 13 w 2795"/>
              <a:gd name="p0y10" fmla="*/ 120 h 120"/>
              <a:gd name="p0x11" fmla="*/ 0 w 2795"/>
              <a:gd name="p0y11" fmla="*/ 106 h 120"/>
              <a:gd name="p0x12" fmla="*/ 0 w 2795"/>
              <a:gd name="p0y12" fmla="*/ 90 h 120"/>
              <a:gd name="p0x13" fmla="*/ 0 w 2795"/>
              <a:gd name="p0y13" fmla="*/ 30 h 120"/>
              <a:gd name="p0x14" fmla="*/ 0 w 2795"/>
              <a:gd name="p0y14" fmla="*/ 13 h 120"/>
              <a:gd name="p0x15" fmla="*/ 13 w 2795"/>
              <a:gd name="p0y15" fmla="*/ 0 h 120"/>
              <a:gd name="p0x16" fmla="*/ 30 w 2795"/>
              <a:gd name="p0y16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>
              <a:alpha val="14902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8"/>
            </p:custDataLst>
          </p:nvPr>
        </p:nvSpPr>
        <p:spPr>
          <a:xfrm>
            <a:off x="6095924" y="607695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浅色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9"/>
            </p:custDataLst>
          </p:nvPr>
        </p:nvSpPr>
        <p:spPr>
          <a:xfrm>
            <a:off x="7411720" y="4524375"/>
            <a:ext cx="1946910" cy="1514475"/>
          </a:xfrm>
          <a:custGeom>
            <a:avLst/>
            <a:gdLst>
              <a:gd name="sw" fmla="*/ 1 w 3065"/>
              <a:gd name="sh" fmla="*/ 1 h 2385"/>
              <a:gd name="mins" fmla="min sw sh"/>
              <a:gd name="dsw" fmla="+- 0 sw mins"/>
              <a:gd name="dsh" fmla="+- 0 sh mins"/>
              <a:gd name="p0x0" fmla="*/ 180 w 3065"/>
              <a:gd name="p0y0" fmla="*/ 0 h 2385"/>
              <a:gd name="p0x1" fmla="*/ 2885 w 3065"/>
              <a:gd name="p0y1" fmla="*/ 0 h 2385"/>
              <a:gd name="p0x2" fmla="*/ 2985 w 3065"/>
              <a:gd name="p0y2" fmla="*/ 0 h 2385"/>
              <a:gd name="p0x3" fmla="*/ 3065 w 3065"/>
              <a:gd name="p0y3" fmla="*/ 80 h 2385"/>
              <a:gd name="p0x4" fmla="*/ 3065 w 3065"/>
              <a:gd name="p0y4" fmla="*/ 180 h 2385"/>
              <a:gd name="p0x5" fmla="*/ 3065 w 3065"/>
              <a:gd name="p0y5" fmla="*/ 2205 h 2385"/>
              <a:gd name="p0x6" fmla="*/ 3065 w 3065"/>
              <a:gd name="p0y6" fmla="*/ 2304 h 2385"/>
              <a:gd name="p0x7" fmla="*/ 2985 w 3065"/>
              <a:gd name="p0y7" fmla="*/ 2385 h 2385"/>
              <a:gd name="p0x8" fmla="*/ 2885 w 3065"/>
              <a:gd name="p0y8" fmla="*/ 2385 h 2385"/>
              <a:gd name="p0x9" fmla="*/ 180 w 3065"/>
              <a:gd name="p0y9" fmla="*/ 2385 h 2385"/>
              <a:gd name="p0x10" fmla="*/ 80 w 3065"/>
              <a:gd name="p0y10" fmla="*/ 2385 h 2385"/>
              <a:gd name="p0x11" fmla="*/ 0 w 3065"/>
              <a:gd name="p0y11" fmla="*/ 2304 h 2385"/>
              <a:gd name="p0x12" fmla="*/ 0 w 3065"/>
              <a:gd name="p0y12" fmla="*/ 2205 h 2385"/>
              <a:gd name="p0x13" fmla="*/ 0 w 3065"/>
              <a:gd name="p0y13" fmla="*/ 180 h 2385"/>
              <a:gd name="p0x14" fmla="*/ 0 w 3065"/>
              <a:gd name="p0y14" fmla="*/ 80 h 2385"/>
              <a:gd name="p0x15" fmla="*/ 80 w 3065"/>
              <a:gd name="p0y15" fmla="*/ 0 h 2385"/>
              <a:gd name="p0x16" fmla="*/ 180 w 3065"/>
              <a:gd name="p0y16" fmla="*/ 0 h 23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>
            <p:custDataLst>
              <p:tags r:id="rId40"/>
            </p:custDataLst>
          </p:nvPr>
        </p:nvSpPr>
        <p:spPr>
          <a:xfrm>
            <a:off x="7487920" y="4600575"/>
            <a:ext cx="1794510" cy="76200"/>
          </a:xfrm>
          <a:custGeom>
            <a:avLst/>
            <a:gdLst>
              <a:gd name="sw" fmla="*/ 1 w 2825"/>
              <a:gd name="sh" fmla="*/ 1 h 120"/>
              <a:gd name="mins" fmla="min sw sh"/>
              <a:gd name="dsw" fmla="+- 0 sw mins"/>
              <a:gd name="dsh" fmla="+- 0 sh mins"/>
              <a:gd name="p0x0" fmla="*/ 30 w 2825"/>
              <a:gd name="p0y0" fmla="*/ 0 h 120"/>
              <a:gd name="p0x1" fmla="*/ 2795 w 2825"/>
              <a:gd name="p0y1" fmla="*/ 0 h 120"/>
              <a:gd name="p0x2" fmla="*/ 2812 w 2825"/>
              <a:gd name="p0y2" fmla="*/ 0 h 120"/>
              <a:gd name="p0x3" fmla="*/ 2825 w 2825"/>
              <a:gd name="p0y3" fmla="*/ 13 h 120"/>
              <a:gd name="p0x4" fmla="*/ 2825 w 2825"/>
              <a:gd name="p0y4" fmla="*/ 30 h 120"/>
              <a:gd name="p0x5" fmla="*/ 2825 w 2825"/>
              <a:gd name="p0y5" fmla="*/ 90 h 120"/>
              <a:gd name="p0x6" fmla="*/ 2825 w 2825"/>
              <a:gd name="p0y6" fmla="*/ 106 h 120"/>
              <a:gd name="p0x7" fmla="*/ 2812 w 2825"/>
              <a:gd name="p0y7" fmla="*/ 120 h 120"/>
              <a:gd name="p0x8" fmla="*/ 2795 w 2825"/>
              <a:gd name="p0y8" fmla="*/ 120 h 120"/>
              <a:gd name="p0x9" fmla="*/ 30 w 2825"/>
              <a:gd name="p0y9" fmla="*/ 120 h 120"/>
              <a:gd name="p0x10" fmla="*/ 13 w 2825"/>
              <a:gd name="p0y10" fmla="*/ 120 h 120"/>
              <a:gd name="p0x11" fmla="*/ 0 w 2825"/>
              <a:gd name="p0y11" fmla="*/ 106 h 120"/>
              <a:gd name="p0x12" fmla="*/ 0 w 2825"/>
              <a:gd name="p0y12" fmla="*/ 90 h 120"/>
              <a:gd name="p0x13" fmla="*/ 0 w 2825"/>
              <a:gd name="p0y13" fmla="*/ 30 h 120"/>
              <a:gd name="p0x14" fmla="*/ 0 w 2825"/>
              <a:gd name="p0y14" fmla="*/ 13 h 120"/>
              <a:gd name="p0x15" fmla="*/ 13 w 2825"/>
              <a:gd name="p0y15" fmla="*/ 0 h 120"/>
              <a:gd name="p0x16" fmla="*/ 30 w 2825"/>
              <a:gd name="p0y16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41"/>
            </p:custDataLst>
          </p:nvPr>
        </p:nvSpPr>
        <p:spPr>
          <a:xfrm>
            <a:off x="7487920" y="4791075"/>
            <a:ext cx="1794510" cy="76200"/>
          </a:xfrm>
          <a:custGeom>
            <a:avLst/>
            <a:gdLst>
              <a:gd name="sw" fmla="*/ 1 w 2825"/>
              <a:gd name="sh" fmla="*/ 1 h 120"/>
              <a:gd name="mins" fmla="min sw sh"/>
              <a:gd name="dsw" fmla="+- 0 sw mins"/>
              <a:gd name="dsh" fmla="+- 0 sh mins"/>
              <a:gd name="p0x0" fmla="*/ 30 w 2825"/>
              <a:gd name="p0y0" fmla="*/ 0 h 120"/>
              <a:gd name="p0x1" fmla="*/ 2795 w 2825"/>
              <a:gd name="p0y1" fmla="*/ 0 h 120"/>
              <a:gd name="p0x2" fmla="*/ 2812 w 2825"/>
              <a:gd name="p0y2" fmla="*/ 0 h 120"/>
              <a:gd name="p0x3" fmla="*/ 2825 w 2825"/>
              <a:gd name="p0y3" fmla="*/ 13 h 120"/>
              <a:gd name="p0x4" fmla="*/ 2825 w 2825"/>
              <a:gd name="p0y4" fmla="*/ 30 h 120"/>
              <a:gd name="p0x5" fmla="*/ 2825 w 2825"/>
              <a:gd name="p0y5" fmla="*/ 90 h 120"/>
              <a:gd name="p0x6" fmla="*/ 2825 w 2825"/>
              <a:gd name="p0y6" fmla="*/ 106 h 120"/>
              <a:gd name="p0x7" fmla="*/ 2812 w 2825"/>
              <a:gd name="p0y7" fmla="*/ 120 h 120"/>
              <a:gd name="p0x8" fmla="*/ 2795 w 2825"/>
              <a:gd name="p0y8" fmla="*/ 120 h 120"/>
              <a:gd name="p0x9" fmla="*/ 30 w 2825"/>
              <a:gd name="p0y9" fmla="*/ 120 h 120"/>
              <a:gd name="p0x10" fmla="*/ 13 w 2825"/>
              <a:gd name="p0y10" fmla="*/ 120 h 120"/>
              <a:gd name="p0x11" fmla="*/ 0 w 2825"/>
              <a:gd name="p0y11" fmla="*/ 106 h 120"/>
              <a:gd name="p0x12" fmla="*/ 0 w 2825"/>
              <a:gd name="p0y12" fmla="*/ 90 h 120"/>
              <a:gd name="p0x13" fmla="*/ 0 w 2825"/>
              <a:gd name="p0y13" fmla="*/ 30 h 120"/>
              <a:gd name="p0x14" fmla="*/ 0 w 2825"/>
              <a:gd name="p0y14" fmla="*/ 13 h 120"/>
              <a:gd name="p0x15" fmla="*/ 13 w 2825"/>
              <a:gd name="p0y15" fmla="*/ 0 h 120"/>
              <a:gd name="p0x16" fmla="*/ 30 w 2825"/>
              <a:gd name="p0y16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42"/>
            </p:custDataLst>
          </p:nvPr>
        </p:nvSpPr>
        <p:spPr>
          <a:xfrm>
            <a:off x="8157115" y="607695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深色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3"/>
            </p:custDataLst>
          </p:nvPr>
        </p:nvSpPr>
        <p:spPr>
          <a:xfrm>
            <a:off x="9478010" y="4528820"/>
            <a:ext cx="1937385" cy="1504950"/>
          </a:xfrm>
          <a:custGeom>
            <a:avLst/>
            <a:gdLst>
              <a:gd name="sw" fmla="*/ 1 w 3050"/>
              <a:gd name="sh" fmla="*/ 1 h 2370"/>
              <a:gd name="mins" fmla="min sw sh"/>
              <a:gd name="dsw" fmla="+- 0 sw mins"/>
              <a:gd name="dsh" fmla="+- 0 sh mins"/>
              <a:gd name="p0x0" fmla="*/ 180 w 3050"/>
              <a:gd name="p0y0" fmla="*/ 0 h 2370"/>
              <a:gd name="p0x1" fmla="*/ 2870 w 3050"/>
              <a:gd name="p0y1" fmla="*/ 0 h 2370"/>
              <a:gd name="p0x2" fmla="*/ 2970 w 3050"/>
              <a:gd name="p0y2" fmla="*/ 0 h 2370"/>
              <a:gd name="p0x3" fmla="*/ 3050 w 3050"/>
              <a:gd name="p0y3" fmla="*/ 80 h 2370"/>
              <a:gd name="p0x4" fmla="*/ 3050 w 3050"/>
              <a:gd name="p0y4" fmla="*/ 180 h 2370"/>
              <a:gd name="p0x5" fmla="*/ 3050 w 3050"/>
              <a:gd name="p0y5" fmla="*/ 2190 h 2370"/>
              <a:gd name="p0x6" fmla="*/ 3050 w 3050"/>
              <a:gd name="p0y6" fmla="*/ 2289 h 2370"/>
              <a:gd name="p0x7" fmla="*/ 2970 w 3050"/>
              <a:gd name="p0y7" fmla="*/ 2370 h 2370"/>
              <a:gd name="p0x8" fmla="*/ 2870 w 3050"/>
              <a:gd name="p0y8" fmla="*/ 2370 h 2370"/>
              <a:gd name="p0x9" fmla="*/ 180 w 3050"/>
              <a:gd name="p0y9" fmla="*/ 2370 h 2370"/>
              <a:gd name="p0x10" fmla="*/ 80 w 3050"/>
              <a:gd name="p0y10" fmla="*/ 2370 h 2370"/>
              <a:gd name="p0x11" fmla="*/ 0 w 3050"/>
              <a:gd name="p0y11" fmla="*/ 2289 h 2370"/>
              <a:gd name="p0x12" fmla="*/ 0 w 3050"/>
              <a:gd name="p0y12" fmla="*/ 2190 h 2370"/>
              <a:gd name="p0x13" fmla="*/ 0 w 3050"/>
              <a:gd name="p0y13" fmla="*/ 180 h 2370"/>
              <a:gd name="p0x14" fmla="*/ 0 w 3050"/>
              <a:gd name="p0y14" fmla="*/ 80 h 2370"/>
              <a:gd name="p0x15" fmla="*/ 80 w 3050"/>
              <a:gd name="p0y15" fmla="*/ 0 h 2370"/>
              <a:gd name="p0x16" fmla="*/ 180 w 3050"/>
              <a:gd name="p0y16" fmla="*/ 0 h 23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>
            <p:custDataLst>
              <p:tags r:id="rId44"/>
            </p:custDataLst>
          </p:nvPr>
        </p:nvSpPr>
        <p:spPr>
          <a:xfrm>
            <a:off x="9558655" y="4610100"/>
            <a:ext cx="1775460" cy="76200"/>
          </a:xfrm>
          <a:custGeom>
            <a:avLst/>
            <a:gdLst>
              <a:gd name="sw" fmla="*/ 1 w 2795"/>
              <a:gd name="sh" fmla="*/ 1 h 120"/>
              <a:gd name="mins" fmla="min sw sh"/>
              <a:gd name="dsw" fmla="+- 0 sw mins"/>
              <a:gd name="dsh" fmla="+- 0 sh mins"/>
              <a:gd name="p0x0" fmla="*/ 30 w 2795"/>
              <a:gd name="p0y0" fmla="*/ 0 h 120"/>
              <a:gd name="p0x1" fmla="*/ 2765 w 2795"/>
              <a:gd name="p0y1" fmla="*/ 0 h 120"/>
              <a:gd name="p0x2" fmla="*/ 2782 w 2795"/>
              <a:gd name="p0y2" fmla="*/ 0 h 120"/>
              <a:gd name="p0x3" fmla="*/ 2795 w 2795"/>
              <a:gd name="p0y3" fmla="*/ 13 h 120"/>
              <a:gd name="p0x4" fmla="*/ 2795 w 2795"/>
              <a:gd name="p0y4" fmla="*/ 30 h 120"/>
              <a:gd name="p0x5" fmla="*/ 2795 w 2795"/>
              <a:gd name="p0y5" fmla="*/ 90 h 120"/>
              <a:gd name="p0x6" fmla="*/ 2795 w 2795"/>
              <a:gd name="p0y6" fmla="*/ 106 h 120"/>
              <a:gd name="p0x7" fmla="*/ 2782 w 2795"/>
              <a:gd name="p0y7" fmla="*/ 120 h 120"/>
              <a:gd name="p0x8" fmla="*/ 2765 w 2795"/>
              <a:gd name="p0y8" fmla="*/ 120 h 120"/>
              <a:gd name="p0x9" fmla="*/ 30 w 2795"/>
              <a:gd name="p0y9" fmla="*/ 120 h 120"/>
              <a:gd name="p0x10" fmla="*/ 13 w 2795"/>
              <a:gd name="p0y10" fmla="*/ 120 h 120"/>
              <a:gd name="p0x11" fmla="*/ 0 w 2795"/>
              <a:gd name="p0y11" fmla="*/ 106 h 120"/>
              <a:gd name="p0x12" fmla="*/ 0 w 2795"/>
              <a:gd name="p0y12" fmla="*/ 90 h 120"/>
              <a:gd name="p0x13" fmla="*/ 0 w 2795"/>
              <a:gd name="p0y13" fmla="*/ 30 h 120"/>
              <a:gd name="p0x14" fmla="*/ 0 w 2795"/>
              <a:gd name="p0y14" fmla="*/ 13 h 120"/>
              <a:gd name="p0x15" fmla="*/ 13 w 2795"/>
              <a:gd name="p0y15" fmla="*/ 0 h 120"/>
              <a:gd name="p0x16" fmla="*/ 30 w 2795"/>
              <a:gd name="p0y16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67DCE">
              <a:alpha val="2509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>
            <p:custDataLst>
              <p:tags r:id="rId45"/>
            </p:custDataLst>
          </p:nvPr>
        </p:nvSpPr>
        <p:spPr>
          <a:xfrm>
            <a:off x="9558655" y="4705350"/>
            <a:ext cx="1775460" cy="76200"/>
          </a:xfrm>
          <a:custGeom>
            <a:avLst/>
            <a:gdLst>
              <a:gd name="sw" fmla="*/ 1 w 2795"/>
              <a:gd name="sh" fmla="*/ 1 h 120"/>
              <a:gd name="mins" fmla="min sw sh"/>
              <a:gd name="dsw" fmla="+- 0 sw mins"/>
              <a:gd name="dsh" fmla="+- 0 sh mins"/>
              <a:gd name="p0x0" fmla="*/ 30 w 2795"/>
              <a:gd name="p0y0" fmla="*/ 0 h 120"/>
              <a:gd name="p0x1" fmla="*/ 2765 w 2795"/>
              <a:gd name="p0y1" fmla="*/ 0 h 120"/>
              <a:gd name="p0x2" fmla="*/ 2782 w 2795"/>
              <a:gd name="p0y2" fmla="*/ 0 h 120"/>
              <a:gd name="p0x3" fmla="*/ 2795 w 2795"/>
              <a:gd name="p0y3" fmla="*/ 13 h 120"/>
              <a:gd name="p0x4" fmla="*/ 2795 w 2795"/>
              <a:gd name="p0y4" fmla="*/ 30 h 120"/>
              <a:gd name="p0x5" fmla="*/ 2795 w 2795"/>
              <a:gd name="p0y5" fmla="*/ 90 h 120"/>
              <a:gd name="p0x6" fmla="*/ 2795 w 2795"/>
              <a:gd name="p0y6" fmla="*/ 106 h 120"/>
              <a:gd name="p0x7" fmla="*/ 2782 w 2795"/>
              <a:gd name="p0y7" fmla="*/ 120 h 120"/>
              <a:gd name="p0x8" fmla="*/ 2765 w 2795"/>
              <a:gd name="p0y8" fmla="*/ 120 h 120"/>
              <a:gd name="p0x9" fmla="*/ 30 w 2795"/>
              <a:gd name="p0y9" fmla="*/ 120 h 120"/>
              <a:gd name="p0x10" fmla="*/ 13 w 2795"/>
              <a:gd name="p0y10" fmla="*/ 120 h 120"/>
              <a:gd name="p0x11" fmla="*/ 0 w 2795"/>
              <a:gd name="p0y11" fmla="*/ 106 h 120"/>
              <a:gd name="p0x12" fmla="*/ 0 w 2795"/>
              <a:gd name="p0y12" fmla="*/ 90 h 120"/>
              <a:gd name="p0x13" fmla="*/ 0 w 2795"/>
              <a:gd name="p0y13" fmla="*/ 30 h 120"/>
              <a:gd name="p0x14" fmla="*/ 0 w 2795"/>
              <a:gd name="p0y14" fmla="*/ 13 h 120"/>
              <a:gd name="p0x15" fmla="*/ 13 w 2795"/>
              <a:gd name="p0y15" fmla="*/ 0 h 120"/>
              <a:gd name="p0x16" fmla="*/ 30 w 2795"/>
              <a:gd name="p0y16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67DCE">
              <a:alpha val="12157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>
            <p:custDataLst>
              <p:tags r:id="rId46"/>
            </p:custDataLst>
          </p:nvPr>
        </p:nvSpPr>
        <p:spPr>
          <a:xfrm>
            <a:off x="9558655" y="4800600"/>
            <a:ext cx="1775460" cy="76200"/>
          </a:xfrm>
          <a:custGeom>
            <a:avLst/>
            <a:gdLst>
              <a:gd name="sw" fmla="*/ 1 w 2795"/>
              <a:gd name="sh" fmla="*/ 1 h 120"/>
              <a:gd name="mins" fmla="min sw sh"/>
              <a:gd name="dsw" fmla="+- 0 sw mins"/>
              <a:gd name="dsh" fmla="+- 0 sh mins"/>
              <a:gd name="p0x0" fmla="*/ 30 w 2795"/>
              <a:gd name="p0y0" fmla="*/ 0 h 120"/>
              <a:gd name="p0x1" fmla="*/ 2765 w 2795"/>
              <a:gd name="p0y1" fmla="*/ 0 h 120"/>
              <a:gd name="p0x2" fmla="*/ 2782 w 2795"/>
              <a:gd name="p0y2" fmla="*/ 0 h 120"/>
              <a:gd name="p0x3" fmla="*/ 2795 w 2795"/>
              <a:gd name="p0y3" fmla="*/ 13 h 120"/>
              <a:gd name="p0x4" fmla="*/ 2795 w 2795"/>
              <a:gd name="p0y4" fmla="*/ 30 h 120"/>
              <a:gd name="p0x5" fmla="*/ 2795 w 2795"/>
              <a:gd name="p0y5" fmla="*/ 90 h 120"/>
              <a:gd name="p0x6" fmla="*/ 2795 w 2795"/>
              <a:gd name="p0y6" fmla="*/ 106 h 120"/>
              <a:gd name="p0x7" fmla="*/ 2782 w 2795"/>
              <a:gd name="p0y7" fmla="*/ 120 h 120"/>
              <a:gd name="p0x8" fmla="*/ 2765 w 2795"/>
              <a:gd name="p0y8" fmla="*/ 120 h 120"/>
              <a:gd name="p0x9" fmla="*/ 30 w 2795"/>
              <a:gd name="p0y9" fmla="*/ 120 h 120"/>
              <a:gd name="p0x10" fmla="*/ 13 w 2795"/>
              <a:gd name="p0y10" fmla="*/ 120 h 120"/>
              <a:gd name="p0x11" fmla="*/ 0 w 2795"/>
              <a:gd name="p0y11" fmla="*/ 106 h 120"/>
              <a:gd name="p0x12" fmla="*/ 0 w 2795"/>
              <a:gd name="p0y12" fmla="*/ 90 h 120"/>
              <a:gd name="p0x13" fmla="*/ 0 w 2795"/>
              <a:gd name="p0y13" fmla="*/ 30 h 120"/>
              <a:gd name="p0x14" fmla="*/ 0 w 2795"/>
              <a:gd name="p0y14" fmla="*/ 13 h 120"/>
              <a:gd name="p0x15" fmla="*/ 13 w 2795"/>
              <a:gd name="p0y15" fmla="*/ 0 h 120"/>
              <a:gd name="p0x16" fmla="*/ 30 w 2795"/>
              <a:gd name="p0y16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67DCE">
              <a:alpha val="2509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>
            <p:custDataLst>
              <p:tags r:id="rId47"/>
            </p:custDataLst>
          </p:nvPr>
        </p:nvSpPr>
        <p:spPr>
          <a:xfrm>
            <a:off x="9558655" y="4895850"/>
            <a:ext cx="1775460" cy="76200"/>
          </a:xfrm>
          <a:custGeom>
            <a:avLst/>
            <a:gdLst>
              <a:gd name="sw" fmla="*/ 1 w 2795"/>
              <a:gd name="sh" fmla="*/ 1 h 120"/>
              <a:gd name="mins" fmla="min sw sh"/>
              <a:gd name="dsw" fmla="+- 0 sw mins"/>
              <a:gd name="dsh" fmla="+- 0 sh mins"/>
              <a:gd name="p0x0" fmla="*/ 30 w 2795"/>
              <a:gd name="p0y0" fmla="*/ 0 h 120"/>
              <a:gd name="p0x1" fmla="*/ 2765 w 2795"/>
              <a:gd name="p0y1" fmla="*/ 0 h 120"/>
              <a:gd name="p0x2" fmla="*/ 2782 w 2795"/>
              <a:gd name="p0y2" fmla="*/ 0 h 120"/>
              <a:gd name="p0x3" fmla="*/ 2795 w 2795"/>
              <a:gd name="p0y3" fmla="*/ 13 h 120"/>
              <a:gd name="p0x4" fmla="*/ 2795 w 2795"/>
              <a:gd name="p0y4" fmla="*/ 30 h 120"/>
              <a:gd name="p0x5" fmla="*/ 2795 w 2795"/>
              <a:gd name="p0y5" fmla="*/ 90 h 120"/>
              <a:gd name="p0x6" fmla="*/ 2795 w 2795"/>
              <a:gd name="p0y6" fmla="*/ 106 h 120"/>
              <a:gd name="p0x7" fmla="*/ 2782 w 2795"/>
              <a:gd name="p0y7" fmla="*/ 120 h 120"/>
              <a:gd name="p0x8" fmla="*/ 2765 w 2795"/>
              <a:gd name="p0y8" fmla="*/ 120 h 120"/>
              <a:gd name="p0x9" fmla="*/ 30 w 2795"/>
              <a:gd name="p0y9" fmla="*/ 120 h 120"/>
              <a:gd name="p0x10" fmla="*/ 13 w 2795"/>
              <a:gd name="p0y10" fmla="*/ 120 h 120"/>
              <a:gd name="p0x11" fmla="*/ 0 w 2795"/>
              <a:gd name="p0y11" fmla="*/ 106 h 120"/>
              <a:gd name="p0x12" fmla="*/ 0 w 2795"/>
              <a:gd name="p0y12" fmla="*/ 90 h 120"/>
              <a:gd name="p0x13" fmla="*/ 0 w 2795"/>
              <a:gd name="p0y13" fmla="*/ 30 h 120"/>
              <a:gd name="p0x14" fmla="*/ 0 w 2795"/>
              <a:gd name="p0y14" fmla="*/ 13 h 120"/>
              <a:gd name="p0x15" fmla="*/ 13 w 2795"/>
              <a:gd name="p0y15" fmla="*/ 0 h 120"/>
              <a:gd name="p0x16" fmla="*/ 30 w 2795"/>
              <a:gd name="p0y16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67DCE">
              <a:alpha val="12157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48"/>
            </p:custDataLst>
          </p:nvPr>
        </p:nvSpPr>
        <p:spPr>
          <a:xfrm>
            <a:off x="10218315" y="607695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条纹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运算符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81025" y="1114425"/>
          <a:ext cx="11039474" cy="53625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7076"/>
                <a:gridCol w="2428656"/>
                <a:gridCol w="6623742"/>
              </a:tblGrid>
              <a:tr h="436215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类型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运算符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示例</a:t>
                      </a:r>
                      <a:r>
                        <a:rPr lang="en-US" altLang="zh-CN"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说明</a:t>
                      </a:r>
                      <a:endParaRPr lang="zh-CN" altLang="en-US"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1082944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算术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+ - * / % ^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优先级：</a:t>
                      </a:r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% &gt; ^ &gt; * / &gt; + -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049978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文本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&amp;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连接字符串，如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"Windows"&amp;"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操作系统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082944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比较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= &gt; &lt; &gt;= &lt;= &lt;&gt;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返回</a:t>
                      </a:r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TRUE/FALSE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710480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引用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: , 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空格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!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: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（连续区域）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（合并）空格（交叉）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!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（跨表）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A1:B2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A1:A2,C1:C2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A1:B3 B1:C3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Sheet1!A1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基本公式与数组公式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381625" cy="742950"/>
          </a:xfrm>
          <a:custGeom>
            <a:avLst/>
            <a:gdLst>
              <a:gd name="sw" fmla="*/ 1 w 8475"/>
              <a:gd name="sh" fmla="*/ 1 h 1170"/>
              <a:gd name="mins" fmla="min sw sh"/>
              <a:gd name="dsw" fmla="+- 0 sw mins"/>
              <a:gd name="dsh" fmla="+- 0 sh mins"/>
              <a:gd name="p0x0" fmla="*/ 300 w 8475"/>
              <a:gd name="p0y0" fmla="*/ 0 h 1170"/>
              <a:gd name="p0x1" fmla="*/ 8175 w 8475"/>
              <a:gd name="p0y1" fmla="*/ 0 h 1170"/>
              <a:gd name="p0x2" fmla="*/ 8340 w 8475"/>
              <a:gd name="p0y2" fmla="*/ 0 h 1170"/>
              <a:gd name="p0x3" fmla="*/ 8475 w 8475"/>
              <a:gd name="p0y3" fmla="*/ 134 h 1170"/>
              <a:gd name="p0x4" fmla="*/ 8475 w 8475"/>
              <a:gd name="p0y4" fmla="*/ 300 h 1170"/>
              <a:gd name="p0x5" fmla="*/ 8475 w 8475"/>
              <a:gd name="p0y5" fmla="*/ 870 h 1170"/>
              <a:gd name="p0x6" fmla="*/ 8475 w 8475"/>
              <a:gd name="p0y6" fmla="*/ 1035 h 1170"/>
              <a:gd name="p0x7" fmla="*/ 8340 w 8475"/>
              <a:gd name="p0y7" fmla="*/ 1170 h 1170"/>
              <a:gd name="p0x8" fmla="*/ 8175 w 8475"/>
              <a:gd name="p0y8" fmla="*/ 1170 h 1170"/>
              <a:gd name="p0x9" fmla="*/ 300 w 8475"/>
              <a:gd name="p0y9" fmla="*/ 1170 h 1170"/>
              <a:gd name="p0x10" fmla="*/ 134 w 8475"/>
              <a:gd name="p0y10" fmla="*/ 1170 h 1170"/>
              <a:gd name="p0x11" fmla="*/ 0 w 8475"/>
              <a:gd name="p0y11" fmla="*/ 1035 h 1170"/>
              <a:gd name="p0x12" fmla="*/ 0 w 8475"/>
              <a:gd name="p0y12" fmla="*/ 870 h 1170"/>
              <a:gd name="p0x13" fmla="*/ 0 w 8475"/>
              <a:gd name="p0y13" fmla="*/ 300 h 1170"/>
              <a:gd name="p0x14" fmla="*/ 0 w 8475"/>
              <a:gd name="p0y14" fmla="*/ 134 h 1170"/>
              <a:gd name="p0x15" fmla="*/ 134 w 8475"/>
              <a:gd name="p0y15" fmla="*/ 0 h 1170"/>
              <a:gd name="p0x16" fmla="*/ 300 w 8475"/>
              <a:gd name="p0y16" fmla="*/ 0 h 11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733675" y="1304925"/>
            <a:ext cx="13335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基本公式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052320"/>
            <a:ext cx="5381625" cy="4419600"/>
          </a:xfrm>
          <a:custGeom>
            <a:avLst/>
            <a:gdLst>
              <a:gd name="sw" fmla="*/ 1 w 8475"/>
              <a:gd name="sh" fmla="*/ 1 h 6960"/>
              <a:gd name="mins" fmla="min sw sh"/>
              <a:gd name="dsw" fmla="+- 0 sw mins"/>
              <a:gd name="dsh" fmla="+- 0 sh mins"/>
              <a:gd name="p0x0" fmla="*/ 300 w 8475"/>
              <a:gd name="p0y0" fmla="*/ 0 h 6960"/>
              <a:gd name="p0x1" fmla="*/ 8175 w 8475"/>
              <a:gd name="p0y1" fmla="*/ 0 h 6960"/>
              <a:gd name="p0x2" fmla="*/ 8340 w 8475"/>
              <a:gd name="p0y2" fmla="*/ 0 h 6960"/>
              <a:gd name="p0x3" fmla="*/ 8475 w 8475"/>
              <a:gd name="p0y3" fmla="*/ 134 h 6960"/>
              <a:gd name="p0x4" fmla="*/ 8475 w 8475"/>
              <a:gd name="p0y4" fmla="*/ 300 h 6960"/>
              <a:gd name="p0x5" fmla="*/ 8475 w 8475"/>
              <a:gd name="p0y5" fmla="*/ 6660 h 6960"/>
              <a:gd name="p0x6" fmla="*/ 8475 w 8475"/>
              <a:gd name="p0y6" fmla="*/ 6825 h 6960"/>
              <a:gd name="p0x7" fmla="*/ 8340 w 8475"/>
              <a:gd name="p0y7" fmla="*/ 6960 h 6960"/>
              <a:gd name="p0x8" fmla="*/ 8175 w 8475"/>
              <a:gd name="p0y8" fmla="*/ 6960 h 6960"/>
              <a:gd name="p0x9" fmla="*/ 300 w 8475"/>
              <a:gd name="p0y9" fmla="*/ 6960 h 6960"/>
              <a:gd name="p0x10" fmla="*/ 134 w 8475"/>
              <a:gd name="p0y10" fmla="*/ 6960 h 6960"/>
              <a:gd name="p0x11" fmla="*/ 0 w 8475"/>
              <a:gd name="p0y11" fmla="*/ 6825 h 6960"/>
              <a:gd name="p0x12" fmla="*/ 0 w 8475"/>
              <a:gd name="p0y12" fmla="*/ 6660 h 6960"/>
              <a:gd name="p0x13" fmla="*/ 0 w 8475"/>
              <a:gd name="p0y13" fmla="*/ 300 h 6960"/>
              <a:gd name="p0x14" fmla="*/ 0 w 8475"/>
              <a:gd name="p0y14" fmla="*/ 134 h 6960"/>
              <a:gd name="p0x15" fmla="*/ 134 w 8475"/>
              <a:gd name="p0y15" fmla="*/ 0 h 6960"/>
              <a:gd name="p0x16" fmla="*/ 300 w 8475"/>
              <a:gd name="p0y16" fmla="*/ 0 h 69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8003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738" t="-19649" r="-2738" b="-19649"/>
          <a:stretch>
            <a:fillRect/>
          </a:stretch>
        </p:blipFill>
        <p:spPr>
          <a:xfrm>
            <a:off x="840105" y="2881630"/>
            <a:ext cx="281305" cy="2520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2696032"/>
            <a:ext cx="44577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输入方式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04925" y="3019882"/>
            <a:ext cx="44577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单元格直接输入或编辑栏输入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771525" y="39763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4057015"/>
            <a:ext cx="247650" cy="2527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304925" y="3871856"/>
            <a:ext cx="44577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编辑方式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304925" y="4195706"/>
            <a:ext cx="44577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双击单元格或单击编辑栏修改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52285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5309235"/>
            <a:ext cx="247650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04925" y="5047669"/>
            <a:ext cx="44577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公式示例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1304925" y="5386705"/>
            <a:ext cx="4457700" cy="426720"/>
          </a:xfrm>
          <a:custGeom>
            <a:avLst/>
            <a:gdLst>
              <a:gd name="sw" fmla="*/ 1 w 7020"/>
              <a:gd name="sh" fmla="*/ 1 h 671"/>
              <a:gd name="mins" fmla="min sw sh"/>
              <a:gd name="dsw" fmla="+- 0 sw mins"/>
              <a:gd name="dsh" fmla="+- 0 sh mins"/>
              <a:gd name="p0x0" fmla="*/ 90 w 7020"/>
              <a:gd name="p0y0" fmla="*/ 0 h 671"/>
              <a:gd name="p0x1" fmla="*/ 6930 w 7020"/>
              <a:gd name="p0y1" fmla="*/ 0 h 671"/>
              <a:gd name="p0x2" fmla="*/ 6979 w 7020"/>
              <a:gd name="p0y2" fmla="*/ 0 h 671"/>
              <a:gd name="p0x3" fmla="*/ 7020 w 7020"/>
              <a:gd name="p0y3" fmla="*/ 40 h 671"/>
              <a:gd name="p0x4" fmla="*/ 7020 w 7020"/>
              <a:gd name="p0y4" fmla="*/ 90 h 671"/>
              <a:gd name="p0x5" fmla="*/ 7020 w 7020"/>
              <a:gd name="p0y5" fmla="*/ 581 h 671"/>
              <a:gd name="p0x6" fmla="*/ 7020 w 7020"/>
              <a:gd name="p0y6" fmla="*/ 631 h 671"/>
              <a:gd name="p0x7" fmla="*/ 6979 w 7020"/>
              <a:gd name="p0y7" fmla="*/ 671 h 671"/>
              <a:gd name="p0x8" fmla="*/ 6930 w 7020"/>
              <a:gd name="p0y8" fmla="*/ 671 h 671"/>
              <a:gd name="p0x9" fmla="*/ 90 w 7020"/>
              <a:gd name="p0y9" fmla="*/ 671 h 671"/>
              <a:gd name="p0x10" fmla="*/ 40 w 7020"/>
              <a:gd name="p0y10" fmla="*/ 671 h 671"/>
              <a:gd name="p0x11" fmla="*/ 0 w 7020"/>
              <a:gd name="p0y11" fmla="*/ 631 h 671"/>
              <a:gd name="p0x12" fmla="*/ 0 w 7020"/>
              <a:gd name="p0y12" fmla="*/ 581 h 671"/>
              <a:gd name="p0x13" fmla="*/ 0 w 7020"/>
              <a:gd name="p0y13" fmla="*/ 90 h 671"/>
              <a:gd name="p0x14" fmla="*/ 0 w 7020"/>
              <a:gd name="p0y14" fmla="*/ 40 h 671"/>
              <a:gd name="p0x15" fmla="*/ 40 w 7020"/>
              <a:gd name="p0y15" fmla="*/ 0 h 671"/>
              <a:gd name="p0x16" fmla="*/ 90 w 7020"/>
              <a:gd name="p0y16" fmla="*/ 0 h 67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419225" y="5447719"/>
            <a:ext cx="2207123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=AVERAGE(A2:B5)*A3/2</a:t>
            </a:r>
            <a:endParaRPr sz="13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6233795" y="1109345"/>
            <a:ext cx="5381625" cy="742950"/>
          </a:xfrm>
          <a:custGeom>
            <a:avLst/>
            <a:gdLst>
              <a:gd name="sw" fmla="*/ 1 w 8475"/>
              <a:gd name="sh" fmla="*/ 1 h 1170"/>
              <a:gd name="mins" fmla="min sw sh"/>
              <a:gd name="dsw" fmla="+- 0 sw mins"/>
              <a:gd name="dsh" fmla="+- 0 sh mins"/>
              <a:gd name="p0x0" fmla="*/ 300 w 8475"/>
              <a:gd name="p0y0" fmla="*/ 0 h 1170"/>
              <a:gd name="p0x1" fmla="*/ 8175 w 8475"/>
              <a:gd name="p0y1" fmla="*/ 0 h 1170"/>
              <a:gd name="p0x2" fmla="*/ 8340 w 8475"/>
              <a:gd name="p0y2" fmla="*/ 0 h 1170"/>
              <a:gd name="p0x3" fmla="*/ 8475 w 8475"/>
              <a:gd name="p0y3" fmla="*/ 134 h 1170"/>
              <a:gd name="p0x4" fmla="*/ 8475 w 8475"/>
              <a:gd name="p0y4" fmla="*/ 300 h 1170"/>
              <a:gd name="p0x5" fmla="*/ 8475 w 8475"/>
              <a:gd name="p0y5" fmla="*/ 870 h 1170"/>
              <a:gd name="p0x6" fmla="*/ 8475 w 8475"/>
              <a:gd name="p0y6" fmla="*/ 1035 h 1170"/>
              <a:gd name="p0x7" fmla="*/ 8340 w 8475"/>
              <a:gd name="p0y7" fmla="*/ 1170 h 1170"/>
              <a:gd name="p0x8" fmla="*/ 8175 w 8475"/>
              <a:gd name="p0y8" fmla="*/ 1170 h 1170"/>
              <a:gd name="p0x9" fmla="*/ 300 w 8475"/>
              <a:gd name="p0y9" fmla="*/ 1170 h 1170"/>
              <a:gd name="p0x10" fmla="*/ 134 w 8475"/>
              <a:gd name="p0y10" fmla="*/ 1170 h 1170"/>
              <a:gd name="p0x11" fmla="*/ 0 w 8475"/>
              <a:gd name="p0y11" fmla="*/ 1035 h 1170"/>
              <a:gd name="p0x12" fmla="*/ 0 w 8475"/>
              <a:gd name="p0y12" fmla="*/ 870 h 1170"/>
              <a:gd name="p0x13" fmla="*/ 0 w 8475"/>
              <a:gd name="p0y13" fmla="*/ 300 h 1170"/>
              <a:gd name="p0x14" fmla="*/ 0 w 8475"/>
              <a:gd name="p0y14" fmla="*/ 134 h 1170"/>
              <a:gd name="p0x15" fmla="*/ 134 w 8475"/>
              <a:gd name="p0y15" fmla="*/ 0 h 1170"/>
              <a:gd name="p0x16" fmla="*/ 300 w 8475"/>
              <a:gd name="p0y16" fmla="*/ 0 h 11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6543675" y="1304925"/>
            <a:ext cx="13335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数组公式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9925050" y="1343025"/>
            <a:ext cx="1381125" cy="276225"/>
          </a:xfrm>
          <a:custGeom>
            <a:avLst/>
            <a:gdLst>
              <a:gd name="sw" fmla="*/ 1 w 2174"/>
              <a:gd name="sh" fmla="*/ 1 h 435"/>
              <a:gd name="mins" fmla="min sw sh"/>
              <a:gd name="dsw" fmla="+- 0 sw mins"/>
              <a:gd name="dsh" fmla="+- 0 sh mins"/>
              <a:gd name="p0x0" fmla="*/ 217 w 2174"/>
              <a:gd name="p0y0" fmla="*/ 0 h 435"/>
              <a:gd name="p0x1" fmla="*/ 1957 w 2174"/>
              <a:gd name="p0y1" fmla="*/ 0 h 435"/>
              <a:gd name="p0x2" fmla="*/ 2077 w 2174"/>
              <a:gd name="p0y2" fmla="*/ 0 h 435"/>
              <a:gd name="p0x3" fmla="*/ 2174 w 2174"/>
              <a:gd name="p0y3" fmla="*/ 97 h 435"/>
              <a:gd name="p0x4" fmla="*/ 2174 w 2174"/>
              <a:gd name="p0y4" fmla="*/ 217 h 435"/>
              <a:gd name="p0x5" fmla="*/ 2174 w 2174"/>
              <a:gd name="p0y5" fmla="*/ 337 h 435"/>
              <a:gd name="p0x6" fmla="*/ 2077 w 2174"/>
              <a:gd name="p0y6" fmla="*/ 435 h 435"/>
              <a:gd name="p0x7" fmla="*/ 1957 w 2174"/>
              <a:gd name="p0y7" fmla="*/ 435 h 435"/>
              <a:gd name="p0x8" fmla="*/ 217 w 2174"/>
              <a:gd name="p0y8" fmla="*/ 435 h 435"/>
              <a:gd name="p0x9" fmla="*/ 97 w 2174"/>
              <a:gd name="p0y9" fmla="*/ 435 h 435"/>
              <a:gd name="p0x10" fmla="*/ 0 w 2174"/>
              <a:gd name="p0y10" fmla="*/ 337 h 435"/>
              <a:gd name="p0x11" fmla="*/ 0 w 2174"/>
              <a:gd name="p0y11" fmla="*/ 217 h 435"/>
              <a:gd name="p0x12" fmla="*/ 0 w 2174"/>
              <a:gd name="p0y12" fmla="*/ 97 h 435"/>
              <a:gd name="p0x13" fmla="*/ 97 w 2174"/>
              <a:gd name="p0y13" fmla="*/ 0 h 435"/>
              <a:gd name="p0x14" fmla="*/ 217 w 2174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10039569" y="1381125"/>
            <a:ext cx="130470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Ctrl+Shift+Enter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6233795" y="2052320"/>
            <a:ext cx="5381625" cy="4419600"/>
          </a:xfrm>
          <a:custGeom>
            <a:avLst/>
            <a:gdLst>
              <a:gd name="sw" fmla="*/ 1 w 8475"/>
              <a:gd name="sh" fmla="*/ 1 h 6960"/>
              <a:gd name="mins" fmla="min sw sh"/>
              <a:gd name="dsw" fmla="+- 0 sw mins"/>
              <a:gd name="dsh" fmla="+- 0 sh mins"/>
              <a:gd name="p0x0" fmla="*/ 300 w 8475"/>
              <a:gd name="p0y0" fmla="*/ 0 h 6960"/>
              <a:gd name="p0x1" fmla="*/ 8175 w 8475"/>
              <a:gd name="p0y1" fmla="*/ 0 h 6960"/>
              <a:gd name="p0x2" fmla="*/ 8340 w 8475"/>
              <a:gd name="p0y2" fmla="*/ 0 h 6960"/>
              <a:gd name="p0x3" fmla="*/ 8475 w 8475"/>
              <a:gd name="p0y3" fmla="*/ 134 h 6960"/>
              <a:gd name="p0x4" fmla="*/ 8475 w 8475"/>
              <a:gd name="p0y4" fmla="*/ 300 h 6960"/>
              <a:gd name="p0x5" fmla="*/ 8475 w 8475"/>
              <a:gd name="p0y5" fmla="*/ 6660 h 6960"/>
              <a:gd name="p0x6" fmla="*/ 8475 w 8475"/>
              <a:gd name="p0y6" fmla="*/ 6825 h 6960"/>
              <a:gd name="p0x7" fmla="*/ 8340 w 8475"/>
              <a:gd name="p0y7" fmla="*/ 6960 h 6960"/>
              <a:gd name="p0x8" fmla="*/ 8175 w 8475"/>
              <a:gd name="p0y8" fmla="*/ 6960 h 6960"/>
              <a:gd name="p0x9" fmla="*/ 300 w 8475"/>
              <a:gd name="p0y9" fmla="*/ 6960 h 6960"/>
              <a:gd name="p0x10" fmla="*/ 134 w 8475"/>
              <a:gd name="p0y10" fmla="*/ 6960 h 6960"/>
              <a:gd name="p0x11" fmla="*/ 0 w 8475"/>
              <a:gd name="p0y11" fmla="*/ 6825 h 6960"/>
              <a:gd name="p0x12" fmla="*/ 0 w 8475"/>
              <a:gd name="p0y12" fmla="*/ 6660 h 6960"/>
              <a:gd name="p0x13" fmla="*/ 0 w 8475"/>
              <a:gd name="p0y13" fmla="*/ 300 h 6960"/>
              <a:gd name="p0x14" fmla="*/ 0 w 8475"/>
              <a:gd name="p0y14" fmla="*/ 134 h 6960"/>
              <a:gd name="p0x15" fmla="*/ 134 w 8475"/>
              <a:gd name="p0y15" fmla="*/ 0 h 6960"/>
              <a:gd name="p0x16" fmla="*/ 300 w 8475"/>
              <a:gd name="p0y16" fmla="*/ 0 h 69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6429375" y="28003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366" t="-2933" r="-2366" b="-2933"/>
          <a:stretch>
            <a:fillRect/>
          </a:stretch>
        </p:blipFill>
        <p:spPr>
          <a:xfrm>
            <a:off x="6483985" y="2881630"/>
            <a:ext cx="309245" cy="2520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6962775" y="2696032"/>
            <a:ext cx="44577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输入方式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4"/>
            </p:custDataLst>
          </p:nvPr>
        </p:nvSpPr>
        <p:spPr>
          <a:xfrm>
            <a:off x="6962775" y="3019882"/>
            <a:ext cx="44577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Ctrl+Shift+Enter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结束，系统自动加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{}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6429375" y="39763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515100" y="4057015"/>
            <a:ext cx="247650" cy="25273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39"/>
            </p:custDataLst>
          </p:nvPr>
        </p:nvSpPr>
        <p:spPr>
          <a:xfrm>
            <a:off x="6962775" y="3871856"/>
            <a:ext cx="44577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结果特性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40"/>
            </p:custDataLst>
          </p:nvPr>
        </p:nvSpPr>
        <p:spPr>
          <a:xfrm>
            <a:off x="6962775" y="4195706"/>
            <a:ext cx="44577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普通公式只返回一个结果，数组公式可返回多个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1"/>
            </p:custDataLst>
          </p:nvPr>
        </p:nvSpPr>
        <p:spPr>
          <a:xfrm>
            <a:off x="6429375" y="52285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4889" t="-1026" r="-4889" b="-1026"/>
          <a:stretch>
            <a:fillRect/>
          </a:stretch>
        </p:blipFill>
        <p:spPr>
          <a:xfrm>
            <a:off x="6560185" y="5309235"/>
            <a:ext cx="156845" cy="25273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45"/>
            </p:custDataLst>
          </p:nvPr>
        </p:nvSpPr>
        <p:spPr>
          <a:xfrm>
            <a:off x="6962775" y="5047669"/>
            <a:ext cx="44577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公式示例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6"/>
            </p:custDataLst>
          </p:nvPr>
        </p:nvSpPr>
        <p:spPr>
          <a:xfrm>
            <a:off x="6962775" y="5386705"/>
            <a:ext cx="4457700" cy="426720"/>
          </a:xfrm>
          <a:custGeom>
            <a:avLst/>
            <a:gdLst>
              <a:gd name="sw" fmla="*/ 1 w 7020"/>
              <a:gd name="sh" fmla="*/ 1 h 671"/>
              <a:gd name="mins" fmla="min sw sh"/>
              <a:gd name="dsw" fmla="+- 0 sw mins"/>
              <a:gd name="dsh" fmla="+- 0 sh mins"/>
              <a:gd name="p0x0" fmla="*/ 90 w 7020"/>
              <a:gd name="p0y0" fmla="*/ 0 h 671"/>
              <a:gd name="p0x1" fmla="*/ 6930 w 7020"/>
              <a:gd name="p0y1" fmla="*/ 0 h 671"/>
              <a:gd name="p0x2" fmla="*/ 6979 w 7020"/>
              <a:gd name="p0y2" fmla="*/ 0 h 671"/>
              <a:gd name="p0x3" fmla="*/ 7020 w 7020"/>
              <a:gd name="p0y3" fmla="*/ 40 h 671"/>
              <a:gd name="p0x4" fmla="*/ 7020 w 7020"/>
              <a:gd name="p0y4" fmla="*/ 90 h 671"/>
              <a:gd name="p0x5" fmla="*/ 7020 w 7020"/>
              <a:gd name="p0y5" fmla="*/ 581 h 671"/>
              <a:gd name="p0x6" fmla="*/ 7020 w 7020"/>
              <a:gd name="p0y6" fmla="*/ 631 h 671"/>
              <a:gd name="p0x7" fmla="*/ 6979 w 7020"/>
              <a:gd name="p0y7" fmla="*/ 671 h 671"/>
              <a:gd name="p0x8" fmla="*/ 6930 w 7020"/>
              <a:gd name="p0y8" fmla="*/ 671 h 671"/>
              <a:gd name="p0x9" fmla="*/ 90 w 7020"/>
              <a:gd name="p0y9" fmla="*/ 671 h 671"/>
              <a:gd name="p0x10" fmla="*/ 40 w 7020"/>
              <a:gd name="p0y10" fmla="*/ 671 h 671"/>
              <a:gd name="p0x11" fmla="*/ 0 w 7020"/>
              <a:gd name="p0y11" fmla="*/ 631 h 671"/>
              <a:gd name="p0x12" fmla="*/ 0 w 7020"/>
              <a:gd name="p0y12" fmla="*/ 581 h 671"/>
              <a:gd name="p0x13" fmla="*/ 0 w 7020"/>
              <a:gd name="p0y13" fmla="*/ 90 h 671"/>
              <a:gd name="p0x14" fmla="*/ 0 w 7020"/>
              <a:gd name="p0y14" fmla="*/ 40 h 671"/>
              <a:gd name="p0x15" fmla="*/ 40 w 7020"/>
              <a:gd name="p0y15" fmla="*/ 0 h 671"/>
              <a:gd name="p0x16" fmla="*/ 90 w 7020"/>
              <a:gd name="p0y16" fmla="*/ 0 h 67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7"/>
            </p:custDataLst>
          </p:nvPr>
        </p:nvSpPr>
        <p:spPr>
          <a:xfrm>
            <a:off x="7077075" y="5447719"/>
            <a:ext cx="42291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{=D4:D26*G4:G26}</a:t>
            </a: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计算多行乘积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单元格引用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71500" y="1104900"/>
          <a:ext cx="11049000" cy="4137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8791"/>
                <a:gridCol w="2430732"/>
                <a:gridCol w="3093691"/>
                <a:gridCol w="3535784"/>
              </a:tblGrid>
              <a:tr h="426690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引用类型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表示法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填充变化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示例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</a:tr>
              <a:tr h="1236983"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相对引用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列标行号（如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A1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随填充位置变化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SUM(C2:G2)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下拉变为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SUM(C3:G3)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1236983"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绝对引用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$A$1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固定不变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$G$2:$G$13</a:t>
                      </a:r>
                      <a:r>
                        <a:rPr 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始终不变</a:t>
                      </a:r>
                      <a:endParaRPr 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37059"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混合引用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$A1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或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A$1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固定列或固定行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$B3</a:t>
                      </a:r>
                      <a:r>
                        <a:rPr 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列固定，行变化</a:t>
                      </a:r>
                      <a:endParaRPr 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575945" y="5437505"/>
            <a:ext cx="11039475" cy="1034415"/>
          </a:xfrm>
          <a:custGeom>
            <a:avLst/>
            <a:gdLst>
              <a:gd name="sw" fmla="*/ 1 w 17385"/>
              <a:gd name="sh" fmla="*/ 1 h 1628"/>
              <a:gd name="mins" fmla="min sw sh"/>
              <a:gd name="dsw" fmla="+- 0 sw mins"/>
              <a:gd name="dsh" fmla="+- 0 sh mins"/>
              <a:gd name="p0x0" fmla="*/ 300 w 17385"/>
              <a:gd name="p0y0" fmla="*/ 0 h 1628"/>
              <a:gd name="p0x1" fmla="*/ 17085 w 17385"/>
              <a:gd name="p0y1" fmla="*/ 0 h 1628"/>
              <a:gd name="p0x2" fmla="*/ 17250 w 17385"/>
              <a:gd name="p0y2" fmla="*/ 0 h 1628"/>
              <a:gd name="p0x3" fmla="*/ 17385 w 17385"/>
              <a:gd name="p0y3" fmla="*/ 134 h 1628"/>
              <a:gd name="p0x4" fmla="*/ 17385 w 17385"/>
              <a:gd name="p0y4" fmla="*/ 300 h 1628"/>
              <a:gd name="p0x5" fmla="*/ 17385 w 17385"/>
              <a:gd name="p0y5" fmla="*/ 1328 h 1628"/>
              <a:gd name="p0x6" fmla="*/ 17385 w 17385"/>
              <a:gd name="p0y6" fmla="*/ 1494 h 1628"/>
              <a:gd name="p0x7" fmla="*/ 17250 w 17385"/>
              <a:gd name="p0y7" fmla="*/ 1628 h 1628"/>
              <a:gd name="p0x8" fmla="*/ 17085 w 17385"/>
              <a:gd name="p0y8" fmla="*/ 1628 h 1628"/>
              <a:gd name="p0x9" fmla="*/ 300 w 17385"/>
              <a:gd name="p0y9" fmla="*/ 1628 h 1628"/>
              <a:gd name="p0x10" fmla="*/ 134 w 17385"/>
              <a:gd name="p0y10" fmla="*/ 1628 h 1628"/>
              <a:gd name="p0x11" fmla="*/ 0 w 17385"/>
              <a:gd name="p0y11" fmla="*/ 1494 h 1628"/>
              <a:gd name="p0x12" fmla="*/ 0 w 17385"/>
              <a:gd name="p0y12" fmla="*/ 1328 h 1628"/>
              <a:gd name="p0x13" fmla="*/ 0 w 17385"/>
              <a:gd name="p0y13" fmla="*/ 300 h 1628"/>
              <a:gd name="p0x14" fmla="*/ 0 w 17385"/>
              <a:gd name="p0y14" fmla="*/ 134 h 1628"/>
              <a:gd name="p0x15" fmla="*/ 134 w 17385"/>
              <a:gd name="p0y15" fmla="*/ 0 h 1628"/>
              <a:gd name="p0x16" fmla="*/ 300 w 17385"/>
              <a:gd name="p0y16" fmla="*/ 0 h 162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771525" y="57454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2738" t="-19825" r="-2738" b="-19825"/>
          <a:stretch>
            <a:fillRect/>
          </a:stretch>
        </p:blipFill>
        <p:spPr>
          <a:xfrm>
            <a:off x="840105" y="5826125"/>
            <a:ext cx="281305" cy="25273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343025" y="5617902"/>
            <a:ext cx="30416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切换技巧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43025" y="5940800"/>
            <a:ext cx="3241700" cy="3467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选中引用后按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75" b="1" spc="-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F4</a:t>
            </a:r>
            <a:r>
              <a:rPr 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循环切换引用类型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实施步骤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525" y="1288732"/>
            <a:ext cx="308268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：准备工作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771525" y="23050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838200" y="2366645"/>
            <a:ext cx="209550" cy="21463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228725" y="2290763"/>
            <a:ext cx="262548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新建工作表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228725" y="2566035"/>
            <a:ext cx="262548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命名为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计划表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，将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Sheet1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内容复制到其中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375793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4259" t="-20208" r="-4259" b="-20208"/>
          <a:stretch>
            <a:fillRect/>
          </a:stretch>
        </p:blipFill>
        <p:spPr>
          <a:xfrm>
            <a:off x="849630" y="3820160"/>
            <a:ext cx="186055" cy="2139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228725" y="3744220"/>
            <a:ext cx="262548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员工编号设置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228725" y="4019493"/>
            <a:ext cx="262548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A4:A26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设为文本格式，输入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001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，拖动填充柄生成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001~023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771525" y="52114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2381" t="-16078" r="-2381" b="-16078"/>
          <a:stretch>
            <a:fillRect/>
          </a:stretch>
        </p:blipFill>
        <p:spPr>
          <a:xfrm>
            <a:off x="838200" y="5273675"/>
            <a:ext cx="209550" cy="21399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1228725" y="5197678"/>
            <a:ext cx="222892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岗位标准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228725" y="5472951"/>
            <a:ext cx="24003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使用数据有效性创建下拉列表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4306570" y="1109345"/>
            <a:ext cx="3578225" cy="5362575"/>
          </a:xfrm>
          <a:custGeom>
            <a:avLst/>
            <a:gdLst>
              <a:gd name="sw" fmla="*/ 1 w 5635"/>
              <a:gd name="sh" fmla="*/ 1 h 8445"/>
              <a:gd name="mins" fmla="min sw sh"/>
              <a:gd name="dsw" fmla="+- 0 sw mins"/>
              <a:gd name="dsh" fmla="+- 0 sh mins"/>
              <a:gd name="p0x0" fmla="*/ 300 w 5635"/>
              <a:gd name="p0y0" fmla="*/ 0 h 8445"/>
              <a:gd name="p0x1" fmla="*/ 5335 w 5635"/>
              <a:gd name="p0y1" fmla="*/ 0 h 8445"/>
              <a:gd name="p0x2" fmla="*/ 5501 w 5635"/>
              <a:gd name="p0y2" fmla="*/ 0 h 8445"/>
              <a:gd name="p0x3" fmla="*/ 5635 w 5635"/>
              <a:gd name="p0y3" fmla="*/ 134 h 8445"/>
              <a:gd name="p0x4" fmla="*/ 5635 w 5635"/>
              <a:gd name="p0y4" fmla="*/ 300 h 8445"/>
              <a:gd name="p0x5" fmla="*/ 5635 w 5635"/>
              <a:gd name="p0y5" fmla="*/ 8145 h 8445"/>
              <a:gd name="p0x6" fmla="*/ 5635 w 5635"/>
              <a:gd name="p0y6" fmla="*/ 8310 h 8445"/>
              <a:gd name="p0x7" fmla="*/ 5501 w 5635"/>
              <a:gd name="p0y7" fmla="*/ 8445 h 8445"/>
              <a:gd name="p0x8" fmla="*/ 5335 w 5635"/>
              <a:gd name="p0y8" fmla="*/ 8445 h 8445"/>
              <a:gd name="p0x9" fmla="*/ 300 w 5635"/>
              <a:gd name="p0y9" fmla="*/ 8445 h 8445"/>
              <a:gd name="p0x10" fmla="*/ 134 w 5635"/>
              <a:gd name="p0y10" fmla="*/ 8445 h 8445"/>
              <a:gd name="p0x11" fmla="*/ 0 w 5635"/>
              <a:gd name="p0y11" fmla="*/ 8310 h 8445"/>
              <a:gd name="p0x12" fmla="*/ 0 w 5635"/>
              <a:gd name="p0y12" fmla="*/ 8145 h 8445"/>
              <a:gd name="p0x13" fmla="*/ 0 w 5635"/>
              <a:gd name="p0y13" fmla="*/ 300 h 8445"/>
              <a:gd name="p0x14" fmla="*/ 0 w 5635"/>
              <a:gd name="p0y14" fmla="*/ 134 h 8445"/>
              <a:gd name="p0x15" fmla="*/ 134 w 5635"/>
              <a:gd name="p0y15" fmla="*/ 0 h 8445"/>
              <a:gd name="p0x16" fmla="*/ 300 w 56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4501905" y="1288732"/>
            <a:ext cx="3188199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：计算预计报销总时间</a:t>
            </a:r>
            <a:endParaRPr lang="zh-CN" altLang="en-US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4501515" y="261366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1667" t="-3492" r="-1667" b="-3492"/>
          <a:stretch>
            <a:fillRect/>
          </a:stretch>
        </p:blipFill>
        <p:spPr>
          <a:xfrm>
            <a:off x="4594225" y="2675890"/>
            <a:ext cx="157480" cy="2139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4959105" y="2599877"/>
            <a:ext cx="2730999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公式说明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9"/>
            </p:custDataLst>
          </p:nvPr>
        </p:nvSpPr>
        <p:spPr>
          <a:xfrm>
            <a:off x="4501515" y="40430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083" t="-20208" r="-2083" b="-20208"/>
          <a:stretch>
            <a:fillRect/>
          </a:stretch>
        </p:blipFill>
        <p:spPr>
          <a:xfrm>
            <a:off x="4554220" y="4105275"/>
            <a:ext cx="238125" cy="21399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3"/>
            </p:custDataLst>
          </p:nvPr>
        </p:nvSpPr>
        <p:spPr>
          <a:xfrm>
            <a:off x="4959105" y="4029075"/>
            <a:ext cx="2595563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G4</a:t>
            </a:r>
            <a:r>
              <a:rPr 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单元格输入</a:t>
            </a:r>
            <a:endParaRPr lang="zh-CN"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4"/>
            </p:custDataLst>
          </p:nvPr>
        </p:nvSpPr>
        <p:spPr>
          <a:xfrm>
            <a:off x="4501515" y="523621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2381" t="-6333" r="-2381" b="-6333"/>
          <a:stretch>
            <a:fillRect/>
          </a:stretch>
        </p:blipFill>
        <p:spPr>
          <a:xfrm>
            <a:off x="4568190" y="5297805"/>
            <a:ext cx="209550" cy="2146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38"/>
            </p:custDataLst>
          </p:nvPr>
        </p:nvSpPr>
        <p:spPr>
          <a:xfrm>
            <a:off x="4959105" y="5222081"/>
            <a:ext cx="2164404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数字格式设置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39"/>
            </p:custDataLst>
          </p:nvPr>
        </p:nvSpPr>
        <p:spPr>
          <a:xfrm>
            <a:off x="4959105" y="2875150"/>
            <a:ext cx="2730999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结束日期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开始日期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)/30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，每月按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天计算</a:t>
            </a:r>
            <a:endParaRPr lang="zh-CN" altLang="en-US" sz="13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40"/>
            </p:custDataLst>
          </p:nvPr>
        </p:nvSpPr>
        <p:spPr>
          <a:xfrm>
            <a:off x="6182992" y="4323397"/>
            <a:ext cx="1543126" cy="29718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，双击填充柄填充</a:t>
            </a:r>
            <a:endParaRPr sz="13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41"/>
            </p:custDataLst>
          </p:nvPr>
        </p:nvSpPr>
        <p:spPr>
          <a:xfrm>
            <a:off x="4958715" y="4319270"/>
            <a:ext cx="1185545" cy="312420"/>
          </a:xfrm>
          <a:custGeom>
            <a:avLst/>
            <a:gdLst>
              <a:gd name="sw" fmla="*/ 1 w 1867"/>
              <a:gd name="sh" fmla="*/ 1 h 491"/>
              <a:gd name="mins" fmla="min sw sh"/>
              <a:gd name="dsw" fmla="+- 0 sw mins"/>
              <a:gd name="dsh" fmla="+- 0 sh mins"/>
              <a:gd name="p0x0" fmla="*/ 90 w 1867"/>
              <a:gd name="p0y0" fmla="*/ 0 h 491"/>
              <a:gd name="p0x1" fmla="*/ 1777 w 1867"/>
              <a:gd name="p0y1" fmla="*/ 0 h 491"/>
              <a:gd name="p0x2" fmla="*/ 1827 w 1867"/>
              <a:gd name="p0y2" fmla="*/ 0 h 491"/>
              <a:gd name="p0x3" fmla="*/ 1867 w 1867"/>
              <a:gd name="p0y3" fmla="*/ 40 h 491"/>
              <a:gd name="p0x4" fmla="*/ 1867 w 1867"/>
              <a:gd name="p0y4" fmla="*/ 90 h 491"/>
              <a:gd name="p0x5" fmla="*/ 1867 w 1867"/>
              <a:gd name="p0y5" fmla="*/ 401 h 491"/>
              <a:gd name="p0x6" fmla="*/ 1867 w 1867"/>
              <a:gd name="p0y6" fmla="*/ 451 h 491"/>
              <a:gd name="p0x7" fmla="*/ 1827 w 1867"/>
              <a:gd name="p0y7" fmla="*/ 491 h 491"/>
              <a:gd name="p0x8" fmla="*/ 1777 w 1867"/>
              <a:gd name="p0y8" fmla="*/ 491 h 491"/>
              <a:gd name="p0x9" fmla="*/ 90 w 1867"/>
              <a:gd name="p0y9" fmla="*/ 491 h 491"/>
              <a:gd name="p0x10" fmla="*/ 40 w 1867"/>
              <a:gd name="p0y10" fmla="*/ 491 h 491"/>
              <a:gd name="p0x11" fmla="*/ 0 w 1867"/>
              <a:gd name="p0y11" fmla="*/ 451 h 491"/>
              <a:gd name="p0x12" fmla="*/ 0 w 1867"/>
              <a:gd name="p0y12" fmla="*/ 401 h 491"/>
              <a:gd name="p0x13" fmla="*/ 0 w 1867"/>
              <a:gd name="p0y13" fmla="*/ 90 h 491"/>
              <a:gd name="p0x14" fmla="*/ 0 w 1867"/>
              <a:gd name="p0y14" fmla="*/ 40 h 491"/>
              <a:gd name="p0x15" fmla="*/ 40 w 1867"/>
              <a:gd name="p0y15" fmla="*/ 0 h 491"/>
              <a:gd name="p0x16" fmla="*/ 90 w 1867"/>
              <a:gd name="p0y16" fmla="*/ 0 h 4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>
              <a:alpha val="90001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42"/>
            </p:custDataLst>
          </p:nvPr>
        </p:nvSpPr>
        <p:spPr>
          <a:xfrm>
            <a:off x="5035305" y="4323397"/>
            <a:ext cx="120483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A4696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=(F4-E4)/30</a:t>
            </a:r>
            <a:endParaRPr sz="1350">
              <a:solidFill>
                <a:srgbClr val="2A4696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4959105" y="5497354"/>
            <a:ext cx="233585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设为数值格式，保留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位小数</a:t>
            </a:r>
            <a:endParaRPr lang="zh-CN" altLang="en-US" sz="13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4"/>
            </p:custDataLst>
          </p:nvPr>
        </p:nvSpPr>
        <p:spPr>
          <a:xfrm>
            <a:off x="8141970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45"/>
            </p:custDataLst>
          </p:nvPr>
        </p:nvSpPr>
        <p:spPr>
          <a:xfrm>
            <a:off x="8337794" y="1288732"/>
            <a:ext cx="3082681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：使用数组公式计算年度费用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6"/>
            </p:custDataLst>
          </p:nvPr>
        </p:nvSpPr>
        <p:spPr>
          <a:xfrm>
            <a:off x="8337550" y="23793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 l="-3624" r="-3624"/>
          <a:stretch>
            <a:fillRect/>
          </a:stretch>
        </p:blipFill>
        <p:spPr>
          <a:xfrm>
            <a:off x="8404225" y="2441575"/>
            <a:ext cx="209550" cy="213995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50"/>
            </p:custDataLst>
          </p:nvPr>
        </p:nvSpPr>
        <p:spPr>
          <a:xfrm>
            <a:off x="8794994" y="2365553"/>
            <a:ext cx="2625481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年度费用公式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51"/>
            </p:custDataLst>
          </p:nvPr>
        </p:nvSpPr>
        <p:spPr>
          <a:xfrm>
            <a:off x="8794994" y="2640825"/>
            <a:ext cx="262548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年度费用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岗位标准×预计报销总时间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52"/>
            </p:custDataLst>
          </p:nvPr>
        </p:nvSpPr>
        <p:spPr>
          <a:xfrm>
            <a:off x="8337550" y="357441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rcRect l="-4074" t="-12593" r="-4074" b="-12593"/>
          <a:stretch>
            <a:fillRect/>
          </a:stretch>
        </p:blipFill>
        <p:spPr>
          <a:xfrm>
            <a:off x="8416290" y="3636010"/>
            <a:ext cx="185420" cy="21463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56"/>
            </p:custDataLst>
          </p:nvPr>
        </p:nvSpPr>
        <p:spPr>
          <a:xfrm>
            <a:off x="8794994" y="3560416"/>
            <a:ext cx="2625481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数组公式输入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57"/>
            </p:custDataLst>
          </p:nvPr>
        </p:nvSpPr>
        <p:spPr>
          <a:xfrm>
            <a:off x="8794994" y="3835689"/>
            <a:ext cx="1658617" cy="29718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选中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H4:H26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，输入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58"/>
            </p:custDataLst>
          </p:nvPr>
        </p:nvSpPr>
        <p:spPr>
          <a:xfrm>
            <a:off x="8794750" y="4163060"/>
            <a:ext cx="1593850" cy="312420"/>
          </a:xfrm>
          <a:custGeom>
            <a:avLst/>
            <a:gdLst>
              <a:gd name="sw" fmla="*/ 1 w 2509"/>
              <a:gd name="sh" fmla="*/ 1 h 491"/>
              <a:gd name="mins" fmla="min sw sh"/>
              <a:gd name="dsw" fmla="+- 0 sw mins"/>
              <a:gd name="dsh" fmla="+- 0 sh mins"/>
              <a:gd name="p0x0" fmla="*/ 90 w 2509"/>
              <a:gd name="p0y0" fmla="*/ 0 h 491"/>
              <a:gd name="p0x1" fmla="*/ 2419 w 2509"/>
              <a:gd name="p0y1" fmla="*/ 0 h 491"/>
              <a:gd name="p0x2" fmla="*/ 2469 w 2509"/>
              <a:gd name="p0y2" fmla="*/ 0 h 491"/>
              <a:gd name="p0x3" fmla="*/ 2509 w 2509"/>
              <a:gd name="p0y3" fmla="*/ 40 h 491"/>
              <a:gd name="p0x4" fmla="*/ 2509 w 2509"/>
              <a:gd name="p0y4" fmla="*/ 90 h 491"/>
              <a:gd name="p0x5" fmla="*/ 2509 w 2509"/>
              <a:gd name="p0y5" fmla="*/ 401 h 491"/>
              <a:gd name="p0x6" fmla="*/ 2509 w 2509"/>
              <a:gd name="p0y6" fmla="*/ 451 h 491"/>
              <a:gd name="p0x7" fmla="*/ 2469 w 2509"/>
              <a:gd name="p0y7" fmla="*/ 491 h 491"/>
              <a:gd name="p0x8" fmla="*/ 2419 w 2509"/>
              <a:gd name="p0y8" fmla="*/ 491 h 491"/>
              <a:gd name="p0x9" fmla="*/ 90 w 2509"/>
              <a:gd name="p0y9" fmla="*/ 491 h 491"/>
              <a:gd name="p0x10" fmla="*/ 40 w 2509"/>
              <a:gd name="p0y10" fmla="*/ 491 h 491"/>
              <a:gd name="p0x11" fmla="*/ 0 w 2509"/>
              <a:gd name="p0y11" fmla="*/ 451 h 491"/>
              <a:gd name="p0x12" fmla="*/ 0 w 2509"/>
              <a:gd name="p0y12" fmla="*/ 401 h 491"/>
              <a:gd name="p0x13" fmla="*/ 0 w 2509"/>
              <a:gd name="p0y13" fmla="*/ 90 h 491"/>
              <a:gd name="p0x14" fmla="*/ 0 w 2509"/>
              <a:gd name="p0y14" fmla="*/ 40 h 491"/>
              <a:gd name="p0x15" fmla="*/ 40 w 2509"/>
              <a:gd name="p0y15" fmla="*/ 0 h 491"/>
              <a:gd name="p0x16" fmla="*/ 90 w 2509"/>
              <a:gd name="p0y16" fmla="*/ 0 h 4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>
            <p:custDataLst>
              <p:tags r:id="rId59"/>
            </p:custDataLst>
          </p:nvPr>
        </p:nvSpPr>
        <p:spPr>
          <a:xfrm>
            <a:off x="8871194" y="4167131"/>
            <a:ext cx="161284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=D4:D26*G4:G26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60"/>
            </p:custDataLst>
          </p:nvPr>
        </p:nvSpPr>
        <p:spPr>
          <a:xfrm>
            <a:off x="10426894" y="4167131"/>
            <a:ext cx="514426" cy="29718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，按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61"/>
            </p:custDataLst>
          </p:nvPr>
        </p:nvSpPr>
        <p:spPr>
          <a:xfrm>
            <a:off x="8794750" y="4513580"/>
            <a:ext cx="1448435" cy="312420"/>
          </a:xfrm>
          <a:custGeom>
            <a:avLst/>
            <a:gdLst>
              <a:gd name="sw" fmla="*/ 1 w 2281"/>
              <a:gd name="sh" fmla="*/ 1 h 491"/>
              <a:gd name="mins" fmla="min sw sh"/>
              <a:gd name="dsw" fmla="+- 0 sw mins"/>
              <a:gd name="dsh" fmla="+- 0 sh mins"/>
              <a:gd name="p0x0" fmla="*/ 90 w 2281"/>
              <a:gd name="p0y0" fmla="*/ 0 h 491"/>
              <a:gd name="p0x1" fmla="*/ 2191 w 2281"/>
              <a:gd name="p0y1" fmla="*/ 0 h 491"/>
              <a:gd name="p0x2" fmla="*/ 2241 w 2281"/>
              <a:gd name="p0y2" fmla="*/ 0 h 491"/>
              <a:gd name="p0x3" fmla="*/ 2281 w 2281"/>
              <a:gd name="p0y3" fmla="*/ 40 h 491"/>
              <a:gd name="p0x4" fmla="*/ 2281 w 2281"/>
              <a:gd name="p0y4" fmla="*/ 90 h 491"/>
              <a:gd name="p0x5" fmla="*/ 2281 w 2281"/>
              <a:gd name="p0y5" fmla="*/ 401 h 491"/>
              <a:gd name="p0x6" fmla="*/ 2281 w 2281"/>
              <a:gd name="p0y6" fmla="*/ 451 h 491"/>
              <a:gd name="p0x7" fmla="*/ 2241 w 2281"/>
              <a:gd name="p0y7" fmla="*/ 491 h 491"/>
              <a:gd name="p0x8" fmla="*/ 2191 w 2281"/>
              <a:gd name="p0y8" fmla="*/ 491 h 491"/>
              <a:gd name="p0x9" fmla="*/ 90 w 2281"/>
              <a:gd name="p0y9" fmla="*/ 491 h 491"/>
              <a:gd name="p0x10" fmla="*/ 40 w 2281"/>
              <a:gd name="p0y10" fmla="*/ 491 h 491"/>
              <a:gd name="p0x11" fmla="*/ 0 w 2281"/>
              <a:gd name="p0y11" fmla="*/ 451 h 491"/>
              <a:gd name="p0x12" fmla="*/ 0 w 2281"/>
              <a:gd name="p0y12" fmla="*/ 401 h 491"/>
              <a:gd name="p0x13" fmla="*/ 0 w 2281"/>
              <a:gd name="p0y13" fmla="*/ 90 h 491"/>
              <a:gd name="p0x14" fmla="*/ 0 w 2281"/>
              <a:gd name="p0y14" fmla="*/ 40 h 491"/>
              <a:gd name="p0x15" fmla="*/ 40 w 2281"/>
              <a:gd name="p0y15" fmla="*/ 0 h 491"/>
              <a:gd name="p0x16" fmla="*/ 90 w 2281"/>
              <a:gd name="p0y16" fmla="*/ 0 h 4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62"/>
            </p:custDataLst>
          </p:nvPr>
        </p:nvSpPr>
        <p:spPr>
          <a:xfrm>
            <a:off x="8871194" y="4517622"/>
            <a:ext cx="1467822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Ctrl+Shift+Enter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63"/>
            </p:custDataLst>
          </p:nvPr>
        </p:nvSpPr>
        <p:spPr>
          <a:xfrm>
            <a:off x="10281866" y="4517622"/>
            <a:ext cx="1200226" cy="29718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生成数组公式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任意多边形 49"/>
          <p:cNvSpPr/>
          <p:nvPr>
            <p:custDataLst>
              <p:tags r:id="rId64"/>
            </p:custDataLst>
          </p:nvPr>
        </p:nvSpPr>
        <p:spPr>
          <a:xfrm>
            <a:off x="8337550" y="519620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>
            <p:custDataLst>
              <p:tags r:id="rId65"/>
            </p:custDataLst>
          </p:nvPr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rcRect l="-9048" t="-12593" r="-9048" b="-12593"/>
          <a:stretch>
            <a:fillRect/>
          </a:stretch>
        </p:blipFill>
        <p:spPr>
          <a:xfrm>
            <a:off x="8430260" y="5257800"/>
            <a:ext cx="157480" cy="214630"/>
          </a:xfrm>
          <a:prstGeom prst="rect">
            <a:avLst/>
          </a:prstGeom>
        </p:spPr>
      </p:pic>
      <p:sp>
        <p:nvSpPr>
          <p:cNvPr id="52" name="文本框 51"/>
          <p:cNvSpPr txBox="1"/>
          <p:nvPr>
            <p:custDataLst>
              <p:tags r:id="rId68"/>
            </p:custDataLst>
          </p:nvPr>
        </p:nvSpPr>
        <p:spPr>
          <a:xfrm>
            <a:off x="8794994" y="5181971"/>
            <a:ext cx="2625481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货币格式设置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69"/>
            </p:custDataLst>
          </p:nvPr>
        </p:nvSpPr>
        <p:spPr>
          <a:xfrm>
            <a:off x="8794994" y="5457244"/>
            <a:ext cx="262548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设置单元格格式为货币（￥），保留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位小数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实施步骤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381625" cy="571500"/>
          </a:xfrm>
          <a:custGeom>
            <a:avLst/>
            <a:gdLst>
              <a:gd name="sw" fmla="*/ 1 w 8475"/>
              <a:gd name="sh" fmla="*/ 1 h 900"/>
              <a:gd name="mins" fmla="min sw sh"/>
              <a:gd name="dsw" fmla="+- 0 sw mins"/>
              <a:gd name="dsh" fmla="+- 0 sh mins"/>
              <a:gd name="p0x0" fmla="*/ 300 w 8475"/>
              <a:gd name="p0y0" fmla="*/ 0 h 900"/>
              <a:gd name="p0x1" fmla="*/ 8175 w 8475"/>
              <a:gd name="p0y1" fmla="*/ 0 h 900"/>
              <a:gd name="p0x2" fmla="*/ 8340 w 8475"/>
              <a:gd name="p0y2" fmla="*/ 0 h 900"/>
              <a:gd name="p0x3" fmla="*/ 8475 w 8475"/>
              <a:gd name="p0y3" fmla="*/ 134 h 900"/>
              <a:gd name="p0x4" fmla="*/ 8475 w 8475"/>
              <a:gd name="p0y4" fmla="*/ 300 h 900"/>
              <a:gd name="p0x5" fmla="*/ 8475 w 8475"/>
              <a:gd name="p0y5" fmla="*/ 600 h 900"/>
              <a:gd name="p0x6" fmla="*/ 8475 w 8475"/>
              <a:gd name="p0y6" fmla="*/ 765 h 900"/>
              <a:gd name="p0x7" fmla="*/ 8340 w 8475"/>
              <a:gd name="p0y7" fmla="*/ 900 h 900"/>
              <a:gd name="p0x8" fmla="*/ 8175 w 8475"/>
              <a:gd name="p0y8" fmla="*/ 900 h 900"/>
              <a:gd name="p0x9" fmla="*/ 300 w 8475"/>
              <a:gd name="p0y9" fmla="*/ 900 h 900"/>
              <a:gd name="p0x10" fmla="*/ 134 w 8475"/>
              <a:gd name="p0y10" fmla="*/ 900 h 900"/>
              <a:gd name="p0x11" fmla="*/ 0 w 8475"/>
              <a:gd name="p0y11" fmla="*/ 765 h 900"/>
              <a:gd name="p0x12" fmla="*/ 0 w 8475"/>
              <a:gd name="p0y12" fmla="*/ 600 h 900"/>
              <a:gd name="p0x13" fmla="*/ 0 w 8475"/>
              <a:gd name="p0y13" fmla="*/ 300 h 900"/>
              <a:gd name="p0x14" fmla="*/ 0 w 8475"/>
              <a:gd name="p0y14" fmla="*/ 134 h 900"/>
              <a:gd name="p0x15" fmla="*/ 134 w 8475"/>
              <a:gd name="p0y15" fmla="*/ 0 h 900"/>
              <a:gd name="p0x16" fmla="*/ 300 w 8475"/>
              <a:gd name="p0y16" fmla="*/ 0 h 9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525" y="1212532"/>
            <a:ext cx="96656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endParaRPr lang="en-US" alt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286125" y="1269206"/>
            <a:ext cx="2667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计算预算总金额与人民币大写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1880870"/>
            <a:ext cx="5381625" cy="4591050"/>
          </a:xfrm>
          <a:custGeom>
            <a:avLst/>
            <a:gdLst>
              <a:gd name="sw" fmla="*/ 1 w 8475"/>
              <a:gd name="sh" fmla="*/ 1 h 7230"/>
              <a:gd name="mins" fmla="min sw sh"/>
              <a:gd name="dsw" fmla="+- 0 sw mins"/>
              <a:gd name="dsh" fmla="+- 0 sh mins"/>
              <a:gd name="p0x0" fmla="*/ 300 w 8475"/>
              <a:gd name="p0y0" fmla="*/ 0 h 7230"/>
              <a:gd name="p0x1" fmla="*/ 8175 w 8475"/>
              <a:gd name="p0y1" fmla="*/ 0 h 7230"/>
              <a:gd name="p0x2" fmla="*/ 8340 w 8475"/>
              <a:gd name="p0y2" fmla="*/ 0 h 7230"/>
              <a:gd name="p0x3" fmla="*/ 8475 w 8475"/>
              <a:gd name="p0y3" fmla="*/ 134 h 7230"/>
              <a:gd name="p0x4" fmla="*/ 8475 w 8475"/>
              <a:gd name="p0y4" fmla="*/ 300 h 7230"/>
              <a:gd name="p0x5" fmla="*/ 8475 w 8475"/>
              <a:gd name="p0y5" fmla="*/ 6930 h 7230"/>
              <a:gd name="p0x6" fmla="*/ 8475 w 8475"/>
              <a:gd name="p0y6" fmla="*/ 7095 h 7230"/>
              <a:gd name="p0x7" fmla="*/ 8340 w 8475"/>
              <a:gd name="p0y7" fmla="*/ 7230 h 7230"/>
              <a:gd name="p0x8" fmla="*/ 8175 w 8475"/>
              <a:gd name="p0y8" fmla="*/ 7230 h 7230"/>
              <a:gd name="p0x9" fmla="*/ 300 w 8475"/>
              <a:gd name="p0y9" fmla="*/ 7230 h 7230"/>
              <a:gd name="p0x10" fmla="*/ 134 w 8475"/>
              <a:gd name="p0y10" fmla="*/ 7230 h 7230"/>
              <a:gd name="p0x11" fmla="*/ 0 w 8475"/>
              <a:gd name="p0y11" fmla="*/ 7095 h 7230"/>
              <a:gd name="p0x12" fmla="*/ 0 w 8475"/>
              <a:gd name="p0y12" fmla="*/ 6930 h 7230"/>
              <a:gd name="p0x13" fmla="*/ 0 w 8475"/>
              <a:gd name="p0y13" fmla="*/ 300 h 7230"/>
              <a:gd name="p0x14" fmla="*/ 0 w 8475"/>
              <a:gd name="p0y14" fmla="*/ 134 h 7230"/>
              <a:gd name="p0x15" fmla="*/ 134 w 8475"/>
              <a:gd name="p0y15" fmla="*/ 0 h 7230"/>
              <a:gd name="p0x16" fmla="*/ 300 w 8475"/>
              <a:gd name="p0y16" fmla="*/ 0 h 72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71525" y="24263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887730" y="2506980"/>
            <a:ext cx="186055" cy="2527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43025" y="2411254"/>
            <a:ext cx="44196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SUM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求和公式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343025" y="2736056"/>
            <a:ext cx="44196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C2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单元格输入</a:t>
            </a:r>
            <a:r>
              <a:rPr sz="600">
                <a:highlight>
                  <a:srgbClr val="FFFFFF"/>
                </a:highlight>
              </a:rPr>
              <a:t> </a:t>
            </a:r>
            <a:r>
              <a:rPr sz="1500" b="1">
                <a:solidFill>
                  <a:srgbClr val="4769E6"/>
                </a:solidFill>
                <a:highlight>
                  <a:srgbClr val="FFFFFF"/>
                </a:highlight>
                <a:latin typeface="微软雅黑" panose="020B0503020204020204" charset="-122"/>
                <a:ea typeface="微软雅黑" panose="020B0503020204020204" charset="-122"/>
              </a:rPr>
              <a:t>=SUM(H4:H26)</a:t>
            </a:r>
            <a:r>
              <a:rPr sz="600">
                <a:highlight>
                  <a:srgbClr val="FFFFFF"/>
                </a:highlight>
              </a:rPr>
              <a:t> 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，自动计算总金额并应用货币格式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37096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871220" y="3790950"/>
            <a:ext cx="219075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343025" y="3694747"/>
            <a:ext cx="44196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选择性粘贴数值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1343025" y="4019550"/>
            <a:ext cx="44196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复制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C2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单元格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右键选择性粘贴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</a:t>
            </a:r>
            <a:r>
              <a:rPr sz="600">
                <a:highlight>
                  <a:srgbClr val="EAEDFC"/>
                </a:highlight>
              </a:rPr>
              <a:t> </a:t>
            </a:r>
            <a:r>
              <a:rPr lang="en-US" sz="1500" b="1">
                <a:solidFill>
                  <a:srgbClr val="2A4696"/>
                </a:solidFill>
                <a:highlight>
                  <a:srgbClr val="EAEDFC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2A4696"/>
                </a:solidFill>
                <a:highlight>
                  <a:srgbClr val="EAEDFC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数值</a:t>
            </a:r>
            <a:r>
              <a:rPr lang="en-US" altLang="zh-CN" sz="1500" b="1">
                <a:solidFill>
                  <a:srgbClr val="2A4696"/>
                </a:solidFill>
                <a:highlight>
                  <a:srgbClr val="EAEDFC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600">
                <a:highlight>
                  <a:srgbClr val="EAEDFC"/>
                </a:highlight>
              </a:rPr>
              <a:t> 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粘贴到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F2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，去除公式保留结果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771525" y="49930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7451" t="-10152" r="-7451" b="-10152"/>
          <a:stretch>
            <a:fillRect/>
          </a:stretch>
        </p:blipFill>
        <p:spPr>
          <a:xfrm>
            <a:off x="887730" y="5074285"/>
            <a:ext cx="186055" cy="252095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1343025" y="4978241"/>
            <a:ext cx="44196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人民币大写格式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343025" y="5303044"/>
            <a:ext cx="39788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选中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F2→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设置单元格格式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sz="600">
                <a:highlight>
                  <a:srgbClr val="EAEDFC"/>
                </a:highlight>
              </a:rPr>
              <a:t> </a:t>
            </a:r>
            <a:r>
              <a:rPr lang="en-US" sz="1500" b="1">
                <a:solidFill>
                  <a:srgbClr val="2A4696"/>
                </a:solidFill>
                <a:highlight>
                  <a:srgbClr val="EAEDFC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2A4696"/>
                </a:solidFill>
                <a:highlight>
                  <a:srgbClr val="EAEDFC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特殊</a:t>
            </a:r>
            <a:r>
              <a:rPr lang="en-US" altLang="zh-CN" sz="1500" b="1">
                <a:solidFill>
                  <a:srgbClr val="2A4696"/>
                </a:solidFill>
                <a:highlight>
                  <a:srgbClr val="EAEDFC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600">
                <a:highlight>
                  <a:srgbClr val="EAEDFC"/>
                </a:highlight>
              </a:rPr>
              <a:t> 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</a:t>
            </a:r>
            <a:r>
              <a:rPr sz="600">
                <a:highlight>
                  <a:srgbClr val="EAEDFC"/>
                </a:highlight>
              </a:rPr>
              <a:t> </a:t>
            </a:r>
            <a:r>
              <a:rPr lang="en-US" sz="1500" b="1">
                <a:solidFill>
                  <a:srgbClr val="2A4696"/>
                </a:solidFill>
                <a:highlight>
                  <a:srgbClr val="EAEDFC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2A4696"/>
                </a:solidFill>
                <a:highlight>
                  <a:srgbClr val="EAEDFC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人民币大写</a:t>
            </a:r>
            <a:r>
              <a:rPr lang="en-US" altLang="zh-CN" sz="1500" b="1">
                <a:solidFill>
                  <a:srgbClr val="2A4696"/>
                </a:solidFill>
                <a:highlight>
                  <a:srgbClr val="EAEDFC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2A4696"/>
              </a:solidFill>
              <a:highlight>
                <a:srgbClr val="EAEDFC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6233795" y="1109345"/>
            <a:ext cx="5381625" cy="571500"/>
          </a:xfrm>
          <a:custGeom>
            <a:avLst/>
            <a:gdLst>
              <a:gd name="sw" fmla="*/ 1 w 8475"/>
              <a:gd name="sh" fmla="*/ 1 h 900"/>
              <a:gd name="mins" fmla="min sw sh"/>
              <a:gd name="dsw" fmla="+- 0 sw mins"/>
              <a:gd name="dsh" fmla="+- 0 sh mins"/>
              <a:gd name="p0x0" fmla="*/ 300 w 8475"/>
              <a:gd name="p0y0" fmla="*/ 0 h 900"/>
              <a:gd name="p0x1" fmla="*/ 8175 w 8475"/>
              <a:gd name="p0y1" fmla="*/ 0 h 900"/>
              <a:gd name="p0x2" fmla="*/ 8340 w 8475"/>
              <a:gd name="p0y2" fmla="*/ 0 h 900"/>
              <a:gd name="p0x3" fmla="*/ 8475 w 8475"/>
              <a:gd name="p0y3" fmla="*/ 134 h 900"/>
              <a:gd name="p0x4" fmla="*/ 8475 w 8475"/>
              <a:gd name="p0y4" fmla="*/ 300 h 900"/>
              <a:gd name="p0x5" fmla="*/ 8475 w 8475"/>
              <a:gd name="p0y5" fmla="*/ 600 h 900"/>
              <a:gd name="p0x6" fmla="*/ 8475 w 8475"/>
              <a:gd name="p0y6" fmla="*/ 765 h 900"/>
              <a:gd name="p0x7" fmla="*/ 8340 w 8475"/>
              <a:gd name="p0y7" fmla="*/ 900 h 900"/>
              <a:gd name="p0x8" fmla="*/ 8175 w 8475"/>
              <a:gd name="p0y8" fmla="*/ 900 h 900"/>
              <a:gd name="p0x9" fmla="*/ 300 w 8475"/>
              <a:gd name="p0y9" fmla="*/ 900 h 900"/>
              <a:gd name="p0x10" fmla="*/ 134 w 8475"/>
              <a:gd name="p0y10" fmla="*/ 900 h 900"/>
              <a:gd name="p0x11" fmla="*/ 0 w 8475"/>
              <a:gd name="p0y11" fmla="*/ 765 h 900"/>
              <a:gd name="p0x12" fmla="*/ 0 w 8475"/>
              <a:gd name="p0y12" fmla="*/ 600 h 900"/>
              <a:gd name="p0x13" fmla="*/ 0 w 8475"/>
              <a:gd name="p0y13" fmla="*/ 300 h 900"/>
              <a:gd name="p0x14" fmla="*/ 0 w 8475"/>
              <a:gd name="p0y14" fmla="*/ 134 h 900"/>
              <a:gd name="p0x15" fmla="*/ 134 w 8475"/>
              <a:gd name="p0y15" fmla="*/ 0 h 900"/>
              <a:gd name="p0x16" fmla="*/ 300 w 8475"/>
              <a:gd name="p0y16" fmla="*/ 0 h 9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6429375" y="1212532"/>
            <a:ext cx="96656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endParaRPr lang="en-US" alt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10086975" y="1269206"/>
            <a:ext cx="1524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条件格式与美化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6233795" y="1880870"/>
            <a:ext cx="5381625" cy="4591050"/>
          </a:xfrm>
          <a:custGeom>
            <a:avLst/>
            <a:gdLst>
              <a:gd name="sw" fmla="*/ 1 w 8475"/>
              <a:gd name="sh" fmla="*/ 1 h 7230"/>
              <a:gd name="mins" fmla="min sw sh"/>
              <a:gd name="dsw" fmla="+- 0 sw mins"/>
              <a:gd name="dsh" fmla="+- 0 sh mins"/>
              <a:gd name="p0x0" fmla="*/ 300 w 8475"/>
              <a:gd name="p0y0" fmla="*/ 0 h 7230"/>
              <a:gd name="p0x1" fmla="*/ 8175 w 8475"/>
              <a:gd name="p0y1" fmla="*/ 0 h 7230"/>
              <a:gd name="p0x2" fmla="*/ 8340 w 8475"/>
              <a:gd name="p0y2" fmla="*/ 0 h 7230"/>
              <a:gd name="p0x3" fmla="*/ 8475 w 8475"/>
              <a:gd name="p0y3" fmla="*/ 134 h 7230"/>
              <a:gd name="p0x4" fmla="*/ 8475 w 8475"/>
              <a:gd name="p0y4" fmla="*/ 300 h 7230"/>
              <a:gd name="p0x5" fmla="*/ 8475 w 8475"/>
              <a:gd name="p0y5" fmla="*/ 6930 h 7230"/>
              <a:gd name="p0x6" fmla="*/ 8475 w 8475"/>
              <a:gd name="p0y6" fmla="*/ 7095 h 7230"/>
              <a:gd name="p0x7" fmla="*/ 8340 w 8475"/>
              <a:gd name="p0y7" fmla="*/ 7230 h 7230"/>
              <a:gd name="p0x8" fmla="*/ 8175 w 8475"/>
              <a:gd name="p0y8" fmla="*/ 7230 h 7230"/>
              <a:gd name="p0x9" fmla="*/ 300 w 8475"/>
              <a:gd name="p0y9" fmla="*/ 7230 h 7230"/>
              <a:gd name="p0x10" fmla="*/ 134 w 8475"/>
              <a:gd name="p0y10" fmla="*/ 7230 h 7230"/>
              <a:gd name="p0x11" fmla="*/ 0 w 8475"/>
              <a:gd name="p0y11" fmla="*/ 7095 h 7230"/>
              <a:gd name="p0x12" fmla="*/ 0 w 8475"/>
              <a:gd name="p0y12" fmla="*/ 6930 h 7230"/>
              <a:gd name="p0x13" fmla="*/ 0 w 8475"/>
              <a:gd name="p0y13" fmla="*/ 300 h 7230"/>
              <a:gd name="p0x14" fmla="*/ 0 w 8475"/>
              <a:gd name="p0y14" fmla="*/ 134 h 7230"/>
              <a:gd name="p0x15" fmla="*/ 134 w 8475"/>
              <a:gd name="p0y15" fmla="*/ 0 h 7230"/>
              <a:gd name="p0x16" fmla="*/ 300 w 8475"/>
              <a:gd name="p0y16" fmla="*/ 0 h 72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6429375" y="24263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6515100" y="2506980"/>
            <a:ext cx="247650" cy="25273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7000875" y="2411254"/>
            <a:ext cx="44196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数据条可视化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7000875" y="2736056"/>
            <a:ext cx="44196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选中</a:t>
            </a:r>
            <a:r>
              <a:rPr sz="600">
                <a:highlight>
                  <a:srgbClr val="FFFFFF"/>
                </a:highlight>
              </a:rPr>
              <a:t> </a:t>
            </a:r>
            <a:r>
              <a:rPr sz="1500" b="1">
                <a:solidFill>
                  <a:srgbClr val="4769E6"/>
                </a:solidFill>
                <a:highlight>
                  <a:srgbClr val="FFFFFF"/>
                </a:highlight>
                <a:latin typeface="微软雅黑" panose="020B0503020204020204" charset="-122"/>
                <a:ea typeface="微软雅黑" panose="020B0503020204020204" charset="-122"/>
              </a:rPr>
              <a:t>G4:G26</a:t>
            </a:r>
            <a:r>
              <a:rPr sz="600">
                <a:highlight>
                  <a:srgbClr val="FFFFFF"/>
                </a:highlight>
              </a:rPr>
              <a:t> 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（预计报销总时间列）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条件格式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数据条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选择样式，直观展示时间长短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6429375" y="37096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6497955" y="3790950"/>
            <a:ext cx="281305" cy="252095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8"/>
            </p:custDataLst>
          </p:nvPr>
        </p:nvSpPr>
        <p:spPr>
          <a:xfrm>
            <a:off x="7000875" y="3694747"/>
            <a:ext cx="44196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突出显示高费用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9"/>
            </p:custDataLst>
          </p:nvPr>
        </p:nvSpPr>
        <p:spPr>
          <a:xfrm>
            <a:off x="7000875" y="4019550"/>
            <a:ext cx="428133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选中</a:t>
            </a:r>
            <a:r>
              <a:rPr sz="600">
                <a:highlight>
                  <a:srgbClr val="FFFFFF"/>
                </a:highlight>
              </a:rPr>
              <a:t> </a:t>
            </a:r>
            <a:r>
              <a:rPr sz="1500" b="1">
                <a:solidFill>
                  <a:srgbClr val="4769E6"/>
                </a:solidFill>
                <a:highlight>
                  <a:srgbClr val="FFFFFF"/>
                </a:highlight>
                <a:latin typeface="微软雅黑" panose="020B0503020204020204" charset="-122"/>
                <a:ea typeface="微软雅黑" panose="020B0503020204020204" charset="-122"/>
              </a:rPr>
              <a:t>H4:H26</a:t>
            </a:r>
            <a:r>
              <a:rPr sz="600">
                <a:highlight>
                  <a:srgbClr val="FFFFFF"/>
                </a:highlight>
              </a:rPr>
              <a:t> 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（年度费用列）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条件格式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突出显示单元格规则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sz="600">
                <a:highlight>
                  <a:srgbClr val="E8F5ED"/>
                </a:highlight>
              </a:rPr>
              <a:t> </a:t>
            </a:r>
            <a:r>
              <a:rPr sz="1500" b="1">
                <a:solidFill>
                  <a:srgbClr val="1F5A3F"/>
                </a:solidFill>
                <a:highlight>
                  <a:srgbClr val="E8F5ED"/>
                </a:highlight>
                <a:latin typeface="微软雅黑" panose="020B0503020204020204" charset="-122"/>
                <a:ea typeface="微软雅黑" panose="020B0503020204020204" charset="-122"/>
              </a:rPr>
              <a:t>≥10000</a:t>
            </a:r>
            <a:r>
              <a:rPr sz="600">
                <a:highlight>
                  <a:srgbClr val="E8F5ED"/>
                </a:highlight>
              </a:rPr>
              <a:t> 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填充</a:t>
            </a:r>
            <a:r>
              <a:rPr sz="600">
                <a:highlight>
                  <a:srgbClr val="3E9B6F"/>
                </a:highlight>
              </a:rPr>
              <a:t> </a:t>
            </a:r>
            <a:r>
              <a:rPr sz="1500" b="1">
                <a:solidFill>
                  <a:srgbClr val="FFFFFF"/>
                </a:solidFill>
                <a:highlight>
                  <a:srgbClr val="3E9B6F"/>
                </a:highlight>
                <a:latin typeface="微软雅黑" panose="020B0503020204020204" charset="-122"/>
                <a:ea typeface="微软雅黑" panose="020B0503020204020204" charset="-122"/>
              </a:rPr>
              <a:t>绿色</a:t>
            </a:r>
            <a:endParaRPr sz="1500" b="1">
              <a:solidFill>
                <a:srgbClr val="FFFFFF"/>
              </a:solidFill>
              <a:highlight>
                <a:srgbClr val="3E9B6F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0"/>
            </p:custDataLst>
          </p:nvPr>
        </p:nvSpPr>
        <p:spPr>
          <a:xfrm>
            <a:off x="6429375" y="49930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6515100" y="5074285"/>
            <a:ext cx="247650" cy="25209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4"/>
            </p:custDataLst>
          </p:nvPr>
        </p:nvSpPr>
        <p:spPr>
          <a:xfrm>
            <a:off x="7000875" y="4978241"/>
            <a:ext cx="44196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标题行底纹美化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5"/>
            </p:custDataLst>
          </p:nvPr>
        </p:nvSpPr>
        <p:spPr>
          <a:xfrm>
            <a:off x="7000875" y="5303044"/>
            <a:ext cx="44196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选中</a:t>
            </a:r>
            <a:r>
              <a:rPr sz="600">
                <a:highlight>
                  <a:srgbClr val="FFFFFF"/>
                </a:highlight>
              </a:rPr>
              <a:t> </a:t>
            </a:r>
            <a:r>
              <a:rPr sz="1500" b="1">
                <a:solidFill>
                  <a:srgbClr val="4769E6"/>
                </a:solidFill>
                <a:highlight>
                  <a:srgbClr val="FFFFFF"/>
                </a:highlight>
                <a:latin typeface="微软雅黑" panose="020B0503020204020204" charset="-122"/>
                <a:ea typeface="微软雅黑" panose="020B0503020204020204" charset="-122"/>
              </a:rPr>
              <a:t>A3:I3</a:t>
            </a:r>
            <a:r>
              <a:rPr sz="600">
                <a:highlight>
                  <a:srgbClr val="FFFFFF"/>
                </a:highlight>
              </a:rPr>
              <a:t> 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（标题行）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填充颜色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</a:t>
            </a:r>
            <a:r>
              <a:rPr sz="600">
                <a:highlight>
                  <a:srgbClr val="EEF5FF"/>
                </a:highlight>
              </a:rPr>
              <a:t> </a:t>
            </a:r>
            <a:r>
              <a:rPr sz="1500" b="1">
                <a:solidFill>
                  <a:srgbClr val="EEF5FF"/>
                </a:solidFill>
                <a:highlight>
                  <a:srgbClr val="EEF5FF"/>
                </a:highlight>
                <a:latin typeface="微软雅黑" panose="020B0503020204020204" charset="-122"/>
                <a:ea typeface="微软雅黑" panose="020B0503020204020204" charset="-122"/>
              </a:rPr>
              <a:t>灰色</a:t>
            </a:r>
            <a:r>
              <a:rPr sz="600">
                <a:highlight>
                  <a:srgbClr val="EEF5FF"/>
                </a:highlight>
              </a:rPr>
              <a:t> 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，增强表格层次感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小结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557633" y="1366809"/>
            <a:ext cx="1256710" cy="74390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8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项</a:t>
            </a:r>
            <a:endParaRPr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452486" y="2116407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工作表管理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367508" y="1366809"/>
            <a:ext cx="1256709" cy="74390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8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种</a:t>
            </a:r>
            <a:endParaRPr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262361" y="2116407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数据有效性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177383" y="1366809"/>
            <a:ext cx="1256709" cy="74390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8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类</a:t>
            </a:r>
            <a:endParaRPr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157962" y="2116407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条件格式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9987258" y="1366809"/>
            <a:ext cx="1256709" cy="74390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8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种</a:t>
            </a:r>
            <a:endParaRPr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9967837" y="2116407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公式引用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575945" y="2880995"/>
            <a:ext cx="5419725" cy="1310005"/>
          </a:xfrm>
          <a:custGeom>
            <a:avLst/>
            <a:gdLst>
              <a:gd name="sw" fmla="*/ 1 w 8535"/>
              <a:gd name="sh" fmla="*/ 1 h 2062"/>
              <a:gd name="mins" fmla="min sw sh"/>
              <a:gd name="dsw" fmla="+- 0 sw mins"/>
              <a:gd name="dsh" fmla="+- 0 sh mins"/>
              <a:gd name="p0x0" fmla="*/ 300 w 8535"/>
              <a:gd name="p0y0" fmla="*/ 0 h 2062"/>
              <a:gd name="p0x1" fmla="*/ 8235 w 8535"/>
              <a:gd name="p0y1" fmla="*/ 0 h 2062"/>
              <a:gd name="p0x2" fmla="*/ 8400 w 8535"/>
              <a:gd name="p0y2" fmla="*/ 0 h 2062"/>
              <a:gd name="p0x3" fmla="*/ 8535 w 8535"/>
              <a:gd name="p0y3" fmla="*/ 134 h 2062"/>
              <a:gd name="p0x4" fmla="*/ 8535 w 8535"/>
              <a:gd name="p0y4" fmla="*/ 300 h 2062"/>
              <a:gd name="p0x5" fmla="*/ 8535 w 8535"/>
              <a:gd name="p0y5" fmla="*/ 1762 h 2062"/>
              <a:gd name="p0x6" fmla="*/ 8535 w 8535"/>
              <a:gd name="p0y6" fmla="*/ 1928 h 2062"/>
              <a:gd name="p0x7" fmla="*/ 8400 w 8535"/>
              <a:gd name="p0y7" fmla="*/ 2062 h 2062"/>
              <a:gd name="p0x8" fmla="*/ 8235 w 8535"/>
              <a:gd name="p0y8" fmla="*/ 2062 h 2062"/>
              <a:gd name="p0x9" fmla="*/ 300 w 8535"/>
              <a:gd name="p0y9" fmla="*/ 2062 h 2062"/>
              <a:gd name="p0x10" fmla="*/ 134 w 8535"/>
              <a:gd name="p0y10" fmla="*/ 2062 h 2062"/>
              <a:gd name="p0x11" fmla="*/ 0 w 8535"/>
              <a:gd name="p0y11" fmla="*/ 1928 h 2062"/>
              <a:gd name="p0x12" fmla="*/ 0 w 8535"/>
              <a:gd name="p0y12" fmla="*/ 1762 h 2062"/>
              <a:gd name="p0x13" fmla="*/ 0 w 8535"/>
              <a:gd name="p0y13" fmla="*/ 300 h 2062"/>
              <a:gd name="p0x14" fmla="*/ 0 w 8535"/>
              <a:gd name="p0y14" fmla="*/ 134 h 2062"/>
              <a:gd name="p0x15" fmla="*/ 134 w 8535"/>
              <a:gd name="p0y15" fmla="*/ 0 h 2062"/>
              <a:gd name="p0x16" fmla="*/ 300 w 8535"/>
              <a:gd name="p0y16" fmla="*/ 0 h 206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771525" y="31165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871220" y="3197860"/>
            <a:ext cx="219075" cy="25209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1304925" y="3168491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工作表管理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771525" y="3636169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掌握工作表管理、行列操作、单元格格式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6195695" y="2880995"/>
            <a:ext cx="5419725" cy="1310005"/>
          </a:xfrm>
          <a:custGeom>
            <a:avLst/>
            <a:gdLst>
              <a:gd name="sw" fmla="*/ 1 w 8535"/>
              <a:gd name="sh" fmla="*/ 1 h 2062"/>
              <a:gd name="mins" fmla="min sw sh"/>
              <a:gd name="dsw" fmla="+- 0 sw mins"/>
              <a:gd name="dsh" fmla="+- 0 sh mins"/>
              <a:gd name="p0x0" fmla="*/ 300 w 8535"/>
              <a:gd name="p0y0" fmla="*/ 0 h 2062"/>
              <a:gd name="p0x1" fmla="*/ 8235 w 8535"/>
              <a:gd name="p0y1" fmla="*/ 0 h 2062"/>
              <a:gd name="p0x2" fmla="*/ 8400 w 8535"/>
              <a:gd name="p0y2" fmla="*/ 0 h 2062"/>
              <a:gd name="p0x3" fmla="*/ 8535 w 8535"/>
              <a:gd name="p0y3" fmla="*/ 134 h 2062"/>
              <a:gd name="p0x4" fmla="*/ 8535 w 8535"/>
              <a:gd name="p0y4" fmla="*/ 300 h 2062"/>
              <a:gd name="p0x5" fmla="*/ 8535 w 8535"/>
              <a:gd name="p0y5" fmla="*/ 1762 h 2062"/>
              <a:gd name="p0x6" fmla="*/ 8535 w 8535"/>
              <a:gd name="p0y6" fmla="*/ 1928 h 2062"/>
              <a:gd name="p0x7" fmla="*/ 8400 w 8535"/>
              <a:gd name="p0y7" fmla="*/ 2062 h 2062"/>
              <a:gd name="p0x8" fmla="*/ 8235 w 8535"/>
              <a:gd name="p0y8" fmla="*/ 2062 h 2062"/>
              <a:gd name="p0x9" fmla="*/ 300 w 8535"/>
              <a:gd name="p0y9" fmla="*/ 2062 h 2062"/>
              <a:gd name="p0x10" fmla="*/ 134 w 8535"/>
              <a:gd name="p0y10" fmla="*/ 2062 h 2062"/>
              <a:gd name="p0x11" fmla="*/ 0 w 8535"/>
              <a:gd name="p0y11" fmla="*/ 1928 h 2062"/>
              <a:gd name="p0x12" fmla="*/ 0 w 8535"/>
              <a:gd name="p0y12" fmla="*/ 1762 h 2062"/>
              <a:gd name="p0x13" fmla="*/ 0 w 8535"/>
              <a:gd name="p0y13" fmla="*/ 300 h 2062"/>
              <a:gd name="p0x14" fmla="*/ 0 w 8535"/>
              <a:gd name="p0y14" fmla="*/ 134 h 2062"/>
              <a:gd name="p0x15" fmla="*/ 134 w 8535"/>
              <a:gd name="p0y15" fmla="*/ 0 h 2062"/>
              <a:gd name="p0x16" fmla="*/ 300 w 8535"/>
              <a:gd name="p0y16" fmla="*/ 0 h 206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6391275" y="31165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4259" t="-10152" r="-4259" b="-10152"/>
          <a:stretch>
            <a:fillRect/>
          </a:stretch>
        </p:blipFill>
        <p:spPr>
          <a:xfrm>
            <a:off x="6507480" y="3197860"/>
            <a:ext cx="186055" cy="25209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6924675" y="3168491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数据有效性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6391275" y="3636169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数据有效性提升录入准确性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575945" y="4391025"/>
            <a:ext cx="5419725" cy="1309370"/>
          </a:xfrm>
          <a:custGeom>
            <a:avLst/>
            <a:gdLst>
              <a:gd name="sw" fmla="*/ 1 w 8535"/>
              <a:gd name="sh" fmla="*/ 1 h 2062"/>
              <a:gd name="mins" fmla="min sw sh"/>
              <a:gd name="dsw" fmla="+- 0 sw mins"/>
              <a:gd name="dsh" fmla="+- 0 sh mins"/>
              <a:gd name="p0x0" fmla="*/ 300 w 8535"/>
              <a:gd name="p0y0" fmla="*/ 0 h 2062"/>
              <a:gd name="p0x1" fmla="*/ 8235 w 8535"/>
              <a:gd name="p0y1" fmla="*/ 0 h 2062"/>
              <a:gd name="p0x2" fmla="*/ 8400 w 8535"/>
              <a:gd name="p0y2" fmla="*/ 0 h 2062"/>
              <a:gd name="p0x3" fmla="*/ 8535 w 8535"/>
              <a:gd name="p0y3" fmla="*/ 134 h 2062"/>
              <a:gd name="p0x4" fmla="*/ 8535 w 8535"/>
              <a:gd name="p0y4" fmla="*/ 300 h 2062"/>
              <a:gd name="p0x5" fmla="*/ 8535 w 8535"/>
              <a:gd name="p0y5" fmla="*/ 1762 h 2062"/>
              <a:gd name="p0x6" fmla="*/ 8535 w 8535"/>
              <a:gd name="p0y6" fmla="*/ 1928 h 2062"/>
              <a:gd name="p0x7" fmla="*/ 8400 w 8535"/>
              <a:gd name="p0y7" fmla="*/ 2062 h 2062"/>
              <a:gd name="p0x8" fmla="*/ 8235 w 8535"/>
              <a:gd name="p0y8" fmla="*/ 2062 h 2062"/>
              <a:gd name="p0x9" fmla="*/ 300 w 8535"/>
              <a:gd name="p0y9" fmla="*/ 2062 h 2062"/>
              <a:gd name="p0x10" fmla="*/ 134 w 8535"/>
              <a:gd name="p0y10" fmla="*/ 2062 h 2062"/>
              <a:gd name="p0x11" fmla="*/ 0 w 8535"/>
              <a:gd name="p0y11" fmla="*/ 1928 h 2062"/>
              <a:gd name="p0x12" fmla="*/ 0 w 8535"/>
              <a:gd name="p0y12" fmla="*/ 1762 h 2062"/>
              <a:gd name="p0x13" fmla="*/ 0 w 8535"/>
              <a:gd name="p0y13" fmla="*/ 300 h 2062"/>
              <a:gd name="p0x14" fmla="*/ 0 w 8535"/>
              <a:gd name="p0y14" fmla="*/ 134 h 2062"/>
              <a:gd name="p0x15" fmla="*/ 134 w 8535"/>
              <a:gd name="p0y15" fmla="*/ 0 h 2062"/>
              <a:gd name="p0x16" fmla="*/ 300 w 8535"/>
              <a:gd name="p0y16" fmla="*/ 0 h 206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5"/>
            </p:custDataLst>
          </p:nvPr>
        </p:nvSpPr>
        <p:spPr>
          <a:xfrm>
            <a:off x="771525" y="46266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4707255"/>
            <a:ext cx="247650" cy="2527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1304925" y="4678204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条件格式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0"/>
            </p:custDataLst>
          </p:nvPr>
        </p:nvSpPr>
        <p:spPr>
          <a:xfrm>
            <a:off x="771525" y="5145881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条件格式让数据一目了然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1"/>
            </p:custDataLst>
          </p:nvPr>
        </p:nvSpPr>
        <p:spPr>
          <a:xfrm>
            <a:off x="6195695" y="4391025"/>
            <a:ext cx="5419725" cy="1309370"/>
          </a:xfrm>
          <a:custGeom>
            <a:avLst/>
            <a:gdLst>
              <a:gd name="sw" fmla="*/ 1 w 8535"/>
              <a:gd name="sh" fmla="*/ 1 h 2062"/>
              <a:gd name="mins" fmla="min sw sh"/>
              <a:gd name="dsw" fmla="+- 0 sw mins"/>
              <a:gd name="dsh" fmla="+- 0 sh mins"/>
              <a:gd name="p0x0" fmla="*/ 300 w 8535"/>
              <a:gd name="p0y0" fmla="*/ 0 h 2062"/>
              <a:gd name="p0x1" fmla="*/ 8235 w 8535"/>
              <a:gd name="p0y1" fmla="*/ 0 h 2062"/>
              <a:gd name="p0x2" fmla="*/ 8400 w 8535"/>
              <a:gd name="p0y2" fmla="*/ 0 h 2062"/>
              <a:gd name="p0x3" fmla="*/ 8535 w 8535"/>
              <a:gd name="p0y3" fmla="*/ 134 h 2062"/>
              <a:gd name="p0x4" fmla="*/ 8535 w 8535"/>
              <a:gd name="p0y4" fmla="*/ 300 h 2062"/>
              <a:gd name="p0x5" fmla="*/ 8535 w 8535"/>
              <a:gd name="p0y5" fmla="*/ 1762 h 2062"/>
              <a:gd name="p0x6" fmla="*/ 8535 w 8535"/>
              <a:gd name="p0y6" fmla="*/ 1928 h 2062"/>
              <a:gd name="p0x7" fmla="*/ 8400 w 8535"/>
              <a:gd name="p0y7" fmla="*/ 2062 h 2062"/>
              <a:gd name="p0x8" fmla="*/ 8235 w 8535"/>
              <a:gd name="p0y8" fmla="*/ 2062 h 2062"/>
              <a:gd name="p0x9" fmla="*/ 300 w 8535"/>
              <a:gd name="p0y9" fmla="*/ 2062 h 2062"/>
              <a:gd name="p0x10" fmla="*/ 134 w 8535"/>
              <a:gd name="p0y10" fmla="*/ 2062 h 2062"/>
              <a:gd name="p0x11" fmla="*/ 0 w 8535"/>
              <a:gd name="p0y11" fmla="*/ 1928 h 2062"/>
              <a:gd name="p0x12" fmla="*/ 0 w 8535"/>
              <a:gd name="p0y12" fmla="*/ 1762 h 2062"/>
              <a:gd name="p0x13" fmla="*/ 0 w 8535"/>
              <a:gd name="p0y13" fmla="*/ 300 h 2062"/>
              <a:gd name="p0x14" fmla="*/ 0 w 8535"/>
              <a:gd name="p0y14" fmla="*/ 134 h 2062"/>
              <a:gd name="p0x15" fmla="*/ 134 w 8535"/>
              <a:gd name="p0y15" fmla="*/ 0 h 2062"/>
              <a:gd name="p0x16" fmla="*/ 300 w 8535"/>
              <a:gd name="p0y16" fmla="*/ 0 h 206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32"/>
            </p:custDataLst>
          </p:nvPr>
        </p:nvSpPr>
        <p:spPr>
          <a:xfrm>
            <a:off x="6391275" y="46266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6507480" y="4707255"/>
            <a:ext cx="186055" cy="25273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6"/>
            </p:custDataLst>
          </p:nvPr>
        </p:nvSpPr>
        <p:spPr>
          <a:xfrm>
            <a:off x="6924675" y="4678204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公式与引用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6391275" y="5145881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公式、数组公式、引用方式实现自动计算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8"/>
            </p:custDataLst>
          </p:nvPr>
        </p:nvSpPr>
        <p:spPr>
          <a:xfrm>
            <a:off x="575945" y="5900420"/>
            <a:ext cx="11039475" cy="571500"/>
          </a:xfrm>
          <a:custGeom>
            <a:avLst/>
            <a:gdLst>
              <a:gd name="sw" fmla="*/ 1 w 17385"/>
              <a:gd name="sh" fmla="*/ 1 h 900"/>
              <a:gd name="mins" fmla="min sw sh"/>
              <a:gd name="dsw" fmla="+- 0 sw mins"/>
              <a:gd name="dsh" fmla="+- 0 sh mins"/>
              <a:gd name="p0x0" fmla="*/ 300 w 17385"/>
              <a:gd name="p0y0" fmla="*/ 0 h 900"/>
              <a:gd name="p0x1" fmla="*/ 17085 w 17385"/>
              <a:gd name="p0y1" fmla="*/ 0 h 900"/>
              <a:gd name="p0x2" fmla="*/ 17250 w 17385"/>
              <a:gd name="p0y2" fmla="*/ 0 h 900"/>
              <a:gd name="p0x3" fmla="*/ 17385 w 17385"/>
              <a:gd name="p0y3" fmla="*/ 134 h 900"/>
              <a:gd name="p0x4" fmla="*/ 17385 w 17385"/>
              <a:gd name="p0y4" fmla="*/ 300 h 900"/>
              <a:gd name="p0x5" fmla="*/ 17385 w 17385"/>
              <a:gd name="p0y5" fmla="*/ 600 h 900"/>
              <a:gd name="p0x6" fmla="*/ 17385 w 17385"/>
              <a:gd name="p0y6" fmla="*/ 765 h 900"/>
              <a:gd name="p0x7" fmla="*/ 17250 w 17385"/>
              <a:gd name="p0y7" fmla="*/ 900 h 900"/>
              <a:gd name="p0x8" fmla="*/ 17085 w 17385"/>
              <a:gd name="p0y8" fmla="*/ 900 h 900"/>
              <a:gd name="p0x9" fmla="*/ 300 w 17385"/>
              <a:gd name="p0y9" fmla="*/ 900 h 900"/>
              <a:gd name="p0x10" fmla="*/ 134 w 17385"/>
              <a:gd name="p0y10" fmla="*/ 900 h 900"/>
              <a:gd name="p0x11" fmla="*/ 0 w 17385"/>
              <a:gd name="p0y11" fmla="*/ 765 h 900"/>
              <a:gd name="p0x12" fmla="*/ 0 w 17385"/>
              <a:gd name="p0y12" fmla="*/ 600 h 900"/>
              <a:gd name="p0x13" fmla="*/ 0 w 17385"/>
              <a:gd name="p0y13" fmla="*/ 300 h 900"/>
              <a:gd name="p0x14" fmla="*/ 0 w 17385"/>
              <a:gd name="p0y14" fmla="*/ 134 h 900"/>
              <a:gd name="p0x15" fmla="*/ 134 w 17385"/>
              <a:gd name="p0y15" fmla="*/ 0 h 900"/>
              <a:gd name="p0x16" fmla="*/ 300 w 17385"/>
              <a:gd name="p0y16" fmla="*/ 0 h 9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9"/>
            </p:custDataLst>
          </p:nvPr>
        </p:nvSpPr>
        <p:spPr>
          <a:xfrm>
            <a:off x="4362450" y="6003608"/>
            <a:ext cx="3733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为后续数据分析打下坚实基础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553075" y="457200"/>
            <a:ext cx="1085850" cy="4762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28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sz="28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690245" y="17951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3"/>
            </p:custDataLst>
          </p:nvPr>
        </p:nvSpPr>
        <p:spPr>
          <a:xfrm>
            <a:off x="962025" y="26384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62025" y="27641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教学目标与素养培养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6195695" y="17951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6"/>
            </p:custDataLst>
          </p:nvPr>
        </p:nvSpPr>
        <p:spPr>
          <a:xfrm>
            <a:off x="6467475" y="26384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467475" y="27641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企业通讯费年度计划表制作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8"/>
            </p:custDataLst>
          </p:nvPr>
        </p:nvSpPr>
        <p:spPr>
          <a:xfrm>
            <a:off x="690245" y="41954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9"/>
            </p:custDataLst>
          </p:nvPr>
        </p:nvSpPr>
        <p:spPr>
          <a:xfrm>
            <a:off x="962025" y="50387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962025" y="51644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企业通讯费年度计划表数据分析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1"/>
            </p:custDataLst>
          </p:nvPr>
        </p:nvSpPr>
        <p:spPr>
          <a:xfrm>
            <a:off x="6195695" y="41954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2"/>
            </p:custDataLst>
          </p:nvPr>
        </p:nvSpPr>
        <p:spPr>
          <a:xfrm>
            <a:off x="6467475" y="50387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6467475" y="51644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拓展知识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4"/>
            </p:custDataLst>
          </p:nvPr>
        </p:nvSpPr>
        <p:spPr>
          <a:xfrm>
            <a:off x="962025" y="21193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5"/>
            </p:custDataLst>
          </p:nvPr>
        </p:nvSpPr>
        <p:spPr>
          <a:xfrm>
            <a:off x="6467475" y="21193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962025" y="45196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6467475" y="45196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任务3.2 企业通讯费年度计划表数据分析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03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152525"/>
          </a:xfrm>
          <a:custGeom>
            <a:avLst/>
            <a:gdLst>
              <a:gd name="sw" fmla="*/ 1 w 17385"/>
              <a:gd name="sh" fmla="*/ 1 h 1815"/>
              <a:gd name="mins" fmla="min sw sh"/>
              <a:gd name="dsw" fmla="+- 0 sw mins"/>
              <a:gd name="dsh" fmla="+- 0 sh mins"/>
              <a:gd name="p0x0" fmla="*/ 300 w 17385"/>
              <a:gd name="p0y0" fmla="*/ 0 h 1815"/>
              <a:gd name="p0x1" fmla="*/ 17085 w 17385"/>
              <a:gd name="p0y1" fmla="*/ 0 h 1815"/>
              <a:gd name="p0x2" fmla="*/ 17250 w 17385"/>
              <a:gd name="p0y2" fmla="*/ 0 h 1815"/>
              <a:gd name="p0x3" fmla="*/ 17385 w 17385"/>
              <a:gd name="p0y3" fmla="*/ 134 h 1815"/>
              <a:gd name="p0x4" fmla="*/ 17385 w 17385"/>
              <a:gd name="p0y4" fmla="*/ 300 h 1815"/>
              <a:gd name="p0x5" fmla="*/ 17385 w 17385"/>
              <a:gd name="p0y5" fmla="*/ 1515 h 1815"/>
              <a:gd name="p0x6" fmla="*/ 17385 w 17385"/>
              <a:gd name="p0y6" fmla="*/ 1680 h 1815"/>
              <a:gd name="p0x7" fmla="*/ 17250 w 17385"/>
              <a:gd name="p0y7" fmla="*/ 1815 h 1815"/>
              <a:gd name="p0x8" fmla="*/ 17085 w 17385"/>
              <a:gd name="p0y8" fmla="*/ 1815 h 1815"/>
              <a:gd name="p0x9" fmla="*/ 300 w 17385"/>
              <a:gd name="p0y9" fmla="*/ 1815 h 1815"/>
              <a:gd name="p0x10" fmla="*/ 134 w 17385"/>
              <a:gd name="p0y10" fmla="*/ 1815 h 1815"/>
              <a:gd name="p0x11" fmla="*/ 0 w 17385"/>
              <a:gd name="p0y11" fmla="*/ 1680 h 1815"/>
              <a:gd name="p0x12" fmla="*/ 0 w 17385"/>
              <a:gd name="p0y12" fmla="*/ 1515 h 1815"/>
              <a:gd name="p0x13" fmla="*/ 0 w 17385"/>
              <a:gd name="p0y13" fmla="*/ 300 h 1815"/>
              <a:gd name="p0x14" fmla="*/ 0 w 17385"/>
              <a:gd name="p0y14" fmla="*/ 134 h 1815"/>
              <a:gd name="p0x15" fmla="*/ 134 w 17385"/>
              <a:gd name="p0y15" fmla="*/ 0 h 1815"/>
              <a:gd name="p0x16" fmla="*/ 300 w 17385"/>
              <a:gd name="p0y16" fmla="*/ 0 h 18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810000" y="1473518"/>
            <a:ext cx="45720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更清晰直观地呈现费用支出情况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461895"/>
            <a:ext cx="1673225" cy="4010025"/>
          </a:xfrm>
          <a:custGeom>
            <a:avLst/>
            <a:gdLst>
              <a:gd name="sw" fmla="*/ 1 w 2634"/>
              <a:gd name="sh" fmla="*/ 1 h 6315"/>
              <a:gd name="mins" fmla="min sw sh"/>
              <a:gd name="dsw" fmla="+- 0 sw mins"/>
              <a:gd name="dsh" fmla="+- 0 sh mins"/>
              <a:gd name="p0x0" fmla="*/ 300 w 2634"/>
              <a:gd name="p0y0" fmla="*/ 0 h 6315"/>
              <a:gd name="p0x1" fmla="*/ 2334 w 2634"/>
              <a:gd name="p0y1" fmla="*/ 0 h 6315"/>
              <a:gd name="p0x2" fmla="*/ 2500 w 2634"/>
              <a:gd name="p0y2" fmla="*/ 0 h 6315"/>
              <a:gd name="p0x3" fmla="*/ 2634 w 2634"/>
              <a:gd name="p0y3" fmla="*/ 134 h 6315"/>
              <a:gd name="p0x4" fmla="*/ 2634 w 2634"/>
              <a:gd name="p0y4" fmla="*/ 300 h 6315"/>
              <a:gd name="p0x5" fmla="*/ 2634 w 2634"/>
              <a:gd name="p0y5" fmla="*/ 6015 h 6315"/>
              <a:gd name="p0x6" fmla="*/ 2634 w 2634"/>
              <a:gd name="p0y6" fmla="*/ 6180 h 6315"/>
              <a:gd name="p0x7" fmla="*/ 2500 w 2634"/>
              <a:gd name="p0y7" fmla="*/ 6315 h 6315"/>
              <a:gd name="p0x8" fmla="*/ 2334 w 2634"/>
              <a:gd name="p0y8" fmla="*/ 6315 h 6315"/>
              <a:gd name="p0x9" fmla="*/ 300 w 2634"/>
              <a:gd name="p0y9" fmla="*/ 6315 h 6315"/>
              <a:gd name="p0x10" fmla="*/ 134 w 2634"/>
              <a:gd name="p0y10" fmla="*/ 6315 h 6315"/>
              <a:gd name="p0x11" fmla="*/ 0 w 2634"/>
              <a:gd name="p0y11" fmla="*/ 6180 h 6315"/>
              <a:gd name="p0x12" fmla="*/ 0 w 2634"/>
              <a:gd name="p0y12" fmla="*/ 6015 h 6315"/>
              <a:gd name="p0x13" fmla="*/ 0 w 2634"/>
              <a:gd name="p0y13" fmla="*/ 300 h 6315"/>
              <a:gd name="p0x14" fmla="*/ 0 w 2634"/>
              <a:gd name="p0y14" fmla="*/ 134 h 6315"/>
              <a:gd name="p0x15" fmla="*/ 134 w 2634"/>
              <a:gd name="p0y15" fmla="*/ 0 h 6315"/>
              <a:gd name="p0x16" fmla="*/ 300 w 2634"/>
              <a:gd name="p0y16" fmla="*/ 0 h 63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1202690" y="40386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1319530" y="4119245"/>
            <a:ext cx="186055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069924" y="4594860"/>
            <a:ext cx="685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函数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2449195" y="2461895"/>
            <a:ext cx="1673225" cy="4010025"/>
          </a:xfrm>
          <a:custGeom>
            <a:avLst/>
            <a:gdLst>
              <a:gd name="sw" fmla="*/ 1 w 2634"/>
              <a:gd name="sh" fmla="*/ 1 h 6315"/>
              <a:gd name="mins" fmla="min sw sh"/>
              <a:gd name="dsw" fmla="+- 0 sw mins"/>
              <a:gd name="dsh" fmla="+- 0 sh mins"/>
              <a:gd name="p0x0" fmla="*/ 300 w 2634"/>
              <a:gd name="p0y0" fmla="*/ 0 h 6315"/>
              <a:gd name="p0x1" fmla="*/ 2334 w 2634"/>
              <a:gd name="p0y1" fmla="*/ 0 h 6315"/>
              <a:gd name="p0x2" fmla="*/ 2500 w 2634"/>
              <a:gd name="p0y2" fmla="*/ 0 h 6315"/>
              <a:gd name="p0x3" fmla="*/ 2634 w 2634"/>
              <a:gd name="p0y3" fmla="*/ 134 h 6315"/>
              <a:gd name="p0x4" fmla="*/ 2634 w 2634"/>
              <a:gd name="p0y4" fmla="*/ 300 h 6315"/>
              <a:gd name="p0x5" fmla="*/ 2634 w 2634"/>
              <a:gd name="p0y5" fmla="*/ 6015 h 6315"/>
              <a:gd name="p0x6" fmla="*/ 2634 w 2634"/>
              <a:gd name="p0y6" fmla="*/ 6180 h 6315"/>
              <a:gd name="p0x7" fmla="*/ 2500 w 2634"/>
              <a:gd name="p0y7" fmla="*/ 6315 h 6315"/>
              <a:gd name="p0x8" fmla="*/ 2334 w 2634"/>
              <a:gd name="p0y8" fmla="*/ 6315 h 6315"/>
              <a:gd name="p0x9" fmla="*/ 300 w 2634"/>
              <a:gd name="p0y9" fmla="*/ 6315 h 6315"/>
              <a:gd name="p0x10" fmla="*/ 134 w 2634"/>
              <a:gd name="p0y10" fmla="*/ 6315 h 6315"/>
              <a:gd name="p0x11" fmla="*/ 0 w 2634"/>
              <a:gd name="p0y11" fmla="*/ 6180 h 6315"/>
              <a:gd name="p0x12" fmla="*/ 0 w 2634"/>
              <a:gd name="p0y12" fmla="*/ 6015 h 6315"/>
              <a:gd name="p0x13" fmla="*/ 0 w 2634"/>
              <a:gd name="p0y13" fmla="*/ 300 h 6315"/>
              <a:gd name="p0x14" fmla="*/ 0 w 2634"/>
              <a:gd name="p0y14" fmla="*/ 134 h 6315"/>
              <a:gd name="p0x15" fmla="*/ 134 w 2634"/>
              <a:gd name="p0y15" fmla="*/ 0 h 6315"/>
              <a:gd name="p0x16" fmla="*/ 300 w 2634"/>
              <a:gd name="p0y16" fmla="*/ 0 h 63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3075940" y="40386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3145155" y="4119245"/>
            <a:ext cx="281305" cy="2527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2943149" y="4594860"/>
            <a:ext cx="685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排序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4322445" y="2461895"/>
            <a:ext cx="1673225" cy="4010025"/>
          </a:xfrm>
          <a:custGeom>
            <a:avLst/>
            <a:gdLst>
              <a:gd name="sw" fmla="*/ 1 w 2634"/>
              <a:gd name="sh" fmla="*/ 1 h 6315"/>
              <a:gd name="mins" fmla="min sw sh"/>
              <a:gd name="dsw" fmla="+- 0 sw mins"/>
              <a:gd name="dsh" fmla="+- 0 sh mins"/>
              <a:gd name="p0x0" fmla="*/ 300 w 2634"/>
              <a:gd name="p0y0" fmla="*/ 0 h 6315"/>
              <a:gd name="p0x1" fmla="*/ 2334 w 2634"/>
              <a:gd name="p0y1" fmla="*/ 0 h 6315"/>
              <a:gd name="p0x2" fmla="*/ 2500 w 2634"/>
              <a:gd name="p0y2" fmla="*/ 0 h 6315"/>
              <a:gd name="p0x3" fmla="*/ 2634 w 2634"/>
              <a:gd name="p0y3" fmla="*/ 134 h 6315"/>
              <a:gd name="p0x4" fmla="*/ 2634 w 2634"/>
              <a:gd name="p0y4" fmla="*/ 300 h 6315"/>
              <a:gd name="p0x5" fmla="*/ 2634 w 2634"/>
              <a:gd name="p0y5" fmla="*/ 6015 h 6315"/>
              <a:gd name="p0x6" fmla="*/ 2634 w 2634"/>
              <a:gd name="p0y6" fmla="*/ 6180 h 6315"/>
              <a:gd name="p0x7" fmla="*/ 2500 w 2634"/>
              <a:gd name="p0y7" fmla="*/ 6315 h 6315"/>
              <a:gd name="p0x8" fmla="*/ 2334 w 2634"/>
              <a:gd name="p0y8" fmla="*/ 6315 h 6315"/>
              <a:gd name="p0x9" fmla="*/ 300 w 2634"/>
              <a:gd name="p0y9" fmla="*/ 6315 h 6315"/>
              <a:gd name="p0x10" fmla="*/ 134 w 2634"/>
              <a:gd name="p0y10" fmla="*/ 6315 h 6315"/>
              <a:gd name="p0x11" fmla="*/ 0 w 2634"/>
              <a:gd name="p0y11" fmla="*/ 6180 h 6315"/>
              <a:gd name="p0x12" fmla="*/ 0 w 2634"/>
              <a:gd name="p0y12" fmla="*/ 6015 h 6315"/>
              <a:gd name="p0x13" fmla="*/ 0 w 2634"/>
              <a:gd name="p0y13" fmla="*/ 300 h 6315"/>
              <a:gd name="p0x14" fmla="*/ 0 w 2634"/>
              <a:gd name="p0y14" fmla="*/ 134 h 6315"/>
              <a:gd name="p0x15" fmla="*/ 134 w 2634"/>
              <a:gd name="p0y15" fmla="*/ 0 h 6315"/>
              <a:gd name="p0x16" fmla="*/ 300 w 2634"/>
              <a:gd name="p0y16" fmla="*/ 0 h 63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4949190" y="40386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5034915" y="4119245"/>
            <a:ext cx="247650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4816373" y="4594860"/>
            <a:ext cx="685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筛选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6195695" y="2461895"/>
            <a:ext cx="1673225" cy="4010025"/>
          </a:xfrm>
          <a:custGeom>
            <a:avLst/>
            <a:gdLst>
              <a:gd name="sw" fmla="*/ 1 w 2634"/>
              <a:gd name="sh" fmla="*/ 1 h 6315"/>
              <a:gd name="mins" fmla="min sw sh"/>
              <a:gd name="dsw" fmla="+- 0 sw mins"/>
              <a:gd name="dsh" fmla="+- 0 sh mins"/>
              <a:gd name="p0x0" fmla="*/ 300 w 2634"/>
              <a:gd name="p0y0" fmla="*/ 0 h 6315"/>
              <a:gd name="p0x1" fmla="*/ 2334 w 2634"/>
              <a:gd name="p0y1" fmla="*/ 0 h 6315"/>
              <a:gd name="p0x2" fmla="*/ 2500 w 2634"/>
              <a:gd name="p0y2" fmla="*/ 0 h 6315"/>
              <a:gd name="p0x3" fmla="*/ 2634 w 2634"/>
              <a:gd name="p0y3" fmla="*/ 134 h 6315"/>
              <a:gd name="p0x4" fmla="*/ 2634 w 2634"/>
              <a:gd name="p0y4" fmla="*/ 300 h 6315"/>
              <a:gd name="p0x5" fmla="*/ 2634 w 2634"/>
              <a:gd name="p0y5" fmla="*/ 6015 h 6315"/>
              <a:gd name="p0x6" fmla="*/ 2634 w 2634"/>
              <a:gd name="p0y6" fmla="*/ 6180 h 6315"/>
              <a:gd name="p0x7" fmla="*/ 2500 w 2634"/>
              <a:gd name="p0y7" fmla="*/ 6315 h 6315"/>
              <a:gd name="p0x8" fmla="*/ 2334 w 2634"/>
              <a:gd name="p0y8" fmla="*/ 6315 h 6315"/>
              <a:gd name="p0x9" fmla="*/ 300 w 2634"/>
              <a:gd name="p0y9" fmla="*/ 6315 h 6315"/>
              <a:gd name="p0x10" fmla="*/ 134 w 2634"/>
              <a:gd name="p0y10" fmla="*/ 6315 h 6315"/>
              <a:gd name="p0x11" fmla="*/ 0 w 2634"/>
              <a:gd name="p0y11" fmla="*/ 6180 h 6315"/>
              <a:gd name="p0x12" fmla="*/ 0 w 2634"/>
              <a:gd name="p0y12" fmla="*/ 6015 h 6315"/>
              <a:gd name="p0x13" fmla="*/ 0 w 2634"/>
              <a:gd name="p0y13" fmla="*/ 300 h 6315"/>
              <a:gd name="p0x14" fmla="*/ 0 w 2634"/>
              <a:gd name="p0y14" fmla="*/ 134 h 6315"/>
              <a:gd name="p0x15" fmla="*/ 134 w 2634"/>
              <a:gd name="p0y15" fmla="*/ 0 h 6315"/>
              <a:gd name="p0x16" fmla="*/ 300 w 2634"/>
              <a:gd name="p0y16" fmla="*/ 0 h 63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6822440" y="40386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908165" y="4119245"/>
            <a:ext cx="247650" cy="2527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6460998" y="45948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分类汇总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8"/>
            </p:custDataLst>
          </p:nvPr>
        </p:nvSpPr>
        <p:spPr>
          <a:xfrm>
            <a:off x="8068945" y="2461895"/>
            <a:ext cx="1673225" cy="4010025"/>
          </a:xfrm>
          <a:custGeom>
            <a:avLst/>
            <a:gdLst>
              <a:gd name="sw" fmla="*/ 1 w 2634"/>
              <a:gd name="sh" fmla="*/ 1 h 6315"/>
              <a:gd name="mins" fmla="min sw sh"/>
              <a:gd name="dsw" fmla="+- 0 sw mins"/>
              <a:gd name="dsh" fmla="+- 0 sh mins"/>
              <a:gd name="p0x0" fmla="*/ 300 w 2634"/>
              <a:gd name="p0y0" fmla="*/ 0 h 6315"/>
              <a:gd name="p0x1" fmla="*/ 2334 w 2634"/>
              <a:gd name="p0y1" fmla="*/ 0 h 6315"/>
              <a:gd name="p0x2" fmla="*/ 2500 w 2634"/>
              <a:gd name="p0y2" fmla="*/ 0 h 6315"/>
              <a:gd name="p0x3" fmla="*/ 2634 w 2634"/>
              <a:gd name="p0y3" fmla="*/ 134 h 6315"/>
              <a:gd name="p0x4" fmla="*/ 2634 w 2634"/>
              <a:gd name="p0y4" fmla="*/ 300 h 6315"/>
              <a:gd name="p0x5" fmla="*/ 2634 w 2634"/>
              <a:gd name="p0y5" fmla="*/ 6015 h 6315"/>
              <a:gd name="p0x6" fmla="*/ 2634 w 2634"/>
              <a:gd name="p0y6" fmla="*/ 6180 h 6315"/>
              <a:gd name="p0x7" fmla="*/ 2500 w 2634"/>
              <a:gd name="p0y7" fmla="*/ 6315 h 6315"/>
              <a:gd name="p0x8" fmla="*/ 2334 w 2634"/>
              <a:gd name="p0y8" fmla="*/ 6315 h 6315"/>
              <a:gd name="p0x9" fmla="*/ 300 w 2634"/>
              <a:gd name="p0y9" fmla="*/ 6315 h 6315"/>
              <a:gd name="p0x10" fmla="*/ 134 w 2634"/>
              <a:gd name="p0y10" fmla="*/ 6315 h 6315"/>
              <a:gd name="p0x11" fmla="*/ 0 w 2634"/>
              <a:gd name="p0y11" fmla="*/ 6180 h 6315"/>
              <a:gd name="p0x12" fmla="*/ 0 w 2634"/>
              <a:gd name="p0y12" fmla="*/ 6015 h 6315"/>
              <a:gd name="p0x13" fmla="*/ 0 w 2634"/>
              <a:gd name="p0y13" fmla="*/ 300 h 6315"/>
              <a:gd name="p0x14" fmla="*/ 0 w 2634"/>
              <a:gd name="p0y14" fmla="*/ 134 h 6315"/>
              <a:gd name="p0x15" fmla="*/ 134 w 2634"/>
              <a:gd name="p0y15" fmla="*/ 0 h 6315"/>
              <a:gd name="p0x16" fmla="*/ 300 w 2634"/>
              <a:gd name="p0y16" fmla="*/ 0 h 63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9"/>
            </p:custDataLst>
          </p:nvPr>
        </p:nvSpPr>
        <p:spPr>
          <a:xfrm>
            <a:off x="8695690" y="40386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6795" t="-3067" r="-6795" b="-3067"/>
          <a:stretch>
            <a:fillRect/>
          </a:stretch>
        </p:blipFill>
        <p:spPr>
          <a:xfrm>
            <a:off x="8764905" y="4119245"/>
            <a:ext cx="281305" cy="2527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3"/>
            </p:custDataLst>
          </p:nvPr>
        </p:nvSpPr>
        <p:spPr>
          <a:xfrm>
            <a:off x="8562822" y="4594860"/>
            <a:ext cx="685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4"/>
            </p:custDataLst>
          </p:nvPr>
        </p:nvSpPr>
        <p:spPr>
          <a:xfrm>
            <a:off x="9942195" y="2461895"/>
            <a:ext cx="1673225" cy="4010025"/>
          </a:xfrm>
          <a:custGeom>
            <a:avLst/>
            <a:gdLst>
              <a:gd name="sw" fmla="*/ 1 w 2634"/>
              <a:gd name="sh" fmla="*/ 1 h 6315"/>
              <a:gd name="mins" fmla="min sw sh"/>
              <a:gd name="dsw" fmla="+- 0 sw mins"/>
              <a:gd name="dsh" fmla="+- 0 sh mins"/>
              <a:gd name="p0x0" fmla="*/ 300 w 2634"/>
              <a:gd name="p0y0" fmla="*/ 0 h 6315"/>
              <a:gd name="p0x1" fmla="*/ 2334 w 2634"/>
              <a:gd name="p0y1" fmla="*/ 0 h 6315"/>
              <a:gd name="p0x2" fmla="*/ 2500 w 2634"/>
              <a:gd name="p0y2" fmla="*/ 0 h 6315"/>
              <a:gd name="p0x3" fmla="*/ 2634 w 2634"/>
              <a:gd name="p0y3" fmla="*/ 134 h 6315"/>
              <a:gd name="p0x4" fmla="*/ 2634 w 2634"/>
              <a:gd name="p0y4" fmla="*/ 300 h 6315"/>
              <a:gd name="p0x5" fmla="*/ 2634 w 2634"/>
              <a:gd name="p0y5" fmla="*/ 6015 h 6315"/>
              <a:gd name="p0x6" fmla="*/ 2634 w 2634"/>
              <a:gd name="p0y6" fmla="*/ 6180 h 6315"/>
              <a:gd name="p0x7" fmla="*/ 2500 w 2634"/>
              <a:gd name="p0y7" fmla="*/ 6315 h 6315"/>
              <a:gd name="p0x8" fmla="*/ 2334 w 2634"/>
              <a:gd name="p0y8" fmla="*/ 6315 h 6315"/>
              <a:gd name="p0x9" fmla="*/ 300 w 2634"/>
              <a:gd name="p0y9" fmla="*/ 6315 h 6315"/>
              <a:gd name="p0x10" fmla="*/ 134 w 2634"/>
              <a:gd name="p0y10" fmla="*/ 6315 h 6315"/>
              <a:gd name="p0x11" fmla="*/ 0 w 2634"/>
              <a:gd name="p0y11" fmla="*/ 6180 h 6315"/>
              <a:gd name="p0x12" fmla="*/ 0 w 2634"/>
              <a:gd name="p0y12" fmla="*/ 6015 h 6315"/>
              <a:gd name="p0x13" fmla="*/ 0 w 2634"/>
              <a:gd name="p0y13" fmla="*/ 300 h 6315"/>
              <a:gd name="p0x14" fmla="*/ 0 w 2634"/>
              <a:gd name="p0y14" fmla="*/ 134 h 6315"/>
              <a:gd name="p0x15" fmla="*/ 134 w 2634"/>
              <a:gd name="p0y15" fmla="*/ 0 h 6315"/>
              <a:gd name="p0x16" fmla="*/ 300 w 2634"/>
              <a:gd name="p0y16" fmla="*/ 0 h 63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5"/>
            </p:custDataLst>
          </p:nvPr>
        </p:nvSpPr>
        <p:spPr>
          <a:xfrm>
            <a:off x="10568940" y="40386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10669270" y="4119245"/>
            <a:ext cx="219075" cy="2527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9"/>
            </p:custDataLst>
          </p:nvPr>
        </p:nvSpPr>
        <p:spPr>
          <a:xfrm>
            <a:off x="10093147" y="4594860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数据透视表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函数概述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1500" y="1104900"/>
            <a:ext cx="11049000" cy="1543050"/>
          </a:xfrm>
          <a:custGeom>
            <a:avLst/>
            <a:gdLst>
              <a:gd name="sw" fmla="*/ 1 w 17400"/>
              <a:gd name="sh" fmla="*/ 1 h 2430"/>
              <a:gd name="mins" fmla="min sw sh"/>
              <a:gd name="dsw" fmla="+- 0 sw mins"/>
              <a:gd name="dsh" fmla="+- 0 sh mins"/>
              <a:gd name="p0x0" fmla="*/ 300 w 17400"/>
              <a:gd name="p0y0" fmla="*/ 0 h 2430"/>
              <a:gd name="p0x1" fmla="*/ 17100 w 17400"/>
              <a:gd name="p0y1" fmla="*/ 0 h 2430"/>
              <a:gd name="p0x2" fmla="*/ 17265 w 17400"/>
              <a:gd name="p0y2" fmla="*/ 0 h 2430"/>
              <a:gd name="p0x3" fmla="*/ 17400 w 17400"/>
              <a:gd name="p0y3" fmla="*/ 134 h 2430"/>
              <a:gd name="p0x4" fmla="*/ 17400 w 17400"/>
              <a:gd name="p0y4" fmla="*/ 300 h 2430"/>
              <a:gd name="p0x5" fmla="*/ 17400 w 17400"/>
              <a:gd name="p0y5" fmla="*/ 2130 h 2430"/>
              <a:gd name="p0x6" fmla="*/ 17400 w 17400"/>
              <a:gd name="p0y6" fmla="*/ 2295 h 2430"/>
              <a:gd name="p0x7" fmla="*/ 17265 w 17400"/>
              <a:gd name="p0y7" fmla="*/ 2430 h 2430"/>
              <a:gd name="p0x8" fmla="*/ 17100 w 17400"/>
              <a:gd name="p0y8" fmla="*/ 2430 h 2430"/>
              <a:gd name="p0x9" fmla="*/ 300 w 17400"/>
              <a:gd name="p0y9" fmla="*/ 2430 h 2430"/>
              <a:gd name="p0x10" fmla="*/ 134 w 17400"/>
              <a:gd name="p0y10" fmla="*/ 2430 h 2430"/>
              <a:gd name="p0x11" fmla="*/ 0 w 17400"/>
              <a:gd name="p0y11" fmla="*/ 2295 h 2430"/>
              <a:gd name="p0x12" fmla="*/ 0 w 17400"/>
              <a:gd name="p0y12" fmla="*/ 2130 h 2430"/>
              <a:gd name="p0x13" fmla="*/ 0 w 17400"/>
              <a:gd name="p0y13" fmla="*/ 300 h 2430"/>
              <a:gd name="p0x14" fmla="*/ 0 w 17400"/>
              <a:gd name="p0y14" fmla="*/ 134 h 2430"/>
              <a:gd name="p0x15" fmla="*/ 134 w 17400"/>
              <a:gd name="p0y15" fmla="*/ 0 h 2430"/>
              <a:gd name="p0x16" fmla="*/ 300 w 17400"/>
              <a:gd name="p0y16" fmla="*/ 0 h 24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581324" y="1399223"/>
            <a:ext cx="5029276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函数是预定义的内置公式</a:t>
            </a:r>
            <a:endParaRPr sz="33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389539" y="2009775"/>
            <a:ext cx="341285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语法格式：函数名</a:t>
            </a:r>
            <a:r>
              <a:rPr lang="en-US" altLang="zh-CN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</a:t>
            </a:r>
            <a:r>
              <a:rPr lang="en-US" altLang="zh-CN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1, </a:t>
            </a:r>
            <a:r>
              <a:rPr lang="zh-CN" altLang="en-US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参数</a:t>
            </a:r>
            <a:r>
              <a:rPr lang="en-US" altLang="zh-CN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2, ...)</a:t>
            </a:r>
            <a:endParaRPr lang="en-US" altLang="zh-CN"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2880995"/>
            <a:ext cx="11039475" cy="1695450"/>
          </a:xfrm>
          <a:custGeom>
            <a:avLst/>
            <a:gdLst>
              <a:gd name="sw" fmla="*/ 1 w 17385"/>
              <a:gd name="sh" fmla="*/ 1 h 2670"/>
              <a:gd name="mins" fmla="min sw sh"/>
              <a:gd name="dsw" fmla="+- 0 sw mins"/>
              <a:gd name="dsh" fmla="+- 0 sh mins"/>
              <a:gd name="p0x0" fmla="*/ 300 w 17385"/>
              <a:gd name="p0y0" fmla="*/ 0 h 2670"/>
              <a:gd name="p0x1" fmla="*/ 17085 w 17385"/>
              <a:gd name="p0y1" fmla="*/ 0 h 2670"/>
              <a:gd name="p0x2" fmla="*/ 17250 w 17385"/>
              <a:gd name="p0y2" fmla="*/ 0 h 2670"/>
              <a:gd name="p0x3" fmla="*/ 17385 w 17385"/>
              <a:gd name="p0y3" fmla="*/ 134 h 2670"/>
              <a:gd name="p0x4" fmla="*/ 17385 w 17385"/>
              <a:gd name="p0y4" fmla="*/ 300 h 2670"/>
              <a:gd name="p0x5" fmla="*/ 17385 w 17385"/>
              <a:gd name="p0y5" fmla="*/ 2370 h 2670"/>
              <a:gd name="p0x6" fmla="*/ 17385 w 17385"/>
              <a:gd name="p0y6" fmla="*/ 2535 h 2670"/>
              <a:gd name="p0x7" fmla="*/ 17250 w 17385"/>
              <a:gd name="p0y7" fmla="*/ 2670 h 2670"/>
              <a:gd name="p0x8" fmla="*/ 17085 w 17385"/>
              <a:gd name="p0y8" fmla="*/ 2670 h 2670"/>
              <a:gd name="p0x9" fmla="*/ 300 w 17385"/>
              <a:gd name="p0y9" fmla="*/ 2670 h 2670"/>
              <a:gd name="p0x10" fmla="*/ 134 w 17385"/>
              <a:gd name="p0y10" fmla="*/ 2670 h 2670"/>
              <a:gd name="p0x11" fmla="*/ 0 w 17385"/>
              <a:gd name="p0y11" fmla="*/ 2535 h 2670"/>
              <a:gd name="p0x12" fmla="*/ 0 w 17385"/>
              <a:gd name="p0y12" fmla="*/ 2370 h 2670"/>
              <a:gd name="p0x13" fmla="*/ 0 w 17385"/>
              <a:gd name="p0y13" fmla="*/ 300 h 2670"/>
              <a:gd name="p0x14" fmla="*/ 0 w 17385"/>
              <a:gd name="p0y14" fmla="*/ 134 h 2670"/>
              <a:gd name="p0x15" fmla="*/ 134 w 17385"/>
              <a:gd name="p0y15" fmla="*/ 0 h 2670"/>
              <a:gd name="p0x16" fmla="*/ 300 w 17385"/>
              <a:gd name="p0y16" fmla="*/ 0 h 26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71525" y="3305651"/>
            <a:ext cx="106489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分类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771525" y="3807460"/>
            <a:ext cx="609600" cy="328295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258 w 960"/>
              <a:gd name="p0y0" fmla="*/ 0 h 517"/>
              <a:gd name="p0x1" fmla="*/ 701 w 960"/>
              <a:gd name="p0y1" fmla="*/ 0 h 517"/>
              <a:gd name="p0x2" fmla="*/ 844 w 960"/>
              <a:gd name="p0y2" fmla="*/ 0 h 517"/>
              <a:gd name="p0x3" fmla="*/ 960 w 960"/>
              <a:gd name="p0y3" fmla="*/ 115 h 517"/>
              <a:gd name="p0x4" fmla="*/ 960 w 960"/>
              <a:gd name="p0y4" fmla="*/ 258 h 517"/>
              <a:gd name="p0x5" fmla="*/ 960 w 960"/>
              <a:gd name="p0y5" fmla="*/ 401 h 517"/>
              <a:gd name="p0x6" fmla="*/ 844 w 960"/>
              <a:gd name="p0y6" fmla="*/ 517 h 517"/>
              <a:gd name="p0x7" fmla="*/ 701 w 960"/>
              <a:gd name="p0y7" fmla="*/ 517 h 517"/>
              <a:gd name="p0x8" fmla="*/ 258 w 960"/>
              <a:gd name="p0y8" fmla="*/ 517 h 517"/>
              <a:gd name="p0x9" fmla="*/ 115 w 960"/>
              <a:gd name="p0y9" fmla="*/ 517 h 517"/>
              <a:gd name="p0x10" fmla="*/ 0 w 960"/>
              <a:gd name="p0y10" fmla="*/ 401 h 517"/>
              <a:gd name="p0x11" fmla="*/ 0 w 960"/>
              <a:gd name="p0y11" fmla="*/ 258 h 517"/>
              <a:gd name="p0x12" fmla="*/ 0 w 960"/>
              <a:gd name="p0y12" fmla="*/ 115 h 517"/>
              <a:gd name="p0x13" fmla="*/ 115 w 960"/>
              <a:gd name="p0y13" fmla="*/ 0 h 517"/>
              <a:gd name="p0x14" fmla="*/ 258 w 960"/>
              <a:gd name="p0y14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885825" y="3845719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财务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1457325" y="3807460"/>
            <a:ext cx="609600" cy="328295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258 w 960"/>
              <a:gd name="p0y0" fmla="*/ 0 h 517"/>
              <a:gd name="p0x1" fmla="*/ 701 w 960"/>
              <a:gd name="p0y1" fmla="*/ 0 h 517"/>
              <a:gd name="p0x2" fmla="*/ 844 w 960"/>
              <a:gd name="p0y2" fmla="*/ 0 h 517"/>
              <a:gd name="p0x3" fmla="*/ 960 w 960"/>
              <a:gd name="p0y3" fmla="*/ 115 h 517"/>
              <a:gd name="p0x4" fmla="*/ 960 w 960"/>
              <a:gd name="p0y4" fmla="*/ 258 h 517"/>
              <a:gd name="p0x5" fmla="*/ 960 w 960"/>
              <a:gd name="p0y5" fmla="*/ 401 h 517"/>
              <a:gd name="p0x6" fmla="*/ 844 w 960"/>
              <a:gd name="p0y6" fmla="*/ 517 h 517"/>
              <a:gd name="p0x7" fmla="*/ 701 w 960"/>
              <a:gd name="p0y7" fmla="*/ 517 h 517"/>
              <a:gd name="p0x8" fmla="*/ 258 w 960"/>
              <a:gd name="p0y8" fmla="*/ 517 h 517"/>
              <a:gd name="p0x9" fmla="*/ 115 w 960"/>
              <a:gd name="p0y9" fmla="*/ 517 h 517"/>
              <a:gd name="p0x10" fmla="*/ 0 w 960"/>
              <a:gd name="p0y10" fmla="*/ 401 h 517"/>
              <a:gd name="p0x11" fmla="*/ 0 w 960"/>
              <a:gd name="p0y11" fmla="*/ 258 h 517"/>
              <a:gd name="p0x12" fmla="*/ 0 w 960"/>
              <a:gd name="p0y12" fmla="*/ 115 h 517"/>
              <a:gd name="p0x13" fmla="*/ 115 w 960"/>
              <a:gd name="p0y13" fmla="*/ 0 h 517"/>
              <a:gd name="p0x14" fmla="*/ 258 w 960"/>
              <a:gd name="p0y14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1571625" y="3845719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逻辑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2143125" y="3807460"/>
            <a:ext cx="609600" cy="328295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258 w 960"/>
              <a:gd name="p0y0" fmla="*/ 0 h 517"/>
              <a:gd name="p0x1" fmla="*/ 701 w 960"/>
              <a:gd name="p0y1" fmla="*/ 0 h 517"/>
              <a:gd name="p0x2" fmla="*/ 844 w 960"/>
              <a:gd name="p0y2" fmla="*/ 0 h 517"/>
              <a:gd name="p0x3" fmla="*/ 960 w 960"/>
              <a:gd name="p0y3" fmla="*/ 115 h 517"/>
              <a:gd name="p0x4" fmla="*/ 960 w 960"/>
              <a:gd name="p0y4" fmla="*/ 258 h 517"/>
              <a:gd name="p0x5" fmla="*/ 960 w 960"/>
              <a:gd name="p0y5" fmla="*/ 401 h 517"/>
              <a:gd name="p0x6" fmla="*/ 844 w 960"/>
              <a:gd name="p0y6" fmla="*/ 517 h 517"/>
              <a:gd name="p0x7" fmla="*/ 701 w 960"/>
              <a:gd name="p0y7" fmla="*/ 517 h 517"/>
              <a:gd name="p0x8" fmla="*/ 258 w 960"/>
              <a:gd name="p0y8" fmla="*/ 517 h 517"/>
              <a:gd name="p0x9" fmla="*/ 115 w 960"/>
              <a:gd name="p0y9" fmla="*/ 517 h 517"/>
              <a:gd name="p0x10" fmla="*/ 0 w 960"/>
              <a:gd name="p0y10" fmla="*/ 401 h 517"/>
              <a:gd name="p0x11" fmla="*/ 0 w 960"/>
              <a:gd name="p0y11" fmla="*/ 258 h 517"/>
              <a:gd name="p0x12" fmla="*/ 0 w 960"/>
              <a:gd name="p0y12" fmla="*/ 115 h 517"/>
              <a:gd name="p0x13" fmla="*/ 115 w 960"/>
              <a:gd name="p0y13" fmla="*/ 0 h 517"/>
              <a:gd name="p0x14" fmla="*/ 258 w 960"/>
              <a:gd name="p0y14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2257425" y="3845719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文本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2828925" y="3807460"/>
            <a:ext cx="1064260" cy="328295"/>
          </a:xfrm>
          <a:custGeom>
            <a:avLst/>
            <a:gdLst>
              <a:gd name="sw" fmla="*/ 1 w 1676"/>
              <a:gd name="sh" fmla="*/ 1 h 517"/>
              <a:gd name="mins" fmla="min sw sh"/>
              <a:gd name="dsw" fmla="+- 0 sw mins"/>
              <a:gd name="dsh" fmla="+- 0 sh mins"/>
              <a:gd name="p0x0" fmla="*/ 258 w 1676"/>
              <a:gd name="p0y0" fmla="*/ 0 h 517"/>
              <a:gd name="p0x1" fmla="*/ 1417 w 1676"/>
              <a:gd name="p0y1" fmla="*/ 0 h 517"/>
              <a:gd name="p0x2" fmla="*/ 1560 w 1676"/>
              <a:gd name="p0y2" fmla="*/ 0 h 517"/>
              <a:gd name="p0x3" fmla="*/ 1676 w 1676"/>
              <a:gd name="p0y3" fmla="*/ 115 h 517"/>
              <a:gd name="p0x4" fmla="*/ 1676 w 1676"/>
              <a:gd name="p0y4" fmla="*/ 258 h 517"/>
              <a:gd name="p0x5" fmla="*/ 1676 w 1676"/>
              <a:gd name="p0y5" fmla="*/ 401 h 517"/>
              <a:gd name="p0x6" fmla="*/ 1560 w 1676"/>
              <a:gd name="p0y6" fmla="*/ 517 h 517"/>
              <a:gd name="p0x7" fmla="*/ 1417 w 1676"/>
              <a:gd name="p0y7" fmla="*/ 517 h 517"/>
              <a:gd name="p0x8" fmla="*/ 258 w 1676"/>
              <a:gd name="p0y8" fmla="*/ 517 h 517"/>
              <a:gd name="p0x9" fmla="*/ 115 w 1676"/>
              <a:gd name="p0y9" fmla="*/ 517 h 517"/>
              <a:gd name="p0x10" fmla="*/ 0 w 1676"/>
              <a:gd name="p0y10" fmla="*/ 401 h 517"/>
              <a:gd name="p0x11" fmla="*/ 0 w 1676"/>
              <a:gd name="p0y11" fmla="*/ 258 h 517"/>
              <a:gd name="p0x12" fmla="*/ 0 w 1676"/>
              <a:gd name="p0y12" fmla="*/ 115 h 517"/>
              <a:gd name="p0x13" fmla="*/ 115 w 1676"/>
              <a:gd name="p0y13" fmla="*/ 0 h 517"/>
              <a:gd name="p0x14" fmla="*/ 258 w 1676"/>
              <a:gd name="p0y14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2943225" y="3845719"/>
            <a:ext cx="1026243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日期</a:t>
            </a:r>
            <a:r>
              <a:rPr lang="en-US" altLang="zh-CN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时间</a:t>
            </a:r>
            <a:endParaRPr lang="zh-CN" altLang="en-US"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3969385" y="3807460"/>
            <a:ext cx="1181100" cy="328295"/>
          </a:xfrm>
          <a:custGeom>
            <a:avLst/>
            <a:gdLst>
              <a:gd name="sw" fmla="*/ 1 w 1860"/>
              <a:gd name="sh" fmla="*/ 1 h 517"/>
              <a:gd name="mins" fmla="min sw sh"/>
              <a:gd name="dsw" fmla="+- 0 sw mins"/>
              <a:gd name="dsh" fmla="+- 0 sh mins"/>
              <a:gd name="p0x0" fmla="*/ 258 w 1860"/>
              <a:gd name="p0y0" fmla="*/ 0 h 517"/>
              <a:gd name="p0x1" fmla="*/ 1601 w 1860"/>
              <a:gd name="p0y1" fmla="*/ 0 h 517"/>
              <a:gd name="p0x2" fmla="*/ 1744 w 1860"/>
              <a:gd name="p0y2" fmla="*/ 0 h 517"/>
              <a:gd name="p0x3" fmla="*/ 1860 w 1860"/>
              <a:gd name="p0y3" fmla="*/ 115 h 517"/>
              <a:gd name="p0x4" fmla="*/ 1860 w 1860"/>
              <a:gd name="p0y4" fmla="*/ 258 h 517"/>
              <a:gd name="p0x5" fmla="*/ 1860 w 1860"/>
              <a:gd name="p0y5" fmla="*/ 401 h 517"/>
              <a:gd name="p0x6" fmla="*/ 1744 w 1860"/>
              <a:gd name="p0y6" fmla="*/ 517 h 517"/>
              <a:gd name="p0x7" fmla="*/ 1601 w 1860"/>
              <a:gd name="p0y7" fmla="*/ 517 h 517"/>
              <a:gd name="p0x8" fmla="*/ 258 w 1860"/>
              <a:gd name="p0y8" fmla="*/ 517 h 517"/>
              <a:gd name="p0x9" fmla="*/ 115 w 1860"/>
              <a:gd name="p0y9" fmla="*/ 517 h 517"/>
              <a:gd name="p0x10" fmla="*/ 0 w 1860"/>
              <a:gd name="p0y10" fmla="*/ 401 h 517"/>
              <a:gd name="p0x11" fmla="*/ 0 w 1860"/>
              <a:gd name="p0y11" fmla="*/ 258 h 517"/>
              <a:gd name="p0x12" fmla="*/ 0 w 1860"/>
              <a:gd name="p0y12" fmla="*/ 115 h 517"/>
              <a:gd name="p0x13" fmla="*/ 115 w 1860"/>
              <a:gd name="p0y13" fmla="*/ 0 h 517"/>
              <a:gd name="p0x14" fmla="*/ 258 w 1860"/>
              <a:gd name="p0y14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4083767" y="3845719"/>
            <a:ext cx="1143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查找与引用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5226685" y="3807460"/>
            <a:ext cx="1064260" cy="328295"/>
          </a:xfrm>
          <a:custGeom>
            <a:avLst/>
            <a:gdLst>
              <a:gd name="sw" fmla="*/ 1 w 1676"/>
              <a:gd name="sh" fmla="*/ 1 h 517"/>
              <a:gd name="mins" fmla="min sw sh"/>
              <a:gd name="dsw" fmla="+- 0 sw mins"/>
              <a:gd name="dsh" fmla="+- 0 sh mins"/>
              <a:gd name="p0x0" fmla="*/ 258 w 1676"/>
              <a:gd name="p0y0" fmla="*/ 0 h 517"/>
              <a:gd name="p0x1" fmla="*/ 1417 w 1676"/>
              <a:gd name="p0y1" fmla="*/ 0 h 517"/>
              <a:gd name="p0x2" fmla="*/ 1560 w 1676"/>
              <a:gd name="p0y2" fmla="*/ 0 h 517"/>
              <a:gd name="p0x3" fmla="*/ 1676 w 1676"/>
              <a:gd name="p0y3" fmla="*/ 115 h 517"/>
              <a:gd name="p0x4" fmla="*/ 1676 w 1676"/>
              <a:gd name="p0y4" fmla="*/ 258 h 517"/>
              <a:gd name="p0x5" fmla="*/ 1676 w 1676"/>
              <a:gd name="p0y5" fmla="*/ 401 h 517"/>
              <a:gd name="p0x6" fmla="*/ 1560 w 1676"/>
              <a:gd name="p0y6" fmla="*/ 517 h 517"/>
              <a:gd name="p0x7" fmla="*/ 1417 w 1676"/>
              <a:gd name="p0y7" fmla="*/ 517 h 517"/>
              <a:gd name="p0x8" fmla="*/ 258 w 1676"/>
              <a:gd name="p0y8" fmla="*/ 517 h 517"/>
              <a:gd name="p0x9" fmla="*/ 115 w 1676"/>
              <a:gd name="p0y9" fmla="*/ 517 h 517"/>
              <a:gd name="p0x10" fmla="*/ 0 w 1676"/>
              <a:gd name="p0y10" fmla="*/ 401 h 517"/>
              <a:gd name="p0x11" fmla="*/ 0 w 1676"/>
              <a:gd name="p0y11" fmla="*/ 258 h 517"/>
              <a:gd name="p0x12" fmla="*/ 0 w 1676"/>
              <a:gd name="p0y12" fmla="*/ 115 h 517"/>
              <a:gd name="p0x13" fmla="*/ 115 w 1676"/>
              <a:gd name="p0y13" fmla="*/ 0 h 517"/>
              <a:gd name="p0x14" fmla="*/ 258 w 1676"/>
              <a:gd name="p0y14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5341067" y="3845719"/>
            <a:ext cx="1026243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数学</a:t>
            </a:r>
            <a:r>
              <a:rPr lang="en-US" altLang="zh-CN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三角</a:t>
            </a:r>
            <a:endParaRPr lang="zh-CN" altLang="en-US"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6367145" y="3807460"/>
            <a:ext cx="609600" cy="328295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258 w 960"/>
              <a:gd name="p0y0" fmla="*/ 0 h 517"/>
              <a:gd name="p0x1" fmla="*/ 701 w 960"/>
              <a:gd name="p0y1" fmla="*/ 0 h 517"/>
              <a:gd name="p0x2" fmla="*/ 844 w 960"/>
              <a:gd name="p0y2" fmla="*/ 0 h 517"/>
              <a:gd name="p0x3" fmla="*/ 960 w 960"/>
              <a:gd name="p0y3" fmla="*/ 115 h 517"/>
              <a:gd name="p0x4" fmla="*/ 960 w 960"/>
              <a:gd name="p0y4" fmla="*/ 258 h 517"/>
              <a:gd name="p0x5" fmla="*/ 960 w 960"/>
              <a:gd name="p0y5" fmla="*/ 401 h 517"/>
              <a:gd name="p0x6" fmla="*/ 844 w 960"/>
              <a:gd name="p0y6" fmla="*/ 517 h 517"/>
              <a:gd name="p0x7" fmla="*/ 701 w 960"/>
              <a:gd name="p0y7" fmla="*/ 517 h 517"/>
              <a:gd name="p0x8" fmla="*/ 258 w 960"/>
              <a:gd name="p0y8" fmla="*/ 517 h 517"/>
              <a:gd name="p0x9" fmla="*/ 115 w 960"/>
              <a:gd name="p0y9" fmla="*/ 517 h 517"/>
              <a:gd name="p0x10" fmla="*/ 0 w 960"/>
              <a:gd name="p0y10" fmla="*/ 401 h 517"/>
              <a:gd name="p0x11" fmla="*/ 0 w 960"/>
              <a:gd name="p0y11" fmla="*/ 258 h 517"/>
              <a:gd name="p0x12" fmla="*/ 0 w 960"/>
              <a:gd name="p0y12" fmla="*/ 115 h 517"/>
              <a:gd name="p0x13" fmla="*/ 115 w 960"/>
              <a:gd name="p0y13" fmla="*/ 0 h 517"/>
              <a:gd name="p0x14" fmla="*/ 258 w 960"/>
              <a:gd name="p0y14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6481610" y="3845719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统计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>
          <a:xfrm>
            <a:off x="7052945" y="3807460"/>
            <a:ext cx="800100" cy="328295"/>
          </a:xfrm>
          <a:custGeom>
            <a:avLst/>
            <a:gdLst>
              <a:gd name="sw" fmla="*/ 1 w 1260"/>
              <a:gd name="sh" fmla="*/ 1 h 517"/>
              <a:gd name="mins" fmla="min sw sh"/>
              <a:gd name="dsw" fmla="+- 0 sw mins"/>
              <a:gd name="dsh" fmla="+- 0 sh mins"/>
              <a:gd name="p0x0" fmla="*/ 258 w 1260"/>
              <a:gd name="p0y0" fmla="*/ 0 h 517"/>
              <a:gd name="p0x1" fmla="*/ 1001 w 1260"/>
              <a:gd name="p0y1" fmla="*/ 0 h 517"/>
              <a:gd name="p0x2" fmla="*/ 1144 w 1260"/>
              <a:gd name="p0y2" fmla="*/ 0 h 517"/>
              <a:gd name="p0x3" fmla="*/ 1260 w 1260"/>
              <a:gd name="p0y3" fmla="*/ 115 h 517"/>
              <a:gd name="p0x4" fmla="*/ 1260 w 1260"/>
              <a:gd name="p0y4" fmla="*/ 258 h 517"/>
              <a:gd name="p0x5" fmla="*/ 1260 w 1260"/>
              <a:gd name="p0y5" fmla="*/ 401 h 517"/>
              <a:gd name="p0x6" fmla="*/ 1144 w 1260"/>
              <a:gd name="p0y6" fmla="*/ 517 h 517"/>
              <a:gd name="p0x7" fmla="*/ 1001 w 1260"/>
              <a:gd name="p0y7" fmla="*/ 517 h 517"/>
              <a:gd name="p0x8" fmla="*/ 258 w 1260"/>
              <a:gd name="p0y8" fmla="*/ 517 h 517"/>
              <a:gd name="p0x9" fmla="*/ 115 w 1260"/>
              <a:gd name="p0y9" fmla="*/ 517 h 517"/>
              <a:gd name="p0x10" fmla="*/ 0 w 1260"/>
              <a:gd name="p0y10" fmla="*/ 401 h 517"/>
              <a:gd name="p0x11" fmla="*/ 0 w 1260"/>
              <a:gd name="p0y11" fmla="*/ 258 h 517"/>
              <a:gd name="p0x12" fmla="*/ 0 w 1260"/>
              <a:gd name="p0y12" fmla="*/ 115 h 517"/>
              <a:gd name="p0x13" fmla="*/ 115 w 1260"/>
              <a:gd name="p0y13" fmla="*/ 0 h 517"/>
              <a:gd name="p0x14" fmla="*/ 258 w 1260"/>
              <a:gd name="p0y14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7167410" y="3845719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数据库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>
          <a:xfrm>
            <a:off x="7929245" y="3807460"/>
            <a:ext cx="609600" cy="328295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258 w 960"/>
              <a:gd name="p0y0" fmla="*/ 0 h 517"/>
              <a:gd name="p0x1" fmla="*/ 701 w 960"/>
              <a:gd name="p0y1" fmla="*/ 0 h 517"/>
              <a:gd name="p0x2" fmla="*/ 844 w 960"/>
              <a:gd name="p0y2" fmla="*/ 0 h 517"/>
              <a:gd name="p0x3" fmla="*/ 960 w 960"/>
              <a:gd name="p0y3" fmla="*/ 115 h 517"/>
              <a:gd name="p0x4" fmla="*/ 960 w 960"/>
              <a:gd name="p0y4" fmla="*/ 258 h 517"/>
              <a:gd name="p0x5" fmla="*/ 960 w 960"/>
              <a:gd name="p0y5" fmla="*/ 401 h 517"/>
              <a:gd name="p0x6" fmla="*/ 844 w 960"/>
              <a:gd name="p0y6" fmla="*/ 517 h 517"/>
              <a:gd name="p0x7" fmla="*/ 701 w 960"/>
              <a:gd name="p0y7" fmla="*/ 517 h 517"/>
              <a:gd name="p0x8" fmla="*/ 258 w 960"/>
              <a:gd name="p0y8" fmla="*/ 517 h 517"/>
              <a:gd name="p0x9" fmla="*/ 115 w 960"/>
              <a:gd name="p0y9" fmla="*/ 517 h 517"/>
              <a:gd name="p0x10" fmla="*/ 0 w 960"/>
              <a:gd name="p0y10" fmla="*/ 401 h 517"/>
              <a:gd name="p0x11" fmla="*/ 0 w 960"/>
              <a:gd name="p0y11" fmla="*/ 258 h 517"/>
              <a:gd name="p0x12" fmla="*/ 0 w 960"/>
              <a:gd name="p0y12" fmla="*/ 115 h 517"/>
              <a:gd name="p0x13" fmla="*/ 115 w 960"/>
              <a:gd name="p0y13" fmla="*/ 0 h 517"/>
              <a:gd name="p0x14" fmla="*/ 258 w 960"/>
              <a:gd name="p0y14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8043710" y="3845719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工程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5"/>
            </p:custDataLst>
          </p:nvPr>
        </p:nvSpPr>
        <p:spPr>
          <a:xfrm>
            <a:off x="8615045" y="3807460"/>
            <a:ext cx="609600" cy="328295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258 w 960"/>
              <a:gd name="p0y0" fmla="*/ 0 h 517"/>
              <a:gd name="p0x1" fmla="*/ 701 w 960"/>
              <a:gd name="p0y1" fmla="*/ 0 h 517"/>
              <a:gd name="p0x2" fmla="*/ 844 w 960"/>
              <a:gd name="p0y2" fmla="*/ 0 h 517"/>
              <a:gd name="p0x3" fmla="*/ 960 w 960"/>
              <a:gd name="p0y3" fmla="*/ 115 h 517"/>
              <a:gd name="p0x4" fmla="*/ 960 w 960"/>
              <a:gd name="p0y4" fmla="*/ 258 h 517"/>
              <a:gd name="p0x5" fmla="*/ 960 w 960"/>
              <a:gd name="p0y5" fmla="*/ 401 h 517"/>
              <a:gd name="p0x6" fmla="*/ 844 w 960"/>
              <a:gd name="p0y6" fmla="*/ 517 h 517"/>
              <a:gd name="p0x7" fmla="*/ 701 w 960"/>
              <a:gd name="p0y7" fmla="*/ 517 h 517"/>
              <a:gd name="p0x8" fmla="*/ 258 w 960"/>
              <a:gd name="p0y8" fmla="*/ 517 h 517"/>
              <a:gd name="p0x9" fmla="*/ 115 w 960"/>
              <a:gd name="p0y9" fmla="*/ 517 h 517"/>
              <a:gd name="p0x10" fmla="*/ 0 w 960"/>
              <a:gd name="p0y10" fmla="*/ 401 h 517"/>
              <a:gd name="p0x11" fmla="*/ 0 w 960"/>
              <a:gd name="p0y11" fmla="*/ 258 h 517"/>
              <a:gd name="p0x12" fmla="*/ 0 w 960"/>
              <a:gd name="p0y12" fmla="*/ 115 h 517"/>
              <a:gd name="p0x13" fmla="*/ 115 w 960"/>
              <a:gd name="p0y13" fmla="*/ 0 h 517"/>
              <a:gd name="p0x14" fmla="*/ 258 w 960"/>
              <a:gd name="p0y14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8729510" y="3845719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信息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7"/>
            </p:custDataLst>
          </p:nvPr>
        </p:nvSpPr>
        <p:spPr>
          <a:xfrm>
            <a:off x="575945" y="4776470"/>
            <a:ext cx="11039475" cy="1695450"/>
          </a:xfrm>
          <a:custGeom>
            <a:avLst/>
            <a:gdLst>
              <a:gd name="sw" fmla="*/ 1 w 17385"/>
              <a:gd name="sh" fmla="*/ 1 h 2670"/>
              <a:gd name="mins" fmla="min sw sh"/>
              <a:gd name="dsw" fmla="+- 0 sw mins"/>
              <a:gd name="dsh" fmla="+- 0 sh mins"/>
              <a:gd name="p0x0" fmla="*/ 300 w 17385"/>
              <a:gd name="p0y0" fmla="*/ 0 h 2670"/>
              <a:gd name="p0x1" fmla="*/ 17085 w 17385"/>
              <a:gd name="p0y1" fmla="*/ 0 h 2670"/>
              <a:gd name="p0x2" fmla="*/ 17250 w 17385"/>
              <a:gd name="p0y2" fmla="*/ 0 h 2670"/>
              <a:gd name="p0x3" fmla="*/ 17385 w 17385"/>
              <a:gd name="p0y3" fmla="*/ 134 h 2670"/>
              <a:gd name="p0x4" fmla="*/ 17385 w 17385"/>
              <a:gd name="p0y4" fmla="*/ 300 h 2670"/>
              <a:gd name="p0x5" fmla="*/ 17385 w 17385"/>
              <a:gd name="p0y5" fmla="*/ 2370 h 2670"/>
              <a:gd name="p0x6" fmla="*/ 17385 w 17385"/>
              <a:gd name="p0y6" fmla="*/ 2535 h 2670"/>
              <a:gd name="p0x7" fmla="*/ 17250 w 17385"/>
              <a:gd name="p0y7" fmla="*/ 2670 h 2670"/>
              <a:gd name="p0x8" fmla="*/ 17085 w 17385"/>
              <a:gd name="p0y8" fmla="*/ 2670 h 2670"/>
              <a:gd name="p0x9" fmla="*/ 300 w 17385"/>
              <a:gd name="p0y9" fmla="*/ 2670 h 2670"/>
              <a:gd name="p0x10" fmla="*/ 134 w 17385"/>
              <a:gd name="p0y10" fmla="*/ 2670 h 2670"/>
              <a:gd name="p0x11" fmla="*/ 0 w 17385"/>
              <a:gd name="p0y11" fmla="*/ 2535 h 2670"/>
              <a:gd name="p0x12" fmla="*/ 0 w 17385"/>
              <a:gd name="p0y12" fmla="*/ 2370 h 2670"/>
              <a:gd name="p0x13" fmla="*/ 0 w 17385"/>
              <a:gd name="p0y13" fmla="*/ 300 h 2670"/>
              <a:gd name="p0x14" fmla="*/ 0 w 17385"/>
              <a:gd name="p0y14" fmla="*/ 134 h 2670"/>
              <a:gd name="p0x15" fmla="*/ 134 w 17385"/>
              <a:gd name="p0y15" fmla="*/ 0 h 2670"/>
              <a:gd name="p0x16" fmla="*/ 300 w 17385"/>
              <a:gd name="p0y16" fmla="*/ 0 h 26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28"/>
            </p:custDataLst>
          </p:nvPr>
        </p:nvSpPr>
        <p:spPr>
          <a:xfrm>
            <a:off x="771525" y="5201126"/>
            <a:ext cx="106489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本任务重点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29"/>
            </p:custDataLst>
          </p:nvPr>
        </p:nvSpPr>
        <p:spPr>
          <a:xfrm>
            <a:off x="771525" y="5702935"/>
            <a:ext cx="609600" cy="328295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258 w 960"/>
              <a:gd name="p0y0" fmla="*/ 0 h 517"/>
              <a:gd name="p0x1" fmla="*/ 701 w 960"/>
              <a:gd name="p0y1" fmla="*/ 0 h 517"/>
              <a:gd name="p0x2" fmla="*/ 844 w 960"/>
              <a:gd name="p0y2" fmla="*/ 0 h 517"/>
              <a:gd name="p0x3" fmla="*/ 960 w 960"/>
              <a:gd name="p0y3" fmla="*/ 115 h 517"/>
              <a:gd name="p0x4" fmla="*/ 960 w 960"/>
              <a:gd name="p0y4" fmla="*/ 258 h 517"/>
              <a:gd name="p0x5" fmla="*/ 960 w 960"/>
              <a:gd name="p0y5" fmla="*/ 401 h 517"/>
              <a:gd name="p0x6" fmla="*/ 844 w 960"/>
              <a:gd name="p0y6" fmla="*/ 517 h 517"/>
              <a:gd name="p0x7" fmla="*/ 701 w 960"/>
              <a:gd name="p0y7" fmla="*/ 517 h 517"/>
              <a:gd name="p0x8" fmla="*/ 258 w 960"/>
              <a:gd name="p0y8" fmla="*/ 517 h 517"/>
              <a:gd name="p0x9" fmla="*/ 115 w 960"/>
              <a:gd name="p0y9" fmla="*/ 517 h 517"/>
              <a:gd name="p0x10" fmla="*/ 0 w 960"/>
              <a:gd name="p0y10" fmla="*/ 401 h 517"/>
              <a:gd name="p0x11" fmla="*/ 0 w 960"/>
              <a:gd name="p0y11" fmla="*/ 258 h 517"/>
              <a:gd name="p0x12" fmla="*/ 0 w 960"/>
              <a:gd name="p0y12" fmla="*/ 115 h 517"/>
              <a:gd name="p0x13" fmla="*/ 115 w 960"/>
              <a:gd name="p0y13" fmla="*/ 0 h 517"/>
              <a:gd name="p0x14" fmla="*/ 258 w 960"/>
              <a:gd name="p0y14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0"/>
            </p:custDataLst>
          </p:nvPr>
        </p:nvSpPr>
        <p:spPr>
          <a:xfrm>
            <a:off x="885825" y="5741194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数学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1"/>
            </p:custDataLst>
          </p:nvPr>
        </p:nvSpPr>
        <p:spPr>
          <a:xfrm>
            <a:off x="1457325" y="5702935"/>
            <a:ext cx="609600" cy="328295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258 w 960"/>
              <a:gd name="p0y0" fmla="*/ 0 h 517"/>
              <a:gd name="p0x1" fmla="*/ 701 w 960"/>
              <a:gd name="p0y1" fmla="*/ 0 h 517"/>
              <a:gd name="p0x2" fmla="*/ 844 w 960"/>
              <a:gd name="p0y2" fmla="*/ 0 h 517"/>
              <a:gd name="p0x3" fmla="*/ 960 w 960"/>
              <a:gd name="p0y3" fmla="*/ 115 h 517"/>
              <a:gd name="p0x4" fmla="*/ 960 w 960"/>
              <a:gd name="p0y4" fmla="*/ 258 h 517"/>
              <a:gd name="p0x5" fmla="*/ 960 w 960"/>
              <a:gd name="p0y5" fmla="*/ 401 h 517"/>
              <a:gd name="p0x6" fmla="*/ 844 w 960"/>
              <a:gd name="p0y6" fmla="*/ 517 h 517"/>
              <a:gd name="p0x7" fmla="*/ 701 w 960"/>
              <a:gd name="p0y7" fmla="*/ 517 h 517"/>
              <a:gd name="p0x8" fmla="*/ 258 w 960"/>
              <a:gd name="p0y8" fmla="*/ 517 h 517"/>
              <a:gd name="p0x9" fmla="*/ 115 w 960"/>
              <a:gd name="p0y9" fmla="*/ 517 h 517"/>
              <a:gd name="p0x10" fmla="*/ 0 w 960"/>
              <a:gd name="p0y10" fmla="*/ 401 h 517"/>
              <a:gd name="p0x11" fmla="*/ 0 w 960"/>
              <a:gd name="p0y11" fmla="*/ 258 h 517"/>
              <a:gd name="p0x12" fmla="*/ 0 w 960"/>
              <a:gd name="p0y12" fmla="*/ 115 h 517"/>
              <a:gd name="p0x13" fmla="*/ 115 w 960"/>
              <a:gd name="p0y13" fmla="*/ 0 h 517"/>
              <a:gd name="p0x14" fmla="*/ 258 w 960"/>
              <a:gd name="p0y14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32"/>
            </p:custDataLst>
          </p:nvPr>
        </p:nvSpPr>
        <p:spPr>
          <a:xfrm>
            <a:off x="1571625" y="5741194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统计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3"/>
            </p:custDataLst>
          </p:nvPr>
        </p:nvSpPr>
        <p:spPr>
          <a:xfrm>
            <a:off x="2143125" y="5702935"/>
            <a:ext cx="609600" cy="328295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258 w 960"/>
              <a:gd name="p0y0" fmla="*/ 0 h 517"/>
              <a:gd name="p0x1" fmla="*/ 701 w 960"/>
              <a:gd name="p0y1" fmla="*/ 0 h 517"/>
              <a:gd name="p0x2" fmla="*/ 844 w 960"/>
              <a:gd name="p0y2" fmla="*/ 0 h 517"/>
              <a:gd name="p0x3" fmla="*/ 960 w 960"/>
              <a:gd name="p0y3" fmla="*/ 115 h 517"/>
              <a:gd name="p0x4" fmla="*/ 960 w 960"/>
              <a:gd name="p0y4" fmla="*/ 258 h 517"/>
              <a:gd name="p0x5" fmla="*/ 960 w 960"/>
              <a:gd name="p0y5" fmla="*/ 401 h 517"/>
              <a:gd name="p0x6" fmla="*/ 844 w 960"/>
              <a:gd name="p0y6" fmla="*/ 517 h 517"/>
              <a:gd name="p0x7" fmla="*/ 701 w 960"/>
              <a:gd name="p0y7" fmla="*/ 517 h 517"/>
              <a:gd name="p0x8" fmla="*/ 258 w 960"/>
              <a:gd name="p0y8" fmla="*/ 517 h 517"/>
              <a:gd name="p0x9" fmla="*/ 115 w 960"/>
              <a:gd name="p0y9" fmla="*/ 517 h 517"/>
              <a:gd name="p0x10" fmla="*/ 0 w 960"/>
              <a:gd name="p0y10" fmla="*/ 401 h 517"/>
              <a:gd name="p0x11" fmla="*/ 0 w 960"/>
              <a:gd name="p0y11" fmla="*/ 258 h 517"/>
              <a:gd name="p0x12" fmla="*/ 0 w 960"/>
              <a:gd name="p0y12" fmla="*/ 115 h 517"/>
              <a:gd name="p0x13" fmla="*/ 115 w 960"/>
              <a:gd name="p0y13" fmla="*/ 0 h 517"/>
              <a:gd name="p0x14" fmla="*/ 258 w 960"/>
              <a:gd name="p0y14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34"/>
            </p:custDataLst>
          </p:nvPr>
        </p:nvSpPr>
        <p:spPr>
          <a:xfrm>
            <a:off x="2257425" y="5741194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逻辑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5"/>
            </p:custDataLst>
          </p:nvPr>
        </p:nvSpPr>
        <p:spPr>
          <a:xfrm>
            <a:off x="2828925" y="5702935"/>
            <a:ext cx="609600" cy="328295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258 w 960"/>
              <a:gd name="p0y0" fmla="*/ 0 h 517"/>
              <a:gd name="p0x1" fmla="*/ 701 w 960"/>
              <a:gd name="p0y1" fmla="*/ 0 h 517"/>
              <a:gd name="p0x2" fmla="*/ 844 w 960"/>
              <a:gd name="p0y2" fmla="*/ 0 h 517"/>
              <a:gd name="p0x3" fmla="*/ 960 w 960"/>
              <a:gd name="p0y3" fmla="*/ 115 h 517"/>
              <a:gd name="p0x4" fmla="*/ 960 w 960"/>
              <a:gd name="p0y4" fmla="*/ 258 h 517"/>
              <a:gd name="p0x5" fmla="*/ 960 w 960"/>
              <a:gd name="p0y5" fmla="*/ 401 h 517"/>
              <a:gd name="p0x6" fmla="*/ 844 w 960"/>
              <a:gd name="p0y6" fmla="*/ 517 h 517"/>
              <a:gd name="p0x7" fmla="*/ 701 w 960"/>
              <a:gd name="p0y7" fmla="*/ 517 h 517"/>
              <a:gd name="p0x8" fmla="*/ 258 w 960"/>
              <a:gd name="p0y8" fmla="*/ 517 h 517"/>
              <a:gd name="p0x9" fmla="*/ 115 w 960"/>
              <a:gd name="p0y9" fmla="*/ 517 h 517"/>
              <a:gd name="p0x10" fmla="*/ 0 w 960"/>
              <a:gd name="p0y10" fmla="*/ 401 h 517"/>
              <a:gd name="p0x11" fmla="*/ 0 w 960"/>
              <a:gd name="p0y11" fmla="*/ 258 h 517"/>
              <a:gd name="p0x12" fmla="*/ 0 w 960"/>
              <a:gd name="p0y12" fmla="*/ 115 h 517"/>
              <a:gd name="p0x13" fmla="*/ 115 w 960"/>
              <a:gd name="p0y13" fmla="*/ 0 h 517"/>
              <a:gd name="p0x14" fmla="*/ 258 w 960"/>
              <a:gd name="p0y14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36"/>
            </p:custDataLst>
          </p:nvPr>
        </p:nvSpPr>
        <p:spPr>
          <a:xfrm>
            <a:off x="2943225" y="5741194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查找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37"/>
            </p:custDataLst>
          </p:nvPr>
        </p:nvSpPr>
        <p:spPr>
          <a:xfrm>
            <a:off x="3514725" y="5702935"/>
            <a:ext cx="609600" cy="328295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258 w 960"/>
              <a:gd name="p0y0" fmla="*/ 0 h 517"/>
              <a:gd name="p0x1" fmla="*/ 701 w 960"/>
              <a:gd name="p0y1" fmla="*/ 0 h 517"/>
              <a:gd name="p0x2" fmla="*/ 844 w 960"/>
              <a:gd name="p0y2" fmla="*/ 0 h 517"/>
              <a:gd name="p0x3" fmla="*/ 960 w 960"/>
              <a:gd name="p0y3" fmla="*/ 115 h 517"/>
              <a:gd name="p0x4" fmla="*/ 960 w 960"/>
              <a:gd name="p0y4" fmla="*/ 258 h 517"/>
              <a:gd name="p0x5" fmla="*/ 960 w 960"/>
              <a:gd name="p0y5" fmla="*/ 401 h 517"/>
              <a:gd name="p0x6" fmla="*/ 844 w 960"/>
              <a:gd name="p0y6" fmla="*/ 517 h 517"/>
              <a:gd name="p0x7" fmla="*/ 701 w 960"/>
              <a:gd name="p0y7" fmla="*/ 517 h 517"/>
              <a:gd name="p0x8" fmla="*/ 258 w 960"/>
              <a:gd name="p0y8" fmla="*/ 517 h 517"/>
              <a:gd name="p0x9" fmla="*/ 115 w 960"/>
              <a:gd name="p0y9" fmla="*/ 517 h 517"/>
              <a:gd name="p0x10" fmla="*/ 0 w 960"/>
              <a:gd name="p0y10" fmla="*/ 401 h 517"/>
              <a:gd name="p0x11" fmla="*/ 0 w 960"/>
              <a:gd name="p0y11" fmla="*/ 258 h 517"/>
              <a:gd name="p0x12" fmla="*/ 0 w 960"/>
              <a:gd name="p0y12" fmla="*/ 115 h 517"/>
              <a:gd name="p0x13" fmla="*/ 115 w 960"/>
              <a:gd name="p0y13" fmla="*/ 0 h 517"/>
              <a:gd name="p0x14" fmla="*/ 258 w 960"/>
              <a:gd name="p0y14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38"/>
            </p:custDataLst>
          </p:nvPr>
        </p:nvSpPr>
        <p:spPr>
          <a:xfrm>
            <a:off x="3629025" y="5741194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日期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39"/>
            </p:custDataLst>
          </p:nvPr>
        </p:nvSpPr>
        <p:spPr>
          <a:xfrm>
            <a:off x="4200525" y="5702935"/>
            <a:ext cx="800100" cy="328295"/>
          </a:xfrm>
          <a:custGeom>
            <a:avLst/>
            <a:gdLst>
              <a:gd name="sw" fmla="*/ 1 w 1260"/>
              <a:gd name="sh" fmla="*/ 1 h 517"/>
              <a:gd name="mins" fmla="min sw sh"/>
              <a:gd name="dsw" fmla="+- 0 sw mins"/>
              <a:gd name="dsh" fmla="+- 0 sh mins"/>
              <a:gd name="p0x0" fmla="*/ 258 w 1260"/>
              <a:gd name="p0y0" fmla="*/ 0 h 517"/>
              <a:gd name="p0x1" fmla="*/ 1001 w 1260"/>
              <a:gd name="p0y1" fmla="*/ 0 h 517"/>
              <a:gd name="p0x2" fmla="*/ 1144 w 1260"/>
              <a:gd name="p0y2" fmla="*/ 0 h 517"/>
              <a:gd name="p0x3" fmla="*/ 1260 w 1260"/>
              <a:gd name="p0y3" fmla="*/ 115 h 517"/>
              <a:gd name="p0x4" fmla="*/ 1260 w 1260"/>
              <a:gd name="p0y4" fmla="*/ 258 h 517"/>
              <a:gd name="p0x5" fmla="*/ 1260 w 1260"/>
              <a:gd name="p0y5" fmla="*/ 401 h 517"/>
              <a:gd name="p0x6" fmla="*/ 1144 w 1260"/>
              <a:gd name="p0y6" fmla="*/ 517 h 517"/>
              <a:gd name="p0x7" fmla="*/ 1001 w 1260"/>
              <a:gd name="p0y7" fmla="*/ 517 h 517"/>
              <a:gd name="p0x8" fmla="*/ 258 w 1260"/>
              <a:gd name="p0y8" fmla="*/ 517 h 517"/>
              <a:gd name="p0x9" fmla="*/ 115 w 1260"/>
              <a:gd name="p0y9" fmla="*/ 517 h 517"/>
              <a:gd name="p0x10" fmla="*/ 0 w 1260"/>
              <a:gd name="p0y10" fmla="*/ 401 h 517"/>
              <a:gd name="p0x11" fmla="*/ 0 w 1260"/>
              <a:gd name="p0y11" fmla="*/ 258 h 517"/>
              <a:gd name="p0x12" fmla="*/ 0 w 1260"/>
              <a:gd name="p0y12" fmla="*/ 115 h 517"/>
              <a:gd name="p0x13" fmla="*/ 115 w 1260"/>
              <a:gd name="p0y13" fmla="*/ 0 h 517"/>
              <a:gd name="p0x14" fmla="*/ 258 w 1260"/>
              <a:gd name="p0y14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40"/>
            </p:custDataLst>
          </p:nvPr>
        </p:nvSpPr>
        <p:spPr>
          <a:xfrm>
            <a:off x="4314825" y="5741194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文本类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数学和三角函数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2581275"/>
          </a:xfrm>
          <a:custGeom>
            <a:avLst/>
            <a:gdLst>
              <a:gd name="sw" fmla="*/ 1 w 5584"/>
              <a:gd name="sh" fmla="*/ 1 h 4065"/>
              <a:gd name="mins" fmla="min sw sh"/>
              <a:gd name="dsw" fmla="+- 0 sw mins"/>
              <a:gd name="dsh" fmla="+- 0 sh mins"/>
              <a:gd name="p0x0" fmla="*/ 300 w 5584"/>
              <a:gd name="p0y0" fmla="*/ 0 h 4065"/>
              <a:gd name="p0x1" fmla="*/ 5284 w 5584"/>
              <a:gd name="p0y1" fmla="*/ 0 h 4065"/>
              <a:gd name="p0x2" fmla="*/ 5450 w 5584"/>
              <a:gd name="p0y2" fmla="*/ 0 h 4065"/>
              <a:gd name="p0x3" fmla="*/ 5584 w 5584"/>
              <a:gd name="p0y3" fmla="*/ 134 h 4065"/>
              <a:gd name="p0x4" fmla="*/ 5584 w 5584"/>
              <a:gd name="p0y4" fmla="*/ 300 h 4065"/>
              <a:gd name="p0x5" fmla="*/ 5584 w 5584"/>
              <a:gd name="p0y5" fmla="*/ 3765 h 4065"/>
              <a:gd name="p0x6" fmla="*/ 5584 w 5584"/>
              <a:gd name="p0y6" fmla="*/ 3930 h 4065"/>
              <a:gd name="p0x7" fmla="*/ 5450 w 5584"/>
              <a:gd name="p0y7" fmla="*/ 4065 h 4065"/>
              <a:gd name="p0x8" fmla="*/ 5284 w 5584"/>
              <a:gd name="p0y8" fmla="*/ 4065 h 4065"/>
              <a:gd name="p0x9" fmla="*/ 300 w 5584"/>
              <a:gd name="p0y9" fmla="*/ 4065 h 4065"/>
              <a:gd name="p0x10" fmla="*/ 134 w 5584"/>
              <a:gd name="p0y10" fmla="*/ 4065 h 4065"/>
              <a:gd name="p0x11" fmla="*/ 0 w 5584"/>
              <a:gd name="p0y11" fmla="*/ 3930 h 4065"/>
              <a:gd name="p0x12" fmla="*/ 0 w 5584"/>
              <a:gd name="p0y12" fmla="*/ 3765 h 4065"/>
              <a:gd name="p0x13" fmla="*/ 0 w 5584"/>
              <a:gd name="p0y13" fmla="*/ 300 h 4065"/>
              <a:gd name="p0x14" fmla="*/ 0 w 5584"/>
              <a:gd name="p0y14" fmla="*/ 134 h 4065"/>
              <a:gd name="p0x15" fmla="*/ 134 w 5584"/>
              <a:gd name="p0y15" fmla="*/ 0 h 4065"/>
              <a:gd name="p0x16" fmla="*/ 300 w 558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525" y="1732598"/>
            <a:ext cx="3155899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3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SUM</a:t>
            </a:r>
            <a:endParaRPr sz="33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771525" y="2319020"/>
            <a:ext cx="3155315" cy="304800"/>
          </a:xfrm>
          <a:custGeom>
            <a:avLst/>
            <a:gdLst>
              <a:gd name="sw" fmla="*/ 1 w 4969"/>
              <a:gd name="sh" fmla="*/ 1 h 480"/>
              <a:gd name="mins" fmla="min sw sh"/>
              <a:gd name="dsw" fmla="+- 0 sw mins"/>
              <a:gd name="dsh" fmla="+- 0 sh mins"/>
              <a:gd name="p0x0" fmla="*/ 90 w 4969"/>
              <a:gd name="p0y0" fmla="*/ 0 h 480"/>
              <a:gd name="p0x1" fmla="*/ 4879 w 4969"/>
              <a:gd name="p0y1" fmla="*/ 0 h 480"/>
              <a:gd name="p0x2" fmla="*/ 4929 w 4969"/>
              <a:gd name="p0y2" fmla="*/ 0 h 480"/>
              <a:gd name="p0x3" fmla="*/ 4969 w 4969"/>
              <a:gd name="p0y3" fmla="*/ 40 h 480"/>
              <a:gd name="p0x4" fmla="*/ 4969 w 4969"/>
              <a:gd name="p0y4" fmla="*/ 90 h 480"/>
              <a:gd name="p0x5" fmla="*/ 4969 w 4969"/>
              <a:gd name="p0y5" fmla="*/ 390 h 480"/>
              <a:gd name="p0x6" fmla="*/ 4969 w 4969"/>
              <a:gd name="p0y6" fmla="*/ 439 h 480"/>
              <a:gd name="p0x7" fmla="*/ 4929 w 4969"/>
              <a:gd name="p0y7" fmla="*/ 480 h 480"/>
              <a:gd name="p0x8" fmla="*/ 4879 w 4969"/>
              <a:gd name="p0y8" fmla="*/ 480 h 480"/>
              <a:gd name="p0x9" fmla="*/ 90 w 4969"/>
              <a:gd name="p0y9" fmla="*/ 480 h 480"/>
              <a:gd name="p0x10" fmla="*/ 40 w 4969"/>
              <a:gd name="p0y10" fmla="*/ 480 h 480"/>
              <a:gd name="p0x11" fmla="*/ 0 w 4969"/>
              <a:gd name="p0y11" fmla="*/ 439 h 480"/>
              <a:gd name="p0x12" fmla="*/ 0 w 4969"/>
              <a:gd name="p0y12" fmla="*/ 390 h 480"/>
              <a:gd name="p0x13" fmla="*/ 0 w 4969"/>
              <a:gd name="p0y13" fmla="*/ 90 h 480"/>
              <a:gd name="p0x14" fmla="*/ 0 w 4969"/>
              <a:gd name="p0y14" fmla="*/ 40 h 480"/>
              <a:gd name="p0x15" fmla="*/ 40 w 4969"/>
              <a:gd name="p0y15" fmla="*/ 0 h 480"/>
              <a:gd name="p0x16" fmla="*/ 90 w 4969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47725" y="2357438"/>
            <a:ext cx="3003499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=SUM(number1,number2,...)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71525" y="2724150"/>
            <a:ext cx="3238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求和函数，对指定数值进行累加计算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43224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517974" y="1732598"/>
            <a:ext cx="3155975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3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SUMIF</a:t>
            </a:r>
            <a:endParaRPr sz="33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4517390" y="2319020"/>
            <a:ext cx="3155950" cy="304800"/>
          </a:xfrm>
          <a:custGeom>
            <a:avLst/>
            <a:gdLst>
              <a:gd name="sw" fmla="*/ 1 w 4970"/>
              <a:gd name="sh" fmla="*/ 1 h 480"/>
              <a:gd name="mins" fmla="min sw sh"/>
              <a:gd name="dsw" fmla="+- 0 sw mins"/>
              <a:gd name="dsh" fmla="+- 0 sh mins"/>
              <a:gd name="p0x0" fmla="*/ 90 w 4970"/>
              <a:gd name="p0y0" fmla="*/ 0 h 480"/>
              <a:gd name="p0x1" fmla="*/ 4880 w 4970"/>
              <a:gd name="p0y1" fmla="*/ 0 h 480"/>
              <a:gd name="p0x2" fmla="*/ 4929 w 4970"/>
              <a:gd name="p0y2" fmla="*/ 0 h 480"/>
              <a:gd name="p0x3" fmla="*/ 4970 w 4970"/>
              <a:gd name="p0y3" fmla="*/ 40 h 480"/>
              <a:gd name="p0x4" fmla="*/ 4970 w 4970"/>
              <a:gd name="p0y4" fmla="*/ 90 h 480"/>
              <a:gd name="p0x5" fmla="*/ 4970 w 4970"/>
              <a:gd name="p0y5" fmla="*/ 390 h 480"/>
              <a:gd name="p0x6" fmla="*/ 4970 w 4970"/>
              <a:gd name="p0y6" fmla="*/ 439 h 480"/>
              <a:gd name="p0x7" fmla="*/ 4929 w 4970"/>
              <a:gd name="p0y7" fmla="*/ 480 h 480"/>
              <a:gd name="p0x8" fmla="*/ 4880 w 4970"/>
              <a:gd name="p0y8" fmla="*/ 480 h 480"/>
              <a:gd name="p0x9" fmla="*/ 90 w 4970"/>
              <a:gd name="p0y9" fmla="*/ 480 h 480"/>
              <a:gd name="p0x10" fmla="*/ 40 w 4970"/>
              <a:gd name="p0y10" fmla="*/ 480 h 480"/>
              <a:gd name="p0x11" fmla="*/ 0 w 4970"/>
              <a:gd name="p0y11" fmla="*/ 439 h 480"/>
              <a:gd name="p0x12" fmla="*/ 0 w 4970"/>
              <a:gd name="p0y12" fmla="*/ 390 h 480"/>
              <a:gd name="p0x13" fmla="*/ 0 w 4970"/>
              <a:gd name="p0y13" fmla="*/ 90 h 480"/>
              <a:gd name="p0x14" fmla="*/ 0 w 4970"/>
              <a:gd name="p0y14" fmla="*/ 40 h 480"/>
              <a:gd name="p0x15" fmla="*/ 40 w 4970"/>
              <a:gd name="p0y15" fmla="*/ 0 h 480"/>
              <a:gd name="p0x16" fmla="*/ 90 w 497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4594174" y="2357438"/>
            <a:ext cx="300357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=SUMIF(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条件区域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条件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求和区域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517974" y="2724150"/>
            <a:ext cx="3238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单条件求和，按指定条件筛选后求和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80689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8264499" y="1465898"/>
            <a:ext cx="3155976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3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SUMIFS</a:t>
            </a:r>
            <a:endParaRPr sz="33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8263890" y="2052320"/>
            <a:ext cx="3156585" cy="533400"/>
          </a:xfrm>
          <a:custGeom>
            <a:avLst/>
            <a:gdLst>
              <a:gd name="sw" fmla="*/ 1 w 4970"/>
              <a:gd name="sh" fmla="*/ 1 h 840"/>
              <a:gd name="mins" fmla="min sw sh"/>
              <a:gd name="dsw" fmla="+- 0 sw mins"/>
              <a:gd name="dsh" fmla="+- 0 sh mins"/>
              <a:gd name="p0x0" fmla="*/ 90 w 4970"/>
              <a:gd name="p0y0" fmla="*/ 0 h 840"/>
              <a:gd name="p0x1" fmla="*/ 4880 w 4970"/>
              <a:gd name="p0y1" fmla="*/ 0 h 840"/>
              <a:gd name="p0x2" fmla="*/ 4929 w 4970"/>
              <a:gd name="p0y2" fmla="*/ 0 h 840"/>
              <a:gd name="p0x3" fmla="*/ 4970 w 4970"/>
              <a:gd name="p0y3" fmla="*/ 40 h 840"/>
              <a:gd name="p0x4" fmla="*/ 4970 w 4970"/>
              <a:gd name="p0y4" fmla="*/ 90 h 840"/>
              <a:gd name="p0x5" fmla="*/ 4970 w 4970"/>
              <a:gd name="p0y5" fmla="*/ 750 h 840"/>
              <a:gd name="p0x6" fmla="*/ 4970 w 4970"/>
              <a:gd name="p0y6" fmla="*/ 799 h 840"/>
              <a:gd name="p0x7" fmla="*/ 4929 w 4970"/>
              <a:gd name="p0y7" fmla="*/ 840 h 840"/>
              <a:gd name="p0x8" fmla="*/ 4880 w 4970"/>
              <a:gd name="p0y8" fmla="*/ 840 h 840"/>
              <a:gd name="p0x9" fmla="*/ 90 w 4970"/>
              <a:gd name="p0y9" fmla="*/ 840 h 840"/>
              <a:gd name="p0x10" fmla="*/ 40 w 4970"/>
              <a:gd name="p0y10" fmla="*/ 840 h 840"/>
              <a:gd name="p0x11" fmla="*/ 0 w 4970"/>
              <a:gd name="p0y11" fmla="*/ 799 h 840"/>
              <a:gd name="p0x12" fmla="*/ 0 w 4970"/>
              <a:gd name="p0y12" fmla="*/ 750 h 840"/>
              <a:gd name="p0x13" fmla="*/ 0 w 4970"/>
              <a:gd name="p0y13" fmla="*/ 90 h 840"/>
              <a:gd name="p0x14" fmla="*/ 0 w 4970"/>
              <a:gd name="p0y14" fmla="*/ 40 h 840"/>
              <a:gd name="p0x15" fmla="*/ 40 w 4970"/>
              <a:gd name="p0y15" fmla="*/ 0 h 840"/>
              <a:gd name="p0x16" fmla="*/ 90 w 4970"/>
              <a:gd name="p0y16" fmla="*/ 0 h 8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8340699" y="2090738"/>
            <a:ext cx="3003576" cy="457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=SUMIFS(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求和区域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条件区域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1,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条件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1,...)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8264499" y="2686050"/>
            <a:ext cx="315597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多条件求和，支持多个条件组合筛选求和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575945" y="3890645"/>
            <a:ext cx="3546475" cy="2581275"/>
          </a:xfrm>
          <a:custGeom>
            <a:avLst/>
            <a:gdLst>
              <a:gd name="sw" fmla="*/ 1 w 5584"/>
              <a:gd name="sh" fmla="*/ 1 h 4065"/>
              <a:gd name="mins" fmla="min sw sh"/>
              <a:gd name="dsw" fmla="+- 0 sw mins"/>
              <a:gd name="dsh" fmla="+- 0 sh mins"/>
              <a:gd name="p0x0" fmla="*/ 300 w 5584"/>
              <a:gd name="p0y0" fmla="*/ 0 h 4065"/>
              <a:gd name="p0x1" fmla="*/ 5284 w 5584"/>
              <a:gd name="p0y1" fmla="*/ 0 h 4065"/>
              <a:gd name="p0x2" fmla="*/ 5450 w 5584"/>
              <a:gd name="p0y2" fmla="*/ 0 h 4065"/>
              <a:gd name="p0x3" fmla="*/ 5584 w 5584"/>
              <a:gd name="p0y3" fmla="*/ 134 h 4065"/>
              <a:gd name="p0x4" fmla="*/ 5584 w 5584"/>
              <a:gd name="p0y4" fmla="*/ 300 h 4065"/>
              <a:gd name="p0x5" fmla="*/ 5584 w 5584"/>
              <a:gd name="p0y5" fmla="*/ 3765 h 4065"/>
              <a:gd name="p0x6" fmla="*/ 5584 w 5584"/>
              <a:gd name="p0y6" fmla="*/ 3930 h 4065"/>
              <a:gd name="p0x7" fmla="*/ 5450 w 5584"/>
              <a:gd name="p0y7" fmla="*/ 4065 h 4065"/>
              <a:gd name="p0x8" fmla="*/ 5284 w 5584"/>
              <a:gd name="p0y8" fmla="*/ 4065 h 4065"/>
              <a:gd name="p0x9" fmla="*/ 300 w 5584"/>
              <a:gd name="p0y9" fmla="*/ 4065 h 4065"/>
              <a:gd name="p0x10" fmla="*/ 134 w 5584"/>
              <a:gd name="p0y10" fmla="*/ 4065 h 4065"/>
              <a:gd name="p0x11" fmla="*/ 0 w 5584"/>
              <a:gd name="p0y11" fmla="*/ 3930 h 4065"/>
              <a:gd name="p0x12" fmla="*/ 0 w 5584"/>
              <a:gd name="p0y12" fmla="*/ 3765 h 4065"/>
              <a:gd name="p0x13" fmla="*/ 0 w 5584"/>
              <a:gd name="p0y13" fmla="*/ 300 h 4065"/>
              <a:gd name="p0x14" fmla="*/ 0 w 5584"/>
              <a:gd name="p0y14" fmla="*/ 134 h 4065"/>
              <a:gd name="p0x15" fmla="*/ 134 w 5584"/>
              <a:gd name="p0y15" fmla="*/ 0 h 4065"/>
              <a:gd name="p0x16" fmla="*/ 300 w 558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771525" y="4361497"/>
            <a:ext cx="3155899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3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AVERAGE</a:t>
            </a:r>
            <a:endParaRPr sz="33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771525" y="4947920"/>
            <a:ext cx="3155315" cy="304800"/>
          </a:xfrm>
          <a:custGeom>
            <a:avLst/>
            <a:gdLst>
              <a:gd name="sw" fmla="*/ 1 w 4969"/>
              <a:gd name="sh" fmla="*/ 1 h 480"/>
              <a:gd name="mins" fmla="min sw sh"/>
              <a:gd name="dsw" fmla="+- 0 sw mins"/>
              <a:gd name="dsh" fmla="+- 0 sh mins"/>
              <a:gd name="p0x0" fmla="*/ 90 w 4969"/>
              <a:gd name="p0y0" fmla="*/ 0 h 480"/>
              <a:gd name="p0x1" fmla="*/ 4879 w 4969"/>
              <a:gd name="p0y1" fmla="*/ 0 h 480"/>
              <a:gd name="p0x2" fmla="*/ 4929 w 4969"/>
              <a:gd name="p0y2" fmla="*/ 0 h 480"/>
              <a:gd name="p0x3" fmla="*/ 4969 w 4969"/>
              <a:gd name="p0y3" fmla="*/ 40 h 480"/>
              <a:gd name="p0x4" fmla="*/ 4969 w 4969"/>
              <a:gd name="p0y4" fmla="*/ 90 h 480"/>
              <a:gd name="p0x5" fmla="*/ 4969 w 4969"/>
              <a:gd name="p0y5" fmla="*/ 390 h 480"/>
              <a:gd name="p0x6" fmla="*/ 4969 w 4969"/>
              <a:gd name="p0y6" fmla="*/ 439 h 480"/>
              <a:gd name="p0x7" fmla="*/ 4929 w 4969"/>
              <a:gd name="p0y7" fmla="*/ 480 h 480"/>
              <a:gd name="p0x8" fmla="*/ 4879 w 4969"/>
              <a:gd name="p0y8" fmla="*/ 480 h 480"/>
              <a:gd name="p0x9" fmla="*/ 90 w 4969"/>
              <a:gd name="p0y9" fmla="*/ 480 h 480"/>
              <a:gd name="p0x10" fmla="*/ 40 w 4969"/>
              <a:gd name="p0y10" fmla="*/ 480 h 480"/>
              <a:gd name="p0x11" fmla="*/ 0 w 4969"/>
              <a:gd name="p0y11" fmla="*/ 439 h 480"/>
              <a:gd name="p0x12" fmla="*/ 0 w 4969"/>
              <a:gd name="p0y12" fmla="*/ 390 h 480"/>
              <a:gd name="p0x13" fmla="*/ 0 w 4969"/>
              <a:gd name="p0y13" fmla="*/ 90 h 480"/>
              <a:gd name="p0x14" fmla="*/ 0 w 4969"/>
              <a:gd name="p0y14" fmla="*/ 40 h 480"/>
              <a:gd name="p0x15" fmla="*/ 40 w 4969"/>
              <a:gd name="p0y15" fmla="*/ 0 h 480"/>
              <a:gd name="p0x16" fmla="*/ 90 w 4969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847725" y="4986338"/>
            <a:ext cx="310173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=AVERAGE(number1,number2,...)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771525" y="5353050"/>
            <a:ext cx="31432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算术平均，计算指定数值的平均数，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忽略文本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43224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4517974" y="4318635"/>
            <a:ext cx="3155975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3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ROUND</a:t>
            </a:r>
            <a:endParaRPr sz="33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4"/>
            </p:custDataLst>
          </p:nvPr>
        </p:nvSpPr>
        <p:spPr>
          <a:xfrm>
            <a:off x="4517390" y="4905375"/>
            <a:ext cx="3155950" cy="304800"/>
          </a:xfrm>
          <a:custGeom>
            <a:avLst/>
            <a:gdLst>
              <a:gd name="sw" fmla="*/ 1 w 4970"/>
              <a:gd name="sh" fmla="*/ 1 h 480"/>
              <a:gd name="mins" fmla="min sw sh"/>
              <a:gd name="dsw" fmla="+- 0 sw mins"/>
              <a:gd name="dsh" fmla="+- 0 sh mins"/>
              <a:gd name="p0x0" fmla="*/ 90 w 4970"/>
              <a:gd name="p0y0" fmla="*/ 0 h 480"/>
              <a:gd name="p0x1" fmla="*/ 4880 w 4970"/>
              <a:gd name="p0y1" fmla="*/ 0 h 480"/>
              <a:gd name="p0x2" fmla="*/ 4929 w 4970"/>
              <a:gd name="p0y2" fmla="*/ 0 h 480"/>
              <a:gd name="p0x3" fmla="*/ 4970 w 4970"/>
              <a:gd name="p0y3" fmla="*/ 40 h 480"/>
              <a:gd name="p0x4" fmla="*/ 4970 w 4970"/>
              <a:gd name="p0y4" fmla="*/ 90 h 480"/>
              <a:gd name="p0x5" fmla="*/ 4970 w 4970"/>
              <a:gd name="p0y5" fmla="*/ 390 h 480"/>
              <a:gd name="p0x6" fmla="*/ 4970 w 4970"/>
              <a:gd name="p0y6" fmla="*/ 439 h 480"/>
              <a:gd name="p0x7" fmla="*/ 4929 w 4970"/>
              <a:gd name="p0y7" fmla="*/ 480 h 480"/>
              <a:gd name="p0x8" fmla="*/ 4880 w 4970"/>
              <a:gd name="p0y8" fmla="*/ 480 h 480"/>
              <a:gd name="p0x9" fmla="*/ 90 w 4970"/>
              <a:gd name="p0y9" fmla="*/ 480 h 480"/>
              <a:gd name="p0x10" fmla="*/ 40 w 4970"/>
              <a:gd name="p0y10" fmla="*/ 480 h 480"/>
              <a:gd name="p0x11" fmla="*/ 0 w 4970"/>
              <a:gd name="p0y11" fmla="*/ 439 h 480"/>
              <a:gd name="p0x12" fmla="*/ 0 w 4970"/>
              <a:gd name="p0y12" fmla="*/ 390 h 480"/>
              <a:gd name="p0x13" fmla="*/ 0 w 4970"/>
              <a:gd name="p0y13" fmla="*/ 90 h 480"/>
              <a:gd name="p0x14" fmla="*/ 0 w 4970"/>
              <a:gd name="p0y14" fmla="*/ 40 h 480"/>
              <a:gd name="p0x15" fmla="*/ 40 w 4970"/>
              <a:gd name="p0y15" fmla="*/ 0 h 480"/>
              <a:gd name="p0x16" fmla="*/ 90 w 497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4594174" y="4943475"/>
            <a:ext cx="300357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=ROUND(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数值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小数位数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4517974" y="5310188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四舍五入到指定位数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7"/>
            </p:custDataLst>
          </p:nvPr>
        </p:nvSpPr>
        <p:spPr>
          <a:xfrm>
            <a:off x="4517390" y="5743575"/>
            <a:ext cx="3155950" cy="276225"/>
          </a:xfrm>
          <a:custGeom>
            <a:avLst/>
            <a:gdLst>
              <a:gd name="sw" fmla="*/ 1 w 4970"/>
              <a:gd name="sh" fmla="*/ 1 h 435"/>
              <a:gd name="mins" fmla="min sw sh"/>
              <a:gd name="dsw" fmla="+- 0 sw mins"/>
              <a:gd name="dsh" fmla="+- 0 sh mins"/>
              <a:gd name="p0x0" fmla="*/ 90 w 4970"/>
              <a:gd name="p0y0" fmla="*/ 0 h 435"/>
              <a:gd name="p0x1" fmla="*/ 4880 w 4970"/>
              <a:gd name="p0y1" fmla="*/ 0 h 435"/>
              <a:gd name="p0x2" fmla="*/ 4929 w 4970"/>
              <a:gd name="p0y2" fmla="*/ 0 h 435"/>
              <a:gd name="p0x3" fmla="*/ 4970 w 4970"/>
              <a:gd name="p0y3" fmla="*/ 40 h 435"/>
              <a:gd name="p0x4" fmla="*/ 4970 w 4970"/>
              <a:gd name="p0y4" fmla="*/ 90 h 435"/>
              <a:gd name="p0x5" fmla="*/ 4970 w 4970"/>
              <a:gd name="p0y5" fmla="*/ 345 h 435"/>
              <a:gd name="p0x6" fmla="*/ 4970 w 4970"/>
              <a:gd name="p0y6" fmla="*/ 394 h 435"/>
              <a:gd name="p0x7" fmla="*/ 4929 w 4970"/>
              <a:gd name="p0y7" fmla="*/ 435 h 435"/>
              <a:gd name="p0x8" fmla="*/ 4880 w 4970"/>
              <a:gd name="p0y8" fmla="*/ 435 h 435"/>
              <a:gd name="p0x9" fmla="*/ 90 w 4970"/>
              <a:gd name="p0y9" fmla="*/ 435 h 435"/>
              <a:gd name="p0x10" fmla="*/ 40 w 4970"/>
              <a:gd name="p0y10" fmla="*/ 435 h 435"/>
              <a:gd name="p0x11" fmla="*/ 0 w 4970"/>
              <a:gd name="p0y11" fmla="*/ 394 h 435"/>
              <a:gd name="p0x12" fmla="*/ 0 w 4970"/>
              <a:gd name="p0y12" fmla="*/ 345 h 435"/>
              <a:gd name="p0x13" fmla="*/ 0 w 4970"/>
              <a:gd name="p0y13" fmla="*/ 90 h 435"/>
              <a:gd name="p0x14" fmla="*/ 0 w 4970"/>
              <a:gd name="p0y14" fmla="*/ 40 h 435"/>
              <a:gd name="p0x15" fmla="*/ 40 w 4970"/>
              <a:gd name="p0y15" fmla="*/ 0 h 435"/>
              <a:gd name="p0x16" fmla="*/ 90 w 497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28"/>
            </p:custDataLst>
          </p:nvPr>
        </p:nvSpPr>
        <p:spPr>
          <a:xfrm>
            <a:off x="4594174" y="5781675"/>
            <a:ext cx="300357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例：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ROUND(3456.789,2)=3456.79</a:t>
            </a:r>
            <a:endParaRPr lang="en-US" altLang="zh-CN"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29"/>
            </p:custDataLst>
          </p:nvPr>
        </p:nvSpPr>
        <p:spPr>
          <a:xfrm>
            <a:off x="80689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0"/>
            </p:custDataLst>
          </p:nvPr>
        </p:nvSpPr>
        <p:spPr>
          <a:xfrm>
            <a:off x="8264499" y="4070033"/>
            <a:ext cx="3155976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INT / MOD / FLOOR / RAND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8264499" y="4728134"/>
            <a:ext cx="319757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INT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：向下取整（例：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INT(-2.1)=</a:t>
            </a: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-3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2"/>
            </p:custDataLst>
          </p:nvPr>
        </p:nvSpPr>
        <p:spPr>
          <a:xfrm>
            <a:off x="8264499" y="5002797"/>
            <a:ext cx="31559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MOD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：取余，符号同除数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3"/>
            </p:custDataLst>
          </p:nvPr>
        </p:nvSpPr>
        <p:spPr>
          <a:xfrm>
            <a:off x="8264499" y="5277460"/>
            <a:ext cx="315597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FLOOR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：沿绝对值减小方向舍入到指定倍数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4"/>
            </p:custDataLst>
          </p:nvPr>
        </p:nvSpPr>
        <p:spPr>
          <a:xfrm>
            <a:off x="8264499" y="5788685"/>
            <a:ext cx="315597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RAND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：生成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0~1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随机数（每次计算变化）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统计函数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2581275"/>
          </a:xfrm>
          <a:custGeom>
            <a:avLst/>
            <a:gdLst>
              <a:gd name="sw" fmla="*/ 1 w 5584"/>
              <a:gd name="sh" fmla="*/ 1 h 4065"/>
              <a:gd name="mins" fmla="min sw sh"/>
              <a:gd name="dsw" fmla="+- 0 sw mins"/>
              <a:gd name="dsh" fmla="+- 0 sh mins"/>
              <a:gd name="p0x0" fmla="*/ 300 w 5584"/>
              <a:gd name="p0y0" fmla="*/ 0 h 4065"/>
              <a:gd name="p0x1" fmla="*/ 5284 w 5584"/>
              <a:gd name="p0y1" fmla="*/ 0 h 4065"/>
              <a:gd name="p0x2" fmla="*/ 5450 w 5584"/>
              <a:gd name="p0y2" fmla="*/ 0 h 4065"/>
              <a:gd name="p0x3" fmla="*/ 5584 w 5584"/>
              <a:gd name="p0y3" fmla="*/ 134 h 4065"/>
              <a:gd name="p0x4" fmla="*/ 5584 w 5584"/>
              <a:gd name="p0y4" fmla="*/ 300 h 4065"/>
              <a:gd name="p0x5" fmla="*/ 5584 w 5584"/>
              <a:gd name="p0y5" fmla="*/ 3765 h 4065"/>
              <a:gd name="p0x6" fmla="*/ 5584 w 5584"/>
              <a:gd name="p0y6" fmla="*/ 3930 h 4065"/>
              <a:gd name="p0x7" fmla="*/ 5450 w 5584"/>
              <a:gd name="p0y7" fmla="*/ 4065 h 4065"/>
              <a:gd name="p0x8" fmla="*/ 5284 w 5584"/>
              <a:gd name="p0y8" fmla="*/ 4065 h 4065"/>
              <a:gd name="p0x9" fmla="*/ 300 w 5584"/>
              <a:gd name="p0y9" fmla="*/ 4065 h 4065"/>
              <a:gd name="p0x10" fmla="*/ 134 w 5584"/>
              <a:gd name="p0y10" fmla="*/ 4065 h 4065"/>
              <a:gd name="p0x11" fmla="*/ 0 w 5584"/>
              <a:gd name="p0y11" fmla="*/ 3930 h 4065"/>
              <a:gd name="p0x12" fmla="*/ 0 w 5584"/>
              <a:gd name="p0y12" fmla="*/ 3765 h 4065"/>
              <a:gd name="p0x13" fmla="*/ 0 w 5584"/>
              <a:gd name="p0y13" fmla="*/ 300 h 4065"/>
              <a:gd name="p0x14" fmla="*/ 0 w 5584"/>
              <a:gd name="p0y14" fmla="*/ 134 h 4065"/>
              <a:gd name="p0x15" fmla="*/ 134 w 5584"/>
              <a:gd name="p0y15" fmla="*/ 0 h 4065"/>
              <a:gd name="p0x16" fmla="*/ 300 w 558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525" y="1733550"/>
            <a:ext cx="3155899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COUNT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71525" y="2333625"/>
            <a:ext cx="315589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计算区域中包含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数字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的单元格个数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766695"/>
            <a:ext cx="3155315" cy="276225"/>
          </a:xfrm>
          <a:custGeom>
            <a:avLst/>
            <a:gdLst>
              <a:gd name="sw" fmla="*/ 1 w 4969"/>
              <a:gd name="sh" fmla="*/ 1 h 435"/>
              <a:gd name="mins" fmla="min sw sh"/>
              <a:gd name="dsw" fmla="+- 0 sw mins"/>
              <a:gd name="dsh" fmla="+- 0 sh mins"/>
              <a:gd name="p0x0" fmla="*/ 90 w 4969"/>
              <a:gd name="p0y0" fmla="*/ 0 h 435"/>
              <a:gd name="p0x1" fmla="*/ 4879 w 4969"/>
              <a:gd name="p0y1" fmla="*/ 0 h 435"/>
              <a:gd name="p0x2" fmla="*/ 4929 w 4969"/>
              <a:gd name="p0y2" fmla="*/ 0 h 435"/>
              <a:gd name="p0x3" fmla="*/ 4969 w 4969"/>
              <a:gd name="p0y3" fmla="*/ 40 h 435"/>
              <a:gd name="p0x4" fmla="*/ 4969 w 4969"/>
              <a:gd name="p0y4" fmla="*/ 90 h 435"/>
              <a:gd name="p0x5" fmla="*/ 4969 w 4969"/>
              <a:gd name="p0y5" fmla="*/ 345 h 435"/>
              <a:gd name="p0x6" fmla="*/ 4969 w 4969"/>
              <a:gd name="p0y6" fmla="*/ 394 h 435"/>
              <a:gd name="p0x7" fmla="*/ 4929 w 4969"/>
              <a:gd name="p0y7" fmla="*/ 435 h 435"/>
              <a:gd name="p0x8" fmla="*/ 4879 w 4969"/>
              <a:gd name="p0y8" fmla="*/ 435 h 435"/>
              <a:gd name="p0x9" fmla="*/ 90 w 4969"/>
              <a:gd name="p0y9" fmla="*/ 435 h 435"/>
              <a:gd name="p0x10" fmla="*/ 40 w 4969"/>
              <a:gd name="p0y10" fmla="*/ 435 h 435"/>
              <a:gd name="p0x11" fmla="*/ 0 w 4969"/>
              <a:gd name="p0y11" fmla="*/ 394 h 435"/>
              <a:gd name="p0x12" fmla="*/ 0 w 4969"/>
              <a:gd name="p0y12" fmla="*/ 345 h 435"/>
              <a:gd name="p0x13" fmla="*/ 0 w 4969"/>
              <a:gd name="p0y13" fmla="*/ 90 h 435"/>
              <a:gd name="p0x14" fmla="*/ 0 w 4969"/>
              <a:gd name="p0y14" fmla="*/ 40 h 435"/>
              <a:gd name="p0x15" fmla="*/ 40 w 4969"/>
              <a:gd name="p0y15" fmla="*/ 0 h 435"/>
              <a:gd name="p0x16" fmla="*/ 90 w 4969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847725" y="2805113"/>
            <a:ext cx="300349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=COUNT(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43224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517974" y="1733550"/>
            <a:ext cx="3155975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COUNTA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4517974" y="2333625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计算区域中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非空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单元格个数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4517390" y="2766695"/>
            <a:ext cx="3155950" cy="276225"/>
          </a:xfrm>
          <a:custGeom>
            <a:avLst/>
            <a:gdLst>
              <a:gd name="sw" fmla="*/ 1 w 4970"/>
              <a:gd name="sh" fmla="*/ 1 h 435"/>
              <a:gd name="mins" fmla="min sw sh"/>
              <a:gd name="dsw" fmla="+- 0 sw mins"/>
              <a:gd name="dsh" fmla="+- 0 sh mins"/>
              <a:gd name="p0x0" fmla="*/ 90 w 4970"/>
              <a:gd name="p0y0" fmla="*/ 0 h 435"/>
              <a:gd name="p0x1" fmla="*/ 4880 w 4970"/>
              <a:gd name="p0y1" fmla="*/ 0 h 435"/>
              <a:gd name="p0x2" fmla="*/ 4929 w 4970"/>
              <a:gd name="p0y2" fmla="*/ 0 h 435"/>
              <a:gd name="p0x3" fmla="*/ 4970 w 4970"/>
              <a:gd name="p0y3" fmla="*/ 40 h 435"/>
              <a:gd name="p0x4" fmla="*/ 4970 w 4970"/>
              <a:gd name="p0y4" fmla="*/ 90 h 435"/>
              <a:gd name="p0x5" fmla="*/ 4970 w 4970"/>
              <a:gd name="p0y5" fmla="*/ 345 h 435"/>
              <a:gd name="p0x6" fmla="*/ 4970 w 4970"/>
              <a:gd name="p0y6" fmla="*/ 394 h 435"/>
              <a:gd name="p0x7" fmla="*/ 4929 w 4970"/>
              <a:gd name="p0y7" fmla="*/ 435 h 435"/>
              <a:gd name="p0x8" fmla="*/ 4880 w 4970"/>
              <a:gd name="p0y8" fmla="*/ 435 h 435"/>
              <a:gd name="p0x9" fmla="*/ 90 w 4970"/>
              <a:gd name="p0y9" fmla="*/ 435 h 435"/>
              <a:gd name="p0x10" fmla="*/ 40 w 4970"/>
              <a:gd name="p0y10" fmla="*/ 435 h 435"/>
              <a:gd name="p0x11" fmla="*/ 0 w 4970"/>
              <a:gd name="p0y11" fmla="*/ 394 h 435"/>
              <a:gd name="p0x12" fmla="*/ 0 w 4970"/>
              <a:gd name="p0y12" fmla="*/ 345 h 435"/>
              <a:gd name="p0x13" fmla="*/ 0 w 4970"/>
              <a:gd name="p0y13" fmla="*/ 90 h 435"/>
              <a:gd name="p0x14" fmla="*/ 0 w 4970"/>
              <a:gd name="p0y14" fmla="*/ 40 h 435"/>
              <a:gd name="p0x15" fmla="*/ 40 w 4970"/>
              <a:gd name="p0y15" fmla="*/ 0 h 435"/>
              <a:gd name="p0x16" fmla="*/ 90 w 497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594174" y="2805113"/>
            <a:ext cx="300357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=COUNTA(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80689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8264499" y="1733550"/>
            <a:ext cx="3155976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COUNTBLANK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8264499" y="2333625"/>
            <a:ext cx="315597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计算区域中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空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单元格个数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8263890" y="2766695"/>
            <a:ext cx="3156585" cy="276225"/>
          </a:xfrm>
          <a:custGeom>
            <a:avLst/>
            <a:gdLst>
              <a:gd name="sw" fmla="*/ 1 w 4970"/>
              <a:gd name="sh" fmla="*/ 1 h 435"/>
              <a:gd name="mins" fmla="min sw sh"/>
              <a:gd name="dsw" fmla="+- 0 sw mins"/>
              <a:gd name="dsh" fmla="+- 0 sh mins"/>
              <a:gd name="p0x0" fmla="*/ 90 w 4970"/>
              <a:gd name="p0y0" fmla="*/ 0 h 435"/>
              <a:gd name="p0x1" fmla="*/ 4880 w 4970"/>
              <a:gd name="p0y1" fmla="*/ 0 h 435"/>
              <a:gd name="p0x2" fmla="*/ 4929 w 4970"/>
              <a:gd name="p0y2" fmla="*/ 0 h 435"/>
              <a:gd name="p0x3" fmla="*/ 4970 w 4970"/>
              <a:gd name="p0y3" fmla="*/ 40 h 435"/>
              <a:gd name="p0x4" fmla="*/ 4970 w 4970"/>
              <a:gd name="p0y4" fmla="*/ 90 h 435"/>
              <a:gd name="p0x5" fmla="*/ 4970 w 4970"/>
              <a:gd name="p0y5" fmla="*/ 345 h 435"/>
              <a:gd name="p0x6" fmla="*/ 4970 w 4970"/>
              <a:gd name="p0y6" fmla="*/ 394 h 435"/>
              <a:gd name="p0x7" fmla="*/ 4929 w 4970"/>
              <a:gd name="p0y7" fmla="*/ 435 h 435"/>
              <a:gd name="p0x8" fmla="*/ 4880 w 4970"/>
              <a:gd name="p0y8" fmla="*/ 435 h 435"/>
              <a:gd name="p0x9" fmla="*/ 90 w 4970"/>
              <a:gd name="p0y9" fmla="*/ 435 h 435"/>
              <a:gd name="p0x10" fmla="*/ 40 w 4970"/>
              <a:gd name="p0y10" fmla="*/ 435 h 435"/>
              <a:gd name="p0x11" fmla="*/ 0 w 4970"/>
              <a:gd name="p0y11" fmla="*/ 394 h 435"/>
              <a:gd name="p0x12" fmla="*/ 0 w 4970"/>
              <a:gd name="p0y12" fmla="*/ 345 h 435"/>
              <a:gd name="p0x13" fmla="*/ 0 w 4970"/>
              <a:gd name="p0y13" fmla="*/ 90 h 435"/>
              <a:gd name="p0x14" fmla="*/ 0 w 4970"/>
              <a:gd name="p0y14" fmla="*/ 40 h 435"/>
              <a:gd name="p0x15" fmla="*/ 40 w 4970"/>
              <a:gd name="p0y15" fmla="*/ 0 h 435"/>
              <a:gd name="p0x16" fmla="*/ 90 w 497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8340699" y="2805113"/>
            <a:ext cx="30035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=COUNTBLANK(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575945" y="3890645"/>
            <a:ext cx="3546475" cy="2581275"/>
          </a:xfrm>
          <a:custGeom>
            <a:avLst/>
            <a:gdLst>
              <a:gd name="sw" fmla="*/ 1 w 5584"/>
              <a:gd name="sh" fmla="*/ 1 h 4065"/>
              <a:gd name="mins" fmla="min sw sh"/>
              <a:gd name="dsw" fmla="+- 0 sw mins"/>
              <a:gd name="dsh" fmla="+- 0 sh mins"/>
              <a:gd name="p0x0" fmla="*/ 300 w 5584"/>
              <a:gd name="p0y0" fmla="*/ 0 h 4065"/>
              <a:gd name="p0x1" fmla="*/ 5284 w 5584"/>
              <a:gd name="p0y1" fmla="*/ 0 h 4065"/>
              <a:gd name="p0x2" fmla="*/ 5450 w 5584"/>
              <a:gd name="p0y2" fmla="*/ 0 h 4065"/>
              <a:gd name="p0x3" fmla="*/ 5584 w 5584"/>
              <a:gd name="p0y3" fmla="*/ 134 h 4065"/>
              <a:gd name="p0x4" fmla="*/ 5584 w 5584"/>
              <a:gd name="p0y4" fmla="*/ 300 h 4065"/>
              <a:gd name="p0x5" fmla="*/ 5584 w 5584"/>
              <a:gd name="p0y5" fmla="*/ 3765 h 4065"/>
              <a:gd name="p0x6" fmla="*/ 5584 w 5584"/>
              <a:gd name="p0y6" fmla="*/ 3930 h 4065"/>
              <a:gd name="p0x7" fmla="*/ 5450 w 5584"/>
              <a:gd name="p0y7" fmla="*/ 4065 h 4065"/>
              <a:gd name="p0x8" fmla="*/ 5284 w 5584"/>
              <a:gd name="p0y8" fmla="*/ 4065 h 4065"/>
              <a:gd name="p0x9" fmla="*/ 300 w 5584"/>
              <a:gd name="p0y9" fmla="*/ 4065 h 4065"/>
              <a:gd name="p0x10" fmla="*/ 134 w 5584"/>
              <a:gd name="p0y10" fmla="*/ 4065 h 4065"/>
              <a:gd name="p0x11" fmla="*/ 0 w 5584"/>
              <a:gd name="p0y11" fmla="*/ 3930 h 4065"/>
              <a:gd name="p0x12" fmla="*/ 0 w 5584"/>
              <a:gd name="p0y12" fmla="*/ 3765 h 4065"/>
              <a:gd name="p0x13" fmla="*/ 0 w 5584"/>
              <a:gd name="p0y13" fmla="*/ 300 h 4065"/>
              <a:gd name="p0x14" fmla="*/ 0 w 5584"/>
              <a:gd name="p0y14" fmla="*/ 134 h 4065"/>
              <a:gd name="p0x15" fmla="*/ 134 w 5584"/>
              <a:gd name="p0y15" fmla="*/ 0 h 4065"/>
              <a:gd name="p0x16" fmla="*/ 300 w 558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771525" y="4514850"/>
            <a:ext cx="3155899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COUNTIF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771525" y="5114925"/>
            <a:ext cx="315589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单条件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计数（例：统计男生人数）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0"/>
            </p:custDataLst>
          </p:nvPr>
        </p:nvSpPr>
        <p:spPr>
          <a:xfrm>
            <a:off x="771525" y="5547995"/>
            <a:ext cx="3155315" cy="276225"/>
          </a:xfrm>
          <a:custGeom>
            <a:avLst/>
            <a:gdLst>
              <a:gd name="sw" fmla="*/ 1 w 4969"/>
              <a:gd name="sh" fmla="*/ 1 h 435"/>
              <a:gd name="mins" fmla="min sw sh"/>
              <a:gd name="dsw" fmla="+- 0 sw mins"/>
              <a:gd name="dsh" fmla="+- 0 sh mins"/>
              <a:gd name="p0x0" fmla="*/ 90 w 4969"/>
              <a:gd name="p0y0" fmla="*/ 0 h 435"/>
              <a:gd name="p0x1" fmla="*/ 4879 w 4969"/>
              <a:gd name="p0y1" fmla="*/ 0 h 435"/>
              <a:gd name="p0x2" fmla="*/ 4929 w 4969"/>
              <a:gd name="p0y2" fmla="*/ 0 h 435"/>
              <a:gd name="p0x3" fmla="*/ 4969 w 4969"/>
              <a:gd name="p0y3" fmla="*/ 40 h 435"/>
              <a:gd name="p0x4" fmla="*/ 4969 w 4969"/>
              <a:gd name="p0y4" fmla="*/ 90 h 435"/>
              <a:gd name="p0x5" fmla="*/ 4969 w 4969"/>
              <a:gd name="p0y5" fmla="*/ 345 h 435"/>
              <a:gd name="p0x6" fmla="*/ 4969 w 4969"/>
              <a:gd name="p0y6" fmla="*/ 394 h 435"/>
              <a:gd name="p0x7" fmla="*/ 4929 w 4969"/>
              <a:gd name="p0y7" fmla="*/ 435 h 435"/>
              <a:gd name="p0x8" fmla="*/ 4879 w 4969"/>
              <a:gd name="p0y8" fmla="*/ 435 h 435"/>
              <a:gd name="p0x9" fmla="*/ 90 w 4969"/>
              <a:gd name="p0y9" fmla="*/ 435 h 435"/>
              <a:gd name="p0x10" fmla="*/ 40 w 4969"/>
              <a:gd name="p0y10" fmla="*/ 435 h 435"/>
              <a:gd name="p0x11" fmla="*/ 0 w 4969"/>
              <a:gd name="p0y11" fmla="*/ 394 h 435"/>
              <a:gd name="p0x12" fmla="*/ 0 w 4969"/>
              <a:gd name="p0y12" fmla="*/ 345 h 435"/>
              <a:gd name="p0x13" fmla="*/ 0 w 4969"/>
              <a:gd name="p0y13" fmla="*/ 90 h 435"/>
              <a:gd name="p0x14" fmla="*/ 0 w 4969"/>
              <a:gd name="p0y14" fmla="*/ 40 h 435"/>
              <a:gd name="p0x15" fmla="*/ 40 w 4969"/>
              <a:gd name="p0y15" fmla="*/ 0 h 435"/>
              <a:gd name="p0x16" fmla="*/ 90 w 4969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847725" y="5586413"/>
            <a:ext cx="300349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=COUNTIF(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条件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43224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4517974" y="4514850"/>
            <a:ext cx="3155975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COUNTIFS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4517974" y="5114925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多条件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计数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5"/>
            </p:custDataLst>
          </p:nvPr>
        </p:nvSpPr>
        <p:spPr>
          <a:xfrm>
            <a:off x="4517390" y="5547995"/>
            <a:ext cx="3155950" cy="276225"/>
          </a:xfrm>
          <a:custGeom>
            <a:avLst/>
            <a:gdLst>
              <a:gd name="sw" fmla="*/ 1 w 4970"/>
              <a:gd name="sh" fmla="*/ 1 h 435"/>
              <a:gd name="mins" fmla="min sw sh"/>
              <a:gd name="dsw" fmla="+- 0 sw mins"/>
              <a:gd name="dsh" fmla="+- 0 sh mins"/>
              <a:gd name="p0x0" fmla="*/ 90 w 4970"/>
              <a:gd name="p0y0" fmla="*/ 0 h 435"/>
              <a:gd name="p0x1" fmla="*/ 4880 w 4970"/>
              <a:gd name="p0y1" fmla="*/ 0 h 435"/>
              <a:gd name="p0x2" fmla="*/ 4929 w 4970"/>
              <a:gd name="p0y2" fmla="*/ 0 h 435"/>
              <a:gd name="p0x3" fmla="*/ 4970 w 4970"/>
              <a:gd name="p0y3" fmla="*/ 40 h 435"/>
              <a:gd name="p0x4" fmla="*/ 4970 w 4970"/>
              <a:gd name="p0y4" fmla="*/ 90 h 435"/>
              <a:gd name="p0x5" fmla="*/ 4970 w 4970"/>
              <a:gd name="p0y5" fmla="*/ 345 h 435"/>
              <a:gd name="p0x6" fmla="*/ 4970 w 4970"/>
              <a:gd name="p0y6" fmla="*/ 394 h 435"/>
              <a:gd name="p0x7" fmla="*/ 4929 w 4970"/>
              <a:gd name="p0y7" fmla="*/ 435 h 435"/>
              <a:gd name="p0x8" fmla="*/ 4880 w 4970"/>
              <a:gd name="p0y8" fmla="*/ 435 h 435"/>
              <a:gd name="p0x9" fmla="*/ 90 w 4970"/>
              <a:gd name="p0y9" fmla="*/ 435 h 435"/>
              <a:gd name="p0x10" fmla="*/ 40 w 4970"/>
              <a:gd name="p0y10" fmla="*/ 435 h 435"/>
              <a:gd name="p0x11" fmla="*/ 0 w 4970"/>
              <a:gd name="p0y11" fmla="*/ 394 h 435"/>
              <a:gd name="p0x12" fmla="*/ 0 w 4970"/>
              <a:gd name="p0y12" fmla="*/ 345 h 435"/>
              <a:gd name="p0x13" fmla="*/ 0 w 4970"/>
              <a:gd name="p0y13" fmla="*/ 90 h 435"/>
              <a:gd name="p0x14" fmla="*/ 0 w 4970"/>
              <a:gd name="p0y14" fmla="*/ 40 h 435"/>
              <a:gd name="p0x15" fmla="*/ 40 w 4970"/>
              <a:gd name="p0y15" fmla="*/ 0 h 435"/>
              <a:gd name="p0x16" fmla="*/ 90 w 497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4594174" y="5586413"/>
            <a:ext cx="317242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=COUNTIFS(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1,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条件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1,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2,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条件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2,...)</a:t>
            </a:r>
            <a:endParaRPr lang="en-US" altLang="zh-CN"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7"/>
            </p:custDataLst>
          </p:nvPr>
        </p:nvSpPr>
        <p:spPr>
          <a:xfrm>
            <a:off x="80689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28"/>
            </p:custDataLst>
          </p:nvPr>
        </p:nvSpPr>
        <p:spPr>
          <a:xfrm>
            <a:off x="8264499" y="4284316"/>
            <a:ext cx="872433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MAX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8946432" y="4334323"/>
            <a:ext cx="264243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0"/>
            </p:custDataLst>
          </p:nvPr>
        </p:nvSpPr>
        <p:spPr>
          <a:xfrm>
            <a:off x="9096375" y="4284316"/>
            <a:ext cx="792661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MIN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9698536" y="4334323"/>
            <a:ext cx="264243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2"/>
            </p:custDataLst>
          </p:nvPr>
        </p:nvSpPr>
        <p:spPr>
          <a:xfrm>
            <a:off x="9848479" y="4284316"/>
            <a:ext cx="1018803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RANK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3"/>
            </p:custDataLst>
          </p:nvPr>
        </p:nvSpPr>
        <p:spPr>
          <a:xfrm>
            <a:off x="8264499" y="4736754"/>
            <a:ext cx="2479777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MAX/MIN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最大值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最小值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RANK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排名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34"/>
            </p:custDataLst>
          </p:nvPr>
        </p:nvSpPr>
        <p:spPr>
          <a:xfrm>
            <a:off x="8263890" y="5474335"/>
            <a:ext cx="3156585" cy="276225"/>
          </a:xfrm>
          <a:custGeom>
            <a:avLst/>
            <a:gdLst>
              <a:gd name="sw" fmla="*/ 1 w 4970"/>
              <a:gd name="sh" fmla="*/ 1 h 435"/>
              <a:gd name="mins" fmla="min sw sh"/>
              <a:gd name="dsw" fmla="+- 0 sw mins"/>
              <a:gd name="dsh" fmla="+- 0 sh mins"/>
              <a:gd name="p0x0" fmla="*/ 90 w 4970"/>
              <a:gd name="p0y0" fmla="*/ 0 h 435"/>
              <a:gd name="p0x1" fmla="*/ 4880 w 4970"/>
              <a:gd name="p0y1" fmla="*/ 0 h 435"/>
              <a:gd name="p0x2" fmla="*/ 4929 w 4970"/>
              <a:gd name="p0y2" fmla="*/ 0 h 435"/>
              <a:gd name="p0x3" fmla="*/ 4970 w 4970"/>
              <a:gd name="p0y3" fmla="*/ 40 h 435"/>
              <a:gd name="p0x4" fmla="*/ 4970 w 4970"/>
              <a:gd name="p0y4" fmla="*/ 90 h 435"/>
              <a:gd name="p0x5" fmla="*/ 4970 w 4970"/>
              <a:gd name="p0y5" fmla="*/ 345 h 435"/>
              <a:gd name="p0x6" fmla="*/ 4970 w 4970"/>
              <a:gd name="p0y6" fmla="*/ 394 h 435"/>
              <a:gd name="p0x7" fmla="*/ 4929 w 4970"/>
              <a:gd name="p0y7" fmla="*/ 435 h 435"/>
              <a:gd name="p0x8" fmla="*/ 4880 w 4970"/>
              <a:gd name="p0y8" fmla="*/ 435 h 435"/>
              <a:gd name="p0x9" fmla="*/ 90 w 4970"/>
              <a:gd name="p0y9" fmla="*/ 435 h 435"/>
              <a:gd name="p0x10" fmla="*/ 40 w 4970"/>
              <a:gd name="p0y10" fmla="*/ 435 h 435"/>
              <a:gd name="p0x11" fmla="*/ 0 w 4970"/>
              <a:gd name="p0y11" fmla="*/ 394 h 435"/>
              <a:gd name="p0x12" fmla="*/ 0 w 4970"/>
              <a:gd name="p0y12" fmla="*/ 345 h 435"/>
              <a:gd name="p0x13" fmla="*/ 0 w 4970"/>
              <a:gd name="p0y13" fmla="*/ 90 h 435"/>
              <a:gd name="p0x14" fmla="*/ 0 w 4970"/>
              <a:gd name="p0y14" fmla="*/ 40 h 435"/>
              <a:gd name="p0x15" fmla="*/ 40 w 4970"/>
              <a:gd name="p0y15" fmla="*/ 0 h 435"/>
              <a:gd name="p0x16" fmla="*/ 90 w 497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35"/>
            </p:custDataLst>
          </p:nvPr>
        </p:nvSpPr>
        <p:spPr>
          <a:xfrm>
            <a:off x="8340699" y="5513041"/>
            <a:ext cx="30035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=RANK(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数值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排序方式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6"/>
            </p:custDataLst>
          </p:nvPr>
        </p:nvSpPr>
        <p:spPr>
          <a:xfrm>
            <a:off x="8264499" y="5853084"/>
            <a:ext cx="3155976" cy="2295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排序方式：</a:t>
            </a:r>
            <a:r>
              <a:rPr 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或省略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降序，非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0=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升序</a:t>
            </a:r>
            <a:endParaRPr lang="zh-CN" altLang="en-US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逻辑函数与查找函数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970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871220" y="1478280"/>
            <a:ext cx="219075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424016"/>
            <a:ext cx="50943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IF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916459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条件判断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771525" y="2273300"/>
            <a:ext cx="5029200" cy="426720"/>
          </a:xfrm>
          <a:custGeom>
            <a:avLst/>
            <a:gdLst>
              <a:gd name="sw" fmla="*/ 1 w 7920"/>
              <a:gd name="sh" fmla="*/ 1 h 671"/>
              <a:gd name="mins" fmla="min sw sh"/>
              <a:gd name="dsw" fmla="+- 0 sw mins"/>
              <a:gd name="dsh" fmla="+- 0 sh mins"/>
              <a:gd name="p0x0" fmla="*/ 90 w 7920"/>
              <a:gd name="p0y0" fmla="*/ 0 h 671"/>
              <a:gd name="p0x1" fmla="*/ 7830 w 7920"/>
              <a:gd name="p0y1" fmla="*/ 0 h 671"/>
              <a:gd name="p0x2" fmla="*/ 7879 w 7920"/>
              <a:gd name="p0y2" fmla="*/ 0 h 671"/>
              <a:gd name="p0x3" fmla="*/ 7920 w 7920"/>
              <a:gd name="p0y3" fmla="*/ 40 h 671"/>
              <a:gd name="p0x4" fmla="*/ 7920 w 7920"/>
              <a:gd name="p0y4" fmla="*/ 90 h 671"/>
              <a:gd name="p0x5" fmla="*/ 7920 w 7920"/>
              <a:gd name="p0y5" fmla="*/ 581 h 671"/>
              <a:gd name="p0x6" fmla="*/ 7920 w 7920"/>
              <a:gd name="p0y6" fmla="*/ 631 h 671"/>
              <a:gd name="p0x7" fmla="*/ 7879 w 7920"/>
              <a:gd name="p0y7" fmla="*/ 671 h 671"/>
              <a:gd name="p0x8" fmla="*/ 7830 w 7920"/>
              <a:gd name="p0y8" fmla="*/ 671 h 671"/>
              <a:gd name="p0x9" fmla="*/ 90 w 7920"/>
              <a:gd name="p0y9" fmla="*/ 671 h 671"/>
              <a:gd name="p0x10" fmla="*/ 40 w 7920"/>
              <a:gd name="p0y10" fmla="*/ 671 h 671"/>
              <a:gd name="p0x11" fmla="*/ 0 w 7920"/>
              <a:gd name="p0y11" fmla="*/ 631 h 671"/>
              <a:gd name="p0x12" fmla="*/ 0 w 7920"/>
              <a:gd name="p0y12" fmla="*/ 581 h 671"/>
              <a:gd name="p0x13" fmla="*/ 0 w 7920"/>
              <a:gd name="p0y13" fmla="*/ 90 h 671"/>
              <a:gd name="p0x14" fmla="*/ 0 w 7920"/>
              <a:gd name="p0y14" fmla="*/ 40 h 671"/>
              <a:gd name="p0x15" fmla="*/ 40 w 7920"/>
              <a:gd name="p0y15" fmla="*/ 0 h 671"/>
              <a:gd name="p0x16" fmla="*/ 90 w 7920"/>
              <a:gd name="p0y16" fmla="*/ 0 h 67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885825" y="2334606"/>
            <a:ext cx="48006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IF(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条件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真值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假值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71525" y="2799398"/>
            <a:ext cx="5029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嵌套示例：成绩分级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3126740"/>
            <a:ext cx="848995" cy="276225"/>
          </a:xfrm>
          <a:custGeom>
            <a:avLst/>
            <a:gdLst>
              <a:gd name="sw" fmla="*/ 1 w 1337"/>
              <a:gd name="sh" fmla="*/ 1 h 435"/>
              <a:gd name="mins" fmla="min sw sh"/>
              <a:gd name="dsw" fmla="+- 0 sw mins"/>
              <a:gd name="dsh" fmla="+- 0 sh mins"/>
              <a:gd name="p0x0" fmla="*/ 90 w 1337"/>
              <a:gd name="p0y0" fmla="*/ 0 h 435"/>
              <a:gd name="p0x1" fmla="*/ 1247 w 1337"/>
              <a:gd name="p0y1" fmla="*/ 0 h 435"/>
              <a:gd name="p0x2" fmla="*/ 1297 w 1337"/>
              <a:gd name="p0y2" fmla="*/ 0 h 435"/>
              <a:gd name="p0x3" fmla="*/ 1337 w 1337"/>
              <a:gd name="p0y3" fmla="*/ 40 h 435"/>
              <a:gd name="p0x4" fmla="*/ 1337 w 1337"/>
              <a:gd name="p0y4" fmla="*/ 90 h 435"/>
              <a:gd name="p0x5" fmla="*/ 1337 w 1337"/>
              <a:gd name="p0y5" fmla="*/ 345 h 435"/>
              <a:gd name="p0x6" fmla="*/ 1337 w 1337"/>
              <a:gd name="p0y6" fmla="*/ 394 h 435"/>
              <a:gd name="p0x7" fmla="*/ 1297 w 1337"/>
              <a:gd name="p0y7" fmla="*/ 435 h 435"/>
              <a:gd name="p0x8" fmla="*/ 1247 w 1337"/>
              <a:gd name="p0y8" fmla="*/ 435 h 435"/>
              <a:gd name="p0x9" fmla="*/ 90 w 1337"/>
              <a:gd name="p0y9" fmla="*/ 435 h 435"/>
              <a:gd name="p0x10" fmla="*/ 40 w 1337"/>
              <a:gd name="p0y10" fmla="*/ 435 h 435"/>
              <a:gd name="p0x11" fmla="*/ 0 w 1337"/>
              <a:gd name="p0y11" fmla="*/ 394 h 435"/>
              <a:gd name="p0x12" fmla="*/ 0 w 1337"/>
              <a:gd name="p0y12" fmla="*/ 345 h 435"/>
              <a:gd name="p0x13" fmla="*/ 0 w 1337"/>
              <a:gd name="p0y13" fmla="*/ 90 h 435"/>
              <a:gd name="p0x14" fmla="*/ 0 w 1337"/>
              <a:gd name="p0y14" fmla="*/ 40 h 435"/>
              <a:gd name="p0x15" fmla="*/ 40 w 1337"/>
              <a:gd name="p0y15" fmla="*/ 0 h 435"/>
              <a:gd name="p0x16" fmla="*/ 90 w 1337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8F5E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847725" y="3165129"/>
            <a:ext cx="849363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≥90 </a:t>
            </a:r>
            <a:r>
              <a:rPr lang="zh-CN" sz="12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优秀</a:t>
            </a:r>
            <a:endParaRPr lang="zh-CN" sz="12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1658620" y="3126740"/>
            <a:ext cx="849630" cy="276225"/>
          </a:xfrm>
          <a:custGeom>
            <a:avLst/>
            <a:gdLst>
              <a:gd name="sw" fmla="*/ 1 w 1337"/>
              <a:gd name="sh" fmla="*/ 1 h 435"/>
              <a:gd name="mins" fmla="min sw sh"/>
              <a:gd name="dsw" fmla="+- 0 sw mins"/>
              <a:gd name="dsh" fmla="+- 0 sh mins"/>
              <a:gd name="p0x0" fmla="*/ 90 w 1337"/>
              <a:gd name="p0y0" fmla="*/ 0 h 435"/>
              <a:gd name="p0x1" fmla="*/ 1247 w 1337"/>
              <a:gd name="p0y1" fmla="*/ 0 h 435"/>
              <a:gd name="p0x2" fmla="*/ 1297 w 1337"/>
              <a:gd name="p0y2" fmla="*/ 0 h 435"/>
              <a:gd name="p0x3" fmla="*/ 1337 w 1337"/>
              <a:gd name="p0y3" fmla="*/ 40 h 435"/>
              <a:gd name="p0x4" fmla="*/ 1337 w 1337"/>
              <a:gd name="p0y4" fmla="*/ 90 h 435"/>
              <a:gd name="p0x5" fmla="*/ 1337 w 1337"/>
              <a:gd name="p0y5" fmla="*/ 345 h 435"/>
              <a:gd name="p0x6" fmla="*/ 1337 w 1337"/>
              <a:gd name="p0y6" fmla="*/ 394 h 435"/>
              <a:gd name="p0x7" fmla="*/ 1297 w 1337"/>
              <a:gd name="p0y7" fmla="*/ 435 h 435"/>
              <a:gd name="p0x8" fmla="*/ 1247 w 1337"/>
              <a:gd name="p0y8" fmla="*/ 435 h 435"/>
              <a:gd name="p0x9" fmla="*/ 90 w 1337"/>
              <a:gd name="p0y9" fmla="*/ 435 h 435"/>
              <a:gd name="p0x10" fmla="*/ 40 w 1337"/>
              <a:gd name="p0y10" fmla="*/ 435 h 435"/>
              <a:gd name="p0x11" fmla="*/ 0 w 1337"/>
              <a:gd name="p0y11" fmla="*/ 394 h 435"/>
              <a:gd name="p0x12" fmla="*/ 0 w 1337"/>
              <a:gd name="p0y12" fmla="*/ 345 h 435"/>
              <a:gd name="p0x13" fmla="*/ 0 w 1337"/>
              <a:gd name="p0y13" fmla="*/ 90 h 435"/>
              <a:gd name="p0x14" fmla="*/ 0 w 1337"/>
              <a:gd name="p0y14" fmla="*/ 40 h 435"/>
              <a:gd name="p0x15" fmla="*/ 40 w 1337"/>
              <a:gd name="p0y15" fmla="*/ 0 h 435"/>
              <a:gd name="p0x16" fmla="*/ 90 w 1337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F4E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1735188" y="3165129"/>
            <a:ext cx="849363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≥60 </a:t>
            </a:r>
            <a:r>
              <a:rPr lang="zh-CN" sz="12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及格</a:t>
            </a:r>
            <a:endParaRPr lang="zh-CN" sz="1200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2546350" y="3126740"/>
            <a:ext cx="609600" cy="276225"/>
          </a:xfrm>
          <a:custGeom>
            <a:avLst/>
            <a:gdLst>
              <a:gd name="sw" fmla="*/ 1 w 960"/>
              <a:gd name="sh" fmla="*/ 1 h 435"/>
              <a:gd name="mins" fmla="min sw sh"/>
              <a:gd name="dsw" fmla="+- 0 sw mins"/>
              <a:gd name="dsh" fmla="+- 0 sh mins"/>
              <a:gd name="p0x0" fmla="*/ 90 w 960"/>
              <a:gd name="p0y0" fmla="*/ 0 h 435"/>
              <a:gd name="p0x1" fmla="*/ 870 w 960"/>
              <a:gd name="p0y1" fmla="*/ 0 h 435"/>
              <a:gd name="p0x2" fmla="*/ 919 w 960"/>
              <a:gd name="p0y2" fmla="*/ 0 h 435"/>
              <a:gd name="p0x3" fmla="*/ 960 w 960"/>
              <a:gd name="p0y3" fmla="*/ 40 h 435"/>
              <a:gd name="p0x4" fmla="*/ 960 w 960"/>
              <a:gd name="p0y4" fmla="*/ 90 h 435"/>
              <a:gd name="p0x5" fmla="*/ 960 w 960"/>
              <a:gd name="p0y5" fmla="*/ 345 h 435"/>
              <a:gd name="p0x6" fmla="*/ 960 w 960"/>
              <a:gd name="p0y6" fmla="*/ 394 h 435"/>
              <a:gd name="p0x7" fmla="*/ 919 w 960"/>
              <a:gd name="p0y7" fmla="*/ 435 h 435"/>
              <a:gd name="p0x8" fmla="*/ 870 w 960"/>
              <a:gd name="p0y8" fmla="*/ 435 h 435"/>
              <a:gd name="p0x9" fmla="*/ 90 w 960"/>
              <a:gd name="p0y9" fmla="*/ 435 h 435"/>
              <a:gd name="p0x10" fmla="*/ 40 w 960"/>
              <a:gd name="p0y10" fmla="*/ 435 h 435"/>
              <a:gd name="p0x11" fmla="*/ 0 w 960"/>
              <a:gd name="p0y11" fmla="*/ 394 h 435"/>
              <a:gd name="p0x12" fmla="*/ 0 w 960"/>
              <a:gd name="p0y12" fmla="*/ 345 h 435"/>
              <a:gd name="p0x13" fmla="*/ 0 w 960"/>
              <a:gd name="p0y13" fmla="*/ 90 h 435"/>
              <a:gd name="p0x14" fmla="*/ 0 w 960"/>
              <a:gd name="p0y14" fmla="*/ 40 h 435"/>
              <a:gd name="p0x15" fmla="*/ 40 w 960"/>
              <a:gd name="p0y15" fmla="*/ 0 h 435"/>
              <a:gd name="p0x16" fmla="*/ 90 w 9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EDE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2622652" y="3165129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</a:rPr>
              <a:t>不及格</a:t>
            </a:r>
            <a:endParaRPr sz="1200">
              <a:solidFill>
                <a:srgbClr val="5A222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575945" y="38906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19"/>
            </p:custDataLst>
          </p:nvPr>
        </p:nvSpPr>
        <p:spPr>
          <a:xfrm>
            <a:off x="771525" y="41783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871220" y="4259580"/>
            <a:ext cx="219075" cy="252095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1304925" y="4205316"/>
            <a:ext cx="156500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VLOOKUP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771525" y="4697759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纵向查找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5"/>
            </p:custDataLst>
          </p:nvPr>
        </p:nvSpPr>
        <p:spPr>
          <a:xfrm>
            <a:off x="771525" y="5054600"/>
            <a:ext cx="5029200" cy="426720"/>
          </a:xfrm>
          <a:custGeom>
            <a:avLst/>
            <a:gdLst>
              <a:gd name="sw" fmla="*/ 1 w 7920"/>
              <a:gd name="sh" fmla="*/ 1 h 671"/>
              <a:gd name="mins" fmla="min sw sh"/>
              <a:gd name="dsw" fmla="+- 0 sw mins"/>
              <a:gd name="dsh" fmla="+- 0 sh mins"/>
              <a:gd name="p0x0" fmla="*/ 90 w 7920"/>
              <a:gd name="p0y0" fmla="*/ 0 h 671"/>
              <a:gd name="p0x1" fmla="*/ 7830 w 7920"/>
              <a:gd name="p0y1" fmla="*/ 0 h 671"/>
              <a:gd name="p0x2" fmla="*/ 7879 w 7920"/>
              <a:gd name="p0y2" fmla="*/ 0 h 671"/>
              <a:gd name="p0x3" fmla="*/ 7920 w 7920"/>
              <a:gd name="p0y3" fmla="*/ 40 h 671"/>
              <a:gd name="p0x4" fmla="*/ 7920 w 7920"/>
              <a:gd name="p0y4" fmla="*/ 90 h 671"/>
              <a:gd name="p0x5" fmla="*/ 7920 w 7920"/>
              <a:gd name="p0y5" fmla="*/ 581 h 671"/>
              <a:gd name="p0x6" fmla="*/ 7920 w 7920"/>
              <a:gd name="p0y6" fmla="*/ 631 h 671"/>
              <a:gd name="p0x7" fmla="*/ 7879 w 7920"/>
              <a:gd name="p0y7" fmla="*/ 671 h 671"/>
              <a:gd name="p0x8" fmla="*/ 7830 w 7920"/>
              <a:gd name="p0y8" fmla="*/ 671 h 671"/>
              <a:gd name="p0x9" fmla="*/ 90 w 7920"/>
              <a:gd name="p0y9" fmla="*/ 671 h 671"/>
              <a:gd name="p0x10" fmla="*/ 40 w 7920"/>
              <a:gd name="p0y10" fmla="*/ 671 h 671"/>
              <a:gd name="p0x11" fmla="*/ 0 w 7920"/>
              <a:gd name="p0y11" fmla="*/ 631 h 671"/>
              <a:gd name="p0x12" fmla="*/ 0 w 7920"/>
              <a:gd name="p0y12" fmla="*/ 581 h 671"/>
              <a:gd name="p0x13" fmla="*/ 0 w 7920"/>
              <a:gd name="p0y13" fmla="*/ 90 h 671"/>
              <a:gd name="p0x14" fmla="*/ 0 w 7920"/>
              <a:gd name="p0y14" fmla="*/ 40 h 671"/>
              <a:gd name="p0x15" fmla="*/ 40 w 7920"/>
              <a:gd name="p0y15" fmla="*/ 0 h 671"/>
              <a:gd name="p0x16" fmla="*/ 90 w 7920"/>
              <a:gd name="p0y16" fmla="*/ 0 h 67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885825" y="5115906"/>
            <a:ext cx="48006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VLOOKUP(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查找值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返回列号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匹配方式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771525" y="5580697"/>
            <a:ext cx="5029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匹配方式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8"/>
            </p:custDataLst>
          </p:nvPr>
        </p:nvSpPr>
        <p:spPr>
          <a:xfrm>
            <a:off x="771525" y="5908040"/>
            <a:ext cx="1463040" cy="276225"/>
          </a:xfrm>
          <a:custGeom>
            <a:avLst/>
            <a:gdLst>
              <a:gd name="sw" fmla="*/ 1 w 2304"/>
              <a:gd name="sh" fmla="*/ 1 h 435"/>
              <a:gd name="mins" fmla="min sw sh"/>
              <a:gd name="dsw" fmla="+- 0 sw mins"/>
              <a:gd name="dsh" fmla="+- 0 sh mins"/>
              <a:gd name="p0x0" fmla="*/ 90 w 2304"/>
              <a:gd name="p0y0" fmla="*/ 0 h 435"/>
              <a:gd name="p0x1" fmla="*/ 2214 w 2304"/>
              <a:gd name="p0y1" fmla="*/ 0 h 435"/>
              <a:gd name="p0x2" fmla="*/ 2264 w 2304"/>
              <a:gd name="p0y2" fmla="*/ 0 h 435"/>
              <a:gd name="p0x3" fmla="*/ 2304 w 2304"/>
              <a:gd name="p0y3" fmla="*/ 40 h 435"/>
              <a:gd name="p0x4" fmla="*/ 2304 w 2304"/>
              <a:gd name="p0y4" fmla="*/ 90 h 435"/>
              <a:gd name="p0x5" fmla="*/ 2304 w 2304"/>
              <a:gd name="p0y5" fmla="*/ 345 h 435"/>
              <a:gd name="p0x6" fmla="*/ 2304 w 2304"/>
              <a:gd name="p0y6" fmla="*/ 394 h 435"/>
              <a:gd name="p0x7" fmla="*/ 2264 w 2304"/>
              <a:gd name="p0y7" fmla="*/ 435 h 435"/>
              <a:gd name="p0x8" fmla="*/ 2214 w 2304"/>
              <a:gd name="p0y8" fmla="*/ 435 h 435"/>
              <a:gd name="p0x9" fmla="*/ 90 w 2304"/>
              <a:gd name="p0y9" fmla="*/ 435 h 435"/>
              <a:gd name="p0x10" fmla="*/ 40 w 2304"/>
              <a:gd name="p0y10" fmla="*/ 435 h 435"/>
              <a:gd name="p0x11" fmla="*/ 0 w 2304"/>
              <a:gd name="p0y11" fmla="*/ 394 h 435"/>
              <a:gd name="p0x12" fmla="*/ 0 w 2304"/>
              <a:gd name="p0y12" fmla="*/ 345 h 435"/>
              <a:gd name="p0x13" fmla="*/ 0 w 2304"/>
              <a:gd name="p0y13" fmla="*/ 90 h 435"/>
              <a:gd name="p0x14" fmla="*/ 0 w 2304"/>
              <a:gd name="p0y14" fmla="*/ 40 h 435"/>
              <a:gd name="p0x15" fmla="*/ 40 w 2304"/>
              <a:gd name="p0y15" fmla="*/ 0 h 435"/>
              <a:gd name="p0x16" fmla="*/ 90 w 2304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9"/>
            </p:custDataLst>
          </p:nvPr>
        </p:nvSpPr>
        <p:spPr>
          <a:xfrm>
            <a:off x="847725" y="5946429"/>
            <a:ext cx="1463354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FALSE/0 </a:t>
            </a:r>
            <a:r>
              <a:rPr 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精确匹配</a:t>
            </a:r>
            <a:endParaRPr lang="zh-CN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0"/>
            </p:custDataLst>
          </p:nvPr>
        </p:nvSpPr>
        <p:spPr>
          <a:xfrm>
            <a:off x="2272665" y="5908040"/>
            <a:ext cx="2132965" cy="276225"/>
          </a:xfrm>
          <a:custGeom>
            <a:avLst/>
            <a:gdLst>
              <a:gd name="sw" fmla="*/ 1 w 3359"/>
              <a:gd name="sh" fmla="*/ 1 h 435"/>
              <a:gd name="mins" fmla="min sw sh"/>
              <a:gd name="dsw" fmla="+- 0 sw mins"/>
              <a:gd name="dsh" fmla="+- 0 sh mins"/>
              <a:gd name="p0x0" fmla="*/ 90 w 3359"/>
              <a:gd name="p0y0" fmla="*/ 0 h 435"/>
              <a:gd name="p0x1" fmla="*/ 3269 w 3359"/>
              <a:gd name="p0y1" fmla="*/ 0 h 435"/>
              <a:gd name="p0x2" fmla="*/ 3318 w 3359"/>
              <a:gd name="p0y2" fmla="*/ 0 h 435"/>
              <a:gd name="p0x3" fmla="*/ 3359 w 3359"/>
              <a:gd name="p0y3" fmla="*/ 40 h 435"/>
              <a:gd name="p0x4" fmla="*/ 3359 w 3359"/>
              <a:gd name="p0y4" fmla="*/ 90 h 435"/>
              <a:gd name="p0x5" fmla="*/ 3359 w 3359"/>
              <a:gd name="p0y5" fmla="*/ 345 h 435"/>
              <a:gd name="p0x6" fmla="*/ 3359 w 3359"/>
              <a:gd name="p0y6" fmla="*/ 394 h 435"/>
              <a:gd name="p0x7" fmla="*/ 3318 w 3359"/>
              <a:gd name="p0y7" fmla="*/ 435 h 435"/>
              <a:gd name="p0x8" fmla="*/ 3269 w 3359"/>
              <a:gd name="p0y8" fmla="*/ 435 h 435"/>
              <a:gd name="p0x9" fmla="*/ 90 w 3359"/>
              <a:gd name="p0y9" fmla="*/ 435 h 435"/>
              <a:gd name="p0x10" fmla="*/ 40 w 3359"/>
              <a:gd name="p0y10" fmla="*/ 435 h 435"/>
              <a:gd name="p0x11" fmla="*/ 0 w 3359"/>
              <a:gd name="p0y11" fmla="*/ 394 h 435"/>
              <a:gd name="p0x12" fmla="*/ 0 w 3359"/>
              <a:gd name="p0y12" fmla="*/ 345 h 435"/>
              <a:gd name="p0x13" fmla="*/ 0 w 3359"/>
              <a:gd name="p0y13" fmla="*/ 90 h 435"/>
              <a:gd name="p0x14" fmla="*/ 0 w 3359"/>
              <a:gd name="p0y14" fmla="*/ 40 h 435"/>
              <a:gd name="p0x15" fmla="*/ 40 w 3359"/>
              <a:gd name="p0y15" fmla="*/ 0 h 435"/>
              <a:gd name="p0x16" fmla="*/ 90 w 3359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1"/>
            </p:custDataLst>
          </p:nvPr>
        </p:nvSpPr>
        <p:spPr>
          <a:xfrm>
            <a:off x="2349179" y="5946429"/>
            <a:ext cx="213301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TRUE/1 </a:t>
            </a:r>
            <a:r>
              <a:rPr lang="zh-CN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近似匹配（需升序）</a:t>
            </a:r>
            <a:endParaRPr lang="zh-CN"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2"/>
            </p:custDataLst>
          </p:nvPr>
        </p:nvSpPr>
        <p:spPr>
          <a:xfrm>
            <a:off x="6195695" y="11093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33"/>
            </p:custDataLst>
          </p:nvPr>
        </p:nvSpPr>
        <p:spPr>
          <a:xfrm>
            <a:off x="6391275" y="16306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6459855" y="1711325"/>
            <a:ext cx="281305" cy="25273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37"/>
            </p:custDataLst>
          </p:nvPr>
        </p:nvSpPr>
        <p:spPr>
          <a:xfrm>
            <a:off x="6924675" y="1657378"/>
            <a:ext cx="85375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AND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8"/>
            </p:custDataLst>
          </p:nvPr>
        </p:nvSpPr>
        <p:spPr>
          <a:xfrm>
            <a:off x="6391275" y="2149821"/>
            <a:ext cx="762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逻辑与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9"/>
            </p:custDataLst>
          </p:nvPr>
        </p:nvSpPr>
        <p:spPr>
          <a:xfrm>
            <a:off x="6391275" y="2491769"/>
            <a:ext cx="5029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所有条件为真才返回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TRUE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40"/>
            </p:custDataLst>
          </p:nvPr>
        </p:nvSpPr>
        <p:spPr>
          <a:xfrm>
            <a:off x="6391275" y="2880360"/>
            <a:ext cx="5029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i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常用于多条件联合判断场景</a:t>
            </a:r>
            <a:endParaRPr sz="1350" i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1"/>
            </p:custDataLst>
          </p:nvPr>
        </p:nvSpPr>
        <p:spPr>
          <a:xfrm>
            <a:off x="6195695" y="38906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>
            <p:custDataLst>
              <p:tags r:id="rId42"/>
            </p:custDataLst>
          </p:nvPr>
        </p:nvSpPr>
        <p:spPr>
          <a:xfrm>
            <a:off x="6391275" y="43357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-6795" t="-1026" r="-6795" b="-1026"/>
          <a:stretch>
            <a:fillRect/>
          </a:stretch>
        </p:blipFill>
        <p:spPr>
          <a:xfrm>
            <a:off x="6459855" y="4416425"/>
            <a:ext cx="281305" cy="252730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46"/>
            </p:custDataLst>
          </p:nvPr>
        </p:nvSpPr>
        <p:spPr>
          <a:xfrm>
            <a:off x="6924675" y="4362479"/>
            <a:ext cx="1254023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MATCH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47"/>
            </p:custDataLst>
          </p:nvPr>
        </p:nvSpPr>
        <p:spPr>
          <a:xfrm>
            <a:off x="6391275" y="4854921"/>
            <a:ext cx="2476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查找指定值在区域中的位置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48"/>
            </p:custDataLst>
          </p:nvPr>
        </p:nvSpPr>
        <p:spPr>
          <a:xfrm>
            <a:off x="6391275" y="5212080"/>
            <a:ext cx="5029200" cy="426085"/>
          </a:xfrm>
          <a:custGeom>
            <a:avLst/>
            <a:gdLst>
              <a:gd name="sw" fmla="*/ 1 w 7920"/>
              <a:gd name="sh" fmla="*/ 1 h 671"/>
              <a:gd name="mins" fmla="min sw sh"/>
              <a:gd name="dsw" fmla="+- 0 sw mins"/>
              <a:gd name="dsh" fmla="+- 0 sh mins"/>
              <a:gd name="p0x0" fmla="*/ 90 w 7920"/>
              <a:gd name="p0y0" fmla="*/ 0 h 671"/>
              <a:gd name="p0x1" fmla="*/ 7830 w 7920"/>
              <a:gd name="p0y1" fmla="*/ 0 h 671"/>
              <a:gd name="p0x2" fmla="*/ 7879 w 7920"/>
              <a:gd name="p0y2" fmla="*/ 0 h 671"/>
              <a:gd name="p0x3" fmla="*/ 7920 w 7920"/>
              <a:gd name="p0y3" fmla="*/ 40 h 671"/>
              <a:gd name="p0x4" fmla="*/ 7920 w 7920"/>
              <a:gd name="p0y4" fmla="*/ 90 h 671"/>
              <a:gd name="p0x5" fmla="*/ 7920 w 7920"/>
              <a:gd name="p0y5" fmla="*/ 581 h 671"/>
              <a:gd name="p0x6" fmla="*/ 7920 w 7920"/>
              <a:gd name="p0y6" fmla="*/ 631 h 671"/>
              <a:gd name="p0x7" fmla="*/ 7879 w 7920"/>
              <a:gd name="p0y7" fmla="*/ 671 h 671"/>
              <a:gd name="p0x8" fmla="*/ 7830 w 7920"/>
              <a:gd name="p0y8" fmla="*/ 671 h 671"/>
              <a:gd name="p0x9" fmla="*/ 90 w 7920"/>
              <a:gd name="p0y9" fmla="*/ 671 h 671"/>
              <a:gd name="p0x10" fmla="*/ 40 w 7920"/>
              <a:gd name="p0y10" fmla="*/ 671 h 671"/>
              <a:gd name="p0x11" fmla="*/ 0 w 7920"/>
              <a:gd name="p0y11" fmla="*/ 631 h 671"/>
              <a:gd name="p0x12" fmla="*/ 0 w 7920"/>
              <a:gd name="p0y12" fmla="*/ 581 h 671"/>
              <a:gd name="p0x13" fmla="*/ 0 w 7920"/>
              <a:gd name="p0y13" fmla="*/ 90 h 671"/>
              <a:gd name="p0x14" fmla="*/ 0 w 7920"/>
              <a:gd name="p0y14" fmla="*/ 40 h 671"/>
              <a:gd name="p0x15" fmla="*/ 40 w 7920"/>
              <a:gd name="p0y15" fmla="*/ 0 h 671"/>
              <a:gd name="p0x16" fmla="*/ 90 w 7920"/>
              <a:gd name="p0y16" fmla="*/ 0 h 67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49"/>
            </p:custDataLst>
          </p:nvPr>
        </p:nvSpPr>
        <p:spPr>
          <a:xfrm>
            <a:off x="6505575" y="5273068"/>
            <a:ext cx="48006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MATCH(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查找值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查找区域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匹配类型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50"/>
            </p:custDataLst>
          </p:nvPr>
        </p:nvSpPr>
        <p:spPr>
          <a:xfrm>
            <a:off x="6391275" y="5737860"/>
            <a:ext cx="5029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 i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返回相对位置而非值本身，常配合</a:t>
            </a:r>
            <a:r>
              <a:rPr lang="en-US" altLang="zh-CN" sz="1350" i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INDEX </a:t>
            </a:r>
            <a:r>
              <a:rPr lang="zh-CN" altLang="en-US" sz="1350" i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endParaRPr lang="zh-CN" altLang="en-US" sz="1350" i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日期与文本函数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5811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7681" r="-2273" b="-7681"/>
          <a:stretch>
            <a:fillRect/>
          </a:stretch>
        </p:blipFill>
        <p:spPr>
          <a:xfrm>
            <a:off x="871220" y="1661795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578293"/>
            <a:ext cx="3555806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4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YEAR / MONTH / DAY</a:t>
            </a:r>
            <a:endParaRPr sz="24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2114550"/>
            <a:ext cx="5029200" cy="381000"/>
          </a:xfrm>
          <a:custGeom>
            <a:avLst/>
            <a:gdLst>
              <a:gd name="sw" fmla="*/ 1 w 7920"/>
              <a:gd name="sh" fmla="*/ 1 h 600"/>
              <a:gd name="mins" fmla="min sw sh"/>
              <a:gd name="dsw" fmla="+- 0 sw mins"/>
              <a:gd name="dsh" fmla="+- 0 sh mins"/>
              <a:gd name="p0x0" fmla="*/ 90 w 7920"/>
              <a:gd name="p0y0" fmla="*/ 0 h 600"/>
              <a:gd name="p0x1" fmla="*/ 7830 w 7920"/>
              <a:gd name="p0y1" fmla="*/ 0 h 600"/>
              <a:gd name="p0x2" fmla="*/ 7879 w 7920"/>
              <a:gd name="p0y2" fmla="*/ 0 h 600"/>
              <a:gd name="p0x3" fmla="*/ 7920 w 7920"/>
              <a:gd name="p0y3" fmla="*/ 40 h 600"/>
              <a:gd name="p0x4" fmla="*/ 7920 w 7920"/>
              <a:gd name="p0y4" fmla="*/ 90 h 600"/>
              <a:gd name="p0x5" fmla="*/ 7920 w 7920"/>
              <a:gd name="p0y5" fmla="*/ 510 h 600"/>
              <a:gd name="p0x6" fmla="*/ 7920 w 7920"/>
              <a:gd name="p0y6" fmla="*/ 559 h 600"/>
              <a:gd name="p0x7" fmla="*/ 7879 w 7920"/>
              <a:gd name="p0y7" fmla="*/ 600 h 600"/>
              <a:gd name="p0x8" fmla="*/ 7830 w 7920"/>
              <a:gd name="p0y8" fmla="*/ 600 h 600"/>
              <a:gd name="p0x9" fmla="*/ 90 w 7920"/>
              <a:gd name="p0y9" fmla="*/ 600 h 600"/>
              <a:gd name="p0x10" fmla="*/ 40 w 7920"/>
              <a:gd name="p0y10" fmla="*/ 600 h 600"/>
              <a:gd name="p0x11" fmla="*/ 0 w 7920"/>
              <a:gd name="p0y11" fmla="*/ 559 h 600"/>
              <a:gd name="p0x12" fmla="*/ 0 w 7920"/>
              <a:gd name="p0y12" fmla="*/ 510 h 600"/>
              <a:gd name="p0x13" fmla="*/ 0 w 7920"/>
              <a:gd name="p0y13" fmla="*/ 90 h 600"/>
              <a:gd name="p0x14" fmla="*/ 0 w 7920"/>
              <a:gd name="p0y14" fmla="*/ 40 h 600"/>
              <a:gd name="p0x15" fmla="*/ 40 w 7920"/>
              <a:gd name="p0y15" fmla="*/ 0 h 600"/>
              <a:gd name="p0x16" fmla="*/ 90 w 7920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885825" y="2190750"/>
            <a:ext cx="48006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YEAR(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日期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/ MONTH(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日期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 / DAY(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日期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2595563"/>
            <a:ext cx="50292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从日期值中分别提取</a:t>
            </a:r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年份</a:t>
            </a:r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月份</a:t>
            </a:r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日期</a:t>
            </a:r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数字，常用于日期拆分与分类统计。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6195695" y="11093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6391275" y="15811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477000" y="1661795"/>
            <a:ext cx="247650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6924675" y="1578293"/>
            <a:ext cx="282982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NOW &amp; DATEDIF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6391275" y="2114550"/>
            <a:ext cx="5029200" cy="381000"/>
          </a:xfrm>
          <a:custGeom>
            <a:avLst/>
            <a:gdLst>
              <a:gd name="sw" fmla="*/ 1 w 7920"/>
              <a:gd name="sh" fmla="*/ 1 h 600"/>
              <a:gd name="mins" fmla="min sw sh"/>
              <a:gd name="dsw" fmla="+- 0 sw mins"/>
              <a:gd name="dsh" fmla="+- 0 sh mins"/>
              <a:gd name="p0x0" fmla="*/ 90 w 7920"/>
              <a:gd name="p0y0" fmla="*/ 0 h 600"/>
              <a:gd name="p0x1" fmla="*/ 7830 w 7920"/>
              <a:gd name="p0y1" fmla="*/ 0 h 600"/>
              <a:gd name="p0x2" fmla="*/ 7879 w 7920"/>
              <a:gd name="p0y2" fmla="*/ 0 h 600"/>
              <a:gd name="p0x3" fmla="*/ 7920 w 7920"/>
              <a:gd name="p0y3" fmla="*/ 40 h 600"/>
              <a:gd name="p0x4" fmla="*/ 7920 w 7920"/>
              <a:gd name="p0y4" fmla="*/ 90 h 600"/>
              <a:gd name="p0x5" fmla="*/ 7920 w 7920"/>
              <a:gd name="p0y5" fmla="*/ 510 h 600"/>
              <a:gd name="p0x6" fmla="*/ 7920 w 7920"/>
              <a:gd name="p0y6" fmla="*/ 559 h 600"/>
              <a:gd name="p0x7" fmla="*/ 7879 w 7920"/>
              <a:gd name="p0y7" fmla="*/ 600 h 600"/>
              <a:gd name="p0x8" fmla="*/ 7830 w 7920"/>
              <a:gd name="p0y8" fmla="*/ 600 h 600"/>
              <a:gd name="p0x9" fmla="*/ 90 w 7920"/>
              <a:gd name="p0y9" fmla="*/ 600 h 600"/>
              <a:gd name="p0x10" fmla="*/ 40 w 7920"/>
              <a:gd name="p0y10" fmla="*/ 600 h 600"/>
              <a:gd name="p0x11" fmla="*/ 0 w 7920"/>
              <a:gd name="p0y11" fmla="*/ 559 h 600"/>
              <a:gd name="p0x12" fmla="*/ 0 w 7920"/>
              <a:gd name="p0y12" fmla="*/ 510 h 600"/>
              <a:gd name="p0x13" fmla="*/ 0 w 7920"/>
              <a:gd name="p0y13" fmla="*/ 90 h 600"/>
              <a:gd name="p0x14" fmla="*/ 0 w 7920"/>
              <a:gd name="p0y14" fmla="*/ 40 h 600"/>
              <a:gd name="p0x15" fmla="*/ 40 w 7920"/>
              <a:gd name="p0y15" fmla="*/ 0 h 600"/>
              <a:gd name="p0x16" fmla="*/ 90 w 7920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6505575" y="2190750"/>
            <a:ext cx="48006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NOW() / DATEDIF(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开始日期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结束日期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,"D"/"M"/"Y")</a:t>
            </a:r>
            <a:endParaRPr lang="en-US" altLang="zh-CN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6391275" y="2595563"/>
            <a:ext cx="50292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NOW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返回当前日期时间；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DATEDIF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计算日期间隔，参数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"D"=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天数、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"M"=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月数、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"Y"=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年数。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575945" y="38906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771525" y="42672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857250" y="4347845"/>
            <a:ext cx="247650" cy="2527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1304925" y="4264342"/>
            <a:ext cx="894007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MID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771525" y="4800600"/>
            <a:ext cx="5029200" cy="381000"/>
          </a:xfrm>
          <a:custGeom>
            <a:avLst/>
            <a:gdLst>
              <a:gd name="sw" fmla="*/ 1 w 7920"/>
              <a:gd name="sh" fmla="*/ 1 h 600"/>
              <a:gd name="mins" fmla="min sw sh"/>
              <a:gd name="dsw" fmla="+- 0 sw mins"/>
              <a:gd name="dsh" fmla="+- 0 sh mins"/>
              <a:gd name="p0x0" fmla="*/ 90 w 7920"/>
              <a:gd name="p0y0" fmla="*/ 0 h 600"/>
              <a:gd name="p0x1" fmla="*/ 7830 w 7920"/>
              <a:gd name="p0y1" fmla="*/ 0 h 600"/>
              <a:gd name="p0x2" fmla="*/ 7879 w 7920"/>
              <a:gd name="p0y2" fmla="*/ 0 h 600"/>
              <a:gd name="p0x3" fmla="*/ 7920 w 7920"/>
              <a:gd name="p0y3" fmla="*/ 40 h 600"/>
              <a:gd name="p0x4" fmla="*/ 7920 w 7920"/>
              <a:gd name="p0y4" fmla="*/ 90 h 600"/>
              <a:gd name="p0x5" fmla="*/ 7920 w 7920"/>
              <a:gd name="p0y5" fmla="*/ 510 h 600"/>
              <a:gd name="p0x6" fmla="*/ 7920 w 7920"/>
              <a:gd name="p0y6" fmla="*/ 559 h 600"/>
              <a:gd name="p0x7" fmla="*/ 7879 w 7920"/>
              <a:gd name="p0y7" fmla="*/ 600 h 600"/>
              <a:gd name="p0x8" fmla="*/ 7830 w 7920"/>
              <a:gd name="p0y8" fmla="*/ 600 h 600"/>
              <a:gd name="p0x9" fmla="*/ 90 w 7920"/>
              <a:gd name="p0y9" fmla="*/ 600 h 600"/>
              <a:gd name="p0x10" fmla="*/ 40 w 7920"/>
              <a:gd name="p0y10" fmla="*/ 600 h 600"/>
              <a:gd name="p0x11" fmla="*/ 0 w 7920"/>
              <a:gd name="p0y11" fmla="*/ 559 h 600"/>
              <a:gd name="p0x12" fmla="*/ 0 w 7920"/>
              <a:gd name="p0y12" fmla="*/ 510 h 600"/>
              <a:gd name="p0x13" fmla="*/ 0 w 7920"/>
              <a:gd name="p0y13" fmla="*/ 90 h 600"/>
              <a:gd name="p0x14" fmla="*/ 0 w 7920"/>
              <a:gd name="p0y14" fmla="*/ 40 h 600"/>
              <a:gd name="p0x15" fmla="*/ 40 w 7920"/>
              <a:gd name="p0y15" fmla="*/ 0 h 600"/>
              <a:gd name="p0x16" fmla="*/ 90 w 7920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885825" y="4876800"/>
            <a:ext cx="48006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MID(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文本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起始位置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字符个数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771525" y="5281613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从文本中间指定位置提取字符，</a:t>
            </a:r>
            <a:r>
              <a:rPr 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起始位置从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计数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771525" y="5715000"/>
            <a:ext cx="5029200" cy="381000"/>
          </a:xfrm>
          <a:custGeom>
            <a:avLst/>
            <a:gdLst>
              <a:gd name="sw" fmla="*/ 1 w 7920"/>
              <a:gd name="sh" fmla="*/ 1 h 600"/>
              <a:gd name="mins" fmla="min sw sh"/>
              <a:gd name="dsw" fmla="+- 0 sw mins"/>
              <a:gd name="dsh" fmla="+- 0 sh mins"/>
              <a:gd name="p0x0" fmla="*/ 90 w 7920"/>
              <a:gd name="p0y0" fmla="*/ 0 h 600"/>
              <a:gd name="p0x1" fmla="*/ 7830 w 7920"/>
              <a:gd name="p0y1" fmla="*/ 0 h 600"/>
              <a:gd name="p0x2" fmla="*/ 7879 w 7920"/>
              <a:gd name="p0y2" fmla="*/ 0 h 600"/>
              <a:gd name="p0x3" fmla="*/ 7920 w 7920"/>
              <a:gd name="p0y3" fmla="*/ 40 h 600"/>
              <a:gd name="p0x4" fmla="*/ 7920 w 7920"/>
              <a:gd name="p0y4" fmla="*/ 90 h 600"/>
              <a:gd name="p0x5" fmla="*/ 7920 w 7920"/>
              <a:gd name="p0y5" fmla="*/ 510 h 600"/>
              <a:gd name="p0x6" fmla="*/ 7920 w 7920"/>
              <a:gd name="p0y6" fmla="*/ 559 h 600"/>
              <a:gd name="p0x7" fmla="*/ 7879 w 7920"/>
              <a:gd name="p0y7" fmla="*/ 600 h 600"/>
              <a:gd name="p0x8" fmla="*/ 7830 w 7920"/>
              <a:gd name="p0y8" fmla="*/ 600 h 600"/>
              <a:gd name="p0x9" fmla="*/ 90 w 7920"/>
              <a:gd name="p0y9" fmla="*/ 600 h 600"/>
              <a:gd name="p0x10" fmla="*/ 40 w 7920"/>
              <a:gd name="p0y10" fmla="*/ 600 h 600"/>
              <a:gd name="p0x11" fmla="*/ 0 w 7920"/>
              <a:gd name="p0y11" fmla="*/ 559 h 600"/>
              <a:gd name="p0x12" fmla="*/ 0 w 7920"/>
              <a:gd name="p0y12" fmla="*/ 510 h 600"/>
              <a:gd name="p0x13" fmla="*/ 0 w 7920"/>
              <a:gd name="p0y13" fmla="*/ 90 h 600"/>
              <a:gd name="p0x14" fmla="*/ 0 w 7920"/>
              <a:gd name="p0y14" fmla="*/ 40 h 600"/>
              <a:gd name="p0x15" fmla="*/ 40 w 7920"/>
              <a:gd name="p0y15" fmla="*/ 0 h 600"/>
              <a:gd name="p0x16" fmla="*/ 90 w 7920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30"/>
            </p:custDataLst>
          </p:nvPr>
        </p:nvSpPr>
        <p:spPr>
          <a:xfrm>
            <a:off x="885825" y="5791200"/>
            <a:ext cx="48006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示例：</a:t>
            </a:r>
            <a:r>
              <a:rPr 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MID(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身份证号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,7,8) → 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提取出生日期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1"/>
            </p:custDataLst>
          </p:nvPr>
        </p:nvSpPr>
        <p:spPr>
          <a:xfrm>
            <a:off x="6195695" y="38906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32"/>
            </p:custDataLst>
          </p:nvPr>
        </p:nvSpPr>
        <p:spPr>
          <a:xfrm>
            <a:off x="6391275" y="41148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477000" y="4195445"/>
            <a:ext cx="247650" cy="25273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6"/>
            </p:custDataLst>
          </p:nvPr>
        </p:nvSpPr>
        <p:spPr>
          <a:xfrm>
            <a:off x="6924675" y="4111942"/>
            <a:ext cx="1040311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400" b="1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FIND</a:t>
            </a:r>
            <a:endParaRPr sz="2400" b="1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7"/>
            </p:custDataLst>
          </p:nvPr>
        </p:nvSpPr>
        <p:spPr>
          <a:xfrm>
            <a:off x="6391275" y="4648200"/>
            <a:ext cx="5029200" cy="381000"/>
          </a:xfrm>
          <a:custGeom>
            <a:avLst/>
            <a:gdLst>
              <a:gd name="sw" fmla="*/ 1 w 7920"/>
              <a:gd name="sh" fmla="*/ 1 h 600"/>
              <a:gd name="mins" fmla="min sw sh"/>
              <a:gd name="dsw" fmla="+- 0 sw mins"/>
              <a:gd name="dsh" fmla="+- 0 sh mins"/>
              <a:gd name="p0x0" fmla="*/ 90 w 7920"/>
              <a:gd name="p0y0" fmla="*/ 0 h 600"/>
              <a:gd name="p0x1" fmla="*/ 7830 w 7920"/>
              <a:gd name="p0y1" fmla="*/ 0 h 600"/>
              <a:gd name="p0x2" fmla="*/ 7879 w 7920"/>
              <a:gd name="p0y2" fmla="*/ 0 h 600"/>
              <a:gd name="p0x3" fmla="*/ 7920 w 7920"/>
              <a:gd name="p0y3" fmla="*/ 40 h 600"/>
              <a:gd name="p0x4" fmla="*/ 7920 w 7920"/>
              <a:gd name="p0y4" fmla="*/ 90 h 600"/>
              <a:gd name="p0x5" fmla="*/ 7920 w 7920"/>
              <a:gd name="p0y5" fmla="*/ 510 h 600"/>
              <a:gd name="p0x6" fmla="*/ 7920 w 7920"/>
              <a:gd name="p0y6" fmla="*/ 559 h 600"/>
              <a:gd name="p0x7" fmla="*/ 7879 w 7920"/>
              <a:gd name="p0y7" fmla="*/ 600 h 600"/>
              <a:gd name="p0x8" fmla="*/ 7830 w 7920"/>
              <a:gd name="p0y8" fmla="*/ 600 h 600"/>
              <a:gd name="p0x9" fmla="*/ 90 w 7920"/>
              <a:gd name="p0y9" fmla="*/ 600 h 600"/>
              <a:gd name="p0x10" fmla="*/ 40 w 7920"/>
              <a:gd name="p0y10" fmla="*/ 600 h 600"/>
              <a:gd name="p0x11" fmla="*/ 0 w 7920"/>
              <a:gd name="p0y11" fmla="*/ 559 h 600"/>
              <a:gd name="p0x12" fmla="*/ 0 w 7920"/>
              <a:gd name="p0y12" fmla="*/ 510 h 600"/>
              <a:gd name="p0x13" fmla="*/ 0 w 7920"/>
              <a:gd name="p0y13" fmla="*/ 90 h 600"/>
              <a:gd name="p0x14" fmla="*/ 0 w 7920"/>
              <a:gd name="p0y14" fmla="*/ 40 h 600"/>
              <a:gd name="p0x15" fmla="*/ 40 w 7920"/>
              <a:gd name="p0y15" fmla="*/ 0 h 600"/>
              <a:gd name="p0x16" fmla="*/ 90 w 7920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8"/>
            </p:custDataLst>
          </p:nvPr>
        </p:nvSpPr>
        <p:spPr>
          <a:xfrm>
            <a:off x="6505575" y="4724400"/>
            <a:ext cx="48006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FIND(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要查找的文本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原文本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起始位置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en-US" altLang="zh-CN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9"/>
            </p:custDataLst>
          </p:nvPr>
        </p:nvSpPr>
        <p:spPr>
          <a:xfrm>
            <a:off x="6391275" y="5129213"/>
            <a:ext cx="50292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查找子串在文本中的</a:t>
            </a:r>
            <a:r>
              <a:rPr sz="1500" b="1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首次出现位置</a:t>
            </a:r>
            <a:r>
              <a:rPr sz="15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，返回起始位置数字；未找到返回错误值。</a:t>
            </a:r>
            <a:endParaRPr sz="15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0"/>
            </p:custDataLst>
          </p:nvPr>
        </p:nvSpPr>
        <p:spPr>
          <a:xfrm>
            <a:off x="6391275" y="5867400"/>
            <a:ext cx="5029200" cy="381000"/>
          </a:xfrm>
          <a:custGeom>
            <a:avLst/>
            <a:gdLst>
              <a:gd name="sw" fmla="*/ 1 w 7920"/>
              <a:gd name="sh" fmla="*/ 1 h 600"/>
              <a:gd name="mins" fmla="min sw sh"/>
              <a:gd name="dsw" fmla="+- 0 sw mins"/>
              <a:gd name="dsh" fmla="+- 0 sh mins"/>
              <a:gd name="p0x0" fmla="*/ 90 w 7920"/>
              <a:gd name="p0y0" fmla="*/ 0 h 600"/>
              <a:gd name="p0x1" fmla="*/ 7830 w 7920"/>
              <a:gd name="p0y1" fmla="*/ 0 h 600"/>
              <a:gd name="p0x2" fmla="*/ 7879 w 7920"/>
              <a:gd name="p0y2" fmla="*/ 0 h 600"/>
              <a:gd name="p0x3" fmla="*/ 7920 w 7920"/>
              <a:gd name="p0y3" fmla="*/ 40 h 600"/>
              <a:gd name="p0x4" fmla="*/ 7920 w 7920"/>
              <a:gd name="p0y4" fmla="*/ 90 h 600"/>
              <a:gd name="p0x5" fmla="*/ 7920 w 7920"/>
              <a:gd name="p0y5" fmla="*/ 510 h 600"/>
              <a:gd name="p0x6" fmla="*/ 7920 w 7920"/>
              <a:gd name="p0y6" fmla="*/ 559 h 600"/>
              <a:gd name="p0x7" fmla="*/ 7879 w 7920"/>
              <a:gd name="p0y7" fmla="*/ 600 h 600"/>
              <a:gd name="p0x8" fmla="*/ 7830 w 7920"/>
              <a:gd name="p0y8" fmla="*/ 600 h 600"/>
              <a:gd name="p0x9" fmla="*/ 90 w 7920"/>
              <a:gd name="p0y9" fmla="*/ 600 h 600"/>
              <a:gd name="p0x10" fmla="*/ 40 w 7920"/>
              <a:gd name="p0y10" fmla="*/ 600 h 600"/>
              <a:gd name="p0x11" fmla="*/ 0 w 7920"/>
              <a:gd name="p0y11" fmla="*/ 559 h 600"/>
              <a:gd name="p0x12" fmla="*/ 0 w 7920"/>
              <a:gd name="p0y12" fmla="*/ 510 h 600"/>
              <a:gd name="p0x13" fmla="*/ 0 w 7920"/>
              <a:gd name="p0y13" fmla="*/ 90 h 600"/>
              <a:gd name="p0x14" fmla="*/ 0 w 7920"/>
              <a:gd name="p0y14" fmla="*/ 40 h 600"/>
              <a:gd name="p0x15" fmla="*/ 40 w 7920"/>
              <a:gd name="p0y15" fmla="*/ 0 h 600"/>
              <a:gd name="p0x16" fmla="*/ 90 w 7920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41"/>
            </p:custDataLst>
          </p:nvPr>
        </p:nvSpPr>
        <p:spPr>
          <a:xfrm>
            <a:off x="6505575" y="5943600"/>
            <a:ext cx="48006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起始位置</a:t>
            </a:r>
            <a:r>
              <a:rPr 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省略时从第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位开始查找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排序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2581275"/>
          </a:xfrm>
          <a:custGeom>
            <a:avLst/>
            <a:gdLst>
              <a:gd name="sw" fmla="*/ 1 w 17385"/>
              <a:gd name="sh" fmla="*/ 1 h 4065"/>
              <a:gd name="mins" fmla="min sw sh"/>
              <a:gd name="dsw" fmla="+- 0 sw mins"/>
              <a:gd name="dsh" fmla="+- 0 sh mins"/>
              <a:gd name="p0x0" fmla="*/ 300 w 17385"/>
              <a:gd name="p0y0" fmla="*/ 0 h 4065"/>
              <a:gd name="p0x1" fmla="*/ 17085 w 17385"/>
              <a:gd name="p0y1" fmla="*/ 0 h 4065"/>
              <a:gd name="p0x2" fmla="*/ 17250 w 17385"/>
              <a:gd name="p0y2" fmla="*/ 0 h 4065"/>
              <a:gd name="p0x3" fmla="*/ 17385 w 17385"/>
              <a:gd name="p0y3" fmla="*/ 134 h 4065"/>
              <a:gd name="p0x4" fmla="*/ 17385 w 17385"/>
              <a:gd name="p0y4" fmla="*/ 300 h 4065"/>
              <a:gd name="p0x5" fmla="*/ 17385 w 17385"/>
              <a:gd name="p0y5" fmla="*/ 3765 h 4065"/>
              <a:gd name="p0x6" fmla="*/ 17385 w 17385"/>
              <a:gd name="p0y6" fmla="*/ 3930 h 4065"/>
              <a:gd name="p0x7" fmla="*/ 17250 w 17385"/>
              <a:gd name="p0y7" fmla="*/ 4065 h 4065"/>
              <a:gd name="p0x8" fmla="*/ 17085 w 17385"/>
              <a:gd name="p0y8" fmla="*/ 4065 h 4065"/>
              <a:gd name="p0x9" fmla="*/ 300 w 17385"/>
              <a:gd name="p0y9" fmla="*/ 4065 h 4065"/>
              <a:gd name="p0x10" fmla="*/ 134 w 17385"/>
              <a:gd name="p0y10" fmla="*/ 4065 h 4065"/>
              <a:gd name="p0x11" fmla="*/ 0 w 17385"/>
              <a:gd name="p0y11" fmla="*/ 3930 h 4065"/>
              <a:gd name="p0x12" fmla="*/ 0 w 17385"/>
              <a:gd name="p0y12" fmla="*/ 3765 h 4065"/>
              <a:gd name="p0x13" fmla="*/ 0 w 17385"/>
              <a:gd name="p0y13" fmla="*/ 300 h 4065"/>
              <a:gd name="p0x14" fmla="*/ 0 w 17385"/>
              <a:gd name="p0y14" fmla="*/ 134 h 4065"/>
              <a:gd name="p0x15" fmla="*/ 134 w 17385"/>
              <a:gd name="p0y15" fmla="*/ 0 h 4065"/>
              <a:gd name="p0x16" fmla="*/ 300 w 173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525" y="1931670"/>
            <a:ext cx="106489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简单排序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2936875" y="2433320"/>
            <a:ext cx="1409700" cy="419100"/>
          </a:xfrm>
          <a:custGeom>
            <a:avLst/>
            <a:gdLst>
              <a:gd name="sw" fmla="*/ 1 w 2220"/>
              <a:gd name="sh" fmla="*/ 1 h 660"/>
              <a:gd name="mins" fmla="min sw sh"/>
              <a:gd name="dsw" fmla="+- 0 sw mins"/>
              <a:gd name="dsh" fmla="+- 0 sh mins"/>
              <a:gd name="p0x0" fmla="*/ 90 w 2220"/>
              <a:gd name="p0y0" fmla="*/ 0 h 660"/>
              <a:gd name="p0x1" fmla="*/ 2130 w 2220"/>
              <a:gd name="p0y1" fmla="*/ 0 h 660"/>
              <a:gd name="p0x2" fmla="*/ 2179 w 2220"/>
              <a:gd name="p0y2" fmla="*/ 0 h 660"/>
              <a:gd name="p0x3" fmla="*/ 2220 w 2220"/>
              <a:gd name="p0y3" fmla="*/ 40 h 660"/>
              <a:gd name="p0x4" fmla="*/ 2220 w 2220"/>
              <a:gd name="p0y4" fmla="*/ 90 h 660"/>
              <a:gd name="p0x5" fmla="*/ 2220 w 2220"/>
              <a:gd name="p0y5" fmla="*/ 570 h 660"/>
              <a:gd name="p0x6" fmla="*/ 2220 w 2220"/>
              <a:gd name="p0y6" fmla="*/ 619 h 660"/>
              <a:gd name="p0x7" fmla="*/ 2179 w 2220"/>
              <a:gd name="p0y7" fmla="*/ 660 h 660"/>
              <a:gd name="p0x8" fmla="*/ 2130 w 2220"/>
              <a:gd name="p0y8" fmla="*/ 660 h 660"/>
              <a:gd name="p0x9" fmla="*/ 90 w 2220"/>
              <a:gd name="p0y9" fmla="*/ 660 h 660"/>
              <a:gd name="p0x10" fmla="*/ 40 w 2220"/>
              <a:gd name="p0y10" fmla="*/ 660 h 660"/>
              <a:gd name="p0x11" fmla="*/ 0 w 2220"/>
              <a:gd name="p0y11" fmla="*/ 619 h 660"/>
              <a:gd name="p0x12" fmla="*/ 0 w 2220"/>
              <a:gd name="p0y12" fmla="*/ 570 h 660"/>
              <a:gd name="p0x13" fmla="*/ 0 w 2220"/>
              <a:gd name="p0y13" fmla="*/ 90 h 660"/>
              <a:gd name="p0x14" fmla="*/ 0 w 2220"/>
              <a:gd name="p0y14" fmla="*/ 40 h 660"/>
              <a:gd name="p0x15" fmla="*/ 40 w 2220"/>
              <a:gd name="p0y15" fmla="*/ 0 h 660"/>
              <a:gd name="p0x16" fmla="*/ 90 w 222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3089275" y="25095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3146425" y="2566670"/>
            <a:ext cx="152400" cy="1524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432648" y="2516981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单击某列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-16667" b="-16667"/>
          <a:stretch>
            <a:fillRect/>
          </a:stretch>
        </p:blipFill>
        <p:spPr>
          <a:xfrm>
            <a:off x="4485005" y="2547620"/>
            <a:ext cx="190500" cy="190500"/>
          </a:xfrm>
          <a:prstGeom prst="rect">
            <a:avLst/>
          </a:prstGeom>
        </p:spPr>
      </p:pic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4813300" y="2433320"/>
            <a:ext cx="1183640" cy="419100"/>
          </a:xfrm>
          <a:custGeom>
            <a:avLst/>
            <a:gdLst>
              <a:gd name="sw" fmla="*/ 1 w 1863"/>
              <a:gd name="sh" fmla="*/ 1 h 660"/>
              <a:gd name="mins" fmla="min sw sh"/>
              <a:gd name="dsw" fmla="+- 0 sw mins"/>
              <a:gd name="dsh" fmla="+- 0 sh mins"/>
              <a:gd name="p0x0" fmla="*/ 90 w 1863"/>
              <a:gd name="p0y0" fmla="*/ 0 h 660"/>
              <a:gd name="p0x1" fmla="*/ 1773 w 1863"/>
              <a:gd name="p0y1" fmla="*/ 0 h 660"/>
              <a:gd name="p0x2" fmla="*/ 1823 w 1863"/>
              <a:gd name="p0y2" fmla="*/ 0 h 660"/>
              <a:gd name="p0x3" fmla="*/ 1863 w 1863"/>
              <a:gd name="p0y3" fmla="*/ 40 h 660"/>
              <a:gd name="p0x4" fmla="*/ 1863 w 1863"/>
              <a:gd name="p0y4" fmla="*/ 90 h 660"/>
              <a:gd name="p0x5" fmla="*/ 1863 w 1863"/>
              <a:gd name="p0y5" fmla="*/ 570 h 660"/>
              <a:gd name="p0x6" fmla="*/ 1863 w 1863"/>
              <a:gd name="p0y6" fmla="*/ 619 h 660"/>
              <a:gd name="p0x7" fmla="*/ 1823 w 1863"/>
              <a:gd name="p0y7" fmla="*/ 660 h 660"/>
              <a:gd name="p0x8" fmla="*/ 1773 w 1863"/>
              <a:gd name="p0y8" fmla="*/ 660 h 660"/>
              <a:gd name="p0x9" fmla="*/ 90 w 1863"/>
              <a:gd name="p0y9" fmla="*/ 660 h 660"/>
              <a:gd name="p0x10" fmla="*/ 40 w 1863"/>
              <a:gd name="p0y10" fmla="*/ 660 h 660"/>
              <a:gd name="p0x11" fmla="*/ 0 w 1863"/>
              <a:gd name="p0y11" fmla="*/ 619 h 660"/>
              <a:gd name="p0x12" fmla="*/ 0 w 1863"/>
              <a:gd name="p0y12" fmla="*/ 570 h 660"/>
              <a:gd name="p0x13" fmla="*/ 0 w 1863"/>
              <a:gd name="p0y13" fmla="*/ 90 h 660"/>
              <a:gd name="p0x14" fmla="*/ 0 w 1863"/>
              <a:gd name="p0y14" fmla="*/ 40 h 660"/>
              <a:gd name="p0x15" fmla="*/ 40 w 1863"/>
              <a:gd name="p0y15" fmla="*/ 0 h 660"/>
              <a:gd name="p0x16" fmla="*/ 90 w 1863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4"/>
            </p:custDataLst>
          </p:nvPr>
        </p:nvSpPr>
        <p:spPr>
          <a:xfrm>
            <a:off x="4965700" y="25095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3846" t="-7143" r="-3846" b="-7143"/>
          <a:stretch>
            <a:fillRect/>
          </a:stretch>
        </p:blipFill>
        <p:spPr>
          <a:xfrm>
            <a:off x="5032375" y="2566670"/>
            <a:ext cx="133350" cy="15240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5309073" y="2516981"/>
            <a:ext cx="72620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</a:t>
            </a:r>
            <a:r>
              <a:rPr lang="en-US" altLang="zh-CN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-16667" b="-16667"/>
          <a:stretch>
            <a:fillRect/>
          </a:stretch>
        </p:blipFill>
        <p:spPr>
          <a:xfrm>
            <a:off x="6134735" y="2547620"/>
            <a:ext cx="190500" cy="190500"/>
          </a:xfrm>
          <a:prstGeom prst="rect">
            <a:avLst/>
          </a:prstGeom>
        </p:spPr>
      </p:pic>
      <p:sp>
        <p:nvSpPr>
          <p:cNvPr id="16" name="任意多边形 15"/>
          <p:cNvSpPr/>
          <p:nvPr>
            <p:custDataLst>
              <p:tags r:id="rId20"/>
            </p:custDataLst>
          </p:nvPr>
        </p:nvSpPr>
        <p:spPr>
          <a:xfrm>
            <a:off x="6463665" y="2433320"/>
            <a:ext cx="1183640" cy="419100"/>
          </a:xfrm>
          <a:custGeom>
            <a:avLst/>
            <a:gdLst>
              <a:gd name="sw" fmla="*/ 1 w 1863"/>
              <a:gd name="sh" fmla="*/ 1 h 660"/>
              <a:gd name="mins" fmla="min sw sh"/>
              <a:gd name="dsw" fmla="+- 0 sw mins"/>
              <a:gd name="dsh" fmla="+- 0 sh mins"/>
              <a:gd name="p0x0" fmla="*/ 90 w 1863"/>
              <a:gd name="p0y0" fmla="*/ 0 h 660"/>
              <a:gd name="p0x1" fmla="*/ 1773 w 1863"/>
              <a:gd name="p0y1" fmla="*/ 0 h 660"/>
              <a:gd name="p0x2" fmla="*/ 1823 w 1863"/>
              <a:gd name="p0y2" fmla="*/ 0 h 660"/>
              <a:gd name="p0x3" fmla="*/ 1863 w 1863"/>
              <a:gd name="p0y3" fmla="*/ 40 h 660"/>
              <a:gd name="p0x4" fmla="*/ 1863 w 1863"/>
              <a:gd name="p0y4" fmla="*/ 90 h 660"/>
              <a:gd name="p0x5" fmla="*/ 1863 w 1863"/>
              <a:gd name="p0y5" fmla="*/ 570 h 660"/>
              <a:gd name="p0x6" fmla="*/ 1863 w 1863"/>
              <a:gd name="p0y6" fmla="*/ 619 h 660"/>
              <a:gd name="p0x7" fmla="*/ 1823 w 1863"/>
              <a:gd name="p0y7" fmla="*/ 660 h 660"/>
              <a:gd name="p0x8" fmla="*/ 1773 w 1863"/>
              <a:gd name="p0y8" fmla="*/ 660 h 660"/>
              <a:gd name="p0x9" fmla="*/ 90 w 1863"/>
              <a:gd name="p0y9" fmla="*/ 660 h 660"/>
              <a:gd name="p0x10" fmla="*/ 40 w 1863"/>
              <a:gd name="p0y10" fmla="*/ 660 h 660"/>
              <a:gd name="p0x11" fmla="*/ 0 w 1863"/>
              <a:gd name="p0y11" fmla="*/ 619 h 660"/>
              <a:gd name="p0x12" fmla="*/ 0 w 1863"/>
              <a:gd name="p0y12" fmla="*/ 570 h 660"/>
              <a:gd name="p0x13" fmla="*/ 0 w 1863"/>
              <a:gd name="p0y13" fmla="*/ 90 h 660"/>
              <a:gd name="p0x14" fmla="*/ 0 w 1863"/>
              <a:gd name="p0y14" fmla="*/ 40 h 660"/>
              <a:gd name="p0x15" fmla="*/ 40 w 1863"/>
              <a:gd name="p0y15" fmla="*/ 0 h 660"/>
              <a:gd name="p0x16" fmla="*/ 90 w 1863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21"/>
            </p:custDataLst>
          </p:nvPr>
        </p:nvSpPr>
        <p:spPr>
          <a:xfrm>
            <a:off x="6616065" y="25095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>
            <a:fillRect/>
          </a:stretch>
        </p:blipFill>
        <p:spPr>
          <a:xfrm>
            <a:off x="6692265" y="2566670"/>
            <a:ext cx="114300" cy="15240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6959203" y="2516981"/>
            <a:ext cx="72620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排序</a:t>
            </a:r>
            <a:r>
              <a:rPr lang="en-US" altLang="zh-CN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t="-16667" b="-16667"/>
          <a:stretch>
            <a:fillRect/>
          </a:stretch>
        </p:blipFill>
        <p:spPr>
          <a:xfrm>
            <a:off x="7785100" y="2547620"/>
            <a:ext cx="190500" cy="190500"/>
          </a:xfrm>
          <a:prstGeom prst="rect">
            <a:avLst/>
          </a:prstGeom>
        </p:spPr>
      </p:pic>
      <p:sp>
        <p:nvSpPr>
          <p:cNvPr id="21" name="任意多边形 20"/>
          <p:cNvSpPr/>
          <p:nvPr>
            <p:custDataLst>
              <p:tags r:id="rId27"/>
            </p:custDataLst>
          </p:nvPr>
        </p:nvSpPr>
        <p:spPr>
          <a:xfrm>
            <a:off x="8114030" y="2440305"/>
            <a:ext cx="1140460" cy="405130"/>
          </a:xfrm>
          <a:custGeom>
            <a:avLst/>
            <a:gdLst>
              <a:gd name="sw" fmla="*/ 1 w 1796"/>
              <a:gd name="sh" fmla="*/ 1 h 637"/>
              <a:gd name="mins" fmla="min sw sh"/>
              <a:gd name="dsw" fmla="+- 0 sw mins"/>
              <a:gd name="dsh" fmla="+- 0 sh mins"/>
              <a:gd name="p0x0" fmla="*/ 90 w 1796"/>
              <a:gd name="p0y0" fmla="*/ 0 h 637"/>
              <a:gd name="p0x1" fmla="*/ 1706 w 1796"/>
              <a:gd name="p0y1" fmla="*/ 0 h 637"/>
              <a:gd name="p0x2" fmla="*/ 1755 w 1796"/>
              <a:gd name="p0y2" fmla="*/ 0 h 637"/>
              <a:gd name="p0x3" fmla="*/ 1796 w 1796"/>
              <a:gd name="p0y3" fmla="*/ 40 h 637"/>
              <a:gd name="p0x4" fmla="*/ 1796 w 1796"/>
              <a:gd name="p0y4" fmla="*/ 90 h 637"/>
              <a:gd name="p0x5" fmla="*/ 1796 w 1796"/>
              <a:gd name="p0y5" fmla="*/ 547 h 637"/>
              <a:gd name="p0x6" fmla="*/ 1796 w 1796"/>
              <a:gd name="p0y6" fmla="*/ 597 h 637"/>
              <a:gd name="p0x7" fmla="*/ 1755 w 1796"/>
              <a:gd name="p0y7" fmla="*/ 637 h 637"/>
              <a:gd name="p0x8" fmla="*/ 1706 w 1796"/>
              <a:gd name="p0y8" fmla="*/ 637 h 637"/>
              <a:gd name="p0x9" fmla="*/ 90 w 1796"/>
              <a:gd name="p0y9" fmla="*/ 637 h 637"/>
              <a:gd name="p0x10" fmla="*/ 40 w 1796"/>
              <a:gd name="p0y10" fmla="*/ 637 h 637"/>
              <a:gd name="p0x11" fmla="*/ 0 w 1796"/>
              <a:gd name="p0y11" fmla="*/ 597 h 637"/>
              <a:gd name="p0x12" fmla="*/ 0 w 1796"/>
              <a:gd name="p0y12" fmla="*/ 547 h 637"/>
              <a:gd name="p0x13" fmla="*/ 0 w 1796"/>
              <a:gd name="p0y13" fmla="*/ 90 h 637"/>
              <a:gd name="p0x14" fmla="*/ 0 w 1796"/>
              <a:gd name="p0y14" fmla="*/ 40 h 637"/>
              <a:gd name="p0x15" fmla="*/ 40 w 1796"/>
              <a:gd name="p0y15" fmla="*/ 0 h 637"/>
              <a:gd name="p0x16" fmla="*/ 90 w 1796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8266433" y="2516981"/>
            <a:ext cx="1026242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升序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降序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9"/>
            </p:custDataLst>
          </p:nvPr>
        </p:nvSpPr>
        <p:spPr>
          <a:xfrm>
            <a:off x="575945" y="3890645"/>
            <a:ext cx="11039475" cy="2581275"/>
          </a:xfrm>
          <a:custGeom>
            <a:avLst/>
            <a:gdLst>
              <a:gd name="sw" fmla="*/ 1 w 17385"/>
              <a:gd name="sh" fmla="*/ 1 h 4065"/>
              <a:gd name="mins" fmla="min sw sh"/>
              <a:gd name="dsw" fmla="+- 0 sw mins"/>
              <a:gd name="dsh" fmla="+- 0 sh mins"/>
              <a:gd name="p0x0" fmla="*/ 300 w 17385"/>
              <a:gd name="p0y0" fmla="*/ 0 h 4065"/>
              <a:gd name="p0x1" fmla="*/ 17085 w 17385"/>
              <a:gd name="p0y1" fmla="*/ 0 h 4065"/>
              <a:gd name="p0x2" fmla="*/ 17250 w 17385"/>
              <a:gd name="p0y2" fmla="*/ 0 h 4065"/>
              <a:gd name="p0x3" fmla="*/ 17385 w 17385"/>
              <a:gd name="p0y3" fmla="*/ 134 h 4065"/>
              <a:gd name="p0x4" fmla="*/ 17385 w 17385"/>
              <a:gd name="p0y4" fmla="*/ 300 h 4065"/>
              <a:gd name="p0x5" fmla="*/ 17385 w 17385"/>
              <a:gd name="p0y5" fmla="*/ 3765 h 4065"/>
              <a:gd name="p0x6" fmla="*/ 17385 w 17385"/>
              <a:gd name="p0y6" fmla="*/ 3930 h 4065"/>
              <a:gd name="p0x7" fmla="*/ 17250 w 17385"/>
              <a:gd name="p0y7" fmla="*/ 4065 h 4065"/>
              <a:gd name="p0x8" fmla="*/ 17085 w 17385"/>
              <a:gd name="p0y8" fmla="*/ 4065 h 4065"/>
              <a:gd name="p0x9" fmla="*/ 300 w 17385"/>
              <a:gd name="p0y9" fmla="*/ 4065 h 4065"/>
              <a:gd name="p0x10" fmla="*/ 134 w 17385"/>
              <a:gd name="p0y10" fmla="*/ 4065 h 4065"/>
              <a:gd name="p0x11" fmla="*/ 0 w 17385"/>
              <a:gd name="p0y11" fmla="*/ 3930 h 4065"/>
              <a:gd name="p0x12" fmla="*/ 0 w 17385"/>
              <a:gd name="p0y12" fmla="*/ 3765 h 4065"/>
              <a:gd name="p0x13" fmla="*/ 0 w 17385"/>
              <a:gd name="p0y13" fmla="*/ 300 h 4065"/>
              <a:gd name="p0x14" fmla="*/ 0 w 17385"/>
              <a:gd name="p0y14" fmla="*/ 134 h 4065"/>
              <a:gd name="p0x15" fmla="*/ 134 w 17385"/>
              <a:gd name="p0y15" fmla="*/ 0 h 4065"/>
              <a:gd name="p0x16" fmla="*/ 300 w 173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771525" y="4072937"/>
            <a:ext cx="106489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复杂排序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771525" y="4522518"/>
            <a:ext cx="106489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多关键字排序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771525" y="506412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904875" y="4940665"/>
            <a:ext cx="298944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操作：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"→"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排序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"→"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自定义排序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771525" y="541464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904875" y="5291156"/>
            <a:ext cx="39434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设置主要关键字、次要关键字、第三关键字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771525" y="5770880"/>
            <a:ext cx="10648950" cy="502920"/>
          </a:xfrm>
          <a:custGeom>
            <a:avLst/>
            <a:gdLst>
              <a:gd name="sw" fmla="*/ 1 w 16770"/>
              <a:gd name="sh" fmla="*/ 1 h 791"/>
              <a:gd name="mins" fmla="min sw sh"/>
              <a:gd name="dsw" fmla="+- 0 sw mins"/>
              <a:gd name="dsh" fmla="+- 0 sh mins"/>
              <a:gd name="p0x0" fmla="*/ 180 w 16770"/>
              <a:gd name="p0y0" fmla="*/ 0 h 791"/>
              <a:gd name="p0x1" fmla="*/ 16590 w 16770"/>
              <a:gd name="p0y1" fmla="*/ 0 h 791"/>
              <a:gd name="p0x2" fmla="*/ 16689 w 16770"/>
              <a:gd name="p0y2" fmla="*/ 0 h 791"/>
              <a:gd name="p0x3" fmla="*/ 16770 w 16770"/>
              <a:gd name="p0y3" fmla="*/ 80 h 791"/>
              <a:gd name="p0x4" fmla="*/ 16770 w 16770"/>
              <a:gd name="p0y4" fmla="*/ 180 h 791"/>
              <a:gd name="p0x5" fmla="*/ 16770 w 16770"/>
              <a:gd name="p0y5" fmla="*/ 611 h 791"/>
              <a:gd name="p0x6" fmla="*/ 16770 w 16770"/>
              <a:gd name="p0y6" fmla="*/ 711 h 791"/>
              <a:gd name="p0x7" fmla="*/ 16689 w 16770"/>
              <a:gd name="p0y7" fmla="*/ 791 h 791"/>
              <a:gd name="p0x8" fmla="*/ 16590 w 16770"/>
              <a:gd name="p0y8" fmla="*/ 791 h 791"/>
              <a:gd name="p0x9" fmla="*/ 180 w 16770"/>
              <a:gd name="p0y9" fmla="*/ 791 h 791"/>
              <a:gd name="p0x10" fmla="*/ 80 w 16770"/>
              <a:gd name="p0y10" fmla="*/ 791 h 791"/>
              <a:gd name="p0x11" fmla="*/ 0 w 16770"/>
              <a:gd name="p0y11" fmla="*/ 711 h 791"/>
              <a:gd name="p0x12" fmla="*/ 0 w 16770"/>
              <a:gd name="p0y12" fmla="*/ 611 h 791"/>
              <a:gd name="p0x13" fmla="*/ 0 w 16770"/>
              <a:gd name="p0y13" fmla="*/ 180 h 791"/>
              <a:gd name="p0x14" fmla="*/ 0 w 16770"/>
              <a:gd name="p0y14" fmla="*/ 80 h 791"/>
              <a:gd name="p0x15" fmla="*/ 80 w 16770"/>
              <a:gd name="p0y15" fmla="*/ 0 h 791"/>
              <a:gd name="p0x16" fmla="*/ 180 w 16770"/>
              <a:gd name="p0y16" fmla="*/ 0 h 7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923925" y="5870239"/>
            <a:ext cx="456478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示例：</a:t>
            </a:r>
            <a:r>
              <a:rPr 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先按</a:t>
            </a:r>
            <a:r>
              <a:rPr lang="en-US" alt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年度费用</a:t>
            </a:r>
            <a:r>
              <a:rPr lang="en-US" alt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降序，再按</a:t>
            </a:r>
            <a:r>
              <a:rPr lang="en-US" alt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预计报销总时间</a:t>
            </a:r>
            <a:r>
              <a:rPr lang="en-US" alt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升序</a:t>
            </a:r>
            <a:endParaRPr lang="zh-CN" altLang="en-US"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筛选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2581275"/>
          </a:xfrm>
          <a:custGeom>
            <a:avLst/>
            <a:gdLst>
              <a:gd name="sw" fmla="*/ 1 w 17385"/>
              <a:gd name="sh" fmla="*/ 1 h 4065"/>
              <a:gd name="mins" fmla="min sw sh"/>
              <a:gd name="dsw" fmla="+- 0 sw mins"/>
              <a:gd name="dsh" fmla="+- 0 sh mins"/>
              <a:gd name="p0x0" fmla="*/ 300 w 17385"/>
              <a:gd name="p0y0" fmla="*/ 0 h 4065"/>
              <a:gd name="p0x1" fmla="*/ 17085 w 17385"/>
              <a:gd name="p0y1" fmla="*/ 0 h 4065"/>
              <a:gd name="p0x2" fmla="*/ 17250 w 17385"/>
              <a:gd name="p0y2" fmla="*/ 0 h 4065"/>
              <a:gd name="p0x3" fmla="*/ 17385 w 17385"/>
              <a:gd name="p0y3" fmla="*/ 134 h 4065"/>
              <a:gd name="p0x4" fmla="*/ 17385 w 17385"/>
              <a:gd name="p0y4" fmla="*/ 300 h 4065"/>
              <a:gd name="p0x5" fmla="*/ 17385 w 17385"/>
              <a:gd name="p0y5" fmla="*/ 3765 h 4065"/>
              <a:gd name="p0x6" fmla="*/ 17385 w 17385"/>
              <a:gd name="p0y6" fmla="*/ 3930 h 4065"/>
              <a:gd name="p0x7" fmla="*/ 17250 w 17385"/>
              <a:gd name="p0y7" fmla="*/ 4065 h 4065"/>
              <a:gd name="p0x8" fmla="*/ 17085 w 17385"/>
              <a:gd name="p0y8" fmla="*/ 4065 h 4065"/>
              <a:gd name="p0x9" fmla="*/ 300 w 17385"/>
              <a:gd name="p0y9" fmla="*/ 4065 h 4065"/>
              <a:gd name="p0x10" fmla="*/ 134 w 17385"/>
              <a:gd name="p0y10" fmla="*/ 4065 h 4065"/>
              <a:gd name="p0x11" fmla="*/ 0 w 17385"/>
              <a:gd name="p0y11" fmla="*/ 3930 h 4065"/>
              <a:gd name="p0x12" fmla="*/ 0 w 17385"/>
              <a:gd name="p0y12" fmla="*/ 3765 h 4065"/>
              <a:gd name="p0x13" fmla="*/ 0 w 17385"/>
              <a:gd name="p0y13" fmla="*/ 300 h 4065"/>
              <a:gd name="p0x14" fmla="*/ 0 w 17385"/>
              <a:gd name="p0y14" fmla="*/ 134 h 4065"/>
              <a:gd name="p0x15" fmla="*/ 134 w 17385"/>
              <a:gd name="p0y15" fmla="*/ 0 h 4065"/>
              <a:gd name="p0x16" fmla="*/ 300 w 173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857250" y="13855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自动筛选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862138"/>
            <a:ext cx="24098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选中数据区任一单元格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990850" y="1918970"/>
            <a:ext cx="580390" cy="257175"/>
            <a:chOff x="4710" y="3022"/>
            <a:chExt cx="914" cy="405"/>
          </a:xfrm>
        </p:grpSpPr>
        <p:sp>
          <p:nvSpPr>
            <p:cNvPr id="9" name="任意多边形 8"/>
            <p:cNvSpPr/>
            <p:nvPr>
              <p:custDataLst>
                <p:tags r:id="rId9"/>
              </p:custDataLst>
            </p:nvPr>
          </p:nvSpPr>
          <p:spPr>
            <a:xfrm>
              <a:off x="4710" y="3022"/>
              <a:ext cx="914" cy="405"/>
            </a:xfrm>
            <a:custGeom>
              <a:avLst/>
              <a:gdLst>
                <a:gd name="sw" fmla="*/ 1 w 914"/>
                <a:gd name="sh" fmla="*/ 1 h 405"/>
                <a:gd name="mins" fmla="min sw sh"/>
                <a:gd name="dsw" fmla="+- 0 sw mins"/>
                <a:gd name="dsh" fmla="+- 0 sh mins"/>
                <a:gd name="p0x0" fmla="*/ 90 w 914"/>
                <a:gd name="p0y0" fmla="*/ 0 h 405"/>
                <a:gd name="p0x1" fmla="*/ 824 w 914"/>
                <a:gd name="p0y1" fmla="*/ 0 h 405"/>
                <a:gd name="p0x2" fmla="*/ 874 w 914"/>
                <a:gd name="p0y2" fmla="*/ 0 h 405"/>
                <a:gd name="p0x3" fmla="*/ 914 w 914"/>
                <a:gd name="p0y3" fmla="*/ 40 h 405"/>
                <a:gd name="p0x4" fmla="*/ 914 w 914"/>
                <a:gd name="p0y4" fmla="*/ 90 h 405"/>
                <a:gd name="p0x5" fmla="*/ 914 w 914"/>
                <a:gd name="p0y5" fmla="*/ 315 h 405"/>
                <a:gd name="p0x6" fmla="*/ 914 w 914"/>
                <a:gd name="p0y6" fmla="*/ 364 h 405"/>
                <a:gd name="p0x7" fmla="*/ 874 w 914"/>
                <a:gd name="p0y7" fmla="*/ 405 h 405"/>
                <a:gd name="p0x8" fmla="*/ 824 w 914"/>
                <a:gd name="p0y8" fmla="*/ 405 h 405"/>
                <a:gd name="p0x9" fmla="*/ 90 w 914"/>
                <a:gd name="p0y9" fmla="*/ 405 h 405"/>
                <a:gd name="p0x10" fmla="*/ 40 w 914"/>
                <a:gd name="p0y10" fmla="*/ 405 h 405"/>
                <a:gd name="p0x11" fmla="*/ 0 w 914"/>
                <a:gd name="p0y11" fmla="*/ 364 h 405"/>
                <a:gd name="p0x12" fmla="*/ 0 w 914"/>
                <a:gd name="p0y12" fmla="*/ 315 h 405"/>
                <a:gd name="p0x13" fmla="*/ 0 w 914"/>
                <a:gd name="p0y13" fmla="*/ 90 h 405"/>
                <a:gd name="p0x14" fmla="*/ 0 w 914"/>
                <a:gd name="p0y14" fmla="*/ 40 h 405"/>
                <a:gd name="p0x15" fmla="*/ 40 w 914"/>
                <a:gd name="p0y15" fmla="*/ 0 h 405"/>
                <a:gd name="p0x16" fmla="*/ 90 w 914"/>
                <a:gd name="p0y16" fmla="*/ 0 h 40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ED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>
              <p:custDataLst>
                <p:tags r:id="rId10"/>
              </p:custDataLst>
            </p:nvPr>
          </p:nvSpPr>
          <p:spPr>
            <a:xfrm>
              <a:off x="4710" y="3337"/>
              <a:ext cx="914" cy="90"/>
            </a:xfrm>
            <a:custGeom>
              <a:avLst/>
              <a:gdLst>
                <a:gd name="sw" fmla="*/ 1 w 914"/>
                <a:gd name="sh" fmla="*/ 1 h 90"/>
                <a:gd name="mins" fmla="min sw sh"/>
                <a:gd name="dsw" fmla="+- 0 sw mins"/>
                <a:gd name="dsh" fmla="+- 0 sh mins"/>
                <a:gd name="p0x0" fmla="*/ 824 w 914"/>
                <a:gd name="p0y0" fmla="*/ 90 h 90"/>
                <a:gd name="p0x1" fmla="*/ 90 w 914"/>
                <a:gd name="p0y1" fmla="*/ 90 h 90"/>
                <a:gd name="p0x2" fmla="*/ 40 w 914"/>
                <a:gd name="p0y2" fmla="*/ 90 h 90"/>
                <a:gd name="p0x3" fmla="*/ 0 w 914"/>
                <a:gd name="p0y3" fmla="*/ 49 h 90"/>
                <a:gd name="p0x4" fmla="*/ 0 w 914"/>
                <a:gd name="p0y4" fmla="*/ 0 h 90"/>
                <a:gd name="p0x5" fmla="*/ 0 w 914"/>
                <a:gd name="p0y5" fmla="*/ 33 h 90"/>
                <a:gd name="p0x6" fmla="*/ 40 w 914"/>
                <a:gd name="p0y6" fmla="*/ 60 h 90"/>
                <a:gd name="p0x7" fmla="*/ 90 w 914"/>
                <a:gd name="p0y7" fmla="*/ 60 h 90"/>
                <a:gd name="p0x8" fmla="*/ 824 w 914"/>
                <a:gd name="p0y8" fmla="*/ 60 h 90"/>
                <a:gd name="p0x9" fmla="*/ 874 w 914"/>
                <a:gd name="p0y9" fmla="*/ 60 h 90"/>
                <a:gd name="p0x10" fmla="*/ 914 w 914"/>
                <a:gd name="p0y10" fmla="*/ 33 h 90"/>
                <a:gd name="p0x11" fmla="*/ 914 w 914"/>
                <a:gd name="p0y11" fmla="*/ 0 h 90"/>
                <a:gd name="p0x12" fmla="*/ 914 w 914"/>
                <a:gd name="p0y12" fmla="*/ 49 h 90"/>
                <a:gd name="p0x13" fmla="*/ 874 w 914"/>
                <a:gd name="p0y13" fmla="*/ 90 h 90"/>
                <a:gd name="p0x14" fmla="*/ 824 w 914"/>
                <a:gd name="p0y14" fmla="*/ 90 h 9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367DC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3067050" y="1907858"/>
            <a:ext cx="580949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</a:t>
            </a:r>
            <a:r>
              <a:rPr lang="en-US" altLang="zh-CN"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3571799" y="1862138"/>
            <a:ext cx="5048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 → 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885565" y="1918970"/>
            <a:ext cx="580390" cy="257175"/>
            <a:chOff x="6119" y="3022"/>
            <a:chExt cx="914" cy="405"/>
          </a:xfrm>
        </p:grpSpPr>
        <p:sp>
          <p:nvSpPr>
            <p:cNvPr id="14" name="任意多边形 13"/>
            <p:cNvSpPr/>
            <p:nvPr>
              <p:custDataLst>
                <p:tags r:id="rId13"/>
              </p:custDataLst>
            </p:nvPr>
          </p:nvSpPr>
          <p:spPr>
            <a:xfrm>
              <a:off x="6119" y="3022"/>
              <a:ext cx="915" cy="405"/>
            </a:xfrm>
            <a:custGeom>
              <a:avLst/>
              <a:gdLst>
                <a:gd name="sw" fmla="*/ 1 w 914"/>
                <a:gd name="sh" fmla="*/ 1 h 405"/>
                <a:gd name="mins" fmla="min sw sh"/>
                <a:gd name="dsw" fmla="+- 0 sw mins"/>
                <a:gd name="dsh" fmla="+- 0 sh mins"/>
                <a:gd name="p0x0" fmla="*/ 90 w 914"/>
                <a:gd name="p0y0" fmla="*/ 0 h 405"/>
                <a:gd name="p0x1" fmla="*/ 824 w 914"/>
                <a:gd name="p0y1" fmla="*/ 0 h 405"/>
                <a:gd name="p0x2" fmla="*/ 874 w 914"/>
                <a:gd name="p0y2" fmla="*/ 0 h 405"/>
                <a:gd name="p0x3" fmla="*/ 914 w 914"/>
                <a:gd name="p0y3" fmla="*/ 40 h 405"/>
                <a:gd name="p0x4" fmla="*/ 914 w 914"/>
                <a:gd name="p0y4" fmla="*/ 90 h 405"/>
                <a:gd name="p0x5" fmla="*/ 914 w 914"/>
                <a:gd name="p0y5" fmla="*/ 315 h 405"/>
                <a:gd name="p0x6" fmla="*/ 914 w 914"/>
                <a:gd name="p0y6" fmla="*/ 364 h 405"/>
                <a:gd name="p0x7" fmla="*/ 874 w 914"/>
                <a:gd name="p0y7" fmla="*/ 405 h 405"/>
                <a:gd name="p0x8" fmla="*/ 824 w 914"/>
                <a:gd name="p0y8" fmla="*/ 405 h 405"/>
                <a:gd name="p0x9" fmla="*/ 90 w 914"/>
                <a:gd name="p0y9" fmla="*/ 405 h 405"/>
                <a:gd name="p0x10" fmla="*/ 40 w 914"/>
                <a:gd name="p0y10" fmla="*/ 405 h 405"/>
                <a:gd name="p0x11" fmla="*/ 0 w 914"/>
                <a:gd name="p0y11" fmla="*/ 364 h 405"/>
                <a:gd name="p0x12" fmla="*/ 0 w 914"/>
                <a:gd name="p0y12" fmla="*/ 315 h 405"/>
                <a:gd name="p0x13" fmla="*/ 0 w 914"/>
                <a:gd name="p0y13" fmla="*/ 90 h 405"/>
                <a:gd name="p0x14" fmla="*/ 0 w 914"/>
                <a:gd name="p0y14" fmla="*/ 40 h 405"/>
                <a:gd name="p0x15" fmla="*/ 40 w 914"/>
                <a:gd name="p0y15" fmla="*/ 0 h 405"/>
                <a:gd name="p0x16" fmla="*/ 90 w 914"/>
                <a:gd name="p0y16" fmla="*/ 0 h 40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ED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>
              <p:custDataLst>
                <p:tags r:id="rId14"/>
              </p:custDataLst>
            </p:nvPr>
          </p:nvSpPr>
          <p:spPr>
            <a:xfrm>
              <a:off x="6119" y="3337"/>
              <a:ext cx="915" cy="90"/>
            </a:xfrm>
            <a:custGeom>
              <a:avLst/>
              <a:gdLst>
                <a:gd name="sw" fmla="*/ 1 w 914"/>
                <a:gd name="sh" fmla="*/ 1 h 90"/>
                <a:gd name="mins" fmla="min sw sh"/>
                <a:gd name="dsw" fmla="+- 0 sw mins"/>
                <a:gd name="dsh" fmla="+- 0 sh mins"/>
                <a:gd name="p0x0" fmla="*/ 824 w 914"/>
                <a:gd name="p0y0" fmla="*/ 90 h 90"/>
                <a:gd name="p0x1" fmla="*/ 90 w 914"/>
                <a:gd name="p0y1" fmla="*/ 90 h 90"/>
                <a:gd name="p0x2" fmla="*/ 40 w 914"/>
                <a:gd name="p0y2" fmla="*/ 90 h 90"/>
                <a:gd name="p0x3" fmla="*/ 0 w 914"/>
                <a:gd name="p0y3" fmla="*/ 49 h 90"/>
                <a:gd name="p0x4" fmla="*/ 0 w 914"/>
                <a:gd name="p0y4" fmla="*/ 0 h 90"/>
                <a:gd name="p0x5" fmla="*/ 0 w 914"/>
                <a:gd name="p0y5" fmla="*/ 33 h 90"/>
                <a:gd name="p0x6" fmla="*/ 40 w 914"/>
                <a:gd name="p0y6" fmla="*/ 60 h 90"/>
                <a:gd name="p0x7" fmla="*/ 90 w 914"/>
                <a:gd name="p0y7" fmla="*/ 60 h 90"/>
                <a:gd name="p0x8" fmla="*/ 824 w 914"/>
                <a:gd name="p0y8" fmla="*/ 60 h 90"/>
                <a:gd name="p0x9" fmla="*/ 874 w 914"/>
                <a:gd name="p0y9" fmla="*/ 60 h 90"/>
                <a:gd name="p0x10" fmla="*/ 914 w 914"/>
                <a:gd name="p0y10" fmla="*/ 33 h 90"/>
                <a:gd name="p0x11" fmla="*/ 914 w 914"/>
                <a:gd name="p0y11" fmla="*/ 0 h 90"/>
                <a:gd name="p0x12" fmla="*/ 914 w 914"/>
                <a:gd name="p0y12" fmla="*/ 49 h 90"/>
                <a:gd name="p0x13" fmla="*/ 874 w 914"/>
                <a:gd name="p0y13" fmla="*/ 90 h 90"/>
                <a:gd name="p0x14" fmla="*/ 824 w 914"/>
                <a:gd name="p0y14" fmla="*/ 90 h 9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367DC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3962324" y="1907858"/>
            <a:ext cx="580949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筛选</a:t>
            </a:r>
            <a:r>
              <a:rPr lang="en-US" altLang="zh-CN"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4467073" y="1862138"/>
            <a:ext cx="695340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每个字段出现下拉箭头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771525" y="2295525"/>
            <a:ext cx="3422015" cy="1200150"/>
          </a:xfrm>
          <a:custGeom>
            <a:avLst/>
            <a:gdLst>
              <a:gd name="sw" fmla="*/ 1 w 5389"/>
              <a:gd name="sh" fmla="*/ 1 h 1890"/>
              <a:gd name="mins" fmla="min sw sh"/>
              <a:gd name="dsw" fmla="+- 0 sw mins"/>
              <a:gd name="dsh" fmla="+- 0 sh mins"/>
              <a:gd name="p0x0" fmla="*/ 180 w 5389"/>
              <a:gd name="p0y0" fmla="*/ 0 h 1890"/>
              <a:gd name="p0x1" fmla="*/ 5209 w 5389"/>
              <a:gd name="p0y1" fmla="*/ 0 h 1890"/>
              <a:gd name="p0x2" fmla="*/ 5309 w 5389"/>
              <a:gd name="p0y2" fmla="*/ 0 h 1890"/>
              <a:gd name="p0x3" fmla="*/ 5389 w 5389"/>
              <a:gd name="p0y3" fmla="*/ 80 h 1890"/>
              <a:gd name="p0x4" fmla="*/ 5389 w 5389"/>
              <a:gd name="p0y4" fmla="*/ 180 h 1890"/>
              <a:gd name="p0x5" fmla="*/ 5389 w 5389"/>
              <a:gd name="p0y5" fmla="*/ 1710 h 1890"/>
              <a:gd name="p0x6" fmla="*/ 5389 w 5389"/>
              <a:gd name="p0y6" fmla="*/ 1809 h 1890"/>
              <a:gd name="p0x7" fmla="*/ 5309 w 5389"/>
              <a:gd name="p0y7" fmla="*/ 1890 h 1890"/>
              <a:gd name="p0x8" fmla="*/ 5209 w 5389"/>
              <a:gd name="p0y8" fmla="*/ 1890 h 1890"/>
              <a:gd name="p0x9" fmla="*/ 180 w 5389"/>
              <a:gd name="p0y9" fmla="*/ 1890 h 1890"/>
              <a:gd name="p0x10" fmla="*/ 80 w 5389"/>
              <a:gd name="p0y10" fmla="*/ 1890 h 1890"/>
              <a:gd name="p0x11" fmla="*/ 0 w 5389"/>
              <a:gd name="p0y11" fmla="*/ 1809 h 1890"/>
              <a:gd name="p0x12" fmla="*/ 0 w 5389"/>
              <a:gd name="p0y12" fmla="*/ 1710 h 1890"/>
              <a:gd name="p0x13" fmla="*/ 0 w 5389"/>
              <a:gd name="p0y13" fmla="*/ 180 h 1890"/>
              <a:gd name="p0x14" fmla="*/ 0 w 5389"/>
              <a:gd name="p0y14" fmla="*/ 80 h 1890"/>
              <a:gd name="p0x15" fmla="*/ 80 w 5389"/>
              <a:gd name="p0y15" fmla="*/ 0 h 1890"/>
              <a:gd name="p0x16" fmla="*/ 180 w 5389"/>
              <a:gd name="p0y16" fmla="*/ 0 h 18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885825" y="24098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991867" y="2459355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885825" y="2775585"/>
            <a:ext cx="3193999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下拉菜单中选择条件（文本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日期过滤）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>
          <a:xfrm>
            <a:off x="4384040" y="2295525"/>
            <a:ext cx="3422650" cy="1200150"/>
          </a:xfrm>
          <a:custGeom>
            <a:avLst/>
            <a:gdLst>
              <a:gd name="sw" fmla="*/ 1 w 5390"/>
              <a:gd name="sh" fmla="*/ 1 h 1890"/>
              <a:gd name="mins" fmla="min sw sh"/>
              <a:gd name="dsw" fmla="+- 0 sw mins"/>
              <a:gd name="dsh" fmla="+- 0 sh mins"/>
              <a:gd name="p0x0" fmla="*/ 180 w 5390"/>
              <a:gd name="p0y0" fmla="*/ 0 h 1890"/>
              <a:gd name="p0x1" fmla="*/ 5210 w 5390"/>
              <a:gd name="p0y1" fmla="*/ 0 h 1890"/>
              <a:gd name="p0x2" fmla="*/ 5309 w 5390"/>
              <a:gd name="p0y2" fmla="*/ 0 h 1890"/>
              <a:gd name="p0x3" fmla="*/ 5390 w 5390"/>
              <a:gd name="p0y3" fmla="*/ 80 h 1890"/>
              <a:gd name="p0x4" fmla="*/ 5390 w 5390"/>
              <a:gd name="p0y4" fmla="*/ 180 h 1890"/>
              <a:gd name="p0x5" fmla="*/ 5390 w 5390"/>
              <a:gd name="p0y5" fmla="*/ 1710 h 1890"/>
              <a:gd name="p0x6" fmla="*/ 5390 w 5390"/>
              <a:gd name="p0y6" fmla="*/ 1809 h 1890"/>
              <a:gd name="p0x7" fmla="*/ 5309 w 5390"/>
              <a:gd name="p0y7" fmla="*/ 1890 h 1890"/>
              <a:gd name="p0x8" fmla="*/ 5210 w 5390"/>
              <a:gd name="p0y8" fmla="*/ 1890 h 1890"/>
              <a:gd name="p0x9" fmla="*/ 180 w 5390"/>
              <a:gd name="p0y9" fmla="*/ 1890 h 1890"/>
              <a:gd name="p0x10" fmla="*/ 80 w 5390"/>
              <a:gd name="p0y10" fmla="*/ 1890 h 1890"/>
              <a:gd name="p0x11" fmla="*/ 0 w 5390"/>
              <a:gd name="p0y11" fmla="*/ 1809 h 1890"/>
              <a:gd name="p0x12" fmla="*/ 0 w 5390"/>
              <a:gd name="p0y12" fmla="*/ 1710 h 1890"/>
              <a:gd name="p0x13" fmla="*/ 0 w 5390"/>
              <a:gd name="p0y13" fmla="*/ 180 h 1890"/>
              <a:gd name="p0x14" fmla="*/ 0 w 5390"/>
              <a:gd name="p0y14" fmla="*/ 80 h 1890"/>
              <a:gd name="p0x15" fmla="*/ 80 w 5390"/>
              <a:gd name="p0y15" fmla="*/ 0 h 1890"/>
              <a:gd name="p0x16" fmla="*/ 180 w 5390"/>
              <a:gd name="p0y16" fmla="*/ 0 h 18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4498340" y="24098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4604966" y="2459355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4498924" y="2775585"/>
            <a:ext cx="31940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可组合多列筛选（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关系）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5"/>
            </p:custDataLst>
          </p:nvPr>
        </p:nvSpPr>
        <p:spPr>
          <a:xfrm>
            <a:off x="7997190" y="2295525"/>
            <a:ext cx="3423285" cy="1200150"/>
          </a:xfrm>
          <a:custGeom>
            <a:avLst/>
            <a:gdLst>
              <a:gd name="sw" fmla="*/ 1 w 5390"/>
              <a:gd name="sh" fmla="*/ 1 h 1890"/>
              <a:gd name="mins" fmla="min sw sh"/>
              <a:gd name="dsw" fmla="+- 0 sw mins"/>
              <a:gd name="dsh" fmla="+- 0 sh mins"/>
              <a:gd name="p0x0" fmla="*/ 180 w 5390"/>
              <a:gd name="p0y0" fmla="*/ 0 h 1890"/>
              <a:gd name="p0x1" fmla="*/ 5210 w 5390"/>
              <a:gd name="p0y1" fmla="*/ 0 h 1890"/>
              <a:gd name="p0x2" fmla="*/ 5309 w 5390"/>
              <a:gd name="p0y2" fmla="*/ 0 h 1890"/>
              <a:gd name="p0x3" fmla="*/ 5390 w 5390"/>
              <a:gd name="p0y3" fmla="*/ 80 h 1890"/>
              <a:gd name="p0x4" fmla="*/ 5390 w 5390"/>
              <a:gd name="p0y4" fmla="*/ 180 h 1890"/>
              <a:gd name="p0x5" fmla="*/ 5390 w 5390"/>
              <a:gd name="p0y5" fmla="*/ 1710 h 1890"/>
              <a:gd name="p0x6" fmla="*/ 5390 w 5390"/>
              <a:gd name="p0y6" fmla="*/ 1809 h 1890"/>
              <a:gd name="p0x7" fmla="*/ 5309 w 5390"/>
              <a:gd name="p0y7" fmla="*/ 1890 h 1890"/>
              <a:gd name="p0x8" fmla="*/ 5210 w 5390"/>
              <a:gd name="p0y8" fmla="*/ 1890 h 1890"/>
              <a:gd name="p0x9" fmla="*/ 180 w 5390"/>
              <a:gd name="p0y9" fmla="*/ 1890 h 1890"/>
              <a:gd name="p0x10" fmla="*/ 80 w 5390"/>
              <a:gd name="p0y10" fmla="*/ 1890 h 1890"/>
              <a:gd name="p0x11" fmla="*/ 0 w 5390"/>
              <a:gd name="p0y11" fmla="*/ 1809 h 1890"/>
              <a:gd name="p0x12" fmla="*/ 0 w 5390"/>
              <a:gd name="p0y12" fmla="*/ 1710 h 1890"/>
              <a:gd name="p0x13" fmla="*/ 0 w 5390"/>
              <a:gd name="p0y13" fmla="*/ 180 h 1890"/>
              <a:gd name="p0x14" fmla="*/ 0 w 5390"/>
              <a:gd name="p0y14" fmla="*/ 80 h 1890"/>
              <a:gd name="p0x15" fmla="*/ 80 w 5390"/>
              <a:gd name="p0y15" fmla="*/ 0 h 1890"/>
              <a:gd name="p0x16" fmla="*/ 180 w 5390"/>
              <a:gd name="p0y16" fmla="*/ 0 h 18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26"/>
            </p:custDataLst>
          </p:nvPr>
        </p:nvSpPr>
        <p:spPr>
          <a:xfrm>
            <a:off x="8111490" y="24098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27"/>
            </p:custDataLst>
          </p:nvPr>
        </p:nvSpPr>
        <p:spPr>
          <a:xfrm>
            <a:off x="8218142" y="2459355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8"/>
            </p:custDataLst>
          </p:nvPr>
        </p:nvSpPr>
        <p:spPr>
          <a:xfrm>
            <a:off x="8112099" y="2775585"/>
            <a:ext cx="31940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取消筛选：再次点击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筛选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按钮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29"/>
            </p:custDataLst>
          </p:nvPr>
        </p:nvSpPr>
        <p:spPr>
          <a:xfrm>
            <a:off x="575945" y="3890645"/>
            <a:ext cx="11039475" cy="2581275"/>
          </a:xfrm>
          <a:custGeom>
            <a:avLst/>
            <a:gdLst>
              <a:gd name="sw" fmla="*/ 1 w 17385"/>
              <a:gd name="sh" fmla="*/ 1 h 4065"/>
              <a:gd name="mins" fmla="min sw sh"/>
              <a:gd name="dsw" fmla="+- 0 sw mins"/>
              <a:gd name="dsh" fmla="+- 0 sh mins"/>
              <a:gd name="p0x0" fmla="*/ 300 w 17385"/>
              <a:gd name="p0y0" fmla="*/ 0 h 4065"/>
              <a:gd name="p0x1" fmla="*/ 17085 w 17385"/>
              <a:gd name="p0y1" fmla="*/ 0 h 4065"/>
              <a:gd name="p0x2" fmla="*/ 17250 w 17385"/>
              <a:gd name="p0y2" fmla="*/ 0 h 4065"/>
              <a:gd name="p0x3" fmla="*/ 17385 w 17385"/>
              <a:gd name="p0y3" fmla="*/ 134 h 4065"/>
              <a:gd name="p0x4" fmla="*/ 17385 w 17385"/>
              <a:gd name="p0y4" fmla="*/ 300 h 4065"/>
              <a:gd name="p0x5" fmla="*/ 17385 w 17385"/>
              <a:gd name="p0y5" fmla="*/ 3765 h 4065"/>
              <a:gd name="p0x6" fmla="*/ 17385 w 17385"/>
              <a:gd name="p0y6" fmla="*/ 3930 h 4065"/>
              <a:gd name="p0x7" fmla="*/ 17250 w 17385"/>
              <a:gd name="p0y7" fmla="*/ 4065 h 4065"/>
              <a:gd name="p0x8" fmla="*/ 17085 w 17385"/>
              <a:gd name="p0y8" fmla="*/ 4065 h 4065"/>
              <a:gd name="p0x9" fmla="*/ 300 w 17385"/>
              <a:gd name="p0y9" fmla="*/ 4065 h 4065"/>
              <a:gd name="p0x10" fmla="*/ 134 w 17385"/>
              <a:gd name="p0y10" fmla="*/ 4065 h 4065"/>
              <a:gd name="p0x11" fmla="*/ 0 w 17385"/>
              <a:gd name="p0y11" fmla="*/ 3930 h 4065"/>
              <a:gd name="p0x12" fmla="*/ 0 w 17385"/>
              <a:gd name="p0y12" fmla="*/ 3765 h 4065"/>
              <a:gd name="p0x13" fmla="*/ 0 w 17385"/>
              <a:gd name="p0y13" fmla="*/ 300 h 4065"/>
              <a:gd name="p0x14" fmla="*/ 0 w 17385"/>
              <a:gd name="p0y14" fmla="*/ 134 h 4065"/>
              <a:gd name="p0x15" fmla="*/ 134 w 17385"/>
              <a:gd name="p0y15" fmla="*/ 0 h 4065"/>
              <a:gd name="p0x16" fmla="*/ 300 w 173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F4E8"/>
          </a:solidFill>
          <a:ln w="9525" cmpd="sng">
            <a:solidFill>
              <a:srgbClr val="C7953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30"/>
            </p:custDataLst>
          </p:nvPr>
        </p:nvSpPr>
        <p:spPr>
          <a:xfrm>
            <a:off x="771525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857250" y="4166870"/>
            <a:ext cx="247650" cy="25273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34"/>
            </p:custDataLst>
          </p:nvPr>
        </p:nvSpPr>
        <p:spPr>
          <a:xfrm>
            <a:off x="1304925" y="41128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</a:rPr>
              <a:t>高级筛选</a:t>
            </a:r>
            <a:endParaRPr sz="2100" b="1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5"/>
            </p:custDataLst>
          </p:nvPr>
        </p:nvSpPr>
        <p:spPr>
          <a:xfrm>
            <a:off x="10200640" y="4176395"/>
            <a:ext cx="1219835" cy="238125"/>
          </a:xfrm>
          <a:custGeom>
            <a:avLst/>
            <a:gdLst>
              <a:gd name="sw" fmla="*/ 1 w 1920"/>
              <a:gd name="sh" fmla="*/ 1 h 375"/>
              <a:gd name="mins" fmla="min sw sh"/>
              <a:gd name="dsw" fmla="+- 0 sw mins"/>
              <a:gd name="dsh" fmla="+- 0 sh mins"/>
              <a:gd name="p0x0" fmla="*/ 90 w 1920"/>
              <a:gd name="p0y0" fmla="*/ 0 h 375"/>
              <a:gd name="p0x1" fmla="*/ 1830 w 1920"/>
              <a:gd name="p0y1" fmla="*/ 0 h 375"/>
              <a:gd name="p0x2" fmla="*/ 1879 w 1920"/>
              <a:gd name="p0y2" fmla="*/ 0 h 375"/>
              <a:gd name="p0x3" fmla="*/ 1920 w 1920"/>
              <a:gd name="p0y3" fmla="*/ 40 h 375"/>
              <a:gd name="p0x4" fmla="*/ 1920 w 1920"/>
              <a:gd name="p0y4" fmla="*/ 90 h 375"/>
              <a:gd name="p0x5" fmla="*/ 1920 w 1920"/>
              <a:gd name="p0y5" fmla="*/ 285 h 375"/>
              <a:gd name="p0x6" fmla="*/ 1920 w 1920"/>
              <a:gd name="p0y6" fmla="*/ 334 h 375"/>
              <a:gd name="p0x7" fmla="*/ 1879 w 1920"/>
              <a:gd name="p0y7" fmla="*/ 375 h 375"/>
              <a:gd name="p0x8" fmla="*/ 1830 w 1920"/>
              <a:gd name="p0y8" fmla="*/ 375 h 375"/>
              <a:gd name="p0x9" fmla="*/ 90 w 1920"/>
              <a:gd name="p0y9" fmla="*/ 375 h 375"/>
              <a:gd name="p0x10" fmla="*/ 40 w 1920"/>
              <a:gd name="p0y10" fmla="*/ 375 h 375"/>
              <a:gd name="p0x11" fmla="*/ 0 w 1920"/>
              <a:gd name="p0y11" fmla="*/ 334 h 375"/>
              <a:gd name="p0x12" fmla="*/ 0 w 1920"/>
              <a:gd name="p0y12" fmla="*/ 285 h 375"/>
              <a:gd name="p0x13" fmla="*/ 0 w 1920"/>
              <a:gd name="p0y13" fmla="*/ 90 h 375"/>
              <a:gd name="p0x14" fmla="*/ 0 w 1920"/>
              <a:gd name="p0y14" fmla="*/ 40 h 375"/>
              <a:gd name="p0x15" fmla="*/ 40 w 1920"/>
              <a:gd name="p0y15" fmla="*/ 0 h 375"/>
              <a:gd name="p0x16" fmla="*/ 90 w 19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C7953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36"/>
            </p:custDataLst>
          </p:nvPr>
        </p:nvSpPr>
        <p:spPr>
          <a:xfrm>
            <a:off x="10277399" y="4195763"/>
            <a:ext cx="1219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适用于复杂条件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7"/>
            </p:custDataLst>
          </p:nvPr>
        </p:nvSpPr>
        <p:spPr>
          <a:xfrm>
            <a:off x="771525" y="4643438"/>
            <a:ext cx="106489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多列组合、</a:t>
            </a:r>
            <a:r>
              <a:rPr lang="en-US" altLang="zh-CN" sz="15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15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关系等复杂场景</a:t>
            </a:r>
            <a:endParaRPr lang="zh-CN" altLang="en-US" sz="1500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38"/>
            </p:custDataLst>
          </p:nvPr>
        </p:nvSpPr>
        <p:spPr>
          <a:xfrm>
            <a:off x="771525" y="51911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C7953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39"/>
            </p:custDataLst>
          </p:nvPr>
        </p:nvSpPr>
        <p:spPr>
          <a:xfrm>
            <a:off x="877567" y="5240655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40"/>
            </p:custDataLst>
          </p:nvPr>
        </p:nvSpPr>
        <p:spPr>
          <a:xfrm>
            <a:off x="771525" y="5556885"/>
            <a:ext cx="2519363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</a:rPr>
              <a:t>在空白区域建立条件区域</a:t>
            </a:r>
            <a:endParaRPr sz="1350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41"/>
            </p:custDataLst>
          </p:nvPr>
        </p:nvSpPr>
        <p:spPr>
          <a:xfrm>
            <a:off x="3481070" y="51911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C7953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42"/>
            </p:custDataLst>
          </p:nvPr>
        </p:nvSpPr>
        <p:spPr>
          <a:xfrm>
            <a:off x="3587429" y="5240655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43"/>
            </p:custDataLst>
          </p:nvPr>
        </p:nvSpPr>
        <p:spPr>
          <a:xfrm>
            <a:off x="3481388" y="5556885"/>
            <a:ext cx="2519363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</a:rPr>
              <a:t>第一行字段名，第二行条件</a:t>
            </a:r>
            <a:endParaRPr sz="1350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44"/>
            </p:custDataLst>
          </p:nvPr>
        </p:nvSpPr>
        <p:spPr>
          <a:xfrm>
            <a:off x="6191250" y="51911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C7953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>
            <p:custDataLst>
              <p:tags r:id="rId45"/>
            </p:custDataLst>
          </p:nvPr>
        </p:nvSpPr>
        <p:spPr>
          <a:xfrm>
            <a:off x="6297292" y="5240655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46"/>
            </p:custDataLst>
          </p:nvPr>
        </p:nvSpPr>
        <p:spPr>
          <a:xfrm>
            <a:off x="6191250" y="5556885"/>
            <a:ext cx="2519363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</a:t>
            </a:r>
            <a:r>
              <a:rPr lang="en-US" altLang="zh-CN" sz="13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"→"</a:t>
            </a:r>
            <a:r>
              <a:rPr lang="zh-CN" altLang="en-US" sz="13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筛选</a:t>
            </a:r>
            <a:r>
              <a:rPr lang="en-US" altLang="zh-CN" sz="13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"→"</a:t>
            </a:r>
            <a:r>
              <a:rPr lang="zh-CN" altLang="en-US" sz="13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高级筛选</a:t>
            </a:r>
            <a:r>
              <a:rPr lang="en-US" altLang="zh-CN" sz="13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47"/>
            </p:custDataLst>
          </p:nvPr>
        </p:nvSpPr>
        <p:spPr>
          <a:xfrm>
            <a:off x="8900795" y="51911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C7953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48"/>
            </p:custDataLst>
          </p:nvPr>
        </p:nvSpPr>
        <p:spPr>
          <a:xfrm>
            <a:off x="9007154" y="5240655"/>
            <a:ext cx="340367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49"/>
            </p:custDataLst>
          </p:nvPr>
        </p:nvSpPr>
        <p:spPr>
          <a:xfrm>
            <a:off x="8901113" y="5556885"/>
            <a:ext cx="2519363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</a:rPr>
              <a:t>选择列表区域、条件区域，选择结果显示位置（原位或新位置）</a:t>
            </a:r>
            <a:endParaRPr sz="1350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分类汇总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5362575"/>
          </a:xfrm>
          <a:custGeom>
            <a:avLst/>
            <a:gdLst>
              <a:gd name="sw" fmla="*/ 1 w 5585"/>
              <a:gd name="sh" fmla="*/ 1 h 8445"/>
              <a:gd name="mins" fmla="min sw sh"/>
              <a:gd name="dsw" fmla="+- 0 sw mins"/>
              <a:gd name="dsh" fmla="+- 0 sh mins"/>
              <a:gd name="p0x0" fmla="*/ 300 w 5585"/>
              <a:gd name="p0y0" fmla="*/ 0 h 8445"/>
              <a:gd name="p0x1" fmla="*/ 5285 w 5585"/>
              <a:gd name="p0y1" fmla="*/ 0 h 8445"/>
              <a:gd name="p0x2" fmla="*/ 5450 w 5585"/>
              <a:gd name="p0y2" fmla="*/ 0 h 8445"/>
              <a:gd name="p0x3" fmla="*/ 5585 w 5585"/>
              <a:gd name="p0y3" fmla="*/ 134 h 8445"/>
              <a:gd name="p0x4" fmla="*/ 5585 w 5585"/>
              <a:gd name="p0y4" fmla="*/ 300 h 8445"/>
              <a:gd name="p0x5" fmla="*/ 5585 w 5585"/>
              <a:gd name="p0y5" fmla="*/ 8145 h 8445"/>
              <a:gd name="p0x6" fmla="*/ 5585 w 5585"/>
              <a:gd name="p0y6" fmla="*/ 8310 h 8445"/>
              <a:gd name="p0x7" fmla="*/ 5450 w 5585"/>
              <a:gd name="p0y7" fmla="*/ 8445 h 8445"/>
              <a:gd name="p0x8" fmla="*/ 5285 w 5585"/>
              <a:gd name="p0y8" fmla="*/ 8445 h 8445"/>
              <a:gd name="p0x9" fmla="*/ 300 w 5585"/>
              <a:gd name="p0y9" fmla="*/ 8445 h 8445"/>
              <a:gd name="p0x10" fmla="*/ 134 w 5585"/>
              <a:gd name="p0y10" fmla="*/ 8445 h 8445"/>
              <a:gd name="p0x11" fmla="*/ 0 w 5585"/>
              <a:gd name="p0y11" fmla="*/ 8310 h 8445"/>
              <a:gd name="p0x12" fmla="*/ 0 w 5585"/>
              <a:gd name="p0y12" fmla="*/ 8145 h 8445"/>
              <a:gd name="p0x13" fmla="*/ 0 w 5585"/>
              <a:gd name="p0y13" fmla="*/ 300 h 8445"/>
              <a:gd name="p0x14" fmla="*/ 0 w 5585"/>
              <a:gd name="p0y14" fmla="*/ 134 h 8445"/>
              <a:gd name="p0x15" fmla="*/ 134 w 5585"/>
              <a:gd name="p0y15" fmla="*/ 0 h 8445"/>
              <a:gd name="p0x16" fmla="*/ 300 w 558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33528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840105" y="3433445"/>
            <a:ext cx="28130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3379470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前提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404812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904875" y="3910013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先对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分类字段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进行排序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4322445" y="1109345"/>
            <a:ext cx="3546475" cy="5362575"/>
          </a:xfrm>
          <a:custGeom>
            <a:avLst/>
            <a:gdLst>
              <a:gd name="sw" fmla="*/ 1 w 5585"/>
              <a:gd name="sh" fmla="*/ 1 h 8445"/>
              <a:gd name="mins" fmla="min sw sh"/>
              <a:gd name="dsw" fmla="+- 0 sw mins"/>
              <a:gd name="dsh" fmla="+- 0 sh mins"/>
              <a:gd name="p0x0" fmla="*/ 300 w 5585"/>
              <a:gd name="p0y0" fmla="*/ 0 h 8445"/>
              <a:gd name="p0x1" fmla="*/ 5285 w 5585"/>
              <a:gd name="p0y1" fmla="*/ 0 h 8445"/>
              <a:gd name="p0x2" fmla="*/ 5450 w 5585"/>
              <a:gd name="p0y2" fmla="*/ 0 h 8445"/>
              <a:gd name="p0x3" fmla="*/ 5585 w 5585"/>
              <a:gd name="p0y3" fmla="*/ 134 h 8445"/>
              <a:gd name="p0x4" fmla="*/ 5585 w 5585"/>
              <a:gd name="p0y4" fmla="*/ 300 h 8445"/>
              <a:gd name="p0x5" fmla="*/ 5585 w 5585"/>
              <a:gd name="p0y5" fmla="*/ 8145 h 8445"/>
              <a:gd name="p0x6" fmla="*/ 5585 w 5585"/>
              <a:gd name="p0y6" fmla="*/ 8310 h 8445"/>
              <a:gd name="p0x7" fmla="*/ 5450 w 5585"/>
              <a:gd name="p0y7" fmla="*/ 8445 h 8445"/>
              <a:gd name="p0x8" fmla="*/ 5285 w 5585"/>
              <a:gd name="p0y8" fmla="*/ 8445 h 8445"/>
              <a:gd name="p0x9" fmla="*/ 300 w 5585"/>
              <a:gd name="p0y9" fmla="*/ 8445 h 8445"/>
              <a:gd name="p0x10" fmla="*/ 134 w 5585"/>
              <a:gd name="p0y10" fmla="*/ 8445 h 8445"/>
              <a:gd name="p0x11" fmla="*/ 0 w 5585"/>
              <a:gd name="p0y11" fmla="*/ 8310 h 8445"/>
              <a:gd name="p0x12" fmla="*/ 0 w 5585"/>
              <a:gd name="p0y12" fmla="*/ 8145 h 8445"/>
              <a:gd name="p0x13" fmla="*/ 0 w 5585"/>
              <a:gd name="p0y13" fmla="*/ 300 h 8445"/>
              <a:gd name="p0x14" fmla="*/ 0 w 5585"/>
              <a:gd name="p0y14" fmla="*/ 134 h 8445"/>
              <a:gd name="p0x15" fmla="*/ 134 w 5585"/>
              <a:gd name="p0y15" fmla="*/ 0 h 8445"/>
              <a:gd name="p0x16" fmla="*/ 300 w 558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4518025" y="26289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4603750" y="2709545"/>
            <a:ext cx="247650" cy="2527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5051451" y="2655570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操作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4518025" y="332422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651401" y="3186113"/>
            <a:ext cx="183341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"→"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分类汇总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4518025" y="374332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4651401" y="3605213"/>
            <a:ext cx="30226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分类字段、汇总方式（求和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平均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计数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最大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最小）、选定汇总项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4518025" y="446722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4651401" y="4329113"/>
            <a:ext cx="30226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结果分级显示（级别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），可展开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折叠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8068945" y="1109345"/>
            <a:ext cx="3546475" cy="5362575"/>
          </a:xfrm>
          <a:custGeom>
            <a:avLst/>
            <a:gdLst>
              <a:gd name="sw" fmla="*/ 1 w 5585"/>
              <a:gd name="sh" fmla="*/ 1 h 8445"/>
              <a:gd name="mins" fmla="min sw sh"/>
              <a:gd name="dsw" fmla="+- 0 sw mins"/>
              <a:gd name="dsh" fmla="+- 0 sh mins"/>
              <a:gd name="p0x0" fmla="*/ 300 w 5585"/>
              <a:gd name="p0y0" fmla="*/ 0 h 8445"/>
              <a:gd name="p0x1" fmla="*/ 5285 w 5585"/>
              <a:gd name="p0y1" fmla="*/ 0 h 8445"/>
              <a:gd name="p0x2" fmla="*/ 5450 w 5585"/>
              <a:gd name="p0y2" fmla="*/ 0 h 8445"/>
              <a:gd name="p0x3" fmla="*/ 5585 w 5585"/>
              <a:gd name="p0y3" fmla="*/ 134 h 8445"/>
              <a:gd name="p0x4" fmla="*/ 5585 w 5585"/>
              <a:gd name="p0y4" fmla="*/ 300 h 8445"/>
              <a:gd name="p0x5" fmla="*/ 5585 w 5585"/>
              <a:gd name="p0y5" fmla="*/ 8145 h 8445"/>
              <a:gd name="p0x6" fmla="*/ 5585 w 5585"/>
              <a:gd name="p0y6" fmla="*/ 8310 h 8445"/>
              <a:gd name="p0x7" fmla="*/ 5450 w 5585"/>
              <a:gd name="p0y7" fmla="*/ 8445 h 8445"/>
              <a:gd name="p0x8" fmla="*/ 5285 w 5585"/>
              <a:gd name="p0y8" fmla="*/ 8445 h 8445"/>
              <a:gd name="p0x9" fmla="*/ 300 w 5585"/>
              <a:gd name="p0y9" fmla="*/ 8445 h 8445"/>
              <a:gd name="p0x10" fmla="*/ 134 w 5585"/>
              <a:gd name="p0y10" fmla="*/ 8445 h 8445"/>
              <a:gd name="p0x11" fmla="*/ 0 w 5585"/>
              <a:gd name="p0y11" fmla="*/ 8310 h 8445"/>
              <a:gd name="p0x12" fmla="*/ 0 w 5585"/>
              <a:gd name="p0y12" fmla="*/ 8145 h 8445"/>
              <a:gd name="p0x13" fmla="*/ 0 w 5585"/>
              <a:gd name="p0y13" fmla="*/ 300 h 8445"/>
              <a:gd name="p0x14" fmla="*/ 0 w 5585"/>
              <a:gd name="p0y14" fmla="*/ 134 h 8445"/>
              <a:gd name="p0x15" fmla="*/ 134 w 5585"/>
              <a:gd name="p0y15" fmla="*/ 0 h 8445"/>
              <a:gd name="p0x16" fmla="*/ 300 w 558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3"/>
            </p:custDataLst>
          </p:nvPr>
        </p:nvSpPr>
        <p:spPr>
          <a:xfrm>
            <a:off x="8264525" y="33528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2273" t="-1026" r="-2273" b="-1026"/>
          <a:stretch>
            <a:fillRect/>
          </a:stretch>
        </p:blipFill>
        <p:spPr>
          <a:xfrm>
            <a:off x="8364220" y="3433445"/>
            <a:ext cx="219075" cy="2527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8797976" y="3379470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删除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8264525" y="404812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8397926" y="3910013"/>
            <a:ext cx="32027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在分类汇总对话框中点击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全部删除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教学目标与素养培养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01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575945" y="1017905"/>
            <a:ext cx="5381625" cy="4311015"/>
          </a:xfrm>
          <a:custGeom>
            <a:avLst/>
            <a:gdLst>
              <a:gd name="sw" fmla="*/ 1 w 8475"/>
              <a:gd name="sh" fmla="*/ 1 h 6789"/>
              <a:gd name="mins" fmla="min sw sh"/>
              <a:gd name="dsw" fmla="+- 0 sw mins"/>
              <a:gd name="dsh" fmla="+- 0 sh mins"/>
              <a:gd name="p0x0" fmla="*/ 300 w 8475"/>
              <a:gd name="p0y0" fmla="*/ 0 h 6789"/>
              <a:gd name="p0x1" fmla="*/ 8175 w 8475"/>
              <a:gd name="p0y1" fmla="*/ 0 h 6789"/>
              <a:gd name="p0x2" fmla="*/ 8340 w 8475"/>
              <a:gd name="p0y2" fmla="*/ 0 h 6789"/>
              <a:gd name="p0x3" fmla="*/ 8475 w 8475"/>
              <a:gd name="p0y3" fmla="*/ 134 h 6789"/>
              <a:gd name="p0x4" fmla="*/ 8475 w 8475"/>
              <a:gd name="p0y4" fmla="*/ 300 h 6789"/>
              <a:gd name="p0x5" fmla="*/ 8475 w 8475"/>
              <a:gd name="p0y5" fmla="*/ 6489 h 6789"/>
              <a:gd name="p0x6" fmla="*/ 8475 w 8475"/>
              <a:gd name="p0y6" fmla="*/ 6654 h 6789"/>
              <a:gd name="p0x7" fmla="*/ 8340 w 8475"/>
              <a:gd name="p0y7" fmla="*/ 6789 h 6789"/>
              <a:gd name="p0x8" fmla="*/ 8175 w 8475"/>
              <a:gd name="p0y8" fmla="*/ 6789 h 6789"/>
              <a:gd name="p0x9" fmla="*/ 300 w 8475"/>
              <a:gd name="p0y9" fmla="*/ 6789 h 6789"/>
              <a:gd name="p0x10" fmla="*/ 134 w 8475"/>
              <a:gd name="p0y10" fmla="*/ 6789 h 6789"/>
              <a:gd name="p0x11" fmla="*/ 0 w 8475"/>
              <a:gd name="p0y11" fmla="*/ 6654 h 6789"/>
              <a:gd name="p0x12" fmla="*/ 0 w 8475"/>
              <a:gd name="p0y12" fmla="*/ 6489 h 6789"/>
              <a:gd name="p0x13" fmla="*/ 0 w 8475"/>
              <a:gd name="p0y13" fmla="*/ 300 h 6789"/>
              <a:gd name="p0x14" fmla="*/ 0 w 8475"/>
              <a:gd name="p0y14" fmla="*/ 134 h 6789"/>
              <a:gd name="p0x15" fmla="*/ 134 w 8475"/>
              <a:gd name="p0y15" fmla="*/ 0 h 6789"/>
              <a:gd name="p0x16" fmla="*/ 300 w 8475"/>
              <a:gd name="p0y16" fmla="*/ 0 h 678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71525" y="1201083"/>
            <a:ext cx="4991100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示例：销售经理业绩对比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771525" y="1435735"/>
          <a:ext cx="4991100" cy="369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575945" y="5528945"/>
            <a:ext cx="2590800" cy="942975"/>
          </a:xfrm>
          <a:custGeom>
            <a:avLst/>
            <a:gdLst>
              <a:gd name="sw" fmla="*/ 1 w 4080"/>
              <a:gd name="sh" fmla="*/ 1 h 1485"/>
              <a:gd name="mins" fmla="min sw sh"/>
              <a:gd name="dsw" fmla="+- 0 sw mins"/>
              <a:gd name="dsh" fmla="+- 0 sh mins"/>
              <a:gd name="p0x0" fmla="*/ 300 w 4080"/>
              <a:gd name="p0y0" fmla="*/ 0 h 1485"/>
              <a:gd name="p0x1" fmla="*/ 3780 w 4080"/>
              <a:gd name="p0y1" fmla="*/ 0 h 1485"/>
              <a:gd name="p0x2" fmla="*/ 3945 w 4080"/>
              <a:gd name="p0y2" fmla="*/ 0 h 1485"/>
              <a:gd name="p0x3" fmla="*/ 4080 w 4080"/>
              <a:gd name="p0y3" fmla="*/ 134 h 1485"/>
              <a:gd name="p0x4" fmla="*/ 4080 w 4080"/>
              <a:gd name="p0y4" fmla="*/ 300 h 1485"/>
              <a:gd name="p0x5" fmla="*/ 4080 w 4080"/>
              <a:gd name="p0y5" fmla="*/ 1185 h 1485"/>
              <a:gd name="p0x6" fmla="*/ 4080 w 4080"/>
              <a:gd name="p0y6" fmla="*/ 1350 h 1485"/>
              <a:gd name="p0x7" fmla="*/ 3945 w 4080"/>
              <a:gd name="p0y7" fmla="*/ 1485 h 1485"/>
              <a:gd name="p0x8" fmla="*/ 3780 w 4080"/>
              <a:gd name="p0y8" fmla="*/ 1485 h 1485"/>
              <a:gd name="p0x9" fmla="*/ 300 w 4080"/>
              <a:gd name="p0y9" fmla="*/ 1485 h 1485"/>
              <a:gd name="p0x10" fmla="*/ 134 w 4080"/>
              <a:gd name="p0y10" fmla="*/ 1485 h 1485"/>
              <a:gd name="p0x11" fmla="*/ 0 w 4080"/>
              <a:gd name="p0y11" fmla="*/ 1350 h 1485"/>
              <a:gd name="p0x12" fmla="*/ 0 w 4080"/>
              <a:gd name="p0y12" fmla="*/ 1185 h 1485"/>
              <a:gd name="p0x13" fmla="*/ 0 w 4080"/>
              <a:gd name="p0y13" fmla="*/ 300 h 1485"/>
              <a:gd name="p0x14" fmla="*/ 0 w 4080"/>
              <a:gd name="p0y14" fmla="*/ 134 h 1485"/>
              <a:gd name="p0x15" fmla="*/ 134 w 4080"/>
              <a:gd name="p0y15" fmla="*/ 0 h 1485"/>
              <a:gd name="p0x16" fmla="*/ 300 w 4080"/>
              <a:gd name="p0y16" fmla="*/ 0 h 14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6"/>
            </p:custDataLst>
          </p:nvPr>
        </p:nvSpPr>
        <p:spPr>
          <a:xfrm>
            <a:off x="1149985" y="5934075"/>
            <a:ext cx="166370" cy="133350"/>
          </a:xfrm>
          <a:custGeom>
            <a:avLst/>
            <a:gdLst>
              <a:gd name="sw" fmla="*/ 1 w 262"/>
              <a:gd name="sh" fmla="*/ 1 h 210"/>
              <a:gd name="mins" fmla="min sw sh"/>
              <a:gd name="dsw" fmla="+- 0 sw mins"/>
              <a:gd name="dsh" fmla="+- 0 sh mins"/>
              <a:gd name="p0x0" fmla="*/ 105 w 262"/>
              <a:gd name="p0y0" fmla="*/ 0 h 210"/>
              <a:gd name="p0x1" fmla="*/ 157 w 262"/>
              <a:gd name="p0y1" fmla="*/ 0 h 210"/>
              <a:gd name="p0x2" fmla="*/ 215 w 262"/>
              <a:gd name="p0y2" fmla="*/ 0 h 210"/>
              <a:gd name="p0x3" fmla="*/ 262 w 262"/>
              <a:gd name="p0y3" fmla="*/ 47 h 210"/>
              <a:gd name="p0x4" fmla="*/ 262 w 262"/>
              <a:gd name="p0y4" fmla="*/ 105 h 210"/>
              <a:gd name="p0x5" fmla="*/ 262 w 262"/>
              <a:gd name="p0y5" fmla="*/ 162 h 210"/>
              <a:gd name="p0x6" fmla="*/ 215 w 262"/>
              <a:gd name="p0y6" fmla="*/ 210 h 210"/>
              <a:gd name="p0x7" fmla="*/ 157 w 262"/>
              <a:gd name="p0y7" fmla="*/ 210 h 210"/>
              <a:gd name="p0x8" fmla="*/ 105 w 262"/>
              <a:gd name="p0y8" fmla="*/ 210 h 210"/>
              <a:gd name="p0x9" fmla="*/ 47 w 262"/>
              <a:gd name="p0y9" fmla="*/ 210 h 210"/>
              <a:gd name="p0x10" fmla="*/ 0 w 262"/>
              <a:gd name="p0y10" fmla="*/ 162 h 210"/>
              <a:gd name="p0x11" fmla="*/ 0 w 262"/>
              <a:gd name="p0y11" fmla="*/ 105 h 210"/>
              <a:gd name="p0x12" fmla="*/ 0 w 262"/>
              <a:gd name="p0y12" fmla="*/ 47 h 210"/>
              <a:gd name="p0x13" fmla="*/ 47 w 262"/>
              <a:gd name="p0y13" fmla="*/ 0 h 210"/>
              <a:gd name="p0x14" fmla="*/ 105 w 262"/>
              <a:gd name="p0y14" fmla="*/ 0 h 2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3333" t="-16061" r="-3333" b="-16061"/>
          <a:stretch>
            <a:fillRect/>
          </a:stretch>
        </p:blipFill>
        <p:spPr>
          <a:xfrm>
            <a:off x="1156970" y="5928995"/>
            <a:ext cx="152400" cy="13843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1392955" y="5912644"/>
            <a:ext cx="13335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图表与数据动态链接</a:t>
            </a:r>
            <a:endParaRPr sz="10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1"/>
            </p:custDataLst>
          </p:nvPr>
        </p:nvSpPr>
        <p:spPr>
          <a:xfrm>
            <a:off x="3366770" y="5528945"/>
            <a:ext cx="2590800" cy="942975"/>
          </a:xfrm>
          <a:custGeom>
            <a:avLst/>
            <a:gdLst>
              <a:gd name="sw" fmla="*/ 1 w 4080"/>
              <a:gd name="sh" fmla="*/ 1 h 1485"/>
              <a:gd name="mins" fmla="min sw sh"/>
              <a:gd name="dsw" fmla="+- 0 sw mins"/>
              <a:gd name="dsh" fmla="+- 0 sh mins"/>
              <a:gd name="p0x0" fmla="*/ 300 w 4080"/>
              <a:gd name="p0y0" fmla="*/ 0 h 1485"/>
              <a:gd name="p0x1" fmla="*/ 3780 w 4080"/>
              <a:gd name="p0y1" fmla="*/ 0 h 1485"/>
              <a:gd name="p0x2" fmla="*/ 3945 w 4080"/>
              <a:gd name="p0y2" fmla="*/ 0 h 1485"/>
              <a:gd name="p0x3" fmla="*/ 4080 w 4080"/>
              <a:gd name="p0y3" fmla="*/ 134 h 1485"/>
              <a:gd name="p0x4" fmla="*/ 4080 w 4080"/>
              <a:gd name="p0y4" fmla="*/ 300 h 1485"/>
              <a:gd name="p0x5" fmla="*/ 4080 w 4080"/>
              <a:gd name="p0y5" fmla="*/ 1185 h 1485"/>
              <a:gd name="p0x6" fmla="*/ 4080 w 4080"/>
              <a:gd name="p0y6" fmla="*/ 1350 h 1485"/>
              <a:gd name="p0x7" fmla="*/ 3945 w 4080"/>
              <a:gd name="p0y7" fmla="*/ 1485 h 1485"/>
              <a:gd name="p0x8" fmla="*/ 3780 w 4080"/>
              <a:gd name="p0y8" fmla="*/ 1485 h 1485"/>
              <a:gd name="p0x9" fmla="*/ 300 w 4080"/>
              <a:gd name="p0y9" fmla="*/ 1485 h 1485"/>
              <a:gd name="p0x10" fmla="*/ 134 w 4080"/>
              <a:gd name="p0y10" fmla="*/ 1485 h 1485"/>
              <a:gd name="p0x11" fmla="*/ 0 w 4080"/>
              <a:gd name="p0y11" fmla="*/ 1350 h 1485"/>
              <a:gd name="p0x12" fmla="*/ 0 w 4080"/>
              <a:gd name="p0y12" fmla="*/ 1185 h 1485"/>
              <a:gd name="p0x13" fmla="*/ 0 w 4080"/>
              <a:gd name="p0y13" fmla="*/ 300 h 1485"/>
              <a:gd name="p0x14" fmla="*/ 0 w 4080"/>
              <a:gd name="p0y14" fmla="*/ 134 h 1485"/>
              <a:gd name="p0x15" fmla="*/ 134 w 4080"/>
              <a:gd name="p0y15" fmla="*/ 0 h 1485"/>
              <a:gd name="p0x16" fmla="*/ 300 w 4080"/>
              <a:gd name="p0y16" fmla="*/ 0 h 14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2"/>
            </p:custDataLst>
          </p:nvPr>
        </p:nvSpPr>
        <p:spPr>
          <a:xfrm>
            <a:off x="3961765" y="587184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3985895" y="5890895"/>
            <a:ext cx="209550" cy="2146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4295699" y="5912644"/>
            <a:ext cx="12002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修改数据自动更新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7"/>
            </p:custDataLst>
          </p:nvPr>
        </p:nvSpPr>
        <p:spPr>
          <a:xfrm>
            <a:off x="6233795" y="1017905"/>
            <a:ext cx="5381625" cy="2626995"/>
          </a:xfrm>
          <a:custGeom>
            <a:avLst/>
            <a:gdLst>
              <a:gd name="sw" fmla="*/ 1 w 8475"/>
              <a:gd name="sh" fmla="*/ 1 h 4137"/>
              <a:gd name="mins" fmla="min sw sh"/>
              <a:gd name="dsw" fmla="+- 0 sw mins"/>
              <a:gd name="dsh" fmla="+- 0 sh mins"/>
              <a:gd name="p0x0" fmla="*/ 300 w 8475"/>
              <a:gd name="p0y0" fmla="*/ 0 h 4137"/>
              <a:gd name="p0x1" fmla="*/ 8175 w 8475"/>
              <a:gd name="p0y1" fmla="*/ 0 h 4137"/>
              <a:gd name="p0x2" fmla="*/ 8340 w 8475"/>
              <a:gd name="p0y2" fmla="*/ 0 h 4137"/>
              <a:gd name="p0x3" fmla="*/ 8475 w 8475"/>
              <a:gd name="p0y3" fmla="*/ 134 h 4137"/>
              <a:gd name="p0x4" fmla="*/ 8475 w 8475"/>
              <a:gd name="p0y4" fmla="*/ 300 h 4137"/>
              <a:gd name="p0x5" fmla="*/ 8475 w 8475"/>
              <a:gd name="p0y5" fmla="*/ 3837 h 4137"/>
              <a:gd name="p0x6" fmla="*/ 8475 w 8475"/>
              <a:gd name="p0y6" fmla="*/ 4002 h 4137"/>
              <a:gd name="p0x7" fmla="*/ 8340 w 8475"/>
              <a:gd name="p0y7" fmla="*/ 4137 h 4137"/>
              <a:gd name="p0x8" fmla="*/ 8175 w 8475"/>
              <a:gd name="p0y8" fmla="*/ 4137 h 4137"/>
              <a:gd name="p0x9" fmla="*/ 300 w 8475"/>
              <a:gd name="p0y9" fmla="*/ 4137 h 4137"/>
              <a:gd name="p0x10" fmla="*/ 134 w 8475"/>
              <a:gd name="p0y10" fmla="*/ 4137 h 4137"/>
              <a:gd name="p0x11" fmla="*/ 0 w 8475"/>
              <a:gd name="p0y11" fmla="*/ 4002 h 4137"/>
              <a:gd name="p0x12" fmla="*/ 0 w 8475"/>
              <a:gd name="p0y12" fmla="*/ 3837 h 4137"/>
              <a:gd name="p0x13" fmla="*/ 0 w 8475"/>
              <a:gd name="p0y13" fmla="*/ 300 h 4137"/>
              <a:gd name="p0x14" fmla="*/ 0 w 8475"/>
              <a:gd name="p0y14" fmla="*/ 134 h 4137"/>
              <a:gd name="p0x15" fmla="*/ 134 w 8475"/>
              <a:gd name="p0y15" fmla="*/ 0 h 4137"/>
              <a:gd name="p0x16" fmla="*/ 300 w 8475"/>
              <a:gd name="p0y16" fmla="*/ 0 h 41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8"/>
            </p:custDataLst>
          </p:nvPr>
        </p:nvSpPr>
        <p:spPr>
          <a:xfrm>
            <a:off x="6429375" y="121285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462395" y="1241425"/>
            <a:ext cx="247650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2"/>
            </p:custDataLst>
          </p:nvPr>
        </p:nvSpPr>
        <p:spPr>
          <a:xfrm>
            <a:off x="6819900" y="1256300"/>
            <a:ext cx="1085926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图表的创建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3"/>
            </p:custDataLst>
          </p:nvPr>
        </p:nvSpPr>
        <p:spPr>
          <a:xfrm>
            <a:off x="6429375" y="18161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t="-16667" b="-16667"/>
          <a:stretch>
            <a:fillRect/>
          </a:stretch>
        </p:blipFill>
        <p:spPr>
          <a:xfrm>
            <a:off x="6486525" y="1873250"/>
            <a:ext cx="152400" cy="15240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7"/>
            </p:custDataLst>
          </p:nvPr>
        </p:nvSpPr>
        <p:spPr>
          <a:xfrm>
            <a:off x="6772275" y="1803759"/>
            <a:ext cx="160027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选中数据源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8"/>
            </p:custDataLst>
          </p:nvPr>
        </p:nvSpPr>
        <p:spPr>
          <a:xfrm>
            <a:off x="6772275" y="1973761"/>
            <a:ext cx="173362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选择需要可视化的数据区域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9"/>
            </p:custDataLst>
          </p:nvPr>
        </p:nvSpPr>
        <p:spPr>
          <a:xfrm>
            <a:off x="6429375" y="236029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t="-7143" b="-7143"/>
          <a:stretch>
            <a:fillRect/>
          </a:stretch>
        </p:blipFill>
        <p:spPr>
          <a:xfrm>
            <a:off x="6486525" y="2417445"/>
            <a:ext cx="152400" cy="1524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3"/>
            </p:custDataLst>
          </p:nvPr>
        </p:nvSpPr>
        <p:spPr>
          <a:xfrm>
            <a:off x="6772275" y="2348322"/>
            <a:ext cx="1975247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插入图表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4"/>
            </p:custDataLst>
          </p:nvPr>
        </p:nvSpPr>
        <p:spPr>
          <a:xfrm>
            <a:off x="6772275" y="2518324"/>
            <a:ext cx="2108597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选项卡，选择图表类型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5"/>
            </p:custDataLst>
          </p:nvPr>
        </p:nvSpPr>
        <p:spPr>
          <a:xfrm>
            <a:off x="6429375" y="29051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7143" t="-3333" r="-7143" b="-3333"/>
          <a:stretch>
            <a:fillRect/>
          </a:stretch>
        </p:blipFill>
        <p:spPr>
          <a:xfrm>
            <a:off x="6486525" y="2962275"/>
            <a:ext cx="152400" cy="15240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9"/>
            </p:custDataLst>
          </p:nvPr>
        </p:nvSpPr>
        <p:spPr>
          <a:xfrm>
            <a:off x="6772275" y="2892885"/>
            <a:ext cx="30671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选择图表类型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40"/>
            </p:custDataLst>
          </p:nvPr>
        </p:nvSpPr>
        <p:spPr>
          <a:xfrm>
            <a:off x="6772275" y="3062888"/>
            <a:ext cx="333382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柱形图、折线图、饼图、条形图、面积图、散点图等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1"/>
            </p:custDataLst>
          </p:nvPr>
        </p:nvSpPr>
        <p:spPr>
          <a:xfrm>
            <a:off x="6233795" y="3844925"/>
            <a:ext cx="5381625" cy="2626995"/>
          </a:xfrm>
          <a:custGeom>
            <a:avLst/>
            <a:gdLst>
              <a:gd name="sw" fmla="*/ 1 w 8475"/>
              <a:gd name="sh" fmla="*/ 1 h 4137"/>
              <a:gd name="mins" fmla="min sw sh"/>
              <a:gd name="dsw" fmla="+- 0 sw mins"/>
              <a:gd name="dsh" fmla="+- 0 sh mins"/>
              <a:gd name="p0x0" fmla="*/ 300 w 8475"/>
              <a:gd name="p0y0" fmla="*/ 0 h 4137"/>
              <a:gd name="p0x1" fmla="*/ 8175 w 8475"/>
              <a:gd name="p0y1" fmla="*/ 0 h 4137"/>
              <a:gd name="p0x2" fmla="*/ 8340 w 8475"/>
              <a:gd name="p0y2" fmla="*/ 0 h 4137"/>
              <a:gd name="p0x3" fmla="*/ 8475 w 8475"/>
              <a:gd name="p0y3" fmla="*/ 134 h 4137"/>
              <a:gd name="p0x4" fmla="*/ 8475 w 8475"/>
              <a:gd name="p0y4" fmla="*/ 300 h 4137"/>
              <a:gd name="p0x5" fmla="*/ 8475 w 8475"/>
              <a:gd name="p0y5" fmla="*/ 3837 h 4137"/>
              <a:gd name="p0x6" fmla="*/ 8475 w 8475"/>
              <a:gd name="p0y6" fmla="*/ 4002 h 4137"/>
              <a:gd name="p0x7" fmla="*/ 8340 w 8475"/>
              <a:gd name="p0y7" fmla="*/ 4137 h 4137"/>
              <a:gd name="p0x8" fmla="*/ 8175 w 8475"/>
              <a:gd name="p0y8" fmla="*/ 4137 h 4137"/>
              <a:gd name="p0x9" fmla="*/ 300 w 8475"/>
              <a:gd name="p0y9" fmla="*/ 4137 h 4137"/>
              <a:gd name="p0x10" fmla="*/ 134 w 8475"/>
              <a:gd name="p0y10" fmla="*/ 4137 h 4137"/>
              <a:gd name="p0x11" fmla="*/ 0 w 8475"/>
              <a:gd name="p0y11" fmla="*/ 4002 h 4137"/>
              <a:gd name="p0x12" fmla="*/ 0 w 8475"/>
              <a:gd name="p0y12" fmla="*/ 3837 h 4137"/>
              <a:gd name="p0x13" fmla="*/ 0 w 8475"/>
              <a:gd name="p0y13" fmla="*/ 300 h 4137"/>
              <a:gd name="p0x14" fmla="*/ 0 w 8475"/>
              <a:gd name="p0y14" fmla="*/ 134 h 4137"/>
              <a:gd name="p0x15" fmla="*/ 134 w 8475"/>
              <a:gd name="p0y15" fmla="*/ 0 h 4137"/>
              <a:gd name="p0x16" fmla="*/ 300 w 8475"/>
              <a:gd name="p0y16" fmla="*/ 0 h 41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42"/>
            </p:custDataLst>
          </p:nvPr>
        </p:nvSpPr>
        <p:spPr>
          <a:xfrm>
            <a:off x="6429375" y="404050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-9048" t="-2933" r="-9048" b="-2933"/>
          <a:stretch>
            <a:fillRect/>
          </a:stretch>
        </p:blipFill>
        <p:spPr>
          <a:xfrm>
            <a:off x="6507480" y="4069080"/>
            <a:ext cx="157480" cy="252095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46"/>
            </p:custDataLst>
          </p:nvPr>
        </p:nvSpPr>
        <p:spPr>
          <a:xfrm>
            <a:off x="6819900" y="4083367"/>
            <a:ext cx="1628851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图表的编辑与美化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7"/>
            </p:custDataLst>
          </p:nvPr>
        </p:nvSpPr>
        <p:spPr>
          <a:xfrm>
            <a:off x="6429375" y="45161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t="-3333" b="-3333"/>
          <a:stretch>
            <a:fillRect/>
          </a:stretch>
        </p:blipFill>
        <p:spPr>
          <a:xfrm>
            <a:off x="6467475" y="4573270"/>
            <a:ext cx="190500" cy="15240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51"/>
            </p:custDataLst>
          </p:nvPr>
        </p:nvSpPr>
        <p:spPr>
          <a:xfrm>
            <a:off x="6772275" y="4504030"/>
            <a:ext cx="2375373" cy="162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更改类型：</a:t>
            </a:r>
            <a:r>
              <a:rPr 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右键图表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→"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更改图表类型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52"/>
            </p:custDataLst>
          </p:nvPr>
        </p:nvSpPr>
        <p:spPr>
          <a:xfrm>
            <a:off x="6429375" y="486791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rcRect/>
          <a:stretch>
            <a:fillRect/>
          </a:stretch>
        </p:blipFill>
        <p:spPr>
          <a:xfrm>
            <a:off x="6486525" y="4925060"/>
            <a:ext cx="152400" cy="152400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56"/>
            </p:custDataLst>
          </p:nvPr>
        </p:nvSpPr>
        <p:spPr>
          <a:xfrm>
            <a:off x="6772275" y="4856083"/>
            <a:ext cx="4617244" cy="162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添加元素：</a:t>
            </a:r>
            <a:r>
              <a:rPr 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图表工具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"→"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添加元素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（标题、数据标签、图例、网格线等）</a:t>
            </a:r>
            <a:endParaRPr lang="zh-CN" altLang="en-US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57"/>
            </p:custDataLst>
          </p:nvPr>
        </p:nvSpPr>
        <p:spPr>
          <a:xfrm>
            <a:off x="6429375" y="522033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rcRect t="-3333" b="-3333"/>
          <a:stretch>
            <a:fillRect/>
          </a:stretch>
        </p:blipFill>
        <p:spPr>
          <a:xfrm>
            <a:off x="6486525" y="5277485"/>
            <a:ext cx="152400" cy="152400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61"/>
            </p:custDataLst>
          </p:nvPr>
        </p:nvSpPr>
        <p:spPr>
          <a:xfrm>
            <a:off x="6772275" y="5208137"/>
            <a:ext cx="4267352" cy="162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设置格式：</a:t>
            </a:r>
            <a:r>
              <a:rPr 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右键点击元素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设置格式（填充、边框、字体、大小等）</a:t>
            </a:r>
            <a:endParaRPr lang="zh-CN" altLang="en-US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62"/>
            </p:custDataLst>
          </p:nvPr>
        </p:nvSpPr>
        <p:spPr>
          <a:xfrm>
            <a:off x="6429375" y="55721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63"/>
            </p:custDataLst>
          </p:nvPr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rcRect/>
          <a:stretch>
            <a:fillRect/>
          </a:stretch>
        </p:blipFill>
        <p:spPr>
          <a:xfrm>
            <a:off x="6496050" y="5629275"/>
            <a:ext cx="133350" cy="152400"/>
          </a:xfrm>
          <a:prstGeom prst="rect">
            <a:avLst/>
          </a:prstGeom>
        </p:spPr>
      </p:pic>
      <p:sp>
        <p:nvSpPr>
          <p:cNvPr id="47" name="文本框 46"/>
          <p:cNvSpPr txBox="1"/>
          <p:nvPr>
            <p:custDataLst>
              <p:tags r:id="rId66"/>
            </p:custDataLst>
          </p:nvPr>
        </p:nvSpPr>
        <p:spPr>
          <a:xfrm>
            <a:off x="6772275" y="5560190"/>
            <a:ext cx="3981307" cy="162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增删数据系列：</a:t>
            </a:r>
            <a:r>
              <a:rPr 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右键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选择数据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添加，或选中系列按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Delete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删除</a:t>
            </a:r>
            <a:endParaRPr lang="zh-CN" altLang="en-US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" name="任意多边形 47"/>
          <p:cNvSpPr/>
          <p:nvPr>
            <p:custDataLst>
              <p:tags r:id="rId67"/>
            </p:custDataLst>
          </p:nvPr>
        </p:nvSpPr>
        <p:spPr>
          <a:xfrm>
            <a:off x="6429375" y="59245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>
            <p:custDataLst>
              <p:tags r:id="rId68"/>
            </p:custDataLst>
          </p:nvPr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rcRect/>
          <a:stretch>
            <a:fillRect/>
          </a:stretch>
        </p:blipFill>
        <p:spPr>
          <a:xfrm>
            <a:off x="6486525" y="5981700"/>
            <a:ext cx="152400" cy="152400"/>
          </a:xfrm>
          <a:prstGeom prst="rect">
            <a:avLst/>
          </a:prstGeom>
        </p:spPr>
      </p:pic>
      <p:sp>
        <p:nvSpPr>
          <p:cNvPr id="50" name="文本框 49"/>
          <p:cNvSpPr txBox="1"/>
          <p:nvPr>
            <p:custDataLst>
              <p:tags r:id="rId71"/>
            </p:custDataLst>
          </p:nvPr>
        </p:nvSpPr>
        <p:spPr>
          <a:xfrm>
            <a:off x="6772275" y="5912244"/>
            <a:ext cx="2185321" cy="1628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切换行列：</a:t>
            </a:r>
            <a:r>
              <a:rPr 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交换行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列数据展示方式</a:t>
            </a:r>
            <a:endParaRPr lang="zh-CN" altLang="en-US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数据透视表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310" y="1108710"/>
            <a:ext cx="4843780" cy="2592705"/>
          </a:xfrm>
          <a:custGeom>
            <a:avLst/>
            <a:gdLst>
              <a:gd name="sw" fmla="*/ 1 w 8520"/>
              <a:gd name="sh" fmla="*/ 1 h 4560"/>
              <a:gd name="mins" fmla="min sw sh"/>
              <a:gd name="dsw" fmla="+- 0 sw mins"/>
              <a:gd name="dsh" fmla="+- 0 sh mins"/>
              <a:gd name="p0x0" fmla="*/ 300 w 8520"/>
              <a:gd name="p0y0" fmla="*/ 0 h 4560"/>
              <a:gd name="p0x1" fmla="*/ 8220 w 8520"/>
              <a:gd name="p0y1" fmla="*/ 0 h 4560"/>
              <a:gd name="p0x2" fmla="*/ 8385 w 8520"/>
              <a:gd name="p0y2" fmla="*/ 0 h 4560"/>
              <a:gd name="p0x3" fmla="*/ 8520 w 8520"/>
              <a:gd name="p0y3" fmla="*/ 134 h 4560"/>
              <a:gd name="p0x4" fmla="*/ 8520 w 8520"/>
              <a:gd name="p0y4" fmla="*/ 300 h 4560"/>
              <a:gd name="p0x5" fmla="*/ 8520 w 8520"/>
              <a:gd name="p0y5" fmla="*/ 4260 h 4560"/>
              <a:gd name="p0x6" fmla="*/ 8520 w 8520"/>
              <a:gd name="p0y6" fmla="*/ 4425 h 4560"/>
              <a:gd name="p0x7" fmla="*/ 8385 w 8520"/>
              <a:gd name="p0y7" fmla="*/ 4560 h 4560"/>
              <a:gd name="p0x8" fmla="*/ 8220 w 8520"/>
              <a:gd name="p0y8" fmla="*/ 4560 h 4560"/>
              <a:gd name="p0x9" fmla="*/ 300 w 8520"/>
              <a:gd name="p0y9" fmla="*/ 4560 h 4560"/>
              <a:gd name="p0x10" fmla="*/ 134 w 8520"/>
              <a:gd name="p0y10" fmla="*/ 4560 h 4560"/>
              <a:gd name="p0x11" fmla="*/ 0 w 8520"/>
              <a:gd name="p0y11" fmla="*/ 4425 h 4560"/>
              <a:gd name="p0x12" fmla="*/ 0 w 8520"/>
              <a:gd name="p0y12" fmla="*/ 4260 h 4560"/>
              <a:gd name="p0x13" fmla="*/ 0 w 8520"/>
              <a:gd name="p0y13" fmla="*/ 300 h 4560"/>
              <a:gd name="p0x14" fmla="*/ 0 w 8520"/>
              <a:gd name="p0y14" fmla="*/ 134 h 4560"/>
              <a:gd name="p0x15" fmla="*/ 134 w 8520"/>
              <a:gd name="p0y15" fmla="*/ 0 h 4560"/>
              <a:gd name="p0x16" fmla="*/ 300 w 8520"/>
              <a:gd name="p0y16" fmla="*/ 0 h 45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8527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50570" y="1283970"/>
            <a:ext cx="375285" cy="37528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27405" y="1356360"/>
            <a:ext cx="221615" cy="22606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228090" y="1308100"/>
            <a:ext cx="1910080" cy="327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87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创建数据透视表</a:t>
            </a:r>
            <a:endParaRPr sz="187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50570" y="1783715"/>
            <a:ext cx="238760" cy="23876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1569" t="-8824" r="-1569" b="-8824"/>
          <a:stretch>
            <a:fillRect/>
          </a:stretch>
        </p:blipFill>
        <p:spPr>
          <a:xfrm>
            <a:off x="795020" y="1818005"/>
            <a:ext cx="149225" cy="17018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091565" y="1753870"/>
            <a:ext cx="3397885" cy="2946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选择数据区域</a:t>
            </a:r>
            <a:r>
              <a:rPr lang="en-US" altLang="zh-CN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"</a:t>
            </a: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r>
              <a:rPr lang="en-US" altLang="zh-CN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"</a:t>
            </a: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数据透视表</a:t>
            </a:r>
            <a:r>
              <a:rPr lang="en-US" altLang="zh-CN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4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50570" y="2138680"/>
            <a:ext cx="238760" cy="23876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805815" y="2172970"/>
            <a:ext cx="127635" cy="17081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091565" y="2109470"/>
            <a:ext cx="3240405" cy="2940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选择放置位置（新工作表或现有工作表）</a:t>
            </a:r>
            <a:endParaRPr sz="134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750570" y="2493645"/>
            <a:ext cx="238760" cy="23876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632" t="-12500" r="-2632" b="-12500"/>
          <a:stretch>
            <a:fillRect/>
          </a:stretch>
        </p:blipFill>
        <p:spPr>
          <a:xfrm>
            <a:off x="784860" y="2527935"/>
            <a:ext cx="170180" cy="17018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1091565" y="2464435"/>
            <a:ext cx="2046605" cy="2940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出现空透视表和字段列表</a:t>
            </a:r>
            <a:endParaRPr sz="134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3"/>
            </p:custDataLst>
          </p:nvPr>
        </p:nvSpPr>
        <p:spPr>
          <a:xfrm>
            <a:off x="750570" y="2849245"/>
            <a:ext cx="238760" cy="23876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1569" r="-1569"/>
          <a:stretch>
            <a:fillRect/>
          </a:stretch>
        </p:blipFill>
        <p:spPr>
          <a:xfrm>
            <a:off x="795020" y="2882900"/>
            <a:ext cx="149225" cy="17081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7"/>
            </p:custDataLst>
          </p:nvPr>
        </p:nvSpPr>
        <p:spPr>
          <a:xfrm>
            <a:off x="1091565" y="2819400"/>
            <a:ext cx="2771140" cy="2940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拖拽字段到</a:t>
            </a:r>
            <a:r>
              <a:rPr lang="en-US" altLang="zh-CN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</a:t>
            </a:r>
            <a:r>
              <a:rPr lang="en-US" altLang="zh-CN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</a:t>
            </a:r>
            <a:r>
              <a:rPr lang="en-US" altLang="zh-CN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</a:t>
            </a:r>
            <a:r>
              <a:rPr lang="en-US" altLang="zh-CN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筛选</a:t>
            </a:r>
            <a:r>
              <a:rPr lang="en-US" altLang="zh-CN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区域</a:t>
            </a:r>
            <a:endParaRPr lang="zh-CN" altLang="en-US" sz="134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8"/>
            </p:custDataLst>
          </p:nvPr>
        </p:nvSpPr>
        <p:spPr>
          <a:xfrm>
            <a:off x="750570" y="3213100"/>
            <a:ext cx="4493895" cy="313055"/>
          </a:xfrm>
          <a:custGeom>
            <a:avLst/>
            <a:gdLst>
              <a:gd name="sw" fmla="*/ 1 w 7905"/>
              <a:gd name="sh" fmla="*/ 1 h 551"/>
              <a:gd name="mins" fmla="min sw sh"/>
              <a:gd name="dsw" fmla="+- 0 sw mins"/>
              <a:gd name="dsh" fmla="+- 0 sh mins"/>
              <a:gd name="p0x0" fmla="*/ 90 w 7905"/>
              <a:gd name="p0y0" fmla="*/ 0 h 551"/>
              <a:gd name="p0x1" fmla="*/ 7815 w 7905"/>
              <a:gd name="p0y1" fmla="*/ 0 h 551"/>
              <a:gd name="p0x2" fmla="*/ 7864 w 7905"/>
              <a:gd name="p0y2" fmla="*/ 0 h 551"/>
              <a:gd name="p0x3" fmla="*/ 7905 w 7905"/>
              <a:gd name="p0y3" fmla="*/ 40 h 551"/>
              <a:gd name="p0x4" fmla="*/ 7905 w 7905"/>
              <a:gd name="p0y4" fmla="*/ 90 h 551"/>
              <a:gd name="p0x5" fmla="*/ 7905 w 7905"/>
              <a:gd name="p0y5" fmla="*/ 461 h 551"/>
              <a:gd name="p0x6" fmla="*/ 7905 w 7905"/>
              <a:gd name="p0y6" fmla="*/ 511 h 551"/>
              <a:gd name="p0x7" fmla="*/ 7864 w 7905"/>
              <a:gd name="p0y7" fmla="*/ 551 h 551"/>
              <a:gd name="p0x8" fmla="*/ 7815 w 7905"/>
              <a:gd name="p0y8" fmla="*/ 551 h 551"/>
              <a:gd name="p0x9" fmla="*/ 90 w 7905"/>
              <a:gd name="p0y9" fmla="*/ 551 h 551"/>
              <a:gd name="p0x10" fmla="*/ 40 w 7905"/>
              <a:gd name="p0y10" fmla="*/ 551 h 551"/>
              <a:gd name="p0x11" fmla="*/ 0 w 7905"/>
              <a:gd name="p0y11" fmla="*/ 511 h 551"/>
              <a:gd name="p0x12" fmla="*/ 0 w 7905"/>
              <a:gd name="p0y12" fmla="*/ 461 h 551"/>
              <a:gd name="p0x13" fmla="*/ 0 w 7905"/>
              <a:gd name="p0y13" fmla="*/ 90 h 551"/>
              <a:gd name="p0x14" fmla="*/ 0 w 7905"/>
              <a:gd name="p0y14" fmla="*/ 40 h 551"/>
              <a:gd name="p0x15" fmla="*/ 40 w 7905"/>
              <a:gd name="p0y15" fmla="*/ 0 h 551"/>
              <a:gd name="p0x16" fmla="*/ 90 w 7905"/>
              <a:gd name="p0y16" fmla="*/ 0 h 55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9"/>
            </p:custDataLst>
          </p:nvPr>
        </p:nvSpPr>
        <p:spPr>
          <a:xfrm>
            <a:off x="852805" y="3233420"/>
            <a:ext cx="4289425" cy="2660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5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示例：</a:t>
            </a:r>
            <a:r>
              <a:rPr lang="zh-CN" sz="120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</a:t>
            </a:r>
            <a:r>
              <a:rPr lang="en-US" altLang="zh-CN" sz="120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zh-CN" altLang="en-US" sz="120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报销地点，列</a:t>
            </a:r>
            <a:r>
              <a:rPr lang="en-US" altLang="zh-CN" sz="120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zh-CN" altLang="en-US" sz="120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岗位类别，值</a:t>
            </a:r>
            <a:r>
              <a:rPr lang="en-US" altLang="zh-CN" sz="120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zh-CN" altLang="en-US" sz="120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年度费用（求和）</a:t>
            </a:r>
            <a:endParaRPr lang="zh-CN" altLang="en-US" sz="1205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30"/>
            </p:custDataLst>
          </p:nvPr>
        </p:nvSpPr>
        <p:spPr>
          <a:xfrm>
            <a:off x="575310" y="3880485"/>
            <a:ext cx="4843780" cy="2592070"/>
          </a:xfrm>
          <a:custGeom>
            <a:avLst/>
            <a:gdLst>
              <a:gd name="sw" fmla="*/ 1 w 8520"/>
              <a:gd name="sh" fmla="*/ 1 h 4560"/>
              <a:gd name="mins" fmla="min sw sh"/>
              <a:gd name="dsw" fmla="+- 0 sw mins"/>
              <a:gd name="dsh" fmla="+- 0 sh mins"/>
              <a:gd name="p0x0" fmla="*/ 300 w 8520"/>
              <a:gd name="p0y0" fmla="*/ 0 h 4560"/>
              <a:gd name="p0x1" fmla="*/ 8220 w 8520"/>
              <a:gd name="p0y1" fmla="*/ 0 h 4560"/>
              <a:gd name="p0x2" fmla="*/ 8385 w 8520"/>
              <a:gd name="p0y2" fmla="*/ 0 h 4560"/>
              <a:gd name="p0x3" fmla="*/ 8520 w 8520"/>
              <a:gd name="p0y3" fmla="*/ 134 h 4560"/>
              <a:gd name="p0x4" fmla="*/ 8520 w 8520"/>
              <a:gd name="p0y4" fmla="*/ 300 h 4560"/>
              <a:gd name="p0x5" fmla="*/ 8520 w 8520"/>
              <a:gd name="p0y5" fmla="*/ 4260 h 4560"/>
              <a:gd name="p0x6" fmla="*/ 8520 w 8520"/>
              <a:gd name="p0y6" fmla="*/ 4425 h 4560"/>
              <a:gd name="p0x7" fmla="*/ 8385 w 8520"/>
              <a:gd name="p0y7" fmla="*/ 4560 h 4560"/>
              <a:gd name="p0x8" fmla="*/ 8220 w 8520"/>
              <a:gd name="p0y8" fmla="*/ 4560 h 4560"/>
              <a:gd name="p0x9" fmla="*/ 300 w 8520"/>
              <a:gd name="p0y9" fmla="*/ 4560 h 4560"/>
              <a:gd name="p0x10" fmla="*/ 134 w 8520"/>
              <a:gd name="p0y10" fmla="*/ 4560 h 4560"/>
              <a:gd name="p0x11" fmla="*/ 0 w 8520"/>
              <a:gd name="p0y11" fmla="*/ 4425 h 4560"/>
              <a:gd name="p0x12" fmla="*/ 0 w 8520"/>
              <a:gd name="p0y12" fmla="*/ 4260 h 4560"/>
              <a:gd name="p0x13" fmla="*/ 0 w 8520"/>
              <a:gd name="p0y13" fmla="*/ 300 h 4560"/>
              <a:gd name="p0x14" fmla="*/ 0 w 8520"/>
              <a:gd name="p0y14" fmla="*/ 134 h 4560"/>
              <a:gd name="p0x15" fmla="*/ 134 w 8520"/>
              <a:gd name="p0y15" fmla="*/ 0 h 4560"/>
              <a:gd name="p0x16" fmla="*/ 300 w 8520"/>
              <a:gd name="p0y16" fmla="*/ 0 h 45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8527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31"/>
            </p:custDataLst>
          </p:nvPr>
        </p:nvSpPr>
        <p:spPr>
          <a:xfrm>
            <a:off x="750570" y="4055110"/>
            <a:ext cx="375285" cy="37528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27405" y="4127500"/>
            <a:ext cx="221615" cy="22606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5"/>
            </p:custDataLst>
          </p:nvPr>
        </p:nvSpPr>
        <p:spPr>
          <a:xfrm>
            <a:off x="1228090" y="4079240"/>
            <a:ext cx="1432560" cy="3276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87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编辑与删除</a:t>
            </a:r>
            <a:endParaRPr sz="187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6"/>
            </p:custDataLst>
          </p:nvPr>
        </p:nvSpPr>
        <p:spPr>
          <a:xfrm>
            <a:off x="750570" y="4533900"/>
            <a:ext cx="238760" cy="23876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/>
          <a:stretch>
            <a:fillRect/>
          </a:stretch>
        </p:blipFill>
        <p:spPr>
          <a:xfrm>
            <a:off x="784860" y="4568190"/>
            <a:ext cx="170180" cy="17018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40"/>
            </p:custDataLst>
          </p:nvPr>
        </p:nvSpPr>
        <p:spPr>
          <a:xfrm>
            <a:off x="1091565" y="4504690"/>
            <a:ext cx="4263390" cy="2940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调整布局：在字段列表中拖拽字段，或右键字段移动</a:t>
            </a:r>
            <a:endParaRPr sz="134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41"/>
            </p:custDataLst>
          </p:nvPr>
        </p:nvSpPr>
        <p:spPr>
          <a:xfrm>
            <a:off x="750570" y="4979035"/>
            <a:ext cx="238760" cy="23876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>
            <a:fillRect/>
          </a:stretch>
        </p:blipFill>
        <p:spPr>
          <a:xfrm>
            <a:off x="805815" y="5013325"/>
            <a:ext cx="127635" cy="17018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45"/>
            </p:custDataLst>
          </p:nvPr>
        </p:nvSpPr>
        <p:spPr>
          <a:xfrm>
            <a:off x="1091565" y="4813300"/>
            <a:ext cx="4152900" cy="56705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更改汇总方式：点击值字段</a:t>
            </a:r>
            <a:r>
              <a:rPr lang="en-US" altLang="zh-CN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"</a:t>
            </a: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值字段设置</a:t>
            </a:r>
            <a:r>
              <a:rPr lang="en-US" altLang="zh-CN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</a:t>
            </a: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选择求和</a:t>
            </a:r>
            <a:r>
              <a:rPr lang="en-US" altLang="zh-CN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计数</a:t>
            </a:r>
            <a:r>
              <a:rPr lang="en-US" altLang="zh-CN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平均等</a:t>
            </a:r>
            <a:endParaRPr lang="zh-CN" altLang="en-US" sz="134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6"/>
            </p:custDataLst>
          </p:nvPr>
        </p:nvSpPr>
        <p:spPr>
          <a:xfrm>
            <a:off x="750570" y="5424170"/>
            <a:ext cx="238760" cy="23876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/>
          <a:stretch>
            <a:fillRect/>
          </a:stretch>
        </p:blipFill>
        <p:spPr>
          <a:xfrm>
            <a:off x="784860" y="5458460"/>
            <a:ext cx="170180" cy="17018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50"/>
            </p:custDataLst>
          </p:nvPr>
        </p:nvSpPr>
        <p:spPr>
          <a:xfrm>
            <a:off x="1091565" y="5394960"/>
            <a:ext cx="2978150" cy="2940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刷新：数据源变化后，右键</a:t>
            </a:r>
            <a:r>
              <a:rPr lang="en-US" altLang="zh-CN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"</a:t>
            </a: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刷新</a:t>
            </a:r>
            <a:r>
              <a:rPr lang="en-US" altLang="zh-CN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4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51"/>
            </p:custDataLst>
          </p:nvPr>
        </p:nvSpPr>
        <p:spPr>
          <a:xfrm>
            <a:off x="750570" y="5869305"/>
            <a:ext cx="238760" cy="23876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rcRect l="-1569" r="-1569"/>
          <a:stretch>
            <a:fillRect/>
          </a:stretch>
        </p:blipFill>
        <p:spPr>
          <a:xfrm>
            <a:off x="795020" y="5903595"/>
            <a:ext cx="149225" cy="17018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55"/>
            </p:custDataLst>
          </p:nvPr>
        </p:nvSpPr>
        <p:spPr>
          <a:xfrm>
            <a:off x="1091565" y="5703570"/>
            <a:ext cx="4152900" cy="56705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删除：选中整个透视表</a:t>
            </a:r>
            <a:r>
              <a:rPr lang="en-US" altLang="zh-CN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</a:t>
            </a:r>
            <a:r>
              <a:rPr lang="en-US" altLang="zh-CN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Delete</a:t>
            </a:r>
            <a:r>
              <a:rPr lang="zh-CN" altLang="en-US" sz="134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键（不能删除单个单元格）</a:t>
            </a:r>
            <a:endParaRPr lang="zh-CN" altLang="en-US" sz="134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56"/>
            </p:custDataLst>
          </p:nvPr>
        </p:nvSpPr>
        <p:spPr>
          <a:xfrm>
            <a:off x="5694680" y="1109345"/>
            <a:ext cx="5920740" cy="5362575"/>
          </a:xfrm>
          <a:custGeom>
            <a:avLst/>
            <a:gdLst>
              <a:gd name="sw" fmla="*/ 1 w 9324"/>
              <a:gd name="sh" fmla="*/ 1 h 8445"/>
              <a:gd name="mins" fmla="min sw sh"/>
              <a:gd name="dsw" fmla="+- 0 sw mins"/>
              <a:gd name="dsh" fmla="+- 0 sh mins"/>
              <a:gd name="p0x0" fmla="*/ 300 w 9324"/>
              <a:gd name="p0y0" fmla="*/ 0 h 8445"/>
              <a:gd name="p0x1" fmla="*/ 9024 w 9324"/>
              <a:gd name="p0y1" fmla="*/ 0 h 8445"/>
              <a:gd name="p0x2" fmla="*/ 9189 w 9324"/>
              <a:gd name="p0y2" fmla="*/ 0 h 8445"/>
              <a:gd name="p0x3" fmla="*/ 9324 w 9324"/>
              <a:gd name="p0y3" fmla="*/ 134 h 8445"/>
              <a:gd name="p0x4" fmla="*/ 9324 w 9324"/>
              <a:gd name="p0y4" fmla="*/ 300 h 8445"/>
              <a:gd name="p0x5" fmla="*/ 9324 w 9324"/>
              <a:gd name="p0y5" fmla="*/ 8145 h 8445"/>
              <a:gd name="p0x6" fmla="*/ 9324 w 9324"/>
              <a:gd name="p0y6" fmla="*/ 8310 h 8445"/>
              <a:gd name="p0x7" fmla="*/ 9189 w 9324"/>
              <a:gd name="p0y7" fmla="*/ 8445 h 8445"/>
              <a:gd name="p0x8" fmla="*/ 9024 w 9324"/>
              <a:gd name="p0y8" fmla="*/ 8445 h 8445"/>
              <a:gd name="p0x9" fmla="*/ 300 w 9324"/>
              <a:gd name="p0y9" fmla="*/ 8445 h 8445"/>
              <a:gd name="p0x10" fmla="*/ 134 w 9324"/>
              <a:gd name="p0y10" fmla="*/ 8445 h 8445"/>
              <a:gd name="p0x11" fmla="*/ 0 w 9324"/>
              <a:gd name="p0y11" fmla="*/ 8310 h 8445"/>
              <a:gd name="p0x12" fmla="*/ 0 w 9324"/>
              <a:gd name="p0y12" fmla="*/ 8145 h 8445"/>
              <a:gd name="p0x13" fmla="*/ 0 w 9324"/>
              <a:gd name="p0y13" fmla="*/ 300 h 8445"/>
              <a:gd name="p0x14" fmla="*/ 0 w 9324"/>
              <a:gd name="p0y14" fmla="*/ 134 h 8445"/>
              <a:gd name="p0x15" fmla="*/ 134 w 9324"/>
              <a:gd name="p0y15" fmla="*/ 0 h 8445"/>
              <a:gd name="p0x16" fmla="*/ 300 w 9324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>
            <p:custDataLst>
              <p:tags r:id="rId57"/>
            </p:custDataLst>
          </p:nvPr>
        </p:nvSpPr>
        <p:spPr>
          <a:xfrm>
            <a:off x="58896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5975350" y="1385570"/>
            <a:ext cx="247650" cy="25273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61"/>
            </p:custDataLst>
          </p:nvPr>
        </p:nvSpPr>
        <p:spPr>
          <a:xfrm>
            <a:off x="6423641" y="1331595"/>
            <a:ext cx="2133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透视表布局示意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62"/>
            </p:custDataLst>
          </p:nvPr>
        </p:nvSpPr>
        <p:spPr>
          <a:xfrm>
            <a:off x="5890241" y="1838325"/>
            <a:ext cx="13335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字段列表</a:t>
            </a:r>
            <a:endParaRPr sz="1350" b="1" spc="8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63"/>
            </p:custDataLst>
          </p:nvPr>
        </p:nvSpPr>
        <p:spPr>
          <a:xfrm>
            <a:off x="5894705" y="2147570"/>
            <a:ext cx="1323975" cy="3032760"/>
          </a:xfrm>
          <a:custGeom>
            <a:avLst/>
            <a:gdLst>
              <a:gd name="sw" fmla="*/ 1 w 2085"/>
              <a:gd name="sh" fmla="*/ 1 h 4776"/>
              <a:gd name="mins" fmla="min sw sh"/>
              <a:gd name="dsw" fmla="+- 0 sw mins"/>
              <a:gd name="dsh" fmla="+- 0 sh mins"/>
              <a:gd name="p0x0" fmla="*/ 180 w 2085"/>
              <a:gd name="p0y0" fmla="*/ 0 h 4776"/>
              <a:gd name="p0x1" fmla="*/ 1905 w 2085"/>
              <a:gd name="p0y1" fmla="*/ 0 h 4776"/>
              <a:gd name="p0x2" fmla="*/ 2004 w 2085"/>
              <a:gd name="p0y2" fmla="*/ 0 h 4776"/>
              <a:gd name="p0x3" fmla="*/ 2085 w 2085"/>
              <a:gd name="p0y3" fmla="*/ 80 h 4776"/>
              <a:gd name="p0x4" fmla="*/ 2085 w 2085"/>
              <a:gd name="p0y4" fmla="*/ 180 h 4776"/>
              <a:gd name="p0x5" fmla="*/ 2085 w 2085"/>
              <a:gd name="p0y5" fmla="*/ 4596 h 4776"/>
              <a:gd name="p0x6" fmla="*/ 2085 w 2085"/>
              <a:gd name="p0y6" fmla="*/ 4695 h 4776"/>
              <a:gd name="p0x7" fmla="*/ 2004 w 2085"/>
              <a:gd name="p0y7" fmla="*/ 4776 h 4776"/>
              <a:gd name="p0x8" fmla="*/ 1905 w 2085"/>
              <a:gd name="p0y8" fmla="*/ 4776 h 4776"/>
              <a:gd name="p0x9" fmla="*/ 180 w 2085"/>
              <a:gd name="p0y9" fmla="*/ 4776 h 4776"/>
              <a:gd name="p0x10" fmla="*/ 80 w 2085"/>
              <a:gd name="p0y10" fmla="*/ 4776 h 4776"/>
              <a:gd name="p0x11" fmla="*/ 0 w 2085"/>
              <a:gd name="p0y11" fmla="*/ 4695 h 4776"/>
              <a:gd name="p0x12" fmla="*/ 0 w 2085"/>
              <a:gd name="p0y12" fmla="*/ 4596 h 4776"/>
              <a:gd name="p0x13" fmla="*/ 0 w 2085"/>
              <a:gd name="p0y13" fmla="*/ 180 h 4776"/>
              <a:gd name="p0x14" fmla="*/ 0 w 2085"/>
              <a:gd name="p0y14" fmla="*/ 80 h 4776"/>
              <a:gd name="p0x15" fmla="*/ 80 w 2085"/>
              <a:gd name="p0y15" fmla="*/ 0 h 4776"/>
              <a:gd name="p0x16" fmla="*/ 180 w 2085"/>
              <a:gd name="p0y16" fmla="*/ 0 h 477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>
            <p:custDataLst>
              <p:tags r:id="rId64"/>
            </p:custDataLst>
          </p:nvPr>
        </p:nvSpPr>
        <p:spPr>
          <a:xfrm>
            <a:off x="5975350" y="2228850"/>
            <a:ext cx="1162050" cy="304800"/>
          </a:xfrm>
          <a:custGeom>
            <a:avLst/>
            <a:gdLst>
              <a:gd name="sw" fmla="*/ 1 w 1830"/>
              <a:gd name="sh" fmla="*/ 1 h 480"/>
              <a:gd name="mins" fmla="min sw sh"/>
              <a:gd name="dsw" fmla="+- 0 sw mins"/>
              <a:gd name="dsh" fmla="+- 0 sh mins"/>
              <a:gd name="p0x0" fmla="*/ 90 w 1830"/>
              <a:gd name="p0y0" fmla="*/ 0 h 480"/>
              <a:gd name="p0x1" fmla="*/ 1740 w 1830"/>
              <a:gd name="p0y1" fmla="*/ 0 h 480"/>
              <a:gd name="p0x2" fmla="*/ 1789 w 1830"/>
              <a:gd name="p0y2" fmla="*/ 0 h 480"/>
              <a:gd name="p0x3" fmla="*/ 1830 w 1830"/>
              <a:gd name="p0y3" fmla="*/ 40 h 480"/>
              <a:gd name="p0x4" fmla="*/ 1830 w 1830"/>
              <a:gd name="p0y4" fmla="*/ 90 h 480"/>
              <a:gd name="p0x5" fmla="*/ 1830 w 1830"/>
              <a:gd name="p0y5" fmla="*/ 390 h 480"/>
              <a:gd name="p0x6" fmla="*/ 1830 w 1830"/>
              <a:gd name="p0y6" fmla="*/ 439 h 480"/>
              <a:gd name="p0x7" fmla="*/ 1789 w 1830"/>
              <a:gd name="p0y7" fmla="*/ 480 h 480"/>
              <a:gd name="p0x8" fmla="*/ 1740 w 1830"/>
              <a:gd name="p0y8" fmla="*/ 480 h 480"/>
              <a:gd name="p0x9" fmla="*/ 90 w 1830"/>
              <a:gd name="p0y9" fmla="*/ 480 h 480"/>
              <a:gd name="p0x10" fmla="*/ 40 w 1830"/>
              <a:gd name="p0y10" fmla="*/ 480 h 480"/>
              <a:gd name="p0x11" fmla="*/ 0 w 1830"/>
              <a:gd name="p0y11" fmla="*/ 439 h 480"/>
              <a:gd name="p0x12" fmla="*/ 0 w 1830"/>
              <a:gd name="p0y12" fmla="*/ 390 h 480"/>
              <a:gd name="p0x13" fmla="*/ 0 w 1830"/>
              <a:gd name="p0y13" fmla="*/ 90 h 480"/>
              <a:gd name="p0x14" fmla="*/ 0 w 1830"/>
              <a:gd name="p0y14" fmla="*/ 40 h 480"/>
              <a:gd name="p0x15" fmla="*/ 40 w 1830"/>
              <a:gd name="p0y15" fmla="*/ 0 h 480"/>
              <a:gd name="p0x16" fmla="*/ 90 w 183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65"/>
            </p:custDataLst>
          </p:nvPr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rcRect l="-2667" t="-100000" r="-2667" b="-100000"/>
          <a:stretch>
            <a:fillRect/>
          </a:stretch>
        </p:blipFill>
        <p:spPr>
          <a:xfrm>
            <a:off x="6073140" y="2324100"/>
            <a:ext cx="100330" cy="114300"/>
          </a:xfrm>
          <a:prstGeom prst="rect">
            <a:avLst/>
          </a:prstGeom>
        </p:spPr>
      </p:pic>
      <p:sp>
        <p:nvSpPr>
          <p:cNvPr id="47" name="文本框 46"/>
          <p:cNvSpPr txBox="1"/>
          <p:nvPr>
            <p:custDataLst>
              <p:tags r:id="rId68"/>
            </p:custDataLst>
          </p:nvPr>
        </p:nvSpPr>
        <p:spPr>
          <a:xfrm>
            <a:off x="6233141" y="2266950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报销地点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任意多边形 47"/>
          <p:cNvSpPr/>
          <p:nvPr>
            <p:custDataLst>
              <p:tags r:id="rId69"/>
            </p:custDataLst>
          </p:nvPr>
        </p:nvSpPr>
        <p:spPr>
          <a:xfrm>
            <a:off x="5975350" y="2571750"/>
            <a:ext cx="1162050" cy="304800"/>
          </a:xfrm>
          <a:custGeom>
            <a:avLst/>
            <a:gdLst>
              <a:gd name="sw" fmla="*/ 1 w 1830"/>
              <a:gd name="sh" fmla="*/ 1 h 480"/>
              <a:gd name="mins" fmla="min sw sh"/>
              <a:gd name="dsw" fmla="+- 0 sw mins"/>
              <a:gd name="dsh" fmla="+- 0 sh mins"/>
              <a:gd name="p0x0" fmla="*/ 90 w 1830"/>
              <a:gd name="p0y0" fmla="*/ 0 h 480"/>
              <a:gd name="p0x1" fmla="*/ 1740 w 1830"/>
              <a:gd name="p0y1" fmla="*/ 0 h 480"/>
              <a:gd name="p0x2" fmla="*/ 1789 w 1830"/>
              <a:gd name="p0y2" fmla="*/ 0 h 480"/>
              <a:gd name="p0x3" fmla="*/ 1830 w 1830"/>
              <a:gd name="p0y3" fmla="*/ 40 h 480"/>
              <a:gd name="p0x4" fmla="*/ 1830 w 1830"/>
              <a:gd name="p0y4" fmla="*/ 90 h 480"/>
              <a:gd name="p0x5" fmla="*/ 1830 w 1830"/>
              <a:gd name="p0y5" fmla="*/ 390 h 480"/>
              <a:gd name="p0x6" fmla="*/ 1830 w 1830"/>
              <a:gd name="p0y6" fmla="*/ 439 h 480"/>
              <a:gd name="p0x7" fmla="*/ 1789 w 1830"/>
              <a:gd name="p0y7" fmla="*/ 480 h 480"/>
              <a:gd name="p0x8" fmla="*/ 1740 w 1830"/>
              <a:gd name="p0y8" fmla="*/ 480 h 480"/>
              <a:gd name="p0x9" fmla="*/ 90 w 1830"/>
              <a:gd name="p0y9" fmla="*/ 480 h 480"/>
              <a:gd name="p0x10" fmla="*/ 40 w 1830"/>
              <a:gd name="p0y10" fmla="*/ 480 h 480"/>
              <a:gd name="p0x11" fmla="*/ 0 w 1830"/>
              <a:gd name="p0y11" fmla="*/ 439 h 480"/>
              <a:gd name="p0x12" fmla="*/ 0 w 1830"/>
              <a:gd name="p0y12" fmla="*/ 390 h 480"/>
              <a:gd name="p0x13" fmla="*/ 0 w 1830"/>
              <a:gd name="p0y13" fmla="*/ 90 h 480"/>
              <a:gd name="p0x14" fmla="*/ 0 w 1830"/>
              <a:gd name="p0y14" fmla="*/ 40 h 480"/>
              <a:gd name="p0x15" fmla="*/ 40 w 1830"/>
              <a:gd name="p0y15" fmla="*/ 0 h 480"/>
              <a:gd name="p0x16" fmla="*/ 90 w 183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>
            <p:custDataLst>
              <p:tags r:id="rId70"/>
            </p:custDataLst>
          </p:nvPr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rcRect l="-2667" t="-100000" r="-2667" b="-100000"/>
          <a:stretch>
            <a:fillRect/>
          </a:stretch>
        </p:blipFill>
        <p:spPr>
          <a:xfrm>
            <a:off x="6073140" y="2667000"/>
            <a:ext cx="100330" cy="114300"/>
          </a:xfrm>
          <a:prstGeom prst="rect">
            <a:avLst/>
          </a:prstGeom>
        </p:spPr>
      </p:pic>
      <p:sp>
        <p:nvSpPr>
          <p:cNvPr id="50" name="文本框 49"/>
          <p:cNvSpPr txBox="1"/>
          <p:nvPr>
            <p:custDataLst>
              <p:tags r:id="rId71"/>
            </p:custDataLst>
          </p:nvPr>
        </p:nvSpPr>
        <p:spPr>
          <a:xfrm>
            <a:off x="6233141" y="2609850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岗位类别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任意多边形 50"/>
          <p:cNvSpPr/>
          <p:nvPr>
            <p:custDataLst>
              <p:tags r:id="rId72"/>
            </p:custDataLst>
          </p:nvPr>
        </p:nvSpPr>
        <p:spPr>
          <a:xfrm>
            <a:off x="5975350" y="2914650"/>
            <a:ext cx="1162050" cy="304800"/>
          </a:xfrm>
          <a:custGeom>
            <a:avLst/>
            <a:gdLst>
              <a:gd name="sw" fmla="*/ 1 w 1830"/>
              <a:gd name="sh" fmla="*/ 1 h 480"/>
              <a:gd name="mins" fmla="min sw sh"/>
              <a:gd name="dsw" fmla="+- 0 sw mins"/>
              <a:gd name="dsh" fmla="+- 0 sh mins"/>
              <a:gd name="p0x0" fmla="*/ 90 w 1830"/>
              <a:gd name="p0y0" fmla="*/ 0 h 480"/>
              <a:gd name="p0x1" fmla="*/ 1740 w 1830"/>
              <a:gd name="p0y1" fmla="*/ 0 h 480"/>
              <a:gd name="p0x2" fmla="*/ 1789 w 1830"/>
              <a:gd name="p0y2" fmla="*/ 0 h 480"/>
              <a:gd name="p0x3" fmla="*/ 1830 w 1830"/>
              <a:gd name="p0y3" fmla="*/ 40 h 480"/>
              <a:gd name="p0x4" fmla="*/ 1830 w 1830"/>
              <a:gd name="p0y4" fmla="*/ 90 h 480"/>
              <a:gd name="p0x5" fmla="*/ 1830 w 1830"/>
              <a:gd name="p0y5" fmla="*/ 390 h 480"/>
              <a:gd name="p0x6" fmla="*/ 1830 w 1830"/>
              <a:gd name="p0y6" fmla="*/ 439 h 480"/>
              <a:gd name="p0x7" fmla="*/ 1789 w 1830"/>
              <a:gd name="p0y7" fmla="*/ 480 h 480"/>
              <a:gd name="p0x8" fmla="*/ 1740 w 1830"/>
              <a:gd name="p0y8" fmla="*/ 480 h 480"/>
              <a:gd name="p0x9" fmla="*/ 90 w 1830"/>
              <a:gd name="p0y9" fmla="*/ 480 h 480"/>
              <a:gd name="p0x10" fmla="*/ 40 w 1830"/>
              <a:gd name="p0y10" fmla="*/ 480 h 480"/>
              <a:gd name="p0x11" fmla="*/ 0 w 1830"/>
              <a:gd name="p0y11" fmla="*/ 439 h 480"/>
              <a:gd name="p0x12" fmla="*/ 0 w 1830"/>
              <a:gd name="p0y12" fmla="*/ 390 h 480"/>
              <a:gd name="p0x13" fmla="*/ 0 w 1830"/>
              <a:gd name="p0y13" fmla="*/ 90 h 480"/>
              <a:gd name="p0x14" fmla="*/ 0 w 1830"/>
              <a:gd name="p0y14" fmla="*/ 40 h 480"/>
              <a:gd name="p0x15" fmla="*/ 40 w 1830"/>
              <a:gd name="p0y15" fmla="*/ 0 h 480"/>
              <a:gd name="p0x16" fmla="*/ 90 w 183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73"/>
            </p:custDataLst>
          </p:nvPr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rcRect l="-2667" t="-100000" r="-2667" b="-100000"/>
          <a:stretch>
            <a:fillRect/>
          </a:stretch>
        </p:blipFill>
        <p:spPr>
          <a:xfrm>
            <a:off x="6073140" y="3009900"/>
            <a:ext cx="100330" cy="114300"/>
          </a:xfrm>
          <a:prstGeom prst="rect">
            <a:avLst/>
          </a:prstGeom>
        </p:spPr>
      </p:pic>
      <p:sp>
        <p:nvSpPr>
          <p:cNvPr id="53" name="文本框 52"/>
          <p:cNvSpPr txBox="1"/>
          <p:nvPr>
            <p:custDataLst>
              <p:tags r:id="rId74"/>
            </p:custDataLst>
          </p:nvPr>
        </p:nvSpPr>
        <p:spPr>
          <a:xfrm>
            <a:off x="6233141" y="2952750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年度费用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任意多边形 53"/>
          <p:cNvSpPr/>
          <p:nvPr>
            <p:custDataLst>
              <p:tags r:id="rId75"/>
            </p:custDataLst>
          </p:nvPr>
        </p:nvSpPr>
        <p:spPr>
          <a:xfrm>
            <a:off x="5975350" y="3257550"/>
            <a:ext cx="1162050" cy="304800"/>
          </a:xfrm>
          <a:custGeom>
            <a:avLst/>
            <a:gdLst>
              <a:gd name="sw" fmla="*/ 1 w 1830"/>
              <a:gd name="sh" fmla="*/ 1 h 480"/>
              <a:gd name="mins" fmla="min sw sh"/>
              <a:gd name="dsw" fmla="+- 0 sw mins"/>
              <a:gd name="dsh" fmla="+- 0 sh mins"/>
              <a:gd name="p0x0" fmla="*/ 90 w 1830"/>
              <a:gd name="p0y0" fmla="*/ 0 h 480"/>
              <a:gd name="p0x1" fmla="*/ 1740 w 1830"/>
              <a:gd name="p0y1" fmla="*/ 0 h 480"/>
              <a:gd name="p0x2" fmla="*/ 1789 w 1830"/>
              <a:gd name="p0y2" fmla="*/ 0 h 480"/>
              <a:gd name="p0x3" fmla="*/ 1830 w 1830"/>
              <a:gd name="p0y3" fmla="*/ 40 h 480"/>
              <a:gd name="p0x4" fmla="*/ 1830 w 1830"/>
              <a:gd name="p0y4" fmla="*/ 90 h 480"/>
              <a:gd name="p0x5" fmla="*/ 1830 w 1830"/>
              <a:gd name="p0y5" fmla="*/ 390 h 480"/>
              <a:gd name="p0x6" fmla="*/ 1830 w 1830"/>
              <a:gd name="p0y6" fmla="*/ 439 h 480"/>
              <a:gd name="p0x7" fmla="*/ 1789 w 1830"/>
              <a:gd name="p0y7" fmla="*/ 480 h 480"/>
              <a:gd name="p0x8" fmla="*/ 1740 w 1830"/>
              <a:gd name="p0y8" fmla="*/ 480 h 480"/>
              <a:gd name="p0x9" fmla="*/ 90 w 1830"/>
              <a:gd name="p0y9" fmla="*/ 480 h 480"/>
              <a:gd name="p0x10" fmla="*/ 40 w 1830"/>
              <a:gd name="p0y10" fmla="*/ 480 h 480"/>
              <a:gd name="p0x11" fmla="*/ 0 w 1830"/>
              <a:gd name="p0y11" fmla="*/ 439 h 480"/>
              <a:gd name="p0x12" fmla="*/ 0 w 1830"/>
              <a:gd name="p0y12" fmla="*/ 390 h 480"/>
              <a:gd name="p0x13" fmla="*/ 0 w 1830"/>
              <a:gd name="p0y13" fmla="*/ 90 h 480"/>
              <a:gd name="p0x14" fmla="*/ 0 w 1830"/>
              <a:gd name="p0y14" fmla="*/ 40 h 480"/>
              <a:gd name="p0x15" fmla="*/ 40 w 1830"/>
              <a:gd name="p0y15" fmla="*/ 0 h 480"/>
              <a:gd name="p0x16" fmla="*/ 90 w 183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>
            <p:custDataLst>
              <p:tags r:id="rId76"/>
            </p:custDataLst>
          </p:nvPr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rcRect l="-2667" t="-100000" r="-2667" b="-100000"/>
          <a:stretch>
            <a:fillRect/>
          </a:stretch>
        </p:blipFill>
        <p:spPr>
          <a:xfrm>
            <a:off x="6073140" y="3352800"/>
            <a:ext cx="100330" cy="114300"/>
          </a:xfrm>
          <a:prstGeom prst="rect">
            <a:avLst/>
          </a:prstGeom>
        </p:spPr>
      </p:pic>
      <p:sp>
        <p:nvSpPr>
          <p:cNvPr id="56" name="文本框 55"/>
          <p:cNvSpPr txBox="1"/>
          <p:nvPr>
            <p:custDataLst>
              <p:tags r:id="rId77"/>
            </p:custDataLst>
          </p:nvPr>
        </p:nvSpPr>
        <p:spPr>
          <a:xfrm>
            <a:off x="6233141" y="3295650"/>
            <a:ext cx="828675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部门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任意多边形 56"/>
          <p:cNvSpPr/>
          <p:nvPr>
            <p:custDataLst>
              <p:tags r:id="rId78"/>
            </p:custDataLst>
          </p:nvPr>
        </p:nvSpPr>
        <p:spPr>
          <a:xfrm>
            <a:off x="5975350" y="3600450"/>
            <a:ext cx="1162050" cy="304800"/>
          </a:xfrm>
          <a:custGeom>
            <a:avLst/>
            <a:gdLst>
              <a:gd name="sw" fmla="*/ 1 w 1830"/>
              <a:gd name="sh" fmla="*/ 1 h 480"/>
              <a:gd name="mins" fmla="min sw sh"/>
              <a:gd name="dsw" fmla="+- 0 sw mins"/>
              <a:gd name="dsh" fmla="+- 0 sh mins"/>
              <a:gd name="p0x0" fmla="*/ 90 w 1830"/>
              <a:gd name="p0y0" fmla="*/ 0 h 480"/>
              <a:gd name="p0x1" fmla="*/ 1740 w 1830"/>
              <a:gd name="p0y1" fmla="*/ 0 h 480"/>
              <a:gd name="p0x2" fmla="*/ 1789 w 1830"/>
              <a:gd name="p0y2" fmla="*/ 0 h 480"/>
              <a:gd name="p0x3" fmla="*/ 1830 w 1830"/>
              <a:gd name="p0y3" fmla="*/ 40 h 480"/>
              <a:gd name="p0x4" fmla="*/ 1830 w 1830"/>
              <a:gd name="p0y4" fmla="*/ 90 h 480"/>
              <a:gd name="p0x5" fmla="*/ 1830 w 1830"/>
              <a:gd name="p0y5" fmla="*/ 390 h 480"/>
              <a:gd name="p0x6" fmla="*/ 1830 w 1830"/>
              <a:gd name="p0y6" fmla="*/ 439 h 480"/>
              <a:gd name="p0x7" fmla="*/ 1789 w 1830"/>
              <a:gd name="p0y7" fmla="*/ 480 h 480"/>
              <a:gd name="p0x8" fmla="*/ 1740 w 1830"/>
              <a:gd name="p0y8" fmla="*/ 480 h 480"/>
              <a:gd name="p0x9" fmla="*/ 90 w 1830"/>
              <a:gd name="p0y9" fmla="*/ 480 h 480"/>
              <a:gd name="p0x10" fmla="*/ 40 w 1830"/>
              <a:gd name="p0y10" fmla="*/ 480 h 480"/>
              <a:gd name="p0x11" fmla="*/ 0 w 1830"/>
              <a:gd name="p0y11" fmla="*/ 439 h 480"/>
              <a:gd name="p0x12" fmla="*/ 0 w 1830"/>
              <a:gd name="p0y12" fmla="*/ 390 h 480"/>
              <a:gd name="p0x13" fmla="*/ 0 w 1830"/>
              <a:gd name="p0y13" fmla="*/ 90 h 480"/>
              <a:gd name="p0x14" fmla="*/ 0 w 1830"/>
              <a:gd name="p0y14" fmla="*/ 40 h 480"/>
              <a:gd name="p0x15" fmla="*/ 40 w 1830"/>
              <a:gd name="p0y15" fmla="*/ 0 h 480"/>
              <a:gd name="p0x16" fmla="*/ 90 w 183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8" name="图片 57"/>
          <p:cNvPicPr>
            <a:picLocks noChangeAspect="1"/>
          </p:cNvPicPr>
          <p:nvPr>
            <p:custDataLst>
              <p:tags r:id="rId79"/>
            </p:custDataLst>
          </p:nvPr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rcRect l="-2667" t="-100000" r="-2667" b="-100000"/>
          <a:stretch>
            <a:fillRect/>
          </a:stretch>
        </p:blipFill>
        <p:spPr>
          <a:xfrm>
            <a:off x="6073140" y="3695700"/>
            <a:ext cx="100330" cy="114300"/>
          </a:xfrm>
          <a:prstGeom prst="rect">
            <a:avLst/>
          </a:prstGeom>
        </p:spPr>
      </p:pic>
      <p:sp>
        <p:nvSpPr>
          <p:cNvPr id="59" name="文本框 58"/>
          <p:cNvSpPr txBox="1"/>
          <p:nvPr>
            <p:custDataLst>
              <p:tags r:id="rId80"/>
            </p:custDataLst>
          </p:nvPr>
        </p:nvSpPr>
        <p:spPr>
          <a:xfrm>
            <a:off x="6233141" y="3638550"/>
            <a:ext cx="828675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月份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0" name="图片 59"/>
          <p:cNvPicPr>
            <a:picLocks noChangeAspect="1"/>
          </p:cNvPicPr>
          <p:nvPr>
            <p:custDataLst>
              <p:tags r:id="rId81"/>
            </p:custDataLst>
          </p:nvPr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rcRect t="-16667" b="-16667"/>
          <a:stretch>
            <a:fillRect/>
          </a:stretch>
        </p:blipFill>
        <p:spPr>
          <a:xfrm>
            <a:off x="6156325" y="5285105"/>
            <a:ext cx="152400" cy="152400"/>
          </a:xfrm>
          <a:prstGeom prst="rect">
            <a:avLst/>
          </a:prstGeom>
        </p:spPr>
      </p:pic>
      <p:sp>
        <p:nvSpPr>
          <p:cNvPr id="61" name="文本框 60"/>
          <p:cNvSpPr txBox="1"/>
          <p:nvPr>
            <p:custDataLst>
              <p:tags r:id="rId84"/>
            </p:custDataLst>
          </p:nvPr>
        </p:nvSpPr>
        <p:spPr>
          <a:xfrm>
            <a:off x="6366415" y="5261667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拖拽字段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85"/>
            </p:custDataLst>
          </p:nvPr>
        </p:nvSpPr>
        <p:spPr>
          <a:xfrm>
            <a:off x="7338041" y="1838325"/>
            <a:ext cx="4082434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四区域布局</a:t>
            </a:r>
            <a:endParaRPr sz="1350" b="1" spc="8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任意多边形 62"/>
          <p:cNvSpPr/>
          <p:nvPr>
            <p:custDataLst>
              <p:tags r:id="rId86"/>
            </p:custDataLst>
          </p:nvPr>
        </p:nvSpPr>
        <p:spPr>
          <a:xfrm>
            <a:off x="7337425" y="2143125"/>
            <a:ext cx="4083050" cy="381000"/>
          </a:xfrm>
          <a:custGeom>
            <a:avLst/>
            <a:gdLst>
              <a:gd name="sw" fmla="*/ 1 w 6429"/>
              <a:gd name="sh" fmla="*/ 1 h 600"/>
              <a:gd name="mins" fmla="min sw sh"/>
              <a:gd name="dsw" fmla="+- 0 sw mins"/>
              <a:gd name="dsh" fmla="+- 0 sh mins"/>
              <a:gd name="p0x0" fmla="*/ 90 w 6429"/>
              <a:gd name="p0y0" fmla="*/ 0 h 600"/>
              <a:gd name="p0x1" fmla="*/ 6339 w 6429"/>
              <a:gd name="p0y1" fmla="*/ 0 h 600"/>
              <a:gd name="p0x2" fmla="*/ 6388 w 6429"/>
              <a:gd name="p0y2" fmla="*/ 0 h 600"/>
              <a:gd name="p0x3" fmla="*/ 6429 w 6429"/>
              <a:gd name="p0y3" fmla="*/ 40 h 600"/>
              <a:gd name="p0x4" fmla="*/ 6429 w 6429"/>
              <a:gd name="p0y4" fmla="*/ 90 h 600"/>
              <a:gd name="p0x5" fmla="*/ 6429 w 6429"/>
              <a:gd name="p0y5" fmla="*/ 510 h 600"/>
              <a:gd name="p0x6" fmla="*/ 6429 w 6429"/>
              <a:gd name="p0y6" fmla="*/ 559 h 600"/>
              <a:gd name="p0x7" fmla="*/ 6388 w 6429"/>
              <a:gd name="p0y7" fmla="*/ 600 h 600"/>
              <a:gd name="p0x8" fmla="*/ 6339 w 6429"/>
              <a:gd name="p0y8" fmla="*/ 600 h 600"/>
              <a:gd name="p0x9" fmla="*/ 90 w 6429"/>
              <a:gd name="p0y9" fmla="*/ 600 h 600"/>
              <a:gd name="p0x10" fmla="*/ 40 w 6429"/>
              <a:gd name="p0y10" fmla="*/ 600 h 600"/>
              <a:gd name="p0x11" fmla="*/ 0 w 6429"/>
              <a:gd name="p0y11" fmla="*/ 559 h 600"/>
              <a:gd name="p0x12" fmla="*/ 0 w 6429"/>
              <a:gd name="p0y12" fmla="*/ 510 h 600"/>
              <a:gd name="p0x13" fmla="*/ 0 w 6429"/>
              <a:gd name="p0y13" fmla="*/ 90 h 600"/>
              <a:gd name="p0x14" fmla="*/ 0 w 6429"/>
              <a:gd name="p0y14" fmla="*/ 40 h 600"/>
              <a:gd name="p0x15" fmla="*/ 40 w 6429"/>
              <a:gd name="p0y15" fmla="*/ 0 h 600"/>
              <a:gd name="p0x16" fmla="*/ 90 w 6429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>
            <p:custDataLst>
              <p:tags r:id="rId87"/>
            </p:custDataLst>
          </p:nvPr>
        </p:nvSpPr>
        <p:spPr>
          <a:xfrm>
            <a:off x="7413625" y="2214245"/>
            <a:ext cx="381635" cy="238125"/>
          </a:xfrm>
          <a:custGeom>
            <a:avLst/>
            <a:gdLst>
              <a:gd name="sw" fmla="*/ 1 w 600"/>
              <a:gd name="sh" fmla="*/ 1 h 375"/>
              <a:gd name="mins" fmla="min sw sh"/>
              <a:gd name="dsw" fmla="+- 0 sw mins"/>
              <a:gd name="dsh" fmla="+- 0 sh mins"/>
              <a:gd name="p0x0" fmla="*/ 90 w 600"/>
              <a:gd name="p0y0" fmla="*/ 0 h 375"/>
              <a:gd name="p0x1" fmla="*/ 510 w 600"/>
              <a:gd name="p0y1" fmla="*/ 0 h 375"/>
              <a:gd name="p0x2" fmla="*/ 559 w 600"/>
              <a:gd name="p0y2" fmla="*/ 0 h 375"/>
              <a:gd name="p0x3" fmla="*/ 600 w 600"/>
              <a:gd name="p0y3" fmla="*/ 40 h 375"/>
              <a:gd name="p0x4" fmla="*/ 600 w 600"/>
              <a:gd name="p0y4" fmla="*/ 90 h 375"/>
              <a:gd name="p0x5" fmla="*/ 600 w 600"/>
              <a:gd name="p0y5" fmla="*/ 285 h 375"/>
              <a:gd name="p0x6" fmla="*/ 600 w 600"/>
              <a:gd name="p0y6" fmla="*/ 334 h 375"/>
              <a:gd name="p0x7" fmla="*/ 559 w 600"/>
              <a:gd name="p0y7" fmla="*/ 375 h 375"/>
              <a:gd name="p0x8" fmla="*/ 510 w 600"/>
              <a:gd name="p0y8" fmla="*/ 375 h 375"/>
              <a:gd name="p0x9" fmla="*/ 90 w 600"/>
              <a:gd name="p0y9" fmla="*/ 375 h 375"/>
              <a:gd name="p0x10" fmla="*/ 40 w 600"/>
              <a:gd name="p0y10" fmla="*/ 375 h 375"/>
              <a:gd name="p0x11" fmla="*/ 0 w 600"/>
              <a:gd name="p0y11" fmla="*/ 334 h 375"/>
              <a:gd name="p0x12" fmla="*/ 0 w 600"/>
              <a:gd name="p0y12" fmla="*/ 285 h 375"/>
              <a:gd name="p0x13" fmla="*/ 0 w 600"/>
              <a:gd name="p0y13" fmla="*/ 90 h 375"/>
              <a:gd name="p0x14" fmla="*/ 0 w 600"/>
              <a:gd name="p0y14" fmla="*/ 40 h 375"/>
              <a:gd name="p0x15" fmla="*/ 40 w 600"/>
              <a:gd name="p0y15" fmla="*/ 0 h 375"/>
              <a:gd name="p0x16" fmla="*/ 90 w 60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>
            <p:custDataLst>
              <p:tags r:id="rId88"/>
            </p:custDataLst>
          </p:nvPr>
        </p:nvSpPr>
        <p:spPr>
          <a:xfrm>
            <a:off x="7452341" y="2233613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筛选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89"/>
            </p:custDataLst>
          </p:nvPr>
        </p:nvSpPr>
        <p:spPr>
          <a:xfrm>
            <a:off x="7871517" y="2219325"/>
            <a:ext cx="1075734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部门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= 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全部</a:t>
            </a:r>
            <a:endParaRPr lang="zh-CN" altLang="en-US"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任意多边形 66"/>
          <p:cNvSpPr/>
          <p:nvPr>
            <p:custDataLst>
              <p:tags r:id="rId90"/>
            </p:custDataLst>
          </p:nvPr>
        </p:nvSpPr>
        <p:spPr>
          <a:xfrm>
            <a:off x="7337425" y="2562225"/>
            <a:ext cx="952500" cy="328295"/>
          </a:xfrm>
          <a:custGeom>
            <a:avLst/>
            <a:gdLst>
              <a:gd name="sw" fmla="*/ 1 w 1500"/>
              <a:gd name="sh" fmla="*/ 1 h 517"/>
              <a:gd name="mins" fmla="min sw sh"/>
              <a:gd name="dsw" fmla="+- 0 sw mins"/>
              <a:gd name="dsh" fmla="+- 0 sh mins"/>
              <a:gd name="p0x0" fmla="*/ 90 w 1500"/>
              <a:gd name="p0y0" fmla="*/ 0 h 517"/>
              <a:gd name="p0x1" fmla="*/ 1410 w 1500"/>
              <a:gd name="p0y1" fmla="*/ 0 h 517"/>
              <a:gd name="p0x2" fmla="*/ 1459 w 1500"/>
              <a:gd name="p0y2" fmla="*/ 0 h 517"/>
              <a:gd name="p0x3" fmla="*/ 1500 w 1500"/>
              <a:gd name="p0y3" fmla="*/ 40 h 517"/>
              <a:gd name="p0x4" fmla="*/ 1500 w 1500"/>
              <a:gd name="p0y4" fmla="*/ 90 h 517"/>
              <a:gd name="p0x5" fmla="*/ 1500 w 1500"/>
              <a:gd name="p0y5" fmla="*/ 427 h 517"/>
              <a:gd name="p0x6" fmla="*/ 1500 w 1500"/>
              <a:gd name="p0y6" fmla="*/ 477 h 517"/>
              <a:gd name="p0x7" fmla="*/ 1459 w 1500"/>
              <a:gd name="p0y7" fmla="*/ 517 h 517"/>
              <a:gd name="p0x8" fmla="*/ 1410 w 1500"/>
              <a:gd name="p0y8" fmla="*/ 517 h 517"/>
              <a:gd name="p0x9" fmla="*/ 90 w 1500"/>
              <a:gd name="p0y9" fmla="*/ 517 h 517"/>
              <a:gd name="p0x10" fmla="*/ 40 w 1500"/>
              <a:gd name="p0y10" fmla="*/ 517 h 517"/>
              <a:gd name="p0x11" fmla="*/ 0 w 1500"/>
              <a:gd name="p0y11" fmla="*/ 477 h 517"/>
              <a:gd name="p0x12" fmla="*/ 0 w 1500"/>
              <a:gd name="p0y12" fmla="*/ 427 h 517"/>
              <a:gd name="p0x13" fmla="*/ 0 w 1500"/>
              <a:gd name="p0y13" fmla="*/ 90 h 517"/>
              <a:gd name="p0x14" fmla="*/ 0 w 1500"/>
              <a:gd name="p0y14" fmla="*/ 40 h 517"/>
              <a:gd name="p0x15" fmla="*/ 40 w 1500"/>
              <a:gd name="p0y15" fmla="*/ 0 h 517"/>
              <a:gd name="p0x16" fmla="*/ 90 w 1500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>
            <p:custDataLst>
              <p:tags r:id="rId91"/>
            </p:custDataLst>
          </p:nvPr>
        </p:nvSpPr>
        <p:spPr>
          <a:xfrm>
            <a:off x="7661815" y="2638425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行</a:t>
            </a:r>
            <a:endParaRPr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任意多边形 68"/>
          <p:cNvSpPr/>
          <p:nvPr>
            <p:custDataLst>
              <p:tags r:id="rId92"/>
            </p:custDataLst>
          </p:nvPr>
        </p:nvSpPr>
        <p:spPr>
          <a:xfrm>
            <a:off x="7342505" y="2933700"/>
            <a:ext cx="942975" cy="2170430"/>
          </a:xfrm>
          <a:custGeom>
            <a:avLst/>
            <a:gdLst>
              <a:gd name="sw" fmla="*/ 1 w 1485"/>
              <a:gd name="sh" fmla="*/ 1 h 3418"/>
              <a:gd name="mins" fmla="min sw sh"/>
              <a:gd name="dsw" fmla="+- 0 sw mins"/>
              <a:gd name="dsh" fmla="+- 0 sh mins"/>
              <a:gd name="p0x0" fmla="*/ 90 w 1485"/>
              <a:gd name="p0y0" fmla="*/ 0 h 3418"/>
              <a:gd name="p0x1" fmla="*/ 1395 w 1485"/>
              <a:gd name="p0y1" fmla="*/ 0 h 3418"/>
              <a:gd name="p0x2" fmla="*/ 1444 w 1485"/>
              <a:gd name="p0y2" fmla="*/ 0 h 3418"/>
              <a:gd name="p0x3" fmla="*/ 1485 w 1485"/>
              <a:gd name="p0y3" fmla="*/ 40 h 3418"/>
              <a:gd name="p0x4" fmla="*/ 1485 w 1485"/>
              <a:gd name="p0y4" fmla="*/ 90 h 3418"/>
              <a:gd name="p0x5" fmla="*/ 1485 w 1485"/>
              <a:gd name="p0y5" fmla="*/ 3328 h 3418"/>
              <a:gd name="p0x6" fmla="*/ 1485 w 1485"/>
              <a:gd name="p0y6" fmla="*/ 3378 h 3418"/>
              <a:gd name="p0x7" fmla="*/ 1444 w 1485"/>
              <a:gd name="p0y7" fmla="*/ 3418 h 3418"/>
              <a:gd name="p0x8" fmla="*/ 1395 w 1485"/>
              <a:gd name="p0y8" fmla="*/ 3418 h 3418"/>
              <a:gd name="p0x9" fmla="*/ 90 w 1485"/>
              <a:gd name="p0y9" fmla="*/ 3418 h 3418"/>
              <a:gd name="p0x10" fmla="*/ 40 w 1485"/>
              <a:gd name="p0y10" fmla="*/ 3418 h 3418"/>
              <a:gd name="p0x11" fmla="*/ 0 w 1485"/>
              <a:gd name="p0y11" fmla="*/ 3378 h 3418"/>
              <a:gd name="p0x12" fmla="*/ 0 w 1485"/>
              <a:gd name="p0y12" fmla="*/ 3328 h 3418"/>
              <a:gd name="p0x13" fmla="*/ 0 w 1485"/>
              <a:gd name="p0y13" fmla="*/ 90 h 3418"/>
              <a:gd name="p0x14" fmla="*/ 0 w 1485"/>
              <a:gd name="p0y14" fmla="*/ 40 h 3418"/>
              <a:gd name="p0x15" fmla="*/ 40 w 1485"/>
              <a:gd name="p0y15" fmla="*/ 0 h 3418"/>
              <a:gd name="p0x16" fmla="*/ 90 w 1485"/>
              <a:gd name="p0y16" fmla="*/ 0 h 341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>
            <p:custDataLst>
              <p:tags r:id="rId93"/>
            </p:custDataLst>
          </p:nvPr>
        </p:nvSpPr>
        <p:spPr>
          <a:xfrm>
            <a:off x="7385050" y="2976245"/>
            <a:ext cx="857250" cy="304800"/>
          </a:xfrm>
          <a:custGeom>
            <a:avLst/>
            <a:gdLst>
              <a:gd name="sw" fmla="*/ 1 w 1350"/>
              <a:gd name="sh" fmla="*/ 1 h 480"/>
              <a:gd name="mins" fmla="min sw sh"/>
              <a:gd name="dsw" fmla="+- 0 sw mins"/>
              <a:gd name="dsh" fmla="+- 0 sh mins"/>
              <a:gd name="p0x0" fmla="*/ 90 w 1350"/>
              <a:gd name="p0y0" fmla="*/ 0 h 480"/>
              <a:gd name="p0x1" fmla="*/ 1260 w 1350"/>
              <a:gd name="p0y1" fmla="*/ 0 h 480"/>
              <a:gd name="p0x2" fmla="*/ 1309 w 1350"/>
              <a:gd name="p0y2" fmla="*/ 0 h 480"/>
              <a:gd name="p0x3" fmla="*/ 1350 w 1350"/>
              <a:gd name="p0y3" fmla="*/ 40 h 480"/>
              <a:gd name="p0x4" fmla="*/ 1350 w 1350"/>
              <a:gd name="p0y4" fmla="*/ 90 h 480"/>
              <a:gd name="p0x5" fmla="*/ 1350 w 1350"/>
              <a:gd name="p0y5" fmla="*/ 390 h 480"/>
              <a:gd name="p0x6" fmla="*/ 1350 w 1350"/>
              <a:gd name="p0y6" fmla="*/ 439 h 480"/>
              <a:gd name="p0x7" fmla="*/ 1309 w 1350"/>
              <a:gd name="p0y7" fmla="*/ 480 h 480"/>
              <a:gd name="p0x8" fmla="*/ 1260 w 1350"/>
              <a:gd name="p0y8" fmla="*/ 480 h 480"/>
              <a:gd name="p0x9" fmla="*/ 90 w 1350"/>
              <a:gd name="p0y9" fmla="*/ 480 h 480"/>
              <a:gd name="p0x10" fmla="*/ 40 w 1350"/>
              <a:gd name="p0y10" fmla="*/ 480 h 480"/>
              <a:gd name="p0x11" fmla="*/ 0 w 1350"/>
              <a:gd name="p0y11" fmla="*/ 439 h 480"/>
              <a:gd name="p0x12" fmla="*/ 0 w 1350"/>
              <a:gd name="p0y12" fmla="*/ 390 h 480"/>
              <a:gd name="p0x13" fmla="*/ 0 w 1350"/>
              <a:gd name="p0y13" fmla="*/ 90 h 480"/>
              <a:gd name="p0x14" fmla="*/ 0 w 1350"/>
              <a:gd name="p0y14" fmla="*/ 40 h 480"/>
              <a:gd name="p0x15" fmla="*/ 40 w 1350"/>
              <a:gd name="p0y15" fmla="*/ 0 h 480"/>
              <a:gd name="p0x16" fmla="*/ 90 w 135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>
            <p:custDataLst>
              <p:tags r:id="rId94"/>
            </p:custDataLst>
          </p:nvPr>
        </p:nvSpPr>
        <p:spPr>
          <a:xfrm>
            <a:off x="7557040" y="3014663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北京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任意多边形 71"/>
          <p:cNvSpPr/>
          <p:nvPr>
            <p:custDataLst>
              <p:tags r:id="rId95"/>
            </p:custDataLst>
          </p:nvPr>
        </p:nvSpPr>
        <p:spPr>
          <a:xfrm>
            <a:off x="7385050" y="3319145"/>
            <a:ext cx="857250" cy="304800"/>
          </a:xfrm>
          <a:custGeom>
            <a:avLst/>
            <a:gdLst>
              <a:gd name="sw" fmla="*/ 1 w 1350"/>
              <a:gd name="sh" fmla="*/ 1 h 480"/>
              <a:gd name="mins" fmla="min sw sh"/>
              <a:gd name="dsw" fmla="+- 0 sw mins"/>
              <a:gd name="dsh" fmla="+- 0 sh mins"/>
              <a:gd name="p0x0" fmla="*/ 90 w 1350"/>
              <a:gd name="p0y0" fmla="*/ 0 h 480"/>
              <a:gd name="p0x1" fmla="*/ 1260 w 1350"/>
              <a:gd name="p0y1" fmla="*/ 0 h 480"/>
              <a:gd name="p0x2" fmla="*/ 1309 w 1350"/>
              <a:gd name="p0y2" fmla="*/ 0 h 480"/>
              <a:gd name="p0x3" fmla="*/ 1350 w 1350"/>
              <a:gd name="p0y3" fmla="*/ 40 h 480"/>
              <a:gd name="p0x4" fmla="*/ 1350 w 1350"/>
              <a:gd name="p0y4" fmla="*/ 90 h 480"/>
              <a:gd name="p0x5" fmla="*/ 1350 w 1350"/>
              <a:gd name="p0y5" fmla="*/ 390 h 480"/>
              <a:gd name="p0x6" fmla="*/ 1350 w 1350"/>
              <a:gd name="p0y6" fmla="*/ 439 h 480"/>
              <a:gd name="p0x7" fmla="*/ 1309 w 1350"/>
              <a:gd name="p0y7" fmla="*/ 480 h 480"/>
              <a:gd name="p0x8" fmla="*/ 1260 w 1350"/>
              <a:gd name="p0y8" fmla="*/ 480 h 480"/>
              <a:gd name="p0x9" fmla="*/ 90 w 1350"/>
              <a:gd name="p0y9" fmla="*/ 480 h 480"/>
              <a:gd name="p0x10" fmla="*/ 40 w 1350"/>
              <a:gd name="p0y10" fmla="*/ 480 h 480"/>
              <a:gd name="p0x11" fmla="*/ 0 w 1350"/>
              <a:gd name="p0y11" fmla="*/ 439 h 480"/>
              <a:gd name="p0x12" fmla="*/ 0 w 1350"/>
              <a:gd name="p0y12" fmla="*/ 390 h 480"/>
              <a:gd name="p0x13" fmla="*/ 0 w 1350"/>
              <a:gd name="p0y13" fmla="*/ 90 h 480"/>
              <a:gd name="p0x14" fmla="*/ 0 w 1350"/>
              <a:gd name="p0y14" fmla="*/ 40 h 480"/>
              <a:gd name="p0x15" fmla="*/ 40 w 1350"/>
              <a:gd name="p0y15" fmla="*/ 0 h 480"/>
              <a:gd name="p0x16" fmla="*/ 90 w 135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3" name="文本框 72"/>
          <p:cNvSpPr txBox="1"/>
          <p:nvPr>
            <p:custDataLst>
              <p:tags r:id="rId96"/>
            </p:custDataLst>
          </p:nvPr>
        </p:nvSpPr>
        <p:spPr>
          <a:xfrm>
            <a:off x="7557040" y="3357563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上海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任意多边形 73"/>
          <p:cNvSpPr/>
          <p:nvPr>
            <p:custDataLst>
              <p:tags r:id="rId97"/>
            </p:custDataLst>
          </p:nvPr>
        </p:nvSpPr>
        <p:spPr>
          <a:xfrm>
            <a:off x="7385050" y="3662045"/>
            <a:ext cx="857250" cy="304800"/>
          </a:xfrm>
          <a:custGeom>
            <a:avLst/>
            <a:gdLst>
              <a:gd name="sw" fmla="*/ 1 w 1350"/>
              <a:gd name="sh" fmla="*/ 1 h 480"/>
              <a:gd name="mins" fmla="min sw sh"/>
              <a:gd name="dsw" fmla="+- 0 sw mins"/>
              <a:gd name="dsh" fmla="+- 0 sh mins"/>
              <a:gd name="p0x0" fmla="*/ 90 w 1350"/>
              <a:gd name="p0y0" fmla="*/ 0 h 480"/>
              <a:gd name="p0x1" fmla="*/ 1260 w 1350"/>
              <a:gd name="p0y1" fmla="*/ 0 h 480"/>
              <a:gd name="p0x2" fmla="*/ 1309 w 1350"/>
              <a:gd name="p0y2" fmla="*/ 0 h 480"/>
              <a:gd name="p0x3" fmla="*/ 1350 w 1350"/>
              <a:gd name="p0y3" fmla="*/ 40 h 480"/>
              <a:gd name="p0x4" fmla="*/ 1350 w 1350"/>
              <a:gd name="p0y4" fmla="*/ 90 h 480"/>
              <a:gd name="p0x5" fmla="*/ 1350 w 1350"/>
              <a:gd name="p0y5" fmla="*/ 390 h 480"/>
              <a:gd name="p0x6" fmla="*/ 1350 w 1350"/>
              <a:gd name="p0y6" fmla="*/ 439 h 480"/>
              <a:gd name="p0x7" fmla="*/ 1309 w 1350"/>
              <a:gd name="p0y7" fmla="*/ 480 h 480"/>
              <a:gd name="p0x8" fmla="*/ 1260 w 1350"/>
              <a:gd name="p0y8" fmla="*/ 480 h 480"/>
              <a:gd name="p0x9" fmla="*/ 90 w 1350"/>
              <a:gd name="p0y9" fmla="*/ 480 h 480"/>
              <a:gd name="p0x10" fmla="*/ 40 w 1350"/>
              <a:gd name="p0y10" fmla="*/ 480 h 480"/>
              <a:gd name="p0x11" fmla="*/ 0 w 1350"/>
              <a:gd name="p0y11" fmla="*/ 439 h 480"/>
              <a:gd name="p0x12" fmla="*/ 0 w 1350"/>
              <a:gd name="p0y12" fmla="*/ 390 h 480"/>
              <a:gd name="p0x13" fmla="*/ 0 w 1350"/>
              <a:gd name="p0y13" fmla="*/ 90 h 480"/>
              <a:gd name="p0x14" fmla="*/ 0 w 1350"/>
              <a:gd name="p0y14" fmla="*/ 40 h 480"/>
              <a:gd name="p0x15" fmla="*/ 40 w 1350"/>
              <a:gd name="p0y15" fmla="*/ 0 h 480"/>
              <a:gd name="p0x16" fmla="*/ 90 w 135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>
            <p:custDataLst>
              <p:tags r:id="rId98"/>
            </p:custDataLst>
          </p:nvPr>
        </p:nvSpPr>
        <p:spPr>
          <a:xfrm>
            <a:off x="7557040" y="3700463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广州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" name="任意多边形 75"/>
          <p:cNvSpPr/>
          <p:nvPr>
            <p:custDataLst>
              <p:tags r:id="rId99"/>
            </p:custDataLst>
          </p:nvPr>
        </p:nvSpPr>
        <p:spPr>
          <a:xfrm>
            <a:off x="7385050" y="4004945"/>
            <a:ext cx="857250" cy="304800"/>
          </a:xfrm>
          <a:custGeom>
            <a:avLst/>
            <a:gdLst>
              <a:gd name="sw" fmla="*/ 1 w 1350"/>
              <a:gd name="sh" fmla="*/ 1 h 480"/>
              <a:gd name="mins" fmla="min sw sh"/>
              <a:gd name="dsw" fmla="+- 0 sw mins"/>
              <a:gd name="dsh" fmla="+- 0 sh mins"/>
              <a:gd name="p0x0" fmla="*/ 90 w 1350"/>
              <a:gd name="p0y0" fmla="*/ 0 h 480"/>
              <a:gd name="p0x1" fmla="*/ 1260 w 1350"/>
              <a:gd name="p0y1" fmla="*/ 0 h 480"/>
              <a:gd name="p0x2" fmla="*/ 1309 w 1350"/>
              <a:gd name="p0y2" fmla="*/ 0 h 480"/>
              <a:gd name="p0x3" fmla="*/ 1350 w 1350"/>
              <a:gd name="p0y3" fmla="*/ 40 h 480"/>
              <a:gd name="p0x4" fmla="*/ 1350 w 1350"/>
              <a:gd name="p0y4" fmla="*/ 90 h 480"/>
              <a:gd name="p0x5" fmla="*/ 1350 w 1350"/>
              <a:gd name="p0y5" fmla="*/ 390 h 480"/>
              <a:gd name="p0x6" fmla="*/ 1350 w 1350"/>
              <a:gd name="p0y6" fmla="*/ 439 h 480"/>
              <a:gd name="p0x7" fmla="*/ 1309 w 1350"/>
              <a:gd name="p0y7" fmla="*/ 480 h 480"/>
              <a:gd name="p0x8" fmla="*/ 1260 w 1350"/>
              <a:gd name="p0y8" fmla="*/ 480 h 480"/>
              <a:gd name="p0x9" fmla="*/ 90 w 1350"/>
              <a:gd name="p0y9" fmla="*/ 480 h 480"/>
              <a:gd name="p0x10" fmla="*/ 40 w 1350"/>
              <a:gd name="p0y10" fmla="*/ 480 h 480"/>
              <a:gd name="p0x11" fmla="*/ 0 w 1350"/>
              <a:gd name="p0y11" fmla="*/ 439 h 480"/>
              <a:gd name="p0x12" fmla="*/ 0 w 1350"/>
              <a:gd name="p0y12" fmla="*/ 390 h 480"/>
              <a:gd name="p0x13" fmla="*/ 0 w 1350"/>
              <a:gd name="p0y13" fmla="*/ 90 h 480"/>
              <a:gd name="p0x14" fmla="*/ 0 w 1350"/>
              <a:gd name="p0y14" fmla="*/ 40 h 480"/>
              <a:gd name="p0x15" fmla="*/ 40 w 1350"/>
              <a:gd name="p0y15" fmla="*/ 0 h 480"/>
              <a:gd name="p0x16" fmla="*/ 90 w 135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>
            <p:custDataLst>
              <p:tags r:id="rId100"/>
            </p:custDataLst>
          </p:nvPr>
        </p:nvSpPr>
        <p:spPr>
          <a:xfrm>
            <a:off x="7557040" y="4043363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深圳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任意多边形 77"/>
          <p:cNvSpPr/>
          <p:nvPr>
            <p:custDataLst>
              <p:tags r:id="rId101"/>
            </p:custDataLst>
          </p:nvPr>
        </p:nvSpPr>
        <p:spPr>
          <a:xfrm>
            <a:off x="8328025" y="2562225"/>
            <a:ext cx="3092450" cy="328295"/>
          </a:xfrm>
          <a:custGeom>
            <a:avLst/>
            <a:gdLst>
              <a:gd name="sw" fmla="*/ 1 w 4869"/>
              <a:gd name="sh" fmla="*/ 1 h 517"/>
              <a:gd name="mins" fmla="min sw sh"/>
              <a:gd name="dsw" fmla="+- 0 sw mins"/>
              <a:gd name="dsh" fmla="+- 0 sh mins"/>
              <a:gd name="p0x0" fmla="*/ 90 w 4869"/>
              <a:gd name="p0y0" fmla="*/ 0 h 517"/>
              <a:gd name="p0x1" fmla="*/ 4779 w 4869"/>
              <a:gd name="p0y1" fmla="*/ 0 h 517"/>
              <a:gd name="p0x2" fmla="*/ 4828 w 4869"/>
              <a:gd name="p0y2" fmla="*/ 0 h 517"/>
              <a:gd name="p0x3" fmla="*/ 4869 w 4869"/>
              <a:gd name="p0y3" fmla="*/ 40 h 517"/>
              <a:gd name="p0x4" fmla="*/ 4869 w 4869"/>
              <a:gd name="p0y4" fmla="*/ 90 h 517"/>
              <a:gd name="p0x5" fmla="*/ 4869 w 4869"/>
              <a:gd name="p0y5" fmla="*/ 427 h 517"/>
              <a:gd name="p0x6" fmla="*/ 4869 w 4869"/>
              <a:gd name="p0y6" fmla="*/ 477 h 517"/>
              <a:gd name="p0x7" fmla="*/ 4828 w 4869"/>
              <a:gd name="p0y7" fmla="*/ 517 h 517"/>
              <a:gd name="p0x8" fmla="*/ 4779 w 4869"/>
              <a:gd name="p0y8" fmla="*/ 517 h 517"/>
              <a:gd name="p0x9" fmla="*/ 90 w 4869"/>
              <a:gd name="p0y9" fmla="*/ 517 h 517"/>
              <a:gd name="p0x10" fmla="*/ 40 w 4869"/>
              <a:gd name="p0y10" fmla="*/ 517 h 517"/>
              <a:gd name="p0x11" fmla="*/ 0 w 4869"/>
              <a:gd name="p0y11" fmla="*/ 477 h 517"/>
              <a:gd name="p0x12" fmla="*/ 0 w 4869"/>
              <a:gd name="p0y12" fmla="*/ 427 h 517"/>
              <a:gd name="p0x13" fmla="*/ 0 w 4869"/>
              <a:gd name="p0y13" fmla="*/ 90 h 517"/>
              <a:gd name="p0x14" fmla="*/ 0 w 4869"/>
              <a:gd name="p0y14" fmla="*/ 40 h 517"/>
              <a:gd name="p0x15" fmla="*/ 40 w 4869"/>
              <a:gd name="p0y15" fmla="*/ 0 h 517"/>
              <a:gd name="p0x16" fmla="*/ 90 w 4869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5F4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>
            <p:custDataLst>
              <p:tags r:id="rId102"/>
            </p:custDataLst>
          </p:nvPr>
        </p:nvSpPr>
        <p:spPr>
          <a:xfrm>
            <a:off x="9341120" y="2638425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列：岗位类别</a:t>
            </a:r>
            <a:endParaRPr sz="1200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任意多边形 79"/>
          <p:cNvSpPr/>
          <p:nvPr>
            <p:custDataLst>
              <p:tags r:id="rId103"/>
            </p:custDataLst>
          </p:nvPr>
        </p:nvSpPr>
        <p:spPr>
          <a:xfrm>
            <a:off x="8333105" y="2933700"/>
            <a:ext cx="3082290" cy="2170430"/>
          </a:xfrm>
          <a:custGeom>
            <a:avLst/>
            <a:gdLst>
              <a:gd name="sw" fmla="*/ 1 w 4854"/>
              <a:gd name="sh" fmla="*/ 1 h 3418"/>
              <a:gd name="mins" fmla="min sw sh"/>
              <a:gd name="dsw" fmla="+- 0 sw mins"/>
              <a:gd name="dsh" fmla="+- 0 sh mins"/>
              <a:gd name="p0x0" fmla="*/ 90 w 4854"/>
              <a:gd name="p0y0" fmla="*/ 0 h 3418"/>
              <a:gd name="p0x1" fmla="*/ 4764 w 4854"/>
              <a:gd name="p0y1" fmla="*/ 0 h 3418"/>
              <a:gd name="p0x2" fmla="*/ 4813 w 4854"/>
              <a:gd name="p0y2" fmla="*/ 0 h 3418"/>
              <a:gd name="p0x3" fmla="*/ 4854 w 4854"/>
              <a:gd name="p0y3" fmla="*/ 40 h 3418"/>
              <a:gd name="p0x4" fmla="*/ 4854 w 4854"/>
              <a:gd name="p0y4" fmla="*/ 90 h 3418"/>
              <a:gd name="p0x5" fmla="*/ 4854 w 4854"/>
              <a:gd name="p0y5" fmla="*/ 3328 h 3418"/>
              <a:gd name="p0x6" fmla="*/ 4854 w 4854"/>
              <a:gd name="p0y6" fmla="*/ 3378 h 3418"/>
              <a:gd name="p0x7" fmla="*/ 4813 w 4854"/>
              <a:gd name="p0y7" fmla="*/ 3418 h 3418"/>
              <a:gd name="p0x8" fmla="*/ 4764 w 4854"/>
              <a:gd name="p0y8" fmla="*/ 3418 h 3418"/>
              <a:gd name="p0x9" fmla="*/ 90 w 4854"/>
              <a:gd name="p0y9" fmla="*/ 3418 h 3418"/>
              <a:gd name="p0x10" fmla="*/ 40 w 4854"/>
              <a:gd name="p0y10" fmla="*/ 3418 h 3418"/>
              <a:gd name="p0x11" fmla="*/ 0 w 4854"/>
              <a:gd name="p0y11" fmla="*/ 3378 h 3418"/>
              <a:gd name="p0x12" fmla="*/ 0 w 4854"/>
              <a:gd name="p0y12" fmla="*/ 3328 h 3418"/>
              <a:gd name="p0x13" fmla="*/ 0 w 4854"/>
              <a:gd name="p0y13" fmla="*/ 90 h 3418"/>
              <a:gd name="p0x14" fmla="*/ 0 w 4854"/>
              <a:gd name="p0y14" fmla="*/ 40 h 3418"/>
              <a:gd name="p0x15" fmla="*/ 40 w 4854"/>
              <a:gd name="p0y15" fmla="*/ 0 h 3418"/>
              <a:gd name="p0x16" fmla="*/ 90 w 4854"/>
              <a:gd name="p0y16" fmla="*/ 0 h 341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1" name="任意多边形 80"/>
          <p:cNvSpPr/>
          <p:nvPr>
            <p:custDataLst>
              <p:tags r:id="rId104"/>
            </p:custDataLst>
          </p:nvPr>
        </p:nvSpPr>
        <p:spPr>
          <a:xfrm>
            <a:off x="8375650" y="2976245"/>
            <a:ext cx="973455" cy="492760"/>
          </a:xfrm>
          <a:custGeom>
            <a:avLst/>
            <a:gdLst>
              <a:gd name="sw" fmla="*/ 1 w 1532"/>
              <a:gd name="sh" fmla="*/ 1 h 775"/>
              <a:gd name="mins" fmla="min sw sh"/>
              <a:gd name="dsw" fmla="+- 0 sw mins"/>
              <a:gd name="dsh" fmla="+- 0 sh mins"/>
              <a:gd name="p0x0" fmla="*/ 90 w 1532"/>
              <a:gd name="p0y0" fmla="*/ 0 h 775"/>
              <a:gd name="p0x1" fmla="*/ 1442 w 1532"/>
              <a:gd name="p0y1" fmla="*/ 0 h 775"/>
              <a:gd name="p0x2" fmla="*/ 1492 w 1532"/>
              <a:gd name="p0y2" fmla="*/ 0 h 775"/>
              <a:gd name="p0x3" fmla="*/ 1532 w 1532"/>
              <a:gd name="p0y3" fmla="*/ 40 h 775"/>
              <a:gd name="p0x4" fmla="*/ 1532 w 1532"/>
              <a:gd name="p0y4" fmla="*/ 90 h 775"/>
              <a:gd name="p0x5" fmla="*/ 1532 w 1532"/>
              <a:gd name="p0y5" fmla="*/ 685 h 775"/>
              <a:gd name="p0x6" fmla="*/ 1532 w 1532"/>
              <a:gd name="p0y6" fmla="*/ 735 h 775"/>
              <a:gd name="p0x7" fmla="*/ 1492 w 1532"/>
              <a:gd name="p0y7" fmla="*/ 775 h 775"/>
              <a:gd name="p0x8" fmla="*/ 1442 w 1532"/>
              <a:gd name="p0y8" fmla="*/ 775 h 775"/>
              <a:gd name="p0x9" fmla="*/ 90 w 1532"/>
              <a:gd name="p0y9" fmla="*/ 775 h 775"/>
              <a:gd name="p0x10" fmla="*/ 40 w 1532"/>
              <a:gd name="p0y10" fmla="*/ 775 h 775"/>
              <a:gd name="p0x11" fmla="*/ 0 w 1532"/>
              <a:gd name="p0y11" fmla="*/ 735 h 775"/>
              <a:gd name="p0x12" fmla="*/ 0 w 1532"/>
              <a:gd name="p0y12" fmla="*/ 685 h 775"/>
              <a:gd name="p0x13" fmla="*/ 0 w 1532"/>
              <a:gd name="p0y13" fmla="*/ 90 h 775"/>
              <a:gd name="p0x14" fmla="*/ 0 w 1532"/>
              <a:gd name="p0y14" fmla="*/ 40 h 775"/>
              <a:gd name="p0x15" fmla="*/ 40 w 1532"/>
              <a:gd name="p0y15" fmla="*/ 0 h 775"/>
              <a:gd name="p0x16" fmla="*/ 90 w 1532"/>
              <a:gd name="p0y16" fmla="*/ 0 h 7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>
            <p:custDataLst>
              <p:tags r:id="rId105"/>
            </p:custDataLst>
          </p:nvPr>
        </p:nvSpPr>
        <p:spPr>
          <a:xfrm>
            <a:off x="8605762" y="3108570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管理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任意多边形 82"/>
          <p:cNvSpPr/>
          <p:nvPr>
            <p:custDataLst>
              <p:tags r:id="rId106"/>
            </p:custDataLst>
          </p:nvPr>
        </p:nvSpPr>
        <p:spPr>
          <a:xfrm>
            <a:off x="9387205" y="2976245"/>
            <a:ext cx="973455" cy="492760"/>
          </a:xfrm>
          <a:custGeom>
            <a:avLst/>
            <a:gdLst>
              <a:gd name="sw" fmla="*/ 1 w 1533"/>
              <a:gd name="sh" fmla="*/ 1 h 775"/>
              <a:gd name="mins" fmla="min sw sh"/>
              <a:gd name="dsw" fmla="+- 0 sw mins"/>
              <a:gd name="dsh" fmla="+- 0 sh mins"/>
              <a:gd name="p0x0" fmla="*/ 90 w 1533"/>
              <a:gd name="p0y0" fmla="*/ 0 h 775"/>
              <a:gd name="p0x1" fmla="*/ 1443 w 1533"/>
              <a:gd name="p0y1" fmla="*/ 0 h 775"/>
              <a:gd name="p0x2" fmla="*/ 1492 w 1533"/>
              <a:gd name="p0y2" fmla="*/ 0 h 775"/>
              <a:gd name="p0x3" fmla="*/ 1533 w 1533"/>
              <a:gd name="p0y3" fmla="*/ 40 h 775"/>
              <a:gd name="p0x4" fmla="*/ 1533 w 1533"/>
              <a:gd name="p0y4" fmla="*/ 90 h 775"/>
              <a:gd name="p0x5" fmla="*/ 1533 w 1533"/>
              <a:gd name="p0y5" fmla="*/ 685 h 775"/>
              <a:gd name="p0x6" fmla="*/ 1533 w 1533"/>
              <a:gd name="p0y6" fmla="*/ 735 h 775"/>
              <a:gd name="p0x7" fmla="*/ 1492 w 1533"/>
              <a:gd name="p0y7" fmla="*/ 775 h 775"/>
              <a:gd name="p0x8" fmla="*/ 1443 w 1533"/>
              <a:gd name="p0y8" fmla="*/ 775 h 775"/>
              <a:gd name="p0x9" fmla="*/ 90 w 1533"/>
              <a:gd name="p0y9" fmla="*/ 775 h 775"/>
              <a:gd name="p0x10" fmla="*/ 40 w 1533"/>
              <a:gd name="p0y10" fmla="*/ 775 h 775"/>
              <a:gd name="p0x11" fmla="*/ 0 w 1533"/>
              <a:gd name="p0y11" fmla="*/ 735 h 775"/>
              <a:gd name="p0x12" fmla="*/ 0 w 1533"/>
              <a:gd name="p0y12" fmla="*/ 685 h 775"/>
              <a:gd name="p0x13" fmla="*/ 0 w 1533"/>
              <a:gd name="p0y13" fmla="*/ 90 h 775"/>
              <a:gd name="p0x14" fmla="*/ 0 w 1533"/>
              <a:gd name="p0y14" fmla="*/ 40 h 775"/>
              <a:gd name="p0x15" fmla="*/ 40 w 1533"/>
              <a:gd name="p0y15" fmla="*/ 0 h 775"/>
              <a:gd name="p0x16" fmla="*/ 90 w 1533"/>
              <a:gd name="p0y16" fmla="*/ 0 h 7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>
            <p:custDataLst>
              <p:tags r:id="rId107"/>
            </p:custDataLst>
          </p:nvPr>
        </p:nvSpPr>
        <p:spPr>
          <a:xfrm>
            <a:off x="9617269" y="3108570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技术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5" name="任意多边形 84"/>
          <p:cNvSpPr/>
          <p:nvPr>
            <p:custDataLst>
              <p:tags r:id="rId108"/>
            </p:custDataLst>
          </p:nvPr>
        </p:nvSpPr>
        <p:spPr>
          <a:xfrm>
            <a:off x="10398760" y="2976245"/>
            <a:ext cx="973455" cy="492760"/>
          </a:xfrm>
          <a:custGeom>
            <a:avLst/>
            <a:gdLst>
              <a:gd name="sw" fmla="*/ 1 w 1533"/>
              <a:gd name="sh" fmla="*/ 1 h 775"/>
              <a:gd name="mins" fmla="min sw sh"/>
              <a:gd name="dsw" fmla="+- 0 sw mins"/>
              <a:gd name="dsh" fmla="+- 0 sh mins"/>
              <a:gd name="p0x0" fmla="*/ 90 w 1533"/>
              <a:gd name="p0y0" fmla="*/ 0 h 775"/>
              <a:gd name="p0x1" fmla="*/ 1443 w 1533"/>
              <a:gd name="p0y1" fmla="*/ 0 h 775"/>
              <a:gd name="p0x2" fmla="*/ 1492 w 1533"/>
              <a:gd name="p0y2" fmla="*/ 0 h 775"/>
              <a:gd name="p0x3" fmla="*/ 1533 w 1533"/>
              <a:gd name="p0y3" fmla="*/ 40 h 775"/>
              <a:gd name="p0x4" fmla="*/ 1533 w 1533"/>
              <a:gd name="p0y4" fmla="*/ 90 h 775"/>
              <a:gd name="p0x5" fmla="*/ 1533 w 1533"/>
              <a:gd name="p0y5" fmla="*/ 685 h 775"/>
              <a:gd name="p0x6" fmla="*/ 1533 w 1533"/>
              <a:gd name="p0y6" fmla="*/ 735 h 775"/>
              <a:gd name="p0x7" fmla="*/ 1492 w 1533"/>
              <a:gd name="p0y7" fmla="*/ 775 h 775"/>
              <a:gd name="p0x8" fmla="*/ 1443 w 1533"/>
              <a:gd name="p0y8" fmla="*/ 775 h 775"/>
              <a:gd name="p0x9" fmla="*/ 90 w 1533"/>
              <a:gd name="p0y9" fmla="*/ 775 h 775"/>
              <a:gd name="p0x10" fmla="*/ 40 w 1533"/>
              <a:gd name="p0y10" fmla="*/ 775 h 775"/>
              <a:gd name="p0x11" fmla="*/ 0 w 1533"/>
              <a:gd name="p0y11" fmla="*/ 735 h 775"/>
              <a:gd name="p0x12" fmla="*/ 0 w 1533"/>
              <a:gd name="p0y12" fmla="*/ 685 h 775"/>
              <a:gd name="p0x13" fmla="*/ 0 w 1533"/>
              <a:gd name="p0y13" fmla="*/ 90 h 775"/>
              <a:gd name="p0x14" fmla="*/ 0 w 1533"/>
              <a:gd name="p0y14" fmla="*/ 40 h 775"/>
              <a:gd name="p0x15" fmla="*/ 40 w 1533"/>
              <a:gd name="p0y15" fmla="*/ 0 h 775"/>
              <a:gd name="p0x16" fmla="*/ 90 w 1533"/>
              <a:gd name="p0y16" fmla="*/ 0 h 7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6" name="文本框 85"/>
          <p:cNvSpPr txBox="1"/>
          <p:nvPr>
            <p:custDataLst>
              <p:tags r:id="rId109"/>
            </p:custDataLst>
          </p:nvPr>
        </p:nvSpPr>
        <p:spPr>
          <a:xfrm>
            <a:off x="10628852" y="3108570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销售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任意多边形 86"/>
          <p:cNvSpPr/>
          <p:nvPr>
            <p:custDataLst>
              <p:tags r:id="rId110"/>
            </p:custDataLst>
          </p:nvPr>
        </p:nvSpPr>
        <p:spPr>
          <a:xfrm>
            <a:off x="8375650" y="3507105"/>
            <a:ext cx="973455" cy="492760"/>
          </a:xfrm>
          <a:custGeom>
            <a:avLst/>
            <a:gdLst>
              <a:gd name="sw" fmla="*/ 1 w 1532"/>
              <a:gd name="sh" fmla="*/ 1 h 775"/>
              <a:gd name="mins" fmla="min sw sh"/>
              <a:gd name="dsw" fmla="+- 0 sw mins"/>
              <a:gd name="dsh" fmla="+- 0 sh mins"/>
              <a:gd name="p0x0" fmla="*/ 90 w 1532"/>
              <a:gd name="p0y0" fmla="*/ 0 h 775"/>
              <a:gd name="p0x1" fmla="*/ 1442 w 1532"/>
              <a:gd name="p0y1" fmla="*/ 0 h 775"/>
              <a:gd name="p0x2" fmla="*/ 1492 w 1532"/>
              <a:gd name="p0y2" fmla="*/ 0 h 775"/>
              <a:gd name="p0x3" fmla="*/ 1532 w 1532"/>
              <a:gd name="p0y3" fmla="*/ 40 h 775"/>
              <a:gd name="p0x4" fmla="*/ 1532 w 1532"/>
              <a:gd name="p0y4" fmla="*/ 90 h 775"/>
              <a:gd name="p0x5" fmla="*/ 1532 w 1532"/>
              <a:gd name="p0y5" fmla="*/ 685 h 775"/>
              <a:gd name="p0x6" fmla="*/ 1532 w 1532"/>
              <a:gd name="p0y6" fmla="*/ 735 h 775"/>
              <a:gd name="p0x7" fmla="*/ 1492 w 1532"/>
              <a:gd name="p0y7" fmla="*/ 775 h 775"/>
              <a:gd name="p0x8" fmla="*/ 1442 w 1532"/>
              <a:gd name="p0y8" fmla="*/ 775 h 775"/>
              <a:gd name="p0x9" fmla="*/ 90 w 1532"/>
              <a:gd name="p0y9" fmla="*/ 775 h 775"/>
              <a:gd name="p0x10" fmla="*/ 40 w 1532"/>
              <a:gd name="p0y10" fmla="*/ 775 h 775"/>
              <a:gd name="p0x11" fmla="*/ 0 w 1532"/>
              <a:gd name="p0y11" fmla="*/ 735 h 775"/>
              <a:gd name="p0x12" fmla="*/ 0 w 1532"/>
              <a:gd name="p0y12" fmla="*/ 685 h 775"/>
              <a:gd name="p0x13" fmla="*/ 0 w 1532"/>
              <a:gd name="p0y13" fmla="*/ 90 h 775"/>
              <a:gd name="p0x14" fmla="*/ 0 w 1532"/>
              <a:gd name="p0y14" fmla="*/ 40 h 775"/>
              <a:gd name="p0x15" fmla="*/ 40 w 1532"/>
              <a:gd name="p0y15" fmla="*/ 0 h 775"/>
              <a:gd name="p0x16" fmla="*/ 90 w 1532"/>
              <a:gd name="p0y16" fmla="*/ 0 h 7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8" name="文本框 87"/>
          <p:cNvSpPr txBox="1"/>
          <p:nvPr>
            <p:custDataLst>
              <p:tags r:id="rId111"/>
            </p:custDataLst>
          </p:nvPr>
        </p:nvSpPr>
        <p:spPr>
          <a:xfrm>
            <a:off x="8584473" y="3639369"/>
            <a:ext cx="556917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45</a:t>
            </a:r>
            <a:r>
              <a:rPr lang="zh-CN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endParaRPr lang="zh-CN"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9" name="任意多边形 88"/>
          <p:cNvSpPr/>
          <p:nvPr>
            <p:custDataLst>
              <p:tags r:id="rId112"/>
            </p:custDataLst>
          </p:nvPr>
        </p:nvSpPr>
        <p:spPr>
          <a:xfrm>
            <a:off x="9387205" y="3507105"/>
            <a:ext cx="973455" cy="492760"/>
          </a:xfrm>
          <a:custGeom>
            <a:avLst/>
            <a:gdLst>
              <a:gd name="sw" fmla="*/ 1 w 1533"/>
              <a:gd name="sh" fmla="*/ 1 h 775"/>
              <a:gd name="mins" fmla="min sw sh"/>
              <a:gd name="dsw" fmla="+- 0 sw mins"/>
              <a:gd name="dsh" fmla="+- 0 sh mins"/>
              <a:gd name="p0x0" fmla="*/ 90 w 1533"/>
              <a:gd name="p0y0" fmla="*/ 0 h 775"/>
              <a:gd name="p0x1" fmla="*/ 1443 w 1533"/>
              <a:gd name="p0y1" fmla="*/ 0 h 775"/>
              <a:gd name="p0x2" fmla="*/ 1492 w 1533"/>
              <a:gd name="p0y2" fmla="*/ 0 h 775"/>
              <a:gd name="p0x3" fmla="*/ 1533 w 1533"/>
              <a:gd name="p0y3" fmla="*/ 40 h 775"/>
              <a:gd name="p0x4" fmla="*/ 1533 w 1533"/>
              <a:gd name="p0y4" fmla="*/ 90 h 775"/>
              <a:gd name="p0x5" fmla="*/ 1533 w 1533"/>
              <a:gd name="p0y5" fmla="*/ 685 h 775"/>
              <a:gd name="p0x6" fmla="*/ 1533 w 1533"/>
              <a:gd name="p0y6" fmla="*/ 735 h 775"/>
              <a:gd name="p0x7" fmla="*/ 1492 w 1533"/>
              <a:gd name="p0y7" fmla="*/ 775 h 775"/>
              <a:gd name="p0x8" fmla="*/ 1443 w 1533"/>
              <a:gd name="p0y8" fmla="*/ 775 h 775"/>
              <a:gd name="p0x9" fmla="*/ 90 w 1533"/>
              <a:gd name="p0y9" fmla="*/ 775 h 775"/>
              <a:gd name="p0x10" fmla="*/ 40 w 1533"/>
              <a:gd name="p0y10" fmla="*/ 775 h 775"/>
              <a:gd name="p0x11" fmla="*/ 0 w 1533"/>
              <a:gd name="p0y11" fmla="*/ 735 h 775"/>
              <a:gd name="p0x12" fmla="*/ 0 w 1533"/>
              <a:gd name="p0y12" fmla="*/ 685 h 775"/>
              <a:gd name="p0x13" fmla="*/ 0 w 1533"/>
              <a:gd name="p0y13" fmla="*/ 90 h 775"/>
              <a:gd name="p0x14" fmla="*/ 0 w 1533"/>
              <a:gd name="p0y14" fmla="*/ 40 h 775"/>
              <a:gd name="p0x15" fmla="*/ 40 w 1533"/>
              <a:gd name="p0y15" fmla="*/ 0 h 775"/>
              <a:gd name="p0x16" fmla="*/ 90 w 1533"/>
              <a:gd name="p0y16" fmla="*/ 0 h 7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0" name="文本框 89"/>
          <p:cNvSpPr txBox="1"/>
          <p:nvPr>
            <p:custDataLst>
              <p:tags r:id="rId113"/>
            </p:custDataLst>
          </p:nvPr>
        </p:nvSpPr>
        <p:spPr>
          <a:xfrm>
            <a:off x="9596056" y="3639369"/>
            <a:ext cx="556917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62</a:t>
            </a:r>
            <a:r>
              <a:rPr lang="zh-CN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endParaRPr lang="zh-CN"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1" name="任意多边形 90"/>
          <p:cNvSpPr/>
          <p:nvPr>
            <p:custDataLst>
              <p:tags r:id="rId114"/>
            </p:custDataLst>
          </p:nvPr>
        </p:nvSpPr>
        <p:spPr>
          <a:xfrm>
            <a:off x="10398760" y="3507105"/>
            <a:ext cx="973455" cy="492760"/>
          </a:xfrm>
          <a:custGeom>
            <a:avLst/>
            <a:gdLst>
              <a:gd name="sw" fmla="*/ 1 w 1533"/>
              <a:gd name="sh" fmla="*/ 1 h 775"/>
              <a:gd name="mins" fmla="min sw sh"/>
              <a:gd name="dsw" fmla="+- 0 sw mins"/>
              <a:gd name="dsh" fmla="+- 0 sh mins"/>
              <a:gd name="p0x0" fmla="*/ 90 w 1533"/>
              <a:gd name="p0y0" fmla="*/ 0 h 775"/>
              <a:gd name="p0x1" fmla="*/ 1443 w 1533"/>
              <a:gd name="p0y1" fmla="*/ 0 h 775"/>
              <a:gd name="p0x2" fmla="*/ 1492 w 1533"/>
              <a:gd name="p0y2" fmla="*/ 0 h 775"/>
              <a:gd name="p0x3" fmla="*/ 1533 w 1533"/>
              <a:gd name="p0y3" fmla="*/ 40 h 775"/>
              <a:gd name="p0x4" fmla="*/ 1533 w 1533"/>
              <a:gd name="p0y4" fmla="*/ 90 h 775"/>
              <a:gd name="p0x5" fmla="*/ 1533 w 1533"/>
              <a:gd name="p0y5" fmla="*/ 685 h 775"/>
              <a:gd name="p0x6" fmla="*/ 1533 w 1533"/>
              <a:gd name="p0y6" fmla="*/ 735 h 775"/>
              <a:gd name="p0x7" fmla="*/ 1492 w 1533"/>
              <a:gd name="p0y7" fmla="*/ 775 h 775"/>
              <a:gd name="p0x8" fmla="*/ 1443 w 1533"/>
              <a:gd name="p0y8" fmla="*/ 775 h 775"/>
              <a:gd name="p0x9" fmla="*/ 90 w 1533"/>
              <a:gd name="p0y9" fmla="*/ 775 h 775"/>
              <a:gd name="p0x10" fmla="*/ 40 w 1533"/>
              <a:gd name="p0y10" fmla="*/ 775 h 775"/>
              <a:gd name="p0x11" fmla="*/ 0 w 1533"/>
              <a:gd name="p0y11" fmla="*/ 735 h 775"/>
              <a:gd name="p0x12" fmla="*/ 0 w 1533"/>
              <a:gd name="p0y12" fmla="*/ 685 h 775"/>
              <a:gd name="p0x13" fmla="*/ 0 w 1533"/>
              <a:gd name="p0y13" fmla="*/ 90 h 775"/>
              <a:gd name="p0x14" fmla="*/ 0 w 1533"/>
              <a:gd name="p0y14" fmla="*/ 40 h 775"/>
              <a:gd name="p0x15" fmla="*/ 40 w 1533"/>
              <a:gd name="p0y15" fmla="*/ 0 h 775"/>
              <a:gd name="p0x16" fmla="*/ 90 w 1533"/>
              <a:gd name="p0y16" fmla="*/ 0 h 7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>
            <p:custDataLst>
              <p:tags r:id="rId115"/>
            </p:custDataLst>
          </p:nvPr>
        </p:nvSpPr>
        <p:spPr>
          <a:xfrm>
            <a:off x="10607640" y="3639369"/>
            <a:ext cx="556917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38</a:t>
            </a:r>
            <a:r>
              <a:rPr lang="zh-CN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endParaRPr lang="zh-CN"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3" name="任意多边形 92"/>
          <p:cNvSpPr/>
          <p:nvPr>
            <p:custDataLst>
              <p:tags r:id="rId116"/>
            </p:custDataLst>
          </p:nvPr>
        </p:nvSpPr>
        <p:spPr>
          <a:xfrm>
            <a:off x="8375650" y="4037965"/>
            <a:ext cx="973455" cy="492760"/>
          </a:xfrm>
          <a:custGeom>
            <a:avLst/>
            <a:gdLst>
              <a:gd name="sw" fmla="*/ 1 w 1532"/>
              <a:gd name="sh" fmla="*/ 1 h 775"/>
              <a:gd name="mins" fmla="min sw sh"/>
              <a:gd name="dsw" fmla="+- 0 sw mins"/>
              <a:gd name="dsh" fmla="+- 0 sh mins"/>
              <a:gd name="p0x0" fmla="*/ 90 w 1532"/>
              <a:gd name="p0y0" fmla="*/ 0 h 775"/>
              <a:gd name="p0x1" fmla="*/ 1442 w 1532"/>
              <a:gd name="p0y1" fmla="*/ 0 h 775"/>
              <a:gd name="p0x2" fmla="*/ 1492 w 1532"/>
              <a:gd name="p0y2" fmla="*/ 0 h 775"/>
              <a:gd name="p0x3" fmla="*/ 1532 w 1532"/>
              <a:gd name="p0y3" fmla="*/ 40 h 775"/>
              <a:gd name="p0x4" fmla="*/ 1532 w 1532"/>
              <a:gd name="p0y4" fmla="*/ 90 h 775"/>
              <a:gd name="p0x5" fmla="*/ 1532 w 1532"/>
              <a:gd name="p0y5" fmla="*/ 685 h 775"/>
              <a:gd name="p0x6" fmla="*/ 1532 w 1532"/>
              <a:gd name="p0y6" fmla="*/ 735 h 775"/>
              <a:gd name="p0x7" fmla="*/ 1492 w 1532"/>
              <a:gd name="p0y7" fmla="*/ 775 h 775"/>
              <a:gd name="p0x8" fmla="*/ 1442 w 1532"/>
              <a:gd name="p0y8" fmla="*/ 775 h 775"/>
              <a:gd name="p0x9" fmla="*/ 90 w 1532"/>
              <a:gd name="p0y9" fmla="*/ 775 h 775"/>
              <a:gd name="p0x10" fmla="*/ 40 w 1532"/>
              <a:gd name="p0y10" fmla="*/ 775 h 775"/>
              <a:gd name="p0x11" fmla="*/ 0 w 1532"/>
              <a:gd name="p0y11" fmla="*/ 735 h 775"/>
              <a:gd name="p0x12" fmla="*/ 0 w 1532"/>
              <a:gd name="p0y12" fmla="*/ 685 h 775"/>
              <a:gd name="p0x13" fmla="*/ 0 w 1532"/>
              <a:gd name="p0y13" fmla="*/ 90 h 775"/>
              <a:gd name="p0x14" fmla="*/ 0 w 1532"/>
              <a:gd name="p0y14" fmla="*/ 40 h 775"/>
              <a:gd name="p0x15" fmla="*/ 40 w 1532"/>
              <a:gd name="p0y15" fmla="*/ 0 h 775"/>
              <a:gd name="p0x16" fmla="*/ 90 w 1532"/>
              <a:gd name="p0y16" fmla="*/ 0 h 7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4" name="文本框 93"/>
          <p:cNvSpPr txBox="1"/>
          <p:nvPr>
            <p:custDataLst>
              <p:tags r:id="rId117"/>
            </p:custDataLst>
          </p:nvPr>
        </p:nvSpPr>
        <p:spPr>
          <a:xfrm>
            <a:off x="8584473" y="4170159"/>
            <a:ext cx="556917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52</a:t>
            </a:r>
            <a:r>
              <a:rPr lang="zh-CN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endParaRPr lang="zh-CN"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5" name="任意多边形 94"/>
          <p:cNvSpPr/>
          <p:nvPr>
            <p:custDataLst>
              <p:tags r:id="rId118"/>
            </p:custDataLst>
          </p:nvPr>
        </p:nvSpPr>
        <p:spPr>
          <a:xfrm>
            <a:off x="9387205" y="4037965"/>
            <a:ext cx="973455" cy="492760"/>
          </a:xfrm>
          <a:custGeom>
            <a:avLst/>
            <a:gdLst>
              <a:gd name="sw" fmla="*/ 1 w 1533"/>
              <a:gd name="sh" fmla="*/ 1 h 775"/>
              <a:gd name="mins" fmla="min sw sh"/>
              <a:gd name="dsw" fmla="+- 0 sw mins"/>
              <a:gd name="dsh" fmla="+- 0 sh mins"/>
              <a:gd name="p0x0" fmla="*/ 90 w 1533"/>
              <a:gd name="p0y0" fmla="*/ 0 h 775"/>
              <a:gd name="p0x1" fmla="*/ 1443 w 1533"/>
              <a:gd name="p0y1" fmla="*/ 0 h 775"/>
              <a:gd name="p0x2" fmla="*/ 1492 w 1533"/>
              <a:gd name="p0y2" fmla="*/ 0 h 775"/>
              <a:gd name="p0x3" fmla="*/ 1533 w 1533"/>
              <a:gd name="p0y3" fmla="*/ 40 h 775"/>
              <a:gd name="p0x4" fmla="*/ 1533 w 1533"/>
              <a:gd name="p0y4" fmla="*/ 90 h 775"/>
              <a:gd name="p0x5" fmla="*/ 1533 w 1533"/>
              <a:gd name="p0y5" fmla="*/ 685 h 775"/>
              <a:gd name="p0x6" fmla="*/ 1533 w 1533"/>
              <a:gd name="p0y6" fmla="*/ 735 h 775"/>
              <a:gd name="p0x7" fmla="*/ 1492 w 1533"/>
              <a:gd name="p0y7" fmla="*/ 775 h 775"/>
              <a:gd name="p0x8" fmla="*/ 1443 w 1533"/>
              <a:gd name="p0y8" fmla="*/ 775 h 775"/>
              <a:gd name="p0x9" fmla="*/ 90 w 1533"/>
              <a:gd name="p0y9" fmla="*/ 775 h 775"/>
              <a:gd name="p0x10" fmla="*/ 40 w 1533"/>
              <a:gd name="p0y10" fmla="*/ 775 h 775"/>
              <a:gd name="p0x11" fmla="*/ 0 w 1533"/>
              <a:gd name="p0y11" fmla="*/ 735 h 775"/>
              <a:gd name="p0x12" fmla="*/ 0 w 1533"/>
              <a:gd name="p0y12" fmla="*/ 685 h 775"/>
              <a:gd name="p0x13" fmla="*/ 0 w 1533"/>
              <a:gd name="p0y13" fmla="*/ 90 h 775"/>
              <a:gd name="p0x14" fmla="*/ 0 w 1533"/>
              <a:gd name="p0y14" fmla="*/ 40 h 775"/>
              <a:gd name="p0x15" fmla="*/ 40 w 1533"/>
              <a:gd name="p0y15" fmla="*/ 0 h 775"/>
              <a:gd name="p0x16" fmla="*/ 90 w 1533"/>
              <a:gd name="p0y16" fmla="*/ 0 h 7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6" name="文本框 95"/>
          <p:cNvSpPr txBox="1"/>
          <p:nvPr>
            <p:custDataLst>
              <p:tags r:id="rId119"/>
            </p:custDataLst>
          </p:nvPr>
        </p:nvSpPr>
        <p:spPr>
          <a:xfrm>
            <a:off x="9596056" y="4170159"/>
            <a:ext cx="556917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71</a:t>
            </a:r>
            <a:r>
              <a:rPr lang="zh-CN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endParaRPr lang="zh-CN"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7" name="任意多边形 96"/>
          <p:cNvSpPr/>
          <p:nvPr>
            <p:custDataLst>
              <p:tags r:id="rId120"/>
            </p:custDataLst>
          </p:nvPr>
        </p:nvSpPr>
        <p:spPr>
          <a:xfrm>
            <a:off x="10398760" y="4037965"/>
            <a:ext cx="973455" cy="492760"/>
          </a:xfrm>
          <a:custGeom>
            <a:avLst/>
            <a:gdLst>
              <a:gd name="sw" fmla="*/ 1 w 1533"/>
              <a:gd name="sh" fmla="*/ 1 h 775"/>
              <a:gd name="mins" fmla="min sw sh"/>
              <a:gd name="dsw" fmla="+- 0 sw mins"/>
              <a:gd name="dsh" fmla="+- 0 sh mins"/>
              <a:gd name="p0x0" fmla="*/ 90 w 1533"/>
              <a:gd name="p0y0" fmla="*/ 0 h 775"/>
              <a:gd name="p0x1" fmla="*/ 1443 w 1533"/>
              <a:gd name="p0y1" fmla="*/ 0 h 775"/>
              <a:gd name="p0x2" fmla="*/ 1492 w 1533"/>
              <a:gd name="p0y2" fmla="*/ 0 h 775"/>
              <a:gd name="p0x3" fmla="*/ 1533 w 1533"/>
              <a:gd name="p0y3" fmla="*/ 40 h 775"/>
              <a:gd name="p0x4" fmla="*/ 1533 w 1533"/>
              <a:gd name="p0y4" fmla="*/ 90 h 775"/>
              <a:gd name="p0x5" fmla="*/ 1533 w 1533"/>
              <a:gd name="p0y5" fmla="*/ 685 h 775"/>
              <a:gd name="p0x6" fmla="*/ 1533 w 1533"/>
              <a:gd name="p0y6" fmla="*/ 735 h 775"/>
              <a:gd name="p0x7" fmla="*/ 1492 w 1533"/>
              <a:gd name="p0y7" fmla="*/ 775 h 775"/>
              <a:gd name="p0x8" fmla="*/ 1443 w 1533"/>
              <a:gd name="p0y8" fmla="*/ 775 h 775"/>
              <a:gd name="p0x9" fmla="*/ 90 w 1533"/>
              <a:gd name="p0y9" fmla="*/ 775 h 775"/>
              <a:gd name="p0x10" fmla="*/ 40 w 1533"/>
              <a:gd name="p0y10" fmla="*/ 775 h 775"/>
              <a:gd name="p0x11" fmla="*/ 0 w 1533"/>
              <a:gd name="p0y11" fmla="*/ 735 h 775"/>
              <a:gd name="p0x12" fmla="*/ 0 w 1533"/>
              <a:gd name="p0y12" fmla="*/ 685 h 775"/>
              <a:gd name="p0x13" fmla="*/ 0 w 1533"/>
              <a:gd name="p0y13" fmla="*/ 90 h 775"/>
              <a:gd name="p0x14" fmla="*/ 0 w 1533"/>
              <a:gd name="p0y14" fmla="*/ 40 h 775"/>
              <a:gd name="p0x15" fmla="*/ 40 w 1533"/>
              <a:gd name="p0y15" fmla="*/ 0 h 775"/>
              <a:gd name="p0x16" fmla="*/ 90 w 1533"/>
              <a:gd name="p0y16" fmla="*/ 0 h 7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8" name="文本框 97"/>
          <p:cNvSpPr txBox="1"/>
          <p:nvPr>
            <p:custDataLst>
              <p:tags r:id="rId121"/>
            </p:custDataLst>
          </p:nvPr>
        </p:nvSpPr>
        <p:spPr>
          <a:xfrm>
            <a:off x="10607640" y="4170159"/>
            <a:ext cx="556917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29</a:t>
            </a:r>
            <a:r>
              <a:rPr lang="zh-CN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endParaRPr lang="zh-CN"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9" name="任意多边形 98"/>
          <p:cNvSpPr/>
          <p:nvPr>
            <p:custDataLst>
              <p:tags r:id="rId122"/>
            </p:custDataLst>
          </p:nvPr>
        </p:nvSpPr>
        <p:spPr>
          <a:xfrm>
            <a:off x="8375650" y="4568825"/>
            <a:ext cx="973455" cy="492760"/>
          </a:xfrm>
          <a:custGeom>
            <a:avLst/>
            <a:gdLst>
              <a:gd name="sw" fmla="*/ 1 w 1532"/>
              <a:gd name="sh" fmla="*/ 1 h 775"/>
              <a:gd name="mins" fmla="min sw sh"/>
              <a:gd name="dsw" fmla="+- 0 sw mins"/>
              <a:gd name="dsh" fmla="+- 0 sh mins"/>
              <a:gd name="p0x0" fmla="*/ 90 w 1532"/>
              <a:gd name="p0y0" fmla="*/ 0 h 775"/>
              <a:gd name="p0x1" fmla="*/ 1442 w 1532"/>
              <a:gd name="p0y1" fmla="*/ 0 h 775"/>
              <a:gd name="p0x2" fmla="*/ 1492 w 1532"/>
              <a:gd name="p0y2" fmla="*/ 0 h 775"/>
              <a:gd name="p0x3" fmla="*/ 1532 w 1532"/>
              <a:gd name="p0y3" fmla="*/ 40 h 775"/>
              <a:gd name="p0x4" fmla="*/ 1532 w 1532"/>
              <a:gd name="p0y4" fmla="*/ 90 h 775"/>
              <a:gd name="p0x5" fmla="*/ 1532 w 1532"/>
              <a:gd name="p0y5" fmla="*/ 685 h 775"/>
              <a:gd name="p0x6" fmla="*/ 1532 w 1532"/>
              <a:gd name="p0y6" fmla="*/ 735 h 775"/>
              <a:gd name="p0x7" fmla="*/ 1492 w 1532"/>
              <a:gd name="p0y7" fmla="*/ 775 h 775"/>
              <a:gd name="p0x8" fmla="*/ 1442 w 1532"/>
              <a:gd name="p0y8" fmla="*/ 775 h 775"/>
              <a:gd name="p0x9" fmla="*/ 90 w 1532"/>
              <a:gd name="p0y9" fmla="*/ 775 h 775"/>
              <a:gd name="p0x10" fmla="*/ 40 w 1532"/>
              <a:gd name="p0y10" fmla="*/ 775 h 775"/>
              <a:gd name="p0x11" fmla="*/ 0 w 1532"/>
              <a:gd name="p0y11" fmla="*/ 735 h 775"/>
              <a:gd name="p0x12" fmla="*/ 0 w 1532"/>
              <a:gd name="p0y12" fmla="*/ 685 h 775"/>
              <a:gd name="p0x13" fmla="*/ 0 w 1532"/>
              <a:gd name="p0y13" fmla="*/ 90 h 775"/>
              <a:gd name="p0x14" fmla="*/ 0 w 1532"/>
              <a:gd name="p0y14" fmla="*/ 40 h 775"/>
              <a:gd name="p0x15" fmla="*/ 40 w 1532"/>
              <a:gd name="p0y15" fmla="*/ 0 h 775"/>
              <a:gd name="p0x16" fmla="*/ 90 w 1532"/>
              <a:gd name="p0y16" fmla="*/ 0 h 7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>
            <p:custDataLst>
              <p:tags r:id="rId123"/>
            </p:custDataLst>
          </p:nvPr>
        </p:nvSpPr>
        <p:spPr>
          <a:xfrm>
            <a:off x="8584473" y="4700959"/>
            <a:ext cx="556917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33</a:t>
            </a:r>
            <a:r>
              <a:rPr lang="zh-CN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endParaRPr lang="zh-CN"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1" name="任意多边形 100"/>
          <p:cNvSpPr/>
          <p:nvPr>
            <p:custDataLst>
              <p:tags r:id="rId124"/>
            </p:custDataLst>
          </p:nvPr>
        </p:nvSpPr>
        <p:spPr>
          <a:xfrm>
            <a:off x="9387205" y="4568825"/>
            <a:ext cx="973455" cy="492760"/>
          </a:xfrm>
          <a:custGeom>
            <a:avLst/>
            <a:gdLst>
              <a:gd name="sw" fmla="*/ 1 w 1533"/>
              <a:gd name="sh" fmla="*/ 1 h 775"/>
              <a:gd name="mins" fmla="min sw sh"/>
              <a:gd name="dsw" fmla="+- 0 sw mins"/>
              <a:gd name="dsh" fmla="+- 0 sh mins"/>
              <a:gd name="p0x0" fmla="*/ 90 w 1533"/>
              <a:gd name="p0y0" fmla="*/ 0 h 775"/>
              <a:gd name="p0x1" fmla="*/ 1443 w 1533"/>
              <a:gd name="p0y1" fmla="*/ 0 h 775"/>
              <a:gd name="p0x2" fmla="*/ 1492 w 1533"/>
              <a:gd name="p0y2" fmla="*/ 0 h 775"/>
              <a:gd name="p0x3" fmla="*/ 1533 w 1533"/>
              <a:gd name="p0y3" fmla="*/ 40 h 775"/>
              <a:gd name="p0x4" fmla="*/ 1533 w 1533"/>
              <a:gd name="p0y4" fmla="*/ 90 h 775"/>
              <a:gd name="p0x5" fmla="*/ 1533 w 1533"/>
              <a:gd name="p0y5" fmla="*/ 685 h 775"/>
              <a:gd name="p0x6" fmla="*/ 1533 w 1533"/>
              <a:gd name="p0y6" fmla="*/ 735 h 775"/>
              <a:gd name="p0x7" fmla="*/ 1492 w 1533"/>
              <a:gd name="p0y7" fmla="*/ 775 h 775"/>
              <a:gd name="p0x8" fmla="*/ 1443 w 1533"/>
              <a:gd name="p0y8" fmla="*/ 775 h 775"/>
              <a:gd name="p0x9" fmla="*/ 90 w 1533"/>
              <a:gd name="p0y9" fmla="*/ 775 h 775"/>
              <a:gd name="p0x10" fmla="*/ 40 w 1533"/>
              <a:gd name="p0y10" fmla="*/ 775 h 775"/>
              <a:gd name="p0x11" fmla="*/ 0 w 1533"/>
              <a:gd name="p0y11" fmla="*/ 735 h 775"/>
              <a:gd name="p0x12" fmla="*/ 0 w 1533"/>
              <a:gd name="p0y12" fmla="*/ 685 h 775"/>
              <a:gd name="p0x13" fmla="*/ 0 w 1533"/>
              <a:gd name="p0y13" fmla="*/ 90 h 775"/>
              <a:gd name="p0x14" fmla="*/ 0 w 1533"/>
              <a:gd name="p0y14" fmla="*/ 40 h 775"/>
              <a:gd name="p0x15" fmla="*/ 40 w 1533"/>
              <a:gd name="p0y15" fmla="*/ 0 h 775"/>
              <a:gd name="p0x16" fmla="*/ 90 w 1533"/>
              <a:gd name="p0y16" fmla="*/ 0 h 7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2" name="文本框 101"/>
          <p:cNvSpPr txBox="1"/>
          <p:nvPr>
            <p:custDataLst>
              <p:tags r:id="rId125"/>
            </p:custDataLst>
          </p:nvPr>
        </p:nvSpPr>
        <p:spPr>
          <a:xfrm>
            <a:off x="9596056" y="4700959"/>
            <a:ext cx="556917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48</a:t>
            </a:r>
            <a:r>
              <a:rPr lang="zh-CN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endParaRPr lang="zh-CN"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3" name="任意多边形 102"/>
          <p:cNvSpPr/>
          <p:nvPr>
            <p:custDataLst>
              <p:tags r:id="rId126"/>
            </p:custDataLst>
          </p:nvPr>
        </p:nvSpPr>
        <p:spPr>
          <a:xfrm>
            <a:off x="10398760" y="4568825"/>
            <a:ext cx="973455" cy="492760"/>
          </a:xfrm>
          <a:custGeom>
            <a:avLst/>
            <a:gdLst>
              <a:gd name="sw" fmla="*/ 1 w 1533"/>
              <a:gd name="sh" fmla="*/ 1 h 775"/>
              <a:gd name="mins" fmla="min sw sh"/>
              <a:gd name="dsw" fmla="+- 0 sw mins"/>
              <a:gd name="dsh" fmla="+- 0 sh mins"/>
              <a:gd name="p0x0" fmla="*/ 90 w 1533"/>
              <a:gd name="p0y0" fmla="*/ 0 h 775"/>
              <a:gd name="p0x1" fmla="*/ 1443 w 1533"/>
              <a:gd name="p0y1" fmla="*/ 0 h 775"/>
              <a:gd name="p0x2" fmla="*/ 1492 w 1533"/>
              <a:gd name="p0y2" fmla="*/ 0 h 775"/>
              <a:gd name="p0x3" fmla="*/ 1533 w 1533"/>
              <a:gd name="p0y3" fmla="*/ 40 h 775"/>
              <a:gd name="p0x4" fmla="*/ 1533 w 1533"/>
              <a:gd name="p0y4" fmla="*/ 90 h 775"/>
              <a:gd name="p0x5" fmla="*/ 1533 w 1533"/>
              <a:gd name="p0y5" fmla="*/ 685 h 775"/>
              <a:gd name="p0x6" fmla="*/ 1533 w 1533"/>
              <a:gd name="p0y6" fmla="*/ 735 h 775"/>
              <a:gd name="p0x7" fmla="*/ 1492 w 1533"/>
              <a:gd name="p0y7" fmla="*/ 775 h 775"/>
              <a:gd name="p0x8" fmla="*/ 1443 w 1533"/>
              <a:gd name="p0y8" fmla="*/ 775 h 775"/>
              <a:gd name="p0x9" fmla="*/ 90 w 1533"/>
              <a:gd name="p0y9" fmla="*/ 775 h 775"/>
              <a:gd name="p0x10" fmla="*/ 40 w 1533"/>
              <a:gd name="p0y10" fmla="*/ 775 h 775"/>
              <a:gd name="p0x11" fmla="*/ 0 w 1533"/>
              <a:gd name="p0y11" fmla="*/ 735 h 775"/>
              <a:gd name="p0x12" fmla="*/ 0 w 1533"/>
              <a:gd name="p0y12" fmla="*/ 685 h 775"/>
              <a:gd name="p0x13" fmla="*/ 0 w 1533"/>
              <a:gd name="p0y13" fmla="*/ 90 h 775"/>
              <a:gd name="p0x14" fmla="*/ 0 w 1533"/>
              <a:gd name="p0y14" fmla="*/ 40 h 775"/>
              <a:gd name="p0x15" fmla="*/ 40 w 1533"/>
              <a:gd name="p0y15" fmla="*/ 0 h 775"/>
              <a:gd name="p0x16" fmla="*/ 90 w 1533"/>
              <a:gd name="p0y16" fmla="*/ 0 h 7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>
            <p:custDataLst>
              <p:tags r:id="rId127"/>
            </p:custDataLst>
          </p:nvPr>
        </p:nvSpPr>
        <p:spPr>
          <a:xfrm>
            <a:off x="10607640" y="4700959"/>
            <a:ext cx="556917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55</a:t>
            </a:r>
            <a:r>
              <a:rPr lang="zh-CN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endParaRPr lang="zh-CN"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5" name="任意多边形 104"/>
          <p:cNvSpPr/>
          <p:nvPr>
            <p:custDataLst>
              <p:tags r:id="rId128"/>
            </p:custDataLst>
          </p:nvPr>
        </p:nvSpPr>
        <p:spPr>
          <a:xfrm>
            <a:off x="7337425" y="5185410"/>
            <a:ext cx="4083050" cy="276225"/>
          </a:xfrm>
          <a:custGeom>
            <a:avLst/>
            <a:gdLst>
              <a:gd name="sw" fmla="*/ 1 w 6429"/>
              <a:gd name="sh" fmla="*/ 1 h 435"/>
              <a:gd name="mins" fmla="min sw sh"/>
              <a:gd name="dsw" fmla="+- 0 sw mins"/>
              <a:gd name="dsh" fmla="+- 0 sh mins"/>
              <a:gd name="p0x0" fmla="*/ 90 w 6429"/>
              <a:gd name="p0y0" fmla="*/ 0 h 435"/>
              <a:gd name="p0x1" fmla="*/ 6339 w 6429"/>
              <a:gd name="p0y1" fmla="*/ 0 h 435"/>
              <a:gd name="p0x2" fmla="*/ 6388 w 6429"/>
              <a:gd name="p0y2" fmla="*/ 0 h 435"/>
              <a:gd name="p0x3" fmla="*/ 6429 w 6429"/>
              <a:gd name="p0y3" fmla="*/ 40 h 435"/>
              <a:gd name="p0x4" fmla="*/ 6429 w 6429"/>
              <a:gd name="p0y4" fmla="*/ 90 h 435"/>
              <a:gd name="p0x5" fmla="*/ 6429 w 6429"/>
              <a:gd name="p0y5" fmla="*/ 345 h 435"/>
              <a:gd name="p0x6" fmla="*/ 6429 w 6429"/>
              <a:gd name="p0y6" fmla="*/ 394 h 435"/>
              <a:gd name="p0x7" fmla="*/ 6388 w 6429"/>
              <a:gd name="p0y7" fmla="*/ 435 h 435"/>
              <a:gd name="p0x8" fmla="*/ 6339 w 6429"/>
              <a:gd name="p0y8" fmla="*/ 435 h 435"/>
              <a:gd name="p0x9" fmla="*/ 90 w 6429"/>
              <a:gd name="p0y9" fmla="*/ 435 h 435"/>
              <a:gd name="p0x10" fmla="*/ 40 w 6429"/>
              <a:gd name="p0y10" fmla="*/ 435 h 435"/>
              <a:gd name="p0x11" fmla="*/ 0 w 6429"/>
              <a:gd name="p0y11" fmla="*/ 394 h 435"/>
              <a:gd name="p0x12" fmla="*/ 0 w 6429"/>
              <a:gd name="p0y12" fmla="*/ 345 h 435"/>
              <a:gd name="p0x13" fmla="*/ 0 w 6429"/>
              <a:gd name="p0y13" fmla="*/ 90 h 435"/>
              <a:gd name="p0x14" fmla="*/ 0 w 6429"/>
              <a:gd name="p0y14" fmla="*/ 40 h 435"/>
              <a:gd name="p0x15" fmla="*/ 40 w 6429"/>
              <a:gd name="p0y15" fmla="*/ 0 h 435"/>
              <a:gd name="p0x16" fmla="*/ 90 w 6429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6" name="文本框 105"/>
          <p:cNvSpPr txBox="1"/>
          <p:nvPr>
            <p:custDataLst>
              <p:tags r:id="rId129"/>
            </p:custDataLst>
          </p:nvPr>
        </p:nvSpPr>
        <p:spPr>
          <a:xfrm>
            <a:off x="8617220" y="5223567"/>
            <a:ext cx="1676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值：年度费用（求和）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7" name="任意多边形 106"/>
          <p:cNvSpPr/>
          <p:nvPr>
            <p:custDataLst>
              <p:tags r:id="rId130"/>
            </p:custDataLst>
          </p:nvPr>
        </p:nvSpPr>
        <p:spPr>
          <a:xfrm>
            <a:off x="5889625" y="5575935"/>
            <a:ext cx="5530850" cy="700405"/>
          </a:xfrm>
          <a:custGeom>
            <a:avLst/>
            <a:gdLst>
              <a:gd name="sw" fmla="*/ 1 w 8709"/>
              <a:gd name="sh" fmla="*/ 1 h 1103"/>
              <a:gd name="mins" fmla="min sw sh"/>
              <a:gd name="dsw" fmla="+- 0 sw mins"/>
              <a:gd name="dsh" fmla="+- 0 sh mins"/>
              <a:gd name="p0x0" fmla="*/ 90 w 8709"/>
              <a:gd name="p0y0" fmla="*/ 0 h 1103"/>
              <a:gd name="p0x1" fmla="*/ 8619 w 8709"/>
              <a:gd name="p0y1" fmla="*/ 0 h 1103"/>
              <a:gd name="p0x2" fmla="*/ 8668 w 8709"/>
              <a:gd name="p0y2" fmla="*/ 0 h 1103"/>
              <a:gd name="p0x3" fmla="*/ 8709 w 8709"/>
              <a:gd name="p0y3" fmla="*/ 40 h 1103"/>
              <a:gd name="p0x4" fmla="*/ 8709 w 8709"/>
              <a:gd name="p0y4" fmla="*/ 90 h 1103"/>
              <a:gd name="p0x5" fmla="*/ 8709 w 8709"/>
              <a:gd name="p0y5" fmla="*/ 1013 h 1103"/>
              <a:gd name="p0x6" fmla="*/ 8709 w 8709"/>
              <a:gd name="p0y6" fmla="*/ 1063 h 1103"/>
              <a:gd name="p0x7" fmla="*/ 8668 w 8709"/>
              <a:gd name="p0y7" fmla="*/ 1103 h 1103"/>
              <a:gd name="p0x8" fmla="*/ 8619 w 8709"/>
              <a:gd name="p0y8" fmla="*/ 1103 h 1103"/>
              <a:gd name="p0x9" fmla="*/ 90 w 8709"/>
              <a:gd name="p0y9" fmla="*/ 1103 h 1103"/>
              <a:gd name="p0x10" fmla="*/ 40 w 8709"/>
              <a:gd name="p0y10" fmla="*/ 1103 h 1103"/>
              <a:gd name="p0x11" fmla="*/ 0 w 8709"/>
              <a:gd name="p0y11" fmla="*/ 1063 h 1103"/>
              <a:gd name="p0x12" fmla="*/ 0 w 8709"/>
              <a:gd name="p0y12" fmla="*/ 1013 h 1103"/>
              <a:gd name="p0x13" fmla="*/ 0 w 8709"/>
              <a:gd name="p0y13" fmla="*/ 90 h 1103"/>
              <a:gd name="p0x14" fmla="*/ 0 w 8709"/>
              <a:gd name="p0y14" fmla="*/ 40 h 1103"/>
              <a:gd name="p0x15" fmla="*/ 40 w 8709"/>
              <a:gd name="p0y15" fmla="*/ 0 h 1103"/>
              <a:gd name="p0x16" fmla="*/ 90 w 8709"/>
              <a:gd name="p0y16" fmla="*/ 0 h 110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8" name="文本框 107"/>
          <p:cNvSpPr txBox="1"/>
          <p:nvPr>
            <p:custDataLst>
              <p:tags r:id="rId131"/>
            </p:custDataLst>
          </p:nvPr>
        </p:nvSpPr>
        <p:spPr>
          <a:xfrm>
            <a:off x="6029916" y="5636952"/>
            <a:ext cx="5250809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拖拽交互实现灵活分析：</a:t>
            </a: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行×列交叉</a:t>
            </a: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值自动汇总</a:t>
            </a: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，支持多维度动态切换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打印输出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6573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887730" y="1737995"/>
            <a:ext cx="18605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68402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页面设置入口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214563"/>
            <a:ext cx="2766041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页面布局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选项卡，包含页面、页边距、页眉页脚、工作表四大设置区域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38906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44005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4481195"/>
            <a:ext cx="219075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442722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具体设置项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5"/>
            </p:custDataLst>
          </p:nvPr>
        </p:nvSpPr>
        <p:spPr>
          <a:xfrm>
            <a:off x="771525" y="509587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904875" y="4957763"/>
            <a:ext cx="263269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顶端标题行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左侧标题列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：每页重复打印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578167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904875" y="5643563"/>
            <a:ext cx="2476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打印区域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：只打印选定区域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3989705" y="11093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4184650" y="18097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4253865" y="1890395"/>
            <a:ext cx="281305" cy="252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4718666" y="18364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打印预览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4185266" y="2366963"/>
            <a:ext cx="27660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查看打印效果，提前确认输出样式与分页布局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3989705" y="3890645"/>
            <a:ext cx="3156585" cy="2581275"/>
          </a:xfrm>
          <a:custGeom>
            <a:avLst/>
            <a:gdLst>
              <a:gd name="sw" fmla="*/ 1 w 4970"/>
              <a:gd name="sh" fmla="*/ 1 h 4065"/>
              <a:gd name="mins" fmla="min sw sh"/>
              <a:gd name="dsw" fmla="+- 0 sw mins"/>
              <a:gd name="dsh" fmla="+- 0 sh mins"/>
              <a:gd name="p0x0" fmla="*/ 300 w 4970"/>
              <a:gd name="p0y0" fmla="*/ 0 h 4065"/>
              <a:gd name="p0x1" fmla="*/ 4670 w 4970"/>
              <a:gd name="p0y1" fmla="*/ 0 h 4065"/>
              <a:gd name="p0x2" fmla="*/ 4836 w 4970"/>
              <a:gd name="p0y2" fmla="*/ 0 h 4065"/>
              <a:gd name="p0x3" fmla="*/ 4970 w 4970"/>
              <a:gd name="p0y3" fmla="*/ 134 h 4065"/>
              <a:gd name="p0x4" fmla="*/ 4970 w 4970"/>
              <a:gd name="p0y4" fmla="*/ 300 h 4065"/>
              <a:gd name="p0x5" fmla="*/ 4970 w 4970"/>
              <a:gd name="p0y5" fmla="*/ 3765 h 4065"/>
              <a:gd name="p0x6" fmla="*/ 4970 w 4970"/>
              <a:gd name="p0y6" fmla="*/ 3930 h 4065"/>
              <a:gd name="p0x7" fmla="*/ 4836 w 4970"/>
              <a:gd name="p0y7" fmla="*/ 4065 h 4065"/>
              <a:gd name="p0x8" fmla="*/ 4670 w 4970"/>
              <a:gd name="p0y8" fmla="*/ 4065 h 4065"/>
              <a:gd name="p0x9" fmla="*/ 300 w 4970"/>
              <a:gd name="p0y9" fmla="*/ 4065 h 4065"/>
              <a:gd name="p0x10" fmla="*/ 134 w 4970"/>
              <a:gd name="p0y10" fmla="*/ 4065 h 4065"/>
              <a:gd name="p0x11" fmla="*/ 0 w 4970"/>
              <a:gd name="p0y11" fmla="*/ 3930 h 4065"/>
              <a:gd name="p0x12" fmla="*/ 0 w 4970"/>
              <a:gd name="p0y12" fmla="*/ 3765 h 4065"/>
              <a:gd name="p0x13" fmla="*/ 0 w 4970"/>
              <a:gd name="p0y13" fmla="*/ 300 h 4065"/>
              <a:gd name="p0x14" fmla="*/ 0 w 4970"/>
              <a:gd name="p0y14" fmla="*/ 134 h 4065"/>
              <a:gd name="p0x15" fmla="*/ 134 w 4970"/>
              <a:gd name="p0y15" fmla="*/ 0 h 4065"/>
              <a:gd name="p0x16" fmla="*/ 300 w 497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4184650" y="45529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4270375" y="4633595"/>
            <a:ext cx="247650" cy="2527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4718666" y="45796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调整选项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4184650" y="524827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4318616" y="5110163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份数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：设置打印份数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4184650" y="562927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4318616" y="5491163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打印机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：选择输出设备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7403465" y="1109345"/>
            <a:ext cx="4211955" cy="5362575"/>
          </a:xfrm>
          <a:custGeom>
            <a:avLst/>
            <a:gdLst>
              <a:gd name="sw" fmla="*/ 1 w 6633"/>
              <a:gd name="sh" fmla="*/ 1 h 8445"/>
              <a:gd name="mins" fmla="min sw sh"/>
              <a:gd name="dsw" fmla="+- 0 sw mins"/>
              <a:gd name="dsh" fmla="+- 0 sh mins"/>
              <a:gd name="p0x0" fmla="*/ 300 w 6633"/>
              <a:gd name="p0y0" fmla="*/ 0 h 8445"/>
              <a:gd name="p0x1" fmla="*/ 6333 w 6633"/>
              <a:gd name="p0y1" fmla="*/ 0 h 8445"/>
              <a:gd name="p0x2" fmla="*/ 6498 w 6633"/>
              <a:gd name="p0y2" fmla="*/ 0 h 8445"/>
              <a:gd name="p0x3" fmla="*/ 6633 w 6633"/>
              <a:gd name="p0y3" fmla="*/ 134 h 8445"/>
              <a:gd name="p0x4" fmla="*/ 6633 w 6633"/>
              <a:gd name="p0y4" fmla="*/ 300 h 8445"/>
              <a:gd name="p0x5" fmla="*/ 6633 w 6633"/>
              <a:gd name="p0y5" fmla="*/ 8145 h 8445"/>
              <a:gd name="p0x6" fmla="*/ 6633 w 6633"/>
              <a:gd name="p0y6" fmla="*/ 8310 h 8445"/>
              <a:gd name="p0x7" fmla="*/ 6498 w 6633"/>
              <a:gd name="p0y7" fmla="*/ 8445 h 8445"/>
              <a:gd name="p0x8" fmla="*/ 6333 w 6633"/>
              <a:gd name="p0y8" fmla="*/ 8445 h 8445"/>
              <a:gd name="p0x9" fmla="*/ 300 w 6633"/>
              <a:gd name="p0y9" fmla="*/ 8445 h 8445"/>
              <a:gd name="p0x10" fmla="*/ 134 w 6633"/>
              <a:gd name="p0y10" fmla="*/ 8445 h 8445"/>
              <a:gd name="p0x11" fmla="*/ 0 w 6633"/>
              <a:gd name="p0y11" fmla="*/ 8310 h 8445"/>
              <a:gd name="p0x12" fmla="*/ 0 w 6633"/>
              <a:gd name="p0y12" fmla="*/ 8145 h 8445"/>
              <a:gd name="p0x13" fmla="*/ 0 w 6633"/>
              <a:gd name="p0y13" fmla="*/ 300 h 8445"/>
              <a:gd name="p0x14" fmla="*/ 0 w 6633"/>
              <a:gd name="p0y14" fmla="*/ 134 h 8445"/>
              <a:gd name="p0x15" fmla="*/ 134 w 6633"/>
              <a:gd name="p0y15" fmla="*/ 0 h 8445"/>
              <a:gd name="p0x16" fmla="*/ 300 w 6633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37"/>
            </p:custDataLst>
          </p:nvPr>
        </p:nvSpPr>
        <p:spPr>
          <a:xfrm>
            <a:off x="9261475" y="26904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>
            <a:fillRect/>
          </a:stretch>
        </p:blipFill>
        <p:spPr>
          <a:xfrm>
            <a:off x="9356725" y="2785745"/>
            <a:ext cx="304800" cy="30480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1"/>
            </p:custDataLst>
          </p:nvPr>
        </p:nvSpPr>
        <p:spPr>
          <a:xfrm>
            <a:off x="8938251" y="3314700"/>
            <a:ext cx="1143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打印</a:t>
            </a:r>
            <a:endParaRPr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2"/>
            </p:custDataLst>
          </p:nvPr>
        </p:nvSpPr>
        <p:spPr>
          <a:xfrm>
            <a:off x="8337550" y="4462145"/>
            <a:ext cx="2343785" cy="428625"/>
          </a:xfrm>
          <a:custGeom>
            <a:avLst/>
            <a:gdLst>
              <a:gd name="sw" fmla="*/ 1 w 3690"/>
              <a:gd name="sh" fmla="*/ 1 h 675"/>
              <a:gd name="mins" fmla="min sw sh"/>
              <a:gd name="dsw" fmla="+- 0 sw mins"/>
              <a:gd name="dsh" fmla="+- 0 sh mins"/>
              <a:gd name="p0x0" fmla="*/ 180 w 3690"/>
              <a:gd name="p0y0" fmla="*/ 0 h 675"/>
              <a:gd name="p0x1" fmla="*/ 3510 w 3690"/>
              <a:gd name="p0y1" fmla="*/ 0 h 675"/>
              <a:gd name="p0x2" fmla="*/ 3609 w 3690"/>
              <a:gd name="p0y2" fmla="*/ 0 h 675"/>
              <a:gd name="p0x3" fmla="*/ 3690 w 3690"/>
              <a:gd name="p0y3" fmla="*/ 80 h 675"/>
              <a:gd name="p0x4" fmla="*/ 3690 w 3690"/>
              <a:gd name="p0y4" fmla="*/ 180 h 675"/>
              <a:gd name="p0x5" fmla="*/ 3690 w 3690"/>
              <a:gd name="p0y5" fmla="*/ 495 h 675"/>
              <a:gd name="p0x6" fmla="*/ 3690 w 3690"/>
              <a:gd name="p0y6" fmla="*/ 594 h 675"/>
              <a:gd name="p0x7" fmla="*/ 3609 w 3690"/>
              <a:gd name="p0y7" fmla="*/ 675 h 675"/>
              <a:gd name="p0x8" fmla="*/ 3510 w 3690"/>
              <a:gd name="p0y8" fmla="*/ 675 h 675"/>
              <a:gd name="p0x9" fmla="*/ 180 w 3690"/>
              <a:gd name="p0y9" fmla="*/ 675 h 675"/>
              <a:gd name="p0x10" fmla="*/ 80 w 3690"/>
              <a:gd name="p0y10" fmla="*/ 675 h 675"/>
              <a:gd name="p0x11" fmla="*/ 0 w 3690"/>
              <a:gd name="p0y11" fmla="*/ 594 h 675"/>
              <a:gd name="p0x12" fmla="*/ 0 w 3690"/>
              <a:gd name="p0y12" fmla="*/ 495 h 675"/>
              <a:gd name="p0x13" fmla="*/ 0 w 3690"/>
              <a:gd name="p0y13" fmla="*/ 180 h 675"/>
              <a:gd name="p0x14" fmla="*/ 0 w 3690"/>
              <a:gd name="p0y14" fmla="*/ 80 h 675"/>
              <a:gd name="p0x15" fmla="*/ 80 w 3690"/>
              <a:gd name="p0y15" fmla="*/ 0 h 675"/>
              <a:gd name="p0x16" fmla="*/ 180 w 3690"/>
              <a:gd name="p0y16" fmla="*/ 0 h 6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>
            <p:custDataLst>
              <p:tags r:id="rId43"/>
            </p:custDataLst>
          </p:nvPr>
        </p:nvSpPr>
        <p:spPr>
          <a:xfrm>
            <a:off x="8489950" y="463867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4"/>
            </p:custDataLst>
          </p:nvPr>
        </p:nvSpPr>
        <p:spPr>
          <a:xfrm>
            <a:off x="8604647" y="4576763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设置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5"/>
            </p:custDataLst>
          </p:nvPr>
        </p:nvSpPr>
        <p:spPr>
          <a:xfrm>
            <a:off x="9023823" y="4576763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46"/>
            </p:custDataLst>
          </p:nvPr>
        </p:nvSpPr>
        <p:spPr>
          <a:xfrm>
            <a:off x="9290050" y="463867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47"/>
            </p:custDataLst>
          </p:nvPr>
        </p:nvSpPr>
        <p:spPr>
          <a:xfrm>
            <a:off x="9404900" y="4576763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预览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48"/>
            </p:custDataLst>
          </p:nvPr>
        </p:nvSpPr>
        <p:spPr>
          <a:xfrm>
            <a:off x="9824066" y="4576763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49"/>
            </p:custDataLst>
          </p:nvPr>
        </p:nvSpPr>
        <p:spPr>
          <a:xfrm>
            <a:off x="10090785" y="4629150"/>
            <a:ext cx="95250" cy="95250"/>
          </a:xfrm>
          <a:custGeom>
            <a:avLst/>
            <a:gdLst>
              <a:gd name="sw" fmla="*/ 1 w 150"/>
              <a:gd name="sh" fmla="*/ 1 h 150"/>
              <a:gd name="mins" fmla="min sw sh"/>
              <a:gd name="dsw" fmla="+- 0 sw mins"/>
              <a:gd name="dsh" fmla="+- 0 sh mins"/>
              <a:gd name="p0x0" fmla="*/ 75 w 150"/>
              <a:gd name="p0y0" fmla="*/ 0 h 150"/>
              <a:gd name="p0x1" fmla="*/ 116 w 150"/>
              <a:gd name="p0y1" fmla="*/ 0 h 150"/>
              <a:gd name="p0x2" fmla="*/ 150 w 150"/>
              <a:gd name="p0y2" fmla="*/ 33 h 150"/>
              <a:gd name="p0x3" fmla="*/ 150 w 150"/>
              <a:gd name="p0y3" fmla="*/ 75 h 150"/>
              <a:gd name="p0x4" fmla="*/ 150 w 150"/>
              <a:gd name="p0y4" fmla="*/ 116 h 150"/>
              <a:gd name="p0x5" fmla="*/ 116 w 150"/>
              <a:gd name="p0y5" fmla="*/ 150 h 150"/>
              <a:gd name="p0x6" fmla="*/ 75 w 150"/>
              <a:gd name="p0y6" fmla="*/ 150 h 150"/>
              <a:gd name="p0x7" fmla="*/ 33 w 150"/>
              <a:gd name="p0y7" fmla="*/ 150 h 150"/>
              <a:gd name="p0x8" fmla="*/ 0 w 150"/>
              <a:gd name="p0y8" fmla="*/ 116 h 150"/>
              <a:gd name="p0x9" fmla="*/ 0 w 150"/>
              <a:gd name="p0y9" fmla="*/ 75 h 150"/>
              <a:gd name="p0x10" fmla="*/ 0 w 150"/>
              <a:gd name="p0y10" fmla="*/ 33 h 150"/>
              <a:gd name="p0x11" fmla="*/ 33 w 150"/>
              <a:gd name="p0y11" fmla="*/ 0 h 150"/>
              <a:gd name="p0x12" fmla="*/ 75 w 150"/>
              <a:gd name="p0y12" fmla="*/ 0 h 15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50"/>
            </p:custDataLst>
          </p:nvPr>
        </p:nvSpPr>
        <p:spPr>
          <a:xfrm>
            <a:off x="10224192" y="4576763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打印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51"/>
            </p:custDataLst>
          </p:nvPr>
        </p:nvSpPr>
        <p:spPr>
          <a:xfrm>
            <a:off x="8366751" y="3838575"/>
            <a:ext cx="2286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确认设置后执行最终输出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实施步骤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017905"/>
            <a:ext cx="4842510" cy="2626995"/>
          </a:xfrm>
          <a:custGeom>
            <a:avLst/>
            <a:gdLst>
              <a:gd name="sw" fmla="*/ 1 w 7625"/>
              <a:gd name="sh" fmla="*/ 1 h 4137"/>
              <a:gd name="mins" fmla="min sw sh"/>
              <a:gd name="dsw" fmla="+- 0 sw mins"/>
              <a:gd name="dsh" fmla="+- 0 sh mins"/>
              <a:gd name="p0x0" fmla="*/ 300 w 7625"/>
              <a:gd name="p0y0" fmla="*/ 0 h 4137"/>
              <a:gd name="p0x1" fmla="*/ 7325 w 7625"/>
              <a:gd name="p0y1" fmla="*/ 0 h 4137"/>
              <a:gd name="p0x2" fmla="*/ 7491 w 7625"/>
              <a:gd name="p0y2" fmla="*/ 0 h 4137"/>
              <a:gd name="p0x3" fmla="*/ 7625 w 7625"/>
              <a:gd name="p0y3" fmla="*/ 134 h 4137"/>
              <a:gd name="p0x4" fmla="*/ 7625 w 7625"/>
              <a:gd name="p0y4" fmla="*/ 300 h 4137"/>
              <a:gd name="p0x5" fmla="*/ 7625 w 7625"/>
              <a:gd name="p0y5" fmla="*/ 3837 h 4137"/>
              <a:gd name="p0x6" fmla="*/ 7625 w 7625"/>
              <a:gd name="p0y6" fmla="*/ 4002 h 4137"/>
              <a:gd name="p0x7" fmla="*/ 7491 w 7625"/>
              <a:gd name="p0y7" fmla="*/ 4137 h 4137"/>
              <a:gd name="p0x8" fmla="*/ 7325 w 7625"/>
              <a:gd name="p0y8" fmla="*/ 4137 h 4137"/>
              <a:gd name="p0x9" fmla="*/ 300 w 7625"/>
              <a:gd name="p0y9" fmla="*/ 4137 h 4137"/>
              <a:gd name="p0x10" fmla="*/ 134 w 7625"/>
              <a:gd name="p0y10" fmla="*/ 4137 h 4137"/>
              <a:gd name="p0x11" fmla="*/ 0 w 7625"/>
              <a:gd name="p0y11" fmla="*/ 4002 h 4137"/>
              <a:gd name="p0x12" fmla="*/ 0 w 7625"/>
              <a:gd name="p0y12" fmla="*/ 3837 h 4137"/>
              <a:gd name="p0x13" fmla="*/ 0 w 7625"/>
              <a:gd name="p0y13" fmla="*/ 300 h 4137"/>
              <a:gd name="p0x14" fmla="*/ 0 w 7625"/>
              <a:gd name="p0y14" fmla="*/ 134 h 4137"/>
              <a:gd name="p0x15" fmla="*/ 134 w 7625"/>
              <a:gd name="p0y15" fmla="*/ 0 h 4137"/>
              <a:gd name="p0x16" fmla="*/ 300 w 7625"/>
              <a:gd name="p0y16" fmla="*/ 0 h 41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2128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03761" y="1285856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266825" y="1308687"/>
            <a:ext cx="1628851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利用函数补充数据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71525" y="170815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4074" t="-3651" r="-4074" b="-3651"/>
          <a:stretch>
            <a:fillRect/>
          </a:stretch>
        </p:blipFill>
        <p:spPr>
          <a:xfrm>
            <a:off x="807085" y="1727200"/>
            <a:ext cx="185420" cy="2146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104900" y="1745913"/>
            <a:ext cx="1578769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复制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Sheet1 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分析表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771525" y="207962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795020" y="2098675"/>
            <a:ext cx="209550" cy="2146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104900" y="2034045"/>
            <a:ext cx="4001319" cy="3495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岗位标准：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VLOOKUP 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岗位最高限额明细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查找，</a:t>
            </a: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第二参数需绝对引用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771525" y="245110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4074" t="-20417" r="-4074" b="-20417"/>
          <a:stretch>
            <a:fillRect/>
          </a:stretch>
        </p:blipFill>
        <p:spPr>
          <a:xfrm>
            <a:off x="807085" y="2470150"/>
            <a:ext cx="185420" cy="2146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1104900" y="2488863"/>
            <a:ext cx="3146822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预计报销总时间：使用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INT 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ROUND 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函数取整</a:t>
            </a:r>
            <a:endParaRPr lang="zh-CN" altLang="en-US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1"/>
            </p:custDataLst>
          </p:nvPr>
        </p:nvSpPr>
        <p:spPr>
          <a:xfrm>
            <a:off x="771525" y="278447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1667" t="-3651" r="-1667" b="-3651"/>
          <a:stretch>
            <a:fillRect/>
          </a:stretch>
        </p:blipFill>
        <p:spPr>
          <a:xfrm>
            <a:off x="821055" y="2803525"/>
            <a:ext cx="157480" cy="2146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1104900" y="2822238"/>
            <a:ext cx="2889723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预算总金额：</a:t>
            </a:r>
            <a:r>
              <a:rPr lang="en-US" alt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SUM </a:t>
            </a:r>
            <a:r>
              <a:rPr lang="zh-CN" alt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函数计算年度费用列总和</a:t>
            </a:r>
            <a:endParaRPr lang="zh-CN" altLang="en-US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575945" y="3844925"/>
            <a:ext cx="4842510" cy="2626995"/>
          </a:xfrm>
          <a:custGeom>
            <a:avLst/>
            <a:gdLst>
              <a:gd name="sw" fmla="*/ 1 w 7625"/>
              <a:gd name="sh" fmla="*/ 1 h 4137"/>
              <a:gd name="mins" fmla="min sw sh"/>
              <a:gd name="dsw" fmla="+- 0 sw mins"/>
              <a:gd name="dsh" fmla="+- 0 sh mins"/>
              <a:gd name="p0x0" fmla="*/ 300 w 7625"/>
              <a:gd name="p0y0" fmla="*/ 0 h 4137"/>
              <a:gd name="p0x1" fmla="*/ 7325 w 7625"/>
              <a:gd name="p0y1" fmla="*/ 0 h 4137"/>
              <a:gd name="p0x2" fmla="*/ 7491 w 7625"/>
              <a:gd name="p0y2" fmla="*/ 0 h 4137"/>
              <a:gd name="p0x3" fmla="*/ 7625 w 7625"/>
              <a:gd name="p0y3" fmla="*/ 134 h 4137"/>
              <a:gd name="p0x4" fmla="*/ 7625 w 7625"/>
              <a:gd name="p0y4" fmla="*/ 300 h 4137"/>
              <a:gd name="p0x5" fmla="*/ 7625 w 7625"/>
              <a:gd name="p0y5" fmla="*/ 3837 h 4137"/>
              <a:gd name="p0x6" fmla="*/ 7625 w 7625"/>
              <a:gd name="p0y6" fmla="*/ 4002 h 4137"/>
              <a:gd name="p0x7" fmla="*/ 7491 w 7625"/>
              <a:gd name="p0y7" fmla="*/ 4137 h 4137"/>
              <a:gd name="p0x8" fmla="*/ 7325 w 7625"/>
              <a:gd name="p0y8" fmla="*/ 4137 h 4137"/>
              <a:gd name="p0x9" fmla="*/ 300 w 7625"/>
              <a:gd name="p0y9" fmla="*/ 4137 h 4137"/>
              <a:gd name="p0x10" fmla="*/ 134 w 7625"/>
              <a:gd name="p0y10" fmla="*/ 4137 h 4137"/>
              <a:gd name="p0x11" fmla="*/ 0 w 7625"/>
              <a:gd name="p0y11" fmla="*/ 4002 h 4137"/>
              <a:gd name="p0x12" fmla="*/ 0 w 7625"/>
              <a:gd name="p0y12" fmla="*/ 3837 h 4137"/>
              <a:gd name="p0x13" fmla="*/ 0 w 7625"/>
              <a:gd name="p0y13" fmla="*/ 300 h 4137"/>
              <a:gd name="p0x14" fmla="*/ 0 w 7625"/>
              <a:gd name="p0y14" fmla="*/ 134 h 4137"/>
              <a:gd name="p0x15" fmla="*/ 134 w 7625"/>
              <a:gd name="p0y15" fmla="*/ 0 h 4137"/>
              <a:gd name="p0x16" fmla="*/ 300 w 7625"/>
              <a:gd name="p0y16" fmla="*/ 0 h 41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7"/>
            </p:custDataLst>
          </p:nvPr>
        </p:nvSpPr>
        <p:spPr>
          <a:xfrm>
            <a:off x="771525" y="40405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903761" y="4112924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1266825" y="4135755"/>
            <a:ext cx="1809826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统计各报销地点费用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771525" y="453580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2381" t="-12407" r="-2381" b="-12407"/>
          <a:stretch>
            <a:fillRect/>
          </a:stretch>
        </p:blipFill>
        <p:spPr>
          <a:xfrm>
            <a:off x="795020" y="4554855"/>
            <a:ext cx="209550" cy="21399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4"/>
            </p:custDataLst>
          </p:nvPr>
        </p:nvSpPr>
        <p:spPr>
          <a:xfrm>
            <a:off x="1104900" y="4572981"/>
            <a:ext cx="3731200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UNIQUE </a:t>
            </a:r>
            <a:r>
              <a:rPr 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函数去重得到报销地点列表（</a:t>
            </a:r>
            <a:r>
              <a:rPr 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 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最新版支持</a:t>
            </a:r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5"/>
            </p:custDataLst>
          </p:nvPr>
        </p:nvSpPr>
        <p:spPr>
          <a:xfrm>
            <a:off x="771525" y="486918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2381" t="-16078" r="-2381" b="-16078"/>
          <a:stretch>
            <a:fillRect/>
          </a:stretch>
        </p:blipFill>
        <p:spPr>
          <a:xfrm>
            <a:off x="795020" y="4888230"/>
            <a:ext cx="209550" cy="213995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9"/>
            </p:custDataLst>
          </p:nvPr>
        </p:nvSpPr>
        <p:spPr>
          <a:xfrm>
            <a:off x="1104900" y="4906356"/>
            <a:ext cx="2109492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COUNTIF </a:t>
            </a:r>
            <a:r>
              <a:rPr 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统计每个地点的记录数</a:t>
            </a:r>
            <a:endParaRPr lang="zh-CN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0"/>
            </p:custDataLst>
          </p:nvPr>
        </p:nvSpPr>
        <p:spPr>
          <a:xfrm>
            <a:off x="771525" y="520255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7895" t="-3492" r="-7895" b="-3492"/>
          <a:stretch>
            <a:fillRect/>
          </a:stretch>
        </p:blipFill>
        <p:spPr>
          <a:xfrm>
            <a:off x="795020" y="5221605"/>
            <a:ext cx="209550" cy="2139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4"/>
            </p:custDataLst>
          </p:nvPr>
        </p:nvSpPr>
        <p:spPr>
          <a:xfrm>
            <a:off x="1104900" y="5239731"/>
            <a:ext cx="3544643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SUMIF </a:t>
            </a:r>
            <a:r>
              <a:rPr 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计算每个地点的年度费用总和（</a:t>
            </a: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注意绝对引用</a:t>
            </a:r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5"/>
            </p:custDataLst>
          </p:nvPr>
        </p:nvSpPr>
        <p:spPr>
          <a:xfrm>
            <a:off x="5694680" y="1017905"/>
            <a:ext cx="5920740" cy="2626995"/>
          </a:xfrm>
          <a:custGeom>
            <a:avLst/>
            <a:gdLst>
              <a:gd name="sw" fmla="*/ 1 w 9324"/>
              <a:gd name="sh" fmla="*/ 1 h 4137"/>
              <a:gd name="mins" fmla="min sw sh"/>
              <a:gd name="dsw" fmla="+- 0 sw mins"/>
              <a:gd name="dsh" fmla="+- 0 sh mins"/>
              <a:gd name="p0x0" fmla="*/ 300 w 9324"/>
              <a:gd name="p0y0" fmla="*/ 0 h 4137"/>
              <a:gd name="p0x1" fmla="*/ 9024 w 9324"/>
              <a:gd name="p0y1" fmla="*/ 0 h 4137"/>
              <a:gd name="p0x2" fmla="*/ 9189 w 9324"/>
              <a:gd name="p0y2" fmla="*/ 0 h 4137"/>
              <a:gd name="p0x3" fmla="*/ 9324 w 9324"/>
              <a:gd name="p0y3" fmla="*/ 134 h 4137"/>
              <a:gd name="p0x4" fmla="*/ 9324 w 9324"/>
              <a:gd name="p0y4" fmla="*/ 300 h 4137"/>
              <a:gd name="p0x5" fmla="*/ 9324 w 9324"/>
              <a:gd name="p0y5" fmla="*/ 3837 h 4137"/>
              <a:gd name="p0x6" fmla="*/ 9324 w 9324"/>
              <a:gd name="p0y6" fmla="*/ 4002 h 4137"/>
              <a:gd name="p0x7" fmla="*/ 9189 w 9324"/>
              <a:gd name="p0y7" fmla="*/ 4137 h 4137"/>
              <a:gd name="p0x8" fmla="*/ 9024 w 9324"/>
              <a:gd name="p0y8" fmla="*/ 4137 h 4137"/>
              <a:gd name="p0x9" fmla="*/ 300 w 9324"/>
              <a:gd name="p0y9" fmla="*/ 4137 h 4137"/>
              <a:gd name="p0x10" fmla="*/ 134 w 9324"/>
              <a:gd name="p0y10" fmla="*/ 4137 h 4137"/>
              <a:gd name="p0x11" fmla="*/ 0 w 9324"/>
              <a:gd name="p0y11" fmla="*/ 4002 h 4137"/>
              <a:gd name="p0x12" fmla="*/ 0 w 9324"/>
              <a:gd name="p0y12" fmla="*/ 3837 h 4137"/>
              <a:gd name="p0x13" fmla="*/ 0 w 9324"/>
              <a:gd name="p0y13" fmla="*/ 300 h 4137"/>
              <a:gd name="p0x14" fmla="*/ 0 w 9324"/>
              <a:gd name="p0y14" fmla="*/ 134 h 4137"/>
              <a:gd name="p0x15" fmla="*/ 134 w 9324"/>
              <a:gd name="p0y15" fmla="*/ 0 h 4137"/>
              <a:gd name="p0x16" fmla="*/ 300 w 9324"/>
              <a:gd name="p0y16" fmla="*/ 0 h 41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>
            <p:custDataLst>
              <p:tags r:id="rId46"/>
            </p:custDataLst>
          </p:nvPr>
        </p:nvSpPr>
        <p:spPr>
          <a:xfrm>
            <a:off x="5889625" y="137350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5923280" y="1402080"/>
            <a:ext cx="247650" cy="25273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50"/>
            </p:custDataLst>
          </p:nvPr>
        </p:nvSpPr>
        <p:spPr>
          <a:xfrm>
            <a:off x="6280766" y="1416958"/>
            <a:ext cx="1085926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关键注意点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51"/>
            </p:custDataLst>
          </p:nvPr>
        </p:nvSpPr>
        <p:spPr>
          <a:xfrm>
            <a:off x="5890241" y="1756077"/>
            <a:ext cx="5093198" cy="2028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绝对引用是核心考点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VLOOKUP 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的第二参数（查找区域）必须使用绝对引用（如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52"/>
            </p:custDataLst>
          </p:nvPr>
        </p:nvSpPr>
        <p:spPr>
          <a:xfrm>
            <a:off x="5889625" y="1936750"/>
            <a:ext cx="858520" cy="213995"/>
          </a:xfrm>
          <a:custGeom>
            <a:avLst/>
            <a:gdLst>
              <a:gd name="sw" fmla="*/ 1 w 1351"/>
              <a:gd name="sh" fmla="*/ 1 h 337"/>
              <a:gd name="mins" fmla="min sw sh"/>
              <a:gd name="dsw" fmla="+- 0 sw mins"/>
              <a:gd name="dsh" fmla="+- 0 sh mins"/>
              <a:gd name="p0x0" fmla="*/ 90 w 1351"/>
              <a:gd name="p0y0" fmla="*/ 0 h 337"/>
              <a:gd name="p0x1" fmla="*/ 1261 w 1351"/>
              <a:gd name="p0y1" fmla="*/ 0 h 337"/>
              <a:gd name="p0x2" fmla="*/ 1311 w 1351"/>
              <a:gd name="p0y2" fmla="*/ 0 h 337"/>
              <a:gd name="p0x3" fmla="*/ 1351 w 1351"/>
              <a:gd name="p0y3" fmla="*/ 40 h 337"/>
              <a:gd name="p0x4" fmla="*/ 1351 w 1351"/>
              <a:gd name="p0y4" fmla="*/ 90 h 337"/>
              <a:gd name="p0x5" fmla="*/ 1351 w 1351"/>
              <a:gd name="p0y5" fmla="*/ 247 h 337"/>
              <a:gd name="p0x6" fmla="*/ 1351 w 1351"/>
              <a:gd name="p0y6" fmla="*/ 297 h 337"/>
              <a:gd name="p0x7" fmla="*/ 1311 w 1351"/>
              <a:gd name="p0y7" fmla="*/ 337 h 337"/>
              <a:gd name="p0x8" fmla="*/ 1261 w 1351"/>
              <a:gd name="p0y8" fmla="*/ 337 h 337"/>
              <a:gd name="p0x9" fmla="*/ 90 w 1351"/>
              <a:gd name="p0y9" fmla="*/ 337 h 337"/>
              <a:gd name="p0x10" fmla="*/ 40 w 1351"/>
              <a:gd name="p0y10" fmla="*/ 337 h 337"/>
              <a:gd name="p0x11" fmla="*/ 0 w 1351"/>
              <a:gd name="p0y11" fmla="*/ 297 h 337"/>
              <a:gd name="p0x12" fmla="*/ 0 w 1351"/>
              <a:gd name="p0y12" fmla="*/ 247 h 337"/>
              <a:gd name="p0x13" fmla="*/ 0 w 1351"/>
              <a:gd name="p0y13" fmla="*/ 90 h 337"/>
              <a:gd name="p0x14" fmla="*/ 0 w 1351"/>
              <a:gd name="p0y14" fmla="*/ 40 h 337"/>
              <a:gd name="p0x15" fmla="*/ 40 w 1351"/>
              <a:gd name="p0y15" fmla="*/ 0 h 337"/>
              <a:gd name="p0x16" fmla="*/ 90 w 1351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53"/>
            </p:custDataLst>
          </p:nvPr>
        </p:nvSpPr>
        <p:spPr>
          <a:xfrm>
            <a:off x="5928341" y="1942710"/>
            <a:ext cx="915372" cy="2028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$A$1:$D$10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54"/>
            </p:custDataLst>
          </p:nvPr>
        </p:nvSpPr>
        <p:spPr>
          <a:xfrm>
            <a:off x="5890241" y="1942710"/>
            <a:ext cx="5530234" cy="3895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858520" algn="l">
              <a:lnSpc>
                <a:spcPct val="117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），否则向下填充时区域会偏移导致查找失败。同理，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SUMIF 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的条件区域和求和区域也需绝对引用，确保统计范围固定。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55"/>
            </p:custDataLst>
          </p:nvPr>
        </p:nvSpPr>
        <p:spPr>
          <a:xfrm>
            <a:off x="5890241" y="2392166"/>
            <a:ext cx="5530234" cy="57614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函数嵌套与版本兼容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UNIQUE 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WPS 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最新版动态数组函数，若版本不支持需手动提取唯一值。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INT 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ROUND 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取整差异：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INT 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向下取整（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1.9→1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ROUND 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四舍五入（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1.9→2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），需根据题目要求选择。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56"/>
            </p:custDataLst>
          </p:nvPr>
        </p:nvSpPr>
        <p:spPr>
          <a:xfrm>
            <a:off x="5889625" y="3074670"/>
            <a:ext cx="772160" cy="213995"/>
          </a:xfrm>
          <a:custGeom>
            <a:avLst/>
            <a:gdLst>
              <a:gd name="sw" fmla="*/ 1 w 1215"/>
              <a:gd name="sh" fmla="*/ 1 h 337"/>
              <a:gd name="mins" fmla="min sw sh"/>
              <a:gd name="dsw" fmla="+- 0 sw mins"/>
              <a:gd name="dsh" fmla="+- 0 sh mins"/>
              <a:gd name="p0x0" fmla="*/ 90 w 1215"/>
              <a:gd name="p0y0" fmla="*/ 0 h 337"/>
              <a:gd name="p0x1" fmla="*/ 1125 w 1215"/>
              <a:gd name="p0y1" fmla="*/ 0 h 337"/>
              <a:gd name="p0x2" fmla="*/ 1175 w 1215"/>
              <a:gd name="p0y2" fmla="*/ 0 h 337"/>
              <a:gd name="p0x3" fmla="*/ 1215 w 1215"/>
              <a:gd name="p0y3" fmla="*/ 40 h 337"/>
              <a:gd name="p0x4" fmla="*/ 1215 w 1215"/>
              <a:gd name="p0y4" fmla="*/ 90 h 337"/>
              <a:gd name="p0x5" fmla="*/ 1215 w 1215"/>
              <a:gd name="p0y5" fmla="*/ 247 h 337"/>
              <a:gd name="p0x6" fmla="*/ 1215 w 1215"/>
              <a:gd name="p0y6" fmla="*/ 297 h 337"/>
              <a:gd name="p0x7" fmla="*/ 1175 w 1215"/>
              <a:gd name="p0y7" fmla="*/ 337 h 337"/>
              <a:gd name="p0x8" fmla="*/ 1125 w 1215"/>
              <a:gd name="p0y8" fmla="*/ 337 h 337"/>
              <a:gd name="p0x9" fmla="*/ 90 w 1215"/>
              <a:gd name="p0y9" fmla="*/ 337 h 337"/>
              <a:gd name="p0x10" fmla="*/ 40 w 1215"/>
              <a:gd name="p0y10" fmla="*/ 337 h 337"/>
              <a:gd name="p0x11" fmla="*/ 0 w 1215"/>
              <a:gd name="p0y11" fmla="*/ 297 h 337"/>
              <a:gd name="p0x12" fmla="*/ 0 w 1215"/>
              <a:gd name="p0y12" fmla="*/ 247 h 337"/>
              <a:gd name="p0x13" fmla="*/ 0 w 1215"/>
              <a:gd name="p0y13" fmla="*/ 90 h 337"/>
              <a:gd name="p0x14" fmla="*/ 0 w 1215"/>
              <a:gd name="p0y14" fmla="*/ 40 h 337"/>
              <a:gd name="p0x15" fmla="*/ 40 w 1215"/>
              <a:gd name="p0y15" fmla="*/ 0 h 337"/>
              <a:gd name="p0x16" fmla="*/ 90 w 1215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F4E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57"/>
            </p:custDataLst>
          </p:nvPr>
        </p:nvSpPr>
        <p:spPr>
          <a:xfrm>
            <a:off x="5928341" y="3093987"/>
            <a:ext cx="829199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0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⚠</a:t>
            </a:r>
            <a:r>
              <a:rPr lang="en-US" altLang="zh-CN" sz="10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0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绝对引用</a:t>
            </a:r>
            <a:endParaRPr lang="zh-CN" altLang="en-US" sz="1050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58"/>
            </p:custDataLst>
          </p:nvPr>
        </p:nvSpPr>
        <p:spPr>
          <a:xfrm>
            <a:off x="6699885" y="3074670"/>
            <a:ext cx="833755" cy="213995"/>
          </a:xfrm>
          <a:custGeom>
            <a:avLst/>
            <a:gdLst>
              <a:gd name="sw" fmla="*/ 1 w 1312"/>
              <a:gd name="sh" fmla="*/ 1 h 337"/>
              <a:gd name="mins" fmla="min sw sh"/>
              <a:gd name="dsw" fmla="+- 0 sw mins"/>
              <a:gd name="dsh" fmla="+- 0 sh mins"/>
              <a:gd name="p0x0" fmla="*/ 90 w 1312"/>
              <a:gd name="p0y0" fmla="*/ 0 h 337"/>
              <a:gd name="p0x1" fmla="*/ 1222 w 1312"/>
              <a:gd name="p0y1" fmla="*/ 0 h 337"/>
              <a:gd name="p0x2" fmla="*/ 1272 w 1312"/>
              <a:gd name="p0y2" fmla="*/ 0 h 337"/>
              <a:gd name="p0x3" fmla="*/ 1312 w 1312"/>
              <a:gd name="p0y3" fmla="*/ 40 h 337"/>
              <a:gd name="p0x4" fmla="*/ 1312 w 1312"/>
              <a:gd name="p0y4" fmla="*/ 90 h 337"/>
              <a:gd name="p0x5" fmla="*/ 1312 w 1312"/>
              <a:gd name="p0y5" fmla="*/ 247 h 337"/>
              <a:gd name="p0x6" fmla="*/ 1312 w 1312"/>
              <a:gd name="p0y6" fmla="*/ 297 h 337"/>
              <a:gd name="p0x7" fmla="*/ 1272 w 1312"/>
              <a:gd name="p0y7" fmla="*/ 337 h 337"/>
              <a:gd name="p0x8" fmla="*/ 1222 w 1312"/>
              <a:gd name="p0y8" fmla="*/ 337 h 337"/>
              <a:gd name="p0x9" fmla="*/ 90 w 1312"/>
              <a:gd name="p0y9" fmla="*/ 337 h 337"/>
              <a:gd name="p0x10" fmla="*/ 40 w 1312"/>
              <a:gd name="p0y10" fmla="*/ 337 h 337"/>
              <a:gd name="p0x11" fmla="*/ 0 w 1312"/>
              <a:gd name="p0y11" fmla="*/ 297 h 337"/>
              <a:gd name="p0x12" fmla="*/ 0 w 1312"/>
              <a:gd name="p0y12" fmla="*/ 247 h 337"/>
              <a:gd name="p0x13" fmla="*/ 0 w 1312"/>
              <a:gd name="p0y13" fmla="*/ 90 h 337"/>
              <a:gd name="p0x14" fmla="*/ 0 w 1312"/>
              <a:gd name="p0y14" fmla="*/ 40 h 337"/>
              <a:gd name="p0x15" fmla="*/ 40 w 1312"/>
              <a:gd name="p0y15" fmla="*/ 0 h 337"/>
              <a:gd name="p0x16" fmla="*/ 90 w 1312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>
            <p:custDataLst>
              <p:tags r:id="rId59"/>
            </p:custDataLst>
          </p:nvPr>
        </p:nvSpPr>
        <p:spPr>
          <a:xfrm>
            <a:off x="6738489" y="3093987"/>
            <a:ext cx="890588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 </a:t>
            </a:r>
            <a:r>
              <a:rPr lang="zh-CN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最新版</a:t>
            </a:r>
            <a:endParaRPr lang="zh-CN"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60"/>
            </p:custDataLst>
          </p:nvPr>
        </p:nvSpPr>
        <p:spPr>
          <a:xfrm>
            <a:off x="7571740" y="3074670"/>
            <a:ext cx="1010285" cy="213995"/>
          </a:xfrm>
          <a:custGeom>
            <a:avLst/>
            <a:gdLst>
              <a:gd name="sw" fmla="*/ 1 w 1590"/>
              <a:gd name="sh" fmla="*/ 1 h 337"/>
              <a:gd name="mins" fmla="min sw sh"/>
              <a:gd name="dsw" fmla="+- 0 sw mins"/>
              <a:gd name="dsh" fmla="+- 0 sh mins"/>
              <a:gd name="p0x0" fmla="*/ 90 w 1590"/>
              <a:gd name="p0y0" fmla="*/ 0 h 337"/>
              <a:gd name="p0x1" fmla="*/ 1500 w 1590"/>
              <a:gd name="p0y1" fmla="*/ 0 h 337"/>
              <a:gd name="p0x2" fmla="*/ 1550 w 1590"/>
              <a:gd name="p0y2" fmla="*/ 0 h 337"/>
              <a:gd name="p0x3" fmla="*/ 1590 w 1590"/>
              <a:gd name="p0y3" fmla="*/ 40 h 337"/>
              <a:gd name="p0x4" fmla="*/ 1590 w 1590"/>
              <a:gd name="p0y4" fmla="*/ 90 h 337"/>
              <a:gd name="p0x5" fmla="*/ 1590 w 1590"/>
              <a:gd name="p0y5" fmla="*/ 247 h 337"/>
              <a:gd name="p0x6" fmla="*/ 1590 w 1590"/>
              <a:gd name="p0y6" fmla="*/ 297 h 337"/>
              <a:gd name="p0x7" fmla="*/ 1550 w 1590"/>
              <a:gd name="p0y7" fmla="*/ 337 h 337"/>
              <a:gd name="p0x8" fmla="*/ 1500 w 1590"/>
              <a:gd name="p0y8" fmla="*/ 337 h 337"/>
              <a:gd name="p0x9" fmla="*/ 90 w 1590"/>
              <a:gd name="p0y9" fmla="*/ 337 h 337"/>
              <a:gd name="p0x10" fmla="*/ 40 w 1590"/>
              <a:gd name="p0y10" fmla="*/ 337 h 337"/>
              <a:gd name="p0x11" fmla="*/ 0 w 1590"/>
              <a:gd name="p0y11" fmla="*/ 297 h 337"/>
              <a:gd name="p0x12" fmla="*/ 0 w 1590"/>
              <a:gd name="p0y12" fmla="*/ 247 h 337"/>
              <a:gd name="p0x13" fmla="*/ 0 w 1590"/>
              <a:gd name="p0y13" fmla="*/ 90 h 337"/>
              <a:gd name="p0x14" fmla="*/ 0 w 1590"/>
              <a:gd name="p0y14" fmla="*/ 40 h 337"/>
              <a:gd name="p0x15" fmla="*/ 40 w 1590"/>
              <a:gd name="p0y15" fmla="*/ 0 h 337"/>
              <a:gd name="p0x16" fmla="*/ 90 w 1590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61"/>
            </p:custDataLst>
          </p:nvPr>
        </p:nvSpPr>
        <p:spPr>
          <a:xfrm>
            <a:off x="7610027" y="3093987"/>
            <a:ext cx="1067400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INT vs ROUND</a:t>
            </a:r>
            <a:endParaRPr sz="105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任意多边形 47"/>
          <p:cNvSpPr/>
          <p:nvPr>
            <p:custDataLst>
              <p:tags r:id="rId62"/>
            </p:custDataLst>
          </p:nvPr>
        </p:nvSpPr>
        <p:spPr>
          <a:xfrm>
            <a:off x="5694680" y="3844925"/>
            <a:ext cx="5920740" cy="2626995"/>
          </a:xfrm>
          <a:custGeom>
            <a:avLst/>
            <a:gdLst>
              <a:gd name="sw" fmla="*/ 1 w 9324"/>
              <a:gd name="sh" fmla="*/ 1 h 4137"/>
              <a:gd name="mins" fmla="min sw sh"/>
              <a:gd name="dsw" fmla="+- 0 sw mins"/>
              <a:gd name="dsh" fmla="+- 0 sh mins"/>
              <a:gd name="p0x0" fmla="*/ 300 w 9324"/>
              <a:gd name="p0y0" fmla="*/ 0 h 4137"/>
              <a:gd name="p0x1" fmla="*/ 9024 w 9324"/>
              <a:gd name="p0y1" fmla="*/ 0 h 4137"/>
              <a:gd name="p0x2" fmla="*/ 9189 w 9324"/>
              <a:gd name="p0y2" fmla="*/ 0 h 4137"/>
              <a:gd name="p0x3" fmla="*/ 9324 w 9324"/>
              <a:gd name="p0y3" fmla="*/ 134 h 4137"/>
              <a:gd name="p0x4" fmla="*/ 9324 w 9324"/>
              <a:gd name="p0y4" fmla="*/ 300 h 4137"/>
              <a:gd name="p0x5" fmla="*/ 9324 w 9324"/>
              <a:gd name="p0y5" fmla="*/ 3837 h 4137"/>
              <a:gd name="p0x6" fmla="*/ 9324 w 9324"/>
              <a:gd name="p0y6" fmla="*/ 4002 h 4137"/>
              <a:gd name="p0x7" fmla="*/ 9189 w 9324"/>
              <a:gd name="p0y7" fmla="*/ 4137 h 4137"/>
              <a:gd name="p0x8" fmla="*/ 9024 w 9324"/>
              <a:gd name="p0y8" fmla="*/ 4137 h 4137"/>
              <a:gd name="p0x9" fmla="*/ 300 w 9324"/>
              <a:gd name="p0y9" fmla="*/ 4137 h 4137"/>
              <a:gd name="p0x10" fmla="*/ 134 w 9324"/>
              <a:gd name="p0y10" fmla="*/ 4137 h 4137"/>
              <a:gd name="p0x11" fmla="*/ 0 w 9324"/>
              <a:gd name="p0y11" fmla="*/ 4002 h 4137"/>
              <a:gd name="p0x12" fmla="*/ 0 w 9324"/>
              <a:gd name="p0y12" fmla="*/ 3837 h 4137"/>
              <a:gd name="p0x13" fmla="*/ 0 w 9324"/>
              <a:gd name="p0y13" fmla="*/ 300 h 4137"/>
              <a:gd name="p0x14" fmla="*/ 0 w 9324"/>
              <a:gd name="p0y14" fmla="*/ 134 h 4137"/>
              <a:gd name="p0x15" fmla="*/ 134 w 9324"/>
              <a:gd name="p0y15" fmla="*/ 0 h 4137"/>
              <a:gd name="p0x16" fmla="*/ 300 w 9324"/>
              <a:gd name="p0y16" fmla="*/ 0 h 41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>
            <p:custDataLst>
              <p:tags r:id="rId63"/>
            </p:custDataLst>
          </p:nvPr>
        </p:nvSpPr>
        <p:spPr>
          <a:xfrm>
            <a:off x="6004541" y="5025466"/>
            <a:ext cx="5301634" cy="26003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lang="zh-CN" altLang="en-US"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先建分析表</a:t>
            </a:r>
            <a:r>
              <a:rPr lang="en-US" altLang="zh-CN"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再补数据</a:t>
            </a:r>
            <a:r>
              <a:rPr lang="en-US" altLang="zh-CN"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最后统计，</a:t>
            </a:r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三步环环相扣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实施步骤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4675" y="1108075"/>
            <a:ext cx="4845050" cy="2671445"/>
          </a:xfrm>
          <a:custGeom>
            <a:avLst/>
            <a:gdLst>
              <a:gd name="sw" fmla="*/ 1 w 9956"/>
              <a:gd name="sh" fmla="*/ 1 h 5490"/>
              <a:gd name="mins" fmla="min sw sh"/>
              <a:gd name="dsw" fmla="+- 0 sw mins"/>
              <a:gd name="dsh" fmla="+- 0 sh mins"/>
              <a:gd name="p0x0" fmla="*/ 300 w 9956"/>
              <a:gd name="p0y0" fmla="*/ 0 h 5490"/>
              <a:gd name="p0x1" fmla="*/ 9656 w 9956"/>
              <a:gd name="p0y1" fmla="*/ 0 h 5490"/>
              <a:gd name="p0x2" fmla="*/ 9821 w 9956"/>
              <a:gd name="p0y2" fmla="*/ 0 h 5490"/>
              <a:gd name="p0x3" fmla="*/ 9956 w 9956"/>
              <a:gd name="p0y3" fmla="*/ 134 h 5490"/>
              <a:gd name="p0x4" fmla="*/ 9956 w 9956"/>
              <a:gd name="p0y4" fmla="*/ 300 h 5490"/>
              <a:gd name="p0x5" fmla="*/ 9956 w 9956"/>
              <a:gd name="p0y5" fmla="*/ 5190 h 5490"/>
              <a:gd name="p0x6" fmla="*/ 9956 w 9956"/>
              <a:gd name="p0y6" fmla="*/ 5355 h 5490"/>
              <a:gd name="p0x7" fmla="*/ 9821 w 9956"/>
              <a:gd name="p0y7" fmla="*/ 5490 h 5490"/>
              <a:gd name="p0x8" fmla="*/ 9656 w 9956"/>
              <a:gd name="p0y8" fmla="*/ 5490 h 5490"/>
              <a:gd name="p0x9" fmla="*/ 300 w 9956"/>
              <a:gd name="p0y9" fmla="*/ 5490 h 5490"/>
              <a:gd name="p0x10" fmla="*/ 134 w 9956"/>
              <a:gd name="p0y10" fmla="*/ 5490 h 5490"/>
              <a:gd name="p0x11" fmla="*/ 0 w 9956"/>
              <a:gd name="p0y11" fmla="*/ 5355 h 5490"/>
              <a:gd name="p0x12" fmla="*/ 0 w 9956"/>
              <a:gd name="p0y12" fmla="*/ 5190 h 5490"/>
              <a:gd name="p0x13" fmla="*/ 0 w 9956"/>
              <a:gd name="p0y13" fmla="*/ 300 h 5490"/>
              <a:gd name="p0x14" fmla="*/ 0 w 9956"/>
              <a:gd name="p0y14" fmla="*/ 134 h 5490"/>
              <a:gd name="p0x15" fmla="*/ 134 w 9956"/>
              <a:gd name="p0y15" fmla="*/ 0 h 5490"/>
              <a:gd name="p0x16" fmla="*/ 300 w 9956"/>
              <a:gd name="p0y16" fmla="*/ 0 h 54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299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24535" y="1257935"/>
            <a:ext cx="321310" cy="32131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26135" y="1313815"/>
            <a:ext cx="307975" cy="2101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49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49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133475" y="1278890"/>
            <a:ext cx="1226185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60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排序与筛选</a:t>
            </a:r>
            <a:endParaRPr sz="160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24535" y="1696085"/>
            <a:ext cx="262890" cy="26289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2083" t="-12593" r="-2083" b="-12593"/>
          <a:stretch>
            <a:fillRect/>
          </a:stretch>
        </p:blipFill>
        <p:spPr>
          <a:xfrm>
            <a:off x="764540" y="1743075"/>
            <a:ext cx="182880" cy="16446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075055" y="1685290"/>
            <a:ext cx="4195445" cy="2006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14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排序操作</a:t>
            </a:r>
            <a:endParaRPr sz="114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075055" y="1896110"/>
            <a:ext cx="4195445" cy="4381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复制分析表为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分析表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1"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，对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年度费用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降序，相同费用按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预计报销总时间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升序；自定义排序设置主要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次要关键字</a:t>
            </a:r>
            <a:endParaRPr lang="zh-CN" altLang="en-US" sz="103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24535" y="2342515"/>
            <a:ext cx="262890" cy="26289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381" t="-12407" r="-2381" b="-12407"/>
          <a:stretch>
            <a:fillRect/>
          </a:stretch>
        </p:blipFill>
        <p:spPr>
          <a:xfrm>
            <a:off x="775970" y="2390140"/>
            <a:ext cx="160655" cy="1638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075055" y="2331720"/>
            <a:ext cx="4195445" cy="2006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14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自动筛选</a:t>
            </a:r>
            <a:endParaRPr sz="114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1075055" y="2542540"/>
            <a:ext cx="4195445" cy="4381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复制数据到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筛选表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，使用自动筛选，条件：岗位类别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="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技术研发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且报销地点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="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武汉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03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724535" y="2988945"/>
            <a:ext cx="262890" cy="26289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381" t="-6167" r="-2381" b="-6167"/>
          <a:stretch>
            <a:fillRect/>
          </a:stretch>
        </p:blipFill>
        <p:spPr>
          <a:xfrm>
            <a:off x="775970" y="3036570"/>
            <a:ext cx="160655" cy="16383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1075055" y="2978785"/>
            <a:ext cx="4195445" cy="2006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14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高级筛选</a:t>
            </a:r>
            <a:endParaRPr sz="114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075055" y="3189605"/>
            <a:ext cx="4195445" cy="4375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建立条件区域（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L2:L3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），列表区域选数据区，条件区域选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L2:L3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，结果在原位或新位置</a:t>
            </a:r>
            <a:endParaRPr lang="zh-CN" altLang="en-US" sz="103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574675" y="3801745"/>
            <a:ext cx="4845050" cy="2671445"/>
          </a:xfrm>
          <a:custGeom>
            <a:avLst/>
            <a:gdLst>
              <a:gd name="sw" fmla="*/ 1 w 9956"/>
              <a:gd name="sh" fmla="*/ 1 h 5490"/>
              <a:gd name="mins" fmla="min sw sh"/>
              <a:gd name="dsw" fmla="+- 0 sw mins"/>
              <a:gd name="dsh" fmla="+- 0 sh mins"/>
              <a:gd name="p0x0" fmla="*/ 300 w 9956"/>
              <a:gd name="p0y0" fmla="*/ 0 h 5490"/>
              <a:gd name="p0x1" fmla="*/ 9656 w 9956"/>
              <a:gd name="p0y1" fmla="*/ 0 h 5490"/>
              <a:gd name="p0x2" fmla="*/ 9821 w 9956"/>
              <a:gd name="p0y2" fmla="*/ 0 h 5490"/>
              <a:gd name="p0x3" fmla="*/ 9956 w 9956"/>
              <a:gd name="p0y3" fmla="*/ 134 h 5490"/>
              <a:gd name="p0x4" fmla="*/ 9956 w 9956"/>
              <a:gd name="p0y4" fmla="*/ 300 h 5490"/>
              <a:gd name="p0x5" fmla="*/ 9956 w 9956"/>
              <a:gd name="p0y5" fmla="*/ 5190 h 5490"/>
              <a:gd name="p0x6" fmla="*/ 9956 w 9956"/>
              <a:gd name="p0y6" fmla="*/ 5355 h 5490"/>
              <a:gd name="p0x7" fmla="*/ 9821 w 9956"/>
              <a:gd name="p0y7" fmla="*/ 5490 h 5490"/>
              <a:gd name="p0x8" fmla="*/ 9656 w 9956"/>
              <a:gd name="p0y8" fmla="*/ 5490 h 5490"/>
              <a:gd name="p0x9" fmla="*/ 300 w 9956"/>
              <a:gd name="p0y9" fmla="*/ 5490 h 5490"/>
              <a:gd name="p0x10" fmla="*/ 134 w 9956"/>
              <a:gd name="p0y10" fmla="*/ 5490 h 5490"/>
              <a:gd name="p0x11" fmla="*/ 0 w 9956"/>
              <a:gd name="p0y11" fmla="*/ 5355 h 5490"/>
              <a:gd name="p0x12" fmla="*/ 0 w 9956"/>
              <a:gd name="p0y12" fmla="*/ 5190 h 5490"/>
              <a:gd name="p0x13" fmla="*/ 0 w 9956"/>
              <a:gd name="p0y13" fmla="*/ 300 h 5490"/>
              <a:gd name="p0x14" fmla="*/ 0 w 9956"/>
              <a:gd name="p0y14" fmla="*/ 134 h 5490"/>
              <a:gd name="p0x15" fmla="*/ 134 w 9956"/>
              <a:gd name="p0y15" fmla="*/ 0 h 5490"/>
              <a:gd name="p0x16" fmla="*/ 300 w 9956"/>
              <a:gd name="p0y16" fmla="*/ 0 h 54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299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724535" y="3951605"/>
            <a:ext cx="321310" cy="32131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826135" y="4006850"/>
            <a:ext cx="307975" cy="2101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49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49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1133475" y="3971925"/>
            <a:ext cx="1226185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60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数据透视表</a:t>
            </a:r>
            <a:endParaRPr sz="160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724535" y="4389755"/>
            <a:ext cx="262890" cy="262255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6818" t="-1212" r="-6818" b="-1212"/>
          <a:stretch>
            <a:fillRect/>
          </a:stretch>
        </p:blipFill>
        <p:spPr>
          <a:xfrm>
            <a:off x="764540" y="4436745"/>
            <a:ext cx="182880" cy="16446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1075055" y="4378325"/>
            <a:ext cx="1420495" cy="2006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14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新建工作表</a:t>
            </a:r>
            <a:endParaRPr sz="114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1075055" y="4589780"/>
            <a:ext cx="1551940" cy="2273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数据透视表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工作表</a:t>
            </a:r>
            <a:endParaRPr lang="zh-CN" altLang="en-US" sz="103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724535" y="4825365"/>
            <a:ext cx="262890" cy="26289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4259" t="-3492" r="-4259" b="-3492"/>
          <a:stretch>
            <a:fillRect/>
          </a:stretch>
        </p:blipFill>
        <p:spPr>
          <a:xfrm>
            <a:off x="784860" y="4872990"/>
            <a:ext cx="142240" cy="164465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8"/>
            </p:custDataLst>
          </p:nvPr>
        </p:nvSpPr>
        <p:spPr>
          <a:xfrm>
            <a:off x="1075055" y="4815205"/>
            <a:ext cx="1457325" cy="2006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14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设置数据源</a:t>
            </a:r>
            <a:endParaRPr sz="114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9"/>
            </p:custDataLst>
          </p:nvPr>
        </p:nvSpPr>
        <p:spPr>
          <a:xfrm>
            <a:off x="1075055" y="5026025"/>
            <a:ext cx="1588770" cy="2273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数据源：分析表的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A3:I26</a:t>
            </a:r>
            <a:endParaRPr lang="en-US" altLang="zh-CN" sz="103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0"/>
            </p:custDataLst>
          </p:nvPr>
        </p:nvSpPr>
        <p:spPr>
          <a:xfrm>
            <a:off x="724535" y="5262245"/>
            <a:ext cx="262890" cy="262255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4259" t="-12407" r="-4259" b="-12407"/>
          <a:stretch>
            <a:fillRect/>
          </a:stretch>
        </p:blipFill>
        <p:spPr>
          <a:xfrm>
            <a:off x="784860" y="5309870"/>
            <a:ext cx="142240" cy="16383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4"/>
            </p:custDataLst>
          </p:nvPr>
        </p:nvSpPr>
        <p:spPr>
          <a:xfrm>
            <a:off x="1075055" y="5251450"/>
            <a:ext cx="3004820" cy="2006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14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配置布局</a:t>
            </a:r>
            <a:endParaRPr sz="114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5"/>
            </p:custDataLst>
          </p:nvPr>
        </p:nvSpPr>
        <p:spPr>
          <a:xfrm>
            <a:off x="1075055" y="5462270"/>
            <a:ext cx="3267710" cy="2279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报销地点，列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岗位类别，值</a:t>
            </a:r>
            <a:r>
              <a:rPr lang="en-US" altLang="zh-CN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zh-CN" altLang="en-US"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年度费用（求和）</a:t>
            </a:r>
            <a:endParaRPr lang="zh-CN" altLang="en-US" sz="103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6"/>
            </p:custDataLst>
          </p:nvPr>
        </p:nvSpPr>
        <p:spPr>
          <a:xfrm>
            <a:off x="724535" y="5698490"/>
            <a:ext cx="262890" cy="26289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 l="-4889" t="-9123" r="-4889" b="-9123"/>
          <a:stretch>
            <a:fillRect/>
          </a:stretch>
        </p:blipFill>
        <p:spPr>
          <a:xfrm>
            <a:off x="795655" y="5746115"/>
            <a:ext cx="120650" cy="16383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50"/>
            </p:custDataLst>
          </p:nvPr>
        </p:nvSpPr>
        <p:spPr>
          <a:xfrm>
            <a:off x="1075055" y="5687695"/>
            <a:ext cx="2102485" cy="2006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14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生成交叉汇总</a:t>
            </a:r>
            <a:endParaRPr sz="114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51"/>
            </p:custDataLst>
          </p:nvPr>
        </p:nvSpPr>
        <p:spPr>
          <a:xfrm>
            <a:off x="1075055" y="5899150"/>
            <a:ext cx="2233930" cy="2273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0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生成按报销点和岗位交叉汇总的表格</a:t>
            </a:r>
            <a:endParaRPr sz="103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52"/>
            </p:custDataLst>
          </p:nvPr>
        </p:nvSpPr>
        <p:spPr>
          <a:xfrm>
            <a:off x="5694045" y="1108710"/>
            <a:ext cx="5922010" cy="2598420"/>
          </a:xfrm>
          <a:custGeom>
            <a:avLst/>
            <a:gdLst>
              <a:gd name="sw" fmla="*/ 1 w 11145"/>
              <a:gd name="sh" fmla="*/ 1 h 4890"/>
              <a:gd name="mins" fmla="min sw sh"/>
              <a:gd name="dsw" fmla="+- 0 sw mins"/>
              <a:gd name="dsh" fmla="+- 0 sh mins"/>
              <a:gd name="p0x0" fmla="*/ 300 w 11145"/>
              <a:gd name="p0y0" fmla="*/ 0 h 4890"/>
              <a:gd name="p0x1" fmla="*/ 10845 w 11145"/>
              <a:gd name="p0y1" fmla="*/ 0 h 4890"/>
              <a:gd name="p0x2" fmla="*/ 11011 w 11145"/>
              <a:gd name="p0y2" fmla="*/ 0 h 4890"/>
              <a:gd name="p0x3" fmla="*/ 11145 w 11145"/>
              <a:gd name="p0y3" fmla="*/ 134 h 4890"/>
              <a:gd name="p0x4" fmla="*/ 11145 w 11145"/>
              <a:gd name="p0y4" fmla="*/ 300 h 4890"/>
              <a:gd name="p0x5" fmla="*/ 11145 w 11145"/>
              <a:gd name="p0y5" fmla="*/ 4590 h 4890"/>
              <a:gd name="p0x6" fmla="*/ 11145 w 11145"/>
              <a:gd name="p0y6" fmla="*/ 4755 h 4890"/>
              <a:gd name="p0x7" fmla="*/ 11011 w 11145"/>
              <a:gd name="p0y7" fmla="*/ 4890 h 4890"/>
              <a:gd name="p0x8" fmla="*/ 10845 w 11145"/>
              <a:gd name="p0y8" fmla="*/ 4890 h 4890"/>
              <a:gd name="p0x9" fmla="*/ 300 w 11145"/>
              <a:gd name="p0y9" fmla="*/ 4890 h 4890"/>
              <a:gd name="p0x10" fmla="*/ 134 w 11145"/>
              <a:gd name="p0y10" fmla="*/ 4890 h 4890"/>
              <a:gd name="p0x11" fmla="*/ 0 w 11145"/>
              <a:gd name="p0y11" fmla="*/ 4755 h 4890"/>
              <a:gd name="p0x12" fmla="*/ 0 w 11145"/>
              <a:gd name="p0y12" fmla="*/ 4590 h 4890"/>
              <a:gd name="p0x13" fmla="*/ 0 w 11145"/>
              <a:gd name="p0y13" fmla="*/ 300 h 4890"/>
              <a:gd name="p0x14" fmla="*/ 0 w 11145"/>
              <a:gd name="p0y14" fmla="*/ 134 h 4890"/>
              <a:gd name="p0x15" fmla="*/ 134 w 11145"/>
              <a:gd name="p0y15" fmla="*/ 0 h 4890"/>
              <a:gd name="p0x16" fmla="*/ 300 w 11145"/>
              <a:gd name="p0y16" fmla="*/ 0 h 48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970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>
            <p:custDataLst>
              <p:tags r:id="rId53"/>
            </p:custDataLst>
          </p:nvPr>
        </p:nvSpPr>
        <p:spPr>
          <a:xfrm>
            <a:off x="5857240" y="1272540"/>
            <a:ext cx="350520" cy="35052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54"/>
            </p:custDataLst>
          </p:nvPr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5928995" y="1339850"/>
            <a:ext cx="207010" cy="211455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57"/>
            </p:custDataLst>
          </p:nvPr>
        </p:nvSpPr>
        <p:spPr>
          <a:xfrm>
            <a:off x="6303645" y="1294765"/>
            <a:ext cx="2454910" cy="30607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75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高级筛选条件区域设置</a:t>
            </a:r>
            <a:endParaRPr sz="175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58"/>
            </p:custDataLst>
          </p:nvPr>
        </p:nvSpPr>
        <p:spPr>
          <a:xfrm>
            <a:off x="5857875" y="1738630"/>
            <a:ext cx="5594985" cy="5302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5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高级筛选需要</a:t>
            </a:r>
            <a:r>
              <a:rPr sz="125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预先建立条件区域</a:t>
            </a:r>
            <a:r>
              <a:rPr lang="zh-CN" sz="125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，这是与自动筛选的核心区别。在空白区域（如</a:t>
            </a:r>
            <a:r>
              <a:rPr lang="en-US" altLang="zh-CN" sz="125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L2:L3</a:t>
            </a:r>
            <a:r>
              <a:rPr lang="zh-CN" altLang="en-US" sz="125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）输入条件标题和条件值，标题必须与数据表字段名完全一致。</a:t>
            </a:r>
            <a:endParaRPr lang="zh-CN" altLang="en-US" sz="125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59"/>
            </p:custDataLst>
          </p:nvPr>
        </p:nvSpPr>
        <p:spPr>
          <a:xfrm>
            <a:off x="5857875" y="2264410"/>
            <a:ext cx="5594985" cy="7854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5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条件区域建立后，通过</a:t>
            </a:r>
            <a:r>
              <a:rPr lang="zh-CN" sz="125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</a:t>
            </a:r>
            <a:r>
              <a:rPr lang="en-US" altLang="zh-CN" sz="125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25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筛选</a:t>
            </a:r>
            <a:r>
              <a:rPr lang="en-US" altLang="zh-CN" sz="125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25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高级筛选</a:t>
            </a:r>
            <a:r>
              <a:rPr sz="125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打开对话框，准确选择</a:t>
            </a:r>
            <a:r>
              <a:rPr sz="125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列表区域</a:t>
            </a:r>
            <a:endParaRPr sz="1255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25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（待筛选的数据范围）和</a:t>
            </a:r>
            <a:r>
              <a:rPr sz="125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条件区域</a:t>
            </a:r>
            <a:r>
              <a:rPr lang="zh-CN" sz="125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25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L2:L3</a:t>
            </a:r>
            <a:r>
              <a:rPr lang="zh-CN" altLang="en-US" sz="125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），结果可选择原位显示或复制到其他位置。</a:t>
            </a:r>
            <a:endParaRPr lang="zh-CN" altLang="en-US" sz="125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60"/>
            </p:custDataLst>
          </p:nvPr>
        </p:nvSpPr>
        <p:spPr>
          <a:xfrm>
            <a:off x="5857240" y="3057525"/>
            <a:ext cx="1106805" cy="231140"/>
          </a:xfrm>
          <a:custGeom>
            <a:avLst/>
            <a:gdLst>
              <a:gd name="sw" fmla="*/ 1 w 2082"/>
              <a:gd name="sh" fmla="*/ 1 h 435"/>
              <a:gd name="mins" fmla="min sw sh"/>
              <a:gd name="dsw" fmla="+- 0 sw mins"/>
              <a:gd name="dsh" fmla="+- 0 sh mins"/>
              <a:gd name="p0x0" fmla="*/ 90 w 2082"/>
              <a:gd name="p0y0" fmla="*/ 0 h 435"/>
              <a:gd name="p0x1" fmla="*/ 1992 w 2082"/>
              <a:gd name="p0y1" fmla="*/ 0 h 435"/>
              <a:gd name="p0x2" fmla="*/ 2042 w 2082"/>
              <a:gd name="p0y2" fmla="*/ 0 h 435"/>
              <a:gd name="p0x3" fmla="*/ 2082 w 2082"/>
              <a:gd name="p0y3" fmla="*/ 40 h 435"/>
              <a:gd name="p0x4" fmla="*/ 2082 w 2082"/>
              <a:gd name="p0y4" fmla="*/ 90 h 435"/>
              <a:gd name="p0x5" fmla="*/ 2082 w 2082"/>
              <a:gd name="p0y5" fmla="*/ 345 h 435"/>
              <a:gd name="p0x6" fmla="*/ 2082 w 2082"/>
              <a:gd name="p0y6" fmla="*/ 394 h 435"/>
              <a:gd name="p0x7" fmla="*/ 2042 w 2082"/>
              <a:gd name="p0y7" fmla="*/ 435 h 435"/>
              <a:gd name="p0x8" fmla="*/ 1992 w 2082"/>
              <a:gd name="p0y8" fmla="*/ 435 h 435"/>
              <a:gd name="p0x9" fmla="*/ 90 w 2082"/>
              <a:gd name="p0y9" fmla="*/ 435 h 435"/>
              <a:gd name="p0x10" fmla="*/ 40 w 2082"/>
              <a:gd name="p0y10" fmla="*/ 435 h 435"/>
              <a:gd name="p0x11" fmla="*/ 0 w 2082"/>
              <a:gd name="p0y11" fmla="*/ 394 h 435"/>
              <a:gd name="p0x12" fmla="*/ 0 w 2082"/>
              <a:gd name="p0y12" fmla="*/ 345 h 435"/>
              <a:gd name="p0x13" fmla="*/ 0 w 2082"/>
              <a:gd name="p0y13" fmla="*/ 90 h 435"/>
              <a:gd name="p0x14" fmla="*/ 0 w 2082"/>
              <a:gd name="p0y14" fmla="*/ 40 h 435"/>
              <a:gd name="p0x15" fmla="*/ 40 w 2082"/>
              <a:gd name="p0y15" fmla="*/ 0 h 435"/>
              <a:gd name="p0x16" fmla="*/ 90 w 2082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61"/>
            </p:custDataLst>
          </p:nvPr>
        </p:nvSpPr>
        <p:spPr>
          <a:xfrm>
            <a:off x="5921375" y="3089275"/>
            <a:ext cx="1106805" cy="1676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0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条件区域：</a:t>
            </a:r>
            <a:r>
              <a:rPr lang="en-US" altLang="zh-CN" sz="10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L2:L3</a:t>
            </a:r>
            <a:endParaRPr lang="en-US" altLang="zh-CN" sz="10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任意多边形 48"/>
          <p:cNvSpPr/>
          <p:nvPr>
            <p:custDataLst>
              <p:tags r:id="rId62"/>
            </p:custDataLst>
          </p:nvPr>
        </p:nvSpPr>
        <p:spPr>
          <a:xfrm>
            <a:off x="7027545" y="3057525"/>
            <a:ext cx="1148080" cy="231140"/>
          </a:xfrm>
          <a:custGeom>
            <a:avLst/>
            <a:gdLst>
              <a:gd name="sw" fmla="*/ 1 w 2160"/>
              <a:gd name="sh" fmla="*/ 1 h 435"/>
              <a:gd name="mins" fmla="min sw sh"/>
              <a:gd name="dsw" fmla="+- 0 sw mins"/>
              <a:gd name="dsh" fmla="+- 0 sh mins"/>
              <a:gd name="p0x0" fmla="*/ 90 w 2160"/>
              <a:gd name="p0y0" fmla="*/ 0 h 435"/>
              <a:gd name="p0x1" fmla="*/ 2070 w 2160"/>
              <a:gd name="p0y1" fmla="*/ 0 h 435"/>
              <a:gd name="p0x2" fmla="*/ 2119 w 2160"/>
              <a:gd name="p0y2" fmla="*/ 0 h 435"/>
              <a:gd name="p0x3" fmla="*/ 2160 w 2160"/>
              <a:gd name="p0y3" fmla="*/ 40 h 435"/>
              <a:gd name="p0x4" fmla="*/ 2160 w 2160"/>
              <a:gd name="p0y4" fmla="*/ 90 h 435"/>
              <a:gd name="p0x5" fmla="*/ 2160 w 2160"/>
              <a:gd name="p0y5" fmla="*/ 345 h 435"/>
              <a:gd name="p0x6" fmla="*/ 2160 w 2160"/>
              <a:gd name="p0y6" fmla="*/ 394 h 435"/>
              <a:gd name="p0x7" fmla="*/ 2119 w 2160"/>
              <a:gd name="p0y7" fmla="*/ 435 h 435"/>
              <a:gd name="p0x8" fmla="*/ 2070 w 2160"/>
              <a:gd name="p0y8" fmla="*/ 435 h 435"/>
              <a:gd name="p0x9" fmla="*/ 90 w 2160"/>
              <a:gd name="p0y9" fmla="*/ 435 h 435"/>
              <a:gd name="p0x10" fmla="*/ 40 w 2160"/>
              <a:gd name="p0y10" fmla="*/ 435 h 435"/>
              <a:gd name="p0x11" fmla="*/ 0 w 2160"/>
              <a:gd name="p0y11" fmla="*/ 394 h 435"/>
              <a:gd name="p0x12" fmla="*/ 0 w 2160"/>
              <a:gd name="p0y12" fmla="*/ 345 h 435"/>
              <a:gd name="p0x13" fmla="*/ 0 w 2160"/>
              <a:gd name="p0y13" fmla="*/ 90 h 435"/>
              <a:gd name="p0x14" fmla="*/ 0 w 2160"/>
              <a:gd name="p0y14" fmla="*/ 40 h 435"/>
              <a:gd name="p0x15" fmla="*/ 40 w 2160"/>
              <a:gd name="p0y15" fmla="*/ 0 h 435"/>
              <a:gd name="p0x16" fmla="*/ 90 w 21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63"/>
            </p:custDataLst>
          </p:nvPr>
        </p:nvSpPr>
        <p:spPr>
          <a:xfrm>
            <a:off x="7091680" y="3089275"/>
            <a:ext cx="1148080" cy="1676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列表区域：数据区</a:t>
            </a:r>
            <a:endParaRPr sz="10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任意多边形 50"/>
          <p:cNvSpPr/>
          <p:nvPr>
            <p:custDataLst>
              <p:tags r:id="rId64"/>
            </p:custDataLst>
          </p:nvPr>
        </p:nvSpPr>
        <p:spPr>
          <a:xfrm>
            <a:off x="8239125" y="3057525"/>
            <a:ext cx="1020445" cy="231140"/>
          </a:xfrm>
          <a:custGeom>
            <a:avLst/>
            <a:gdLst>
              <a:gd name="sw" fmla="*/ 1 w 1920"/>
              <a:gd name="sh" fmla="*/ 1 h 435"/>
              <a:gd name="mins" fmla="min sw sh"/>
              <a:gd name="dsw" fmla="+- 0 sw mins"/>
              <a:gd name="dsh" fmla="+- 0 sh mins"/>
              <a:gd name="p0x0" fmla="*/ 90 w 1920"/>
              <a:gd name="p0y0" fmla="*/ 0 h 435"/>
              <a:gd name="p0x1" fmla="*/ 1830 w 1920"/>
              <a:gd name="p0y1" fmla="*/ 0 h 435"/>
              <a:gd name="p0x2" fmla="*/ 1879 w 1920"/>
              <a:gd name="p0y2" fmla="*/ 0 h 435"/>
              <a:gd name="p0x3" fmla="*/ 1920 w 1920"/>
              <a:gd name="p0y3" fmla="*/ 40 h 435"/>
              <a:gd name="p0x4" fmla="*/ 1920 w 1920"/>
              <a:gd name="p0y4" fmla="*/ 90 h 435"/>
              <a:gd name="p0x5" fmla="*/ 1920 w 1920"/>
              <a:gd name="p0y5" fmla="*/ 345 h 435"/>
              <a:gd name="p0x6" fmla="*/ 1920 w 1920"/>
              <a:gd name="p0y6" fmla="*/ 394 h 435"/>
              <a:gd name="p0x7" fmla="*/ 1879 w 1920"/>
              <a:gd name="p0y7" fmla="*/ 435 h 435"/>
              <a:gd name="p0x8" fmla="*/ 1830 w 1920"/>
              <a:gd name="p0y8" fmla="*/ 435 h 435"/>
              <a:gd name="p0x9" fmla="*/ 90 w 1920"/>
              <a:gd name="p0y9" fmla="*/ 435 h 435"/>
              <a:gd name="p0x10" fmla="*/ 40 w 1920"/>
              <a:gd name="p0y10" fmla="*/ 435 h 435"/>
              <a:gd name="p0x11" fmla="*/ 0 w 1920"/>
              <a:gd name="p0y11" fmla="*/ 394 h 435"/>
              <a:gd name="p0x12" fmla="*/ 0 w 1920"/>
              <a:gd name="p0y12" fmla="*/ 345 h 435"/>
              <a:gd name="p0x13" fmla="*/ 0 w 1920"/>
              <a:gd name="p0y13" fmla="*/ 90 h 435"/>
              <a:gd name="p0x14" fmla="*/ 0 w 1920"/>
              <a:gd name="p0y14" fmla="*/ 40 h 435"/>
              <a:gd name="p0x15" fmla="*/ 40 w 1920"/>
              <a:gd name="p0y15" fmla="*/ 0 h 435"/>
              <a:gd name="p0x16" fmla="*/ 90 w 19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>
            <p:custDataLst>
              <p:tags r:id="rId65"/>
            </p:custDataLst>
          </p:nvPr>
        </p:nvSpPr>
        <p:spPr>
          <a:xfrm>
            <a:off x="8303260" y="3089275"/>
            <a:ext cx="1020445" cy="1676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结果位置：可选</a:t>
            </a:r>
            <a:endParaRPr sz="10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任意多边形 52"/>
          <p:cNvSpPr/>
          <p:nvPr>
            <p:custDataLst>
              <p:tags r:id="rId66"/>
            </p:custDataLst>
          </p:nvPr>
        </p:nvSpPr>
        <p:spPr>
          <a:xfrm>
            <a:off x="5694045" y="3874135"/>
            <a:ext cx="5922010" cy="2598420"/>
          </a:xfrm>
          <a:custGeom>
            <a:avLst/>
            <a:gdLst>
              <a:gd name="sw" fmla="*/ 1 w 11145"/>
              <a:gd name="sh" fmla="*/ 1 h 4890"/>
              <a:gd name="mins" fmla="min sw sh"/>
              <a:gd name="dsw" fmla="+- 0 sw mins"/>
              <a:gd name="dsh" fmla="+- 0 sh mins"/>
              <a:gd name="p0x0" fmla="*/ 300 w 11145"/>
              <a:gd name="p0y0" fmla="*/ 0 h 4890"/>
              <a:gd name="p0x1" fmla="*/ 10845 w 11145"/>
              <a:gd name="p0y1" fmla="*/ 0 h 4890"/>
              <a:gd name="p0x2" fmla="*/ 11011 w 11145"/>
              <a:gd name="p0y2" fmla="*/ 0 h 4890"/>
              <a:gd name="p0x3" fmla="*/ 11145 w 11145"/>
              <a:gd name="p0y3" fmla="*/ 134 h 4890"/>
              <a:gd name="p0x4" fmla="*/ 11145 w 11145"/>
              <a:gd name="p0y4" fmla="*/ 300 h 4890"/>
              <a:gd name="p0x5" fmla="*/ 11145 w 11145"/>
              <a:gd name="p0y5" fmla="*/ 4590 h 4890"/>
              <a:gd name="p0x6" fmla="*/ 11145 w 11145"/>
              <a:gd name="p0y6" fmla="*/ 4755 h 4890"/>
              <a:gd name="p0x7" fmla="*/ 11011 w 11145"/>
              <a:gd name="p0y7" fmla="*/ 4890 h 4890"/>
              <a:gd name="p0x8" fmla="*/ 10845 w 11145"/>
              <a:gd name="p0y8" fmla="*/ 4890 h 4890"/>
              <a:gd name="p0x9" fmla="*/ 300 w 11145"/>
              <a:gd name="p0y9" fmla="*/ 4890 h 4890"/>
              <a:gd name="p0x10" fmla="*/ 134 w 11145"/>
              <a:gd name="p0y10" fmla="*/ 4890 h 4890"/>
              <a:gd name="p0x11" fmla="*/ 0 w 11145"/>
              <a:gd name="p0y11" fmla="*/ 4755 h 4890"/>
              <a:gd name="p0x12" fmla="*/ 0 w 11145"/>
              <a:gd name="p0y12" fmla="*/ 4590 h 4890"/>
              <a:gd name="p0x13" fmla="*/ 0 w 11145"/>
              <a:gd name="p0y13" fmla="*/ 300 h 4890"/>
              <a:gd name="p0x14" fmla="*/ 0 w 11145"/>
              <a:gd name="p0y14" fmla="*/ 134 h 4890"/>
              <a:gd name="p0x15" fmla="*/ 134 w 11145"/>
              <a:gd name="p0y15" fmla="*/ 0 h 4890"/>
              <a:gd name="p0x16" fmla="*/ 300 w 11145"/>
              <a:gd name="p0y16" fmla="*/ 0 h 48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970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>
            <p:custDataLst>
              <p:tags r:id="rId67"/>
            </p:custDataLst>
          </p:nvPr>
        </p:nvSpPr>
        <p:spPr>
          <a:xfrm>
            <a:off x="5857240" y="4037965"/>
            <a:ext cx="350520" cy="35052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>
            <p:custDataLst>
              <p:tags r:id="rId68"/>
            </p:custDataLst>
          </p:nvPr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rcRect l="-6795" t="-1026" r="-6795" b="-1026"/>
          <a:stretch>
            <a:fillRect/>
          </a:stretch>
        </p:blipFill>
        <p:spPr>
          <a:xfrm>
            <a:off x="5915025" y="4105275"/>
            <a:ext cx="235585" cy="211455"/>
          </a:xfrm>
          <a:prstGeom prst="rect">
            <a:avLst/>
          </a:prstGeom>
        </p:spPr>
      </p:pic>
      <p:sp>
        <p:nvSpPr>
          <p:cNvPr id="56" name="文本框 55"/>
          <p:cNvSpPr txBox="1"/>
          <p:nvPr>
            <p:custDataLst>
              <p:tags r:id="rId71"/>
            </p:custDataLst>
          </p:nvPr>
        </p:nvSpPr>
        <p:spPr>
          <a:xfrm>
            <a:off x="6303645" y="4060190"/>
            <a:ext cx="2678430" cy="30607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75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数据透视表交叉汇总逻辑</a:t>
            </a:r>
            <a:endParaRPr sz="175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72"/>
            </p:custDataLst>
          </p:nvPr>
        </p:nvSpPr>
        <p:spPr>
          <a:xfrm>
            <a:off x="5857875" y="4504055"/>
            <a:ext cx="5594985" cy="5302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5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数据透视表的</a:t>
            </a:r>
            <a:r>
              <a:rPr sz="125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交叉汇总</a:t>
            </a:r>
            <a:r>
              <a:rPr sz="125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通过三维布局实现：行字段（报销地点）与列字段（岗位类别）形成矩阵结构，值字段（年度费用）在交叉点聚合计算。</a:t>
            </a:r>
            <a:endParaRPr sz="125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文本框 57"/>
          <p:cNvSpPr txBox="1"/>
          <p:nvPr>
            <p:custDataLst>
              <p:tags r:id="rId73"/>
            </p:custDataLst>
          </p:nvPr>
        </p:nvSpPr>
        <p:spPr>
          <a:xfrm>
            <a:off x="5857875" y="5030470"/>
            <a:ext cx="5594985" cy="7848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5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关键参数设置：</a:t>
            </a:r>
            <a:r>
              <a:rPr lang="zh-CN" sz="125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数据源</a:t>
            </a:r>
            <a:r>
              <a:rPr lang="en-US" altLang="zh-CN" sz="125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A3:I26</a:t>
            </a:r>
            <a:r>
              <a:rPr lang="zh-CN" altLang="zh-CN" sz="125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需包含完整字段行；行</a:t>
            </a:r>
            <a:r>
              <a:rPr lang="en-US" altLang="zh-CN" sz="125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25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列字段拖拽至对应区域后，值字段默认求和，可双击修改计算方式；最终生成按报销地点和岗位类别两个维度交叉分析的汇总表。</a:t>
            </a:r>
            <a:endParaRPr lang="zh-CN" altLang="en-US" sz="125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9" name="任意多边形 58"/>
          <p:cNvSpPr/>
          <p:nvPr>
            <p:custDataLst>
              <p:tags r:id="rId74"/>
            </p:custDataLst>
          </p:nvPr>
        </p:nvSpPr>
        <p:spPr>
          <a:xfrm>
            <a:off x="5857240" y="5823585"/>
            <a:ext cx="892810" cy="231140"/>
          </a:xfrm>
          <a:custGeom>
            <a:avLst/>
            <a:gdLst>
              <a:gd name="sw" fmla="*/ 1 w 1680"/>
              <a:gd name="sh" fmla="*/ 1 h 435"/>
              <a:gd name="mins" fmla="min sw sh"/>
              <a:gd name="dsw" fmla="+- 0 sw mins"/>
              <a:gd name="dsh" fmla="+- 0 sh mins"/>
              <a:gd name="p0x0" fmla="*/ 90 w 1680"/>
              <a:gd name="p0y0" fmla="*/ 0 h 435"/>
              <a:gd name="p0x1" fmla="*/ 1590 w 1680"/>
              <a:gd name="p0y1" fmla="*/ 0 h 435"/>
              <a:gd name="p0x2" fmla="*/ 1639 w 1680"/>
              <a:gd name="p0y2" fmla="*/ 0 h 435"/>
              <a:gd name="p0x3" fmla="*/ 1680 w 1680"/>
              <a:gd name="p0y3" fmla="*/ 40 h 435"/>
              <a:gd name="p0x4" fmla="*/ 1680 w 1680"/>
              <a:gd name="p0y4" fmla="*/ 90 h 435"/>
              <a:gd name="p0x5" fmla="*/ 1680 w 1680"/>
              <a:gd name="p0y5" fmla="*/ 345 h 435"/>
              <a:gd name="p0x6" fmla="*/ 1680 w 1680"/>
              <a:gd name="p0y6" fmla="*/ 394 h 435"/>
              <a:gd name="p0x7" fmla="*/ 1639 w 1680"/>
              <a:gd name="p0y7" fmla="*/ 435 h 435"/>
              <a:gd name="p0x8" fmla="*/ 1590 w 1680"/>
              <a:gd name="p0y8" fmla="*/ 435 h 435"/>
              <a:gd name="p0x9" fmla="*/ 90 w 1680"/>
              <a:gd name="p0y9" fmla="*/ 435 h 435"/>
              <a:gd name="p0x10" fmla="*/ 40 w 1680"/>
              <a:gd name="p0y10" fmla="*/ 435 h 435"/>
              <a:gd name="p0x11" fmla="*/ 0 w 1680"/>
              <a:gd name="p0y11" fmla="*/ 394 h 435"/>
              <a:gd name="p0x12" fmla="*/ 0 w 1680"/>
              <a:gd name="p0y12" fmla="*/ 345 h 435"/>
              <a:gd name="p0x13" fmla="*/ 0 w 1680"/>
              <a:gd name="p0y13" fmla="*/ 90 h 435"/>
              <a:gd name="p0x14" fmla="*/ 0 w 1680"/>
              <a:gd name="p0y14" fmla="*/ 40 h 435"/>
              <a:gd name="p0x15" fmla="*/ 40 w 1680"/>
              <a:gd name="p0y15" fmla="*/ 0 h 435"/>
              <a:gd name="p0x16" fmla="*/ 90 w 16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>
            <p:custDataLst>
              <p:tags r:id="rId75"/>
            </p:custDataLst>
          </p:nvPr>
        </p:nvSpPr>
        <p:spPr>
          <a:xfrm>
            <a:off x="5921375" y="5855335"/>
            <a:ext cx="892810" cy="1676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行：报销地点</a:t>
            </a:r>
            <a:endParaRPr sz="10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任意多边形 60"/>
          <p:cNvSpPr/>
          <p:nvPr>
            <p:custDataLst>
              <p:tags r:id="rId76"/>
            </p:custDataLst>
          </p:nvPr>
        </p:nvSpPr>
        <p:spPr>
          <a:xfrm>
            <a:off x="6814185" y="5823585"/>
            <a:ext cx="892810" cy="231140"/>
          </a:xfrm>
          <a:custGeom>
            <a:avLst/>
            <a:gdLst>
              <a:gd name="sw" fmla="*/ 1 w 1680"/>
              <a:gd name="sh" fmla="*/ 1 h 435"/>
              <a:gd name="mins" fmla="min sw sh"/>
              <a:gd name="dsw" fmla="+- 0 sw mins"/>
              <a:gd name="dsh" fmla="+- 0 sh mins"/>
              <a:gd name="p0x0" fmla="*/ 90 w 1680"/>
              <a:gd name="p0y0" fmla="*/ 0 h 435"/>
              <a:gd name="p0x1" fmla="*/ 1590 w 1680"/>
              <a:gd name="p0y1" fmla="*/ 0 h 435"/>
              <a:gd name="p0x2" fmla="*/ 1639 w 1680"/>
              <a:gd name="p0y2" fmla="*/ 0 h 435"/>
              <a:gd name="p0x3" fmla="*/ 1680 w 1680"/>
              <a:gd name="p0y3" fmla="*/ 40 h 435"/>
              <a:gd name="p0x4" fmla="*/ 1680 w 1680"/>
              <a:gd name="p0y4" fmla="*/ 90 h 435"/>
              <a:gd name="p0x5" fmla="*/ 1680 w 1680"/>
              <a:gd name="p0y5" fmla="*/ 345 h 435"/>
              <a:gd name="p0x6" fmla="*/ 1680 w 1680"/>
              <a:gd name="p0y6" fmla="*/ 394 h 435"/>
              <a:gd name="p0x7" fmla="*/ 1639 w 1680"/>
              <a:gd name="p0y7" fmla="*/ 435 h 435"/>
              <a:gd name="p0x8" fmla="*/ 1590 w 1680"/>
              <a:gd name="p0y8" fmla="*/ 435 h 435"/>
              <a:gd name="p0x9" fmla="*/ 90 w 1680"/>
              <a:gd name="p0y9" fmla="*/ 435 h 435"/>
              <a:gd name="p0x10" fmla="*/ 40 w 1680"/>
              <a:gd name="p0y10" fmla="*/ 435 h 435"/>
              <a:gd name="p0x11" fmla="*/ 0 w 1680"/>
              <a:gd name="p0y11" fmla="*/ 394 h 435"/>
              <a:gd name="p0x12" fmla="*/ 0 w 1680"/>
              <a:gd name="p0y12" fmla="*/ 345 h 435"/>
              <a:gd name="p0x13" fmla="*/ 0 w 1680"/>
              <a:gd name="p0y13" fmla="*/ 90 h 435"/>
              <a:gd name="p0x14" fmla="*/ 0 w 1680"/>
              <a:gd name="p0y14" fmla="*/ 40 h 435"/>
              <a:gd name="p0x15" fmla="*/ 40 w 1680"/>
              <a:gd name="p0y15" fmla="*/ 0 h 435"/>
              <a:gd name="p0x16" fmla="*/ 90 w 16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>
            <p:custDataLst>
              <p:tags r:id="rId77"/>
            </p:custDataLst>
          </p:nvPr>
        </p:nvSpPr>
        <p:spPr>
          <a:xfrm>
            <a:off x="6877685" y="5855335"/>
            <a:ext cx="892810" cy="1676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列：岗位类别</a:t>
            </a:r>
            <a:endParaRPr sz="10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任意多边形 62"/>
          <p:cNvSpPr/>
          <p:nvPr>
            <p:custDataLst>
              <p:tags r:id="rId78"/>
            </p:custDataLst>
          </p:nvPr>
        </p:nvSpPr>
        <p:spPr>
          <a:xfrm>
            <a:off x="7770495" y="5823585"/>
            <a:ext cx="1402715" cy="231140"/>
          </a:xfrm>
          <a:custGeom>
            <a:avLst/>
            <a:gdLst>
              <a:gd name="sw" fmla="*/ 1 w 2640"/>
              <a:gd name="sh" fmla="*/ 1 h 435"/>
              <a:gd name="mins" fmla="min sw sh"/>
              <a:gd name="dsw" fmla="+- 0 sw mins"/>
              <a:gd name="dsh" fmla="+- 0 sh mins"/>
              <a:gd name="p0x0" fmla="*/ 90 w 2640"/>
              <a:gd name="p0y0" fmla="*/ 0 h 435"/>
              <a:gd name="p0x1" fmla="*/ 2550 w 2640"/>
              <a:gd name="p0y1" fmla="*/ 0 h 435"/>
              <a:gd name="p0x2" fmla="*/ 2599 w 2640"/>
              <a:gd name="p0y2" fmla="*/ 0 h 435"/>
              <a:gd name="p0x3" fmla="*/ 2640 w 2640"/>
              <a:gd name="p0y3" fmla="*/ 40 h 435"/>
              <a:gd name="p0x4" fmla="*/ 2640 w 2640"/>
              <a:gd name="p0y4" fmla="*/ 90 h 435"/>
              <a:gd name="p0x5" fmla="*/ 2640 w 2640"/>
              <a:gd name="p0y5" fmla="*/ 345 h 435"/>
              <a:gd name="p0x6" fmla="*/ 2640 w 2640"/>
              <a:gd name="p0y6" fmla="*/ 394 h 435"/>
              <a:gd name="p0x7" fmla="*/ 2599 w 2640"/>
              <a:gd name="p0y7" fmla="*/ 435 h 435"/>
              <a:gd name="p0x8" fmla="*/ 2550 w 2640"/>
              <a:gd name="p0y8" fmla="*/ 435 h 435"/>
              <a:gd name="p0x9" fmla="*/ 90 w 2640"/>
              <a:gd name="p0y9" fmla="*/ 435 h 435"/>
              <a:gd name="p0x10" fmla="*/ 40 w 2640"/>
              <a:gd name="p0y10" fmla="*/ 435 h 435"/>
              <a:gd name="p0x11" fmla="*/ 0 w 2640"/>
              <a:gd name="p0y11" fmla="*/ 394 h 435"/>
              <a:gd name="p0x12" fmla="*/ 0 w 2640"/>
              <a:gd name="p0y12" fmla="*/ 345 h 435"/>
              <a:gd name="p0x13" fmla="*/ 0 w 2640"/>
              <a:gd name="p0y13" fmla="*/ 90 h 435"/>
              <a:gd name="p0x14" fmla="*/ 0 w 2640"/>
              <a:gd name="p0y14" fmla="*/ 40 h 435"/>
              <a:gd name="p0x15" fmla="*/ 40 w 2640"/>
              <a:gd name="p0y15" fmla="*/ 0 h 435"/>
              <a:gd name="p0x16" fmla="*/ 90 w 264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>
            <p:custDataLst>
              <p:tags r:id="rId79"/>
            </p:custDataLst>
          </p:nvPr>
        </p:nvSpPr>
        <p:spPr>
          <a:xfrm>
            <a:off x="7834630" y="5855335"/>
            <a:ext cx="1402715" cy="1676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值：年度费用（求和）</a:t>
            </a:r>
            <a:endParaRPr sz="10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拓展知识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04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全面预算管理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276350"/>
          </a:xfrm>
          <a:custGeom>
            <a:avLst/>
            <a:gdLst>
              <a:gd name="sw" fmla="*/ 1 w 17385"/>
              <a:gd name="sh" fmla="*/ 1 h 2010"/>
              <a:gd name="mins" fmla="min sw sh"/>
              <a:gd name="dsw" fmla="+- 0 sw mins"/>
              <a:gd name="dsh" fmla="+- 0 sh mins"/>
              <a:gd name="p0x0" fmla="*/ 300 w 17385"/>
              <a:gd name="p0y0" fmla="*/ 0 h 2010"/>
              <a:gd name="p0x1" fmla="*/ 17085 w 17385"/>
              <a:gd name="p0y1" fmla="*/ 0 h 2010"/>
              <a:gd name="p0x2" fmla="*/ 17250 w 17385"/>
              <a:gd name="p0y2" fmla="*/ 0 h 2010"/>
              <a:gd name="p0x3" fmla="*/ 17385 w 17385"/>
              <a:gd name="p0y3" fmla="*/ 134 h 2010"/>
              <a:gd name="p0x4" fmla="*/ 17385 w 17385"/>
              <a:gd name="p0y4" fmla="*/ 300 h 2010"/>
              <a:gd name="p0x5" fmla="*/ 17385 w 17385"/>
              <a:gd name="p0y5" fmla="*/ 1710 h 2010"/>
              <a:gd name="p0x6" fmla="*/ 17385 w 17385"/>
              <a:gd name="p0y6" fmla="*/ 1875 h 2010"/>
              <a:gd name="p0x7" fmla="*/ 17250 w 17385"/>
              <a:gd name="p0y7" fmla="*/ 2010 h 2010"/>
              <a:gd name="p0x8" fmla="*/ 17085 w 17385"/>
              <a:gd name="p0y8" fmla="*/ 2010 h 2010"/>
              <a:gd name="p0x9" fmla="*/ 300 w 17385"/>
              <a:gd name="p0y9" fmla="*/ 2010 h 2010"/>
              <a:gd name="p0x10" fmla="*/ 134 w 17385"/>
              <a:gd name="p0y10" fmla="*/ 2010 h 2010"/>
              <a:gd name="p0x11" fmla="*/ 0 w 17385"/>
              <a:gd name="p0y11" fmla="*/ 1875 h 2010"/>
              <a:gd name="p0x12" fmla="*/ 0 w 17385"/>
              <a:gd name="p0y12" fmla="*/ 1710 h 2010"/>
              <a:gd name="p0x13" fmla="*/ 0 w 17385"/>
              <a:gd name="p0y13" fmla="*/ 300 h 2010"/>
              <a:gd name="p0x14" fmla="*/ 0 w 17385"/>
              <a:gd name="p0y14" fmla="*/ 134 h 2010"/>
              <a:gd name="p0x15" fmla="*/ 134 w 17385"/>
              <a:gd name="p0y15" fmla="*/ 0 h 2010"/>
              <a:gd name="p0x16" fmla="*/ 300 w 17385"/>
              <a:gd name="p0y16" fmla="*/ 0 h 20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09600" y="1535430"/>
            <a:ext cx="109728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预算管理是企业在一定时期内对业务活动、财务资源的系统规划、控制和评价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623820"/>
            <a:ext cx="2609850" cy="3848100"/>
          </a:xfrm>
          <a:custGeom>
            <a:avLst/>
            <a:gdLst>
              <a:gd name="sw" fmla="*/ 1 w 4110"/>
              <a:gd name="sh" fmla="*/ 1 h 6060"/>
              <a:gd name="mins" fmla="min sw sh"/>
              <a:gd name="dsw" fmla="+- 0 sw mins"/>
              <a:gd name="dsh" fmla="+- 0 sh mins"/>
              <a:gd name="p0x0" fmla="*/ 300 w 4110"/>
              <a:gd name="p0y0" fmla="*/ 0 h 6060"/>
              <a:gd name="p0x1" fmla="*/ 3810 w 4110"/>
              <a:gd name="p0y1" fmla="*/ 0 h 6060"/>
              <a:gd name="p0x2" fmla="*/ 3975 w 4110"/>
              <a:gd name="p0y2" fmla="*/ 0 h 6060"/>
              <a:gd name="p0x3" fmla="*/ 4110 w 4110"/>
              <a:gd name="p0y3" fmla="*/ 134 h 6060"/>
              <a:gd name="p0x4" fmla="*/ 4110 w 4110"/>
              <a:gd name="p0y4" fmla="*/ 300 h 6060"/>
              <a:gd name="p0x5" fmla="*/ 4110 w 4110"/>
              <a:gd name="p0y5" fmla="*/ 5760 h 6060"/>
              <a:gd name="p0x6" fmla="*/ 4110 w 4110"/>
              <a:gd name="p0y6" fmla="*/ 5925 h 6060"/>
              <a:gd name="p0x7" fmla="*/ 3975 w 4110"/>
              <a:gd name="p0y7" fmla="*/ 6060 h 6060"/>
              <a:gd name="p0x8" fmla="*/ 3810 w 4110"/>
              <a:gd name="p0y8" fmla="*/ 6060 h 6060"/>
              <a:gd name="p0x9" fmla="*/ 300 w 4110"/>
              <a:gd name="p0y9" fmla="*/ 6060 h 6060"/>
              <a:gd name="p0x10" fmla="*/ 134 w 4110"/>
              <a:gd name="p0y10" fmla="*/ 6060 h 6060"/>
              <a:gd name="p0x11" fmla="*/ 0 w 4110"/>
              <a:gd name="p0y11" fmla="*/ 5925 h 6060"/>
              <a:gd name="p0x12" fmla="*/ 0 w 4110"/>
              <a:gd name="p0y12" fmla="*/ 5760 h 6060"/>
              <a:gd name="p0x13" fmla="*/ 0 w 4110"/>
              <a:gd name="p0y13" fmla="*/ 300 h 6060"/>
              <a:gd name="p0x14" fmla="*/ 0 w 4110"/>
              <a:gd name="p0y14" fmla="*/ 134 h 6060"/>
              <a:gd name="p0x15" fmla="*/ 134 w 4110"/>
              <a:gd name="p0y15" fmla="*/ 0 h 6060"/>
              <a:gd name="p0x16" fmla="*/ 300 w 4110"/>
              <a:gd name="p0y16" fmla="*/ 0 h 60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39878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4069080"/>
            <a:ext cx="247650" cy="2520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4039581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涵盖内容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4544406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收入预算、费用预算、资本预算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3385820" y="2623820"/>
            <a:ext cx="2609850" cy="3848100"/>
          </a:xfrm>
          <a:custGeom>
            <a:avLst/>
            <a:gdLst>
              <a:gd name="sw" fmla="*/ 1 w 4110"/>
              <a:gd name="sh" fmla="*/ 1 h 6060"/>
              <a:gd name="mins" fmla="min sw sh"/>
              <a:gd name="dsw" fmla="+- 0 sw mins"/>
              <a:gd name="dsh" fmla="+- 0 sh mins"/>
              <a:gd name="p0x0" fmla="*/ 300 w 4110"/>
              <a:gd name="p0y0" fmla="*/ 0 h 6060"/>
              <a:gd name="p0x1" fmla="*/ 3810 w 4110"/>
              <a:gd name="p0y1" fmla="*/ 0 h 6060"/>
              <a:gd name="p0x2" fmla="*/ 3975 w 4110"/>
              <a:gd name="p0y2" fmla="*/ 0 h 6060"/>
              <a:gd name="p0x3" fmla="*/ 4110 w 4110"/>
              <a:gd name="p0y3" fmla="*/ 134 h 6060"/>
              <a:gd name="p0x4" fmla="*/ 4110 w 4110"/>
              <a:gd name="p0y4" fmla="*/ 300 h 6060"/>
              <a:gd name="p0x5" fmla="*/ 4110 w 4110"/>
              <a:gd name="p0y5" fmla="*/ 5760 h 6060"/>
              <a:gd name="p0x6" fmla="*/ 4110 w 4110"/>
              <a:gd name="p0y6" fmla="*/ 5925 h 6060"/>
              <a:gd name="p0x7" fmla="*/ 3975 w 4110"/>
              <a:gd name="p0y7" fmla="*/ 6060 h 6060"/>
              <a:gd name="p0x8" fmla="*/ 3810 w 4110"/>
              <a:gd name="p0y8" fmla="*/ 6060 h 6060"/>
              <a:gd name="p0x9" fmla="*/ 300 w 4110"/>
              <a:gd name="p0y9" fmla="*/ 6060 h 6060"/>
              <a:gd name="p0x10" fmla="*/ 134 w 4110"/>
              <a:gd name="p0y10" fmla="*/ 6060 h 6060"/>
              <a:gd name="p0x11" fmla="*/ 0 w 4110"/>
              <a:gd name="p0y11" fmla="*/ 5925 h 6060"/>
              <a:gd name="p0x12" fmla="*/ 0 w 4110"/>
              <a:gd name="p0y12" fmla="*/ 5760 h 6060"/>
              <a:gd name="p0x13" fmla="*/ 0 w 4110"/>
              <a:gd name="p0y13" fmla="*/ 300 h 6060"/>
              <a:gd name="p0x14" fmla="*/ 0 w 4110"/>
              <a:gd name="p0y14" fmla="*/ 134 h 6060"/>
              <a:gd name="p0x15" fmla="*/ 134 w 4110"/>
              <a:gd name="p0y15" fmla="*/ 0 h 6060"/>
              <a:gd name="p0x16" fmla="*/ 300 w 4110"/>
              <a:gd name="p0y16" fmla="*/ 0 h 60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3581400" y="39878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3667125" y="4069080"/>
            <a:ext cx="247650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4114800" y="4039581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核心工具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3581400" y="4544406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是现代企业战略落地、成本控制、效率提升的核心工具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6195695" y="2623820"/>
            <a:ext cx="2609850" cy="3848100"/>
          </a:xfrm>
          <a:custGeom>
            <a:avLst/>
            <a:gdLst>
              <a:gd name="sw" fmla="*/ 1 w 4110"/>
              <a:gd name="sh" fmla="*/ 1 h 6060"/>
              <a:gd name="mins" fmla="min sw sh"/>
              <a:gd name="dsw" fmla="+- 0 sw mins"/>
              <a:gd name="dsh" fmla="+- 0 sh mins"/>
              <a:gd name="p0x0" fmla="*/ 300 w 4110"/>
              <a:gd name="p0y0" fmla="*/ 0 h 6060"/>
              <a:gd name="p0x1" fmla="*/ 3810 w 4110"/>
              <a:gd name="p0y1" fmla="*/ 0 h 6060"/>
              <a:gd name="p0x2" fmla="*/ 3975 w 4110"/>
              <a:gd name="p0y2" fmla="*/ 0 h 6060"/>
              <a:gd name="p0x3" fmla="*/ 4110 w 4110"/>
              <a:gd name="p0y3" fmla="*/ 134 h 6060"/>
              <a:gd name="p0x4" fmla="*/ 4110 w 4110"/>
              <a:gd name="p0y4" fmla="*/ 300 h 6060"/>
              <a:gd name="p0x5" fmla="*/ 4110 w 4110"/>
              <a:gd name="p0y5" fmla="*/ 5760 h 6060"/>
              <a:gd name="p0x6" fmla="*/ 4110 w 4110"/>
              <a:gd name="p0y6" fmla="*/ 5925 h 6060"/>
              <a:gd name="p0x7" fmla="*/ 3975 w 4110"/>
              <a:gd name="p0y7" fmla="*/ 6060 h 6060"/>
              <a:gd name="p0x8" fmla="*/ 3810 w 4110"/>
              <a:gd name="p0y8" fmla="*/ 6060 h 6060"/>
              <a:gd name="p0x9" fmla="*/ 300 w 4110"/>
              <a:gd name="p0y9" fmla="*/ 6060 h 6060"/>
              <a:gd name="p0x10" fmla="*/ 134 w 4110"/>
              <a:gd name="p0y10" fmla="*/ 6060 h 6060"/>
              <a:gd name="p0x11" fmla="*/ 0 w 4110"/>
              <a:gd name="p0y11" fmla="*/ 5925 h 6060"/>
              <a:gd name="p0x12" fmla="*/ 0 w 4110"/>
              <a:gd name="p0y12" fmla="*/ 5760 h 6060"/>
              <a:gd name="p0x13" fmla="*/ 0 w 4110"/>
              <a:gd name="p0y13" fmla="*/ 300 h 6060"/>
              <a:gd name="p0x14" fmla="*/ 0 w 4110"/>
              <a:gd name="p0y14" fmla="*/ 134 h 6060"/>
              <a:gd name="p0x15" fmla="*/ 134 w 4110"/>
              <a:gd name="p0y15" fmla="*/ 0 h 6060"/>
              <a:gd name="p0x16" fmla="*/ 300 w 4110"/>
              <a:gd name="p0y16" fmla="*/ 0 h 60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6391275" y="38506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366" t="-10152" r="-2366" b="-10152"/>
          <a:stretch>
            <a:fillRect/>
          </a:stretch>
        </p:blipFill>
        <p:spPr>
          <a:xfrm>
            <a:off x="6445885" y="3931920"/>
            <a:ext cx="309245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6924675" y="3902440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信息化应用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6391275" y="4407265"/>
            <a:ext cx="2219325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结合信息化系统（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表格、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ERP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）实现动态精细化管理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9005570" y="2623820"/>
            <a:ext cx="2609850" cy="3848100"/>
          </a:xfrm>
          <a:custGeom>
            <a:avLst/>
            <a:gdLst>
              <a:gd name="sw" fmla="*/ 1 w 4110"/>
              <a:gd name="sh" fmla="*/ 1 h 6060"/>
              <a:gd name="mins" fmla="min sw sh"/>
              <a:gd name="dsw" fmla="+- 0 sw mins"/>
              <a:gd name="dsh" fmla="+- 0 sh mins"/>
              <a:gd name="p0x0" fmla="*/ 300 w 4110"/>
              <a:gd name="p0y0" fmla="*/ 0 h 6060"/>
              <a:gd name="p0x1" fmla="*/ 3810 w 4110"/>
              <a:gd name="p0y1" fmla="*/ 0 h 6060"/>
              <a:gd name="p0x2" fmla="*/ 3975 w 4110"/>
              <a:gd name="p0y2" fmla="*/ 0 h 6060"/>
              <a:gd name="p0x3" fmla="*/ 4110 w 4110"/>
              <a:gd name="p0y3" fmla="*/ 134 h 6060"/>
              <a:gd name="p0x4" fmla="*/ 4110 w 4110"/>
              <a:gd name="p0y4" fmla="*/ 300 h 6060"/>
              <a:gd name="p0x5" fmla="*/ 4110 w 4110"/>
              <a:gd name="p0y5" fmla="*/ 5760 h 6060"/>
              <a:gd name="p0x6" fmla="*/ 4110 w 4110"/>
              <a:gd name="p0y6" fmla="*/ 5925 h 6060"/>
              <a:gd name="p0x7" fmla="*/ 3975 w 4110"/>
              <a:gd name="p0y7" fmla="*/ 6060 h 6060"/>
              <a:gd name="p0x8" fmla="*/ 3810 w 4110"/>
              <a:gd name="p0y8" fmla="*/ 6060 h 6060"/>
              <a:gd name="p0x9" fmla="*/ 300 w 4110"/>
              <a:gd name="p0y9" fmla="*/ 6060 h 6060"/>
              <a:gd name="p0x10" fmla="*/ 134 w 4110"/>
              <a:gd name="p0y10" fmla="*/ 6060 h 6060"/>
              <a:gd name="p0x11" fmla="*/ 0 w 4110"/>
              <a:gd name="p0y11" fmla="*/ 5925 h 6060"/>
              <a:gd name="p0x12" fmla="*/ 0 w 4110"/>
              <a:gd name="p0y12" fmla="*/ 5760 h 6060"/>
              <a:gd name="p0x13" fmla="*/ 0 w 4110"/>
              <a:gd name="p0y13" fmla="*/ 300 h 6060"/>
              <a:gd name="p0x14" fmla="*/ 0 w 4110"/>
              <a:gd name="p0y14" fmla="*/ 134 h 6060"/>
              <a:gd name="p0x15" fmla="*/ 134 w 4110"/>
              <a:gd name="p0y15" fmla="*/ 0 h 6060"/>
              <a:gd name="p0x16" fmla="*/ 300 w 4110"/>
              <a:gd name="p0y16" fmla="*/ 0 h 60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9201150" y="39878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9269730" y="4069080"/>
            <a:ext cx="281305" cy="25209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9734550" y="4039581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联系本任务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9201150" y="4544406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通讯费年度计划表正是费用预算的具体体现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习题点睛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20995" cy="5362575"/>
          </a:xfrm>
          <a:custGeom>
            <a:avLst/>
            <a:gdLst>
              <a:gd name="sw" fmla="*/ 1 w 8689"/>
              <a:gd name="sh" fmla="*/ 1 h 8595"/>
              <a:gd name="mins" fmla="min sw sh"/>
              <a:gd name="dsw" fmla="+- 0 sw mins"/>
              <a:gd name="dsh" fmla="+- 0 sh mins"/>
              <a:gd name="p0x0" fmla="*/ 300 w 8689"/>
              <a:gd name="p0y0" fmla="*/ 0 h 8595"/>
              <a:gd name="p0x1" fmla="*/ 8389 w 8689"/>
              <a:gd name="p0y1" fmla="*/ 0 h 8595"/>
              <a:gd name="p0x2" fmla="*/ 8554 w 8689"/>
              <a:gd name="p0y2" fmla="*/ 0 h 8595"/>
              <a:gd name="p0x3" fmla="*/ 8689 w 8689"/>
              <a:gd name="p0y3" fmla="*/ 134 h 8595"/>
              <a:gd name="p0x4" fmla="*/ 8689 w 8689"/>
              <a:gd name="p0y4" fmla="*/ 300 h 8595"/>
              <a:gd name="p0x5" fmla="*/ 8689 w 8689"/>
              <a:gd name="p0y5" fmla="*/ 8295 h 8595"/>
              <a:gd name="p0x6" fmla="*/ 8689 w 8689"/>
              <a:gd name="p0y6" fmla="*/ 8460 h 8595"/>
              <a:gd name="p0x7" fmla="*/ 8554 w 8689"/>
              <a:gd name="p0y7" fmla="*/ 8595 h 8595"/>
              <a:gd name="p0x8" fmla="*/ 8389 w 8689"/>
              <a:gd name="p0y8" fmla="*/ 8595 h 8595"/>
              <a:gd name="p0x9" fmla="*/ 300 w 8689"/>
              <a:gd name="p0y9" fmla="*/ 8595 h 8595"/>
              <a:gd name="p0x10" fmla="*/ 134 w 8689"/>
              <a:gd name="p0y10" fmla="*/ 8595 h 8595"/>
              <a:gd name="p0x11" fmla="*/ 0 w 8689"/>
              <a:gd name="p0y11" fmla="*/ 8460 h 8595"/>
              <a:gd name="p0x12" fmla="*/ 0 w 8689"/>
              <a:gd name="p0y12" fmla="*/ 8295 h 8595"/>
              <a:gd name="p0x13" fmla="*/ 0 w 8689"/>
              <a:gd name="p0y13" fmla="*/ 300 h 8595"/>
              <a:gd name="p0x14" fmla="*/ 0 w 8689"/>
              <a:gd name="p0y14" fmla="*/ 134 h 8595"/>
              <a:gd name="p0x15" fmla="*/ 134 w 8689"/>
              <a:gd name="p0y15" fmla="*/ 0 h 8595"/>
              <a:gd name="p0x16" fmla="*/ 300 w 8689"/>
              <a:gd name="p0y16" fmla="*/ 0 h 8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359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2" name="组合 91"/>
          <p:cNvGrpSpPr/>
          <p:nvPr/>
        </p:nvGrpSpPr>
        <p:grpSpPr>
          <a:xfrm>
            <a:off x="768350" y="1301750"/>
            <a:ext cx="5036820" cy="411480"/>
            <a:chOff x="1210" y="2050"/>
            <a:chExt cx="7932" cy="648"/>
          </a:xfrm>
        </p:grpSpPr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1210" y="2050"/>
              <a:ext cx="7933" cy="648"/>
            </a:xfrm>
            <a:custGeom>
              <a:avLst/>
              <a:gdLst>
                <a:gd name="sw" fmla="*/ 1 w 8074"/>
                <a:gd name="sh" fmla="*/ 1 h 660"/>
                <a:gd name="mins" fmla="min sw sh"/>
                <a:gd name="dsw" fmla="+- 0 sw mins"/>
                <a:gd name="dsh" fmla="+- 0 sh mins"/>
                <a:gd name="p0x0" fmla="*/ 0 w 8074"/>
                <a:gd name="p0y0" fmla="*/ 0 h 660"/>
                <a:gd name="p0x1" fmla="*/ 8074 w 8074"/>
                <a:gd name="p0y1" fmla="*/ 0 h 660"/>
                <a:gd name="p0x2" fmla="*/ 8074 w 8074"/>
                <a:gd name="p0y2" fmla="*/ 660 h 660"/>
                <a:gd name="p0x3" fmla="*/ 0 w 8074"/>
                <a:gd name="p0y3" fmla="*/ 660 h 660"/>
                <a:gd name="p0x4" fmla="*/ 0 w 8074"/>
                <a:gd name="p0y4" fmla="*/ 0 h 66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1210" y="2683"/>
              <a:ext cx="7933" cy="15"/>
            </a:xfrm>
            <a:custGeom>
              <a:avLst/>
              <a:gdLst>
                <a:gd name="sw" fmla="*/ 1 w 8074"/>
                <a:gd name="sh" fmla="*/ 1 h 15"/>
                <a:gd name="mins" fmla="min sw sh"/>
                <a:gd name="dsw" fmla="+- 0 sw mins"/>
                <a:gd name="dsh" fmla="+- 0 sh mins"/>
                <a:gd name="p0x0" fmla="*/ 8074 w 8074"/>
                <a:gd name="p0y0" fmla="*/ 15 h 15"/>
                <a:gd name="p0x1" fmla="*/ 0 w 8074"/>
                <a:gd name="p0y1" fmla="*/ 15 h 15"/>
                <a:gd name="p0x2" fmla="*/ 0 w 8074"/>
                <a:gd name="p0y2" fmla="*/ 0 h 15"/>
                <a:gd name="p0x3" fmla="*/ 8074 w 8074"/>
                <a:gd name="p0y3" fmla="*/ 0 h 15"/>
                <a:gd name="p0x4" fmla="*/ 8074 w 8074"/>
                <a:gd name="p0y4" fmla="*/ 15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762885" y="1285240"/>
            <a:ext cx="1048385" cy="3594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06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判断题</a:t>
            </a:r>
            <a:endParaRPr sz="206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6"/>
            </p:custDataLst>
          </p:nvPr>
        </p:nvSpPr>
        <p:spPr>
          <a:xfrm>
            <a:off x="768350" y="1945005"/>
            <a:ext cx="261620" cy="26162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3846" t="-11538" r="-3846" b="-11538"/>
          <a:stretch>
            <a:fillRect/>
          </a:stretch>
        </p:blipFill>
        <p:spPr>
          <a:xfrm>
            <a:off x="833755" y="2000885"/>
            <a:ext cx="130810" cy="14986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1104900" y="1929765"/>
            <a:ext cx="4700905" cy="2921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条件格式可显示前</a:t>
            </a:r>
            <a:r>
              <a:rPr lang="en-US" altLang="zh-CN"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</a:t>
            </a:r>
            <a:endParaRPr lang="zh-CN" altLang="en-US" sz="132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1"/>
            </p:custDataLst>
          </p:nvPr>
        </p:nvSpPr>
        <p:spPr>
          <a:xfrm>
            <a:off x="1104900" y="2251710"/>
            <a:ext cx="449580" cy="233680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8F5E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1179830" y="2270760"/>
            <a:ext cx="449580" cy="1962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正确</a:t>
            </a:r>
            <a:endParaRPr sz="1175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3"/>
            </p:custDataLst>
          </p:nvPr>
        </p:nvSpPr>
        <p:spPr>
          <a:xfrm>
            <a:off x="768350" y="2679700"/>
            <a:ext cx="261620" cy="262255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t="-16667" b="-16667"/>
          <a:stretch>
            <a:fillRect/>
          </a:stretch>
        </p:blipFill>
        <p:spPr>
          <a:xfrm>
            <a:off x="842645" y="2735580"/>
            <a:ext cx="112395" cy="14986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1104900" y="2665095"/>
            <a:ext cx="4700905" cy="2921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所有函数都必须有参数</a:t>
            </a:r>
            <a:endParaRPr sz="132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8"/>
            </p:custDataLst>
          </p:nvPr>
        </p:nvSpPr>
        <p:spPr>
          <a:xfrm>
            <a:off x="1104900" y="2986405"/>
            <a:ext cx="449580" cy="234315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EDE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>
            <a:off x="1179830" y="3005455"/>
            <a:ext cx="449580" cy="1968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</a:rPr>
              <a:t>错误</a:t>
            </a:r>
            <a:endParaRPr sz="1175">
              <a:solidFill>
                <a:srgbClr val="5A222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0"/>
            </p:custDataLst>
          </p:nvPr>
        </p:nvSpPr>
        <p:spPr>
          <a:xfrm>
            <a:off x="1591945" y="3005455"/>
            <a:ext cx="1111250" cy="1968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17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</a:t>
            </a:r>
            <a:r>
              <a:rPr lang="en-US" altLang="zh-CN" sz="117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TODAY</a:t>
            </a:r>
            <a:r>
              <a:rPr lang="zh-CN" altLang="en-US" sz="117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无参</a:t>
            </a:r>
            <a:endParaRPr lang="zh-CN" altLang="en-US" sz="117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1"/>
            </p:custDataLst>
          </p:nvPr>
        </p:nvSpPr>
        <p:spPr>
          <a:xfrm>
            <a:off x="768350" y="3415030"/>
            <a:ext cx="261620" cy="26162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8333" t="-7143" r="-8333" b="-7143"/>
          <a:stretch>
            <a:fillRect/>
          </a:stretch>
        </p:blipFill>
        <p:spPr>
          <a:xfrm>
            <a:off x="833755" y="3470910"/>
            <a:ext cx="130810" cy="14986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5"/>
            </p:custDataLst>
          </p:nvPr>
        </p:nvSpPr>
        <p:spPr>
          <a:xfrm>
            <a:off x="1104900" y="3399790"/>
            <a:ext cx="4700905" cy="2921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ROUND</a:t>
            </a:r>
            <a:r>
              <a:rPr lang="zh-CN"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第二参数只能为正</a:t>
            </a:r>
            <a:endParaRPr lang="zh-CN" sz="132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6"/>
            </p:custDataLst>
          </p:nvPr>
        </p:nvSpPr>
        <p:spPr>
          <a:xfrm>
            <a:off x="1104900" y="3721735"/>
            <a:ext cx="449580" cy="233680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EDE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7"/>
            </p:custDataLst>
          </p:nvPr>
        </p:nvSpPr>
        <p:spPr>
          <a:xfrm>
            <a:off x="1179830" y="3740785"/>
            <a:ext cx="449580" cy="1962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</a:rPr>
              <a:t>错误</a:t>
            </a:r>
            <a:endParaRPr sz="1175">
              <a:solidFill>
                <a:srgbClr val="5A222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8"/>
            </p:custDataLst>
          </p:nvPr>
        </p:nvSpPr>
        <p:spPr>
          <a:xfrm>
            <a:off x="1591945" y="3740785"/>
            <a:ext cx="598805" cy="1962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可为负</a:t>
            </a:r>
            <a:endParaRPr sz="117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9"/>
            </p:custDataLst>
          </p:nvPr>
        </p:nvSpPr>
        <p:spPr>
          <a:xfrm>
            <a:off x="768350" y="4149725"/>
            <a:ext cx="261620" cy="262255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/>
          <a:stretch>
            <a:fillRect/>
          </a:stretch>
        </p:blipFill>
        <p:spPr>
          <a:xfrm>
            <a:off x="824230" y="4205605"/>
            <a:ext cx="149860" cy="14986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3"/>
            </p:custDataLst>
          </p:nvPr>
        </p:nvSpPr>
        <p:spPr>
          <a:xfrm>
            <a:off x="1104900" y="4135120"/>
            <a:ext cx="4700905" cy="2921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COUNT</a:t>
            </a:r>
            <a:r>
              <a:rPr lang="zh-CN"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计算非空个数</a:t>
            </a:r>
            <a:endParaRPr lang="zh-CN" sz="132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4"/>
            </p:custDataLst>
          </p:nvPr>
        </p:nvSpPr>
        <p:spPr>
          <a:xfrm>
            <a:off x="1104900" y="4456430"/>
            <a:ext cx="449580" cy="234315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EDE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5"/>
            </p:custDataLst>
          </p:nvPr>
        </p:nvSpPr>
        <p:spPr>
          <a:xfrm>
            <a:off x="1179830" y="4475480"/>
            <a:ext cx="449580" cy="1968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</a:rPr>
              <a:t>错误</a:t>
            </a:r>
            <a:endParaRPr sz="1175">
              <a:solidFill>
                <a:srgbClr val="5A222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6"/>
            </p:custDataLst>
          </p:nvPr>
        </p:nvSpPr>
        <p:spPr>
          <a:xfrm>
            <a:off x="1591945" y="4475480"/>
            <a:ext cx="748665" cy="1968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只计数值</a:t>
            </a:r>
            <a:endParaRPr sz="117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7"/>
            </p:custDataLst>
          </p:nvPr>
        </p:nvSpPr>
        <p:spPr>
          <a:xfrm>
            <a:off x="768350" y="4884420"/>
            <a:ext cx="261620" cy="262255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>
            <a:fillRect/>
          </a:stretch>
        </p:blipFill>
        <p:spPr>
          <a:xfrm>
            <a:off x="842645" y="4940935"/>
            <a:ext cx="112395" cy="14986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1"/>
            </p:custDataLst>
          </p:nvPr>
        </p:nvSpPr>
        <p:spPr>
          <a:xfrm>
            <a:off x="1104900" y="4869815"/>
            <a:ext cx="4700905" cy="2921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三维引用运算符是</a:t>
            </a:r>
            <a:r>
              <a:rPr lang="en-US" altLang="zh-CN"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!</a:t>
            </a:r>
            <a:endParaRPr lang="en-US" altLang="zh-CN" sz="132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2"/>
            </p:custDataLst>
          </p:nvPr>
        </p:nvSpPr>
        <p:spPr>
          <a:xfrm>
            <a:off x="1104900" y="5191760"/>
            <a:ext cx="449580" cy="233680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8F5E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43"/>
            </p:custDataLst>
          </p:nvPr>
        </p:nvSpPr>
        <p:spPr>
          <a:xfrm>
            <a:off x="1179830" y="5210810"/>
            <a:ext cx="449580" cy="1962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正确</a:t>
            </a:r>
            <a:endParaRPr sz="1175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4"/>
            </p:custDataLst>
          </p:nvPr>
        </p:nvSpPr>
        <p:spPr>
          <a:xfrm>
            <a:off x="768350" y="5619750"/>
            <a:ext cx="261620" cy="262255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 l="-45000" t="-121429" r="-45000" b="-121429"/>
          <a:stretch>
            <a:fillRect/>
          </a:stretch>
        </p:blipFill>
        <p:spPr>
          <a:xfrm>
            <a:off x="809625" y="5526405"/>
            <a:ext cx="177800" cy="448945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48"/>
            </p:custDataLst>
          </p:nvPr>
        </p:nvSpPr>
        <p:spPr>
          <a:xfrm>
            <a:off x="1104900" y="5605145"/>
            <a:ext cx="4700905" cy="2921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分类汇总必须先排序</a:t>
            </a:r>
            <a:endParaRPr sz="132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49"/>
            </p:custDataLst>
          </p:nvPr>
        </p:nvSpPr>
        <p:spPr>
          <a:xfrm>
            <a:off x="1104900" y="5926455"/>
            <a:ext cx="449580" cy="234315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8F5E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50"/>
            </p:custDataLst>
          </p:nvPr>
        </p:nvSpPr>
        <p:spPr>
          <a:xfrm>
            <a:off x="1179830" y="5945505"/>
            <a:ext cx="449580" cy="1968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正确</a:t>
            </a:r>
            <a:endParaRPr sz="1175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51"/>
            </p:custDataLst>
          </p:nvPr>
        </p:nvSpPr>
        <p:spPr>
          <a:xfrm>
            <a:off x="6193790" y="1109345"/>
            <a:ext cx="5421630" cy="5362575"/>
          </a:xfrm>
          <a:custGeom>
            <a:avLst/>
            <a:gdLst>
              <a:gd name="sw" fmla="*/ 1 w 8689"/>
              <a:gd name="sh" fmla="*/ 1 h 8595"/>
              <a:gd name="mins" fmla="min sw sh"/>
              <a:gd name="dsw" fmla="+- 0 sw mins"/>
              <a:gd name="dsh" fmla="+- 0 sh mins"/>
              <a:gd name="p0x0" fmla="*/ 300 w 8689"/>
              <a:gd name="p0y0" fmla="*/ 0 h 8595"/>
              <a:gd name="p0x1" fmla="*/ 8389 w 8689"/>
              <a:gd name="p0y1" fmla="*/ 0 h 8595"/>
              <a:gd name="p0x2" fmla="*/ 8554 w 8689"/>
              <a:gd name="p0y2" fmla="*/ 0 h 8595"/>
              <a:gd name="p0x3" fmla="*/ 8689 w 8689"/>
              <a:gd name="p0y3" fmla="*/ 134 h 8595"/>
              <a:gd name="p0x4" fmla="*/ 8689 w 8689"/>
              <a:gd name="p0y4" fmla="*/ 300 h 8595"/>
              <a:gd name="p0x5" fmla="*/ 8689 w 8689"/>
              <a:gd name="p0y5" fmla="*/ 8295 h 8595"/>
              <a:gd name="p0x6" fmla="*/ 8689 w 8689"/>
              <a:gd name="p0y6" fmla="*/ 8460 h 8595"/>
              <a:gd name="p0x7" fmla="*/ 8554 w 8689"/>
              <a:gd name="p0y7" fmla="*/ 8595 h 8595"/>
              <a:gd name="p0x8" fmla="*/ 8389 w 8689"/>
              <a:gd name="p0y8" fmla="*/ 8595 h 8595"/>
              <a:gd name="p0x9" fmla="*/ 300 w 8689"/>
              <a:gd name="p0y9" fmla="*/ 8595 h 8595"/>
              <a:gd name="p0x10" fmla="*/ 134 w 8689"/>
              <a:gd name="p0y10" fmla="*/ 8595 h 8595"/>
              <a:gd name="p0x11" fmla="*/ 0 w 8689"/>
              <a:gd name="p0y11" fmla="*/ 8460 h 8595"/>
              <a:gd name="p0x12" fmla="*/ 0 w 8689"/>
              <a:gd name="p0y12" fmla="*/ 8295 h 8595"/>
              <a:gd name="p0x13" fmla="*/ 0 w 8689"/>
              <a:gd name="p0y13" fmla="*/ 300 h 8595"/>
              <a:gd name="p0x14" fmla="*/ 0 w 8689"/>
              <a:gd name="p0y14" fmla="*/ 134 h 8595"/>
              <a:gd name="p0x15" fmla="*/ 134 w 8689"/>
              <a:gd name="p0y15" fmla="*/ 0 h 8595"/>
              <a:gd name="p0x16" fmla="*/ 300 w 8689"/>
              <a:gd name="p0y16" fmla="*/ 0 h 8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359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6386195" y="1301750"/>
            <a:ext cx="5036820" cy="411480"/>
            <a:chOff x="10057" y="2050"/>
            <a:chExt cx="7932" cy="648"/>
          </a:xfrm>
        </p:grpSpPr>
        <p:sp>
          <p:nvSpPr>
            <p:cNvPr id="43" name="任意多边形 42"/>
            <p:cNvSpPr/>
            <p:nvPr>
              <p:custDataLst>
                <p:tags r:id="rId52"/>
              </p:custDataLst>
            </p:nvPr>
          </p:nvSpPr>
          <p:spPr>
            <a:xfrm>
              <a:off x="10057" y="2050"/>
              <a:ext cx="7933" cy="648"/>
            </a:xfrm>
            <a:custGeom>
              <a:avLst/>
              <a:gdLst>
                <a:gd name="sw" fmla="*/ 1 w 8074"/>
                <a:gd name="sh" fmla="*/ 1 h 660"/>
                <a:gd name="mins" fmla="min sw sh"/>
                <a:gd name="dsw" fmla="+- 0 sw mins"/>
                <a:gd name="dsh" fmla="+- 0 sh mins"/>
                <a:gd name="p0x0" fmla="*/ 0 w 8074"/>
                <a:gd name="p0y0" fmla="*/ 0 h 660"/>
                <a:gd name="p0x1" fmla="*/ 8074 w 8074"/>
                <a:gd name="p0y1" fmla="*/ 0 h 660"/>
                <a:gd name="p0x2" fmla="*/ 8074 w 8074"/>
                <a:gd name="p0y2" fmla="*/ 660 h 660"/>
                <a:gd name="p0x3" fmla="*/ 0 w 8074"/>
                <a:gd name="p0y3" fmla="*/ 660 h 660"/>
                <a:gd name="p0x4" fmla="*/ 0 w 8074"/>
                <a:gd name="p0y4" fmla="*/ 0 h 66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>
              <p:custDataLst>
                <p:tags r:id="rId53"/>
              </p:custDataLst>
            </p:nvPr>
          </p:nvSpPr>
          <p:spPr>
            <a:xfrm>
              <a:off x="10057" y="2683"/>
              <a:ext cx="7933" cy="15"/>
            </a:xfrm>
            <a:custGeom>
              <a:avLst/>
              <a:gdLst>
                <a:gd name="sw" fmla="*/ 1 w 8074"/>
                <a:gd name="sh" fmla="*/ 1 h 15"/>
                <a:gd name="mins" fmla="min sw sh"/>
                <a:gd name="dsw" fmla="+- 0 sw mins"/>
                <a:gd name="dsh" fmla="+- 0 sh mins"/>
                <a:gd name="p0x0" fmla="*/ 8074 w 8074"/>
                <a:gd name="p0y0" fmla="*/ 15 h 15"/>
                <a:gd name="p0x1" fmla="*/ 0 w 8074"/>
                <a:gd name="p0y1" fmla="*/ 15 h 15"/>
                <a:gd name="p0x2" fmla="*/ 0 w 8074"/>
                <a:gd name="p0y2" fmla="*/ 0 h 15"/>
                <a:gd name="p0x3" fmla="*/ 8074 w 8074"/>
                <a:gd name="p0y3" fmla="*/ 0 h 15"/>
                <a:gd name="p0x4" fmla="*/ 8074 w 8074"/>
                <a:gd name="p0y4" fmla="*/ 15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6" name="文本框 45"/>
          <p:cNvSpPr txBox="1"/>
          <p:nvPr>
            <p:custDataLst>
              <p:tags r:id="rId54"/>
            </p:custDataLst>
          </p:nvPr>
        </p:nvSpPr>
        <p:spPr>
          <a:xfrm>
            <a:off x="8380730" y="1285240"/>
            <a:ext cx="1048385" cy="3594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06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单选题</a:t>
            </a:r>
            <a:endParaRPr sz="206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55"/>
            </p:custDataLst>
          </p:nvPr>
        </p:nvSpPr>
        <p:spPr>
          <a:xfrm>
            <a:off x="6386195" y="1825625"/>
            <a:ext cx="261620" cy="262255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rcRect t="-3333" b="-3333"/>
          <a:stretch>
            <a:fillRect/>
          </a:stretch>
        </p:blipFill>
        <p:spPr>
          <a:xfrm>
            <a:off x="6451600" y="1881505"/>
            <a:ext cx="130810" cy="149860"/>
          </a:xfrm>
          <a:prstGeom prst="rect">
            <a:avLst/>
          </a:prstGeom>
        </p:spPr>
      </p:pic>
      <p:sp>
        <p:nvSpPr>
          <p:cNvPr id="49" name="文本框 48"/>
          <p:cNvSpPr txBox="1"/>
          <p:nvPr>
            <p:custDataLst>
              <p:tags r:id="rId59"/>
            </p:custDataLst>
          </p:nvPr>
        </p:nvSpPr>
        <p:spPr>
          <a:xfrm>
            <a:off x="6722745" y="1810385"/>
            <a:ext cx="4700905" cy="2921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不需要参数的函数</a:t>
            </a:r>
            <a:endParaRPr sz="132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任意多边形 49"/>
          <p:cNvSpPr/>
          <p:nvPr>
            <p:custDataLst>
              <p:tags r:id="rId60"/>
            </p:custDataLst>
          </p:nvPr>
        </p:nvSpPr>
        <p:spPr>
          <a:xfrm>
            <a:off x="6722745" y="2131695"/>
            <a:ext cx="662305" cy="234315"/>
          </a:xfrm>
          <a:custGeom>
            <a:avLst/>
            <a:gdLst>
              <a:gd name="sw" fmla="*/ 1 w 1061"/>
              <a:gd name="sh" fmla="*/ 1 h 375"/>
              <a:gd name="mins" fmla="min sw sh"/>
              <a:gd name="dsw" fmla="+- 0 sw mins"/>
              <a:gd name="dsh" fmla="+- 0 sh mins"/>
              <a:gd name="p0x0" fmla="*/ 90 w 1061"/>
              <a:gd name="p0y0" fmla="*/ 0 h 375"/>
              <a:gd name="p0x1" fmla="*/ 971 w 1061"/>
              <a:gd name="p0y1" fmla="*/ 0 h 375"/>
              <a:gd name="p0x2" fmla="*/ 1021 w 1061"/>
              <a:gd name="p0y2" fmla="*/ 0 h 375"/>
              <a:gd name="p0x3" fmla="*/ 1061 w 1061"/>
              <a:gd name="p0y3" fmla="*/ 40 h 375"/>
              <a:gd name="p0x4" fmla="*/ 1061 w 1061"/>
              <a:gd name="p0y4" fmla="*/ 90 h 375"/>
              <a:gd name="p0x5" fmla="*/ 1061 w 1061"/>
              <a:gd name="p0y5" fmla="*/ 285 h 375"/>
              <a:gd name="p0x6" fmla="*/ 1061 w 1061"/>
              <a:gd name="p0y6" fmla="*/ 334 h 375"/>
              <a:gd name="p0x7" fmla="*/ 1021 w 1061"/>
              <a:gd name="p0y7" fmla="*/ 375 h 375"/>
              <a:gd name="p0x8" fmla="*/ 971 w 1061"/>
              <a:gd name="p0y8" fmla="*/ 375 h 375"/>
              <a:gd name="p0x9" fmla="*/ 90 w 1061"/>
              <a:gd name="p0y9" fmla="*/ 375 h 375"/>
              <a:gd name="p0x10" fmla="*/ 40 w 1061"/>
              <a:gd name="p0y10" fmla="*/ 375 h 375"/>
              <a:gd name="p0x11" fmla="*/ 0 w 1061"/>
              <a:gd name="p0y11" fmla="*/ 334 h 375"/>
              <a:gd name="p0x12" fmla="*/ 0 w 1061"/>
              <a:gd name="p0y12" fmla="*/ 285 h 375"/>
              <a:gd name="p0x13" fmla="*/ 0 w 1061"/>
              <a:gd name="p0y13" fmla="*/ 90 h 375"/>
              <a:gd name="p0x14" fmla="*/ 0 w 1061"/>
              <a:gd name="p0y14" fmla="*/ 40 h 375"/>
              <a:gd name="p0x15" fmla="*/ 40 w 1061"/>
              <a:gd name="p0y15" fmla="*/ 0 h 375"/>
              <a:gd name="p0x16" fmla="*/ 90 w 1061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>
            <p:custDataLst>
              <p:tags r:id="rId61"/>
            </p:custDataLst>
          </p:nvPr>
        </p:nvSpPr>
        <p:spPr>
          <a:xfrm>
            <a:off x="6797675" y="2151380"/>
            <a:ext cx="662305" cy="1962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TODAY</a:t>
            </a:r>
            <a:endParaRPr sz="1175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51"/>
          <p:cNvSpPr/>
          <p:nvPr>
            <p:custDataLst>
              <p:tags r:id="rId62"/>
            </p:custDataLst>
          </p:nvPr>
        </p:nvSpPr>
        <p:spPr>
          <a:xfrm>
            <a:off x="6386195" y="2384425"/>
            <a:ext cx="261620" cy="262255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>
            <p:custDataLst>
              <p:tags r:id="rId63"/>
            </p:custDataLst>
          </p:nvPr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rcRect t="-7143" b="-7143"/>
          <a:stretch>
            <a:fillRect/>
          </a:stretch>
        </p:blipFill>
        <p:spPr>
          <a:xfrm>
            <a:off x="6442075" y="2440940"/>
            <a:ext cx="149860" cy="149860"/>
          </a:xfrm>
          <a:prstGeom prst="rect">
            <a:avLst/>
          </a:prstGeom>
        </p:spPr>
      </p:pic>
      <p:sp>
        <p:nvSpPr>
          <p:cNvPr id="54" name="文本框 53"/>
          <p:cNvSpPr txBox="1"/>
          <p:nvPr>
            <p:custDataLst>
              <p:tags r:id="rId66"/>
            </p:custDataLst>
          </p:nvPr>
        </p:nvSpPr>
        <p:spPr>
          <a:xfrm>
            <a:off x="6722745" y="2369820"/>
            <a:ext cx="4700905" cy="2921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查看满足条件数据最有效</a:t>
            </a:r>
            <a:endParaRPr sz="132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任意多边形 54"/>
          <p:cNvSpPr/>
          <p:nvPr>
            <p:custDataLst>
              <p:tags r:id="rId67"/>
            </p:custDataLst>
          </p:nvPr>
        </p:nvSpPr>
        <p:spPr>
          <a:xfrm>
            <a:off x="6722745" y="2691765"/>
            <a:ext cx="449580" cy="233680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>
            <p:custDataLst>
              <p:tags r:id="rId68"/>
            </p:custDataLst>
          </p:nvPr>
        </p:nvSpPr>
        <p:spPr>
          <a:xfrm>
            <a:off x="6797675" y="2710180"/>
            <a:ext cx="449580" cy="1968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筛选</a:t>
            </a:r>
            <a:endParaRPr sz="1175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任意多边形 56"/>
          <p:cNvSpPr/>
          <p:nvPr>
            <p:custDataLst>
              <p:tags r:id="rId69"/>
            </p:custDataLst>
          </p:nvPr>
        </p:nvSpPr>
        <p:spPr>
          <a:xfrm>
            <a:off x="6386195" y="2943860"/>
            <a:ext cx="261620" cy="26162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8" name="图片 57"/>
          <p:cNvPicPr>
            <a:picLocks noChangeAspect="1"/>
          </p:cNvPicPr>
          <p:nvPr>
            <p:custDataLst>
              <p:tags r:id="rId70"/>
            </p:custDataLst>
          </p:nvPr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rcRect l="-6250" r="-6250"/>
          <a:stretch>
            <a:fillRect/>
          </a:stretch>
        </p:blipFill>
        <p:spPr>
          <a:xfrm>
            <a:off x="6432550" y="2999740"/>
            <a:ext cx="168910" cy="149860"/>
          </a:xfrm>
          <a:prstGeom prst="rect">
            <a:avLst/>
          </a:prstGeom>
        </p:spPr>
      </p:pic>
      <p:sp>
        <p:nvSpPr>
          <p:cNvPr id="59" name="文本框 58"/>
          <p:cNvSpPr txBox="1"/>
          <p:nvPr>
            <p:custDataLst>
              <p:tags r:id="rId73"/>
            </p:custDataLst>
          </p:nvPr>
        </p:nvSpPr>
        <p:spPr>
          <a:xfrm>
            <a:off x="6722745" y="2929255"/>
            <a:ext cx="4700905" cy="2914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筛选是将不满足条件的记录</a:t>
            </a:r>
            <a:endParaRPr sz="132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任意多边形 59"/>
          <p:cNvSpPr/>
          <p:nvPr>
            <p:custDataLst>
              <p:tags r:id="rId74"/>
            </p:custDataLst>
          </p:nvPr>
        </p:nvSpPr>
        <p:spPr>
          <a:xfrm>
            <a:off x="6722745" y="3250565"/>
            <a:ext cx="449580" cy="234315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>
            <p:custDataLst>
              <p:tags r:id="rId75"/>
            </p:custDataLst>
          </p:nvPr>
        </p:nvSpPr>
        <p:spPr>
          <a:xfrm>
            <a:off x="6797675" y="3269615"/>
            <a:ext cx="449580" cy="1968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隐藏</a:t>
            </a:r>
            <a:endParaRPr sz="1175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任意多边形 61"/>
          <p:cNvSpPr/>
          <p:nvPr>
            <p:custDataLst>
              <p:tags r:id="rId76"/>
            </p:custDataLst>
          </p:nvPr>
        </p:nvSpPr>
        <p:spPr>
          <a:xfrm>
            <a:off x="6386195" y="3502660"/>
            <a:ext cx="261620" cy="262255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3" name="图片 62"/>
          <p:cNvPicPr>
            <a:picLocks noChangeAspect="1"/>
          </p:cNvPicPr>
          <p:nvPr>
            <p:custDataLst>
              <p:tags r:id="rId77"/>
            </p:custDataLst>
          </p:nvPr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rcRect l="-3333" t="-11538" r="-3333" b="-11538"/>
          <a:stretch>
            <a:fillRect/>
          </a:stretch>
        </p:blipFill>
        <p:spPr>
          <a:xfrm>
            <a:off x="6442075" y="3558540"/>
            <a:ext cx="149860" cy="149860"/>
          </a:xfrm>
          <a:prstGeom prst="rect">
            <a:avLst/>
          </a:prstGeom>
        </p:spPr>
      </p:pic>
      <p:sp>
        <p:nvSpPr>
          <p:cNvPr id="64" name="文本框 63"/>
          <p:cNvSpPr txBox="1"/>
          <p:nvPr>
            <p:custDataLst>
              <p:tags r:id="rId80"/>
            </p:custDataLst>
          </p:nvPr>
        </p:nvSpPr>
        <p:spPr>
          <a:xfrm>
            <a:off x="6722745" y="3488055"/>
            <a:ext cx="4700905" cy="2921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单元格下拉列表通过</a:t>
            </a:r>
            <a:endParaRPr sz="132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任意多边形 64"/>
          <p:cNvSpPr/>
          <p:nvPr>
            <p:custDataLst>
              <p:tags r:id="rId81"/>
            </p:custDataLst>
          </p:nvPr>
        </p:nvSpPr>
        <p:spPr>
          <a:xfrm>
            <a:off x="6722745" y="3809365"/>
            <a:ext cx="898525" cy="234315"/>
          </a:xfrm>
          <a:custGeom>
            <a:avLst/>
            <a:gdLst>
              <a:gd name="sw" fmla="*/ 1 w 1440"/>
              <a:gd name="sh" fmla="*/ 1 h 375"/>
              <a:gd name="mins" fmla="min sw sh"/>
              <a:gd name="dsw" fmla="+- 0 sw mins"/>
              <a:gd name="dsh" fmla="+- 0 sh mins"/>
              <a:gd name="p0x0" fmla="*/ 90 w 1440"/>
              <a:gd name="p0y0" fmla="*/ 0 h 375"/>
              <a:gd name="p0x1" fmla="*/ 1350 w 1440"/>
              <a:gd name="p0y1" fmla="*/ 0 h 375"/>
              <a:gd name="p0x2" fmla="*/ 1399 w 1440"/>
              <a:gd name="p0y2" fmla="*/ 0 h 375"/>
              <a:gd name="p0x3" fmla="*/ 1440 w 1440"/>
              <a:gd name="p0y3" fmla="*/ 40 h 375"/>
              <a:gd name="p0x4" fmla="*/ 1440 w 1440"/>
              <a:gd name="p0y4" fmla="*/ 90 h 375"/>
              <a:gd name="p0x5" fmla="*/ 1440 w 1440"/>
              <a:gd name="p0y5" fmla="*/ 285 h 375"/>
              <a:gd name="p0x6" fmla="*/ 1440 w 1440"/>
              <a:gd name="p0y6" fmla="*/ 334 h 375"/>
              <a:gd name="p0x7" fmla="*/ 1399 w 1440"/>
              <a:gd name="p0y7" fmla="*/ 375 h 375"/>
              <a:gd name="p0x8" fmla="*/ 1350 w 1440"/>
              <a:gd name="p0y8" fmla="*/ 375 h 375"/>
              <a:gd name="p0x9" fmla="*/ 90 w 1440"/>
              <a:gd name="p0y9" fmla="*/ 375 h 375"/>
              <a:gd name="p0x10" fmla="*/ 40 w 1440"/>
              <a:gd name="p0y10" fmla="*/ 375 h 375"/>
              <a:gd name="p0x11" fmla="*/ 0 w 1440"/>
              <a:gd name="p0y11" fmla="*/ 334 h 375"/>
              <a:gd name="p0x12" fmla="*/ 0 w 1440"/>
              <a:gd name="p0y12" fmla="*/ 285 h 375"/>
              <a:gd name="p0x13" fmla="*/ 0 w 1440"/>
              <a:gd name="p0y13" fmla="*/ 90 h 375"/>
              <a:gd name="p0x14" fmla="*/ 0 w 1440"/>
              <a:gd name="p0y14" fmla="*/ 40 h 375"/>
              <a:gd name="p0x15" fmla="*/ 40 w 1440"/>
              <a:gd name="p0y15" fmla="*/ 0 h 375"/>
              <a:gd name="p0x16" fmla="*/ 90 w 144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>
            <p:custDataLst>
              <p:tags r:id="rId82"/>
            </p:custDataLst>
          </p:nvPr>
        </p:nvSpPr>
        <p:spPr>
          <a:xfrm>
            <a:off x="6797675" y="3829050"/>
            <a:ext cx="898525" cy="1962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数据有效性</a:t>
            </a:r>
            <a:endParaRPr sz="1175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" name="文本框 66"/>
          <p:cNvSpPr txBox="1"/>
          <p:nvPr>
            <p:custDataLst>
              <p:tags r:id="rId83"/>
            </p:custDataLst>
          </p:nvPr>
        </p:nvSpPr>
        <p:spPr>
          <a:xfrm>
            <a:off x="7658735" y="3829050"/>
            <a:ext cx="449580" cy="1962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实现</a:t>
            </a:r>
            <a:endParaRPr sz="117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任意多边形 67"/>
          <p:cNvSpPr/>
          <p:nvPr>
            <p:custDataLst>
              <p:tags r:id="rId84"/>
            </p:custDataLst>
          </p:nvPr>
        </p:nvSpPr>
        <p:spPr>
          <a:xfrm>
            <a:off x="6386195" y="4062095"/>
            <a:ext cx="261620" cy="262255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9" name="图片 68"/>
          <p:cNvPicPr>
            <a:picLocks noChangeAspect="1"/>
          </p:cNvPicPr>
          <p:nvPr>
            <p:custDataLst>
              <p:tags r:id="rId85"/>
            </p:custDataLst>
          </p:nvPr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rcRect t="-16667" b="-16667"/>
          <a:stretch>
            <a:fillRect/>
          </a:stretch>
        </p:blipFill>
        <p:spPr>
          <a:xfrm>
            <a:off x="6451600" y="4118610"/>
            <a:ext cx="130810" cy="149860"/>
          </a:xfrm>
          <a:prstGeom prst="rect">
            <a:avLst/>
          </a:prstGeom>
        </p:spPr>
      </p:pic>
      <p:sp>
        <p:nvSpPr>
          <p:cNvPr id="70" name="文本框 69"/>
          <p:cNvSpPr txBox="1"/>
          <p:nvPr>
            <p:custDataLst>
              <p:tags r:id="rId88"/>
            </p:custDataLst>
          </p:nvPr>
        </p:nvSpPr>
        <p:spPr>
          <a:xfrm>
            <a:off x="6722745" y="4047490"/>
            <a:ext cx="4700905" cy="2921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输入文本型数字</a:t>
            </a:r>
            <a:r>
              <a:rPr lang="en-US" altLang="zh-CN"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0001</a:t>
            </a:r>
            <a:endParaRPr lang="en-US" altLang="zh-CN" sz="132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1" name="任意多边形 70"/>
          <p:cNvSpPr/>
          <p:nvPr>
            <p:custDataLst>
              <p:tags r:id="rId89"/>
            </p:custDataLst>
          </p:nvPr>
        </p:nvSpPr>
        <p:spPr>
          <a:xfrm>
            <a:off x="6722745" y="4368800"/>
            <a:ext cx="560705" cy="233680"/>
          </a:xfrm>
          <a:custGeom>
            <a:avLst/>
            <a:gdLst>
              <a:gd name="sw" fmla="*/ 1 w 898"/>
              <a:gd name="sh" fmla="*/ 1 h 375"/>
              <a:gd name="mins" fmla="min sw sh"/>
              <a:gd name="dsw" fmla="+- 0 sw mins"/>
              <a:gd name="dsh" fmla="+- 0 sh mins"/>
              <a:gd name="p0x0" fmla="*/ 90 w 898"/>
              <a:gd name="p0y0" fmla="*/ 0 h 375"/>
              <a:gd name="p0x1" fmla="*/ 808 w 898"/>
              <a:gd name="p0y1" fmla="*/ 0 h 375"/>
              <a:gd name="p0x2" fmla="*/ 858 w 898"/>
              <a:gd name="p0y2" fmla="*/ 0 h 375"/>
              <a:gd name="p0x3" fmla="*/ 898 w 898"/>
              <a:gd name="p0y3" fmla="*/ 40 h 375"/>
              <a:gd name="p0x4" fmla="*/ 898 w 898"/>
              <a:gd name="p0y4" fmla="*/ 90 h 375"/>
              <a:gd name="p0x5" fmla="*/ 898 w 898"/>
              <a:gd name="p0y5" fmla="*/ 285 h 375"/>
              <a:gd name="p0x6" fmla="*/ 898 w 898"/>
              <a:gd name="p0y6" fmla="*/ 334 h 375"/>
              <a:gd name="p0x7" fmla="*/ 858 w 898"/>
              <a:gd name="p0y7" fmla="*/ 375 h 375"/>
              <a:gd name="p0x8" fmla="*/ 808 w 898"/>
              <a:gd name="p0y8" fmla="*/ 375 h 375"/>
              <a:gd name="p0x9" fmla="*/ 90 w 898"/>
              <a:gd name="p0y9" fmla="*/ 375 h 375"/>
              <a:gd name="p0x10" fmla="*/ 40 w 898"/>
              <a:gd name="p0y10" fmla="*/ 375 h 375"/>
              <a:gd name="p0x11" fmla="*/ 0 w 898"/>
              <a:gd name="p0y11" fmla="*/ 334 h 375"/>
              <a:gd name="p0x12" fmla="*/ 0 w 898"/>
              <a:gd name="p0y12" fmla="*/ 285 h 375"/>
              <a:gd name="p0x13" fmla="*/ 0 w 898"/>
              <a:gd name="p0y13" fmla="*/ 90 h 375"/>
              <a:gd name="p0x14" fmla="*/ 0 w 898"/>
              <a:gd name="p0y14" fmla="*/ 40 h 375"/>
              <a:gd name="p0x15" fmla="*/ 40 w 898"/>
              <a:gd name="p0y15" fmla="*/ 0 h 375"/>
              <a:gd name="p0x16" fmla="*/ 90 w 898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2" name="文本框 71"/>
          <p:cNvSpPr txBox="1"/>
          <p:nvPr>
            <p:custDataLst>
              <p:tags r:id="rId90"/>
            </p:custDataLst>
          </p:nvPr>
        </p:nvSpPr>
        <p:spPr>
          <a:xfrm>
            <a:off x="6797675" y="4387850"/>
            <a:ext cx="560705" cy="1968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'0001</a:t>
            </a:r>
            <a:endParaRPr sz="1175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文本框 72"/>
          <p:cNvSpPr txBox="1"/>
          <p:nvPr>
            <p:custDataLst>
              <p:tags r:id="rId91"/>
            </p:custDataLst>
          </p:nvPr>
        </p:nvSpPr>
        <p:spPr>
          <a:xfrm>
            <a:off x="7320915" y="4387850"/>
            <a:ext cx="859790" cy="1968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17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</a:t>
            </a:r>
            <a:r>
              <a:rPr lang="en-US" altLang="zh-CN" sz="117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'0001</a:t>
            </a:r>
            <a:endParaRPr lang="en-US" altLang="zh-CN" sz="117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4" name="任意多边形 73"/>
          <p:cNvSpPr/>
          <p:nvPr>
            <p:custDataLst>
              <p:tags r:id="rId92"/>
            </p:custDataLst>
          </p:nvPr>
        </p:nvSpPr>
        <p:spPr>
          <a:xfrm>
            <a:off x="6386195" y="4621530"/>
            <a:ext cx="261620" cy="26162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5" name="图片 74"/>
          <p:cNvPicPr>
            <a:picLocks noChangeAspect="1"/>
          </p:cNvPicPr>
          <p:nvPr>
            <p:custDataLst>
              <p:tags r:id="rId93"/>
            </p:custDataLst>
          </p:nvPr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rcRect t="-7143" b="-7143"/>
          <a:stretch>
            <a:fillRect/>
          </a:stretch>
        </p:blipFill>
        <p:spPr>
          <a:xfrm>
            <a:off x="6451600" y="4677410"/>
            <a:ext cx="130810" cy="149860"/>
          </a:xfrm>
          <a:prstGeom prst="rect">
            <a:avLst/>
          </a:prstGeom>
        </p:spPr>
      </p:pic>
      <p:sp>
        <p:nvSpPr>
          <p:cNvPr id="76" name="文本框 75"/>
          <p:cNvSpPr txBox="1"/>
          <p:nvPr>
            <p:custDataLst>
              <p:tags r:id="rId96"/>
            </p:custDataLst>
          </p:nvPr>
        </p:nvSpPr>
        <p:spPr>
          <a:xfrm>
            <a:off x="6722745" y="4606290"/>
            <a:ext cx="4700905" cy="2921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A5</a:t>
            </a:r>
            <a:r>
              <a:rPr lang="zh-CN"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</a:t>
            </a:r>
            <a:endParaRPr lang="zh-CN" sz="132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7" name="任意多边形 76"/>
          <p:cNvSpPr/>
          <p:nvPr>
            <p:custDataLst>
              <p:tags r:id="rId97"/>
            </p:custDataLst>
          </p:nvPr>
        </p:nvSpPr>
        <p:spPr>
          <a:xfrm>
            <a:off x="6722745" y="4928235"/>
            <a:ext cx="796925" cy="234315"/>
          </a:xfrm>
          <a:custGeom>
            <a:avLst/>
            <a:gdLst>
              <a:gd name="sw" fmla="*/ 1 w 1277"/>
              <a:gd name="sh" fmla="*/ 1 h 375"/>
              <a:gd name="mins" fmla="min sw sh"/>
              <a:gd name="dsw" fmla="+- 0 sw mins"/>
              <a:gd name="dsh" fmla="+- 0 sh mins"/>
              <a:gd name="p0x0" fmla="*/ 90 w 1277"/>
              <a:gd name="p0y0" fmla="*/ 0 h 375"/>
              <a:gd name="p0x1" fmla="*/ 1187 w 1277"/>
              <a:gd name="p0y1" fmla="*/ 0 h 375"/>
              <a:gd name="p0x2" fmla="*/ 1237 w 1277"/>
              <a:gd name="p0y2" fmla="*/ 0 h 375"/>
              <a:gd name="p0x3" fmla="*/ 1277 w 1277"/>
              <a:gd name="p0y3" fmla="*/ 40 h 375"/>
              <a:gd name="p0x4" fmla="*/ 1277 w 1277"/>
              <a:gd name="p0y4" fmla="*/ 90 h 375"/>
              <a:gd name="p0x5" fmla="*/ 1277 w 1277"/>
              <a:gd name="p0y5" fmla="*/ 285 h 375"/>
              <a:gd name="p0x6" fmla="*/ 1277 w 1277"/>
              <a:gd name="p0y6" fmla="*/ 334 h 375"/>
              <a:gd name="p0x7" fmla="*/ 1237 w 1277"/>
              <a:gd name="p0y7" fmla="*/ 375 h 375"/>
              <a:gd name="p0x8" fmla="*/ 1187 w 1277"/>
              <a:gd name="p0y8" fmla="*/ 375 h 375"/>
              <a:gd name="p0x9" fmla="*/ 90 w 1277"/>
              <a:gd name="p0y9" fmla="*/ 375 h 375"/>
              <a:gd name="p0x10" fmla="*/ 40 w 1277"/>
              <a:gd name="p0y10" fmla="*/ 375 h 375"/>
              <a:gd name="p0x11" fmla="*/ 0 w 1277"/>
              <a:gd name="p0y11" fmla="*/ 334 h 375"/>
              <a:gd name="p0x12" fmla="*/ 0 w 1277"/>
              <a:gd name="p0y12" fmla="*/ 285 h 375"/>
              <a:gd name="p0x13" fmla="*/ 0 w 1277"/>
              <a:gd name="p0y13" fmla="*/ 90 h 375"/>
              <a:gd name="p0x14" fmla="*/ 0 w 1277"/>
              <a:gd name="p0y14" fmla="*/ 40 h 375"/>
              <a:gd name="p0x15" fmla="*/ 40 w 1277"/>
              <a:gd name="p0y15" fmla="*/ 0 h 375"/>
              <a:gd name="p0x16" fmla="*/ 90 w 1277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>
            <p:custDataLst>
              <p:tags r:id="rId98"/>
            </p:custDataLst>
          </p:nvPr>
        </p:nvSpPr>
        <p:spPr>
          <a:xfrm>
            <a:off x="6797675" y="4947285"/>
            <a:ext cx="796925" cy="1962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17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117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列第</a:t>
            </a:r>
            <a:r>
              <a:rPr lang="en-US" altLang="zh-CN" sz="117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17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</a:t>
            </a:r>
            <a:endParaRPr lang="zh-CN" altLang="en-US" sz="1175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9" name="任意多边形 78"/>
          <p:cNvSpPr/>
          <p:nvPr>
            <p:custDataLst>
              <p:tags r:id="rId99"/>
            </p:custDataLst>
          </p:nvPr>
        </p:nvSpPr>
        <p:spPr>
          <a:xfrm>
            <a:off x="6386195" y="5180330"/>
            <a:ext cx="261620" cy="262255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0" name="图片 79"/>
          <p:cNvPicPr>
            <a:picLocks noChangeAspect="1"/>
          </p:cNvPicPr>
          <p:nvPr>
            <p:custDataLst>
              <p:tags r:id="rId100"/>
            </p:custDataLst>
          </p:nvPr>
        </p:nvPicPr>
        <p:blipFill>
          <a:blip r:embed="rId101">
            <a:extLst>
              <a:ext uri="{96DAC541-7B7A-43D3-8B79-37D633B846F1}">
                <asvg:svgBlip xmlns:asvg="http://schemas.microsoft.com/office/drawing/2016/SVG/main" r:embed="rId102"/>
              </a:ext>
            </a:extLst>
          </a:blip>
          <a:srcRect l="-3333" t="-7143" r="-3333" b="-7143"/>
          <a:stretch>
            <a:fillRect/>
          </a:stretch>
        </p:blipFill>
        <p:spPr>
          <a:xfrm>
            <a:off x="6442075" y="5236845"/>
            <a:ext cx="149860" cy="149225"/>
          </a:xfrm>
          <a:prstGeom prst="rect">
            <a:avLst/>
          </a:prstGeom>
        </p:spPr>
      </p:pic>
      <p:sp>
        <p:nvSpPr>
          <p:cNvPr id="81" name="文本框 80"/>
          <p:cNvSpPr txBox="1"/>
          <p:nvPr>
            <p:custDataLst>
              <p:tags r:id="rId103"/>
            </p:custDataLst>
          </p:nvPr>
        </p:nvSpPr>
        <p:spPr>
          <a:xfrm>
            <a:off x="6722745" y="5165725"/>
            <a:ext cx="4700905" cy="2921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运算符优先级最高的是</a:t>
            </a:r>
            <a:endParaRPr sz="132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" name="任意多边形 81"/>
          <p:cNvSpPr/>
          <p:nvPr>
            <p:custDataLst>
              <p:tags r:id="rId104"/>
            </p:custDataLst>
          </p:nvPr>
        </p:nvSpPr>
        <p:spPr>
          <a:xfrm>
            <a:off x="6722745" y="5487670"/>
            <a:ext cx="449580" cy="233680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3" name="文本框 82"/>
          <p:cNvSpPr txBox="1"/>
          <p:nvPr>
            <p:custDataLst>
              <p:tags r:id="rId105"/>
            </p:custDataLst>
          </p:nvPr>
        </p:nvSpPr>
        <p:spPr>
          <a:xfrm>
            <a:off x="6797675" y="5506720"/>
            <a:ext cx="449580" cy="1962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引用</a:t>
            </a:r>
            <a:endParaRPr sz="1175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4" name="任意多边形 83"/>
          <p:cNvSpPr/>
          <p:nvPr>
            <p:custDataLst>
              <p:tags r:id="rId106"/>
            </p:custDataLst>
          </p:nvPr>
        </p:nvSpPr>
        <p:spPr>
          <a:xfrm>
            <a:off x="6386195" y="5739765"/>
            <a:ext cx="261620" cy="26162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5" name="图片 84"/>
          <p:cNvPicPr>
            <a:picLocks noChangeAspect="1"/>
          </p:cNvPicPr>
          <p:nvPr>
            <p:custDataLst>
              <p:tags r:id="rId107"/>
            </p:custDataLst>
          </p:nvPr>
        </p:nvPicPr>
        <p:blipFill>
          <a:blip r:embed="rId108">
            <a:extLst>
              <a:ext uri="{96DAC541-7B7A-43D3-8B79-37D633B846F1}">
                <asvg:svgBlip xmlns:asvg="http://schemas.microsoft.com/office/drawing/2016/SVG/main" r:embed="rId109"/>
              </a:ext>
            </a:extLst>
          </a:blip>
          <a:srcRect t="-50000" b="-50000"/>
          <a:stretch>
            <a:fillRect/>
          </a:stretch>
        </p:blipFill>
        <p:spPr>
          <a:xfrm>
            <a:off x="6432550" y="5795645"/>
            <a:ext cx="168910" cy="149860"/>
          </a:xfrm>
          <a:prstGeom prst="rect">
            <a:avLst/>
          </a:prstGeom>
        </p:spPr>
      </p:pic>
      <p:sp>
        <p:nvSpPr>
          <p:cNvPr id="86" name="文本框 85"/>
          <p:cNvSpPr txBox="1"/>
          <p:nvPr>
            <p:custDataLst>
              <p:tags r:id="rId110"/>
            </p:custDataLst>
          </p:nvPr>
        </p:nvSpPr>
        <p:spPr>
          <a:xfrm>
            <a:off x="6722745" y="5725160"/>
            <a:ext cx="4700905" cy="2921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######</a:t>
            </a:r>
            <a:r>
              <a:rPr lang="zh-CN" sz="132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表示列宽不足</a:t>
            </a:r>
            <a:endParaRPr lang="zh-CN" sz="132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7" name="任意多边形 86"/>
          <p:cNvSpPr/>
          <p:nvPr>
            <p:custDataLst>
              <p:tags r:id="rId111"/>
            </p:custDataLst>
          </p:nvPr>
        </p:nvSpPr>
        <p:spPr>
          <a:xfrm>
            <a:off x="6722745" y="6046470"/>
            <a:ext cx="748665" cy="233680"/>
          </a:xfrm>
          <a:custGeom>
            <a:avLst/>
            <a:gdLst>
              <a:gd name="sw" fmla="*/ 1 w 1200"/>
              <a:gd name="sh" fmla="*/ 1 h 375"/>
              <a:gd name="mins" fmla="min sw sh"/>
              <a:gd name="dsw" fmla="+- 0 sw mins"/>
              <a:gd name="dsh" fmla="+- 0 sh mins"/>
              <a:gd name="p0x0" fmla="*/ 90 w 1200"/>
              <a:gd name="p0y0" fmla="*/ 0 h 375"/>
              <a:gd name="p0x1" fmla="*/ 1110 w 1200"/>
              <a:gd name="p0y1" fmla="*/ 0 h 375"/>
              <a:gd name="p0x2" fmla="*/ 1159 w 1200"/>
              <a:gd name="p0y2" fmla="*/ 0 h 375"/>
              <a:gd name="p0x3" fmla="*/ 1200 w 1200"/>
              <a:gd name="p0y3" fmla="*/ 40 h 375"/>
              <a:gd name="p0x4" fmla="*/ 1200 w 1200"/>
              <a:gd name="p0y4" fmla="*/ 90 h 375"/>
              <a:gd name="p0x5" fmla="*/ 1200 w 1200"/>
              <a:gd name="p0y5" fmla="*/ 285 h 375"/>
              <a:gd name="p0x6" fmla="*/ 1200 w 1200"/>
              <a:gd name="p0y6" fmla="*/ 334 h 375"/>
              <a:gd name="p0x7" fmla="*/ 1159 w 1200"/>
              <a:gd name="p0y7" fmla="*/ 375 h 375"/>
              <a:gd name="p0x8" fmla="*/ 1110 w 1200"/>
              <a:gd name="p0y8" fmla="*/ 375 h 375"/>
              <a:gd name="p0x9" fmla="*/ 90 w 1200"/>
              <a:gd name="p0y9" fmla="*/ 375 h 375"/>
              <a:gd name="p0x10" fmla="*/ 40 w 1200"/>
              <a:gd name="p0y10" fmla="*/ 375 h 375"/>
              <a:gd name="p0x11" fmla="*/ 0 w 1200"/>
              <a:gd name="p0y11" fmla="*/ 334 h 375"/>
              <a:gd name="p0x12" fmla="*/ 0 w 1200"/>
              <a:gd name="p0y12" fmla="*/ 285 h 375"/>
              <a:gd name="p0x13" fmla="*/ 0 w 1200"/>
              <a:gd name="p0y13" fmla="*/ 90 h 375"/>
              <a:gd name="p0x14" fmla="*/ 0 w 1200"/>
              <a:gd name="p0y14" fmla="*/ 40 h 375"/>
              <a:gd name="p0x15" fmla="*/ 40 w 1200"/>
              <a:gd name="p0y15" fmla="*/ 0 h 375"/>
              <a:gd name="p0x16" fmla="*/ 90 w 120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8" name="文本框 87"/>
          <p:cNvSpPr txBox="1"/>
          <p:nvPr>
            <p:custDataLst>
              <p:tags r:id="rId112"/>
            </p:custDataLst>
          </p:nvPr>
        </p:nvSpPr>
        <p:spPr>
          <a:xfrm>
            <a:off x="6797675" y="6065520"/>
            <a:ext cx="749300" cy="1968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调整列宽</a:t>
            </a:r>
            <a:endParaRPr sz="1175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文本框 88"/>
          <p:cNvSpPr txBox="1"/>
          <p:nvPr>
            <p:custDataLst>
              <p:tags r:id="rId113"/>
            </p:custDataLst>
          </p:nvPr>
        </p:nvSpPr>
        <p:spPr>
          <a:xfrm>
            <a:off x="7509510" y="6065520"/>
            <a:ext cx="898525" cy="1968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7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需调整列宽</a:t>
            </a:r>
            <a:endParaRPr sz="117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ph type="ctr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感谢聆听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知识目标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26250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2705735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2651846"/>
            <a:ext cx="2667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工作表与单元格操作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326707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904875" y="3143336"/>
            <a:ext cx="2949330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掌握工作表、行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列、单元格的基本操作（插入、删除、重命名、移动、复制、标签颜色）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416560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904875" y="4042410"/>
            <a:ext cx="294933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掌握特殊数据录入、数据有效性、单元格格式的设置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479044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904875" y="4667183"/>
            <a:ext cx="29147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掌握条件格式与自动套用格式的应用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4306570" y="1109345"/>
            <a:ext cx="3472815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4501515" y="244983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4587240" y="2530475"/>
            <a:ext cx="247650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5035305" y="247660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公式与函数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4501515" y="309181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4635255" y="2968095"/>
            <a:ext cx="2942253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理解运算符（算术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文本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比较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引用）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4501515" y="344233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4635255" y="3318586"/>
            <a:ext cx="27432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掌握公式与数组公式的输入与编辑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4501515" y="379285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4635255" y="3669078"/>
            <a:ext cx="29147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掌握相对引用、绝对引用、混合引用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6"/>
            </p:custDataLst>
          </p:nvPr>
        </p:nvSpPr>
        <p:spPr>
          <a:xfrm>
            <a:off x="4501515" y="414337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4635255" y="4019569"/>
            <a:ext cx="2949331" cy="11200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 spc="-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掌握常用函数（</a:t>
            </a:r>
            <a:r>
              <a:rPr lang="en-US" altLang="zh-CN" sz="1350" spc="-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SUM/SUMIF/AVERAGE/COUNT/COUNTA/COUNTIF/RANK/IF/VLOOKUP/MID/DATEDIF</a:t>
            </a:r>
            <a:r>
              <a:rPr lang="zh-CN" altLang="en-US" sz="1350" spc="-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等）</a:t>
            </a:r>
            <a:endParaRPr lang="zh-CN" altLang="en-US" sz="1350" spc="-3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8"/>
            </p:custDataLst>
          </p:nvPr>
        </p:nvSpPr>
        <p:spPr>
          <a:xfrm>
            <a:off x="8036560" y="1109345"/>
            <a:ext cx="3578860" cy="5362575"/>
          </a:xfrm>
          <a:custGeom>
            <a:avLst/>
            <a:gdLst>
              <a:gd name="sw" fmla="*/ 1 w 5635"/>
              <a:gd name="sh" fmla="*/ 1 h 8445"/>
              <a:gd name="mins" fmla="min sw sh"/>
              <a:gd name="dsw" fmla="+- 0 sw mins"/>
              <a:gd name="dsh" fmla="+- 0 sh mins"/>
              <a:gd name="p0x0" fmla="*/ 300 w 5635"/>
              <a:gd name="p0y0" fmla="*/ 0 h 8445"/>
              <a:gd name="p0x1" fmla="*/ 5335 w 5635"/>
              <a:gd name="p0y1" fmla="*/ 0 h 8445"/>
              <a:gd name="p0x2" fmla="*/ 5501 w 5635"/>
              <a:gd name="p0y2" fmla="*/ 0 h 8445"/>
              <a:gd name="p0x3" fmla="*/ 5635 w 5635"/>
              <a:gd name="p0y3" fmla="*/ 134 h 8445"/>
              <a:gd name="p0x4" fmla="*/ 5635 w 5635"/>
              <a:gd name="p0y4" fmla="*/ 300 h 8445"/>
              <a:gd name="p0x5" fmla="*/ 5635 w 5635"/>
              <a:gd name="p0y5" fmla="*/ 8145 h 8445"/>
              <a:gd name="p0x6" fmla="*/ 5635 w 5635"/>
              <a:gd name="p0y6" fmla="*/ 8310 h 8445"/>
              <a:gd name="p0x7" fmla="*/ 5501 w 5635"/>
              <a:gd name="p0y7" fmla="*/ 8445 h 8445"/>
              <a:gd name="p0x8" fmla="*/ 5335 w 5635"/>
              <a:gd name="p0y8" fmla="*/ 8445 h 8445"/>
              <a:gd name="p0x9" fmla="*/ 300 w 5635"/>
              <a:gd name="p0y9" fmla="*/ 8445 h 8445"/>
              <a:gd name="p0x10" fmla="*/ 134 w 5635"/>
              <a:gd name="p0y10" fmla="*/ 8445 h 8445"/>
              <a:gd name="p0x11" fmla="*/ 0 w 5635"/>
              <a:gd name="p0y11" fmla="*/ 8310 h 8445"/>
              <a:gd name="p0x12" fmla="*/ 0 w 5635"/>
              <a:gd name="p0y12" fmla="*/ 8145 h 8445"/>
              <a:gd name="p0x13" fmla="*/ 0 w 5635"/>
              <a:gd name="p0y13" fmla="*/ 300 h 8445"/>
              <a:gd name="p0x14" fmla="*/ 0 w 5635"/>
              <a:gd name="p0y14" fmla="*/ 134 h 8445"/>
              <a:gd name="p0x15" fmla="*/ 134 w 5635"/>
              <a:gd name="p0y15" fmla="*/ 0 h 8445"/>
              <a:gd name="p0x16" fmla="*/ 300 w 56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29"/>
            </p:custDataLst>
          </p:nvPr>
        </p:nvSpPr>
        <p:spPr>
          <a:xfrm>
            <a:off x="8232140" y="27241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8317865" y="2804795"/>
            <a:ext cx="247650" cy="2527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3"/>
            </p:custDataLst>
          </p:nvPr>
        </p:nvSpPr>
        <p:spPr>
          <a:xfrm>
            <a:off x="8765677" y="2750896"/>
            <a:ext cx="2133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数据分析与输出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4"/>
            </p:custDataLst>
          </p:nvPr>
        </p:nvSpPr>
        <p:spPr>
          <a:xfrm>
            <a:off x="8232140" y="336613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5"/>
            </p:custDataLst>
          </p:nvPr>
        </p:nvSpPr>
        <p:spPr>
          <a:xfrm>
            <a:off x="8365627" y="3242386"/>
            <a:ext cx="3054848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掌握排序、自动筛选、高级筛选、分类汇总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6"/>
            </p:custDataLst>
          </p:nvPr>
        </p:nvSpPr>
        <p:spPr>
          <a:xfrm>
            <a:off x="8232140" y="399097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7"/>
            </p:custDataLst>
          </p:nvPr>
        </p:nvSpPr>
        <p:spPr>
          <a:xfrm>
            <a:off x="8365627" y="3867169"/>
            <a:ext cx="24003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掌握图表的创建、编辑与美化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8"/>
            </p:custDataLst>
          </p:nvPr>
        </p:nvSpPr>
        <p:spPr>
          <a:xfrm>
            <a:off x="8232140" y="434086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9"/>
            </p:custDataLst>
          </p:nvPr>
        </p:nvSpPr>
        <p:spPr>
          <a:xfrm>
            <a:off x="8365627" y="4217660"/>
            <a:ext cx="24003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掌握数据透视表的创建与编辑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0"/>
            </p:custDataLst>
          </p:nvPr>
        </p:nvSpPr>
        <p:spPr>
          <a:xfrm>
            <a:off x="8232140" y="469138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1"/>
            </p:custDataLst>
          </p:nvPr>
        </p:nvSpPr>
        <p:spPr>
          <a:xfrm>
            <a:off x="8365627" y="4568152"/>
            <a:ext cx="20574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了解页面设置与打印输出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素养目标（课程思政）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017905"/>
            <a:ext cx="11039475" cy="1115060"/>
          </a:xfrm>
          <a:custGeom>
            <a:avLst/>
            <a:gdLst>
              <a:gd name="sw" fmla="*/ 1 w 17385"/>
              <a:gd name="sh" fmla="*/ 1 h 1755"/>
              <a:gd name="mins" fmla="min sw sh"/>
              <a:gd name="dsw" fmla="+- 0 sw mins"/>
              <a:gd name="dsh" fmla="+- 0 sh mins"/>
              <a:gd name="p0x0" fmla="*/ 300 w 17385"/>
              <a:gd name="p0y0" fmla="*/ 0 h 1755"/>
              <a:gd name="p0x1" fmla="*/ 17085 w 17385"/>
              <a:gd name="p0y1" fmla="*/ 0 h 1755"/>
              <a:gd name="p0x2" fmla="*/ 17250 w 17385"/>
              <a:gd name="p0y2" fmla="*/ 0 h 1755"/>
              <a:gd name="p0x3" fmla="*/ 17385 w 17385"/>
              <a:gd name="p0y3" fmla="*/ 134 h 1755"/>
              <a:gd name="p0x4" fmla="*/ 17385 w 17385"/>
              <a:gd name="p0y4" fmla="*/ 300 h 1755"/>
              <a:gd name="p0x5" fmla="*/ 17385 w 17385"/>
              <a:gd name="p0y5" fmla="*/ 1455 h 1755"/>
              <a:gd name="p0x6" fmla="*/ 17385 w 17385"/>
              <a:gd name="p0y6" fmla="*/ 1621 h 1755"/>
              <a:gd name="p0x7" fmla="*/ 17250 w 17385"/>
              <a:gd name="p0y7" fmla="*/ 1755 h 1755"/>
              <a:gd name="p0x8" fmla="*/ 17085 w 17385"/>
              <a:gd name="p0y8" fmla="*/ 1755 h 1755"/>
              <a:gd name="p0x9" fmla="*/ 300 w 17385"/>
              <a:gd name="p0y9" fmla="*/ 1755 h 1755"/>
              <a:gd name="p0x10" fmla="*/ 134 w 17385"/>
              <a:gd name="p0y10" fmla="*/ 1755 h 1755"/>
              <a:gd name="p0x11" fmla="*/ 0 w 17385"/>
              <a:gd name="p0y11" fmla="*/ 1621 h 1755"/>
              <a:gd name="p0x12" fmla="*/ 0 w 17385"/>
              <a:gd name="p0y12" fmla="*/ 1455 h 1755"/>
              <a:gd name="p0x13" fmla="*/ 0 w 17385"/>
              <a:gd name="p0y13" fmla="*/ 300 h 1755"/>
              <a:gd name="p0x14" fmla="*/ 0 w 17385"/>
              <a:gd name="p0y14" fmla="*/ 134 h 1755"/>
              <a:gd name="p0x15" fmla="*/ 134 w 17385"/>
              <a:gd name="p0y15" fmla="*/ 0 h 1755"/>
              <a:gd name="p0x16" fmla="*/ 300 w 17385"/>
              <a:gd name="p0y16" fmla="*/ 0 h 17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162425" y="1370848"/>
            <a:ext cx="3867150" cy="40957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sz="2625" b="1" spc="157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量入以为出，制节谨度</a:t>
            </a:r>
            <a:endParaRPr sz="2625" b="1" spc="157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371090"/>
            <a:ext cx="4546600" cy="1233805"/>
          </a:xfrm>
          <a:custGeom>
            <a:avLst/>
            <a:gdLst>
              <a:gd name="sw" fmla="*/ 1 w 7159"/>
              <a:gd name="sh" fmla="*/ 1 h 1942"/>
              <a:gd name="mins" fmla="min sw sh"/>
              <a:gd name="dsw" fmla="+- 0 sw mins"/>
              <a:gd name="dsh" fmla="+- 0 sh mins"/>
              <a:gd name="p0x0" fmla="*/ 300 w 7159"/>
              <a:gd name="p0y0" fmla="*/ 0 h 1942"/>
              <a:gd name="p0x1" fmla="*/ 6859 w 7159"/>
              <a:gd name="p0y1" fmla="*/ 0 h 1942"/>
              <a:gd name="p0x2" fmla="*/ 7025 w 7159"/>
              <a:gd name="p0y2" fmla="*/ 0 h 1942"/>
              <a:gd name="p0x3" fmla="*/ 7159 w 7159"/>
              <a:gd name="p0y3" fmla="*/ 134 h 1942"/>
              <a:gd name="p0x4" fmla="*/ 7159 w 7159"/>
              <a:gd name="p0y4" fmla="*/ 300 h 1942"/>
              <a:gd name="p0x5" fmla="*/ 7159 w 7159"/>
              <a:gd name="p0y5" fmla="*/ 1642 h 1942"/>
              <a:gd name="p0x6" fmla="*/ 7159 w 7159"/>
              <a:gd name="p0y6" fmla="*/ 1808 h 1942"/>
              <a:gd name="p0x7" fmla="*/ 7025 w 7159"/>
              <a:gd name="p0y7" fmla="*/ 1942 h 1942"/>
              <a:gd name="p0x8" fmla="*/ 6859 w 7159"/>
              <a:gd name="p0y8" fmla="*/ 1942 h 1942"/>
              <a:gd name="p0x9" fmla="*/ 300 w 7159"/>
              <a:gd name="p0y9" fmla="*/ 1942 h 1942"/>
              <a:gd name="p0x10" fmla="*/ 134 w 7159"/>
              <a:gd name="p0y10" fmla="*/ 1942 h 1942"/>
              <a:gd name="p0x11" fmla="*/ 0 w 7159"/>
              <a:gd name="p0y11" fmla="*/ 1808 h 1942"/>
              <a:gd name="p0x12" fmla="*/ 0 w 7159"/>
              <a:gd name="p0y12" fmla="*/ 1642 h 1942"/>
              <a:gd name="p0x13" fmla="*/ 0 w 7159"/>
              <a:gd name="p0y13" fmla="*/ 300 h 1942"/>
              <a:gd name="p0x14" fmla="*/ 0 w 7159"/>
              <a:gd name="p0y14" fmla="*/ 134 h 1942"/>
              <a:gd name="p0x15" fmla="*/ 134 w 7159"/>
              <a:gd name="p0y15" fmla="*/ 0 h 1942"/>
              <a:gd name="p0x16" fmla="*/ 300 w 7159"/>
              <a:gd name="p0y16" fmla="*/ 0 h 194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62572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6667" t="-3067" r="-6667" b="-3067"/>
          <a:stretch>
            <a:fillRect/>
          </a:stretch>
        </p:blipFill>
        <p:spPr>
          <a:xfrm>
            <a:off x="788035" y="2654300"/>
            <a:ext cx="280670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162050" y="2697556"/>
            <a:ext cx="133357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科学规划与精细管理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3008576"/>
            <a:ext cx="4155805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通过企业通讯费年度计划的编制与分析，让学生体会科学规划与精细管理在组织运营中的重要性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75945" y="3804920"/>
            <a:ext cx="4546600" cy="1233170"/>
          </a:xfrm>
          <a:custGeom>
            <a:avLst/>
            <a:gdLst>
              <a:gd name="sw" fmla="*/ 1 w 7159"/>
              <a:gd name="sh" fmla="*/ 1 h 1942"/>
              <a:gd name="mins" fmla="min sw sh"/>
              <a:gd name="dsw" fmla="+- 0 sw mins"/>
              <a:gd name="dsh" fmla="+- 0 sh mins"/>
              <a:gd name="p0x0" fmla="*/ 300 w 7159"/>
              <a:gd name="p0y0" fmla="*/ 0 h 1942"/>
              <a:gd name="p0x1" fmla="*/ 6859 w 7159"/>
              <a:gd name="p0y1" fmla="*/ 0 h 1942"/>
              <a:gd name="p0x2" fmla="*/ 7025 w 7159"/>
              <a:gd name="p0y2" fmla="*/ 0 h 1942"/>
              <a:gd name="p0x3" fmla="*/ 7159 w 7159"/>
              <a:gd name="p0y3" fmla="*/ 134 h 1942"/>
              <a:gd name="p0x4" fmla="*/ 7159 w 7159"/>
              <a:gd name="p0y4" fmla="*/ 300 h 1942"/>
              <a:gd name="p0x5" fmla="*/ 7159 w 7159"/>
              <a:gd name="p0y5" fmla="*/ 1642 h 1942"/>
              <a:gd name="p0x6" fmla="*/ 7159 w 7159"/>
              <a:gd name="p0y6" fmla="*/ 1808 h 1942"/>
              <a:gd name="p0x7" fmla="*/ 7025 w 7159"/>
              <a:gd name="p0y7" fmla="*/ 1942 h 1942"/>
              <a:gd name="p0x8" fmla="*/ 6859 w 7159"/>
              <a:gd name="p0y8" fmla="*/ 1942 h 1942"/>
              <a:gd name="p0x9" fmla="*/ 300 w 7159"/>
              <a:gd name="p0y9" fmla="*/ 1942 h 1942"/>
              <a:gd name="p0x10" fmla="*/ 134 w 7159"/>
              <a:gd name="p0y10" fmla="*/ 1942 h 1942"/>
              <a:gd name="p0x11" fmla="*/ 0 w 7159"/>
              <a:gd name="p0y11" fmla="*/ 1808 h 1942"/>
              <a:gd name="p0x12" fmla="*/ 0 w 7159"/>
              <a:gd name="p0y12" fmla="*/ 1642 h 1942"/>
              <a:gd name="p0x13" fmla="*/ 0 w 7159"/>
              <a:gd name="p0y13" fmla="*/ 300 h 1942"/>
              <a:gd name="p0x14" fmla="*/ 0 w 7159"/>
              <a:gd name="p0y14" fmla="*/ 134 h 1942"/>
              <a:gd name="p0x15" fmla="*/ 134 w 7159"/>
              <a:gd name="p0y15" fmla="*/ 0 h 1942"/>
              <a:gd name="p0x16" fmla="*/ 300 w 7159"/>
              <a:gd name="p0y16" fmla="*/ 0 h 194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405955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473" t="-10152" r="-2473" b="-10152"/>
          <a:stretch>
            <a:fillRect/>
          </a:stretch>
        </p:blipFill>
        <p:spPr>
          <a:xfrm>
            <a:off x="773430" y="4088130"/>
            <a:ext cx="309880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162050" y="4131221"/>
            <a:ext cx="133357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资源优化与责任意识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771525" y="4442241"/>
            <a:ext cx="4155805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引导学生理解个人与集体的资源优化对国家经济运行效率的支撑，培养责任意识、规划能力和协作精神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75945" y="5238115"/>
            <a:ext cx="4546600" cy="1233805"/>
          </a:xfrm>
          <a:custGeom>
            <a:avLst/>
            <a:gdLst>
              <a:gd name="sw" fmla="*/ 1 w 7159"/>
              <a:gd name="sh" fmla="*/ 1 h 1942"/>
              <a:gd name="mins" fmla="min sw sh"/>
              <a:gd name="dsw" fmla="+- 0 sw mins"/>
              <a:gd name="dsh" fmla="+- 0 sh mins"/>
              <a:gd name="p0x0" fmla="*/ 300 w 7159"/>
              <a:gd name="p0y0" fmla="*/ 0 h 1942"/>
              <a:gd name="p0x1" fmla="*/ 6859 w 7159"/>
              <a:gd name="p0y1" fmla="*/ 0 h 1942"/>
              <a:gd name="p0x2" fmla="*/ 7025 w 7159"/>
              <a:gd name="p0y2" fmla="*/ 0 h 1942"/>
              <a:gd name="p0x3" fmla="*/ 7159 w 7159"/>
              <a:gd name="p0y3" fmla="*/ 134 h 1942"/>
              <a:gd name="p0x4" fmla="*/ 7159 w 7159"/>
              <a:gd name="p0y4" fmla="*/ 300 h 1942"/>
              <a:gd name="p0x5" fmla="*/ 7159 w 7159"/>
              <a:gd name="p0y5" fmla="*/ 1642 h 1942"/>
              <a:gd name="p0x6" fmla="*/ 7159 w 7159"/>
              <a:gd name="p0y6" fmla="*/ 1808 h 1942"/>
              <a:gd name="p0x7" fmla="*/ 7025 w 7159"/>
              <a:gd name="p0y7" fmla="*/ 1942 h 1942"/>
              <a:gd name="p0x8" fmla="*/ 6859 w 7159"/>
              <a:gd name="p0y8" fmla="*/ 1942 h 1942"/>
              <a:gd name="p0x9" fmla="*/ 300 w 7159"/>
              <a:gd name="p0y9" fmla="*/ 1942 h 1942"/>
              <a:gd name="p0x10" fmla="*/ 134 w 7159"/>
              <a:gd name="p0y10" fmla="*/ 1942 h 1942"/>
              <a:gd name="p0x11" fmla="*/ 0 w 7159"/>
              <a:gd name="p0y11" fmla="*/ 1808 h 1942"/>
              <a:gd name="p0x12" fmla="*/ 0 w 7159"/>
              <a:gd name="p0y12" fmla="*/ 1642 h 1942"/>
              <a:gd name="p0x13" fmla="*/ 0 w 7159"/>
              <a:gd name="p0y13" fmla="*/ 300 h 1942"/>
              <a:gd name="p0x14" fmla="*/ 0 w 7159"/>
              <a:gd name="p0y14" fmla="*/ 134 h 1942"/>
              <a:gd name="p0x15" fmla="*/ 134 w 7159"/>
              <a:gd name="p0y15" fmla="*/ 0 h 1942"/>
              <a:gd name="p0x16" fmla="*/ 300 w 7159"/>
              <a:gd name="p0y16" fmla="*/ 0 h 194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71525" y="549338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04545" y="5521960"/>
            <a:ext cx="247650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162050" y="5564877"/>
            <a:ext cx="14669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勤俭办事业的优良传统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771525" y="5875896"/>
            <a:ext cx="4155805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增强对社会主义现代化建设中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勤俭办事业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优良传统的认同感，激发投身未来职场与国家建设的使命感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5360670" y="2371090"/>
            <a:ext cx="6254750" cy="1233805"/>
          </a:xfrm>
          <a:custGeom>
            <a:avLst/>
            <a:gdLst>
              <a:gd name="sw" fmla="*/ 1 w 9850"/>
              <a:gd name="sh" fmla="*/ 1 h 1942"/>
              <a:gd name="mins" fmla="min sw sh"/>
              <a:gd name="dsw" fmla="+- 0 sw mins"/>
              <a:gd name="dsh" fmla="+- 0 sh mins"/>
              <a:gd name="p0x0" fmla="*/ 300 w 9850"/>
              <a:gd name="p0y0" fmla="*/ 0 h 1942"/>
              <a:gd name="p0x1" fmla="*/ 9550 w 9850"/>
              <a:gd name="p0y1" fmla="*/ 0 h 1942"/>
              <a:gd name="p0x2" fmla="*/ 9716 w 9850"/>
              <a:gd name="p0y2" fmla="*/ 0 h 1942"/>
              <a:gd name="p0x3" fmla="*/ 9850 w 9850"/>
              <a:gd name="p0y3" fmla="*/ 134 h 1942"/>
              <a:gd name="p0x4" fmla="*/ 9850 w 9850"/>
              <a:gd name="p0y4" fmla="*/ 300 h 1942"/>
              <a:gd name="p0x5" fmla="*/ 9850 w 9850"/>
              <a:gd name="p0y5" fmla="*/ 1642 h 1942"/>
              <a:gd name="p0x6" fmla="*/ 9850 w 9850"/>
              <a:gd name="p0y6" fmla="*/ 1808 h 1942"/>
              <a:gd name="p0x7" fmla="*/ 9716 w 9850"/>
              <a:gd name="p0y7" fmla="*/ 1942 h 1942"/>
              <a:gd name="p0x8" fmla="*/ 9550 w 9850"/>
              <a:gd name="p0y8" fmla="*/ 1942 h 1942"/>
              <a:gd name="p0x9" fmla="*/ 300 w 9850"/>
              <a:gd name="p0y9" fmla="*/ 1942 h 1942"/>
              <a:gd name="p0x10" fmla="*/ 134 w 9850"/>
              <a:gd name="p0y10" fmla="*/ 1942 h 1942"/>
              <a:gd name="p0x11" fmla="*/ 0 w 9850"/>
              <a:gd name="p0y11" fmla="*/ 1808 h 1942"/>
              <a:gd name="p0x12" fmla="*/ 0 w 9850"/>
              <a:gd name="p0y12" fmla="*/ 1642 h 1942"/>
              <a:gd name="p0x13" fmla="*/ 0 w 9850"/>
              <a:gd name="p0y13" fmla="*/ 300 h 1942"/>
              <a:gd name="p0x14" fmla="*/ 0 w 9850"/>
              <a:gd name="p0y14" fmla="*/ 134 h 1942"/>
              <a:gd name="p0x15" fmla="*/ 134 w 9850"/>
              <a:gd name="p0y15" fmla="*/ 0 h 1942"/>
              <a:gd name="p0x16" fmla="*/ 300 w 9850"/>
              <a:gd name="p0y16" fmla="*/ 0 h 194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5555980" y="2704729"/>
            <a:ext cx="5864495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培养路径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5555980" y="2929995"/>
            <a:ext cx="5864495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通过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年度预算编制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与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执行监控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的完整闭环训练，使学生掌握从需求预测、资源配置到绩效评估的全流程管理思维，建立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数据驱动决策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的工作习惯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5360670" y="3804920"/>
            <a:ext cx="6254750" cy="1233170"/>
          </a:xfrm>
          <a:custGeom>
            <a:avLst/>
            <a:gdLst>
              <a:gd name="sw" fmla="*/ 1 w 9850"/>
              <a:gd name="sh" fmla="*/ 1 h 1942"/>
              <a:gd name="mins" fmla="min sw sh"/>
              <a:gd name="dsw" fmla="+- 0 sw mins"/>
              <a:gd name="dsh" fmla="+- 0 sh mins"/>
              <a:gd name="p0x0" fmla="*/ 300 w 9850"/>
              <a:gd name="p0y0" fmla="*/ 0 h 1942"/>
              <a:gd name="p0x1" fmla="*/ 9550 w 9850"/>
              <a:gd name="p0y1" fmla="*/ 0 h 1942"/>
              <a:gd name="p0x2" fmla="*/ 9716 w 9850"/>
              <a:gd name="p0y2" fmla="*/ 0 h 1942"/>
              <a:gd name="p0x3" fmla="*/ 9850 w 9850"/>
              <a:gd name="p0y3" fmla="*/ 134 h 1942"/>
              <a:gd name="p0x4" fmla="*/ 9850 w 9850"/>
              <a:gd name="p0y4" fmla="*/ 300 h 1942"/>
              <a:gd name="p0x5" fmla="*/ 9850 w 9850"/>
              <a:gd name="p0y5" fmla="*/ 1642 h 1942"/>
              <a:gd name="p0x6" fmla="*/ 9850 w 9850"/>
              <a:gd name="p0y6" fmla="*/ 1808 h 1942"/>
              <a:gd name="p0x7" fmla="*/ 9716 w 9850"/>
              <a:gd name="p0y7" fmla="*/ 1942 h 1942"/>
              <a:gd name="p0x8" fmla="*/ 9550 w 9850"/>
              <a:gd name="p0y8" fmla="*/ 1942 h 1942"/>
              <a:gd name="p0x9" fmla="*/ 300 w 9850"/>
              <a:gd name="p0y9" fmla="*/ 1942 h 1942"/>
              <a:gd name="p0x10" fmla="*/ 134 w 9850"/>
              <a:gd name="p0y10" fmla="*/ 1942 h 1942"/>
              <a:gd name="p0x11" fmla="*/ 0 w 9850"/>
              <a:gd name="p0y11" fmla="*/ 1808 h 1942"/>
              <a:gd name="p0x12" fmla="*/ 0 w 9850"/>
              <a:gd name="p0y12" fmla="*/ 1642 h 1942"/>
              <a:gd name="p0x13" fmla="*/ 0 w 9850"/>
              <a:gd name="p0y13" fmla="*/ 300 h 1942"/>
              <a:gd name="p0x14" fmla="*/ 0 w 9850"/>
              <a:gd name="p0y14" fmla="*/ 134 h 1942"/>
              <a:gd name="p0x15" fmla="*/ 134 w 9850"/>
              <a:gd name="p0y15" fmla="*/ 0 h 1942"/>
              <a:gd name="p0x16" fmla="*/ 300 w 9850"/>
              <a:gd name="p0y16" fmla="*/ 0 h 194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5555980" y="4138394"/>
            <a:ext cx="5864495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价值意义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0"/>
            </p:custDataLst>
          </p:nvPr>
        </p:nvSpPr>
        <p:spPr>
          <a:xfrm>
            <a:off x="5555980" y="4363660"/>
            <a:ext cx="5601224" cy="3495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将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个人消费行为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与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企业成本管控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国家资源配置效率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相联结，理解微观管理对宏观经济的支撑作用，形成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全局视野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与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责任担当</a:t>
            </a:r>
            <a:endParaRPr sz="105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1"/>
            </p:custDataLst>
          </p:nvPr>
        </p:nvSpPr>
        <p:spPr>
          <a:xfrm>
            <a:off x="5360670" y="5238115"/>
            <a:ext cx="6254750" cy="1233805"/>
          </a:xfrm>
          <a:custGeom>
            <a:avLst/>
            <a:gdLst>
              <a:gd name="sw" fmla="*/ 1 w 9850"/>
              <a:gd name="sh" fmla="*/ 1 h 1942"/>
              <a:gd name="mins" fmla="min sw sh"/>
              <a:gd name="dsw" fmla="+- 0 sw mins"/>
              <a:gd name="dsh" fmla="+- 0 sh mins"/>
              <a:gd name="p0x0" fmla="*/ 300 w 9850"/>
              <a:gd name="p0y0" fmla="*/ 0 h 1942"/>
              <a:gd name="p0x1" fmla="*/ 9550 w 9850"/>
              <a:gd name="p0y1" fmla="*/ 0 h 1942"/>
              <a:gd name="p0x2" fmla="*/ 9716 w 9850"/>
              <a:gd name="p0y2" fmla="*/ 0 h 1942"/>
              <a:gd name="p0x3" fmla="*/ 9850 w 9850"/>
              <a:gd name="p0y3" fmla="*/ 134 h 1942"/>
              <a:gd name="p0x4" fmla="*/ 9850 w 9850"/>
              <a:gd name="p0y4" fmla="*/ 300 h 1942"/>
              <a:gd name="p0x5" fmla="*/ 9850 w 9850"/>
              <a:gd name="p0y5" fmla="*/ 1642 h 1942"/>
              <a:gd name="p0x6" fmla="*/ 9850 w 9850"/>
              <a:gd name="p0y6" fmla="*/ 1808 h 1942"/>
              <a:gd name="p0x7" fmla="*/ 9716 w 9850"/>
              <a:gd name="p0y7" fmla="*/ 1942 h 1942"/>
              <a:gd name="p0x8" fmla="*/ 9550 w 9850"/>
              <a:gd name="p0y8" fmla="*/ 1942 h 1942"/>
              <a:gd name="p0x9" fmla="*/ 300 w 9850"/>
              <a:gd name="p0y9" fmla="*/ 1942 h 1942"/>
              <a:gd name="p0x10" fmla="*/ 134 w 9850"/>
              <a:gd name="p0y10" fmla="*/ 1942 h 1942"/>
              <a:gd name="p0x11" fmla="*/ 0 w 9850"/>
              <a:gd name="p0y11" fmla="*/ 1808 h 1942"/>
              <a:gd name="p0x12" fmla="*/ 0 w 9850"/>
              <a:gd name="p0y12" fmla="*/ 1642 h 1942"/>
              <a:gd name="p0x13" fmla="*/ 0 w 9850"/>
              <a:gd name="p0y13" fmla="*/ 300 h 1942"/>
              <a:gd name="p0x14" fmla="*/ 0 w 9850"/>
              <a:gd name="p0y14" fmla="*/ 134 h 1942"/>
              <a:gd name="p0x15" fmla="*/ 134 w 9850"/>
              <a:gd name="p0y15" fmla="*/ 0 h 1942"/>
              <a:gd name="p0x16" fmla="*/ 300 w 9850"/>
              <a:gd name="p0y16" fmla="*/ 0 h 194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2"/>
            </p:custDataLst>
          </p:nvPr>
        </p:nvSpPr>
        <p:spPr>
          <a:xfrm>
            <a:off x="5555980" y="5572049"/>
            <a:ext cx="5864495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文化认同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3"/>
            </p:custDataLst>
          </p:nvPr>
        </p:nvSpPr>
        <p:spPr>
          <a:xfrm>
            <a:off x="5555980" y="5797315"/>
            <a:ext cx="5864495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传承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艰苦奋斗、勤俭节约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的中华民族传统美德，内化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绿色低碳、提质增效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的现代管理理念，为成为新时代高素质财经人才奠定思想根基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任务3.1 企业通讯费年度计划表制作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02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4287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887730" y="1509395"/>
            <a:ext cx="18605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45542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场景与需求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985963"/>
            <a:ext cx="445196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场景：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某公司需管理员工年度通讯费计划，已有原始数据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2747963"/>
            <a:ext cx="445196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需求：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规范格式、清晰易读；计算每位员工年度费用、预算总额等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575945" y="38906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771525" y="42481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840105" y="4328795"/>
            <a:ext cx="281305" cy="2527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304925" y="42748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核心技能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771525" y="48196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t="-7143" b="-7143"/>
          <a:stretch>
            <a:fillRect/>
          </a:stretch>
        </p:blipFill>
        <p:spPr>
          <a:xfrm>
            <a:off x="838200" y="4876800"/>
            <a:ext cx="133350" cy="1524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1152525" y="4826794"/>
            <a:ext cx="224298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工作表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行列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单元格操作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1"/>
            </p:custDataLst>
          </p:nvPr>
        </p:nvSpPr>
        <p:spPr>
          <a:xfrm>
            <a:off x="771525" y="51625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>
            <a:fillRect/>
          </a:stretch>
        </p:blipFill>
        <p:spPr>
          <a:xfrm>
            <a:off x="828675" y="5219700"/>
            <a:ext cx="152400" cy="15240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1152525" y="5169694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格式设置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771525" y="55054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>
            <a:fillRect/>
          </a:stretch>
        </p:blipFill>
        <p:spPr>
          <a:xfrm>
            <a:off x="847725" y="5562600"/>
            <a:ext cx="114300" cy="15240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30"/>
            </p:custDataLst>
          </p:nvPr>
        </p:nvSpPr>
        <p:spPr>
          <a:xfrm>
            <a:off x="1152525" y="5512594"/>
            <a:ext cx="1143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公式与函数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31"/>
            </p:custDataLst>
          </p:nvPr>
        </p:nvSpPr>
        <p:spPr>
          <a:xfrm>
            <a:off x="771525" y="58483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>
            <a:fillRect/>
          </a:stretch>
        </p:blipFill>
        <p:spPr>
          <a:xfrm>
            <a:off x="828675" y="5905500"/>
            <a:ext cx="152400" cy="15240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5"/>
            </p:custDataLst>
          </p:nvPr>
        </p:nvSpPr>
        <p:spPr>
          <a:xfrm>
            <a:off x="1152525" y="5855494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条件格式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6"/>
            </p:custDataLst>
          </p:nvPr>
        </p:nvSpPr>
        <p:spPr>
          <a:xfrm>
            <a:off x="5694680" y="1109345"/>
            <a:ext cx="5920740" cy="2600325"/>
          </a:xfrm>
          <a:custGeom>
            <a:avLst/>
            <a:gdLst>
              <a:gd name="sw" fmla="*/ 1 w 9324"/>
              <a:gd name="sh" fmla="*/ 1 h 4095"/>
              <a:gd name="mins" fmla="min sw sh"/>
              <a:gd name="dsw" fmla="+- 0 sw mins"/>
              <a:gd name="dsh" fmla="+- 0 sh mins"/>
              <a:gd name="p0x0" fmla="*/ 300 w 9324"/>
              <a:gd name="p0y0" fmla="*/ 0 h 4095"/>
              <a:gd name="p0x1" fmla="*/ 9024 w 9324"/>
              <a:gd name="p0y1" fmla="*/ 0 h 4095"/>
              <a:gd name="p0x2" fmla="*/ 9189 w 9324"/>
              <a:gd name="p0y2" fmla="*/ 0 h 4095"/>
              <a:gd name="p0x3" fmla="*/ 9324 w 9324"/>
              <a:gd name="p0y3" fmla="*/ 134 h 4095"/>
              <a:gd name="p0x4" fmla="*/ 9324 w 9324"/>
              <a:gd name="p0y4" fmla="*/ 300 h 4095"/>
              <a:gd name="p0x5" fmla="*/ 9324 w 9324"/>
              <a:gd name="p0y5" fmla="*/ 3795 h 4095"/>
              <a:gd name="p0x6" fmla="*/ 9324 w 9324"/>
              <a:gd name="p0y6" fmla="*/ 3960 h 4095"/>
              <a:gd name="p0x7" fmla="*/ 9189 w 9324"/>
              <a:gd name="p0y7" fmla="*/ 4095 h 4095"/>
              <a:gd name="p0x8" fmla="*/ 9024 w 9324"/>
              <a:gd name="p0y8" fmla="*/ 4095 h 4095"/>
              <a:gd name="p0x9" fmla="*/ 300 w 9324"/>
              <a:gd name="p0y9" fmla="*/ 4095 h 4095"/>
              <a:gd name="p0x10" fmla="*/ 134 w 9324"/>
              <a:gd name="p0y10" fmla="*/ 4095 h 4095"/>
              <a:gd name="p0x11" fmla="*/ 0 w 9324"/>
              <a:gd name="p0y11" fmla="*/ 3960 h 4095"/>
              <a:gd name="p0x12" fmla="*/ 0 w 9324"/>
              <a:gd name="p0y12" fmla="*/ 3795 h 4095"/>
              <a:gd name="p0x13" fmla="*/ 0 w 9324"/>
              <a:gd name="p0y13" fmla="*/ 300 h 4095"/>
              <a:gd name="p0x14" fmla="*/ 0 w 9324"/>
              <a:gd name="p0y14" fmla="*/ 134 h 4095"/>
              <a:gd name="p0x15" fmla="*/ 134 w 9324"/>
              <a:gd name="p0y15" fmla="*/ 0 h 4095"/>
              <a:gd name="p0x16" fmla="*/ 300 w 9324"/>
              <a:gd name="p0y16" fmla="*/ 0 h 40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37"/>
            </p:custDataLst>
          </p:nvPr>
        </p:nvSpPr>
        <p:spPr>
          <a:xfrm>
            <a:off x="7988570" y="1575435"/>
            <a:ext cx="990009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4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8"/>
            </p:custDataLst>
          </p:nvPr>
        </p:nvSpPr>
        <p:spPr>
          <a:xfrm>
            <a:off x="7988570" y="239839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项核心技能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9"/>
            </p:custDataLst>
          </p:nvPr>
        </p:nvSpPr>
        <p:spPr>
          <a:xfrm>
            <a:off x="6505422" y="2886075"/>
            <a:ext cx="429979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核心操作，完成通讯费年度计划管理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0"/>
            </p:custDataLst>
          </p:nvPr>
        </p:nvSpPr>
        <p:spPr>
          <a:xfrm>
            <a:off x="5694680" y="3871595"/>
            <a:ext cx="5920740" cy="2600325"/>
          </a:xfrm>
          <a:custGeom>
            <a:avLst/>
            <a:gdLst>
              <a:gd name="sw" fmla="*/ 1 w 9324"/>
              <a:gd name="sh" fmla="*/ 1 h 4095"/>
              <a:gd name="mins" fmla="min sw sh"/>
              <a:gd name="dsw" fmla="+- 0 sw mins"/>
              <a:gd name="dsh" fmla="+- 0 sh mins"/>
              <a:gd name="p0x0" fmla="*/ 300 w 9324"/>
              <a:gd name="p0y0" fmla="*/ 0 h 4095"/>
              <a:gd name="p0x1" fmla="*/ 9024 w 9324"/>
              <a:gd name="p0y1" fmla="*/ 0 h 4095"/>
              <a:gd name="p0x2" fmla="*/ 9189 w 9324"/>
              <a:gd name="p0y2" fmla="*/ 0 h 4095"/>
              <a:gd name="p0x3" fmla="*/ 9324 w 9324"/>
              <a:gd name="p0y3" fmla="*/ 134 h 4095"/>
              <a:gd name="p0x4" fmla="*/ 9324 w 9324"/>
              <a:gd name="p0y4" fmla="*/ 300 h 4095"/>
              <a:gd name="p0x5" fmla="*/ 9324 w 9324"/>
              <a:gd name="p0y5" fmla="*/ 3795 h 4095"/>
              <a:gd name="p0x6" fmla="*/ 9324 w 9324"/>
              <a:gd name="p0y6" fmla="*/ 3960 h 4095"/>
              <a:gd name="p0x7" fmla="*/ 9189 w 9324"/>
              <a:gd name="p0y7" fmla="*/ 4095 h 4095"/>
              <a:gd name="p0x8" fmla="*/ 9024 w 9324"/>
              <a:gd name="p0y8" fmla="*/ 4095 h 4095"/>
              <a:gd name="p0x9" fmla="*/ 300 w 9324"/>
              <a:gd name="p0y9" fmla="*/ 4095 h 4095"/>
              <a:gd name="p0x10" fmla="*/ 134 w 9324"/>
              <a:gd name="p0y10" fmla="*/ 4095 h 4095"/>
              <a:gd name="p0x11" fmla="*/ 0 w 9324"/>
              <a:gd name="p0y11" fmla="*/ 3960 h 4095"/>
              <a:gd name="p0x12" fmla="*/ 0 w 9324"/>
              <a:gd name="p0y12" fmla="*/ 3795 h 4095"/>
              <a:gd name="p0x13" fmla="*/ 0 w 9324"/>
              <a:gd name="p0y13" fmla="*/ 300 h 4095"/>
              <a:gd name="p0x14" fmla="*/ 0 w 9324"/>
              <a:gd name="p0y14" fmla="*/ 134 h 4095"/>
              <a:gd name="p0x15" fmla="*/ 134 w 9324"/>
              <a:gd name="p0y15" fmla="*/ 0 h 4095"/>
              <a:gd name="p0x16" fmla="*/ 300 w 9324"/>
              <a:gd name="p0y16" fmla="*/ 0 h 40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41"/>
            </p:custDataLst>
          </p:nvPr>
        </p:nvSpPr>
        <p:spPr>
          <a:xfrm>
            <a:off x="5890241" y="4499610"/>
            <a:ext cx="55302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任务背景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42"/>
            </p:custDataLst>
          </p:nvPr>
        </p:nvSpPr>
        <p:spPr>
          <a:xfrm>
            <a:off x="5890241" y="4900613"/>
            <a:ext cx="5530234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本任务以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员工通讯费年度计划管理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为实践场景，通过规范原始数据格式、运用公式函数计算年度费用、设置条件格式突出关键信息，最终实现预算总额的精准统计与可视化呈现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工作表操作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6795" t="-1026" r="-6795" b="-1026"/>
          <a:stretch>
            <a:fillRect/>
          </a:stretch>
        </p:blipFill>
        <p:spPr>
          <a:xfrm>
            <a:off x="840105" y="1385570"/>
            <a:ext cx="28130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2667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新建、重命名、删除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2152650"/>
            <a:ext cx="228600" cy="228600"/>
          </a:xfrm>
          <a:custGeom>
            <a:avLst/>
            <a:gdLst>
              <a:gd name="sw" fmla="*/ 1 w 360"/>
              <a:gd name="sh" fmla="*/ 1 h 360"/>
              <a:gd name="mins" fmla="min sw sh"/>
              <a:gd name="dsw" fmla="+- 0 sw mins"/>
              <a:gd name="dsh" fmla="+- 0 sh mins"/>
              <a:gd name="p0x0" fmla="*/ 90 w 360"/>
              <a:gd name="p0y0" fmla="*/ 0 h 360"/>
              <a:gd name="p0x1" fmla="*/ 270 w 360"/>
              <a:gd name="p0y1" fmla="*/ 0 h 360"/>
              <a:gd name="p0x2" fmla="*/ 319 w 360"/>
              <a:gd name="p0y2" fmla="*/ 0 h 360"/>
              <a:gd name="p0x3" fmla="*/ 360 w 360"/>
              <a:gd name="p0y3" fmla="*/ 40 h 360"/>
              <a:gd name="p0x4" fmla="*/ 360 w 360"/>
              <a:gd name="p0y4" fmla="*/ 90 h 360"/>
              <a:gd name="p0x5" fmla="*/ 360 w 360"/>
              <a:gd name="p0y5" fmla="*/ 270 h 360"/>
              <a:gd name="p0x6" fmla="*/ 360 w 360"/>
              <a:gd name="p0y6" fmla="*/ 319 h 360"/>
              <a:gd name="p0x7" fmla="*/ 319 w 360"/>
              <a:gd name="p0y7" fmla="*/ 360 h 360"/>
              <a:gd name="p0x8" fmla="*/ 270 w 360"/>
              <a:gd name="p0y8" fmla="*/ 360 h 360"/>
              <a:gd name="p0x9" fmla="*/ 90 w 360"/>
              <a:gd name="p0y9" fmla="*/ 360 h 360"/>
              <a:gd name="p0x10" fmla="*/ 40 w 360"/>
              <a:gd name="p0y10" fmla="*/ 360 h 360"/>
              <a:gd name="p0x11" fmla="*/ 0 w 360"/>
              <a:gd name="p0y11" fmla="*/ 319 h 360"/>
              <a:gd name="p0x12" fmla="*/ 0 w 360"/>
              <a:gd name="p0y12" fmla="*/ 270 h 360"/>
              <a:gd name="p0x13" fmla="*/ 0 w 360"/>
              <a:gd name="p0y13" fmla="*/ 90 h 360"/>
              <a:gd name="p0x14" fmla="*/ 0 w 360"/>
              <a:gd name="p0y14" fmla="*/ 40 h 360"/>
              <a:gd name="p0x15" fmla="*/ 40 w 360"/>
              <a:gd name="p0y15" fmla="*/ 0 h 360"/>
              <a:gd name="p0x16" fmla="*/ 90 w 360"/>
              <a:gd name="p0y16" fmla="*/ 0 h 3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28675" y="2209800"/>
            <a:ext cx="114300" cy="1143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076325" y="2100263"/>
            <a:ext cx="28217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单击底部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新建工作表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加号按钮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2571750"/>
            <a:ext cx="228600" cy="228600"/>
          </a:xfrm>
          <a:custGeom>
            <a:avLst/>
            <a:gdLst>
              <a:gd name="sw" fmla="*/ 1 w 360"/>
              <a:gd name="sh" fmla="*/ 1 h 360"/>
              <a:gd name="mins" fmla="min sw sh"/>
              <a:gd name="dsw" fmla="+- 0 sw mins"/>
              <a:gd name="dsh" fmla="+- 0 sh mins"/>
              <a:gd name="p0x0" fmla="*/ 90 w 360"/>
              <a:gd name="p0y0" fmla="*/ 0 h 360"/>
              <a:gd name="p0x1" fmla="*/ 270 w 360"/>
              <a:gd name="p0y1" fmla="*/ 0 h 360"/>
              <a:gd name="p0x2" fmla="*/ 319 w 360"/>
              <a:gd name="p0y2" fmla="*/ 0 h 360"/>
              <a:gd name="p0x3" fmla="*/ 360 w 360"/>
              <a:gd name="p0y3" fmla="*/ 40 h 360"/>
              <a:gd name="p0x4" fmla="*/ 360 w 360"/>
              <a:gd name="p0y4" fmla="*/ 90 h 360"/>
              <a:gd name="p0x5" fmla="*/ 360 w 360"/>
              <a:gd name="p0y5" fmla="*/ 270 h 360"/>
              <a:gd name="p0x6" fmla="*/ 360 w 360"/>
              <a:gd name="p0y6" fmla="*/ 319 h 360"/>
              <a:gd name="p0x7" fmla="*/ 319 w 360"/>
              <a:gd name="p0y7" fmla="*/ 360 h 360"/>
              <a:gd name="p0x8" fmla="*/ 270 w 360"/>
              <a:gd name="p0y8" fmla="*/ 360 h 360"/>
              <a:gd name="p0x9" fmla="*/ 90 w 360"/>
              <a:gd name="p0y9" fmla="*/ 360 h 360"/>
              <a:gd name="p0x10" fmla="*/ 40 w 360"/>
              <a:gd name="p0y10" fmla="*/ 360 h 360"/>
              <a:gd name="p0x11" fmla="*/ 0 w 360"/>
              <a:gd name="p0y11" fmla="*/ 319 h 360"/>
              <a:gd name="p0x12" fmla="*/ 0 w 360"/>
              <a:gd name="p0y12" fmla="*/ 270 h 360"/>
              <a:gd name="p0x13" fmla="*/ 0 w 360"/>
              <a:gd name="p0y13" fmla="*/ 90 h 360"/>
              <a:gd name="p0x14" fmla="*/ 0 w 360"/>
              <a:gd name="p0y14" fmla="*/ 40 h 360"/>
              <a:gd name="p0x15" fmla="*/ 40 w 360"/>
              <a:gd name="p0y15" fmla="*/ 0 h 360"/>
              <a:gd name="p0x16" fmla="*/ 90 w 360"/>
              <a:gd name="p0y16" fmla="*/ 0 h 3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4545" r="-4545"/>
          <a:stretch>
            <a:fillRect/>
          </a:stretch>
        </p:blipFill>
        <p:spPr>
          <a:xfrm>
            <a:off x="828675" y="2628900"/>
            <a:ext cx="114300" cy="1143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076325" y="2519363"/>
            <a:ext cx="24407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双击标签或右键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重命名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771525" y="2990850"/>
            <a:ext cx="228600" cy="228600"/>
          </a:xfrm>
          <a:custGeom>
            <a:avLst/>
            <a:gdLst>
              <a:gd name="sw" fmla="*/ 1 w 360"/>
              <a:gd name="sh" fmla="*/ 1 h 360"/>
              <a:gd name="mins" fmla="min sw sh"/>
              <a:gd name="dsw" fmla="+- 0 sw mins"/>
              <a:gd name="dsh" fmla="+- 0 sh mins"/>
              <a:gd name="p0x0" fmla="*/ 90 w 360"/>
              <a:gd name="p0y0" fmla="*/ 0 h 360"/>
              <a:gd name="p0x1" fmla="*/ 270 w 360"/>
              <a:gd name="p0y1" fmla="*/ 0 h 360"/>
              <a:gd name="p0x2" fmla="*/ 319 w 360"/>
              <a:gd name="p0y2" fmla="*/ 0 h 360"/>
              <a:gd name="p0x3" fmla="*/ 360 w 360"/>
              <a:gd name="p0y3" fmla="*/ 40 h 360"/>
              <a:gd name="p0x4" fmla="*/ 360 w 360"/>
              <a:gd name="p0y4" fmla="*/ 90 h 360"/>
              <a:gd name="p0x5" fmla="*/ 360 w 360"/>
              <a:gd name="p0y5" fmla="*/ 270 h 360"/>
              <a:gd name="p0x6" fmla="*/ 360 w 360"/>
              <a:gd name="p0y6" fmla="*/ 319 h 360"/>
              <a:gd name="p0x7" fmla="*/ 319 w 360"/>
              <a:gd name="p0y7" fmla="*/ 360 h 360"/>
              <a:gd name="p0x8" fmla="*/ 270 w 360"/>
              <a:gd name="p0y8" fmla="*/ 360 h 360"/>
              <a:gd name="p0x9" fmla="*/ 90 w 360"/>
              <a:gd name="p0y9" fmla="*/ 360 h 360"/>
              <a:gd name="p0x10" fmla="*/ 40 w 360"/>
              <a:gd name="p0y10" fmla="*/ 360 h 360"/>
              <a:gd name="p0x11" fmla="*/ 0 w 360"/>
              <a:gd name="p0y11" fmla="*/ 319 h 360"/>
              <a:gd name="p0x12" fmla="*/ 0 w 360"/>
              <a:gd name="p0y12" fmla="*/ 270 h 360"/>
              <a:gd name="p0x13" fmla="*/ 0 w 360"/>
              <a:gd name="p0y13" fmla="*/ 90 h 360"/>
              <a:gd name="p0x14" fmla="*/ 0 w 360"/>
              <a:gd name="p0y14" fmla="*/ 40 h 360"/>
              <a:gd name="p0x15" fmla="*/ 40 w 360"/>
              <a:gd name="p0y15" fmla="*/ 0 h 360"/>
              <a:gd name="p0x16" fmla="*/ 90 w 360"/>
              <a:gd name="p0y16" fmla="*/ 0 h 3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333" r="-2333"/>
          <a:stretch>
            <a:fillRect/>
          </a:stretch>
        </p:blipFill>
        <p:spPr>
          <a:xfrm>
            <a:off x="835660" y="3048000"/>
            <a:ext cx="99695" cy="1143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1076325" y="2938463"/>
            <a:ext cx="18692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右键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删除工作表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3"/>
            </p:custDataLst>
          </p:nvPr>
        </p:nvSpPr>
        <p:spPr>
          <a:xfrm>
            <a:off x="6195695" y="11093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63912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738" t="-19825" r="-2738" b="-19825"/>
          <a:stretch>
            <a:fillRect/>
          </a:stretch>
        </p:blipFill>
        <p:spPr>
          <a:xfrm>
            <a:off x="6459855" y="1385570"/>
            <a:ext cx="281305" cy="252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8"/>
            </p:custDataLst>
          </p:nvPr>
        </p:nvSpPr>
        <p:spPr>
          <a:xfrm>
            <a:off x="6924675" y="1331595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快捷键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9"/>
            </p:custDataLst>
          </p:nvPr>
        </p:nvSpPr>
        <p:spPr>
          <a:xfrm>
            <a:off x="7961630" y="2166620"/>
            <a:ext cx="1887855" cy="633730"/>
          </a:xfrm>
          <a:custGeom>
            <a:avLst/>
            <a:gdLst>
              <a:gd name="sw" fmla="*/ 1 w 2972"/>
              <a:gd name="sh" fmla="*/ 1 h 997"/>
              <a:gd name="mins" fmla="min sw sh"/>
              <a:gd name="dsw" fmla="+- 0 sw mins"/>
              <a:gd name="dsh" fmla="+- 0 sh mins"/>
              <a:gd name="p0x0" fmla="*/ 180 w 2972"/>
              <a:gd name="p0y0" fmla="*/ 0 h 997"/>
              <a:gd name="p0x1" fmla="*/ 2792 w 2972"/>
              <a:gd name="p0y1" fmla="*/ 0 h 997"/>
              <a:gd name="p0x2" fmla="*/ 2892 w 2972"/>
              <a:gd name="p0y2" fmla="*/ 0 h 997"/>
              <a:gd name="p0x3" fmla="*/ 2972 w 2972"/>
              <a:gd name="p0y3" fmla="*/ 80 h 997"/>
              <a:gd name="p0x4" fmla="*/ 2972 w 2972"/>
              <a:gd name="p0y4" fmla="*/ 180 h 997"/>
              <a:gd name="p0x5" fmla="*/ 2972 w 2972"/>
              <a:gd name="p0y5" fmla="*/ 817 h 997"/>
              <a:gd name="p0x6" fmla="*/ 2972 w 2972"/>
              <a:gd name="p0y6" fmla="*/ 916 h 997"/>
              <a:gd name="p0x7" fmla="*/ 2892 w 2972"/>
              <a:gd name="p0y7" fmla="*/ 997 h 997"/>
              <a:gd name="p0x8" fmla="*/ 2792 w 2972"/>
              <a:gd name="p0y8" fmla="*/ 997 h 997"/>
              <a:gd name="p0x9" fmla="*/ 180 w 2972"/>
              <a:gd name="p0y9" fmla="*/ 997 h 997"/>
              <a:gd name="p0x10" fmla="*/ 80 w 2972"/>
              <a:gd name="p0y10" fmla="*/ 997 h 997"/>
              <a:gd name="p0x11" fmla="*/ 0 w 2972"/>
              <a:gd name="p0y11" fmla="*/ 916 h 997"/>
              <a:gd name="p0x12" fmla="*/ 0 w 2972"/>
              <a:gd name="p0y12" fmla="*/ 817 h 997"/>
              <a:gd name="p0x13" fmla="*/ 0 w 2972"/>
              <a:gd name="p0y13" fmla="*/ 180 h 997"/>
              <a:gd name="p0x14" fmla="*/ 0 w 2972"/>
              <a:gd name="p0y14" fmla="*/ 80 h 997"/>
              <a:gd name="p0x15" fmla="*/ 80 w 2972"/>
              <a:gd name="p0y15" fmla="*/ 0 h 997"/>
              <a:gd name="p0x16" fmla="*/ 180 w 2972"/>
              <a:gd name="p0y16" fmla="*/ 0 h 9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30"/>
            </p:custDataLst>
          </p:nvPr>
        </p:nvSpPr>
        <p:spPr>
          <a:xfrm>
            <a:off x="8114405" y="2281238"/>
            <a:ext cx="961654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Shift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31"/>
            </p:custDataLst>
          </p:nvPr>
        </p:nvSpPr>
        <p:spPr>
          <a:xfrm>
            <a:off x="8885558" y="2357438"/>
            <a:ext cx="30941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32"/>
            </p:custDataLst>
          </p:nvPr>
        </p:nvSpPr>
        <p:spPr>
          <a:xfrm>
            <a:off x="9118768" y="2281238"/>
            <a:ext cx="883368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F11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3"/>
            </p:custDataLst>
          </p:nvPr>
        </p:nvSpPr>
        <p:spPr>
          <a:xfrm>
            <a:off x="8429625" y="2952750"/>
            <a:ext cx="1143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新建工作表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4"/>
            </p:custDataLst>
          </p:nvPr>
        </p:nvSpPr>
        <p:spPr>
          <a:xfrm>
            <a:off x="575945" y="38906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5"/>
            </p:custDataLst>
          </p:nvPr>
        </p:nvSpPr>
        <p:spPr>
          <a:xfrm>
            <a:off x="771525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71220" y="4166870"/>
            <a:ext cx="219075" cy="2527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9"/>
            </p:custDataLst>
          </p:nvPr>
        </p:nvSpPr>
        <p:spPr>
          <a:xfrm>
            <a:off x="1304925" y="411289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移动、复制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0"/>
            </p:custDataLst>
          </p:nvPr>
        </p:nvSpPr>
        <p:spPr>
          <a:xfrm>
            <a:off x="771525" y="4726940"/>
            <a:ext cx="228600" cy="228600"/>
          </a:xfrm>
          <a:custGeom>
            <a:avLst/>
            <a:gdLst>
              <a:gd name="sw" fmla="*/ 1 w 360"/>
              <a:gd name="sh" fmla="*/ 1 h 360"/>
              <a:gd name="mins" fmla="min sw sh"/>
              <a:gd name="dsw" fmla="+- 0 sw mins"/>
              <a:gd name="dsh" fmla="+- 0 sh mins"/>
              <a:gd name="p0x0" fmla="*/ 90 w 360"/>
              <a:gd name="p0y0" fmla="*/ 0 h 360"/>
              <a:gd name="p0x1" fmla="*/ 270 w 360"/>
              <a:gd name="p0y1" fmla="*/ 0 h 360"/>
              <a:gd name="p0x2" fmla="*/ 319 w 360"/>
              <a:gd name="p0y2" fmla="*/ 0 h 360"/>
              <a:gd name="p0x3" fmla="*/ 360 w 360"/>
              <a:gd name="p0y3" fmla="*/ 40 h 360"/>
              <a:gd name="p0x4" fmla="*/ 360 w 360"/>
              <a:gd name="p0y4" fmla="*/ 90 h 360"/>
              <a:gd name="p0x5" fmla="*/ 360 w 360"/>
              <a:gd name="p0y5" fmla="*/ 270 h 360"/>
              <a:gd name="p0x6" fmla="*/ 360 w 360"/>
              <a:gd name="p0y6" fmla="*/ 319 h 360"/>
              <a:gd name="p0x7" fmla="*/ 319 w 360"/>
              <a:gd name="p0y7" fmla="*/ 360 h 360"/>
              <a:gd name="p0x8" fmla="*/ 270 w 360"/>
              <a:gd name="p0y8" fmla="*/ 360 h 360"/>
              <a:gd name="p0x9" fmla="*/ 90 w 360"/>
              <a:gd name="p0y9" fmla="*/ 360 h 360"/>
              <a:gd name="p0x10" fmla="*/ 40 w 360"/>
              <a:gd name="p0y10" fmla="*/ 360 h 360"/>
              <a:gd name="p0x11" fmla="*/ 0 w 360"/>
              <a:gd name="p0y11" fmla="*/ 319 h 360"/>
              <a:gd name="p0x12" fmla="*/ 0 w 360"/>
              <a:gd name="p0y12" fmla="*/ 270 h 360"/>
              <a:gd name="p0x13" fmla="*/ 0 w 360"/>
              <a:gd name="p0y13" fmla="*/ 90 h 360"/>
              <a:gd name="p0x14" fmla="*/ 0 w 360"/>
              <a:gd name="p0y14" fmla="*/ 40 h 360"/>
              <a:gd name="p0x15" fmla="*/ 40 w 360"/>
              <a:gd name="p0y15" fmla="*/ 0 h 360"/>
              <a:gd name="p0x16" fmla="*/ 90 w 360"/>
              <a:gd name="p0y16" fmla="*/ 0 h 3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5000" t="-5000" r="-5000" b="-5000"/>
          <a:stretch>
            <a:fillRect/>
          </a:stretch>
        </p:blipFill>
        <p:spPr>
          <a:xfrm>
            <a:off x="833120" y="4789170"/>
            <a:ext cx="104775" cy="10477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4"/>
            </p:custDataLst>
          </p:nvPr>
        </p:nvSpPr>
        <p:spPr>
          <a:xfrm>
            <a:off x="1076325" y="4708255"/>
            <a:ext cx="2335854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同一工作簿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5"/>
            </p:custDataLst>
          </p:nvPr>
        </p:nvSpPr>
        <p:spPr>
          <a:xfrm>
            <a:off x="1076325" y="4983528"/>
            <a:ext cx="250730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拖动标签移动；按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Ctrl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拖动复制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6"/>
            </p:custDataLst>
          </p:nvPr>
        </p:nvSpPr>
        <p:spPr>
          <a:xfrm>
            <a:off x="771525" y="5406390"/>
            <a:ext cx="228600" cy="228600"/>
          </a:xfrm>
          <a:custGeom>
            <a:avLst/>
            <a:gdLst>
              <a:gd name="sw" fmla="*/ 1 w 360"/>
              <a:gd name="sh" fmla="*/ 1 h 360"/>
              <a:gd name="mins" fmla="min sw sh"/>
              <a:gd name="dsw" fmla="+- 0 sw mins"/>
              <a:gd name="dsh" fmla="+- 0 sh mins"/>
              <a:gd name="p0x0" fmla="*/ 90 w 360"/>
              <a:gd name="p0y0" fmla="*/ 0 h 360"/>
              <a:gd name="p0x1" fmla="*/ 270 w 360"/>
              <a:gd name="p0y1" fmla="*/ 0 h 360"/>
              <a:gd name="p0x2" fmla="*/ 319 w 360"/>
              <a:gd name="p0y2" fmla="*/ 0 h 360"/>
              <a:gd name="p0x3" fmla="*/ 360 w 360"/>
              <a:gd name="p0y3" fmla="*/ 40 h 360"/>
              <a:gd name="p0x4" fmla="*/ 360 w 360"/>
              <a:gd name="p0y4" fmla="*/ 90 h 360"/>
              <a:gd name="p0x5" fmla="*/ 360 w 360"/>
              <a:gd name="p0y5" fmla="*/ 270 h 360"/>
              <a:gd name="p0x6" fmla="*/ 360 w 360"/>
              <a:gd name="p0y6" fmla="*/ 319 h 360"/>
              <a:gd name="p0x7" fmla="*/ 319 w 360"/>
              <a:gd name="p0y7" fmla="*/ 360 h 360"/>
              <a:gd name="p0x8" fmla="*/ 270 w 360"/>
              <a:gd name="p0y8" fmla="*/ 360 h 360"/>
              <a:gd name="p0x9" fmla="*/ 90 w 360"/>
              <a:gd name="p0y9" fmla="*/ 360 h 360"/>
              <a:gd name="p0x10" fmla="*/ 40 w 360"/>
              <a:gd name="p0y10" fmla="*/ 360 h 360"/>
              <a:gd name="p0x11" fmla="*/ 0 w 360"/>
              <a:gd name="p0y11" fmla="*/ 319 h 360"/>
              <a:gd name="p0x12" fmla="*/ 0 w 360"/>
              <a:gd name="p0y12" fmla="*/ 270 h 360"/>
              <a:gd name="p0x13" fmla="*/ 0 w 360"/>
              <a:gd name="p0y13" fmla="*/ 90 h 360"/>
              <a:gd name="p0x14" fmla="*/ 0 w 360"/>
              <a:gd name="p0y14" fmla="*/ 40 h 360"/>
              <a:gd name="p0x15" fmla="*/ 40 w 360"/>
              <a:gd name="p0y15" fmla="*/ 0 h 360"/>
              <a:gd name="p0x16" fmla="*/ 90 w 360"/>
              <a:gd name="p0y16" fmla="*/ 0 h 3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 l="-6667" t="-18750" r="-6667" b="-18750"/>
          <a:stretch>
            <a:fillRect/>
          </a:stretch>
        </p:blipFill>
        <p:spPr>
          <a:xfrm>
            <a:off x="826135" y="5467985"/>
            <a:ext cx="118745" cy="104775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50"/>
            </p:custDataLst>
          </p:nvPr>
        </p:nvSpPr>
        <p:spPr>
          <a:xfrm>
            <a:off x="1076325" y="5387359"/>
            <a:ext cx="47244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不同工作簿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51"/>
            </p:custDataLst>
          </p:nvPr>
        </p:nvSpPr>
        <p:spPr>
          <a:xfrm>
            <a:off x="1076325" y="5662631"/>
            <a:ext cx="472440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右键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移动或复制工作表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选择目标工作簿、位置，勾选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建立副本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则复制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52"/>
            </p:custDataLst>
          </p:nvPr>
        </p:nvSpPr>
        <p:spPr>
          <a:xfrm>
            <a:off x="6195695" y="38906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>
            <p:custDataLst>
              <p:tags r:id="rId53"/>
            </p:custDataLst>
          </p:nvPr>
        </p:nvSpPr>
        <p:spPr>
          <a:xfrm>
            <a:off x="6391275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54"/>
            </p:custDataLst>
          </p:nvPr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477000" y="4166870"/>
            <a:ext cx="247650" cy="252730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57"/>
            </p:custDataLst>
          </p:nvPr>
        </p:nvSpPr>
        <p:spPr>
          <a:xfrm>
            <a:off x="6924675" y="41128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标签颜色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58"/>
            </p:custDataLst>
          </p:nvPr>
        </p:nvSpPr>
        <p:spPr>
          <a:xfrm>
            <a:off x="6391275" y="5048250"/>
            <a:ext cx="228600" cy="228600"/>
          </a:xfrm>
          <a:custGeom>
            <a:avLst/>
            <a:gdLst>
              <a:gd name="sw" fmla="*/ 1 w 360"/>
              <a:gd name="sh" fmla="*/ 1 h 360"/>
              <a:gd name="mins" fmla="min sw sh"/>
              <a:gd name="dsw" fmla="+- 0 sw mins"/>
              <a:gd name="dsh" fmla="+- 0 sh mins"/>
              <a:gd name="p0x0" fmla="*/ 90 w 360"/>
              <a:gd name="p0y0" fmla="*/ 0 h 360"/>
              <a:gd name="p0x1" fmla="*/ 270 w 360"/>
              <a:gd name="p0y1" fmla="*/ 0 h 360"/>
              <a:gd name="p0x2" fmla="*/ 319 w 360"/>
              <a:gd name="p0y2" fmla="*/ 0 h 360"/>
              <a:gd name="p0x3" fmla="*/ 360 w 360"/>
              <a:gd name="p0y3" fmla="*/ 40 h 360"/>
              <a:gd name="p0x4" fmla="*/ 360 w 360"/>
              <a:gd name="p0y4" fmla="*/ 90 h 360"/>
              <a:gd name="p0x5" fmla="*/ 360 w 360"/>
              <a:gd name="p0y5" fmla="*/ 270 h 360"/>
              <a:gd name="p0x6" fmla="*/ 360 w 360"/>
              <a:gd name="p0y6" fmla="*/ 319 h 360"/>
              <a:gd name="p0x7" fmla="*/ 319 w 360"/>
              <a:gd name="p0y7" fmla="*/ 360 h 360"/>
              <a:gd name="p0x8" fmla="*/ 270 w 360"/>
              <a:gd name="p0y8" fmla="*/ 360 h 360"/>
              <a:gd name="p0x9" fmla="*/ 90 w 360"/>
              <a:gd name="p0y9" fmla="*/ 360 h 360"/>
              <a:gd name="p0x10" fmla="*/ 40 w 360"/>
              <a:gd name="p0y10" fmla="*/ 360 h 360"/>
              <a:gd name="p0x11" fmla="*/ 0 w 360"/>
              <a:gd name="p0y11" fmla="*/ 319 h 360"/>
              <a:gd name="p0x12" fmla="*/ 0 w 360"/>
              <a:gd name="p0y12" fmla="*/ 270 h 360"/>
              <a:gd name="p0x13" fmla="*/ 0 w 360"/>
              <a:gd name="p0y13" fmla="*/ 90 h 360"/>
              <a:gd name="p0x14" fmla="*/ 0 w 360"/>
              <a:gd name="p0y14" fmla="*/ 40 h 360"/>
              <a:gd name="p0x15" fmla="*/ 40 w 360"/>
              <a:gd name="p0y15" fmla="*/ 0 h 360"/>
              <a:gd name="p0x16" fmla="*/ 90 w 360"/>
              <a:gd name="p0y16" fmla="*/ 0 h 3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59"/>
            </p:custDataLst>
          </p:nvPr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rcRect l="-2051" r="-2051"/>
          <a:stretch>
            <a:fillRect/>
          </a:stretch>
        </p:blipFill>
        <p:spPr>
          <a:xfrm>
            <a:off x="6440805" y="5105400"/>
            <a:ext cx="128905" cy="114300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62"/>
            </p:custDataLst>
          </p:nvPr>
        </p:nvSpPr>
        <p:spPr>
          <a:xfrm>
            <a:off x="6696075" y="4995863"/>
            <a:ext cx="32027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右键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工作表标签颜色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"→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选择颜色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63"/>
            </p:custDataLst>
          </p:nvPr>
        </p:nvSpPr>
        <p:spPr>
          <a:xfrm>
            <a:off x="6391275" y="5467350"/>
            <a:ext cx="5029200" cy="457200"/>
          </a:xfrm>
          <a:custGeom>
            <a:avLst/>
            <a:gdLst>
              <a:gd name="sw" fmla="*/ 1 w 7920"/>
              <a:gd name="sh" fmla="*/ 1 h 720"/>
              <a:gd name="mins" fmla="min sw sh"/>
              <a:gd name="dsw" fmla="+- 0 sw mins"/>
              <a:gd name="dsh" fmla="+- 0 sh mins"/>
              <a:gd name="p0x0" fmla="*/ 180 w 7920"/>
              <a:gd name="p0y0" fmla="*/ 0 h 720"/>
              <a:gd name="p0x1" fmla="*/ 7740 w 7920"/>
              <a:gd name="p0y1" fmla="*/ 0 h 720"/>
              <a:gd name="p0x2" fmla="*/ 7839 w 7920"/>
              <a:gd name="p0y2" fmla="*/ 0 h 720"/>
              <a:gd name="p0x3" fmla="*/ 7920 w 7920"/>
              <a:gd name="p0y3" fmla="*/ 80 h 720"/>
              <a:gd name="p0x4" fmla="*/ 7920 w 7920"/>
              <a:gd name="p0y4" fmla="*/ 180 h 720"/>
              <a:gd name="p0x5" fmla="*/ 7920 w 7920"/>
              <a:gd name="p0y5" fmla="*/ 540 h 720"/>
              <a:gd name="p0x6" fmla="*/ 7920 w 7920"/>
              <a:gd name="p0y6" fmla="*/ 639 h 720"/>
              <a:gd name="p0x7" fmla="*/ 7839 w 7920"/>
              <a:gd name="p0y7" fmla="*/ 720 h 720"/>
              <a:gd name="p0x8" fmla="*/ 7740 w 7920"/>
              <a:gd name="p0y8" fmla="*/ 720 h 720"/>
              <a:gd name="p0x9" fmla="*/ 180 w 7920"/>
              <a:gd name="p0y9" fmla="*/ 720 h 720"/>
              <a:gd name="p0x10" fmla="*/ 80 w 7920"/>
              <a:gd name="p0y10" fmla="*/ 720 h 720"/>
              <a:gd name="p0x11" fmla="*/ 0 w 7920"/>
              <a:gd name="p0y11" fmla="*/ 639 h 720"/>
              <a:gd name="p0x12" fmla="*/ 0 w 7920"/>
              <a:gd name="p0y12" fmla="*/ 540 h 720"/>
              <a:gd name="p0x13" fmla="*/ 0 w 7920"/>
              <a:gd name="p0y13" fmla="*/ 180 h 720"/>
              <a:gd name="p0x14" fmla="*/ 0 w 7920"/>
              <a:gd name="p0y14" fmla="*/ 80 h 720"/>
              <a:gd name="p0x15" fmla="*/ 80 w 7920"/>
              <a:gd name="p0y15" fmla="*/ 0 h 720"/>
              <a:gd name="p0x16" fmla="*/ 180 w 7920"/>
              <a:gd name="p0y16" fmla="*/ 0 h 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>
            <p:custDataLst>
              <p:tags r:id="rId64"/>
            </p:custDataLst>
          </p:nvPr>
        </p:nvSpPr>
        <p:spPr>
          <a:xfrm>
            <a:off x="6505575" y="5581650"/>
            <a:ext cx="2571902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用途：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便于分类管理多个工作表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行和列操作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381625" cy="5362575"/>
          </a:xfrm>
          <a:custGeom>
            <a:avLst/>
            <a:gdLst>
              <a:gd name="sw" fmla="*/ 1 w 8475"/>
              <a:gd name="sh" fmla="*/ 1 h 8445"/>
              <a:gd name="mins" fmla="min sw sh"/>
              <a:gd name="dsw" fmla="+- 0 sw mins"/>
              <a:gd name="dsh" fmla="+- 0 sh mins"/>
              <a:gd name="p0x0" fmla="*/ 300 w 8475"/>
              <a:gd name="p0y0" fmla="*/ 0 h 8445"/>
              <a:gd name="p0x1" fmla="*/ 8175 w 8475"/>
              <a:gd name="p0y1" fmla="*/ 0 h 8445"/>
              <a:gd name="p0x2" fmla="*/ 8340 w 8475"/>
              <a:gd name="p0y2" fmla="*/ 0 h 8445"/>
              <a:gd name="p0x3" fmla="*/ 8475 w 8475"/>
              <a:gd name="p0y3" fmla="*/ 134 h 8445"/>
              <a:gd name="p0x4" fmla="*/ 8475 w 8475"/>
              <a:gd name="p0y4" fmla="*/ 300 h 8445"/>
              <a:gd name="p0x5" fmla="*/ 8475 w 8475"/>
              <a:gd name="p0y5" fmla="*/ 8145 h 8445"/>
              <a:gd name="p0x6" fmla="*/ 8475 w 8475"/>
              <a:gd name="p0y6" fmla="*/ 8310 h 8445"/>
              <a:gd name="p0x7" fmla="*/ 8340 w 8475"/>
              <a:gd name="p0y7" fmla="*/ 8445 h 8445"/>
              <a:gd name="p0x8" fmla="*/ 8175 w 8475"/>
              <a:gd name="p0y8" fmla="*/ 8445 h 8445"/>
              <a:gd name="p0x9" fmla="*/ 300 w 8475"/>
              <a:gd name="p0y9" fmla="*/ 8445 h 8445"/>
              <a:gd name="p0x10" fmla="*/ 134 w 8475"/>
              <a:gd name="p0y10" fmla="*/ 8445 h 8445"/>
              <a:gd name="p0x11" fmla="*/ 0 w 8475"/>
              <a:gd name="p0y11" fmla="*/ 8310 h 8445"/>
              <a:gd name="p0x12" fmla="*/ 0 w 8475"/>
              <a:gd name="p0y12" fmla="*/ 8145 h 8445"/>
              <a:gd name="p0x13" fmla="*/ 0 w 8475"/>
              <a:gd name="p0y13" fmla="*/ 300 h 8445"/>
              <a:gd name="p0x14" fmla="*/ 0 w 8475"/>
              <a:gd name="p0y14" fmla="*/ 134 h 8445"/>
              <a:gd name="p0x15" fmla="*/ 134 w 8475"/>
              <a:gd name="p0y15" fmla="*/ 0 h 8445"/>
              <a:gd name="p0x16" fmla="*/ 300 w 847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286893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294957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2895628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插入与删除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344043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47725" y="3497580"/>
            <a:ext cx="1143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14425" y="3440459"/>
            <a:ext cx="1026243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插入行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1114425" y="3730018"/>
            <a:ext cx="490113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选中行号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列标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右键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（在所选行上方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列左侧插入）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4"/>
            </p:custDataLst>
          </p:nvPr>
        </p:nvSpPr>
        <p:spPr>
          <a:xfrm>
            <a:off x="771525" y="41338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838200" y="4191000"/>
            <a:ext cx="133350" cy="15240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1114425" y="4133850"/>
            <a:ext cx="1026243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删除行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1114425" y="4423410"/>
            <a:ext cx="4648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选中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右键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删除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0"/>
            </p:custDataLst>
          </p:nvPr>
        </p:nvSpPr>
        <p:spPr>
          <a:xfrm>
            <a:off x="6233795" y="1109345"/>
            <a:ext cx="5381625" cy="5362575"/>
          </a:xfrm>
          <a:custGeom>
            <a:avLst/>
            <a:gdLst>
              <a:gd name="sw" fmla="*/ 1 w 8475"/>
              <a:gd name="sh" fmla="*/ 1 h 8445"/>
              <a:gd name="mins" fmla="min sw sh"/>
              <a:gd name="dsw" fmla="+- 0 sw mins"/>
              <a:gd name="dsh" fmla="+- 0 sh mins"/>
              <a:gd name="p0x0" fmla="*/ 300 w 8475"/>
              <a:gd name="p0y0" fmla="*/ 0 h 8445"/>
              <a:gd name="p0x1" fmla="*/ 8175 w 8475"/>
              <a:gd name="p0y1" fmla="*/ 0 h 8445"/>
              <a:gd name="p0x2" fmla="*/ 8340 w 8475"/>
              <a:gd name="p0y2" fmla="*/ 0 h 8445"/>
              <a:gd name="p0x3" fmla="*/ 8475 w 8475"/>
              <a:gd name="p0y3" fmla="*/ 134 h 8445"/>
              <a:gd name="p0x4" fmla="*/ 8475 w 8475"/>
              <a:gd name="p0y4" fmla="*/ 300 h 8445"/>
              <a:gd name="p0x5" fmla="*/ 8475 w 8475"/>
              <a:gd name="p0y5" fmla="*/ 8145 h 8445"/>
              <a:gd name="p0x6" fmla="*/ 8475 w 8475"/>
              <a:gd name="p0y6" fmla="*/ 8310 h 8445"/>
              <a:gd name="p0x7" fmla="*/ 8340 w 8475"/>
              <a:gd name="p0y7" fmla="*/ 8445 h 8445"/>
              <a:gd name="p0x8" fmla="*/ 8175 w 8475"/>
              <a:gd name="p0y8" fmla="*/ 8445 h 8445"/>
              <a:gd name="p0x9" fmla="*/ 300 w 8475"/>
              <a:gd name="p0y9" fmla="*/ 8445 h 8445"/>
              <a:gd name="p0x10" fmla="*/ 134 w 8475"/>
              <a:gd name="p0y10" fmla="*/ 8445 h 8445"/>
              <a:gd name="p0x11" fmla="*/ 0 w 8475"/>
              <a:gd name="p0y11" fmla="*/ 8310 h 8445"/>
              <a:gd name="p0x12" fmla="*/ 0 w 8475"/>
              <a:gd name="p0y12" fmla="*/ 8145 h 8445"/>
              <a:gd name="p0x13" fmla="*/ 0 w 8475"/>
              <a:gd name="p0y13" fmla="*/ 300 h 8445"/>
              <a:gd name="p0x14" fmla="*/ 0 w 8475"/>
              <a:gd name="p0y14" fmla="*/ 134 h 8445"/>
              <a:gd name="p0x15" fmla="*/ 134 w 8475"/>
              <a:gd name="p0y15" fmla="*/ 0 h 8445"/>
              <a:gd name="p0x16" fmla="*/ 300 w 847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21"/>
            </p:custDataLst>
          </p:nvPr>
        </p:nvSpPr>
        <p:spPr>
          <a:xfrm>
            <a:off x="6429375" y="25222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6529070" y="2602865"/>
            <a:ext cx="219075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6962775" y="2548938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行高与列宽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6429375" y="30937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t="-16667" b="-16667"/>
          <a:stretch>
            <a:fillRect/>
          </a:stretch>
        </p:blipFill>
        <p:spPr>
          <a:xfrm>
            <a:off x="6477000" y="3150870"/>
            <a:ext cx="171450" cy="15240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30"/>
            </p:custDataLst>
          </p:nvPr>
        </p:nvSpPr>
        <p:spPr>
          <a:xfrm>
            <a:off x="6772275" y="3093768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数值输入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31"/>
            </p:custDataLst>
          </p:nvPr>
        </p:nvSpPr>
        <p:spPr>
          <a:xfrm>
            <a:off x="6772275" y="3383328"/>
            <a:ext cx="4648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右键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行高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"/"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列宽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输入具体数值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2"/>
            </p:custDataLst>
          </p:nvPr>
        </p:nvSpPr>
        <p:spPr>
          <a:xfrm>
            <a:off x="6429375" y="378714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6250" r="-6250"/>
          <a:stretch>
            <a:fillRect/>
          </a:stretch>
        </p:blipFill>
        <p:spPr>
          <a:xfrm>
            <a:off x="6477000" y="3844290"/>
            <a:ext cx="171450" cy="1524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6"/>
            </p:custDataLst>
          </p:nvPr>
        </p:nvSpPr>
        <p:spPr>
          <a:xfrm>
            <a:off x="6772275" y="3787159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自动适应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7"/>
            </p:custDataLst>
          </p:nvPr>
        </p:nvSpPr>
        <p:spPr>
          <a:xfrm>
            <a:off x="6772275" y="4076719"/>
            <a:ext cx="4648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最适合的行高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列宽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自动适应内容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8"/>
            </p:custDataLst>
          </p:nvPr>
        </p:nvSpPr>
        <p:spPr>
          <a:xfrm>
            <a:off x="6429375" y="44799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3846" r="-3846"/>
          <a:stretch>
            <a:fillRect/>
          </a:stretch>
        </p:blipFill>
        <p:spPr>
          <a:xfrm>
            <a:off x="6496050" y="4537075"/>
            <a:ext cx="133350" cy="15240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2"/>
            </p:custDataLst>
          </p:nvPr>
        </p:nvSpPr>
        <p:spPr>
          <a:xfrm>
            <a:off x="6772275" y="4480551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手动拖动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43"/>
            </p:custDataLst>
          </p:nvPr>
        </p:nvSpPr>
        <p:spPr>
          <a:xfrm>
            <a:off x="6772275" y="4770110"/>
            <a:ext cx="4648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拖动行号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列标边界手动调整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副标题"/>
  <p:tag name="KSO_WM_UNIT_NOCLEAR" val="0"/>
  <p:tag name="KSO_WM_UNIT_VALUE" val="10"/>
  <p:tag name="KSO_WM_UNIT_TYPE" val="b"/>
  <p:tag name="KSO_WM_UNIT_INDEX" val="1"/>
  <p:tag name="KSO_WM_TEMPLATE_INDEX" val="40490181"/>
  <p:tag name="KSO_WM_TEMPLATE_CATEGORY" val="custom"/>
</p:tagLst>
</file>

<file path=ppt/tags/tag1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00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001.xml><?xml version="1.0" encoding="utf-8"?>
<p:tagLst xmlns:p="http://schemas.openxmlformats.org/presentationml/2006/main">
  <p:tag name="KSO_WM_UNIT_TYPE" val="i"/>
  <p:tag name="KSO_WM_UNIT_INDEX" val="52"/>
  <p:tag name="KSO_WM_BEAUTIFY_FLAG" val="#wm#"/>
  <p:tag name="KSO_WM_TAG_VERSION" val="3.0"/>
</p:tagLst>
</file>

<file path=ppt/tags/tag1002.xml><?xml version="1.0" encoding="utf-8"?>
<p:tagLst xmlns:p="http://schemas.openxmlformats.org/presentationml/2006/main">
  <p:tag name="KSO_WM_UNIT_TYPE" val="i"/>
  <p:tag name="KSO_WM_UNIT_INDEX" val="54"/>
  <p:tag name="KSO_WM_BEAUTIFY_FLAG" val="#wm#"/>
  <p:tag name="KSO_WM_TAG_VERSION" val="3.0"/>
</p:tagLst>
</file>

<file path=ppt/tags/tag1003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004.xml><?xml version="1.0" encoding="utf-8"?>
<p:tagLst xmlns:p="http://schemas.openxmlformats.org/presentationml/2006/main">
  <p:tag name="KSO_WM_UNIT_TYPE" val="i"/>
  <p:tag name="KSO_WM_UNIT_INDEX" val="56"/>
  <p:tag name="KSO_WM_BEAUTIFY_FLAG" val="#wm#"/>
  <p:tag name="KSO_WM_TAG_VERSION" val="3.0"/>
</p:tagLst>
</file>

<file path=ppt/tags/tag1005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006.xml><?xml version="1.0" encoding="utf-8"?>
<p:tagLst xmlns:p="http://schemas.openxmlformats.org/presentationml/2006/main">
  <p:tag name="KSO_WM_UNIT_TYPE" val="i"/>
  <p:tag name="KSO_WM_UNIT_INDEX" val="58"/>
  <p:tag name="KSO_WM_BEAUTIFY_FLAG" val="#wm#"/>
  <p:tag name="KSO_WM_TAG_VERSION" val="3.0"/>
</p:tagLst>
</file>

<file path=ppt/tags/tag1007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008.xml><?xml version="1.0" encoding="utf-8"?>
<p:tagLst xmlns:p="http://schemas.openxmlformats.org/presentationml/2006/main">
  <p:tag name="KSO_WM_UNIT_TYPE" val="i"/>
  <p:tag name="KSO_WM_UNIT_INDEX" val="60"/>
  <p:tag name="KSO_WM_BEAUTIFY_FLAG" val="#wm#"/>
  <p:tag name="KSO_WM_TAG_VERSION" val="3.0"/>
</p:tagLst>
</file>

<file path=ppt/tags/tag1009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10.xml><?xml version="1.0" encoding="utf-8"?>
<p:tagLst xmlns:p="http://schemas.openxmlformats.org/presentationml/2006/main">
  <p:tag name="KSO_WM_UNIT_TYPE" val="i"/>
  <p:tag name="KSO_WM_UNIT_INDEX" val="62"/>
  <p:tag name="KSO_WM_BEAUTIFY_FLAG" val="#wm#"/>
  <p:tag name="KSO_WM_TAG_VERSION" val="3.0"/>
</p:tagLst>
</file>

<file path=ppt/tags/tag1011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012.xml><?xml version="1.0" encoding="utf-8"?>
<p:tagLst xmlns:p="http://schemas.openxmlformats.org/presentationml/2006/main">
  <p:tag name="KSO_WM_UNIT_TYPE" val="i"/>
  <p:tag name="KSO_WM_UNIT_INDEX" val="64"/>
  <p:tag name="KSO_WM_BEAUTIFY_FLAG" val="#wm#"/>
  <p:tag name="KSO_WM_TAG_VERSION" val="3.0"/>
</p:tagLst>
</file>

<file path=ppt/tags/tag1013.xml><?xml version="1.0" encoding="utf-8"?>
<p:tagLst xmlns:p="http://schemas.openxmlformats.org/presentationml/2006/main">
  <p:tag name="KSO_WM_UNIT_TYPE" val="i"/>
  <p:tag name="KSO_WM_UNIT_INDEX" val="66"/>
  <p:tag name="KSO_WM_BEAUTIFY_FLAG" val="#wm#"/>
  <p:tag name="KSO_WM_TAG_VERSION" val="3.0"/>
</p:tagLst>
</file>

<file path=ppt/tags/tag1014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015.xml><?xml version="1.0" encoding="utf-8"?>
<p:tagLst xmlns:p="http://schemas.openxmlformats.org/presentationml/2006/main">
  <p:tag name="KSO_WM_UNIT_TYPE" val="i"/>
  <p:tag name="KSO_WM_UNIT_INDEX" val="68"/>
  <p:tag name="KSO_WM_BEAUTIFY_FLAG" val="#wm#"/>
  <p:tag name="KSO_WM_TAG_VERSION" val="3.0"/>
</p:tagLst>
</file>

<file path=ppt/tags/tag1016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1017.xml><?xml version="1.0" encoding="utf-8"?>
<p:tagLst xmlns:p="http://schemas.openxmlformats.org/presentationml/2006/main">
  <p:tag name="KSO_WM_UNIT_TYPE" val="i"/>
  <p:tag name="KSO_WM_UNIT_INDEX" val="70"/>
  <p:tag name="KSO_WM_BEAUTIFY_FLAG" val="#wm#"/>
  <p:tag name="KSO_WM_TAG_VERSION" val="3.0"/>
</p:tagLst>
</file>

<file path=ppt/tags/tag1018.xml><?xml version="1.0" encoding="utf-8"?>
<p:tagLst xmlns:p="http://schemas.openxmlformats.org/presentationml/2006/main">
  <p:tag name="KSO_WM_UNIT_TYPE" val="f"/>
  <p:tag name="KSO_WM_UNIT_INDEX" val="31"/>
  <p:tag name="KSO_WM_BEAUTIFY_FLAG" val="#wm#"/>
  <p:tag name="KSO_WM_TAG_VERSION" val="3.0"/>
</p:tagLst>
</file>

<file path=ppt/tags/tag1019.xml><?xml version="1.0" encoding="utf-8"?>
<p:tagLst xmlns:p="http://schemas.openxmlformats.org/presentationml/2006/main">
  <p:tag name="KSO_WM_UNIT_TYPE" val="i"/>
  <p:tag name="KSO_WM_UNIT_INDEX" val="72"/>
  <p:tag name="KSO_WM_BEAUTIFY_FLAG" val="#wm#"/>
  <p:tag name="KSO_WM_TAG_VERSION" val="3.0"/>
</p:tagLst>
</file>

<file path=ppt/tags/tag10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20.xml><?xml version="1.0" encoding="utf-8"?>
<p:tagLst xmlns:p="http://schemas.openxmlformats.org/presentationml/2006/main">
  <p:tag name="KSO_WM_UNIT_TYPE" val="f"/>
  <p:tag name="KSO_WM_UNIT_INDEX" val="32"/>
  <p:tag name="KSO_WM_BEAUTIFY_FLAG" val="#wm#"/>
  <p:tag name="KSO_WM_TAG_VERSION" val="3.0"/>
</p:tagLst>
</file>

<file path=ppt/tags/tag1021.xml><?xml version="1.0" encoding="utf-8"?>
<p:tagLst xmlns:p="http://schemas.openxmlformats.org/presentationml/2006/main">
  <p:tag name="KSO_WM_UNIT_TYPE" val="i"/>
  <p:tag name="KSO_WM_UNIT_INDEX" val="74"/>
  <p:tag name="KSO_WM_BEAUTIFY_FLAG" val="#wm#"/>
  <p:tag name="KSO_WM_TAG_VERSION" val="3.0"/>
</p:tagLst>
</file>

<file path=ppt/tags/tag1022.xml><?xml version="1.0" encoding="utf-8"?>
<p:tagLst xmlns:p="http://schemas.openxmlformats.org/presentationml/2006/main">
  <p:tag name="KSO_WM_UNIT_TYPE" val="f"/>
  <p:tag name="KSO_WM_UNIT_INDEX" val="33"/>
  <p:tag name="KSO_WM_BEAUTIFY_FLAG" val="#wm#"/>
  <p:tag name="KSO_WM_TAG_VERSION" val="3.0"/>
</p:tagLst>
</file>

<file path=ppt/tags/tag1023.xml><?xml version="1.0" encoding="utf-8"?>
<p:tagLst xmlns:p="http://schemas.openxmlformats.org/presentationml/2006/main">
  <p:tag name="KSO_WM_UNIT_TYPE" val="i"/>
  <p:tag name="KSO_WM_UNIT_INDEX" val="76"/>
  <p:tag name="KSO_WM_BEAUTIFY_FLAG" val="#wm#"/>
  <p:tag name="KSO_WM_TAG_VERSION" val="3.0"/>
</p:tagLst>
</file>

<file path=ppt/tags/tag1024.xml><?xml version="1.0" encoding="utf-8"?>
<p:tagLst xmlns:p="http://schemas.openxmlformats.org/presentationml/2006/main">
  <p:tag name="KSO_WM_UNIT_TYPE" val="f"/>
  <p:tag name="KSO_WM_UNIT_INDEX" val="34"/>
  <p:tag name="KSO_WM_BEAUTIFY_FLAG" val="#wm#"/>
  <p:tag name="KSO_WM_TAG_VERSION" val="3.0"/>
</p:tagLst>
</file>

<file path=ppt/tags/tag1025.xml><?xml version="1.0" encoding="utf-8"?>
<p:tagLst xmlns:p="http://schemas.openxmlformats.org/presentationml/2006/main">
  <p:tag name="KSO_WM_UNIT_TYPE" val="i"/>
  <p:tag name="KSO_WM_UNIT_INDEX" val="78"/>
  <p:tag name="KSO_WM_BEAUTIFY_FLAG" val="#wm#"/>
  <p:tag name="KSO_WM_TAG_VERSION" val="3.0"/>
</p:tagLst>
</file>

<file path=ppt/tags/tag1026.xml><?xml version="1.0" encoding="utf-8"?>
<p:tagLst xmlns:p="http://schemas.openxmlformats.org/presentationml/2006/main">
  <p:tag name="KSO_WM_UNIT_TYPE" val="f"/>
  <p:tag name="KSO_WM_UNIT_INDEX" val="35"/>
  <p:tag name="KSO_WM_BEAUTIFY_FLAG" val="#wm#"/>
  <p:tag name="KSO_WM_TAG_VERSION" val="3.0"/>
</p:tagLst>
</file>

<file path=ppt/tags/tag1027.xml><?xml version="1.0" encoding="utf-8"?>
<p:tagLst xmlns:p="http://schemas.openxmlformats.org/presentationml/2006/main">
  <p:tag name="KSO_WM_UNIT_TYPE" val="i"/>
  <p:tag name="KSO_WM_UNIT_INDEX" val="80"/>
  <p:tag name="KSO_WM_BEAUTIFY_FLAG" val="#wm#"/>
  <p:tag name="KSO_WM_TAG_VERSION" val="3.0"/>
</p:tagLst>
</file>

<file path=ppt/tags/tag1028.xml><?xml version="1.0" encoding="utf-8"?>
<p:tagLst xmlns:p="http://schemas.openxmlformats.org/presentationml/2006/main">
  <p:tag name="KSO_WM_UNIT_TYPE" val="f"/>
  <p:tag name="KSO_WM_UNIT_INDEX" val="36"/>
  <p:tag name="KSO_WM_BEAUTIFY_FLAG" val="#wm#"/>
  <p:tag name="KSO_WM_TAG_VERSION" val="3.0"/>
</p:tagLst>
</file>

<file path=ppt/tags/tag1029.xml><?xml version="1.0" encoding="utf-8"?>
<p:tagLst xmlns:p="http://schemas.openxmlformats.org/presentationml/2006/main">
  <p:tag name="KSO_WM_UNIT_TYPE" val="i"/>
  <p:tag name="KSO_WM_UNIT_INDEX" val="82"/>
  <p:tag name="KSO_WM_BEAUTIFY_FLAG" val="#wm#"/>
  <p:tag name="KSO_WM_TAG_VERSION" val="3.0"/>
</p:tagLst>
</file>

<file path=ppt/tags/tag10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30.xml><?xml version="1.0" encoding="utf-8"?>
<p:tagLst xmlns:p="http://schemas.openxmlformats.org/presentationml/2006/main">
  <p:tag name="KSO_WM_UNIT_TYPE" val="f"/>
  <p:tag name="KSO_WM_UNIT_INDEX" val="37"/>
  <p:tag name="KSO_WM_BEAUTIFY_FLAG" val="#wm#"/>
  <p:tag name="KSO_WM_TAG_VERSION" val="3.0"/>
</p:tagLst>
</file>

<file path=ppt/tags/tag1031.xml><?xml version="1.0" encoding="utf-8"?>
<p:tagLst xmlns:p="http://schemas.openxmlformats.org/presentationml/2006/main">
  <p:tag name="KSO_WM_UNIT_TYPE" val="i"/>
  <p:tag name="KSO_WM_UNIT_INDEX" val="84"/>
  <p:tag name="KSO_WM_BEAUTIFY_FLAG" val="#wm#"/>
  <p:tag name="KSO_WM_TAG_VERSION" val="3.0"/>
</p:tagLst>
</file>

<file path=ppt/tags/tag1032.xml><?xml version="1.0" encoding="utf-8"?>
<p:tagLst xmlns:p="http://schemas.openxmlformats.org/presentationml/2006/main">
  <p:tag name="KSO_WM_UNIT_TYPE" val="f"/>
  <p:tag name="KSO_WM_UNIT_INDEX" val="38"/>
  <p:tag name="KSO_WM_BEAUTIFY_FLAG" val="#wm#"/>
  <p:tag name="KSO_WM_TAG_VERSION" val="3.0"/>
</p:tagLst>
</file>

<file path=ppt/tags/tag1033.xml><?xml version="1.0" encoding="utf-8"?>
<p:tagLst xmlns:p="http://schemas.openxmlformats.org/presentationml/2006/main">
  <p:tag name="KSO_WM_UNIT_TYPE" val="i"/>
  <p:tag name="KSO_WM_UNIT_INDEX" val="86"/>
  <p:tag name="KSO_WM_BEAUTIFY_FLAG" val="#wm#"/>
  <p:tag name="KSO_WM_TAG_VERSION" val="3.0"/>
</p:tagLst>
</file>

<file path=ppt/tags/tag1034.xml><?xml version="1.0" encoding="utf-8"?>
<p:tagLst xmlns:p="http://schemas.openxmlformats.org/presentationml/2006/main">
  <p:tag name="KSO_WM_UNIT_TYPE" val="f"/>
  <p:tag name="KSO_WM_UNIT_INDEX" val="39"/>
  <p:tag name="KSO_WM_BEAUTIFY_FLAG" val="#wm#"/>
  <p:tag name="KSO_WM_TAG_VERSION" val="3.0"/>
</p:tagLst>
</file>

<file path=ppt/tags/tag1035.xml><?xml version="1.0" encoding="utf-8"?>
<p:tagLst xmlns:p="http://schemas.openxmlformats.org/presentationml/2006/main">
  <p:tag name="KSO_WM_UNIT_TYPE" val="i"/>
  <p:tag name="KSO_WM_UNIT_INDEX" val="88"/>
  <p:tag name="KSO_WM_BEAUTIFY_FLAG" val="#wm#"/>
  <p:tag name="KSO_WM_TAG_VERSION" val="3.0"/>
</p:tagLst>
</file>

<file path=ppt/tags/tag1036.xml><?xml version="1.0" encoding="utf-8"?>
<p:tagLst xmlns:p="http://schemas.openxmlformats.org/presentationml/2006/main">
  <p:tag name="KSO_WM_UNIT_TYPE" val="f"/>
  <p:tag name="KSO_WM_UNIT_INDEX" val="40"/>
  <p:tag name="KSO_WM_BEAUTIFY_FLAG" val="#wm#"/>
  <p:tag name="KSO_WM_TAG_VERSION" val="3.0"/>
</p:tagLst>
</file>

<file path=ppt/tags/tag1037.xml><?xml version="1.0" encoding="utf-8"?>
<p:tagLst xmlns:p="http://schemas.openxmlformats.org/presentationml/2006/main">
  <p:tag name="KSO_WM_UNIT_TYPE" val="i"/>
  <p:tag name="KSO_WM_UNIT_INDEX" val="90"/>
  <p:tag name="KSO_WM_BEAUTIFY_FLAG" val="#wm#"/>
  <p:tag name="KSO_WM_TAG_VERSION" val="3.0"/>
</p:tagLst>
</file>

<file path=ppt/tags/tag1038.xml><?xml version="1.0" encoding="utf-8"?>
<p:tagLst xmlns:p="http://schemas.openxmlformats.org/presentationml/2006/main">
  <p:tag name="KSO_WM_UNIT_TYPE" val="f"/>
  <p:tag name="KSO_WM_UNIT_INDEX" val="41"/>
  <p:tag name="KSO_WM_BEAUTIFY_FLAG" val="#wm#"/>
  <p:tag name="KSO_WM_TAG_VERSION" val="3.0"/>
</p:tagLst>
</file>

<file path=ppt/tags/tag1039.xml><?xml version="1.0" encoding="utf-8"?>
<p:tagLst xmlns:p="http://schemas.openxmlformats.org/presentationml/2006/main">
  <p:tag name="KSO_WM_UNIT_TYPE" val="i"/>
  <p:tag name="KSO_WM_UNIT_INDEX" val="92"/>
  <p:tag name="KSO_WM_BEAUTIFY_FLAG" val="#wm#"/>
  <p:tag name="KSO_WM_TAG_VERSION" val="3.0"/>
</p:tagLst>
</file>

<file path=ppt/tags/tag10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40.xml><?xml version="1.0" encoding="utf-8"?>
<p:tagLst xmlns:p="http://schemas.openxmlformats.org/presentationml/2006/main">
  <p:tag name="KSO_WM_UNIT_TYPE" val="f"/>
  <p:tag name="KSO_WM_UNIT_INDEX" val="42"/>
  <p:tag name="KSO_WM_BEAUTIFY_FLAG" val="#wm#"/>
  <p:tag name="KSO_WM_TAG_VERSION" val="3.0"/>
</p:tagLst>
</file>

<file path=ppt/tags/tag104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4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4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4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4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4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4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4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4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5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5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5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5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5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5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5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5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5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5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6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6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6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06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6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06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6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06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6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069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0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70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07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72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073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07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7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76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077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078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079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0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80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08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08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8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8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8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8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8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8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8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9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9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9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9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9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9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9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9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09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9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1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0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0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0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0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0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10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0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07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10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0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10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11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1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13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14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11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1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17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11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1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1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2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121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122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123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124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125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126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127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128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12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3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3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3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3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3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3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3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3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3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3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1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4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4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4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4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14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4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4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4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4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4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5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5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15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5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5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5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15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5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5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5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16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6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161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16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63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164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165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16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67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68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169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1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70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171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172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173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174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175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176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177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178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179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1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180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181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182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183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184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185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186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187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188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189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11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9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9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92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19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9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9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9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9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9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9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2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0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0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0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0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0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0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0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20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20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20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1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1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1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21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21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1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1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1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18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</p:tagLst>
</file>

<file path=ppt/tags/tag121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2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2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2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2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2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2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2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22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2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2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2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3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3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3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3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23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3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23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3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3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23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2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4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24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24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24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24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24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24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247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24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249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2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5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25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252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25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254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255.xml><?xml version="1.0" encoding="utf-8"?>
<p:tagLst xmlns:p="http://schemas.openxmlformats.org/presentationml/2006/main">
  <p:tag name="KSO_WM_UNIT_TYPE" val="i"/>
  <p:tag name="KSO_WM_UNIT_INDEX" val="35"/>
  <p:tag name="KSO_WM_BEAUTIFY_FLAG" val="#wm#"/>
  <p:tag name="KSO_WM_TAG_VERSION" val="3.0"/>
</p:tagLst>
</file>

<file path=ppt/tags/tag1256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257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258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259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2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6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261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262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263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264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265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266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1267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268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1269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2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70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271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1272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273.xml><?xml version="1.0" encoding="utf-8"?>
<p:tagLst xmlns:p="http://schemas.openxmlformats.org/presentationml/2006/main">
  <p:tag name="KSO_WM_UNIT_TYPE" val="i"/>
  <p:tag name="KSO_WM_UNIT_INDEX" val="52"/>
  <p:tag name="KSO_WM_BEAUTIFY_FLAG" val="#wm#"/>
  <p:tag name="KSO_WM_TAG_VERSION" val="3.0"/>
</p:tagLst>
</file>

<file path=ppt/tags/tag1274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1275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276.xml><?xml version="1.0" encoding="utf-8"?>
<p:tagLst xmlns:p="http://schemas.openxmlformats.org/presentationml/2006/main">
  <p:tag name="KSO_WM_UNIT_TYPE" val="i"/>
  <p:tag name="KSO_WM_UNIT_INDEX" val="54"/>
  <p:tag name="KSO_WM_BEAUTIFY_FLAG" val="#wm#"/>
  <p:tag name="KSO_WM_TAG_VERSION" val="3.0"/>
</p:tagLst>
</file>

<file path=ppt/tags/tag1277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278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279.xml><?xml version="1.0" encoding="utf-8"?>
<p:tagLst xmlns:p="http://schemas.openxmlformats.org/presentationml/2006/main">
  <p:tag name="KSO_WM_UNIT_TYPE" val="i"/>
  <p:tag name="KSO_WM_UNIT_INDEX" val="56"/>
  <p:tag name="KSO_WM_BEAUTIFY_FLAG" val="#wm#"/>
  <p:tag name="KSO_WM_TAG_VERSION" val="3.0"/>
</p:tagLst>
</file>

<file path=ppt/tags/tag12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80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1281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282.xml><?xml version="1.0" encoding="utf-8"?>
<p:tagLst xmlns:p="http://schemas.openxmlformats.org/presentationml/2006/main">
  <p:tag name="KSO_WM_UNIT_TYPE" val="i"/>
  <p:tag name="KSO_WM_UNIT_INDEX" val="58"/>
  <p:tag name="KSO_WM_BEAUTIFY_FLAG" val="#wm#"/>
  <p:tag name="KSO_WM_TAG_VERSION" val="3.0"/>
</p:tagLst>
</file>

<file path=ppt/tags/tag1283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284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285.xml><?xml version="1.0" encoding="utf-8"?>
<p:tagLst xmlns:p="http://schemas.openxmlformats.org/presentationml/2006/main">
  <p:tag name="KSO_WM_UNIT_TYPE" val="i"/>
  <p:tag name="KSO_WM_UNIT_INDEX" val="60"/>
  <p:tag name="KSO_WM_BEAUTIFY_FLAG" val="#wm#"/>
  <p:tag name="KSO_WM_TAG_VERSION" val="3.0"/>
</p:tagLst>
</file>

<file path=ppt/tags/tag1286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1287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1288.xml><?xml version="1.0" encoding="utf-8"?>
<p:tagLst xmlns:p="http://schemas.openxmlformats.org/presentationml/2006/main">
  <p:tag name="KSO_WM_UNIT_TYPE" val="i"/>
  <p:tag name="KSO_WM_UNIT_INDEX" val="62"/>
  <p:tag name="KSO_WM_BEAUTIFY_FLAG" val="#wm#"/>
  <p:tag name="KSO_WM_TAG_VERSION" val="3.0"/>
</p:tagLst>
</file>

<file path=ppt/tags/tag1289.xml><?xml version="1.0" encoding="utf-8"?>
<p:tagLst xmlns:p="http://schemas.openxmlformats.org/presentationml/2006/main">
  <p:tag name="KSO_WM_UNIT_TYPE" val="f"/>
  <p:tag name="KSO_WM_UNIT_INDEX" val="31"/>
  <p:tag name="KSO_WM_BEAUTIFY_FLAG" val="#wm#"/>
  <p:tag name="KSO_WM_TAG_VERSION" val="3.0"/>
</p:tagLst>
</file>

<file path=ppt/tags/tag12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90.xml><?xml version="1.0" encoding="utf-8"?>
<p:tagLst xmlns:p="http://schemas.openxmlformats.org/presentationml/2006/main">
  <p:tag name="KSO_WM_UNIT_TYPE" val="i"/>
  <p:tag name="KSO_WM_UNIT_INDEX" val="64"/>
  <p:tag name="KSO_WM_BEAUTIFY_FLAG" val="#wm#"/>
  <p:tag name="KSO_WM_TAG_VERSION" val="3.0"/>
</p:tagLst>
</file>

<file path=ppt/tags/tag1291.xml><?xml version="1.0" encoding="utf-8"?>
<p:tagLst xmlns:p="http://schemas.openxmlformats.org/presentationml/2006/main">
  <p:tag name="KSO_WM_UNIT_TYPE" val="x"/>
  <p:tag name="KSO_WM_UNIT_INDEX" val="13"/>
  <p:tag name="KSO_WM_BEAUTIFY_FLAG" val="#wm#"/>
  <p:tag name="KSO_WM_TAG_VERSION" val="3.0"/>
</p:tagLst>
</file>

<file path=ppt/tags/tag1292.xml><?xml version="1.0" encoding="utf-8"?>
<p:tagLst xmlns:p="http://schemas.openxmlformats.org/presentationml/2006/main">
  <p:tag name="KSO_WM_UNIT_TYPE" val="f"/>
  <p:tag name="KSO_WM_UNIT_INDEX" val="32"/>
  <p:tag name="KSO_WM_BEAUTIFY_FLAG" val="#wm#"/>
  <p:tag name="KSO_WM_TAG_VERSION" val="3.0"/>
</p:tagLst>
</file>

<file path=ppt/tags/tag1293.xml><?xml version="1.0" encoding="utf-8"?>
<p:tagLst xmlns:p="http://schemas.openxmlformats.org/presentationml/2006/main">
  <p:tag name="KSO_WM_UNIT_TYPE" val="i"/>
  <p:tag name="KSO_WM_UNIT_INDEX" val="66"/>
  <p:tag name="KSO_WM_BEAUTIFY_FLAG" val="#wm#"/>
  <p:tag name="KSO_WM_TAG_VERSION" val="3.0"/>
</p:tagLst>
</file>

<file path=ppt/tags/tag1294.xml><?xml version="1.0" encoding="utf-8"?>
<p:tagLst xmlns:p="http://schemas.openxmlformats.org/presentationml/2006/main">
  <p:tag name="KSO_WM_UNIT_TYPE" val="f"/>
  <p:tag name="KSO_WM_UNIT_INDEX" val="33"/>
  <p:tag name="KSO_WM_BEAUTIFY_FLAG" val="#wm#"/>
  <p:tag name="KSO_WM_TAG_VERSION" val="3.0"/>
</p:tagLst>
</file>

<file path=ppt/tags/tag1295.xml><?xml version="1.0" encoding="utf-8"?>
<p:tagLst xmlns:p="http://schemas.openxmlformats.org/presentationml/2006/main">
  <p:tag name="KSO_WM_UNIT_TYPE" val="i"/>
  <p:tag name="KSO_WM_UNIT_INDEX" val="68"/>
  <p:tag name="KSO_WM_BEAUTIFY_FLAG" val="#wm#"/>
  <p:tag name="KSO_WM_TAG_VERSION" val="3.0"/>
</p:tagLst>
</file>

<file path=ppt/tags/tag1296.xml><?xml version="1.0" encoding="utf-8"?>
<p:tagLst xmlns:p="http://schemas.openxmlformats.org/presentationml/2006/main">
  <p:tag name="KSO_WM_UNIT_TYPE" val="x"/>
  <p:tag name="KSO_WM_UNIT_INDEX" val="14"/>
  <p:tag name="KSO_WM_BEAUTIFY_FLAG" val="#wm#"/>
  <p:tag name="KSO_WM_TAG_VERSION" val="3.0"/>
</p:tagLst>
</file>

<file path=ppt/tags/tag1297.xml><?xml version="1.0" encoding="utf-8"?>
<p:tagLst xmlns:p="http://schemas.openxmlformats.org/presentationml/2006/main">
  <p:tag name="KSO_WM_UNIT_TYPE" val="f"/>
  <p:tag name="KSO_WM_UNIT_INDEX" val="34"/>
  <p:tag name="KSO_WM_BEAUTIFY_FLAG" val="#wm#"/>
  <p:tag name="KSO_WM_TAG_VERSION" val="3.0"/>
</p:tagLst>
</file>

<file path=ppt/tags/tag1298.xml><?xml version="1.0" encoding="utf-8"?>
<p:tagLst xmlns:p="http://schemas.openxmlformats.org/presentationml/2006/main">
  <p:tag name="KSO_WM_UNIT_TYPE" val="i"/>
  <p:tag name="KSO_WM_UNIT_INDEX" val="70"/>
  <p:tag name="KSO_WM_BEAUTIFY_FLAG" val="#wm#"/>
  <p:tag name="KSO_WM_TAG_VERSION" val="3.0"/>
</p:tagLst>
</file>

<file path=ppt/tags/tag1299.xml><?xml version="1.0" encoding="utf-8"?>
<p:tagLst xmlns:p="http://schemas.openxmlformats.org/presentationml/2006/main">
  <p:tag name="KSO_WM_UNIT_TYPE" val="f"/>
  <p:tag name="KSO_WM_UNIT_INDEX" val="35"/>
  <p:tag name="KSO_WM_BEAUTIFY_FLAG" val="#wm#"/>
  <p:tag name="KSO_WM_TAG_VERSION" val="3.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3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00.xml><?xml version="1.0" encoding="utf-8"?>
<p:tagLst xmlns:p="http://schemas.openxmlformats.org/presentationml/2006/main">
  <p:tag name="KSO_WM_UNIT_TYPE" val="f"/>
  <p:tag name="KSO_WM_UNIT_INDEX" val="36"/>
  <p:tag name="KSO_WM_BEAUTIFY_FLAG" val="#wm#"/>
  <p:tag name="KSO_WM_TAG_VERSION" val="3.0"/>
</p:tagLst>
</file>

<file path=ppt/tags/tag130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UNIT_PRESET_TEXT" val="THE END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30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UNIT_PRESET_TEXT" val="谢谢观看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303.xml><?xml version="1.0" encoding="utf-8"?>
<p:tagLst xmlns:p="http://schemas.openxmlformats.org/presentationml/2006/main">
  <p:tag name="KSO_WM_SLIDE_CONTENT_ORIENTATION" val="right"/>
  <p:tag name="KSO_WM_SLIDE_HAS_MASK" val="1"/>
  <p:tag name="KSO_WM_SLIDE_ITEM_CNT" val="0"/>
  <p:tag name="KSO_WM_SLIDE_TYPE" val="endPage"/>
  <p:tag name="KSO_WM_TEMPLATE_SUBCATEGORY" val="29"/>
  <p:tag name="KSO_WM_BEAUTIFY_FLAG" val="#wm#"/>
  <p:tag name="KSO_WM_TEMPLATE_SLIDE_ID" val="slide_1063af8cf8ca2a89"/>
  <p:tag name="KSO_WM_TEMPLATE_INDEX" val="40490181"/>
  <p:tag name="KSO_WM_TEMPLATE_CATEGORY" val="custom"/>
  <p:tag name="KSO_WM_SLIDE_INDEX" val="5"/>
  <p:tag name="KSO_WM_SLIDE_ID" val="custom40490181_9"/>
  <p:tag name="KSO_WM_TEMPLATE_MASTER_TYPE" val="0"/>
  <p:tag name="KSO_WM_SLIDE_LAYOUT" val="a_b"/>
  <p:tag name="KSO_WM_SLIDE_LAYOUT_CNT" val="1_1"/>
  <p:tag name="KSO_WM_TAG_VERSION" val="3.0"/>
</p:tagLst>
</file>

<file path=ppt/tags/tag1304.xml><?xml version="1.0" encoding="utf-8"?>
<p:tagLst xmlns:p="http://schemas.openxmlformats.org/presentationml/2006/main">
  <p:tag name="COMMONDATA" val="eyJoZGlkIjoiYWNlODEyNTNiZDQ3MjQ0NmY3YjE0ZDg1M2FjNGU2ODIifQ=="/>
</p:tagLst>
</file>

<file path=ppt/tags/tag13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3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3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4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4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4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43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4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4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6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4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48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4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  <p:tag name="KSO_WM_UNIT_ISNUMDGMTITLE" val="0"/>
  <p:tag name="KSO_WM_TEMPLATE_INDEX" val="40490181"/>
  <p:tag name="KSO_WM_TEMPLATE_CATEGORY" val="custom"/>
</p:tagLst>
</file>

<file path=ppt/tags/tag150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5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52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5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5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5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5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5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5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5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  <p:tag name="KSO_WM_UNIT_ISNUMDGMTITLE" val="0"/>
  <p:tag name="KSO_WM_TEMPLATE_INDEX" val="40490181"/>
  <p:tag name="KSO_WM_TEMPLATE_CATEGORY" val="custom"/>
</p:tagLst>
</file>

<file path=ppt/tags/tag16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6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6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6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6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6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6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6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6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6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7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7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7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7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7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7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7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7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7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7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8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8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8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83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8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8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8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8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8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8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9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9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9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9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9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9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9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9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9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9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0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0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0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0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0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05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20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0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0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0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1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1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1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1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1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1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1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1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1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1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ISNUMDGMTITLE" val="0"/>
  <p:tag name="KSO_WM_TEMPLATE_INDEX" val="40490181"/>
  <p:tag name="KSO_WM_TEMPLATE_CATEGORY" val="custom"/>
</p:tagLst>
</file>

<file path=ppt/tags/tag22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2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2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2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2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2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2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2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2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2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30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3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3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3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3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3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3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3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3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3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ISNUMDGMTITLE" val="0"/>
  <p:tag name="KSO_WM_TEMPLATE_INDEX" val="40490181"/>
  <p:tag name="KSO_WM_TEMPLATE_CATEGORY" val="custom"/>
</p:tagLst>
</file>

<file path=ppt/tags/tag24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4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242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24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4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4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246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24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4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4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50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251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25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25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254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25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256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257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25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5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6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6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6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6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6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6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6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6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6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6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7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7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7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7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7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7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76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7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7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7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8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28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8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8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84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28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8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8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8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8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9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9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9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93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29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9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9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9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9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9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0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0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0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0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0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0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0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08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30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1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1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1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1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14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31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1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1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1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1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2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2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2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2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2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2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2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2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2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2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3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3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3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3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3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3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3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3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3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3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4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4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4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4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4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4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46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34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34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34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35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5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5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5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5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5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5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5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5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5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6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6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6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6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6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6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6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6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6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6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7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7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7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7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7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7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76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37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7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7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8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8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8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8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8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8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8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8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8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8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39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9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9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9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9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9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9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9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9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9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  <p:tag name="KSO_WM_TEMPLATE_INDEX" val="40490181"/>
  <p:tag name="KSO_WM_TEMPLATE_CATEGORY" val="custom"/>
</p:tagLst>
</file>

<file path=ppt/tags/tag40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0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0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0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0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0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0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0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0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0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1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41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41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1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414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415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416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417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41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1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20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42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2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2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2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2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2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2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2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2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3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3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3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3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3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3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3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3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3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3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44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4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4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4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4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4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4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4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48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44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5.xml><?xml version="1.0" encoding="utf-8"?>
<p:tagLst xmlns:p="http://schemas.openxmlformats.org/presentationml/2006/main">
  <p:tag name="KSO_WM_UNIT_TYPE" val="i"/>
  <p:tag name="KSO_WM_UNIT_INDEX" val="1"/>
  <p:tag name="KSO_WM_UNIT_ID" val="_9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45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5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52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45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54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45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5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57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45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5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46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6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6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6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6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6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6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6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6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6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7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7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7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7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7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7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7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7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7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7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8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8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8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8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8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48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8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87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48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8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9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9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9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9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9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9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49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97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49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499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0.xml><?xml version="1.0" encoding="utf-8"?>
<p:tagLst xmlns:p="http://schemas.openxmlformats.org/presentationml/2006/main">
  <p:tag name="KSO_WM_BEAUTIFY_FLAG" val="#wm#"/>
  <p:tag name="KSO_WM_UNIT_INDEX" val="1"/>
  <p:tag name="KSO_WM_UNIT_SUBTYPE" val="c"/>
  <p:tag name="KSO_WM_UNIT_TEXT_TYPE" val="1"/>
  <p:tag name="KSO_WM_UNIT_TYPE" val="f"/>
  <p:tag name="KSO_WM_FIGMA_FLAG" val="#fgm#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0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501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502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503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504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505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506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507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508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509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5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10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511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512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513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51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1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1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1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1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1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2.xml><?xml version="1.0" encoding="utf-8"?>
<p:tagLst xmlns:p="http://schemas.openxmlformats.org/presentationml/2006/main">
  <p:tag name="KSO_WM_UNIT_TYPE" val="f"/>
  <p:tag name="KSO_WM_BEAUTIFY_FLAG" val="#wm#"/>
  <p:tag name="KSO_WM_UNIT_INDEX" val="2"/>
  <p:tag name="KSO_WM_UNIT_SUBTYPE" val="b"/>
  <p:tag name="KSO_WM_UNIT_TEXT_TYPE" val="1"/>
  <p:tag name="KSO_WM_FIGMA_FLAG" val="#fgm#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2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2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2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2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2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2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2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2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2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2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3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3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3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3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3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3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3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3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3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3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540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54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4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4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44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54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4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4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4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4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5.xml><?xml version="1.0" encoding="utf-8"?>
<p:tagLst xmlns:p="http://schemas.openxmlformats.org/presentationml/2006/main">
  <p:tag name="KSO_WM_UNIT_TYPE" val="i"/>
  <p:tag name="KSO_WM_UNIT_INDEX" val="1"/>
  <p:tag name="KSO_WM_UNIT_ID" val="_10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55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5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5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5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5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5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5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5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5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5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6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6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6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6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6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6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6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6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6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6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7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7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7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7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7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7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7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77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578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7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80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58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8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8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8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8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8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8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8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8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9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9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9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9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9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9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9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9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9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9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0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0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0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60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0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0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606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60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0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0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1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1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1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1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1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1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1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1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1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1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2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2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2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2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2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2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2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2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2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2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3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3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3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3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34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63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36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637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638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63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64.xml><?xml version="1.0" encoding="utf-8"?>
<p:tagLst xmlns:p="http://schemas.openxmlformats.org/presentationml/2006/main">
  <p:tag name="KSO_WM_UNIT_TYPE" val="i"/>
  <p:tag name="KSO_WM_UNIT_INDEX" val="1"/>
  <p:tag name="KSO_WM_UNIT_ID" val="_11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640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64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642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643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644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645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646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647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64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4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65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5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5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5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5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5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5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5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5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5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  <p:tag name="KSO_WM_UNIT_ISNUMDGMTITLE" val="0"/>
  <p:tag name="KSO_WM_TEMPLATE_INDEX" val="40490181"/>
  <p:tag name="KSO_WM_TEMPLATE_CATEGORY" val="custom"/>
</p:tagLst>
</file>

<file path=ppt/tags/tag66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6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6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6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6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6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6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6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6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6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7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7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7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7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67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7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67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77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678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679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80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681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68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8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8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8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8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8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8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8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9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9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9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9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9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9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9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9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9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9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7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0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0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0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0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0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0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0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07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0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0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10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711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712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713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714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71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16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717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71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1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2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2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2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2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2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2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2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2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2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2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3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3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3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3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3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3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3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3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3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3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4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4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4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4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4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4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46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74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4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4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75ad16e1780735c0ed8d4d50eb33dc774dfec6d"/>
  <p:tag name="KSO_WM_NEWLAYOUT_ID" val="1"/>
</p:tagLst>
</file>

<file path=ppt/tags/tag75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75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752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75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75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755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756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757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758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759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76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6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6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6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6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6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6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6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6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6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77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7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7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7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7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7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7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7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7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7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8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8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8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8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8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8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8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78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8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78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79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9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79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9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9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9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9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9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9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9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.xml><?xml version="1.0" encoding="utf-8"?>
<p:tagLst xmlns:p="http://schemas.openxmlformats.org/presentationml/2006/main">
  <p:tag name="KSO_WM_UNIT_TYPE" val="i"/>
  <p:tag name="KSO_WM_UNIT_INDEX" val="1"/>
  <p:tag name="KSO_WM_UNIT_ID" val="_2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8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80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0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0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0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0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0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0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0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08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80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1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81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1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1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1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1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1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1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1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1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82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82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2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2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2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2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2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2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2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</p:tagLst>
</file>

<file path=ppt/tags/tag82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83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3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32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</p:tagLst>
</file>

<file path=ppt/tags/tag83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3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3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3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3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3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3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4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4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4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4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4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4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84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4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4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849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85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5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852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85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85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855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85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857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858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859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8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860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861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862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863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864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865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866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86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6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6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7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7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7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7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7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7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7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7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7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7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20"/>
  <p:tag name="KSO_WM_TEMPLATE_CATEGORY" val="custom"/>
  <p:tag name="KSO_WM_TEMPLATE_INDEX" val="40490181"/>
</p:tagLst>
</file>

<file path=ppt/tags/tag88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8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8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8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8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8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8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8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8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8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40490181"/>
  <p:tag name="KSO_WM_UNIT_ISNUMDGMTITLE" val="0"/>
</p:tagLst>
</file>

<file path=ppt/tags/tag89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9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9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9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9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9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9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9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9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9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INDEX" val="40490181"/>
  <p:tag name="KSO_WM_TEMPLATE_CATEGORY" val="custom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0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0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0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0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0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0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0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90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0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0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10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91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1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1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14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91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1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1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1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919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2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21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22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92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24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925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92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27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928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92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  <p:tag name="KSO_WM_UNIT_ISNUMDGMTITLE" val="0"/>
  <p:tag name="KSO_WM_UNIT_NOCLEAR" val="0"/>
  <p:tag name="KSO_WM_TEMPLATE_INDEX" val="40490181"/>
  <p:tag name="KSO_WM_TEMPLATE_CATEGORY" val="custom"/>
</p:tagLst>
</file>

<file path=ppt/tags/tag930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931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93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933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934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93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93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3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3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3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94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4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4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4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4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4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4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4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4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94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5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TEMPLATE_MASTER_TYPE" val="0"/>
  <p:tag name="KSO_WM_TAG_VERSION" val="3.0"/>
</p:tagLst>
</file>

<file path=ppt/tags/tag95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5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95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5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5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5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5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57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95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5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6.xml><?xml version="1.0" encoding="utf-8"?>
<p:tagLst xmlns:p="http://schemas.openxmlformats.org/presentationml/2006/main">
  <p:tag name="KSO_WM_AITEMPLATE_STYLE_ID" val="69796632507"/>
</p:tagLst>
</file>

<file path=ppt/tags/tag960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96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6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63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96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6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966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96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6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69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9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UNIT_PRESET_TEXT" val="单击此处&#10;添加文档标题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97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7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972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973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97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7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76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977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978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97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SLIDE_INDEX" val="1"/>
  <p:tag name="KSO_WM_SLIDE_ID" val="custom40490181_1"/>
  <p:tag name="KSO_WM_TEMPLATE_MASTER_TYPE" val="0"/>
  <p:tag name="KSO_WM_SLIDE_LAYOUT" val="a_f"/>
  <p:tag name="KSO_WM_SLIDE_LAYOUT_CNT" val="1_2"/>
  <p:tag name="KSO_WM_TAG_VERSION" val="3.0"/>
</p:tagLst>
</file>

<file path=ppt/tags/tag980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981.xml><?xml version="1.0" encoding="utf-8"?>
<p:tagLst xmlns:p="http://schemas.openxmlformats.org/presentationml/2006/main">
  <p:tag name="KSO_WM_UNIT_TYPE" val="x"/>
  <p:tag name="KSO_WM_UNIT_INDEX" val="13"/>
  <p:tag name="KSO_WM_BEAUTIFY_FLAG" val="#wm#"/>
  <p:tag name="KSO_WM_TAG_VERSION" val="3.0"/>
</p:tagLst>
</file>

<file path=ppt/tags/tag98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983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984.xml><?xml version="1.0" encoding="utf-8"?>
<p:tagLst xmlns:p="http://schemas.openxmlformats.org/presentationml/2006/main">
  <p:tag name="KSO_WM_UNIT_TYPE" val="x"/>
  <p:tag name="KSO_WM_UNIT_INDEX" val="14"/>
  <p:tag name="KSO_WM_BEAUTIFY_FLAG" val="#wm#"/>
  <p:tag name="KSO_WM_TAG_VERSION" val="3.0"/>
</p:tagLst>
</file>

<file path=ppt/tags/tag98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986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987.xml><?xml version="1.0" encoding="utf-8"?>
<p:tagLst xmlns:p="http://schemas.openxmlformats.org/presentationml/2006/main">
  <p:tag name="KSO_WM_UNIT_TYPE" val="x"/>
  <p:tag name="KSO_WM_UNIT_INDEX" val="15"/>
  <p:tag name="KSO_WM_BEAUTIFY_FLAG" val="#wm#"/>
  <p:tag name="KSO_WM_TAG_VERSION" val="3.0"/>
</p:tagLst>
</file>

<file path=ppt/tags/tag98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989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9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90.xml><?xml version="1.0" encoding="utf-8"?>
<p:tagLst xmlns:p="http://schemas.openxmlformats.org/presentationml/2006/main">
  <p:tag name="KSO_WM_UNIT_TYPE" val="x"/>
  <p:tag name="KSO_WM_UNIT_INDEX" val="16"/>
  <p:tag name="KSO_WM_BEAUTIFY_FLAG" val="#wm#"/>
  <p:tag name="KSO_WM_TAG_VERSION" val="3.0"/>
</p:tagLst>
</file>

<file path=ppt/tags/tag991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992.xml><?xml version="1.0" encoding="utf-8"?>
<p:tagLst xmlns:p="http://schemas.openxmlformats.org/presentationml/2006/main">
  <p:tag name="KSO_WM_UNIT_TYPE" val="x"/>
  <p:tag name="KSO_WM_UNIT_INDEX" val="17"/>
  <p:tag name="KSO_WM_BEAUTIFY_FLAG" val="#wm#"/>
  <p:tag name="KSO_WM_TAG_VERSION" val="3.0"/>
</p:tagLst>
</file>

<file path=ppt/tags/tag993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994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995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996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997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998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999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heme/theme1.xml><?xml version="1.0" encoding="utf-8"?>
<a:theme xmlns:a="http://schemas.openxmlformats.org/drawingml/2006/main" name="Office 主题​​">
  <a:themeElements>
    <a:clrScheme name="自定义 2528">
      <a:dk1>
        <a:srgbClr val="000000"/>
      </a:dk1>
      <a:lt1>
        <a:srgbClr val="FFFFFF"/>
      </a:lt1>
      <a:dk2>
        <a:srgbClr val="001446"/>
      </a:dk2>
      <a:lt2>
        <a:srgbClr val="EEF5FF"/>
      </a:lt2>
      <a:accent1>
        <a:srgbClr val="4769E6"/>
      </a:accent1>
      <a:accent2>
        <a:srgbClr val="367DCE"/>
      </a:accent2>
      <a:accent3>
        <a:srgbClr val="2590B7"/>
      </a:accent3>
      <a:accent4>
        <a:srgbClr val="2B89B7"/>
      </a:accent4>
      <a:accent5>
        <a:srgbClr val="4A68CE"/>
      </a:accent5>
      <a:accent6>
        <a:srgbClr val="6947D2"/>
      </a:accent6>
      <a:hlink>
        <a:srgbClr val="304FFE"/>
      </a:hlink>
      <a:folHlink>
        <a:srgbClr val="492067"/>
      </a:folHlink>
    </a:clrScheme>
    <a:fontScheme name="自定义 7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7036</Words>
  <Application>WPS 演示</Application>
  <PresentationFormat>宽屏</PresentationFormat>
  <Paragraphs>1219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汉仪中黑 简</vt:lpstr>
      <vt:lpstr>黑体</vt:lpstr>
      <vt:lpstr>微软雅黑</vt:lpstr>
      <vt:lpstr>Arial Unicode MS</vt:lpstr>
      <vt:lpstr>等线</vt:lpstr>
      <vt:lpstr>Office 主题​​</vt:lpstr>
      <vt:lpstr>项目3 处理电子表格</vt:lpstr>
      <vt:lpstr>PowerPoint 演示文稿</vt:lpstr>
      <vt:lpstr>教学目标与素养培养</vt:lpstr>
      <vt:lpstr>PowerPoint 演示文稿</vt:lpstr>
      <vt:lpstr>PowerPoint 演示文稿</vt:lpstr>
      <vt:lpstr>任务3.1 企业通讯费年度计划表制作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任务3.2 企业通讯费年度计划表数据分析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拓展知识</vt:lpstr>
      <vt:lpstr>PowerPoint 演示文稿</vt:lpstr>
      <vt:lpstr>PowerPoint 演示文稿</vt:lpstr>
      <vt:lpstr>感谢聆听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项目3  处理电子表格</dc:title>
  <dc:creator>O365</dc:creator>
  <cp:lastModifiedBy>丹丹</cp:lastModifiedBy>
  <cp:revision>1</cp:revision>
  <dcterms:created xsi:type="dcterms:W3CDTF">2026-07-24T13:16:41Z</dcterms:created>
  <dcterms:modified xsi:type="dcterms:W3CDTF">2026-07-24T13:16:41Z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CBC01F5F249B2BD88D05626A6D91F0FE_41</vt:lpwstr>
  </property>
  <property fmtid="{D5CDD505-2E9C-101B-9397-08002B2CF9AE}" pid="3" name="KSOProductBuildVer">
    <vt:lpwstr>2052-12.1.0.23542</vt:lpwstr>
  </property>
  <property fmtid="{D5CDD505-2E9C-101B-9397-08002B2CF9AE}" pid="4" name="KSOTemplateUUID">
    <vt:lpwstr>v1.0_ai_69796632507</vt:lpwstr>
  </property>
  <property fmtid="{D5CDD505-2E9C-101B-9397-08002B2CF9AE}" pid="5" name="intentionCode">
    <vt:lpwstr>wps_wpp_generate_html_ppt_doc</vt:lpwstr>
  </property>
  <property fmtid="{D5CDD505-2E9C-101B-9397-08002B2CF9AE}" pid="6" name="KSOAIPPTCode">
    <vt:lpwstr>GDwBglRlEpiDYrY9xXxncRhnz3TKOslFwGS2kIR9Kq2svbytjVwkRGWxbFI5OQVs+6CLelkSYKKUq5crpAJkak+YBPWN5YLtG0zNTrS9G8GgMkpg9M4w972y4MWFZXh3SUBLVY4Hm0F5ul78tK7twvzbQXs9Ls9FlYECR8bQ0vpIrXeV8U7ZSMF0O9Bya97mL7LmXYOH3vF7of3BukQ92NbK6UYAJ2ccZnZNnS6svQvEg1a0oxQf+VkHUEShCaRvPTgtKNyAyjdEHxNy2VXluO5MG27CANPHoCuCBwg+iWQCM1010JecpkIgByynS3qVuYRNRwn8v89x876TsxLxqw==</vt:lpwstr>
  </property>
</Properties>
</file>