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media/image10.svg" ContentType="image/svg+xml"/>
  <Override PartName="/ppt/media/image101.svg" ContentType="image/svg+xml"/>
  <Override PartName="/ppt/media/image103.svg" ContentType="image/svg+xml"/>
  <Override PartName="/ppt/media/image105.svg" ContentType="image/svg+xml"/>
  <Override PartName="/ppt/media/image107.svg" ContentType="image/svg+xml"/>
  <Override PartName="/ppt/media/image109.svg" ContentType="image/svg+xml"/>
  <Override PartName="/ppt/media/image112.svg" ContentType="image/svg+xml"/>
  <Override PartName="/ppt/media/image114.svg" ContentType="image/svg+xml"/>
  <Override PartName="/ppt/media/image116.svg" ContentType="image/svg+xml"/>
  <Override PartName="/ppt/media/image118.svg" ContentType="image/svg+xml"/>
  <Override PartName="/ppt/media/image12.svg" ContentType="image/svg+xml"/>
  <Override PartName="/ppt/media/image120.svg" ContentType="image/svg+xml"/>
  <Override PartName="/ppt/media/image122.svg" ContentType="image/svg+xml"/>
  <Override PartName="/ppt/media/image124.svg" ContentType="image/svg+xml"/>
  <Override PartName="/ppt/media/image126.svg" ContentType="image/svg+xml"/>
  <Override PartName="/ppt/media/image128.svg" ContentType="image/svg+xml"/>
  <Override PartName="/ppt/media/image130.svg" ContentType="image/svg+xml"/>
  <Override PartName="/ppt/media/image132.svg" ContentType="image/svg+xml"/>
  <Override PartName="/ppt/media/image134.svg" ContentType="image/svg+xml"/>
  <Override PartName="/ppt/media/image136.svg" ContentType="image/svg+xml"/>
  <Override PartName="/ppt/media/image138.svg" ContentType="image/svg+xml"/>
  <Override PartName="/ppt/media/image14.svg" ContentType="image/svg+xml"/>
  <Override PartName="/ppt/media/image140.svg" ContentType="image/svg+xml"/>
  <Override PartName="/ppt/media/image142.svg" ContentType="image/svg+xml"/>
  <Override PartName="/ppt/media/image144.svg" ContentType="image/svg+xml"/>
  <Override PartName="/ppt/media/image146.svg" ContentType="image/svg+xml"/>
  <Override PartName="/ppt/media/image148.svg" ContentType="image/svg+xml"/>
  <Override PartName="/ppt/media/image150.svg" ContentType="image/svg+xml"/>
  <Override PartName="/ppt/media/image152.svg" ContentType="image/svg+xml"/>
  <Override PartName="/ppt/media/image154.svg" ContentType="image/svg+xml"/>
  <Override PartName="/ppt/media/image156.svg" ContentType="image/svg+xml"/>
  <Override PartName="/ppt/media/image158.svg" ContentType="image/svg+xml"/>
  <Override PartName="/ppt/media/image16.svg" ContentType="image/svg+xml"/>
  <Override PartName="/ppt/media/image160.svg" ContentType="image/svg+xml"/>
  <Override PartName="/ppt/media/image162.svg" ContentType="image/svg+xml"/>
  <Override PartName="/ppt/media/image165.svg" ContentType="image/svg+xml"/>
  <Override PartName="/ppt/media/image166.svg" ContentType="image/svg+xml"/>
  <Override PartName="/ppt/media/image168.svg" ContentType="image/svg+xml"/>
  <Override PartName="/ppt/media/image170.svg" ContentType="image/svg+xml"/>
  <Override PartName="/ppt/media/image172.svg" ContentType="image/svg+xml"/>
  <Override PartName="/ppt/media/image174.svg" ContentType="image/svg+xml"/>
  <Override PartName="/ppt/media/image176.svg" ContentType="image/svg+xml"/>
  <Override PartName="/ppt/media/image178.svg" ContentType="image/svg+xml"/>
  <Override PartName="/ppt/media/image18.svg" ContentType="image/svg+xml"/>
  <Override PartName="/ppt/media/image180.svg" ContentType="image/svg+xml"/>
  <Override PartName="/ppt/media/image182.svg" ContentType="image/svg+xml"/>
  <Override PartName="/ppt/media/image184.svg" ContentType="image/svg+xml"/>
  <Override PartName="/ppt/media/image186.svg" ContentType="image/svg+xml"/>
  <Override PartName="/ppt/media/image188.svg" ContentType="image/svg+xml"/>
  <Override PartName="/ppt/media/image190.svg" ContentType="image/svg+xml"/>
  <Override PartName="/ppt/media/image193.svg" ContentType="image/svg+xml"/>
  <Override PartName="/ppt/media/image195.svg" ContentType="image/svg+xml"/>
  <Override PartName="/ppt/media/image197.svg" ContentType="image/svg+xml"/>
  <Override PartName="/ppt/media/image199.svg" ContentType="image/svg+xml"/>
  <Override PartName="/ppt/media/image20.svg" ContentType="image/svg+xml"/>
  <Override PartName="/ppt/media/image201.svg" ContentType="image/svg+xml"/>
  <Override PartName="/ppt/media/image203.svg" ContentType="image/svg+xml"/>
  <Override PartName="/ppt/media/image205.svg" ContentType="image/svg+xml"/>
  <Override PartName="/ppt/media/image207.svg" ContentType="image/svg+xml"/>
  <Override PartName="/ppt/media/image209.svg" ContentType="image/svg+xml"/>
  <Override PartName="/ppt/media/image211.svg" ContentType="image/svg+xml"/>
  <Override PartName="/ppt/media/image213.svg" ContentType="image/svg+xml"/>
  <Override PartName="/ppt/media/image215.svg" ContentType="image/svg+xml"/>
  <Override PartName="/ppt/media/image217.svg" ContentType="image/svg+xml"/>
  <Override PartName="/ppt/media/image219.svg" ContentType="image/svg+xml"/>
  <Override PartName="/ppt/media/image22.svg" ContentType="image/svg+xml"/>
  <Override PartName="/ppt/media/image221.svg" ContentType="image/svg+xml"/>
  <Override PartName="/ppt/media/image223.svg" ContentType="image/svg+xml"/>
  <Override PartName="/ppt/media/image225.svg" ContentType="image/svg+xml"/>
  <Override PartName="/ppt/media/image227.svg" ContentType="image/svg+xml"/>
  <Override PartName="/ppt/media/image229.svg" ContentType="image/svg+xml"/>
  <Override PartName="/ppt/media/image231.svg" ContentType="image/svg+xml"/>
  <Override PartName="/ppt/media/image233.svg" ContentType="image/svg+xml"/>
  <Override PartName="/ppt/media/image235.svg" ContentType="image/svg+xml"/>
  <Override PartName="/ppt/media/image238.svg" ContentType="image/svg+xml"/>
  <Override PartName="/ppt/media/image24.svg" ContentType="image/svg+xml"/>
  <Override PartName="/ppt/media/image240.svg" ContentType="image/svg+xml"/>
  <Override PartName="/ppt/media/image242.svg" ContentType="image/svg+xml"/>
  <Override PartName="/ppt/media/image244.svg" ContentType="image/svg+xml"/>
  <Override PartName="/ppt/media/image246.svg" ContentType="image/svg+xml"/>
  <Override PartName="/ppt/media/image249.svg" ContentType="image/svg+xml"/>
  <Override PartName="/ppt/media/image251.svg" ContentType="image/svg+xml"/>
  <Override PartName="/ppt/media/image253.svg" ContentType="image/svg+xml"/>
  <Override PartName="/ppt/media/image255.svg" ContentType="image/svg+xml"/>
  <Override PartName="/ppt/media/image257.svg" ContentType="image/svg+xml"/>
  <Override PartName="/ppt/media/image259.svg" ContentType="image/svg+xml"/>
  <Override PartName="/ppt/media/image26.svg" ContentType="image/svg+xml"/>
  <Override PartName="/ppt/media/image261.svg" ContentType="image/svg+xml"/>
  <Override PartName="/ppt/media/image263.svg" ContentType="image/svg+xml"/>
  <Override PartName="/ppt/media/image265.svg" ContentType="image/svg+xml"/>
  <Override PartName="/ppt/media/image267.svg" ContentType="image/svg+xml"/>
  <Override PartName="/ppt/media/image269.svg" ContentType="image/svg+xml"/>
  <Override PartName="/ppt/media/image271.svg" ContentType="image/svg+xml"/>
  <Override PartName="/ppt/media/image273.svg" ContentType="image/svg+xml"/>
  <Override PartName="/ppt/media/image275.svg" ContentType="image/svg+xml"/>
  <Override PartName="/ppt/media/image277.svg" ContentType="image/svg+xml"/>
  <Override PartName="/ppt/media/image279.svg" ContentType="image/svg+xml"/>
  <Override PartName="/ppt/media/image28.svg" ContentType="image/svg+xml"/>
  <Override PartName="/ppt/media/image281.svg" ContentType="image/svg+xml"/>
  <Override PartName="/ppt/media/image283.svg" ContentType="image/svg+xml"/>
  <Override PartName="/ppt/media/image285.svg" ContentType="image/svg+xml"/>
  <Override PartName="/ppt/media/image287.svg" ContentType="image/svg+xml"/>
  <Override PartName="/ppt/media/image289.svg" ContentType="image/svg+xml"/>
  <Override PartName="/ppt/media/image291.svg" ContentType="image/svg+xml"/>
  <Override PartName="/ppt/media/image293.svg" ContentType="image/svg+xml"/>
  <Override PartName="/ppt/media/image295.svg" ContentType="image/svg+xml"/>
  <Override PartName="/ppt/media/image297.svg" ContentType="image/svg+xml"/>
  <Override PartName="/ppt/media/image299.svg" ContentType="image/svg+xml"/>
  <Override PartName="/ppt/media/image30.svg" ContentType="image/svg+xml"/>
  <Override PartName="/ppt/media/image301.svg" ContentType="image/svg+xml"/>
  <Override PartName="/ppt/media/image303.svg" ContentType="image/svg+xml"/>
  <Override PartName="/ppt/media/image305.svg" ContentType="image/svg+xml"/>
  <Override PartName="/ppt/media/image307.svg" ContentType="image/svg+xml"/>
  <Override PartName="/ppt/media/image309.svg" ContentType="image/svg+xml"/>
  <Override PartName="/ppt/media/image311.svg" ContentType="image/svg+xml"/>
  <Override PartName="/ppt/media/image313.svg" ContentType="image/svg+xml"/>
  <Override PartName="/ppt/media/image315.svg" ContentType="image/svg+xml"/>
  <Override PartName="/ppt/media/image317.svg" ContentType="image/svg+xml"/>
  <Override PartName="/ppt/media/image319.svg" ContentType="image/svg+xml"/>
  <Override PartName="/ppt/media/image32.svg" ContentType="image/svg+xml"/>
  <Override PartName="/ppt/media/image321.svg" ContentType="image/svg+xml"/>
  <Override PartName="/ppt/media/image323.svg" ContentType="image/svg+xml"/>
  <Override PartName="/ppt/media/image325.svg" ContentType="image/svg+xml"/>
  <Override PartName="/ppt/media/image327.svg" ContentType="image/svg+xml"/>
  <Override PartName="/ppt/media/image329.svg" ContentType="image/svg+xml"/>
  <Override PartName="/ppt/media/image332.svg" ContentType="image/svg+xml"/>
  <Override PartName="/ppt/media/image334.svg" ContentType="image/svg+xml"/>
  <Override PartName="/ppt/media/image336.svg" ContentType="image/svg+xml"/>
  <Override PartName="/ppt/media/image338.svg" ContentType="image/svg+xml"/>
  <Override PartName="/ppt/media/image34.svg" ContentType="image/svg+xml"/>
  <Override PartName="/ppt/media/image340.svg" ContentType="image/svg+xml"/>
  <Override PartName="/ppt/media/image342.svg" ContentType="image/svg+xml"/>
  <Override PartName="/ppt/media/image344.svg" ContentType="image/svg+xml"/>
  <Override PartName="/ppt/media/image346.svg" ContentType="image/svg+xml"/>
  <Override PartName="/ppt/media/image348.svg" ContentType="image/svg+xml"/>
  <Override PartName="/ppt/media/image350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0.svg" ContentType="image/svg+xml"/>
  <Override PartName="/ppt/media/image73.svg" ContentType="image/svg+xml"/>
  <Override PartName="/ppt/media/image75.svg" ContentType="image/svg+xml"/>
  <Override PartName="/ppt/media/image77.svg" ContentType="image/svg+xml"/>
  <Override PartName="/ppt/media/image79.svg" ContentType="image/svg+xml"/>
  <Override PartName="/ppt/media/image8.svg" ContentType="image/svg+xml"/>
  <Override PartName="/ppt/media/image81.svg" ContentType="image/svg+xml"/>
  <Override PartName="/ppt/media/image83.svg" ContentType="image/svg+xml"/>
  <Override PartName="/ppt/media/image85.svg" ContentType="image/svg+xml"/>
  <Override PartName="/ppt/media/image87.svg" ContentType="image/svg+xml"/>
  <Override PartName="/ppt/media/image89.svg" ContentType="image/svg+xml"/>
  <Override PartName="/ppt/media/image91.svg" ContentType="image/svg+xml"/>
  <Override PartName="/ppt/media/image93.svg" ContentType="image/svg+xml"/>
  <Override PartName="/ppt/media/image95.svg" ContentType="image/svg+xml"/>
  <Override PartName="/ppt/media/image97.svg" ContentType="image/svg+xml"/>
  <Override PartName="/ppt/media/image9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  <p:sldId id="335" r:id="rId50"/>
    <p:sldId id="336" r:id="rId51"/>
    <p:sldId id="337" r:id="rId52"/>
    <p:sldId id="338" r:id="rId53"/>
    <p:sldId id="339" r:id="rId54"/>
    <p:sldId id="340" r:id="rId55"/>
    <p:sldId id="341" r:id="rId56"/>
    <p:sldId id="342" r:id="rId57"/>
  </p:sldIdLst>
  <p:sldSz cx="12192000" cy="6858000"/>
  <p:notesSz cx="6858000" cy="9144000"/>
  <p:custDataLst>
    <p:tags r:id="rId6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870" autoAdjust="0"/>
    <p:restoredTop sz="94625" autoAdjust="0"/>
  </p:normalViewPr>
  <p:slideViewPr>
    <p:cSldViewPr snapToGrid="0" showGuides="1">
      <p:cViewPr>
        <p:scale>
          <a:sx n="100" d="100"/>
          <a:sy n="100" d="100"/>
        </p:scale>
        <p:origin x="1176" y="7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59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notesMaster" Target="notesMasters/notesMaster1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人工阅片</c:v>
                </c:pt>
              </c:strCache>
            </c:strRef>
          </c:tx>
          <c:spPr>
            <a:solidFill>
              <a:scrgbClr r="6301" g="14126" b="79130">
                <a:alpha val="100000"/>
              </a:scrgbClr>
            </a:solidFill>
            <a:ln>
              <a:solidFill>
                <a:scrgbClr r="6301" g="14126" b="79130">
                  <a:alpha val="100000"/>
                </a:scrgb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单张分析时间</c:v>
                </c:pt>
                <c:pt idx="1">
                  <c:v>日处理量(千张)</c:v>
                </c:pt>
                <c:pt idx="2">
                  <c:v>准确率(%)</c:v>
                </c:pt>
                <c:pt idx="3">
                  <c:v>疲劳影响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0.5</c:v>
                </c:pt>
                <c:pt idx="2">
                  <c:v>92</c:v>
                </c:pt>
                <c:pt idx="3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AI辅助</c:v>
                </c:pt>
              </c:strCache>
            </c:strRef>
          </c:tx>
          <c:spPr>
            <a:solidFill>
              <a:scrgbClr r="14126" g="6301" b="64448">
                <a:alpha val="100000"/>
              </a:scrgbClr>
            </a:solidFill>
            <a:ln>
              <a:solidFill>
                <a:scrgbClr r="14126" g="6301" b="64448">
                  <a:alpha val="100000"/>
                </a:scrgb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单张分析时间</c:v>
                </c:pt>
                <c:pt idx="1">
                  <c:v>日处理量(千张)</c:v>
                </c:pt>
                <c:pt idx="2">
                  <c:v>准确率(%)</c:v>
                </c:pt>
                <c:pt idx="3">
                  <c:v>疲劳影响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0.5</c:v>
                </c:pt>
                <c:pt idx="1">
                  <c:v>500</c:v>
                </c:pt>
                <c:pt idx="2">
                  <c:v>96</c:v>
                </c:pt>
                <c:pt idx="3">
                  <c:v>100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1"/>
        </c:dLbls>
        <c:gapWidth val="186"/>
        <c:overlap val="-30"/>
        <c:axId val="19138205"/>
        <c:axId val="772510064"/>
      </c:barChart>
      <c:catAx>
        <c:axId val="19138205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2700" cap="flat" cmpd="sng" algn="ctr">
            <a:solidFill>
              <a:scrgbClr r="80695" g="87137" b="95597">
                <a:alpha val="100000"/>
              </a:scrgb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772510064"/>
        <c:crosses val="autoZero"/>
        <c:auto val="1"/>
        <c:lblAlgn val="ctr"/>
        <c:lblOffset val="100"/>
        <c:noMultiLvlLbl val="0"/>
      </c:catAx>
      <c:valAx>
        <c:axId val="772510064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rgbClr r="80695" g="87137" b="95597">
                  <a:alpha val="100000"/>
                </a:scrgbClr>
              </a:solidFill>
              <a:prstDash val="dash"/>
              <a:round/>
            </a:ln>
            <a:effectLst/>
          </c:spPr>
        </c:majorGridlines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1913820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rgbClr r="4231" g="9306" b="18782">
                  <a:alpha val="100000"/>
                </a:scrgb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ac484c59-5c34-4c6c-88e9-430afecdf962}"/>
      </c:ext>
    </c:extLst>
  </c:chart>
  <c:spPr>
    <a:solidFill>
      <a:scrgbClr r="0" g="0" b="0">
        <a:alpha val="0"/>
      </a:scrgbClr>
    </a:solidFill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CE624-3660-4035-AB45-CE49DDC2C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2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jpe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5715"/>
            <a:ext cx="3731260" cy="681228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7" name="日期占位符 3"/>
          <p:cNvSpPr>
            <a:spLocks noGrp="1"/>
          </p:cNvSpPr>
          <p:nvPr userDrawn="1">
            <p:custDataLst>
              <p:tags r:id="rId6"/>
            </p:custDataLst>
          </p:nvPr>
        </p:nvSpPr>
        <p:spPr>
          <a:xfrm>
            <a:off x="965200" y="6483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1"/>
            </p:custDataLst>
          </p:nvPr>
        </p:nvSpPr>
        <p:spPr>
          <a:xfrm>
            <a:off x="4823883" y="3530600"/>
            <a:ext cx="6352117" cy="1524000"/>
          </a:xfr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4800" b="0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fontAlgn="auto">
              <a:buClrTx/>
              <a:buSzTx/>
              <a:buFontTx/>
            </a:pPr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2"/>
            </p:custDataLst>
          </p:nvPr>
        </p:nvSpPr>
        <p:spPr>
          <a:xfrm>
            <a:off x="9648825" y="1905000"/>
            <a:ext cx="1527175" cy="1524000"/>
          </a:xfrm>
          <a:noFill/>
        </p:spPr>
        <p:txBody>
          <a:bodyPr vert="horz" wrap="none" lIns="0" tIns="0" rIns="0" bIns="0" rtlCol="0" anchor="ctr" anchorCtr="0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7200" b="1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</a:defRPr>
            </a:lvl1pPr>
          </a:lstStyle>
          <a:p>
            <a:pPr marL="228600" marR="0" lvl="0" indent="-457200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01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904442" y="2667000"/>
            <a:ext cx="5449358" cy="457200"/>
          </a:xfrm>
        </p:spPr>
        <p:txBody>
          <a:bodyPr vert="horz" wrap="square" lIns="0" tIns="0" rIns="0" bIns="0" rtlCol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400" b="0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</a:defRPr>
            </a:lvl1pPr>
          </a:lstStyle>
          <a:p>
            <a:pPr marL="57150" marR="0" lvl="0" indent="-285750" algn="ctr" fontAlgn="auto"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THE END</a:t>
            </a:r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902678" y="3175000"/>
            <a:ext cx="5451122" cy="1016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400" b="1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algn="ctr" fontAlgn="auto">
              <a:lnSpc>
                <a:spcPct val="130000"/>
              </a:lnSpc>
              <a:buClrTx/>
              <a:buSzTx/>
              <a:buFontTx/>
            </a:pPr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0"/>
            <a:ext cx="3755555" cy="685559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034971" y="821367"/>
            <a:ext cx="7649029" cy="1183640"/>
          </a:xfrm>
          <a:noFill/>
        </p:spPr>
        <p:txBody>
          <a:bodyPr wrap="square" rtlCol="0" anchor="b" anchorCtr="0">
            <a:normAutofit/>
          </a:bodyPr>
          <a:lstStyle>
            <a:lvl1pPr algn="ctr">
              <a:def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4034970" y="2091640"/>
            <a:ext cx="7649027" cy="583565"/>
          </a:xfrm>
          <a:noFill/>
        </p:spPr>
        <p:txBody>
          <a:bodyPr wrap="square" rtlCol="0">
            <a:normAutofit fontScale="90000"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汉仪中黑 简" panose="00020600040101010101" charset="-122"/>
              </a:defRPr>
            </a:lvl1pPr>
          </a:lstStyle>
          <a:p>
            <a:pPr marL="0" lvl="0"/>
            <a:r>
              <a:rPr lang="zh-CN" altLang="en-US" dirty="0"/>
              <a:t>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061275"/>
            <a:ext cx="5157787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061275"/>
            <a:ext cx="5183188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8200" y="1296000"/>
            <a:ext cx="10514012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2795" y="1651000"/>
            <a:ext cx="5501005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854065" y="2159000"/>
            <a:ext cx="5499735" cy="2540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00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j-ea"/>
                <a:ea typeface="+mj-ea"/>
              </a:defRPr>
            </a:lvl1pPr>
          </a:lstStyle>
          <a:p>
            <a:pPr marL="0" marR="0" lvl="0" fontAlgn="auto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2" name="署名占位符 10"/>
          <p:cNvSpPr>
            <a:spLocks noGrp="1"/>
          </p:cNvSpPr>
          <p:nvPr>
            <p:ph type="body" sz="quarter" idx="16390" hasCustomPrompt="1"/>
            <p:custDataLst>
              <p:tags r:id="rId11"/>
            </p:custDataLst>
          </p:nvPr>
        </p:nvSpPr>
        <p:spPr>
          <a:xfrm>
            <a:off x="8812918" y="4749800"/>
            <a:ext cx="2540882" cy="53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</p:spPr>
        <p:txBody>
          <a:bodyPr vert="horz" wrap="square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0000"/>
            <a:ext cx="10515600" cy="86400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364400"/>
            <a:ext cx="105156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590551" cy="744455"/>
          </a:xfrm>
          <a:custGeom>
            <a:avLst/>
            <a:gdLst>
              <a:gd name="connsiteX0" fmla="*/ 0 w 590551"/>
              <a:gd name="connsiteY0" fmla="*/ 0 h 744455"/>
              <a:gd name="connsiteX1" fmla="*/ 590551 w 590551"/>
              <a:gd name="connsiteY1" fmla="*/ 0 h 744455"/>
              <a:gd name="connsiteX2" fmla="*/ 122247 w 590551"/>
              <a:gd name="connsiteY2" fmla="*/ 706507 h 744455"/>
              <a:gd name="connsiteX3" fmla="*/ 0 w 590551"/>
              <a:gd name="connsiteY3" fmla="*/ 744455 h 74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551" h="744455">
                <a:moveTo>
                  <a:pt x="0" y="0"/>
                </a:moveTo>
                <a:lnTo>
                  <a:pt x="590551" y="0"/>
                </a:lnTo>
                <a:cubicBezTo>
                  <a:pt x="590551" y="317604"/>
                  <a:pt x="397450" y="590106"/>
                  <a:pt x="122247" y="706507"/>
                </a:cubicBezTo>
                <a:lnTo>
                  <a:pt x="0" y="74445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19"/>
            </p:custDataLst>
          </p:nvPr>
        </p:nvSpPr>
        <p:spPr>
          <a:xfrm rot="5400000">
            <a:off x="11452225" y="6118860"/>
            <a:ext cx="520700" cy="958215"/>
          </a:xfrm>
          <a:custGeom>
            <a:avLst/>
            <a:gdLst>
              <a:gd name="connsiteX0" fmla="*/ 0 w 461963"/>
              <a:gd name="connsiteY0" fmla="*/ 147638 h 850703"/>
              <a:gd name="connsiteX1" fmla="*/ 3959 w 461963"/>
              <a:gd name="connsiteY1" fmla="*/ 69241 h 850703"/>
              <a:gd name="connsiteX2" fmla="*/ 14526 w 461963"/>
              <a:gd name="connsiteY2" fmla="*/ 0 h 850703"/>
              <a:gd name="connsiteX3" fmla="*/ 461963 w 461963"/>
              <a:gd name="connsiteY3" fmla="*/ 0 h 850703"/>
              <a:gd name="connsiteX4" fmla="*/ 461963 w 461963"/>
              <a:gd name="connsiteY4" fmla="*/ 850703 h 850703"/>
              <a:gd name="connsiteX5" fmla="*/ 338059 w 461963"/>
              <a:gd name="connsiteY5" fmla="*/ 783450 h 850703"/>
              <a:gd name="connsiteX6" fmla="*/ 0 w 461963"/>
              <a:gd name="connsiteY6" fmla="*/ 147638 h 85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963" h="850703">
                <a:moveTo>
                  <a:pt x="0" y="147638"/>
                </a:moveTo>
                <a:cubicBezTo>
                  <a:pt x="0" y="121171"/>
                  <a:pt x="1341" y="95017"/>
                  <a:pt x="3959" y="69241"/>
                </a:cubicBezTo>
                <a:lnTo>
                  <a:pt x="14526" y="0"/>
                </a:lnTo>
                <a:lnTo>
                  <a:pt x="461963" y="0"/>
                </a:lnTo>
                <a:lnTo>
                  <a:pt x="461963" y="850703"/>
                </a:lnTo>
                <a:lnTo>
                  <a:pt x="338059" y="783450"/>
                </a:lnTo>
                <a:cubicBezTo>
                  <a:pt x="134098" y="645657"/>
                  <a:pt x="0" y="412308"/>
                  <a:pt x="0" y="14763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2" Type="http://schemas.openxmlformats.org/officeDocument/2006/relationships/slideLayout" Target="../slideLayouts/slideLayout6.xml"/><Relationship Id="rId71" Type="http://schemas.openxmlformats.org/officeDocument/2006/relationships/tags" Target="../tags/tag303.xml"/><Relationship Id="rId70" Type="http://schemas.openxmlformats.org/officeDocument/2006/relationships/tags" Target="../tags/tag302.xml"/><Relationship Id="rId7" Type="http://schemas.openxmlformats.org/officeDocument/2006/relationships/tags" Target="../tags/tag257.xml"/><Relationship Id="rId69" Type="http://schemas.openxmlformats.org/officeDocument/2006/relationships/tags" Target="../tags/tag301.xml"/><Relationship Id="rId68" Type="http://schemas.openxmlformats.org/officeDocument/2006/relationships/image" Target="../media/image62.svg"/><Relationship Id="rId67" Type="http://schemas.openxmlformats.org/officeDocument/2006/relationships/image" Target="../media/image61.png"/><Relationship Id="rId66" Type="http://schemas.openxmlformats.org/officeDocument/2006/relationships/tags" Target="../tags/tag300.xml"/><Relationship Id="rId65" Type="http://schemas.openxmlformats.org/officeDocument/2006/relationships/tags" Target="../tags/tag299.xml"/><Relationship Id="rId64" Type="http://schemas.openxmlformats.org/officeDocument/2006/relationships/tags" Target="../tags/tag298.xml"/><Relationship Id="rId63" Type="http://schemas.openxmlformats.org/officeDocument/2006/relationships/tags" Target="../tags/tag297.xml"/><Relationship Id="rId62" Type="http://schemas.openxmlformats.org/officeDocument/2006/relationships/tags" Target="../tags/tag296.xml"/><Relationship Id="rId61" Type="http://schemas.openxmlformats.org/officeDocument/2006/relationships/image" Target="../media/image60.svg"/><Relationship Id="rId60" Type="http://schemas.openxmlformats.org/officeDocument/2006/relationships/image" Target="../media/image59.png"/><Relationship Id="rId6" Type="http://schemas.openxmlformats.org/officeDocument/2006/relationships/tags" Target="../tags/tag256.xml"/><Relationship Id="rId59" Type="http://schemas.openxmlformats.org/officeDocument/2006/relationships/tags" Target="../tags/tag295.xml"/><Relationship Id="rId58" Type="http://schemas.openxmlformats.org/officeDocument/2006/relationships/tags" Target="../tags/tag294.xml"/><Relationship Id="rId57" Type="http://schemas.openxmlformats.org/officeDocument/2006/relationships/tags" Target="../tags/tag293.xml"/><Relationship Id="rId56" Type="http://schemas.openxmlformats.org/officeDocument/2006/relationships/tags" Target="../tags/tag292.xml"/><Relationship Id="rId55" Type="http://schemas.openxmlformats.org/officeDocument/2006/relationships/tags" Target="../tags/tag291.xml"/><Relationship Id="rId54" Type="http://schemas.openxmlformats.org/officeDocument/2006/relationships/image" Target="../media/image58.svg"/><Relationship Id="rId53" Type="http://schemas.openxmlformats.org/officeDocument/2006/relationships/image" Target="../media/image57.png"/><Relationship Id="rId52" Type="http://schemas.openxmlformats.org/officeDocument/2006/relationships/tags" Target="../tags/tag290.xml"/><Relationship Id="rId51" Type="http://schemas.openxmlformats.org/officeDocument/2006/relationships/tags" Target="../tags/tag289.xml"/><Relationship Id="rId50" Type="http://schemas.openxmlformats.org/officeDocument/2006/relationships/tags" Target="../tags/tag288.xml"/><Relationship Id="rId5" Type="http://schemas.openxmlformats.org/officeDocument/2006/relationships/tags" Target="../tags/tag255.xml"/><Relationship Id="rId49" Type="http://schemas.openxmlformats.org/officeDocument/2006/relationships/image" Target="../media/image56.svg"/><Relationship Id="rId48" Type="http://schemas.openxmlformats.org/officeDocument/2006/relationships/image" Target="../media/image55.png"/><Relationship Id="rId47" Type="http://schemas.openxmlformats.org/officeDocument/2006/relationships/tags" Target="../tags/tag287.xml"/><Relationship Id="rId46" Type="http://schemas.openxmlformats.org/officeDocument/2006/relationships/tags" Target="../tags/tag286.xml"/><Relationship Id="rId45" Type="http://schemas.openxmlformats.org/officeDocument/2006/relationships/tags" Target="../tags/tag285.xml"/><Relationship Id="rId44" Type="http://schemas.openxmlformats.org/officeDocument/2006/relationships/image" Target="../media/image54.svg"/><Relationship Id="rId43" Type="http://schemas.openxmlformats.org/officeDocument/2006/relationships/image" Target="../media/image53.png"/><Relationship Id="rId42" Type="http://schemas.openxmlformats.org/officeDocument/2006/relationships/tags" Target="../tags/tag284.xml"/><Relationship Id="rId41" Type="http://schemas.openxmlformats.org/officeDocument/2006/relationships/tags" Target="../tags/tag283.xml"/><Relationship Id="rId40" Type="http://schemas.openxmlformats.org/officeDocument/2006/relationships/tags" Target="../tags/tag282.xml"/><Relationship Id="rId4" Type="http://schemas.openxmlformats.org/officeDocument/2006/relationships/tags" Target="../tags/tag254.xml"/><Relationship Id="rId39" Type="http://schemas.openxmlformats.org/officeDocument/2006/relationships/image" Target="../media/image52.svg"/><Relationship Id="rId38" Type="http://schemas.openxmlformats.org/officeDocument/2006/relationships/image" Target="../media/image51.png"/><Relationship Id="rId37" Type="http://schemas.openxmlformats.org/officeDocument/2006/relationships/tags" Target="../tags/tag281.xml"/><Relationship Id="rId36" Type="http://schemas.openxmlformats.org/officeDocument/2006/relationships/tags" Target="../tags/tag280.xml"/><Relationship Id="rId35" Type="http://schemas.openxmlformats.org/officeDocument/2006/relationships/tags" Target="../tags/tag279.xml"/><Relationship Id="rId34" Type="http://schemas.openxmlformats.org/officeDocument/2006/relationships/image" Target="../media/image50.svg"/><Relationship Id="rId33" Type="http://schemas.openxmlformats.org/officeDocument/2006/relationships/image" Target="../media/image49.png"/><Relationship Id="rId32" Type="http://schemas.openxmlformats.org/officeDocument/2006/relationships/tags" Target="../tags/tag278.xml"/><Relationship Id="rId31" Type="http://schemas.openxmlformats.org/officeDocument/2006/relationships/tags" Target="../tags/tag277.xml"/><Relationship Id="rId30" Type="http://schemas.openxmlformats.org/officeDocument/2006/relationships/tags" Target="../tags/tag276.xml"/><Relationship Id="rId3" Type="http://schemas.openxmlformats.org/officeDocument/2006/relationships/tags" Target="../tags/tag253.xml"/><Relationship Id="rId29" Type="http://schemas.openxmlformats.org/officeDocument/2006/relationships/image" Target="../media/image48.svg"/><Relationship Id="rId28" Type="http://schemas.openxmlformats.org/officeDocument/2006/relationships/image" Target="../media/image47.png"/><Relationship Id="rId27" Type="http://schemas.openxmlformats.org/officeDocument/2006/relationships/tags" Target="../tags/tag275.xml"/><Relationship Id="rId26" Type="http://schemas.openxmlformats.org/officeDocument/2006/relationships/tags" Target="../tags/tag274.xml"/><Relationship Id="rId25" Type="http://schemas.openxmlformats.org/officeDocument/2006/relationships/tags" Target="../tags/tag273.xml"/><Relationship Id="rId24" Type="http://schemas.openxmlformats.org/officeDocument/2006/relationships/image" Target="../media/image46.svg"/><Relationship Id="rId23" Type="http://schemas.openxmlformats.org/officeDocument/2006/relationships/image" Target="../media/image45.png"/><Relationship Id="rId22" Type="http://schemas.openxmlformats.org/officeDocument/2006/relationships/tags" Target="../tags/tag272.xml"/><Relationship Id="rId21" Type="http://schemas.openxmlformats.org/officeDocument/2006/relationships/tags" Target="../tags/tag271.xml"/><Relationship Id="rId20" Type="http://schemas.openxmlformats.org/officeDocument/2006/relationships/tags" Target="../tags/tag270.xml"/><Relationship Id="rId2" Type="http://schemas.openxmlformats.org/officeDocument/2006/relationships/tags" Target="../tags/tag252.xml"/><Relationship Id="rId19" Type="http://schemas.openxmlformats.org/officeDocument/2006/relationships/tags" Target="../tags/tag269.xml"/><Relationship Id="rId18" Type="http://schemas.openxmlformats.org/officeDocument/2006/relationships/tags" Target="../tags/tag268.xml"/><Relationship Id="rId17" Type="http://schemas.openxmlformats.org/officeDocument/2006/relationships/tags" Target="../tags/tag267.xml"/><Relationship Id="rId16" Type="http://schemas.openxmlformats.org/officeDocument/2006/relationships/tags" Target="../tags/tag266.xml"/><Relationship Id="rId15" Type="http://schemas.openxmlformats.org/officeDocument/2006/relationships/tags" Target="../tags/tag265.xml"/><Relationship Id="rId14" Type="http://schemas.openxmlformats.org/officeDocument/2006/relationships/tags" Target="../tags/tag264.xml"/><Relationship Id="rId13" Type="http://schemas.openxmlformats.org/officeDocument/2006/relationships/tags" Target="../tags/tag263.xml"/><Relationship Id="rId12" Type="http://schemas.openxmlformats.org/officeDocument/2006/relationships/tags" Target="../tags/tag26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tags" Target="../tags/tag25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10.xml"/><Relationship Id="rId8" Type="http://schemas.openxmlformats.org/officeDocument/2006/relationships/tags" Target="../tags/tag309.xml"/><Relationship Id="rId7" Type="http://schemas.openxmlformats.org/officeDocument/2006/relationships/tags" Target="../tags/tag308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tags" Target="../tags/tag307.xml"/><Relationship Id="rId30" Type="http://schemas.openxmlformats.org/officeDocument/2006/relationships/slideLayout" Target="../slideLayouts/slideLayout6.xml"/><Relationship Id="rId3" Type="http://schemas.openxmlformats.org/officeDocument/2006/relationships/tags" Target="../tags/tag306.xml"/><Relationship Id="rId29" Type="http://schemas.openxmlformats.org/officeDocument/2006/relationships/tags" Target="../tags/tag326.xml"/><Relationship Id="rId28" Type="http://schemas.openxmlformats.org/officeDocument/2006/relationships/tags" Target="../tags/tag325.xml"/><Relationship Id="rId27" Type="http://schemas.openxmlformats.org/officeDocument/2006/relationships/tags" Target="../tags/tag324.xml"/><Relationship Id="rId26" Type="http://schemas.openxmlformats.org/officeDocument/2006/relationships/tags" Target="../tags/tag323.xml"/><Relationship Id="rId25" Type="http://schemas.openxmlformats.org/officeDocument/2006/relationships/tags" Target="../tags/tag322.xml"/><Relationship Id="rId24" Type="http://schemas.openxmlformats.org/officeDocument/2006/relationships/image" Target="../media/image68.svg"/><Relationship Id="rId23" Type="http://schemas.openxmlformats.org/officeDocument/2006/relationships/image" Target="../media/image67.png"/><Relationship Id="rId22" Type="http://schemas.openxmlformats.org/officeDocument/2006/relationships/tags" Target="../tags/tag321.xml"/><Relationship Id="rId21" Type="http://schemas.openxmlformats.org/officeDocument/2006/relationships/tags" Target="../tags/tag320.xml"/><Relationship Id="rId20" Type="http://schemas.openxmlformats.org/officeDocument/2006/relationships/tags" Target="../tags/tag319.xml"/><Relationship Id="rId2" Type="http://schemas.openxmlformats.org/officeDocument/2006/relationships/tags" Target="../tags/tag305.xml"/><Relationship Id="rId19" Type="http://schemas.openxmlformats.org/officeDocument/2006/relationships/tags" Target="../tags/tag318.xml"/><Relationship Id="rId18" Type="http://schemas.openxmlformats.org/officeDocument/2006/relationships/tags" Target="../tags/tag317.xml"/><Relationship Id="rId17" Type="http://schemas.openxmlformats.org/officeDocument/2006/relationships/tags" Target="../tags/tag316.xml"/><Relationship Id="rId16" Type="http://schemas.openxmlformats.org/officeDocument/2006/relationships/tags" Target="../tags/tag315.xml"/><Relationship Id="rId15" Type="http://schemas.openxmlformats.org/officeDocument/2006/relationships/image" Target="../media/image66.svg"/><Relationship Id="rId14" Type="http://schemas.openxmlformats.org/officeDocument/2006/relationships/image" Target="../media/image65.png"/><Relationship Id="rId13" Type="http://schemas.openxmlformats.org/officeDocument/2006/relationships/tags" Target="../tags/tag314.xml"/><Relationship Id="rId12" Type="http://schemas.openxmlformats.org/officeDocument/2006/relationships/tags" Target="../tags/tag313.xml"/><Relationship Id="rId11" Type="http://schemas.openxmlformats.org/officeDocument/2006/relationships/tags" Target="../tags/tag312.xml"/><Relationship Id="rId10" Type="http://schemas.openxmlformats.org/officeDocument/2006/relationships/tags" Target="../tags/tag311.xml"/><Relationship Id="rId1" Type="http://schemas.openxmlformats.org/officeDocument/2006/relationships/tags" Target="../tags/tag30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35.xml"/><Relationship Id="rId8" Type="http://schemas.openxmlformats.org/officeDocument/2006/relationships/tags" Target="../tags/tag334.xml"/><Relationship Id="rId7" Type="http://schemas.openxmlformats.org/officeDocument/2006/relationships/tags" Target="../tags/tag333.xml"/><Relationship Id="rId6" Type="http://schemas.openxmlformats.org/officeDocument/2006/relationships/tags" Target="../tags/tag332.xml"/><Relationship Id="rId5" Type="http://schemas.openxmlformats.org/officeDocument/2006/relationships/tags" Target="../tags/tag331.xml"/><Relationship Id="rId4" Type="http://schemas.openxmlformats.org/officeDocument/2006/relationships/tags" Target="../tags/tag330.xml"/><Relationship Id="rId3" Type="http://schemas.openxmlformats.org/officeDocument/2006/relationships/tags" Target="../tags/tag329.xml"/><Relationship Id="rId24" Type="http://schemas.openxmlformats.org/officeDocument/2006/relationships/slideLayout" Target="../slideLayouts/slideLayout6.xml"/><Relationship Id="rId23" Type="http://schemas.openxmlformats.org/officeDocument/2006/relationships/tags" Target="../tags/tag345.xml"/><Relationship Id="rId22" Type="http://schemas.openxmlformats.org/officeDocument/2006/relationships/tags" Target="../tags/tag344.xml"/><Relationship Id="rId21" Type="http://schemas.openxmlformats.org/officeDocument/2006/relationships/image" Target="../media/image24.svg"/><Relationship Id="rId20" Type="http://schemas.openxmlformats.org/officeDocument/2006/relationships/image" Target="../media/image71.png"/><Relationship Id="rId2" Type="http://schemas.openxmlformats.org/officeDocument/2006/relationships/tags" Target="../tags/tag328.xml"/><Relationship Id="rId19" Type="http://schemas.openxmlformats.org/officeDocument/2006/relationships/tags" Target="../tags/tag343.xml"/><Relationship Id="rId18" Type="http://schemas.openxmlformats.org/officeDocument/2006/relationships/tags" Target="../tags/tag342.xml"/><Relationship Id="rId17" Type="http://schemas.openxmlformats.org/officeDocument/2006/relationships/tags" Target="../tags/tag341.xml"/><Relationship Id="rId16" Type="http://schemas.openxmlformats.org/officeDocument/2006/relationships/tags" Target="../tags/tag340.xml"/><Relationship Id="rId15" Type="http://schemas.openxmlformats.org/officeDocument/2006/relationships/tags" Target="../tags/tag339.xml"/><Relationship Id="rId14" Type="http://schemas.openxmlformats.org/officeDocument/2006/relationships/image" Target="../media/image70.svg"/><Relationship Id="rId13" Type="http://schemas.openxmlformats.org/officeDocument/2006/relationships/image" Target="../media/image69.png"/><Relationship Id="rId12" Type="http://schemas.openxmlformats.org/officeDocument/2006/relationships/tags" Target="../tags/tag338.xml"/><Relationship Id="rId11" Type="http://schemas.openxmlformats.org/officeDocument/2006/relationships/tags" Target="../tags/tag337.xml"/><Relationship Id="rId10" Type="http://schemas.openxmlformats.org/officeDocument/2006/relationships/tags" Target="../tags/tag336.xml"/><Relationship Id="rId1" Type="http://schemas.openxmlformats.org/officeDocument/2006/relationships/tags" Target="../tags/tag32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.png"/><Relationship Id="rId8" Type="http://schemas.openxmlformats.org/officeDocument/2006/relationships/tags" Target="../tags/tag353.xml"/><Relationship Id="rId7" Type="http://schemas.openxmlformats.org/officeDocument/2006/relationships/tags" Target="../tags/tag352.xml"/><Relationship Id="rId6" Type="http://schemas.openxmlformats.org/officeDocument/2006/relationships/tags" Target="../tags/tag351.xml"/><Relationship Id="rId5" Type="http://schemas.openxmlformats.org/officeDocument/2006/relationships/tags" Target="../tags/tag350.xml"/><Relationship Id="rId41" Type="http://schemas.openxmlformats.org/officeDocument/2006/relationships/slideLayout" Target="../slideLayouts/slideLayout6.xml"/><Relationship Id="rId40" Type="http://schemas.openxmlformats.org/officeDocument/2006/relationships/tags" Target="../tags/tag375.xml"/><Relationship Id="rId4" Type="http://schemas.openxmlformats.org/officeDocument/2006/relationships/tags" Target="../tags/tag349.xml"/><Relationship Id="rId39" Type="http://schemas.openxmlformats.org/officeDocument/2006/relationships/tags" Target="../tags/tag374.xml"/><Relationship Id="rId38" Type="http://schemas.openxmlformats.org/officeDocument/2006/relationships/image" Target="../media/image81.svg"/><Relationship Id="rId37" Type="http://schemas.openxmlformats.org/officeDocument/2006/relationships/image" Target="../media/image80.png"/><Relationship Id="rId36" Type="http://schemas.openxmlformats.org/officeDocument/2006/relationships/tags" Target="../tags/tag373.xml"/><Relationship Id="rId35" Type="http://schemas.openxmlformats.org/officeDocument/2006/relationships/tags" Target="../tags/tag372.xml"/><Relationship Id="rId34" Type="http://schemas.openxmlformats.org/officeDocument/2006/relationships/tags" Target="../tags/tag371.xml"/><Relationship Id="rId33" Type="http://schemas.openxmlformats.org/officeDocument/2006/relationships/tags" Target="../tags/tag370.xml"/><Relationship Id="rId32" Type="http://schemas.openxmlformats.org/officeDocument/2006/relationships/tags" Target="../tags/tag369.xml"/><Relationship Id="rId31" Type="http://schemas.openxmlformats.org/officeDocument/2006/relationships/image" Target="../media/image79.svg"/><Relationship Id="rId30" Type="http://schemas.openxmlformats.org/officeDocument/2006/relationships/image" Target="../media/image78.png"/><Relationship Id="rId3" Type="http://schemas.openxmlformats.org/officeDocument/2006/relationships/tags" Target="../tags/tag348.xml"/><Relationship Id="rId29" Type="http://schemas.openxmlformats.org/officeDocument/2006/relationships/tags" Target="../tags/tag368.xml"/><Relationship Id="rId28" Type="http://schemas.openxmlformats.org/officeDocument/2006/relationships/tags" Target="../tags/tag367.xml"/><Relationship Id="rId27" Type="http://schemas.openxmlformats.org/officeDocument/2006/relationships/tags" Target="../tags/tag366.xml"/><Relationship Id="rId26" Type="http://schemas.openxmlformats.org/officeDocument/2006/relationships/tags" Target="../tags/tag365.xml"/><Relationship Id="rId25" Type="http://schemas.openxmlformats.org/officeDocument/2006/relationships/tags" Target="../tags/tag364.xml"/><Relationship Id="rId24" Type="http://schemas.openxmlformats.org/officeDocument/2006/relationships/image" Target="../media/image77.svg"/><Relationship Id="rId23" Type="http://schemas.openxmlformats.org/officeDocument/2006/relationships/image" Target="../media/image76.png"/><Relationship Id="rId22" Type="http://schemas.openxmlformats.org/officeDocument/2006/relationships/tags" Target="../tags/tag363.xml"/><Relationship Id="rId21" Type="http://schemas.openxmlformats.org/officeDocument/2006/relationships/tags" Target="../tags/tag362.xml"/><Relationship Id="rId20" Type="http://schemas.openxmlformats.org/officeDocument/2006/relationships/tags" Target="../tags/tag361.xml"/><Relationship Id="rId2" Type="http://schemas.openxmlformats.org/officeDocument/2006/relationships/tags" Target="../tags/tag347.xml"/><Relationship Id="rId19" Type="http://schemas.openxmlformats.org/officeDocument/2006/relationships/tags" Target="../tags/tag360.xml"/><Relationship Id="rId18" Type="http://schemas.openxmlformats.org/officeDocument/2006/relationships/tags" Target="../tags/tag359.xml"/><Relationship Id="rId17" Type="http://schemas.openxmlformats.org/officeDocument/2006/relationships/image" Target="../media/image75.svg"/><Relationship Id="rId16" Type="http://schemas.openxmlformats.org/officeDocument/2006/relationships/image" Target="../media/image74.png"/><Relationship Id="rId15" Type="http://schemas.openxmlformats.org/officeDocument/2006/relationships/tags" Target="../tags/tag358.xml"/><Relationship Id="rId14" Type="http://schemas.openxmlformats.org/officeDocument/2006/relationships/tags" Target="../tags/tag357.xml"/><Relationship Id="rId13" Type="http://schemas.openxmlformats.org/officeDocument/2006/relationships/tags" Target="../tags/tag356.xml"/><Relationship Id="rId12" Type="http://schemas.openxmlformats.org/officeDocument/2006/relationships/tags" Target="../tags/tag355.xml"/><Relationship Id="rId11" Type="http://schemas.openxmlformats.org/officeDocument/2006/relationships/tags" Target="../tags/tag354.xml"/><Relationship Id="rId10" Type="http://schemas.openxmlformats.org/officeDocument/2006/relationships/image" Target="../media/image73.svg"/><Relationship Id="rId1" Type="http://schemas.openxmlformats.org/officeDocument/2006/relationships/tags" Target="../tags/tag34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84.xml"/><Relationship Id="rId8" Type="http://schemas.openxmlformats.org/officeDocument/2006/relationships/tags" Target="../tags/tag383.xml"/><Relationship Id="rId7" Type="http://schemas.openxmlformats.org/officeDocument/2006/relationships/tags" Target="../tags/tag382.xml"/><Relationship Id="rId6" Type="http://schemas.openxmlformats.org/officeDocument/2006/relationships/tags" Target="../tags/tag381.xml"/><Relationship Id="rId5" Type="http://schemas.openxmlformats.org/officeDocument/2006/relationships/tags" Target="../tags/tag380.xml"/><Relationship Id="rId4" Type="http://schemas.openxmlformats.org/officeDocument/2006/relationships/tags" Target="../tags/tag379.xml"/><Relationship Id="rId3" Type="http://schemas.openxmlformats.org/officeDocument/2006/relationships/tags" Target="../tags/tag378.xml"/><Relationship Id="rId25" Type="http://schemas.openxmlformats.org/officeDocument/2006/relationships/slideLayout" Target="../slideLayouts/slideLayout6.xml"/><Relationship Id="rId24" Type="http://schemas.openxmlformats.org/officeDocument/2006/relationships/tags" Target="../tags/tag399.xml"/><Relationship Id="rId23" Type="http://schemas.openxmlformats.org/officeDocument/2006/relationships/tags" Target="../tags/tag398.xml"/><Relationship Id="rId22" Type="http://schemas.openxmlformats.org/officeDocument/2006/relationships/tags" Target="../tags/tag397.xml"/><Relationship Id="rId21" Type="http://schemas.openxmlformats.org/officeDocument/2006/relationships/tags" Target="../tags/tag396.xml"/><Relationship Id="rId20" Type="http://schemas.openxmlformats.org/officeDocument/2006/relationships/tags" Target="../tags/tag395.xml"/><Relationship Id="rId2" Type="http://schemas.openxmlformats.org/officeDocument/2006/relationships/tags" Target="../tags/tag377.xml"/><Relationship Id="rId19" Type="http://schemas.openxmlformats.org/officeDocument/2006/relationships/tags" Target="../tags/tag394.xml"/><Relationship Id="rId18" Type="http://schemas.openxmlformats.org/officeDocument/2006/relationships/tags" Target="../tags/tag393.xml"/><Relationship Id="rId17" Type="http://schemas.openxmlformats.org/officeDocument/2006/relationships/tags" Target="../tags/tag392.xml"/><Relationship Id="rId16" Type="http://schemas.openxmlformats.org/officeDocument/2006/relationships/tags" Target="../tags/tag391.xml"/><Relationship Id="rId15" Type="http://schemas.openxmlformats.org/officeDocument/2006/relationships/tags" Target="../tags/tag390.xml"/><Relationship Id="rId14" Type="http://schemas.openxmlformats.org/officeDocument/2006/relationships/tags" Target="../tags/tag389.xml"/><Relationship Id="rId13" Type="http://schemas.openxmlformats.org/officeDocument/2006/relationships/tags" Target="../tags/tag388.xml"/><Relationship Id="rId12" Type="http://schemas.openxmlformats.org/officeDocument/2006/relationships/tags" Target="../tags/tag387.xml"/><Relationship Id="rId11" Type="http://schemas.openxmlformats.org/officeDocument/2006/relationships/tags" Target="../tags/tag386.xml"/><Relationship Id="rId10" Type="http://schemas.openxmlformats.org/officeDocument/2006/relationships/tags" Target="../tags/tag385.xml"/><Relationship Id="rId1" Type="http://schemas.openxmlformats.org/officeDocument/2006/relationships/tags" Target="../tags/tag37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06.xml"/><Relationship Id="rId8" Type="http://schemas.openxmlformats.org/officeDocument/2006/relationships/tags" Target="../tags/tag405.xml"/><Relationship Id="rId7" Type="http://schemas.openxmlformats.org/officeDocument/2006/relationships/tags" Target="../tags/tag404.xml"/><Relationship Id="rId6" Type="http://schemas.openxmlformats.org/officeDocument/2006/relationships/image" Target="../media/image83.svg"/><Relationship Id="rId52" Type="http://schemas.openxmlformats.org/officeDocument/2006/relationships/slideLayout" Target="../slideLayouts/slideLayout6.xml"/><Relationship Id="rId51" Type="http://schemas.openxmlformats.org/officeDocument/2006/relationships/tags" Target="../tags/tag432.xml"/><Relationship Id="rId50" Type="http://schemas.openxmlformats.org/officeDocument/2006/relationships/image" Target="../media/image99.svg"/><Relationship Id="rId5" Type="http://schemas.openxmlformats.org/officeDocument/2006/relationships/image" Target="../media/image82.png"/><Relationship Id="rId49" Type="http://schemas.openxmlformats.org/officeDocument/2006/relationships/image" Target="../media/image98.png"/><Relationship Id="rId48" Type="http://schemas.openxmlformats.org/officeDocument/2006/relationships/tags" Target="../tags/tag431.xml"/><Relationship Id="rId47" Type="http://schemas.openxmlformats.org/officeDocument/2006/relationships/tags" Target="../tags/tag430.xml"/><Relationship Id="rId46" Type="http://schemas.openxmlformats.org/officeDocument/2006/relationships/tags" Target="../tags/tag429.xml"/><Relationship Id="rId45" Type="http://schemas.openxmlformats.org/officeDocument/2006/relationships/image" Target="../media/image97.svg"/><Relationship Id="rId44" Type="http://schemas.openxmlformats.org/officeDocument/2006/relationships/image" Target="../media/image96.png"/><Relationship Id="rId43" Type="http://schemas.openxmlformats.org/officeDocument/2006/relationships/tags" Target="../tags/tag428.xml"/><Relationship Id="rId42" Type="http://schemas.openxmlformats.org/officeDocument/2006/relationships/tags" Target="../tags/tag427.xml"/><Relationship Id="rId41" Type="http://schemas.openxmlformats.org/officeDocument/2006/relationships/tags" Target="../tags/tag426.xml"/><Relationship Id="rId40" Type="http://schemas.openxmlformats.org/officeDocument/2006/relationships/image" Target="../media/image95.svg"/><Relationship Id="rId4" Type="http://schemas.openxmlformats.org/officeDocument/2006/relationships/tags" Target="../tags/tag403.xml"/><Relationship Id="rId39" Type="http://schemas.openxmlformats.org/officeDocument/2006/relationships/image" Target="../media/image94.png"/><Relationship Id="rId38" Type="http://schemas.openxmlformats.org/officeDocument/2006/relationships/tags" Target="../tags/tag425.xml"/><Relationship Id="rId37" Type="http://schemas.openxmlformats.org/officeDocument/2006/relationships/tags" Target="../tags/tag424.xml"/><Relationship Id="rId36" Type="http://schemas.openxmlformats.org/officeDocument/2006/relationships/tags" Target="../tags/tag423.xml"/><Relationship Id="rId35" Type="http://schemas.openxmlformats.org/officeDocument/2006/relationships/tags" Target="../tags/tag422.xml"/><Relationship Id="rId34" Type="http://schemas.openxmlformats.org/officeDocument/2006/relationships/tags" Target="../tags/tag421.xml"/><Relationship Id="rId33" Type="http://schemas.openxmlformats.org/officeDocument/2006/relationships/image" Target="../media/image93.svg"/><Relationship Id="rId32" Type="http://schemas.openxmlformats.org/officeDocument/2006/relationships/image" Target="../media/image92.png"/><Relationship Id="rId31" Type="http://schemas.openxmlformats.org/officeDocument/2006/relationships/tags" Target="../tags/tag420.xml"/><Relationship Id="rId30" Type="http://schemas.openxmlformats.org/officeDocument/2006/relationships/tags" Target="../tags/tag419.xml"/><Relationship Id="rId3" Type="http://schemas.openxmlformats.org/officeDocument/2006/relationships/tags" Target="../tags/tag402.xml"/><Relationship Id="rId29" Type="http://schemas.openxmlformats.org/officeDocument/2006/relationships/image" Target="../media/image91.svg"/><Relationship Id="rId28" Type="http://schemas.openxmlformats.org/officeDocument/2006/relationships/image" Target="../media/image90.png"/><Relationship Id="rId27" Type="http://schemas.openxmlformats.org/officeDocument/2006/relationships/tags" Target="../tags/tag418.xml"/><Relationship Id="rId26" Type="http://schemas.openxmlformats.org/officeDocument/2006/relationships/tags" Target="../tags/tag417.xml"/><Relationship Id="rId25" Type="http://schemas.openxmlformats.org/officeDocument/2006/relationships/tags" Target="../tags/tag416.xml"/><Relationship Id="rId24" Type="http://schemas.openxmlformats.org/officeDocument/2006/relationships/tags" Target="../tags/tag415.xml"/><Relationship Id="rId23" Type="http://schemas.openxmlformats.org/officeDocument/2006/relationships/tags" Target="../tags/tag414.xml"/><Relationship Id="rId22" Type="http://schemas.openxmlformats.org/officeDocument/2006/relationships/image" Target="../media/image89.svg"/><Relationship Id="rId21" Type="http://schemas.openxmlformats.org/officeDocument/2006/relationships/image" Target="../media/image88.png"/><Relationship Id="rId20" Type="http://schemas.openxmlformats.org/officeDocument/2006/relationships/tags" Target="../tags/tag413.xml"/><Relationship Id="rId2" Type="http://schemas.openxmlformats.org/officeDocument/2006/relationships/tags" Target="../tags/tag401.xml"/><Relationship Id="rId19" Type="http://schemas.openxmlformats.org/officeDocument/2006/relationships/tags" Target="../tags/tag412.xml"/><Relationship Id="rId18" Type="http://schemas.openxmlformats.org/officeDocument/2006/relationships/tags" Target="../tags/tag411.xml"/><Relationship Id="rId17" Type="http://schemas.openxmlformats.org/officeDocument/2006/relationships/tags" Target="../tags/tag410.xml"/><Relationship Id="rId16" Type="http://schemas.openxmlformats.org/officeDocument/2006/relationships/image" Target="../media/image87.svg"/><Relationship Id="rId15" Type="http://schemas.openxmlformats.org/officeDocument/2006/relationships/image" Target="../media/image86.png"/><Relationship Id="rId14" Type="http://schemas.openxmlformats.org/officeDocument/2006/relationships/tags" Target="../tags/tag409.xml"/><Relationship Id="rId13" Type="http://schemas.openxmlformats.org/officeDocument/2006/relationships/tags" Target="../tags/tag408.xml"/><Relationship Id="rId12" Type="http://schemas.openxmlformats.org/officeDocument/2006/relationships/tags" Target="../tags/tag407.xml"/><Relationship Id="rId11" Type="http://schemas.openxmlformats.org/officeDocument/2006/relationships/image" Target="../media/image85.svg"/><Relationship Id="rId10" Type="http://schemas.openxmlformats.org/officeDocument/2006/relationships/image" Target="../media/image84.png"/><Relationship Id="rId1" Type="http://schemas.openxmlformats.org/officeDocument/2006/relationships/tags" Target="../tags/tag40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41.xml"/><Relationship Id="rId8" Type="http://schemas.openxmlformats.org/officeDocument/2006/relationships/tags" Target="../tags/tag440.xml"/><Relationship Id="rId7" Type="http://schemas.openxmlformats.org/officeDocument/2006/relationships/tags" Target="../tags/tag439.xml"/><Relationship Id="rId6" Type="http://schemas.openxmlformats.org/officeDocument/2006/relationships/tags" Target="../tags/tag438.xml"/><Relationship Id="rId52" Type="http://schemas.openxmlformats.org/officeDocument/2006/relationships/slideLayout" Target="../slideLayouts/slideLayout6.xml"/><Relationship Id="rId51" Type="http://schemas.openxmlformats.org/officeDocument/2006/relationships/image" Target="../media/image110.png"/><Relationship Id="rId50" Type="http://schemas.openxmlformats.org/officeDocument/2006/relationships/tags" Target="../tags/tag470.xml"/><Relationship Id="rId5" Type="http://schemas.openxmlformats.org/officeDocument/2006/relationships/tags" Target="../tags/tag437.xml"/><Relationship Id="rId49" Type="http://schemas.openxmlformats.org/officeDocument/2006/relationships/tags" Target="../tags/tag469.xml"/><Relationship Id="rId48" Type="http://schemas.openxmlformats.org/officeDocument/2006/relationships/tags" Target="../tags/tag468.xml"/><Relationship Id="rId47" Type="http://schemas.openxmlformats.org/officeDocument/2006/relationships/tags" Target="../tags/tag467.xml"/><Relationship Id="rId46" Type="http://schemas.openxmlformats.org/officeDocument/2006/relationships/image" Target="../media/image109.svg"/><Relationship Id="rId45" Type="http://schemas.openxmlformats.org/officeDocument/2006/relationships/image" Target="../media/image108.png"/><Relationship Id="rId44" Type="http://schemas.openxmlformats.org/officeDocument/2006/relationships/tags" Target="../tags/tag466.xml"/><Relationship Id="rId43" Type="http://schemas.openxmlformats.org/officeDocument/2006/relationships/tags" Target="../tags/tag465.xml"/><Relationship Id="rId42" Type="http://schemas.openxmlformats.org/officeDocument/2006/relationships/tags" Target="../tags/tag464.xml"/><Relationship Id="rId41" Type="http://schemas.openxmlformats.org/officeDocument/2006/relationships/tags" Target="../tags/tag463.xml"/><Relationship Id="rId40" Type="http://schemas.openxmlformats.org/officeDocument/2006/relationships/image" Target="../media/image107.svg"/><Relationship Id="rId4" Type="http://schemas.openxmlformats.org/officeDocument/2006/relationships/tags" Target="../tags/tag436.xml"/><Relationship Id="rId39" Type="http://schemas.openxmlformats.org/officeDocument/2006/relationships/image" Target="../media/image106.png"/><Relationship Id="rId38" Type="http://schemas.openxmlformats.org/officeDocument/2006/relationships/tags" Target="../tags/tag462.xml"/><Relationship Id="rId37" Type="http://schemas.openxmlformats.org/officeDocument/2006/relationships/tags" Target="../tags/tag461.xml"/><Relationship Id="rId36" Type="http://schemas.openxmlformats.org/officeDocument/2006/relationships/tags" Target="../tags/tag460.xml"/><Relationship Id="rId35" Type="http://schemas.openxmlformats.org/officeDocument/2006/relationships/tags" Target="../tags/tag459.xml"/><Relationship Id="rId34" Type="http://schemas.openxmlformats.org/officeDocument/2006/relationships/tags" Target="../tags/tag458.xml"/><Relationship Id="rId33" Type="http://schemas.openxmlformats.org/officeDocument/2006/relationships/image" Target="../media/image105.svg"/><Relationship Id="rId32" Type="http://schemas.openxmlformats.org/officeDocument/2006/relationships/image" Target="../media/image104.png"/><Relationship Id="rId31" Type="http://schemas.openxmlformats.org/officeDocument/2006/relationships/tags" Target="../tags/tag457.xml"/><Relationship Id="rId30" Type="http://schemas.openxmlformats.org/officeDocument/2006/relationships/tags" Target="../tags/tag456.xml"/><Relationship Id="rId3" Type="http://schemas.openxmlformats.org/officeDocument/2006/relationships/tags" Target="../tags/tag435.xml"/><Relationship Id="rId29" Type="http://schemas.openxmlformats.org/officeDocument/2006/relationships/tags" Target="../tags/tag455.xml"/><Relationship Id="rId28" Type="http://schemas.openxmlformats.org/officeDocument/2006/relationships/tags" Target="../tags/tag454.xml"/><Relationship Id="rId27" Type="http://schemas.openxmlformats.org/officeDocument/2006/relationships/image" Target="../media/image103.svg"/><Relationship Id="rId26" Type="http://schemas.openxmlformats.org/officeDocument/2006/relationships/image" Target="../media/image102.png"/><Relationship Id="rId25" Type="http://schemas.openxmlformats.org/officeDocument/2006/relationships/tags" Target="../tags/tag453.xml"/><Relationship Id="rId24" Type="http://schemas.openxmlformats.org/officeDocument/2006/relationships/tags" Target="../tags/tag452.xml"/><Relationship Id="rId23" Type="http://schemas.openxmlformats.org/officeDocument/2006/relationships/tags" Target="../tags/tag451.xml"/><Relationship Id="rId22" Type="http://schemas.openxmlformats.org/officeDocument/2006/relationships/tags" Target="../tags/tag450.xml"/><Relationship Id="rId21" Type="http://schemas.openxmlformats.org/officeDocument/2006/relationships/image" Target="../media/image101.svg"/><Relationship Id="rId20" Type="http://schemas.openxmlformats.org/officeDocument/2006/relationships/image" Target="../media/image100.png"/><Relationship Id="rId2" Type="http://schemas.openxmlformats.org/officeDocument/2006/relationships/tags" Target="../tags/tag434.xml"/><Relationship Id="rId19" Type="http://schemas.openxmlformats.org/officeDocument/2006/relationships/tags" Target="../tags/tag449.xml"/><Relationship Id="rId18" Type="http://schemas.openxmlformats.org/officeDocument/2006/relationships/tags" Target="../tags/tag448.xml"/><Relationship Id="rId17" Type="http://schemas.openxmlformats.org/officeDocument/2006/relationships/tags" Target="../tags/tag447.xml"/><Relationship Id="rId16" Type="http://schemas.openxmlformats.org/officeDocument/2006/relationships/tags" Target="../tags/tag446.xml"/><Relationship Id="rId15" Type="http://schemas.openxmlformats.org/officeDocument/2006/relationships/image" Target="../media/image81.svg"/><Relationship Id="rId14" Type="http://schemas.openxmlformats.org/officeDocument/2006/relationships/image" Target="../media/image80.png"/><Relationship Id="rId13" Type="http://schemas.openxmlformats.org/officeDocument/2006/relationships/tags" Target="../tags/tag445.xml"/><Relationship Id="rId12" Type="http://schemas.openxmlformats.org/officeDocument/2006/relationships/tags" Target="../tags/tag444.xml"/><Relationship Id="rId11" Type="http://schemas.openxmlformats.org/officeDocument/2006/relationships/tags" Target="../tags/tag443.xml"/><Relationship Id="rId10" Type="http://schemas.openxmlformats.org/officeDocument/2006/relationships/tags" Target="../tags/tag442.xml"/><Relationship Id="rId1" Type="http://schemas.openxmlformats.org/officeDocument/2006/relationships/tags" Target="../tags/tag43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77.xml"/><Relationship Id="rId8" Type="http://schemas.openxmlformats.org/officeDocument/2006/relationships/tags" Target="../tags/tag476.xml"/><Relationship Id="rId72" Type="http://schemas.openxmlformats.org/officeDocument/2006/relationships/slideLayout" Target="../slideLayouts/slideLayout6.xml"/><Relationship Id="rId71" Type="http://schemas.openxmlformats.org/officeDocument/2006/relationships/tags" Target="../tags/tag515.xml"/><Relationship Id="rId70" Type="http://schemas.openxmlformats.org/officeDocument/2006/relationships/tags" Target="../tags/tag514.xml"/><Relationship Id="rId7" Type="http://schemas.openxmlformats.org/officeDocument/2006/relationships/tags" Target="../tags/tag475.xml"/><Relationship Id="rId69" Type="http://schemas.openxmlformats.org/officeDocument/2006/relationships/image" Target="../media/image134.svg"/><Relationship Id="rId68" Type="http://schemas.openxmlformats.org/officeDocument/2006/relationships/image" Target="../media/image133.png"/><Relationship Id="rId67" Type="http://schemas.openxmlformats.org/officeDocument/2006/relationships/tags" Target="../tags/tag513.xml"/><Relationship Id="rId66" Type="http://schemas.openxmlformats.org/officeDocument/2006/relationships/tags" Target="../tags/tag512.xml"/><Relationship Id="rId65" Type="http://schemas.openxmlformats.org/officeDocument/2006/relationships/tags" Target="../tags/tag511.xml"/><Relationship Id="rId64" Type="http://schemas.openxmlformats.org/officeDocument/2006/relationships/tags" Target="../tags/tag510.xml"/><Relationship Id="rId63" Type="http://schemas.openxmlformats.org/officeDocument/2006/relationships/image" Target="../media/image85.svg"/><Relationship Id="rId62" Type="http://schemas.openxmlformats.org/officeDocument/2006/relationships/image" Target="../media/image84.png"/><Relationship Id="rId61" Type="http://schemas.openxmlformats.org/officeDocument/2006/relationships/tags" Target="../tags/tag509.xml"/><Relationship Id="rId60" Type="http://schemas.openxmlformats.org/officeDocument/2006/relationships/tags" Target="../tags/tag508.xml"/><Relationship Id="rId6" Type="http://schemas.openxmlformats.org/officeDocument/2006/relationships/image" Target="../media/image112.svg"/><Relationship Id="rId59" Type="http://schemas.openxmlformats.org/officeDocument/2006/relationships/tags" Target="../tags/tag507.xml"/><Relationship Id="rId58" Type="http://schemas.openxmlformats.org/officeDocument/2006/relationships/image" Target="../media/image132.svg"/><Relationship Id="rId57" Type="http://schemas.openxmlformats.org/officeDocument/2006/relationships/image" Target="../media/image131.png"/><Relationship Id="rId56" Type="http://schemas.openxmlformats.org/officeDocument/2006/relationships/tags" Target="../tags/tag506.xml"/><Relationship Id="rId55" Type="http://schemas.openxmlformats.org/officeDocument/2006/relationships/tags" Target="../tags/tag505.xml"/><Relationship Id="rId54" Type="http://schemas.openxmlformats.org/officeDocument/2006/relationships/tags" Target="../tags/tag504.xml"/><Relationship Id="rId53" Type="http://schemas.openxmlformats.org/officeDocument/2006/relationships/image" Target="../media/image130.svg"/><Relationship Id="rId52" Type="http://schemas.openxmlformats.org/officeDocument/2006/relationships/image" Target="../media/image129.png"/><Relationship Id="rId51" Type="http://schemas.openxmlformats.org/officeDocument/2006/relationships/tags" Target="../tags/tag503.xml"/><Relationship Id="rId50" Type="http://schemas.openxmlformats.org/officeDocument/2006/relationships/tags" Target="../tags/tag502.xml"/><Relationship Id="rId5" Type="http://schemas.openxmlformats.org/officeDocument/2006/relationships/image" Target="../media/image111.png"/><Relationship Id="rId49" Type="http://schemas.openxmlformats.org/officeDocument/2006/relationships/tags" Target="../tags/tag501.xml"/><Relationship Id="rId48" Type="http://schemas.openxmlformats.org/officeDocument/2006/relationships/image" Target="../media/image128.svg"/><Relationship Id="rId47" Type="http://schemas.openxmlformats.org/officeDocument/2006/relationships/image" Target="../media/image127.png"/><Relationship Id="rId46" Type="http://schemas.openxmlformats.org/officeDocument/2006/relationships/tags" Target="../tags/tag500.xml"/><Relationship Id="rId45" Type="http://schemas.openxmlformats.org/officeDocument/2006/relationships/tags" Target="../tags/tag499.xml"/><Relationship Id="rId44" Type="http://schemas.openxmlformats.org/officeDocument/2006/relationships/tags" Target="../tags/tag498.xml"/><Relationship Id="rId43" Type="http://schemas.openxmlformats.org/officeDocument/2006/relationships/image" Target="../media/image126.svg"/><Relationship Id="rId42" Type="http://schemas.openxmlformats.org/officeDocument/2006/relationships/image" Target="../media/image125.png"/><Relationship Id="rId41" Type="http://schemas.openxmlformats.org/officeDocument/2006/relationships/tags" Target="../tags/tag497.xml"/><Relationship Id="rId40" Type="http://schemas.openxmlformats.org/officeDocument/2006/relationships/tags" Target="../tags/tag496.xml"/><Relationship Id="rId4" Type="http://schemas.openxmlformats.org/officeDocument/2006/relationships/tags" Target="../tags/tag474.xml"/><Relationship Id="rId39" Type="http://schemas.openxmlformats.org/officeDocument/2006/relationships/tags" Target="../tags/tag495.xml"/><Relationship Id="rId38" Type="http://schemas.openxmlformats.org/officeDocument/2006/relationships/tags" Target="../tags/tag494.xml"/><Relationship Id="rId37" Type="http://schemas.openxmlformats.org/officeDocument/2006/relationships/image" Target="../media/image124.svg"/><Relationship Id="rId36" Type="http://schemas.openxmlformats.org/officeDocument/2006/relationships/image" Target="../media/image123.png"/><Relationship Id="rId35" Type="http://schemas.openxmlformats.org/officeDocument/2006/relationships/tags" Target="../tags/tag493.xml"/><Relationship Id="rId34" Type="http://schemas.openxmlformats.org/officeDocument/2006/relationships/tags" Target="../tags/tag492.xml"/><Relationship Id="rId33" Type="http://schemas.openxmlformats.org/officeDocument/2006/relationships/tags" Target="../tags/tag491.xml"/><Relationship Id="rId32" Type="http://schemas.openxmlformats.org/officeDocument/2006/relationships/image" Target="../media/image122.svg"/><Relationship Id="rId31" Type="http://schemas.openxmlformats.org/officeDocument/2006/relationships/image" Target="../media/image121.png"/><Relationship Id="rId30" Type="http://schemas.openxmlformats.org/officeDocument/2006/relationships/tags" Target="../tags/tag490.xml"/><Relationship Id="rId3" Type="http://schemas.openxmlformats.org/officeDocument/2006/relationships/tags" Target="../tags/tag473.xml"/><Relationship Id="rId29" Type="http://schemas.openxmlformats.org/officeDocument/2006/relationships/tags" Target="../tags/tag489.xml"/><Relationship Id="rId28" Type="http://schemas.openxmlformats.org/officeDocument/2006/relationships/tags" Target="../tags/tag488.xml"/><Relationship Id="rId27" Type="http://schemas.openxmlformats.org/officeDocument/2006/relationships/image" Target="../media/image120.svg"/><Relationship Id="rId26" Type="http://schemas.openxmlformats.org/officeDocument/2006/relationships/image" Target="../media/image119.png"/><Relationship Id="rId25" Type="http://schemas.openxmlformats.org/officeDocument/2006/relationships/tags" Target="../tags/tag487.xml"/><Relationship Id="rId24" Type="http://schemas.openxmlformats.org/officeDocument/2006/relationships/tags" Target="../tags/tag486.xml"/><Relationship Id="rId23" Type="http://schemas.openxmlformats.org/officeDocument/2006/relationships/tags" Target="../tags/tag485.xml"/><Relationship Id="rId22" Type="http://schemas.openxmlformats.org/officeDocument/2006/relationships/tags" Target="../tags/tag484.xml"/><Relationship Id="rId21" Type="http://schemas.openxmlformats.org/officeDocument/2006/relationships/image" Target="../media/image118.svg"/><Relationship Id="rId20" Type="http://schemas.openxmlformats.org/officeDocument/2006/relationships/image" Target="../media/image117.png"/><Relationship Id="rId2" Type="http://schemas.openxmlformats.org/officeDocument/2006/relationships/tags" Target="../tags/tag472.xml"/><Relationship Id="rId19" Type="http://schemas.openxmlformats.org/officeDocument/2006/relationships/tags" Target="../tags/tag483.xml"/><Relationship Id="rId18" Type="http://schemas.openxmlformats.org/officeDocument/2006/relationships/tags" Target="../tags/tag482.xml"/><Relationship Id="rId17" Type="http://schemas.openxmlformats.org/officeDocument/2006/relationships/tags" Target="../tags/tag481.xml"/><Relationship Id="rId16" Type="http://schemas.openxmlformats.org/officeDocument/2006/relationships/image" Target="../media/image116.svg"/><Relationship Id="rId15" Type="http://schemas.openxmlformats.org/officeDocument/2006/relationships/image" Target="../media/image115.png"/><Relationship Id="rId14" Type="http://schemas.openxmlformats.org/officeDocument/2006/relationships/tags" Target="../tags/tag480.xml"/><Relationship Id="rId13" Type="http://schemas.openxmlformats.org/officeDocument/2006/relationships/tags" Target="../tags/tag479.xml"/><Relationship Id="rId12" Type="http://schemas.openxmlformats.org/officeDocument/2006/relationships/tags" Target="../tags/tag478.xml"/><Relationship Id="rId11" Type="http://schemas.openxmlformats.org/officeDocument/2006/relationships/image" Target="../media/image114.svg"/><Relationship Id="rId10" Type="http://schemas.openxmlformats.org/officeDocument/2006/relationships/image" Target="../media/image113.png"/><Relationship Id="rId1" Type="http://schemas.openxmlformats.org/officeDocument/2006/relationships/tags" Target="../tags/tag47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24.xml"/><Relationship Id="rId8" Type="http://schemas.openxmlformats.org/officeDocument/2006/relationships/tags" Target="../tags/tag523.xml"/><Relationship Id="rId7" Type="http://schemas.openxmlformats.org/officeDocument/2006/relationships/tags" Target="../tags/tag522.xml"/><Relationship Id="rId6" Type="http://schemas.openxmlformats.org/officeDocument/2006/relationships/tags" Target="../tags/tag521.xml"/><Relationship Id="rId58" Type="http://schemas.openxmlformats.org/officeDocument/2006/relationships/slideLayout" Target="../slideLayouts/slideLayout6.xml"/><Relationship Id="rId57" Type="http://schemas.openxmlformats.org/officeDocument/2006/relationships/image" Target="../media/image150.svg"/><Relationship Id="rId56" Type="http://schemas.openxmlformats.org/officeDocument/2006/relationships/image" Target="../media/image149.png"/><Relationship Id="rId55" Type="http://schemas.openxmlformats.org/officeDocument/2006/relationships/tags" Target="../tags/tag556.xml"/><Relationship Id="rId54" Type="http://schemas.openxmlformats.org/officeDocument/2006/relationships/tags" Target="../tags/tag555.xml"/><Relationship Id="rId53" Type="http://schemas.openxmlformats.org/officeDocument/2006/relationships/tags" Target="../tags/tag554.xml"/><Relationship Id="rId52" Type="http://schemas.openxmlformats.org/officeDocument/2006/relationships/tags" Target="../tags/tag553.xml"/><Relationship Id="rId51" Type="http://schemas.openxmlformats.org/officeDocument/2006/relationships/image" Target="../media/image148.svg"/><Relationship Id="rId50" Type="http://schemas.openxmlformats.org/officeDocument/2006/relationships/image" Target="../media/image147.png"/><Relationship Id="rId5" Type="http://schemas.openxmlformats.org/officeDocument/2006/relationships/tags" Target="../tags/tag520.xml"/><Relationship Id="rId49" Type="http://schemas.openxmlformats.org/officeDocument/2006/relationships/tags" Target="../tags/tag552.xml"/><Relationship Id="rId48" Type="http://schemas.openxmlformats.org/officeDocument/2006/relationships/tags" Target="../tags/tag551.xml"/><Relationship Id="rId47" Type="http://schemas.openxmlformats.org/officeDocument/2006/relationships/tags" Target="../tags/tag550.xml"/><Relationship Id="rId46" Type="http://schemas.openxmlformats.org/officeDocument/2006/relationships/tags" Target="../tags/tag549.xml"/><Relationship Id="rId45" Type="http://schemas.openxmlformats.org/officeDocument/2006/relationships/image" Target="../media/image146.svg"/><Relationship Id="rId44" Type="http://schemas.openxmlformats.org/officeDocument/2006/relationships/image" Target="../media/image145.png"/><Relationship Id="rId43" Type="http://schemas.openxmlformats.org/officeDocument/2006/relationships/tags" Target="../tags/tag548.xml"/><Relationship Id="rId42" Type="http://schemas.openxmlformats.org/officeDocument/2006/relationships/tags" Target="../tags/tag547.xml"/><Relationship Id="rId41" Type="http://schemas.openxmlformats.org/officeDocument/2006/relationships/tags" Target="../tags/tag546.xml"/><Relationship Id="rId40" Type="http://schemas.openxmlformats.org/officeDocument/2006/relationships/tags" Target="../tags/tag545.xml"/><Relationship Id="rId4" Type="http://schemas.openxmlformats.org/officeDocument/2006/relationships/tags" Target="../tags/tag519.xml"/><Relationship Id="rId39" Type="http://schemas.openxmlformats.org/officeDocument/2006/relationships/image" Target="../media/image144.svg"/><Relationship Id="rId38" Type="http://schemas.openxmlformats.org/officeDocument/2006/relationships/image" Target="../media/image143.png"/><Relationship Id="rId37" Type="http://schemas.openxmlformats.org/officeDocument/2006/relationships/tags" Target="../tags/tag544.xml"/><Relationship Id="rId36" Type="http://schemas.openxmlformats.org/officeDocument/2006/relationships/tags" Target="../tags/tag543.xml"/><Relationship Id="rId35" Type="http://schemas.openxmlformats.org/officeDocument/2006/relationships/tags" Target="../tags/tag542.xml"/><Relationship Id="rId34" Type="http://schemas.openxmlformats.org/officeDocument/2006/relationships/tags" Target="../tags/tag541.xml"/><Relationship Id="rId33" Type="http://schemas.openxmlformats.org/officeDocument/2006/relationships/image" Target="../media/image142.svg"/><Relationship Id="rId32" Type="http://schemas.openxmlformats.org/officeDocument/2006/relationships/image" Target="../media/image141.png"/><Relationship Id="rId31" Type="http://schemas.openxmlformats.org/officeDocument/2006/relationships/tags" Target="../tags/tag540.xml"/><Relationship Id="rId30" Type="http://schemas.openxmlformats.org/officeDocument/2006/relationships/tags" Target="../tags/tag539.xml"/><Relationship Id="rId3" Type="http://schemas.openxmlformats.org/officeDocument/2006/relationships/tags" Target="../tags/tag518.xml"/><Relationship Id="rId29" Type="http://schemas.openxmlformats.org/officeDocument/2006/relationships/tags" Target="../tags/tag538.xml"/><Relationship Id="rId28" Type="http://schemas.openxmlformats.org/officeDocument/2006/relationships/tags" Target="../tags/tag537.xml"/><Relationship Id="rId27" Type="http://schemas.openxmlformats.org/officeDocument/2006/relationships/tags" Target="../tags/tag536.xml"/><Relationship Id="rId26" Type="http://schemas.openxmlformats.org/officeDocument/2006/relationships/tags" Target="../tags/tag535.xml"/><Relationship Id="rId25" Type="http://schemas.openxmlformats.org/officeDocument/2006/relationships/image" Target="../media/image140.svg"/><Relationship Id="rId24" Type="http://schemas.openxmlformats.org/officeDocument/2006/relationships/image" Target="../media/image139.png"/><Relationship Id="rId23" Type="http://schemas.openxmlformats.org/officeDocument/2006/relationships/tags" Target="../tags/tag534.xml"/><Relationship Id="rId22" Type="http://schemas.openxmlformats.org/officeDocument/2006/relationships/tags" Target="../tags/tag533.xml"/><Relationship Id="rId21" Type="http://schemas.openxmlformats.org/officeDocument/2006/relationships/tags" Target="../tags/tag532.xml"/><Relationship Id="rId20" Type="http://schemas.openxmlformats.org/officeDocument/2006/relationships/tags" Target="../tags/tag531.xml"/><Relationship Id="rId2" Type="http://schemas.openxmlformats.org/officeDocument/2006/relationships/tags" Target="../tags/tag517.xml"/><Relationship Id="rId19" Type="http://schemas.openxmlformats.org/officeDocument/2006/relationships/image" Target="../media/image138.svg"/><Relationship Id="rId18" Type="http://schemas.openxmlformats.org/officeDocument/2006/relationships/image" Target="../media/image137.png"/><Relationship Id="rId17" Type="http://schemas.openxmlformats.org/officeDocument/2006/relationships/tags" Target="../tags/tag530.xml"/><Relationship Id="rId16" Type="http://schemas.openxmlformats.org/officeDocument/2006/relationships/tags" Target="../tags/tag529.xml"/><Relationship Id="rId15" Type="http://schemas.openxmlformats.org/officeDocument/2006/relationships/tags" Target="../tags/tag528.xml"/><Relationship Id="rId14" Type="http://schemas.openxmlformats.org/officeDocument/2006/relationships/image" Target="../media/image136.svg"/><Relationship Id="rId13" Type="http://schemas.openxmlformats.org/officeDocument/2006/relationships/image" Target="../media/image135.png"/><Relationship Id="rId12" Type="http://schemas.openxmlformats.org/officeDocument/2006/relationships/tags" Target="../tags/tag527.xml"/><Relationship Id="rId11" Type="http://schemas.openxmlformats.org/officeDocument/2006/relationships/tags" Target="../tags/tag526.xml"/><Relationship Id="rId10" Type="http://schemas.openxmlformats.org/officeDocument/2006/relationships/tags" Target="../tags/tag525.xml"/><Relationship Id="rId1" Type="http://schemas.openxmlformats.org/officeDocument/2006/relationships/tags" Target="../tags/tag51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65.xml"/><Relationship Id="rId8" Type="http://schemas.openxmlformats.org/officeDocument/2006/relationships/tags" Target="../tags/tag564.xml"/><Relationship Id="rId7" Type="http://schemas.openxmlformats.org/officeDocument/2006/relationships/tags" Target="../tags/tag563.xml"/><Relationship Id="rId6" Type="http://schemas.openxmlformats.org/officeDocument/2006/relationships/tags" Target="../tags/tag562.xml"/><Relationship Id="rId5" Type="http://schemas.openxmlformats.org/officeDocument/2006/relationships/tags" Target="../tags/tag561.xml"/><Relationship Id="rId4" Type="http://schemas.openxmlformats.org/officeDocument/2006/relationships/tags" Target="../tags/tag560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581.xml"/><Relationship Id="rId30" Type="http://schemas.openxmlformats.org/officeDocument/2006/relationships/tags" Target="../tags/tag580.xml"/><Relationship Id="rId3" Type="http://schemas.openxmlformats.org/officeDocument/2006/relationships/tags" Target="../tags/tag559.xml"/><Relationship Id="rId29" Type="http://schemas.openxmlformats.org/officeDocument/2006/relationships/image" Target="../media/image79.svg"/><Relationship Id="rId28" Type="http://schemas.openxmlformats.org/officeDocument/2006/relationships/image" Target="../media/image78.png"/><Relationship Id="rId27" Type="http://schemas.openxmlformats.org/officeDocument/2006/relationships/tags" Target="../tags/tag579.xml"/><Relationship Id="rId26" Type="http://schemas.openxmlformats.org/officeDocument/2006/relationships/tags" Target="../tags/tag578.xml"/><Relationship Id="rId25" Type="http://schemas.openxmlformats.org/officeDocument/2006/relationships/tags" Target="../tags/tag577.xml"/><Relationship Id="rId24" Type="http://schemas.openxmlformats.org/officeDocument/2006/relationships/tags" Target="../tags/tag576.xml"/><Relationship Id="rId23" Type="http://schemas.openxmlformats.org/officeDocument/2006/relationships/tags" Target="../tags/tag575.xml"/><Relationship Id="rId22" Type="http://schemas.openxmlformats.org/officeDocument/2006/relationships/image" Target="../media/image154.svg"/><Relationship Id="rId21" Type="http://schemas.openxmlformats.org/officeDocument/2006/relationships/image" Target="../media/image153.png"/><Relationship Id="rId20" Type="http://schemas.openxmlformats.org/officeDocument/2006/relationships/tags" Target="../tags/tag574.xml"/><Relationship Id="rId2" Type="http://schemas.openxmlformats.org/officeDocument/2006/relationships/tags" Target="../tags/tag558.xml"/><Relationship Id="rId19" Type="http://schemas.openxmlformats.org/officeDocument/2006/relationships/tags" Target="../tags/tag573.xml"/><Relationship Id="rId18" Type="http://schemas.openxmlformats.org/officeDocument/2006/relationships/tags" Target="../tags/tag572.xml"/><Relationship Id="rId17" Type="http://schemas.openxmlformats.org/officeDocument/2006/relationships/tags" Target="../tags/tag571.xml"/><Relationship Id="rId16" Type="http://schemas.openxmlformats.org/officeDocument/2006/relationships/tags" Target="../tags/tag570.xml"/><Relationship Id="rId15" Type="http://schemas.openxmlformats.org/officeDocument/2006/relationships/image" Target="../media/image152.svg"/><Relationship Id="rId14" Type="http://schemas.openxmlformats.org/officeDocument/2006/relationships/image" Target="../media/image151.png"/><Relationship Id="rId13" Type="http://schemas.openxmlformats.org/officeDocument/2006/relationships/tags" Target="../tags/tag569.xml"/><Relationship Id="rId12" Type="http://schemas.openxmlformats.org/officeDocument/2006/relationships/tags" Target="../tags/tag568.xml"/><Relationship Id="rId11" Type="http://schemas.openxmlformats.org/officeDocument/2006/relationships/tags" Target="../tags/tag567.xml"/><Relationship Id="rId10" Type="http://schemas.openxmlformats.org/officeDocument/2006/relationships/tags" Target="../tags/tag566.xml"/><Relationship Id="rId1" Type="http://schemas.openxmlformats.org/officeDocument/2006/relationships/tags" Target="../tags/tag55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2" Type="http://schemas.openxmlformats.org/officeDocument/2006/relationships/slideLayout" Target="../slideLayouts/slideLayout6.xml"/><Relationship Id="rId21" Type="http://schemas.openxmlformats.org/officeDocument/2006/relationships/tags" Target="../tags/tag119.xml"/><Relationship Id="rId20" Type="http://schemas.openxmlformats.org/officeDocument/2006/relationships/tags" Target="../tags/tag118.xml"/><Relationship Id="rId2" Type="http://schemas.openxmlformats.org/officeDocument/2006/relationships/tags" Target="../tags/tag100.xml"/><Relationship Id="rId19" Type="http://schemas.openxmlformats.org/officeDocument/2006/relationships/tags" Target="../tags/tag117.xml"/><Relationship Id="rId18" Type="http://schemas.openxmlformats.org/officeDocument/2006/relationships/tags" Target="../tags/tag11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90.xml"/><Relationship Id="rId8" Type="http://schemas.openxmlformats.org/officeDocument/2006/relationships/tags" Target="../tags/tag589.xml"/><Relationship Id="rId7" Type="http://schemas.openxmlformats.org/officeDocument/2006/relationships/tags" Target="../tags/tag588.xml"/><Relationship Id="rId6" Type="http://schemas.openxmlformats.org/officeDocument/2006/relationships/tags" Target="../tags/tag587.xml"/><Relationship Id="rId5" Type="http://schemas.openxmlformats.org/officeDocument/2006/relationships/tags" Target="../tags/tag586.xml"/><Relationship Id="rId4" Type="http://schemas.openxmlformats.org/officeDocument/2006/relationships/tags" Target="../tags/tag585.xml"/><Relationship Id="rId3" Type="http://schemas.openxmlformats.org/officeDocument/2006/relationships/tags" Target="../tags/tag584.xml"/><Relationship Id="rId29" Type="http://schemas.openxmlformats.org/officeDocument/2006/relationships/slideLayout" Target="../slideLayouts/slideLayout6.xml"/><Relationship Id="rId28" Type="http://schemas.openxmlformats.org/officeDocument/2006/relationships/tags" Target="../tags/tag603.xml"/><Relationship Id="rId27" Type="http://schemas.openxmlformats.org/officeDocument/2006/relationships/tags" Target="../tags/tag602.xml"/><Relationship Id="rId26" Type="http://schemas.openxmlformats.org/officeDocument/2006/relationships/image" Target="../media/image160.svg"/><Relationship Id="rId25" Type="http://schemas.openxmlformats.org/officeDocument/2006/relationships/image" Target="../media/image159.png"/><Relationship Id="rId24" Type="http://schemas.openxmlformats.org/officeDocument/2006/relationships/tags" Target="../tags/tag601.xml"/><Relationship Id="rId23" Type="http://schemas.openxmlformats.org/officeDocument/2006/relationships/tags" Target="../tags/tag600.xml"/><Relationship Id="rId22" Type="http://schemas.openxmlformats.org/officeDocument/2006/relationships/tags" Target="../tags/tag599.xml"/><Relationship Id="rId21" Type="http://schemas.openxmlformats.org/officeDocument/2006/relationships/tags" Target="../tags/tag598.xml"/><Relationship Id="rId20" Type="http://schemas.openxmlformats.org/officeDocument/2006/relationships/tags" Target="../tags/tag597.xml"/><Relationship Id="rId2" Type="http://schemas.openxmlformats.org/officeDocument/2006/relationships/tags" Target="../tags/tag583.xml"/><Relationship Id="rId19" Type="http://schemas.openxmlformats.org/officeDocument/2006/relationships/image" Target="../media/image158.svg"/><Relationship Id="rId18" Type="http://schemas.openxmlformats.org/officeDocument/2006/relationships/image" Target="../media/image157.png"/><Relationship Id="rId17" Type="http://schemas.openxmlformats.org/officeDocument/2006/relationships/tags" Target="../tags/tag596.xml"/><Relationship Id="rId16" Type="http://schemas.openxmlformats.org/officeDocument/2006/relationships/tags" Target="../tags/tag595.xml"/><Relationship Id="rId15" Type="http://schemas.openxmlformats.org/officeDocument/2006/relationships/tags" Target="../tags/tag594.xml"/><Relationship Id="rId14" Type="http://schemas.openxmlformats.org/officeDocument/2006/relationships/tags" Target="../tags/tag593.xml"/><Relationship Id="rId13" Type="http://schemas.openxmlformats.org/officeDocument/2006/relationships/tags" Target="../tags/tag592.xml"/><Relationship Id="rId12" Type="http://schemas.openxmlformats.org/officeDocument/2006/relationships/image" Target="../media/image156.svg"/><Relationship Id="rId11" Type="http://schemas.openxmlformats.org/officeDocument/2006/relationships/image" Target="../media/image155.png"/><Relationship Id="rId10" Type="http://schemas.openxmlformats.org/officeDocument/2006/relationships/tags" Target="../tags/tag591.xml"/><Relationship Id="rId1" Type="http://schemas.openxmlformats.org/officeDocument/2006/relationships/tags" Target="../tags/tag58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610.xml"/><Relationship Id="rId8" Type="http://schemas.openxmlformats.org/officeDocument/2006/relationships/image" Target="../media/image144.svg"/><Relationship Id="rId7" Type="http://schemas.openxmlformats.org/officeDocument/2006/relationships/image" Target="../media/image143.png"/><Relationship Id="rId6" Type="http://schemas.openxmlformats.org/officeDocument/2006/relationships/tags" Target="../tags/tag609.xml"/><Relationship Id="rId5" Type="http://schemas.openxmlformats.org/officeDocument/2006/relationships/tags" Target="../tags/tag608.xml"/><Relationship Id="rId4" Type="http://schemas.openxmlformats.org/officeDocument/2006/relationships/tags" Target="../tags/tag607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626.xml"/><Relationship Id="rId30" Type="http://schemas.openxmlformats.org/officeDocument/2006/relationships/tags" Target="../tags/tag625.xml"/><Relationship Id="rId3" Type="http://schemas.openxmlformats.org/officeDocument/2006/relationships/tags" Target="../tags/tag606.xml"/><Relationship Id="rId29" Type="http://schemas.openxmlformats.org/officeDocument/2006/relationships/image" Target="../media/image165.svg"/><Relationship Id="rId28" Type="http://schemas.openxmlformats.org/officeDocument/2006/relationships/image" Target="../media/image164.png"/><Relationship Id="rId27" Type="http://schemas.openxmlformats.org/officeDocument/2006/relationships/tags" Target="../tags/tag624.xml"/><Relationship Id="rId26" Type="http://schemas.openxmlformats.org/officeDocument/2006/relationships/tags" Target="../tags/tag623.xml"/><Relationship Id="rId25" Type="http://schemas.openxmlformats.org/officeDocument/2006/relationships/tags" Target="../tags/tag622.xml"/><Relationship Id="rId24" Type="http://schemas.openxmlformats.org/officeDocument/2006/relationships/tags" Target="../tags/tag621.xml"/><Relationship Id="rId23" Type="http://schemas.openxmlformats.org/officeDocument/2006/relationships/tags" Target="../tags/tag620.xml"/><Relationship Id="rId22" Type="http://schemas.openxmlformats.org/officeDocument/2006/relationships/image" Target="../media/image20.svg"/><Relationship Id="rId21" Type="http://schemas.openxmlformats.org/officeDocument/2006/relationships/image" Target="../media/image163.png"/><Relationship Id="rId20" Type="http://schemas.openxmlformats.org/officeDocument/2006/relationships/tags" Target="../tags/tag619.xml"/><Relationship Id="rId2" Type="http://schemas.openxmlformats.org/officeDocument/2006/relationships/tags" Target="../tags/tag605.xml"/><Relationship Id="rId19" Type="http://schemas.openxmlformats.org/officeDocument/2006/relationships/tags" Target="../tags/tag618.xml"/><Relationship Id="rId18" Type="http://schemas.openxmlformats.org/officeDocument/2006/relationships/tags" Target="../tags/tag617.xml"/><Relationship Id="rId17" Type="http://schemas.openxmlformats.org/officeDocument/2006/relationships/tags" Target="../tags/tag616.xml"/><Relationship Id="rId16" Type="http://schemas.openxmlformats.org/officeDocument/2006/relationships/tags" Target="../tags/tag615.xml"/><Relationship Id="rId15" Type="http://schemas.openxmlformats.org/officeDocument/2006/relationships/image" Target="../media/image162.svg"/><Relationship Id="rId14" Type="http://schemas.openxmlformats.org/officeDocument/2006/relationships/image" Target="../media/image161.png"/><Relationship Id="rId13" Type="http://schemas.openxmlformats.org/officeDocument/2006/relationships/tags" Target="../tags/tag614.xml"/><Relationship Id="rId12" Type="http://schemas.openxmlformats.org/officeDocument/2006/relationships/tags" Target="../tags/tag613.xml"/><Relationship Id="rId11" Type="http://schemas.openxmlformats.org/officeDocument/2006/relationships/tags" Target="../tags/tag612.xml"/><Relationship Id="rId10" Type="http://schemas.openxmlformats.org/officeDocument/2006/relationships/tags" Target="../tags/tag611.xml"/><Relationship Id="rId1" Type="http://schemas.openxmlformats.org/officeDocument/2006/relationships/tags" Target="../tags/tag60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6.svg"/><Relationship Id="rId8" Type="http://schemas.openxmlformats.org/officeDocument/2006/relationships/image" Target="../media/image45.png"/><Relationship Id="rId7" Type="http://schemas.openxmlformats.org/officeDocument/2006/relationships/tags" Target="../tags/tag633.xml"/><Relationship Id="rId6" Type="http://schemas.openxmlformats.org/officeDocument/2006/relationships/tags" Target="../tags/tag632.xml"/><Relationship Id="rId5" Type="http://schemas.openxmlformats.org/officeDocument/2006/relationships/tags" Target="../tags/tag631.xml"/><Relationship Id="rId4" Type="http://schemas.openxmlformats.org/officeDocument/2006/relationships/tags" Target="../tags/tag630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649.xml"/><Relationship Id="rId30" Type="http://schemas.openxmlformats.org/officeDocument/2006/relationships/tags" Target="../tags/tag648.xml"/><Relationship Id="rId3" Type="http://schemas.openxmlformats.org/officeDocument/2006/relationships/tags" Target="../tags/tag629.xml"/><Relationship Id="rId29" Type="http://schemas.openxmlformats.org/officeDocument/2006/relationships/image" Target="../media/image172.svg"/><Relationship Id="rId28" Type="http://schemas.openxmlformats.org/officeDocument/2006/relationships/image" Target="../media/image171.png"/><Relationship Id="rId27" Type="http://schemas.openxmlformats.org/officeDocument/2006/relationships/tags" Target="../tags/tag647.xml"/><Relationship Id="rId26" Type="http://schemas.openxmlformats.org/officeDocument/2006/relationships/tags" Target="../tags/tag646.xml"/><Relationship Id="rId25" Type="http://schemas.openxmlformats.org/officeDocument/2006/relationships/tags" Target="../tags/tag645.xml"/><Relationship Id="rId24" Type="http://schemas.openxmlformats.org/officeDocument/2006/relationships/tags" Target="../tags/tag644.xml"/><Relationship Id="rId23" Type="http://schemas.openxmlformats.org/officeDocument/2006/relationships/tags" Target="../tags/tag643.xml"/><Relationship Id="rId22" Type="http://schemas.openxmlformats.org/officeDocument/2006/relationships/image" Target="../media/image170.svg"/><Relationship Id="rId21" Type="http://schemas.openxmlformats.org/officeDocument/2006/relationships/image" Target="../media/image169.png"/><Relationship Id="rId20" Type="http://schemas.openxmlformats.org/officeDocument/2006/relationships/tags" Target="../tags/tag642.xml"/><Relationship Id="rId2" Type="http://schemas.openxmlformats.org/officeDocument/2006/relationships/tags" Target="../tags/tag628.xml"/><Relationship Id="rId19" Type="http://schemas.openxmlformats.org/officeDocument/2006/relationships/tags" Target="../tags/tag641.xml"/><Relationship Id="rId18" Type="http://schemas.openxmlformats.org/officeDocument/2006/relationships/tags" Target="../tags/tag640.xml"/><Relationship Id="rId17" Type="http://schemas.openxmlformats.org/officeDocument/2006/relationships/tags" Target="../tags/tag639.xml"/><Relationship Id="rId16" Type="http://schemas.openxmlformats.org/officeDocument/2006/relationships/tags" Target="../tags/tag638.xml"/><Relationship Id="rId15" Type="http://schemas.openxmlformats.org/officeDocument/2006/relationships/image" Target="../media/image168.svg"/><Relationship Id="rId14" Type="http://schemas.openxmlformats.org/officeDocument/2006/relationships/image" Target="../media/image167.png"/><Relationship Id="rId13" Type="http://schemas.openxmlformats.org/officeDocument/2006/relationships/tags" Target="../tags/tag637.xml"/><Relationship Id="rId12" Type="http://schemas.openxmlformats.org/officeDocument/2006/relationships/tags" Target="../tags/tag636.xml"/><Relationship Id="rId11" Type="http://schemas.openxmlformats.org/officeDocument/2006/relationships/tags" Target="../tags/tag635.xml"/><Relationship Id="rId10" Type="http://schemas.openxmlformats.org/officeDocument/2006/relationships/tags" Target="../tags/tag634.xml"/><Relationship Id="rId1" Type="http://schemas.openxmlformats.org/officeDocument/2006/relationships/tags" Target="../tags/tag627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658.xml"/><Relationship Id="rId8" Type="http://schemas.openxmlformats.org/officeDocument/2006/relationships/tags" Target="../tags/tag657.xml"/><Relationship Id="rId7" Type="http://schemas.openxmlformats.org/officeDocument/2006/relationships/tags" Target="../tags/tag656.xml"/><Relationship Id="rId6" Type="http://schemas.openxmlformats.org/officeDocument/2006/relationships/tags" Target="../tags/tag655.xml"/><Relationship Id="rId5" Type="http://schemas.openxmlformats.org/officeDocument/2006/relationships/tags" Target="../tags/tag654.xml"/><Relationship Id="rId4" Type="http://schemas.openxmlformats.org/officeDocument/2006/relationships/tags" Target="../tags/tag653.xml"/><Relationship Id="rId33" Type="http://schemas.openxmlformats.org/officeDocument/2006/relationships/slideLayout" Target="../slideLayouts/slideLayout6.xml"/><Relationship Id="rId32" Type="http://schemas.openxmlformats.org/officeDocument/2006/relationships/tags" Target="../tags/tag681.xml"/><Relationship Id="rId31" Type="http://schemas.openxmlformats.org/officeDocument/2006/relationships/tags" Target="../tags/tag680.xml"/><Relationship Id="rId30" Type="http://schemas.openxmlformats.org/officeDocument/2006/relationships/tags" Target="../tags/tag679.xml"/><Relationship Id="rId3" Type="http://schemas.openxmlformats.org/officeDocument/2006/relationships/tags" Target="../tags/tag652.xml"/><Relationship Id="rId29" Type="http://schemas.openxmlformats.org/officeDocument/2006/relationships/tags" Target="../tags/tag678.xml"/><Relationship Id="rId28" Type="http://schemas.openxmlformats.org/officeDocument/2006/relationships/tags" Target="../tags/tag677.xml"/><Relationship Id="rId27" Type="http://schemas.openxmlformats.org/officeDocument/2006/relationships/tags" Target="../tags/tag676.xml"/><Relationship Id="rId26" Type="http://schemas.openxmlformats.org/officeDocument/2006/relationships/tags" Target="../tags/tag675.xml"/><Relationship Id="rId25" Type="http://schemas.openxmlformats.org/officeDocument/2006/relationships/tags" Target="../tags/tag674.xml"/><Relationship Id="rId24" Type="http://schemas.openxmlformats.org/officeDocument/2006/relationships/tags" Target="../tags/tag673.xml"/><Relationship Id="rId23" Type="http://schemas.openxmlformats.org/officeDocument/2006/relationships/tags" Target="../tags/tag672.xml"/><Relationship Id="rId22" Type="http://schemas.openxmlformats.org/officeDocument/2006/relationships/tags" Target="../tags/tag671.xml"/><Relationship Id="rId21" Type="http://schemas.openxmlformats.org/officeDocument/2006/relationships/tags" Target="../tags/tag670.xml"/><Relationship Id="rId20" Type="http://schemas.openxmlformats.org/officeDocument/2006/relationships/tags" Target="../tags/tag669.xml"/><Relationship Id="rId2" Type="http://schemas.openxmlformats.org/officeDocument/2006/relationships/tags" Target="../tags/tag651.xml"/><Relationship Id="rId19" Type="http://schemas.openxmlformats.org/officeDocument/2006/relationships/tags" Target="../tags/tag668.xml"/><Relationship Id="rId18" Type="http://schemas.openxmlformats.org/officeDocument/2006/relationships/tags" Target="../tags/tag667.xml"/><Relationship Id="rId17" Type="http://schemas.openxmlformats.org/officeDocument/2006/relationships/tags" Target="../tags/tag666.xml"/><Relationship Id="rId16" Type="http://schemas.openxmlformats.org/officeDocument/2006/relationships/tags" Target="../tags/tag665.xml"/><Relationship Id="rId15" Type="http://schemas.openxmlformats.org/officeDocument/2006/relationships/tags" Target="../tags/tag664.xml"/><Relationship Id="rId14" Type="http://schemas.openxmlformats.org/officeDocument/2006/relationships/tags" Target="../tags/tag663.xml"/><Relationship Id="rId13" Type="http://schemas.openxmlformats.org/officeDocument/2006/relationships/tags" Target="../tags/tag662.xml"/><Relationship Id="rId12" Type="http://schemas.openxmlformats.org/officeDocument/2006/relationships/tags" Target="../tags/tag661.xml"/><Relationship Id="rId11" Type="http://schemas.openxmlformats.org/officeDocument/2006/relationships/tags" Target="../tags/tag660.xml"/><Relationship Id="rId10" Type="http://schemas.openxmlformats.org/officeDocument/2006/relationships/tags" Target="../tags/tag659.xml"/><Relationship Id="rId1" Type="http://schemas.openxmlformats.org/officeDocument/2006/relationships/tags" Target="../tags/tag650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684.xml"/><Relationship Id="rId2" Type="http://schemas.openxmlformats.org/officeDocument/2006/relationships/tags" Target="../tags/tag683.xml"/><Relationship Id="rId1" Type="http://schemas.openxmlformats.org/officeDocument/2006/relationships/tags" Target="../tags/tag68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691.xml"/><Relationship Id="rId8" Type="http://schemas.openxmlformats.org/officeDocument/2006/relationships/image" Target="../media/image174.svg"/><Relationship Id="rId7" Type="http://schemas.openxmlformats.org/officeDocument/2006/relationships/image" Target="../media/image173.png"/><Relationship Id="rId6" Type="http://schemas.openxmlformats.org/officeDocument/2006/relationships/tags" Target="../tags/tag690.xml"/><Relationship Id="rId5" Type="http://schemas.openxmlformats.org/officeDocument/2006/relationships/tags" Target="../tags/tag689.xml"/><Relationship Id="rId4" Type="http://schemas.openxmlformats.org/officeDocument/2006/relationships/tags" Target="../tags/tag688.xml"/><Relationship Id="rId3" Type="http://schemas.openxmlformats.org/officeDocument/2006/relationships/tags" Target="../tags/tag687.xml"/><Relationship Id="rId28" Type="http://schemas.openxmlformats.org/officeDocument/2006/relationships/slideLayout" Target="../slideLayouts/slideLayout6.xml"/><Relationship Id="rId27" Type="http://schemas.openxmlformats.org/officeDocument/2006/relationships/tags" Target="../tags/tag707.xml"/><Relationship Id="rId26" Type="http://schemas.openxmlformats.org/officeDocument/2006/relationships/tags" Target="../tags/tag706.xml"/><Relationship Id="rId25" Type="http://schemas.openxmlformats.org/officeDocument/2006/relationships/tags" Target="../tags/tag705.xml"/><Relationship Id="rId24" Type="http://schemas.openxmlformats.org/officeDocument/2006/relationships/tags" Target="../tags/tag704.xml"/><Relationship Id="rId23" Type="http://schemas.openxmlformats.org/officeDocument/2006/relationships/tags" Target="../tags/tag703.xml"/><Relationship Id="rId22" Type="http://schemas.openxmlformats.org/officeDocument/2006/relationships/tags" Target="../tags/tag702.xml"/><Relationship Id="rId21" Type="http://schemas.openxmlformats.org/officeDocument/2006/relationships/tags" Target="../tags/tag701.xml"/><Relationship Id="rId20" Type="http://schemas.openxmlformats.org/officeDocument/2006/relationships/tags" Target="../tags/tag700.xml"/><Relationship Id="rId2" Type="http://schemas.openxmlformats.org/officeDocument/2006/relationships/tags" Target="../tags/tag686.xml"/><Relationship Id="rId19" Type="http://schemas.openxmlformats.org/officeDocument/2006/relationships/tags" Target="../tags/tag699.xml"/><Relationship Id="rId18" Type="http://schemas.openxmlformats.org/officeDocument/2006/relationships/tags" Target="../tags/tag698.xml"/><Relationship Id="rId17" Type="http://schemas.openxmlformats.org/officeDocument/2006/relationships/tags" Target="../tags/tag697.xml"/><Relationship Id="rId16" Type="http://schemas.openxmlformats.org/officeDocument/2006/relationships/image" Target="../media/image176.svg"/><Relationship Id="rId15" Type="http://schemas.openxmlformats.org/officeDocument/2006/relationships/image" Target="../media/image175.png"/><Relationship Id="rId14" Type="http://schemas.openxmlformats.org/officeDocument/2006/relationships/tags" Target="../tags/tag696.xml"/><Relationship Id="rId13" Type="http://schemas.openxmlformats.org/officeDocument/2006/relationships/tags" Target="../tags/tag695.xml"/><Relationship Id="rId12" Type="http://schemas.openxmlformats.org/officeDocument/2006/relationships/tags" Target="../tags/tag694.xml"/><Relationship Id="rId11" Type="http://schemas.openxmlformats.org/officeDocument/2006/relationships/tags" Target="../tags/tag693.xml"/><Relationship Id="rId10" Type="http://schemas.openxmlformats.org/officeDocument/2006/relationships/tags" Target="../tags/tag692.xml"/><Relationship Id="rId1" Type="http://schemas.openxmlformats.org/officeDocument/2006/relationships/tags" Target="../tags/tag68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14.xml"/><Relationship Id="rId81" Type="http://schemas.openxmlformats.org/officeDocument/2006/relationships/slideLayout" Target="../slideLayouts/slideLayout6.xml"/><Relationship Id="rId80" Type="http://schemas.openxmlformats.org/officeDocument/2006/relationships/tags" Target="../tags/tag773.xml"/><Relationship Id="rId8" Type="http://schemas.openxmlformats.org/officeDocument/2006/relationships/tags" Target="../tags/tag713.xml"/><Relationship Id="rId79" Type="http://schemas.openxmlformats.org/officeDocument/2006/relationships/tags" Target="../tags/tag772.xml"/><Relationship Id="rId78" Type="http://schemas.openxmlformats.org/officeDocument/2006/relationships/image" Target="../media/image186.svg"/><Relationship Id="rId77" Type="http://schemas.openxmlformats.org/officeDocument/2006/relationships/image" Target="../media/image185.png"/><Relationship Id="rId76" Type="http://schemas.openxmlformats.org/officeDocument/2006/relationships/tags" Target="../tags/tag771.xml"/><Relationship Id="rId75" Type="http://schemas.openxmlformats.org/officeDocument/2006/relationships/tags" Target="../tags/tag770.xml"/><Relationship Id="rId74" Type="http://schemas.openxmlformats.org/officeDocument/2006/relationships/tags" Target="../tags/tag769.xml"/><Relationship Id="rId73" Type="http://schemas.openxmlformats.org/officeDocument/2006/relationships/tags" Target="../tags/tag768.xml"/><Relationship Id="rId72" Type="http://schemas.openxmlformats.org/officeDocument/2006/relationships/tags" Target="../tags/tag767.xml"/><Relationship Id="rId71" Type="http://schemas.openxmlformats.org/officeDocument/2006/relationships/image" Target="../media/image184.svg"/><Relationship Id="rId70" Type="http://schemas.openxmlformats.org/officeDocument/2006/relationships/image" Target="../media/image183.png"/><Relationship Id="rId7" Type="http://schemas.openxmlformats.org/officeDocument/2006/relationships/tags" Target="../tags/tag712.xml"/><Relationship Id="rId69" Type="http://schemas.openxmlformats.org/officeDocument/2006/relationships/tags" Target="../tags/tag766.xml"/><Relationship Id="rId68" Type="http://schemas.openxmlformats.org/officeDocument/2006/relationships/tags" Target="../tags/tag765.xml"/><Relationship Id="rId67" Type="http://schemas.openxmlformats.org/officeDocument/2006/relationships/tags" Target="../tags/tag764.xml"/><Relationship Id="rId66" Type="http://schemas.openxmlformats.org/officeDocument/2006/relationships/tags" Target="../tags/tag763.xml"/><Relationship Id="rId65" Type="http://schemas.openxmlformats.org/officeDocument/2006/relationships/tags" Target="../tags/tag762.xml"/><Relationship Id="rId64" Type="http://schemas.openxmlformats.org/officeDocument/2006/relationships/image" Target="../media/image103.svg"/><Relationship Id="rId63" Type="http://schemas.openxmlformats.org/officeDocument/2006/relationships/image" Target="../media/image102.png"/><Relationship Id="rId62" Type="http://schemas.openxmlformats.org/officeDocument/2006/relationships/tags" Target="../tags/tag761.xml"/><Relationship Id="rId61" Type="http://schemas.openxmlformats.org/officeDocument/2006/relationships/tags" Target="../tags/tag760.xml"/><Relationship Id="rId60" Type="http://schemas.openxmlformats.org/officeDocument/2006/relationships/tags" Target="../tags/tag759.xml"/><Relationship Id="rId6" Type="http://schemas.openxmlformats.org/officeDocument/2006/relationships/image" Target="../media/image134.svg"/><Relationship Id="rId59" Type="http://schemas.openxmlformats.org/officeDocument/2006/relationships/tags" Target="../tags/tag758.xml"/><Relationship Id="rId58" Type="http://schemas.openxmlformats.org/officeDocument/2006/relationships/tags" Target="../tags/tag757.xml"/><Relationship Id="rId57" Type="http://schemas.openxmlformats.org/officeDocument/2006/relationships/tags" Target="../tags/tag756.xml"/><Relationship Id="rId56" Type="http://schemas.openxmlformats.org/officeDocument/2006/relationships/tags" Target="../tags/tag755.xml"/><Relationship Id="rId55" Type="http://schemas.openxmlformats.org/officeDocument/2006/relationships/tags" Target="../tags/tag754.xml"/><Relationship Id="rId54" Type="http://schemas.openxmlformats.org/officeDocument/2006/relationships/tags" Target="../tags/tag753.xml"/><Relationship Id="rId53" Type="http://schemas.openxmlformats.org/officeDocument/2006/relationships/tags" Target="../tags/tag752.xml"/><Relationship Id="rId52" Type="http://schemas.openxmlformats.org/officeDocument/2006/relationships/image" Target="../media/image182.svg"/><Relationship Id="rId51" Type="http://schemas.openxmlformats.org/officeDocument/2006/relationships/image" Target="../media/image181.png"/><Relationship Id="rId50" Type="http://schemas.openxmlformats.org/officeDocument/2006/relationships/tags" Target="../tags/tag751.xml"/><Relationship Id="rId5" Type="http://schemas.openxmlformats.org/officeDocument/2006/relationships/image" Target="../media/image133.png"/><Relationship Id="rId49" Type="http://schemas.openxmlformats.org/officeDocument/2006/relationships/tags" Target="../tags/tag750.xml"/><Relationship Id="rId48" Type="http://schemas.openxmlformats.org/officeDocument/2006/relationships/tags" Target="../tags/tag749.xml"/><Relationship Id="rId47" Type="http://schemas.openxmlformats.org/officeDocument/2006/relationships/tags" Target="../tags/tag748.xml"/><Relationship Id="rId46" Type="http://schemas.openxmlformats.org/officeDocument/2006/relationships/tags" Target="../tags/tag747.xml"/><Relationship Id="rId45" Type="http://schemas.openxmlformats.org/officeDocument/2006/relationships/tags" Target="../tags/tag746.xml"/><Relationship Id="rId44" Type="http://schemas.openxmlformats.org/officeDocument/2006/relationships/tags" Target="../tags/tag745.xml"/><Relationship Id="rId43" Type="http://schemas.openxmlformats.org/officeDocument/2006/relationships/tags" Target="../tags/tag744.xml"/><Relationship Id="rId42" Type="http://schemas.openxmlformats.org/officeDocument/2006/relationships/tags" Target="../tags/tag743.xml"/><Relationship Id="rId41" Type="http://schemas.openxmlformats.org/officeDocument/2006/relationships/tags" Target="../tags/tag742.xml"/><Relationship Id="rId40" Type="http://schemas.openxmlformats.org/officeDocument/2006/relationships/tags" Target="../tags/tag741.xml"/><Relationship Id="rId4" Type="http://schemas.openxmlformats.org/officeDocument/2006/relationships/tags" Target="../tags/tag711.xml"/><Relationship Id="rId39" Type="http://schemas.openxmlformats.org/officeDocument/2006/relationships/tags" Target="../tags/tag740.xml"/><Relationship Id="rId38" Type="http://schemas.openxmlformats.org/officeDocument/2006/relationships/tags" Target="../tags/tag739.xml"/><Relationship Id="rId37" Type="http://schemas.openxmlformats.org/officeDocument/2006/relationships/image" Target="../media/image180.svg"/><Relationship Id="rId36" Type="http://schemas.openxmlformats.org/officeDocument/2006/relationships/image" Target="../media/image179.png"/><Relationship Id="rId35" Type="http://schemas.openxmlformats.org/officeDocument/2006/relationships/tags" Target="../tags/tag738.xml"/><Relationship Id="rId34" Type="http://schemas.openxmlformats.org/officeDocument/2006/relationships/tags" Target="../tags/tag737.xml"/><Relationship Id="rId33" Type="http://schemas.openxmlformats.org/officeDocument/2006/relationships/tags" Target="../tags/tag736.xml"/><Relationship Id="rId32" Type="http://schemas.openxmlformats.org/officeDocument/2006/relationships/tags" Target="../tags/tag735.xml"/><Relationship Id="rId31" Type="http://schemas.openxmlformats.org/officeDocument/2006/relationships/tags" Target="../tags/tag734.xml"/><Relationship Id="rId30" Type="http://schemas.openxmlformats.org/officeDocument/2006/relationships/tags" Target="../tags/tag733.xml"/><Relationship Id="rId3" Type="http://schemas.openxmlformats.org/officeDocument/2006/relationships/tags" Target="../tags/tag710.xml"/><Relationship Id="rId29" Type="http://schemas.openxmlformats.org/officeDocument/2006/relationships/tags" Target="../tags/tag732.xml"/><Relationship Id="rId28" Type="http://schemas.openxmlformats.org/officeDocument/2006/relationships/tags" Target="../tags/tag731.xml"/><Relationship Id="rId27" Type="http://schemas.openxmlformats.org/officeDocument/2006/relationships/tags" Target="../tags/tag730.xml"/><Relationship Id="rId26" Type="http://schemas.openxmlformats.org/officeDocument/2006/relationships/tags" Target="../tags/tag729.xml"/><Relationship Id="rId25" Type="http://schemas.openxmlformats.org/officeDocument/2006/relationships/tags" Target="../tags/tag728.xml"/><Relationship Id="rId24" Type="http://schemas.openxmlformats.org/officeDocument/2006/relationships/tags" Target="../tags/tag727.xml"/><Relationship Id="rId23" Type="http://schemas.openxmlformats.org/officeDocument/2006/relationships/tags" Target="../tags/tag726.xml"/><Relationship Id="rId22" Type="http://schemas.openxmlformats.org/officeDocument/2006/relationships/tags" Target="../tags/tag725.xml"/><Relationship Id="rId21" Type="http://schemas.openxmlformats.org/officeDocument/2006/relationships/tags" Target="../tags/tag724.xml"/><Relationship Id="rId20" Type="http://schemas.openxmlformats.org/officeDocument/2006/relationships/tags" Target="../tags/tag723.xml"/><Relationship Id="rId2" Type="http://schemas.openxmlformats.org/officeDocument/2006/relationships/tags" Target="../tags/tag709.xml"/><Relationship Id="rId19" Type="http://schemas.openxmlformats.org/officeDocument/2006/relationships/tags" Target="../tags/tag722.xml"/><Relationship Id="rId18" Type="http://schemas.openxmlformats.org/officeDocument/2006/relationships/tags" Target="../tags/tag721.xml"/><Relationship Id="rId17" Type="http://schemas.openxmlformats.org/officeDocument/2006/relationships/tags" Target="../tags/tag720.xml"/><Relationship Id="rId16" Type="http://schemas.openxmlformats.org/officeDocument/2006/relationships/tags" Target="../tags/tag719.xml"/><Relationship Id="rId15" Type="http://schemas.openxmlformats.org/officeDocument/2006/relationships/tags" Target="../tags/tag718.xml"/><Relationship Id="rId14" Type="http://schemas.openxmlformats.org/officeDocument/2006/relationships/tags" Target="../tags/tag717.xml"/><Relationship Id="rId13" Type="http://schemas.openxmlformats.org/officeDocument/2006/relationships/image" Target="../media/image178.svg"/><Relationship Id="rId12" Type="http://schemas.openxmlformats.org/officeDocument/2006/relationships/image" Target="../media/image177.png"/><Relationship Id="rId11" Type="http://schemas.openxmlformats.org/officeDocument/2006/relationships/tags" Target="../tags/tag716.xml"/><Relationship Id="rId10" Type="http://schemas.openxmlformats.org/officeDocument/2006/relationships/tags" Target="../tags/tag715.xml"/><Relationship Id="rId1" Type="http://schemas.openxmlformats.org/officeDocument/2006/relationships/tags" Target="../tags/tag70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780.xml"/><Relationship Id="rId8" Type="http://schemas.openxmlformats.org/officeDocument/2006/relationships/tags" Target="../tags/tag779.xml"/><Relationship Id="rId7" Type="http://schemas.openxmlformats.org/officeDocument/2006/relationships/tags" Target="../tags/tag778.xml"/><Relationship Id="rId6" Type="http://schemas.openxmlformats.org/officeDocument/2006/relationships/image" Target="../media/image134.svg"/><Relationship Id="rId5" Type="http://schemas.openxmlformats.org/officeDocument/2006/relationships/image" Target="../media/image133.png"/><Relationship Id="rId47" Type="http://schemas.openxmlformats.org/officeDocument/2006/relationships/slideLayout" Target="../slideLayouts/slideLayout6.xml"/><Relationship Id="rId46" Type="http://schemas.openxmlformats.org/officeDocument/2006/relationships/tags" Target="../tags/tag811.xml"/><Relationship Id="rId45" Type="http://schemas.openxmlformats.org/officeDocument/2006/relationships/tags" Target="../tags/tag810.xml"/><Relationship Id="rId44" Type="http://schemas.openxmlformats.org/officeDocument/2006/relationships/tags" Target="../tags/tag809.xml"/><Relationship Id="rId43" Type="http://schemas.openxmlformats.org/officeDocument/2006/relationships/tags" Target="../tags/tag808.xml"/><Relationship Id="rId42" Type="http://schemas.openxmlformats.org/officeDocument/2006/relationships/tags" Target="../tags/tag807.xml"/><Relationship Id="rId41" Type="http://schemas.openxmlformats.org/officeDocument/2006/relationships/tags" Target="../tags/tag806.xml"/><Relationship Id="rId40" Type="http://schemas.openxmlformats.org/officeDocument/2006/relationships/tags" Target="../tags/tag805.xml"/><Relationship Id="rId4" Type="http://schemas.openxmlformats.org/officeDocument/2006/relationships/tags" Target="../tags/tag777.xml"/><Relationship Id="rId39" Type="http://schemas.openxmlformats.org/officeDocument/2006/relationships/image" Target="../media/image190.svg"/><Relationship Id="rId38" Type="http://schemas.openxmlformats.org/officeDocument/2006/relationships/image" Target="../media/image189.png"/><Relationship Id="rId37" Type="http://schemas.openxmlformats.org/officeDocument/2006/relationships/tags" Target="../tags/tag804.xml"/><Relationship Id="rId36" Type="http://schemas.openxmlformats.org/officeDocument/2006/relationships/tags" Target="../tags/tag803.xml"/><Relationship Id="rId35" Type="http://schemas.openxmlformats.org/officeDocument/2006/relationships/tags" Target="../tags/tag802.xml"/><Relationship Id="rId34" Type="http://schemas.openxmlformats.org/officeDocument/2006/relationships/tags" Target="../tags/tag801.xml"/><Relationship Id="rId33" Type="http://schemas.openxmlformats.org/officeDocument/2006/relationships/image" Target="../media/image178.svg"/><Relationship Id="rId32" Type="http://schemas.openxmlformats.org/officeDocument/2006/relationships/image" Target="../media/image177.png"/><Relationship Id="rId31" Type="http://schemas.openxmlformats.org/officeDocument/2006/relationships/tags" Target="../tags/tag800.xml"/><Relationship Id="rId30" Type="http://schemas.openxmlformats.org/officeDocument/2006/relationships/tags" Target="../tags/tag799.xml"/><Relationship Id="rId3" Type="http://schemas.openxmlformats.org/officeDocument/2006/relationships/tags" Target="../tags/tag776.xml"/><Relationship Id="rId29" Type="http://schemas.openxmlformats.org/officeDocument/2006/relationships/tags" Target="../tags/tag798.xml"/><Relationship Id="rId28" Type="http://schemas.openxmlformats.org/officeDocument/2006/relationships/tags" Target="../tags/tag797.xml"/><Relationship Id="rId27" Type="http://schemas.openxmlformats.org/officeDocument/2006/relationships/tags" Target="../tags/tag796.xml"/><Relationship Id="rId26" Type="http://schemas.openxmlformats.org/officeDocument/2006/relationships/tags" Target="../tags/tag795.xml"/><Relationship Id="rId25" Type="http://schemas.openxmlformats.org/officeDocument/2006/relationships/tags" Target="../tags/tag794.xml"/><Relationship Id="rId24" Type="http://schemas.openxmlformats.org/officeDocument/2006/relationships/tags" Target="../tags/tag793.xml"/><Relationship Id="rId23" Type="http://schemas.openxmlformats.org/officeDocument/2006/relationships/tags" Target="../tags/tag792.xml"/><Relationship Id="rId22" Type="http://schemas.openxmlformats.org/officeDocument/2006/relationships/tags" Target="../tags/tag791.xml"/><Relationship Id="rId21" Type="http://schemas.openxmlformats.org/officeDocument/2006/relationships/tags" Target="../tags/tag790.xml"/><Relationship Id="rId20" Type="http://schemas.openxmlformats.org/officeDocument/2006/relationships/tags" Target="../tags/tag789.xml"/><Relationship Id="rId2" Type="http://schemas.openxmlformats.org/officeDocument/2006/relationships/tags" Target="../tags/tag775.xml"/><Relationship Id="rId19" Type="http://schemas.openxmlformats.org/officeDocument/2006/relationships/tags" Target="../tags/tag788.xml"/><Relationship Id="rId18" Type="http://schemas.openxmlformats.org/officeDocument/2006/relationships/tags" Target="../tags/tag787.xml"/><Relationship Id="rId17" Type="http://schemas.openxmlformats.org/officeDocument/2006/relationships/image" Target="../media/image188.svg"/><Relationship Id="rId16" Type="http://schemas.openxmlformats.org/officeDocument/2006/relationships/image" Target="../media/image187.png"/><Relationship Id="rId15" Type="http://schemas.openxmlformats.org/officeDocument/2006/relationships/tags" Target="../tags/tag786.xml"/><Relationship Id="rId14" Type="http://schemas.openxmlformats.org/officeDocument/2006/relationships/tags" Target="../tags/tag785.xml"/><Relationship Id="rId13" Type="http://schemas.openxmlformats.org/officeDocument/2006/relationships/tags" Target="../tags/tag784.xml"/><Relationship Id="rId12" Type="http://schemas.openxmlformats.org/officeDocument/2006/relationships/tags" Target="../tags/tag783.xml"/><Relationship Id="rId11" Type="http://schemas.openxmlformats.org/officeDocument/2006/relationships/tags" Target="../tags/tag782.xml"/><Relationship Id="rId10" Type="http://schemas.openxmlformats.org/officeDocument/2006/relationships/tags" Target="../tags/tag781.xml"/><Relationship Id="rId1" Type="http://schemas.openxmlformats.org/officeDocument/2006/relationships/tags" Target="../tags/tag774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2.png"/><Relationship Id="rId88" Type="http://schemas.openxmlformats.org/officeDocument/2006/relationships/slideLayout" Target="../slideLayouts/slideLayout6.xml"/><Relationship Id="rId87" Type="http://schemas.openxmlformats.org/officeDocument/2006/relationships/tags" Target="../tags/tag872.xml"/><Relationship Id="rId86" Type="http://schemas.openxmlformats.org/officeDocument/2006/relationships/tags" Target="../tags/tag871.xml"/><Relationship Id="rId85" Type="http://schemas.openxmlformats.org/officeDocument/2006/relationships/image" Target="../media/image213.svg"/><Relationship Id="rId84" Type="http://schemas.openxmlformats.org/officeDocument/2006/relationships/image" Target="../media/image212.png"/><Relationship Id="rId83" Type="http://schemas.openxmlformats.org/officeDocument/2006/relationships/tags" Target="../tags/tag870.xml"/><Relationship Id="rId82" Type="http://schemas.openxmlformats.org/officeDocument/2006/relationships/tags" Target="../tags/tag869.xml"/><Relationship Id="rId81" Type="http://schemas.openxmlformats.org/officeDocument/2006/relationships/tags" Target="../tags/tag868.xml"/><Relationship Id="rId80" Type="http://schemas.openxmlformats.org/officeDocument/2006/relationships/tags" Target="../tags/tag867.xml"/><Relationship Id="rId8" Type="http://schemas.openxmlformats.org/officeDocument/2006/relationships/tags" Target="../tags/tag817.xml"/><Relationship Id="rId79" Type="http://schemas.openxmlformats.org/officeDocument/2006/relationships/tags" Target="../tags/tag866.xml"/><Relationship Id="rId78" Type="http://schemas.openxmlformats.org/officeDocument/2006/relationships/image" Target="../media/image211.svg"/><Relationship Id="rId77" Type="http://schemas.openxmlformats.org/officeDocument/2006/relationships/image" Target="../media/image210.png"/><Relationship Id="rId76" Type="http://schemas.openxmlformats.org/officeDocument/2006/relationships/tags" Target="../tags/tag865.xml"/><Relationship Id="rId75" Type="http://schemas.openxmlformats.org/officeDocument/2006/relationships/tags" Target="../tags/tag864.xml"/><Relationship Id="rId74" Type="http://schemas.openxmlformats.org/officeDocument/2006/relationships/tags" Target="../tags/tag863.xml"/><Relationship Id="rId73" Type="http://schemas.openxmlformats.org/officeDocument/2006/relationships/tags" Target="../tags/tag862.xml"/><Relationship Id="rId72" Type="http://schemas.openxmlformats.org/officeDocument/2006/relationships/tags" Target="../tags/tag861.xml"/><Relationship Id="rId71" Type="http://schemas.openxmlformats.org/officeDocument/2006/relationships/image" Target="../media/image148.svg"/><Relationship Id="rId70" Type="http://schemas.openxmlformats.org/officeDocument/2006/relationships/image" Target="../media/image147.png"/><Relationship Id="rId7" Type="http://schemas.openxmlformats.org/officeDocument/2006/relationships/tags" Target="../tags/tag816.xml"/><Relationship Id="rId69" Type="http://schemas.openxmlformats.org/officeDocument/2006/relationships/tags" Target="../tags/tag860.xml"/><Relationship Id="rId68" Type="http://schemas.openxmlformats.org/officeDocument/2006/relationships/tags" Target="../tags/tag859.xml"/><Relationship Id="rId67" Type="http://schemas.openxmlformats.org/officeDocument/2006/relationships/tags" Target="../tags/tag858.xml"/><Relationship Id="rId66" Type="http://schemas.openxmlformats.org/officeDocument/2006/relationships/image" Target="../media/image209.svg"/><Relationship Id="rId65" Type="http://schemas.openxmlformats.org/officeDocument/2006/relationships/image" Target="../media/image208.png"/><Relationship Id="rId64" Type="http://schemas.openxmlformats.org/officeDocument/2006/relationships/tags" Target="../tags/tag857.xml"/><Relationship Id="rId63" Type="http://schemas.openxmlformats.org/officeDocument/2006/relationships/tags" Target="../tags/tag856.xml"/><Relationship Id="rId62" Type="http://schemas.openxmlformats.org/officeDocument/2006/relationships/tags" Target="../tags/tag855.xml"/><Relationship Id="rId61" Type="http://schemas.openxmlformats.org/officeDocument/2006/relationships/image" Target="../media/image207.svg"/><Relationship Id="rId60" Type="http://schemas.openxmlformats.org/officeDocument/2006/relationships/image" Target="../media/image206.png"/><Relationship Id="rId6" Type="http://schemas.openxmlformats.org/officeDocument/2006/relationships/tags" Target="../tags/tag815.xml"/><Relationship Id="rId59" Type="http://schemas.openxmlformats.org/officeDocument/2006/relationships/tags" Target="../tags/tag854.xml"/><Relationship Id="rId58" Type="http://schemas.openxmlformats.org/officeDocument/2006/relationships/tags" Target="../tags/tag853.xml"/><Relationship Id="rId57" Type="http://schemas.openxmlformats.org/officeDocument/2006/relationships/tags" Target="../tags/tag852.xml"/><Relationship Id="rId56" Type="http://schemas.openxmlformats.org/officeDocument/2006/relationships/tags" Target="../tags/tag851.xml"/><Relationship Id="rId55" Type="http://schemas.openxmlformats.org/officeDocument/2006/relationships/tags" Target="../tags/tag850.xml"/><Relationship Id="rId54" Type="http://schemas.openxmlformats.org/officeDocument/2006/relationships/tags" Target="../tags/tag849.xml"/><Relationship Id="rId53" Type="http://schemas.openxmlformats.org/officeDocument/2006/relationships/image" Target="../media/image205.svg"/><Relationship Id="rId52" Type="http://schemas.openxmlformats.org/officeDocument/2006/relationships/image" Target="../media/image204.png"/><Relationship Id="rId51" Type="http://schemas.openxmlformats.org/officeDocument/2006/relationships/tags" Target="../tags/tag848.xml"/><Relationship Id="rId50" Type="http://schemas.openxmlformats.org/officeDocument/2006/relationships/tags" Target="../tags/tag847.xml"/><Relationship Id="rId5" Type="http://schemas.openxmlformats.org/officeDocument/2006/relationships/image" Target="../media/image8.svg"/><Relationship Id="rId49" Type="http://schemas.openxmlformats.org/officeDocument/2006/relationships/tags" Target="../tags/tag846.xml"/><Relationship Id="rId48" Type="http://schemas.openxmlformats.org/officeDocument/2006/relationships/tags" Target="../tags/tag845.xml"/><Relationship Id="rId47" Type="http://schemas.openxmlformats.org/officeDocument/2006/relationships/tags" Target="../tags/tag844.xml"/><Relationship Id="rId46" Type="http://schemas.openxmlformats.org/officeDocument/2006/relationships/tags" Target="../tags/tag843.xml"/><Relationship Id="rId45" Type="http://schemas.openxmlformats.org/officeDocument/2006/relationships/image" Target="../media/image203.svg"/><Relationship Id="rId44" Type="http://schemas.openxmlformats.org/officeDocument/2006/relationships/image" Target="../media/image202.png"/><Relationship Id="rId43" Type="http://schemas.openxmlformats.org/officeDocument/2006/relationships/tags" Target="../tags/tag842.xml"/><Relationship Id="rId42" Type="http://schemas.openxmlformats.org/officeDocument/2006/relationships/tags" Target="../tags/tag841.xml"/><Relationship Id="rId41" Type="http://schemas.openxmlformats.org/officeDocument/2006/relationships/tags" Target="../tags/tag840.xml"/><Relationship Id="rId40" Type="http://schemas.openxmlformats.org/officeDocument/2006/relationships/image" Target="../media/image201.svg"/><Relationship Id="rId4" Type="http://schemas.openxmlformats.org/officeDocument/2006/relationships/image" Target="../media/image191.png"/><Relationship Id="rId39" Type="http://schemas.openxmlformats.org/officeDocument/2006/relationships/image" Target="../media/image200.png"/><Relationship Id="rId38" Type="http://schemas.openxmlformats.org/officeDocument/2006/relationships/tags" Target="../tags/tag839.xml"/><Relationship Id="rId37" Type="http://schemas.openxmlformats.org/officeDocument/2006/relationships/tags" Target="../tags/tag838.xml"/><Relationship Id="rId36" Type="http://schemas.openxmlformats.org/officeDocument/2006/relationships/tags" Target="../tags/tag837.xml"/><Relationship Id="rId35" Type="http://schemas.openxmlformats.org/officeDocument/2006/relationships/image" Target="../media/image199.svg"/><Relationship Id="rId34" Type="http://schemas.openxmlformats.org/officeDocument/2006/relationships/image" Target="../media/image198.png"/><Relationship Id="rId33" Type="http://schemas.openxmlformats.org/officeDocument/2006/relationships/tags" Target="../tags/tag836.xml"/><Relationship Id="rId32" Type="http://schemas.openxmlformats.org/officeDocument/2006/relationships/tags" Target="../tags/tag835.xml"/><Relationship Id="rId31" Type="http://schemas.openxmlformats.org/officeDocument/2006/relationships/tags" Target="../tags/tag834.xml"/><Relationship Id="rId30" Type="http://schemas.openxmlformats.org/officeDocument/2006/relationships/tags" Target="../tags/tag833.xml"/><Relationship Id="rId3" Type="http://schemas.openxmlformats.org/officeDocument/2006/relationships/tags" Target="../tags/tag814.xml"/><Relationship Id="rId29" Type="http://schemas.openxmlformats.org/officeDocument/2006/relationships/tags" Target="../tags/tag832.xml"/><Relationship Id="rId28" Type="http://schemas.openxmlformats.org/officeDocument/2006/relationships/tags" Target="../tags/tag831.xml"/><Relationship Id="rId27" Type="http://schemas.openxmlformats.org/officeDocument/2006/relationships/tags" Target="../tags/tag830.xml"/><Relationship Id="rId26" Type="http://schemas.openxmlformats.org/officeDocument/2006/relationships/tags" Target="../tags/tag829.xml"/><Relationship Id="rId25" Type="http://schemas.openxmlformats.org/officeDocument/2006/relationships/tags" Target="../tags/tag828.xml"/><Relationship Id="rId24" Type="http://schemas.openxmlformats.org/officeDocument/2006/relationships/tags" Target="../tags/tag827.xml"/><Relationship Id="rId23" Type="http://schemas.openxmlformats.org/officeDocument/2006/relationships/image" Target="../media/image197.svg"/><Relationship Id="rId22" Type="http://schemas.openxmlformats.org/officeDocument/2006/relationships/image" Target="../media/image196.png"/><Relationship Id="rId21" Type="http://schemas.openxmlformats.org/officeDocument/2006/relationships/tags" Target="../tags/tag826.xml"/><Relationship Id="rId20" Type="http://schemas.openxmlformats.org/officeDocument/2006/relationships/tags" Target="../tags/tag825.xml"/><Relationship Id="rId2" Type="http://schemas.openxmlformats.org/officeDocument/2006/relationships/tags" Target="../tags/tag813.xml"/><Relationship Id="rId19" Type="http://schemas.openxmlformats.org/officeDocument/2006/relationships/tags" Target="../tags/tag824.xml"/><Relationship Id="rId18" Type="http://schemas.openxmlformats.org/officeDocument/2006/relationships/tags" Target="../tags/tag823.xml"/><Relationship Id="rId17" Type="http://schemas.openxmlformats.org/officeDocument/2006/relationships/tags" Target="../tags/tag822.xml"/><Relationship Id="rId16" Type="http://schemas.openxmlformats.org/officeDocument/2006/relationships/image" Target="../media/image195.svg"/><Relationship Id="rId15" Type="http://schemas.openxmlformats.org/officeDocument/2006/relationships/image" Target="../media/image194.png"/><Relationship Id="rId14" Type="http://schemas.openxmlformats.org/officeDocument/2006/relationships/tags" Target="../tags/tag821.xml"/><Relationship Id="rId13" Type="http://schemas.openxmlformats.org/officeDocument/2006/relationships/tags" Target="../tags/tag820.xml"/><Relationship Id="rId12" Type="http://schemas.openxmlformats.org/officeDocument/2006/relationships/tags" Target="../tags/tag819.xml"/><Relationship Id="rId11" Type="http://schemas.openxmlformats.org/officeDocument/2006/relationships/tags" Target="../tags/tag818.xml"/><Relationship Id="rId10" Type="http://schemas.openxmlformats.org/officeDocument/2006/relationships/image" Target="../media/image193.svg"/><Relationship Id="rId1" Type="http://schemas.openxmlformats.org/officeDocument/2006/relationships/tags" Target="../tags/tag812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879.xml"/><Relationship Id="rId8" Type="http://schemas.openxmlformats.org/officeDocument/2006/relationships/tags" Target="../tags/tag878.xml"/><Relationship Id="rId7" Type="http://schemas.openxmlformats.org/officeDocument/2006/relationships/tags" Target="../tags/tag877.xml"/><Relationship Id="rId6" Type="http://schemas.openxmlformats.org/officeDocument/2006/relationships/image" Target="../media/image215.svg"/><Relationship Id="rId5" Type="http://schemas.openxmlformats.org/officeDocument/2006/relationships/image" Target="../media/image214.png"/><Relationship Id="rId45" Type="http://schemas.openxmlformats.org/officeDocument/2006/relationships/slideLayout" Target="../slideLayouts/slideLayout6.xml"/><Relationship Id="rId44" Type="http://schemas.openxmlformats.org/officeDocument/2006/relationships/tags" Target="../tags/tag906.xml"/><Relationship Id="rId43" Type="http://schemas.openxmlformats.org/officeDocument/2006/relationships/tags" Target="../tags/tag905.xml"/><Relationship Id="rId42" Type="http://schemas.openxmlformats.org/officeDocument/2006/relationships/image" Target="../media/image168.svg"/><Relationship Id="rId41" Type="http://schemas.openxmlformats.org/officeDocument/2006/relationships/image" Target="../media/image167.png"/><Relationship Id="rId40" Type="http://schemas.openxmlformats.org/officeDocument/2006/relationships/tags" Target="../tags/tag904.xml"/><Relationship Id="rId4" Type="http://schemas.openxmlformats.org/officeDocument/2006/relationships/tags" Target="../tags/tag876.xml"/><Relationship Id="rId39" Type="http://schemas.openxmlformats.org/officeDocument/2006/relationships/tags" Target="../tags/tag903.xml"/><Relationship Id="rId38" Type="http://schemas.openxmlformats.org/officeDocument/2006/relationships/tags" Target="../tags/tag902.xml"/><Relationship Id="rId37" Type="http://schemas.openxmlformats.org/officeDocument/2006/relationships/tags" Target="../tags/tag901.xml"/><Relationship Id="rId36" Type="http://schemas.openxmlformats.org/officeDocument/2006/relationships/tags" Target="../tags/tag900.xml"/><Relationship Id="rId35" Type="http://schemas.openxmlformats.org/officeDocument/2006/relationships/image" Target="../media/image134.svg"/><Relationship Id="rId34" Type="http://schemas.openxmlformats.org/officeDocument/2006/relationships/image" Target="../media/image133.png"/><Relationship Id="rId33" Type="http://schemas.openxmlformats.org/officeDocument/2006/relationships/tags" Target="../tags/tag899.xml"/><Relationship Id="rId32" Type="http://schemas.openxmlformats.org/officeDocument/2006/relationships/tags" Target="../tags/tag898.xml"/><Relationship Id="rId31" Type="http://schemas.openxmlformats.org/officeDocument/2006/relationships/tags" Target="../tags/tag897.xml"/><Relationship Id="rId30" Type="http://schemas.openxmlformats.org/officeDocument/2006/relationships/tags" Target="../tags/tag896.xml"/><Relationship Id="rId3" Type="http://schemas.openxmlformats.org/officeDocument/2006/relationships/tags" Target="../tags/tag875.xml"/><Relationship Id="rId29" Type="http://schemas.openxmlformats.org/officeDocument/2006/relationships/tags" Target="../tags/tag895.xml"/><Relationship Id="rId28" Type="http://schemas.openxmlformats.org/officeDocument/2006/relationships/tags" Target="../tags/tag894.xml"/><Relationship Id="rId27" Type="http://schemas.openxmlformats.org/officeDocument/2006/relationships/tags" Target="../tags/tag893.xml"/><Relationship Id="rId26" Type="http://schemas.openxmlformats.org/officeDocument/2006/relationships/tags" Target="../tags/tag892.xml"/><Relationship Id="rId25" Type="http://schemas.openxmlformats.org/officeDocument/2006/relationships/tags" Target="../tags/tag891.xml"/><Relationship Id="rId24" Type="http://schemas.openxmlformats.org/officeDocument/2006/relationships/tags" Target="../tags/tag890.xml"/><Relationship Id="rId23" Type="http://schemas.openxmlformats.org/officeDocument/2006/relationships/tags" Target="../tags/tag889.xml"/><Relationship Id="rId22" Type="http://schemas.openxmlformats.org/officeDocument/2006/relationships/tags" Target="../tags/tag888.xml"/><Relationship Id="rId21" Type="http://schemas.openxmlformats.org/officeDocument/2006/relationships/tags" Target="../tags/tag887.xml"/><Relationship Id="rId20" Type="http://schemas.openxmlformats.org/officeDocument/2006/relationships/image" Target="../media/image188.svg"/><Relationship Id="rId2" Type="http://schemas.openxmlformats.org/officeDocument/2006/relationships/tags" Target="../tags/tag874.xml"/><Relationship Id="rId19" Type="http://schemas.openxmlformats.org/officeDocument/2006/relationships/image" Target="../media/image187.png"/><Relationship Id="rId18" Type="http://schemas.openxmlformats.org/officeDocument/2006/relationships/tags" Target="../tags/tag886.xml"/><Relationship Id="rId17" Type="http://schemas.openxmlformats.org/officeDocument/2006/relationships/tags" Target="../tags/tag885.xml"/><Relationship Id="rId16" Type="http://schemas.openxmlformats.org/officeDocument/2006/relationships/tags" Target="../tags/tag884.xml"/><Relationship Id="rId15" Type="http://schemas.openxmlformats.org/officeDocument/2006/relationships/tags" Target="../tags/tag883.xml"/><Relationship Id="rId14" Type="http://schemas.openxmlformats.org/officeDocument/2006/relationships/tags" Target="../tags/tag882.xml"/><Relationship Id="rId13" Type="http://schemas.openxmlformats.org/officeDocument/2006/relationships/image" Target="../media/image178.svg"/><Relationship Id="rId12" Type="http://schemas.openxmlformats.org/officeDocument/2006/relationships/image" Target="../media/image177.png"/><Relationship Id="rId11" Type="http://schemas.openxmlformats.org/officeDocument/2006/relationships/tags" Target="../tags/tag881.xml"/><Relationship Id="rId10" Type="http://schemas.openxmlformats.org/officeDocument/2006/relationships/tags" Target="../tags/tag880.xml"/><Relationship Id="rId1" Type="http://schemas.openxmlformats.org/officeDocument/2006/relationships/tags" Target="../tags/tag87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913.xml"/><Relationship Id="rId8" Type="http://schemas.openxmlformats.org/officeDocument/2006/relationships/tags" Target="../tags/tag912.xml"/><Relationship Id="rId7" Type="http://schemas.openxmlformats.org/officeDocument/2006/relationships/tags" Target="../tags/tag911.xml"/><Relationship Id="rId61" Type="http://schemas.openxmlformats.org/officeDocument/2006/relationships/slideLayout" Target="../slideLayouts/slideLayout6.xml"/><Relationship Id="rId60" Type="http://schemas.openxmlformats.org/officeDocument/2006/relationships/tags" Target="../tags/tag946.xml"/><Relationship Id="rId6" Type="http://schemas.openxmlformats.org/officeDocument/2006/relationships/image" Target="../media/image134.svg"/><Relationship Id="rId59" Type="http://schemas.openxmlformats.org/officeDocument/2006/relationships/tags" Target="../tags/tag945.xml"/><Relationship Id="rId58" Type="http://schemas.openxmlformats.org/officeDocument/2006/relationships/image" Target="../media/image231.svg"/><Relationship Id="rId57" Type="http://schemas.openxmlformats.org/officeDocument/2006/relationships/image" Target="../media/image230.png"/><Relationship Id="rId56" Type="http://schemas.openxmlformats.org/officeDocument/2006/relationships/tags" Target="../tags/tag944.xml"/><Relationship Id="rId55" Type="http://schemas.openxmlformats.org/officeDocument/2006/relationships/tags" Target="../tags/tag943.xml"/><Relationship Id="rId54" Type="http://schemas.openxmlformats.org/officeDocument/2006/relationships/tags" Target="../tags/tag942.xml"/><Relationship Id="rId53" Type="http://schemas.openxmlformats.org/officeDocument/2006/relationships/tags" Target="../tags/tag941.xml"/><Relationship Id="rId52" Type="http://schemas.openxmlformats.org/officeDocument/2006/relationships/image" Target="../media/image229.svg"/><Relationship Id="rId51" Type="http://schemas.openxmlformats.org/officeDocument/2006/relationships/image" Target="../media/image228.png"/><Relationship Id="rId50" Type="http://schemas.openxmlformats.org/officeDocument/2006/relationships/tags" Target="../tags/tag940.xml"/><Relationship Id="rId5" Type="http://schemas.openxmlformats.org/officeDocument/2006/relationships/image" Target="../media/image133.png"/><Relationship Id="rId49" Type="http://schemas.openxmlformats.org/officeDocument/2006/relationships/tags" Target="../tags/tag939.xml"/><Relationship Id="rId48" Type="http://schemas.openxmlformats.org/officeDocument/2006/relationships/tags" Target="../tags/tag938.xml"/><Relationship Id="rId47" Type="http://schemas.openxmlformats.org/officeDocument/2006/relationships/tags" Target="../tags/tag937.xml"/><Relationship Id="rId46" Type="http://schemas.openxmlformats.org/officeDocument/2006/relationships/image" Target="../media/image227.svg"/><Relationship Id="rId45" Type="http://schemas.openxmlformats.org/officeDocument/2006/relationships/image" Target="../media/image226.png"/><Relationship Id="rId44" Type="http://schemas.openxmlformats.org/officeDocument/2006/relationships/tags" Target="../tags/tag936.xml"/><Relationship Id="rId43" Type="http://schemas.openxmlformats.org/officeDocument/2006/relationships/tags" Target="../tags/tag935.xml"/><Relationship Id="rId42" Type="http://schemas.openxmlformats.org/officeDocument/2006/relationships/tags" Target="../tags/tag934.xml"/><Relationship Id="rId41" Type="http://schemas.openxmlformats.org/officeDocument/2006/relationships/tags" Target="../tags/tag933.xml"/><Relationship Id="rId40" Type="http://schemas.openxmlformats.org/officeDocument/2006/relationships/tags" Target="../tags/tag932.xml"/><Relationship Id="rId4" Type="http://schemas.openxmlformats.org/officeDocument/2006/relationships/tags" Target="../tags/tag910.xml"/><Relationship Id="rId39" Type="http://schemas.openxmlformats.org/officeDocument/2006/relationships/tags" Target="../tags/tag931.xml"/><Relationship Id="rId38" Type="http://schemas.openxmlformats.org/officeDocument/2006/relationships/tags" Target="../tags/tag930.xml"/><Relationship Id="rId37" Type="http://schemas.openxmlformats.org/officeDocument/2006/relationships/image" Target="../media/image225.svg"/><Relationship Id="rId36" Type="http://schemas.openxmlformats.org/officeDocument/2006/relationships/image" Target="../media/image224.png"/><Relationship Id="rId35" Type="http://schemas.openxmlformats.org/officeDocument/2006/relationships/tags" Target="../tags/tag929.xml"/><Relationship Id="rId34" Type="http://schemas.openxmlformats.org/officeDocument/2006/relationships/tags" Target="../tags/tag928.xml"/><Relationship Id="rId33" Type="http://schemas.openxmlformats.org/officeDocument/2006/relationships/tags" Target="../tags/tag927.xml"/><Relationship Id="rId32" Type="http://schemas.openxmlformats.org/officeDocument/2006/relationships/image" Target="../media/image223.svg"/><Relationship Id="rId31" Type="http://schemas.openxmlformats.org/officeDocument/2006/relationships/image" Target="../media/image222.png"/><Relationship Id="rId30" Type="http://schemas.openxmlformats.org/officeDocument/2006/relationships/tags" Target="../tags/tag926.xml"/><Relationship Id="rId3" Type="http://schemas.openxmlformats.org/officeDocument/2006/relationships/tags" Target="../tags/tag909.xml"/><Relationship Id="rId29" Type="http://schemas.openxmlformats.org/officeDocument/2006/relationships/tags" Target="../tags/tag925.xml"/><Relationship Id="rId28" Type="http://schemas.openxmlformats.org/officeDocument/2006/relationships/tags" Target="../tags/tag924.xml"/><Relationship Id="rId27" Type="http://schemas.openxmlformats.org/officeDocument/2006/relationships/image" Target="../media/image221.svg"/><Relationship Id="rId26" Type="http://schemas.openxmlformats.org/officeDocument/2006/relationships/image" Target="../media/image220.png"/><Relationship Id="rId25" Type="http://schemas.openxmlformats.org/officeDocument/2006/relationships/tags" Target="../tags/tag923.xml"/><Relationship Id="rId24" Type="http://schemas.openxmlformats.org/officeDocument/2006/relationships/tags" Target="../tags/tag922.xml"/><Relationship Id="rId23" Type="http://schemas.openxmlformats.org/officeDocument/2006/relationships/tags" Target="../tags/tag921.xml"/><Relationship Id="rId22" Type="http://schemas.openxmlformats.org/officeDocument/2006/relationships/tags" Target="../tags/tag920.xml"/><Relationship Id="rId21" Type="http://schemas.openxmlformats.org/officeDocument/2006/relationships/image" Target="../media/image97.svg"/><Relationship Id="rId20" Type="http://schemas.openxmlformats.org/officeDocument/2006/relationships/image" Target="../media/image96.png"/><Relationship Id="rId2" Type="http://schemas.openxmlformats.org/officeDocument/2006/relationships/tags" Target="../tags/tag908.xml"/><Relationship Id="rId19" Type="http://schemas.openxmlformats.org/officeDocument/2006/relationships/tags" Target="../tags/tag919.xml"/><Relationship Id="rId18" Type="http://schemas.openxmlformats.org/officeDocument/2006/relationships/tags" Target="../tags/tag918.xml"/><Relationship Id="rId17" Type="http://schemas.openxmlformats.org/officeDocument/2006/relationships/tags" Target="../tags/tag917.xml"/><Relationship Id="rId16" Type="http://schemas.openxmlformats.org/officeDocument/2006/relationships/image" Target="../media/image219.svg"/><Relationship Id="rId15" Type="http://schemas.openxmlformats.org/officeDocument/2006/relationships/image" Target="../media/image218.png"/><Relationship Id="rId14" Type="http://schemas.openxmlformats.org/officeDocument/2006/relationships/tags" Target="../tags/tag916.xml"/><Relationship Id="rId13" Type="http://schemas.openxmlformats.org/officeDocument/2006/relationships/tags" Target="../tags/tag915.xml"/><Relationship Id="rId12" Type="http://schemas.openxmlformats.org/officeDocument/2006/relationships/tags" Target="../tags/tag914.xml"/><Relationship Id="rId11" Type="http://schemas.openxmlformats.org/officeDocument/2006/relationships/image" Target="../media/image217.svg"/><Relationship Id="rId10" Type="http://schemas.openxmlformats.org/officeDocument/2006/relationships/image" Target="../media/image216.png"/><Relationship Id="rId1" Type="http://schemas.openxmlformats.org/officeDocument/2006/relationships/tags" Target="../tags/tag90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953.xml"/><Relationship Id="rId8" Type="http://schemas.openxmlformats.org/officeDocument/2006/relationships/image" Target="../media/image233.svg"/><Relationship Id="rId7" Type="http://schemas.openxmlformats.org/officeDocument/2006/relationships/image" Target="../media/image232.png"/><Relationship Id="rId6" Type="http://schemas.openxmlformats.org/officeDocument/2006/relationships/tags" Target="../tags/tag952.xml"/><Relationship Id="rId5" Type="http://schemas.openxmlformats.org/officeDocument/2006/relationships/tags" Target="../tags/tag951.xml"/><Relationship Id="rId4" Type="http://schemas.openxmlformats.org/officeDocument/2006/relationships/tags" Target="../tags/tag950.xml"/><Relationship Id="rId3" Type="http://schemas.openxmlformats.org/officeDocument/2006/relationships/tags" Target="../tags/tag949.xml"/><Relationship Id="rId2" Type="http://schemas.openxmlformats.org/officeDocument/2006/relationships/tags" Target="../tags/tag948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961.xml"/><Relationship Id="rId16" Type="http://schemas.openxmlformats.org/officeDocument/2006/relationships/tags" Target="../tags/tag960.xml"/><Relationship Id="rId15" Type="http://schemas.openxmlformats.org/officeDocument/2006/relationships/tags" Target="../tags/tag959.xml"/><Relationship Id="rId14" Type="http://schemas.openxmlformats.org/officeDocument/2006/relationships/tags" Target="../tags/tag958.xml"/><Relationship Id="rId13" Type="http://schemas.openxmlformats.org/officeDocument/2006/relationships/tags" Target="../tags/tag957.xml"/><Relationship Id="rId12" Type="http://schemas.openxmlformats.org/officeDocument/2006/relationships/tags" Target="../tags/tag956.xml"/><Relationship Id="rId11" Type="http://schemas.openxmlformats.org/officeDocument/2006/relationships/tags" Target="../tags/tag955.xml"/><Relationship Id="rId10" Type="http://schemas.openxmlformats.org/officeDocument/2006/relationships/tags" Target="../tags/tag954.xml"/><Relationship Id="rId1" Type="http://schemas.openxmlformats.org/officeDocument/2006/relationships/tags" Target="../tags/tag94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968.xml"/><Relationship Id="rId8" Type="http://schemas.openxmlformats.org/officeDocument/2006/relationships/tags" Target="../tags/tag967.xml"/><Relationship Id="rId7" Type="http://schemas.openxmlformats.org/officeDocument/2006/relationships/tags" Target="../tags/tag966.xml"/><Relationship Id="rId6" Type="http://schemas.openxmlformats.org/officeDocument/2006/relationships/image" Target="../media/image235.svg"/><Relationship Id="rId5" Type="http://schemas.openxmlformats.org/officeDocument/2006/relationships/image" Target="../media/image234.png"/><Relationship Id="rId45" Type="http://schemas.openxmlformats.org/officeDocument/2006/relationships/slideLayout" Target="../slideLayouts/slideLayout6.xml"/><Relationship Id="rId44" Type="http://schemas.openxmlformats.org/officeDocument/2006/relationships/image" Target="../media/image242.svg"/><Relationship Id="rId43" Type="http://schemas.openxmlformats.org/officeDocument/2006/relationships/image" Target="../media/image241.png"/><Relationship Id="rId42" Type="http://schemas.openxmlformats.org/officeDocument/2006/relationships/tags" Target="../tags/tag993.xml"/><Relationship Id="rId41" Type="http://schemas.openxmlformats.org/officeDocument/2006/relationships/tags" Target="../tags/tag992.xml"/><Relationship Id="rId40" Type="http://schemas.openxmlformats.org/officeDocument/2006/relationships/image" Target="../media/image240.svg"/><Relationship Id="rId4" Type="http://schemas.openxmlformats.org/officeDocument/2006/relationships/tags" Target="../tags/tag965.xml"/><Relationship Id="rId39" Type="http://schemas.openxmlformats.org/officeDocument/2006/relationships/image" Target="../media/image239.png"/><Relationship Id="rId38" Type="http://schemas.openxmlformats.org/officeDocument/2006/relationships/tags" Target="../tags/tag991.xml"/><Relationship Id="rId37" Type="http://schemas.openxmlformats.org/officeDocument/2006/relationships/tags" Target="../tags/tag990.xml"/><Relationship Id="rId36" Type="http://schemas.openxmlformats.org/officeDocument/2006/relationships/image" Target="../media/image238.svg"/><Relationship Id="rId35" Type="http://schemas.openxmlformats.org/officeDocument/2006/relationships/image" Target="../media/image237.png"/><Relationship Id="rId34" Type="http://schemas.openxmlformats.org/officeDocument/2006/relationships/tags" Target="../tags/tag989.xml"/><Relationship Id="rId33" Type="http://schemas.openxmlformats.org/officeDocument/2006/relationships/tags" Target="../tags/tag988.xml"/><Relationship Id="rId32" Type="http://schemas.openxmlformats.org/officeDocument/2006/relationships/tags" Target="../tags/tag987.xml"/><Relationship Id="rId31" Type="http://schemas.openxmlformats.org/officeDocument/2006/relationships/tags" Target="../tags/tag986.xml"/><Relationship Id="rId30" Type="http://schemas.openxmlformats.org/officeDocument/2006/relationships/image" Target="../media/image4.svg"/><Relationship Id="rId3" Type="http://schemas.openxmlformats.org/officeDocument/2006/relationships/tags" Target="../tags/tag964.xml"/><Relationship Id="rId29" Type="http://schemas.openxmlformats.org/officeDocument/2006/relationships/image" Target="../media/image236.png"/><Relationship Id="rId28" Type="http://schemas.openxmlformats.org/officeDocument/2006/relationships/tags" Target="../tags/tag985.xml"/><Relationship Id="rId27" Type="http://schemas.openxmlformats.org/officeDocument/2006/relationships/tags" Target="../tags/tag984.xml"/><Relationship Id="rId26" Type="http://schemas.openxmlformats.org/officeDocument/2006/relationships/tags" Target="../tags/tag983.xml"/><Relationship Id="rId25" Type="http://schemas.openxmlformats.org/officeDocument/2006/relationships/tags" Target="../tags/tag982.xml"/><Relationship Id="rId24" Type="http://schemas.openxmlformats.org/officeDocument/2006/relationships/tags" Target="../tags/tag981.xml"/><Relationship Id="rId23" Type="http://schemas.openxmlformats.org/officeDocument/2006/relationships/tags" Target="../tags/tag980.xml"/><Relationship Id="rId22" Type="http://schemas.openxmlformats.org/officeDocument/2006/relationships/tags" Target="../tags/tag979.xml"/><Relationship Id="rId21" Type="http://schemas.openxmlformats.org/officeDocument/2006/relationships/tags" Target="../tags/tag978.xml"/><Relationship Id="rId20" Type="http://schemas.openxmlformats.org/officeDocument/2006/relationships/tags" Target="../tags/tag977.xml"/><Relationship Id="rId2" Type="http://schemas.openxmlformats.org/officeDocument/2006/relationships/tags" Target="../tags/tag963.xml"/><Relationship Id="rId19" Type="http://schemas.openxmlformats.org/officeDocument/2006/relationships/tags" Target="../tags/tag976.xml"/><Relationship Id="rId18" Type="http://schemas.openxmlformats.org/officeDocument/2006/relationships/image" Target="../media/image144.svg"/><Relationship Id="rId17" Type="http://schemas.openxmlformats.org/officeDocument/2006/relationships/image" Target="../media/image143.png"/><Relationship Id="rId16" Type="http://schemas.openxmlformats.org/officeDocument/2006/relationships/tags" Target="../tags/tag975.xml"/><Relationship Id="rId15" Type="http://schemas.openxmlformats.org/officeDocument/2006/relationships/tags" Target="../tags/tag974.xml"/><Relationship Id="rId14" Type="http://schemas.openxmlformats.org/officeDocument/2006/relationships/tags" Target="../tags/tag973.xml"/><Relationship Id="rId13" Type="http://schemas.openxmlformats.org/officeDocument/2006/relationships/tags" Target="../tags/tag972.xml"/><Relationship Id="rId12" Type="http://schemas.openxmlformats.org/officeDocument/2006/relationships/tags" Target="../tags/tag971.xml"/><Relationship Id="rId11" Type="http://schemas.openxmlformats.org/officeDocument/2006/relationships/tags" Target="../tags/tag970.xml"/><Relationship Id="rId10" Type="http://schemas.openxmlformats.org/officeDocument/2006/relationships/tags" Target="../tags/tag969.xml"/><Relationship Id="rId1" Type="http://schemas.openxmlformats.org/officeDocument/2006/relationships/tags" Target="../tags/tag96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3.png"/><Relationship Id="rId8" Type="http://schemas.openxmlformats.org/officeDocument/2006/relationships/tags" Target="../tags/tag999.xml"/><Relationship Id="rId7" Type="http://schemas.openxmlformats.org/officeDocument/2006/relationships/tags" Target="../tags/tag998.xml"/><Relationship Id="rId6" Type="http://schemas.openxmlformats.org/officeDocument/2006/relationships/tags" Target="../tags/tag997.xml"/><Relationship Id="rId5" Type="http://schemas.openxmlformats.org/officeDocument/2006/relationships/image" Target="../media/image83.svg"/><Relationship Id="rId40" Type="http://schemas.openxmlformats.org/officeDocument/2006/relationships/slideLayout" Target="../slideLayouts/slideLayout6.xml"/><Relationship Id="rId4" Type="http://schemas.openxmlformats.org/officeDocument/2006/relationships/image" Target="../media/image82.png"/><Relationship Id="rId39" Type="http://schemas.openxmlformats.org/officeDocument/2006/relationships/tags" Target="../tags/tag1020.xml"/><Relationship Id="rId38" Type="http://schemas.openxmlformats.org/officeDocument/2006/relationships/tags" Target="../tags/tag1019.xml"/><Relationship Id="rId37" Type="http://schemas.openxmlformats.org/officeDocument/2006/relationships/tags" Target="../tags/tag1018.xml"/><Relationship Id="rId36" Type="http://schemas.openxmlformats.org/officeDocument/2006/relationships/tags" Target="../tags/tag1017.xml"/><Relationship Id="rId35" Type="http://schemas.openxmlformats.org/officeDocument/2006/relationships/image" Target="../media/image188.svg"/><Relationship Id="rId34" Type="http://schemas.openxmlformats.org/officeDocument/2006/relationships/image" Target="../media/image187.png"/><Relationship Id="rId33" Type="http://schemas.openxmlformats.org/officeDocument/2006/relationships/tags" Target="../tags/tag1016.xml"/><Relationship Id="rId32" Type="http://schemas.openxmlformats.org/officeDocument/2006/relationships/tags" Target="../tags/tag1015.xml"/><Relationship Id="rId31" Type="http://schemas.openxmlformats.org/officeDocument/2006/relationships/tags" Target="../tags/tag1014.xml"/><Relationship Id="rId30" Type="http://schemas.openxmlformats.org/officeDocument/2006/relationships/tags" Target="../tags/tag1013.xml"/><Relationship Id="rId3" Type="http://schemas.openxmlformats.org/officeDocument/2006/relationships/tags" Target="../tags/tag996.xml"/><Relationship Id="rId29" Type="http://schemas.openxmlformats.org/officeDocument/2006/relationships/tags" Target="../tags/tag1012.xml"/><Relationship Id="rId28" Type="http://schemas.openxmlformats.org/officeDocument/2006/relationships/tags" Target="../tags/tag1011.xml"/><Relationship Id="rId27" Type="http://schemas.openxmlformats.org/officeDocument/2006/relationships/image" Target="../media/image249.svg"/><Relationship Id="rId26" Type="http://schemas.openxmlformats.org/officeDocument/2006/relationships/image" Target="../media/image248.png"/><Relationship Id="rId25" Type="http://schemas.openxmlformats.org/officeDocument/2006/relationships/tags" Target="../tags/tag1010.xml"/><Relationship Id="rId24" Type="http://schemas.openxmlformats.org/officeDocument/2006/relationships/tags" Target="../tags/tag1009.xml"/><Relationship Id="rId23" Type="http://schemas.openxmlformats.org/officeDocument/2006/relationships/tags" Target="../tags/tag1008.xml"/><Relationship Id="rId22" Type="http://schemas.openxmlformats.org/officeDocument/2006/relationships/tags" Target="../tags/tag1007.xml"/><Relationship Id="rId21" Type="http://schemas.openxmlformats.org/officeDocument/2006/relationships/tags" Target="../tags/tag1006.xml"/><Relationship Id="rId20" Type="http://schemas.openxmlformats.org/officeDocument/2006/relationships/image" Target="../media/image32.svg"/><Relationship Id="rId2" Type="http://schemas.openxmlformats.org/officeDocument/2006/relationships/tags" Target="../tags/tag995.xml"/><Relationship Id="rId19" Type="http://schemas.openxmlformats.org/officeDocument/2006/relationships/image" Target="../media/image247.png"/><Relationship Id="rId18" Type="http://schemas.openxmlformats.org/officeDocument/2006/relationships/tags" Target="../tags/tag1005.xml"/><Relationship Id="rId17" Type="http://schemas.openxmlformats.org/officeDocument/2006/relationships/tags" Target="../tags/tag1004.xml"/><Relationship Id="rId16" Type="http://schemas.openxmlformats.org/officeDocument/2006/relationships/tags" Target="../tags/tag1003.xml"/><Relationship Id="rId15" Type="http://schemas.openxmlformats.org/officeDocument/2006/relationships/image" Target="../media/image246.svg"/><Relationship Id="rId14" Type="http://schemas.openxmlformats.org/officeDocument/2006/relationships/image" Target="../media/image245.png"/><Relationship Id="rId13" Type="http://schemas.openxmlformats.org/officeDocument/2006/relationships/tags" Target="../tags/tag1002.xml"/><Relationship Id="rId12" Type="http://schemas.openxmlformats.org/officeDocument/2006/relationships/tags" Target="../tags/tag1001.xml"/><Relationship Id="rId11" Type="http://schemas.openxmlformats.org/officeDocument/2006/relationships/tags" Target="../tags/tag1000.xml"/><Relationship Id="rId10" Type="http://schemas.openxmlformats.org/officeDocument/2006/relationships/image" Target="../media/image244.svg"/><Relationship Id="rId1" Type="http://schemas.openxmlformats.org/officeDocument/2006/relationships/tags" Target="../tags/tag994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027.xml"/><Relationship Id="rId8" Type="http://schemas.openxmlformats.org/officeDocument/2006/relationships/image" Target="../media/image251.svg"/><Relationship Id="rId7" Type="http://schemas.openxmlformats.org/officeDocument/2006/relationships/image" Target="../media/image250.png"/><Relationship Id="rId6" Type="http://schemas.openxmlformats.org/officeDocument/2006/relationships/tags" Target="../tags/tag1026.xml"/><Relationship Id="rId5" Type="http://schemas.openxmlformats.org/officeDocument/2006/relationships/tags" Target="../tags/tag1025.xml"/><Relationship Id="rId4" Type="http://schemas.openxmlformats.org/officeDocument/2006/relationships/tags" Target="../tags/tag1024.xml"/><Relationship Id="rId35" Type="http://schemas.openxmlformats.org/officeDocument/2006/relationships/slideLayout" Target="../slideLayouts/slideLayout6.xml"/><Relationship Id="rId34" Type="http://schemas.openxmlformats.org/officeDocument/2006/relationships/tags" Target="../tags/tag1046.xml"/><Relationship Id="rId33" Type="http://schemas.openxmlformats.org/officeDocument/2006/relationships/tags" Target="../tags/tag1045.xml"/><Relationship Id="rId32" Type="http://schemas.openxmlformats.org/officeDocument/2006/relationships/tags" Target="../tags/tag1044.xml"/><Relationship Id="rId31" Type="http://schemas.openxmlformats.org/officeDocument/2006/relationships/tags" Target="../tags/tag1043.xml"/><Relationship Id="rId30" Type="http://schemas.openxmlformats.org/officeDocument/2006/relationships/tags" Target="../tags/tag1042.xml"/><Relationship Id="rId3" Type="http://schemas.openxmlformats.org/officeDocument/2006/relationships/tags" Target="../tags/tag1023.xml"/><Relationship Id="rId29" Type="http://schemas.openxmlformats.org/officeDocument/2006/relationships/image" Target="../media/image134.svg"/><Relationship Id="rId28" Type="http://schemas.openxmlformats.org/officeDocument/2006/relationships/image" Target="../media/image133.png"/><Relationship Id="rId27" Type="http://schemas.openxmlformats.org/officeDocument/2006/relationships/tags" Target="../tags/tag1041.xml"/><Relationship Id="rId26" Type="http://schemas.openxmlformats.org/officeDocument/2006/relationships/tags" Target="../tags/tag1040.xml"/><Relationship Id="rId25" Type="http://schemas.openxmlformats.org/officeDocument/2006/relationships/tags" Target="../tags/tag1039.xml"/><Relationship Id="rId24" Type="http://schemas.openxmlformats.org/officeDocument/2006/relationships/tags" Target="../tags/tag1038.xml"/><Relationship Id="rId23" Type="http://schemas.openxmlformats.org/officeDocument/2006/relationships/tags" Target="../tags/tag1037.xml"/><Relationship Id="rId22" Type="http://schemas.openxmlformats.org/officeDocument/2006/relationships/image" Target="../media/image253.svg"/><Relationship Id="rId21" Type="http://schemas.openxmlformats.org/officeDocument/2006/relationships/image" Target="../media/image252.png"/><Relationship Id="rId20" Type="http://schemas.openxmlformats.org/officeDocument/2006/relationships/tags" Target="../tags/tag1036.xml"/><Relationship Id="rId2" Type="http://schemas.openxmlformats.org/officeDocument/2006/relationships/tags" Target="../tags/tag1022.xml"/><Relationship Id="rId19" Type="http://schemas.openxmlformats.org/officeDocument/2006/relationships/tags" Target="../tags/tag1035.xml"/><Relationship Id="rId18" Type="http://schemas.openxmlformats.org/officeDocument/2006/relationships/tags" Target="../tags/tag1034.xml"/><Relationship Id="rId17" Type="http://schemas.openxmlformats.org/officeDocument/2006/relationships/tags" Target="../tags/tag1033.xml"/><Relationship Id="rId16" Type="http://schemas.openxmlformats.org/officeDocument/2006/relationships/tags" Target="../tags/tag1032.xml"/><Relationship Id="rId15" Type="http://schemas.openxmlformats.org/officeDocument/2006/relationships/image" Target="../media/image70.svg"/><Relationship Id="rId14" Type="http://schemas.openxmlformats.org/officeDocument/2006/relationships/image" Target="../media/image69.png"/><Relationship Id="rId13" Type="http://schemas.openxmlformats.org/officeDocument/2006/relationships/tags" Target="../tags/tag1031.xml"/><Relationship Id="rId12" Type="http://schemas.openxmlformats.org/officeDocument/2006/relationships/tags" Target="../tags/tag1030.xml"/><Relationship Id="rId11" Type="http://schemas.openxmlformats.org/officeDocument/2006/relationships/tags" Target="../tags/tag1029.xml"/><Relationship Id="rId10" Type="http://schemas.openxmlformats.org/officeDocument/2006/relationships/tags" Target="../tags/tag1028.xml"/><Relationship Id="rId1" Type="http://schemas.openxmlformats.org/officeDocument/2006/relationships/tags" Target="../tags/tag10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048.xml"/><Relationship Id="rId1" Type="http://schemas.openxmlformats.org/officeDocument/2006/relationships/tags" Target="../tags/tag1047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055.xml"/><Relationship Id="rId8" Type="http://schemas.openxmlformats.org/officeDocument/2006/relationships/tags" Target="../tags/tag1054.xml"/><Relationship Id="rId7" Type="http://schemas.openxmlformats.org/officeDocument/2006/relationships/tags" Target="../tags/tag1053.xml"/><Relationship Id="rId6" Type="http://schemas.openxmlformats.org/officeDocument/2006/relationships/image" Target="../media/image255.svg"/><Relationship Id="rId5" Type="http://schemas.openxmlformats.org/officeDocument/2006/relationships/image" Target="../media/image254.png"/><Relationship Id="rId4" Type="http://schemas.openxmlformats.org/officeDocument/2006/relationships/tags" Target="../tags/tag1052.xml"/><Relationship Id="rId31" Type="http://schemas.openxmlformats.org/officeDocument/2006/relationships/slideLayout" Target="../slideLayouts/slideLayout6.xml"/><Relationship Id="rId30" Type="http://schemas.openxmlformats.org/officeDocument/2006/relationships/tags" Target="../tags/tag1072.xml"/><Relationship Id="rId3" Type="http://schemas.openxmlformats.org/officeDocument/2006/relationships/tags" Target="../tags/tag1051.xml"/><Relationship Id="rId29" Type="http://schemas.openxmlformats.org/officeDocument/2006/relationships/tags" Target="../tags/tag1071.xml"/><Relationship Id="rId28" Type="http://schemas.openxmlformats.org/officeDocument/2006/relationships/tags" Target="../tags/tag1070.xml"/><Relationship Id="rId27" Type="http://schemas.openxmlformats.org/officeDocument/2006/relationships/tags" Target="../tags/tag1069.xml"/><Relationship Id="rId26" Type="http://schemas.openxmlformats.org/officeDocument/2006/relationships/image" Target="../media/image259.svg"/><Relationship Id="rId25" Type="http://schemas.openxmlformats.org/officeDocument/2006/relationships/image" Target="../media/image258.png"/><Relationship Id="rId24" Type="http://schemas.openxmlformats.org/officeDocument/2006/relationships/tags" Target="../tags/tag1068.xml"/><Relationship Id="rId23" Type="http://schemas.openxmlformats.org/officeDocument/2006/relationships/tags" Target="../tags/tag1067.xml"/><Relationship Id="rId22" Type="http://schemas.openxmlformats.org/officeDocument/2006/relationships/tags" Target="../tags/tag1066.xml"/><Relationship Id="rId21" Type="http://schemas.openxmlformats.org/officeDocument/2006/relationships/tags" Target="../tags/tag1065.xml"/><Relationship Id="rId20" Type="http://schemas.openxmlformats.org/officeDocument/2006/relationships/tags" Target="../tags/tag1064.xml"/><Relationship Id="rId2" Type="http://schemas.openxmlformats.org/officeDocument/2006/relationships/tags" Target="../tags/tag1050.xml"/><Relationship Id="rId19" Type="http://schemas.openxmlformats.org/officeDocument/2006/relationships/tags" Target="../tags/tag1063.xml"/><Relationship Id="rId18" Type="http://schemas.openxmlformats.org/officeDocument/2006/relationships/tags" Target="../tags/tag1062.xml"/><Relationship Id="rId17" Type="http://schemas.openxmlformats.org/officeDocument/2006/relationships/tags" Target="../tags/tag1061.xml"/><Relationship Id="rId16" Type="http://schemas.openxmlformats.org/officeDocument/2006/relationships/tags" Target="../tags/tag1060.xml"/><Relationship Id="rId15" Type="http://schemas.openxmlformats.org/officeDocument/2006/relationships/image" Target="../media/image257.svg"/><Relationship Id="rId14" Type="http://schemas.openxmlformats.org/officeDocument/2006/relationships/image" Target="../media/image256.png"/><Relationship Id="rId13" Type="http://schemas.openxmlformats.org/officeDocument/2006/relationships/tags" Target="../tags/tag1059.xml"/><Relationship Id="rId12" Type="http://schemas.openxmlformats.org/officeDocument/2006/relationships/tags" Target="../tags/tag1058.xml"/><Relationship Id="rId11" Type="http://schemas.openxmlformats.org/officeDocument/2006/relationships/tags" Target="../tags/tag1057.xml"/><Relationship Id="rId10" Type="http://schemas.openxmlformats.org/officeDocument/2006/relationships/tags" Target="../tags/tag1056.xml"/><Relationship Id="rId1" Type="http://schemas.openxmlformats.org/officeDocument/2006/relationships/tags" Target="../tags/tag1049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4.png"/><Relationship Id="rId8" Type="http://schemas.openxmlformats.org/officeDocument/2006/relationships/tags" Target="../tags/tag1080.xml"/><Relationship Id="rId7" Type="http://schemas.openxmlformats.org/officeDocument/2006/relationships/tags" Target="../tags/tag1079.xml"/><Relationship Id="rId6" Type="http://schemas.openxmlformats.org/officeDocument/2006/relationships/tags" Target="../tags/tag1078.xml"/><Relationship Id="rId5" Type="http://schemas.openxmlformats.org/officeDocument/2006/relationships/tags" Target="../tags/tag1077.xml"/><Relationship Id="rId4" Type="http://schemas.openxmlformats.org/officeDocument/2006/relationships/tags" Target="../tags/tag1076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1103.xml"/><Relationship Id="rId36" Type="http://schemas.openxmlformats.org/officeDocument/2006/relationships/tags" Target="../tags/tag1102.xml"/><Relationship Id="rId35" Type="http://schemas.openxmlformats.org/officeDocument/2006/relationships/tags" Target="../tags/tag1101.xml"/><Relationship Id="rId34" Type="http://schemas.openxmlformats.org/officeDocument/2006/relationships/tags" Target="../tags/tag1100.xml"/><Relationship Id="rId33" Type="http://schemas.openxmlformats.org/officeDocument/2006/relationships/tags" Target="../tags/tag1099.xml"/><Relationship Id="rId32" Type="http://schemas.openxmlformats.org/officeDocument/2006/relationships/tags" Target="../tags/tag1098.xml"/><Relationship Id="rId31" Type="http://schemas.openxmlformats.org/officeDocument/2006/relationships/tags" Target="../tags/tag1097.xml"/><Relationship Id="rId30" Type="http://schemas.openxmlformats.org/officeDocument/2006/relationships/image" Target="../media/image263.svg"/><Relationship Id="rId3" Type="http://schemas.openxmlformats.org/officeDocument/2006/relationships/tags" Target="../tags/tag1075.xml"/><Relationship Id="rId29" Type="http://schemas.openxmlformats.org/officeDocument/2006/relationships/image" Target="../media/image262.png"/><Relationship Id="rId28" Type="http://schemas.openxmlformats.org/officeDocument/2006/relationships/tags" Target="../tags/tag1096.xml"/><Relationship Id="rId27" Type="http://schemas.openxmlformats.org/officeDocument/2006/relationships/tags" Target="../tags/tag1095.xml"/><Relationship Id="rId26" Type="http://schemas.openxmlformats.org/officeDocument/2006/relationships/tags" Target="../tags/tag1094.xml"/><Relationship Id="rId25" Type="http://schemas.openxmlformats.org/officeDocument/2006/relationships/tags" Target="../tags/tag1093.xml"/><Relationship Id="rId24" Type="http://schemas.openxmlformats.org/officeDocument/2006/relationships/tags" Target="../tags/tag1092.xml"/><Relationship Id="rId23" Type="http://schemas.openxmlformats.org/officeDocument/2006/relationships/tags" Target="../tags/tag1091.xml"/><Relationship Id="rId22" Type="http://schemas.openxmlformats.org/officeDocument/2006/relationships/tags" Target="../tags/tag1090.xml"/><Relationship Id="rId21" Type="http://schemas.openxmlformats.org/officeDocument/2006/relationships/tags" Target="../tags/tag1089.xml"/><Relationship Id="rId20" Type="http://schemas.openxmlformats.org/officeDocument/2006/relationships/image" Target="../media/image261.svg"/><Relationship Id="rId2" Type="http://schemas.openxmlformats.org/officeDocument/2006/relationships/tags" Target="../tags/tag1074.xml"/><Relationship Id="rId19" Type="http://schemas.openxmlformats.org/officeDocument/2006/relationships/image" Target="../media/image260.png"/><Relationship Id="rId18" Type="http://schemas.openxmlformats.org/officeDocument/2006/relationships/tags" Target="../tags/tag1088.xml"/><Relationship Id="rId17" Type="http://schemas.openxmlformats.org/officeDocument/2006/relationships/tags" Target="../tags/tag1087.xml"/><Relationship Id="rId16" Type="http://schemas.openxmlformats.org/officeDocument/2006/relationships/tags" Target="../tags/tag1086.xml"/><Relationship Id="rId15" Type="http://schemas.openxmlformats.org/officeDocument/2006/relationships/tags" Target="../tags/tag1085.xml"/><Relationship Id="rId14" Type="http://schemas.openxmlformats.org/officeDocument/2006/relationships/tags" Target="../tags/tag1084.xml"/><Relationship Id="rId13" Type="http://schemas.openxmlformats.org/officeDocument/2006/relationships/tags" Target="../tags/tag1083.xml"/><Relationship Id="rId12" Type="http://schemas.openxmlformats.org/officeDocument/2006/relationships/tags" Target="../tags/tag1082.xml"/><Relationship Id="rId11" Type="http://schemas.openxmlformats.org/officeDocument/2006/relationships/tags" Target="../tags/tag1081.xml"/><Relationship Id="rId10" Type="http://schemas.openxmlformats.org/officeDocument/2006/relationships/image" Target="../media/image255.svg"/><Relationship Id="rId1" Type="http://schemas.openxmlformats.org/officeDocument/2006/relationships/tags" Target="../tags/tag1073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112.xml"/><Relationship Id="rId8" Type="http://schemas.openxmlformats.org/officeDocument/2006/relationships/tags" Target="../tags/tag1111.xml"/><Relationship Id="rId7" Type="http://schemas.openxmlformats.org/officeDocument/2006/relationships/tags" Target="../tags/tag1110.xml"/><Relationship Id="rId6" Type="http://schemas.openxmlformats.org/officeDocument/2006/relationships/tags" Target="../tags/tag1109.xml"/><Relationship Id="rId5" Type="http://schemas.openxmlformats.org/officeDocument/2006/relationships/tags" Target="../tags/tag1108.xml"/><Relationship Id="rId42" Type="http://schemas.openxmlformats.org/officeDocument/2006/relationships/slideLayout" Target="../slideLayouts/slideLayout6.xml"/><Relationship Id="rId41" Type="http://schemas.openxmlformats.org/officeDocument/2006/relationships/image" Target="../media/image269.svg"/><Relationship Id="rId40" Type="http://schemas.openxmlformats.org/officeDocument/2006/relationships/image" Target="../media/image268.png"/><Relationship Id="rId4" Type="http://schemas.openxmlformats.org/officeDocument/2006/relationships/tags" Target="../tags/tag1107.xml"/><Relationship Id="rId39" Type="http://schemas.openxmlformats.org/officeDocument/2006/relationships/tags" Target="../tags/tag1136.xml"/><Relationship Id="rId38" Type="http://schemas.openxmlformats.org/officeDocument/2006/relationships/tags" Target="../tags/tag1135.xml"/><Relationship Id="rId37" Type="http://schemas.openxmlformats.org/officeDocument/2006/relationships/tags" Target="../tags/tag1134.xml"/><Relationship Id="rId36" Type="http://schemas.openxmlformats.org/officeDocument/2006/relationships/tags" Target="../tags/tag1133.xml"/><Relationship Id="rId35" Type="http://schemas.openxmlformats.org/officeDocument/2006/relationships/tags" Target="../tags/tag1132.xml"/><Relationship Id="rId34" Type="http://schemas.openxmlformats.org/officeDocument/2006/relationships/tags" Target="../tags/tag1131.xml"/><Relationship Id="rId33" Type="http://schemas.openxmlformats.org/officeDocument/2006/relationships/tags" Target="../tags/tag1130.xml"/><Relationship Id="rId32" Type="http://schemas.openxmlformats.org/officeDocument/2006/relationships/image" Target="../media/image267.svg"/><Relationship Id="rId31" Type="http://schemas.openxmlformats.org/officeDocument/2006/relationships/image" Target="../media/image266.png"/><Relationship Id="rId30" Type="http://schemas.openxmlformats.org/officeDocument/2006/relationships/tags" Target="../tags/tag1129.xml"/><Relationship Id="rId3" Type="http://schemas.openxmlformats.org/officeDocument/2006/relationships/tags" Target="../tags/tag1106.xml"/><Relationship Id="rId29" Type="http://schemas.openxmlformats.org/officeDocument/2006/relationships/tags" Target="../tags/tag1128.xml"/><Relationship Id="rId28" Type="http://schemas.openxmlformats.org/officeDocument/2006/relationships/tags" Target="../tags/tag1127.xml"/><Relationship Id="rId27" Type="http://schemas.openxmlformats.org/officeDocument/2006/relationships/tags" Target="../tags/tag1126.xml"/><Relationship Id="rId26" Type="http://schemas.openxmlformats.org/officeDocument/2006/relationships/tags" Target="../tags/tag1125.xml"/><Relationship Id="rId25" Type="http://schemas.openxmlformats.org/officeDocument/2006/relationships/tags" Target="../tags/tag1124.xml"/><Relationship Id="rId24" Type="http://schemas.openxmlformats.org/officeDocument/2006/relationships/tags" Target="../tags/tag1123.xml"/><Relationship Id="rId23" Type="http://schemas.openxmlformats.org/officeDocument/2006/relationships/image" Target="../media/image265.svg"/><Relationship Id="rId22" Type="http://schemas.openxmlformats.org/officeDocument/2006/relationships/image" Target="../media/image264.png"/><Relationship Id="rId21" Type="http://schemas.openxmlformats.org/officeDocument/2006/relationships/tags" Target="../tags/tag1122.xml"/><Relationship Id="rId20" Type="http://schemas.openxmlformats.org/officeDocument/2006/relationships/tags" Target="../tags/tag1121.xml"/><Relationship Id="rId2" Type="http://schemas.openxmlformats.org/officeDocument/2006/relationships/tags" Target="../tags/tag1105.xml"/><Relationship Id="rId19" Type="http://schemas.openxmlformats.org/officeDocument/2006/relationships/tags" Target="../tags/tag1120.xml"/><Relationship Id="rId18" Type="http://schemas.openxmlformats.org/officeDocument/2006/relationships/tags" Target="../tags/tag1119.xml"/><Relationship Id="rId17" Type="http://schemas.openxmlformats.org/officeDocument/2006/relationships/tags" Target="../tags/tag1118.xml"/><Relationship Id="rId16" Type="http://schemas.openxmlformats.org/officeDocument/2006/relationships/tags" Target="../tags/tag1117.xml"/><Relationship Id="rId15" Type="http://schemas.openxmlformats.org/officeDocument/2006/relationships/tags" Target="../tags/tag1116.xml"/><Relationship Id="rId14" Type="http://schemas.openxmlformats.org/officeDocument/2006/relationships/image" Target="../media/image103.svg"/><Relationship Id="rId13" Type="http://schemas.openxmlformats.org/officeDocument/2006/relationships/image" Target="../media/image102.png"/><Relationship Id="rId12" Type="http://schemas.openxmlformats.org/officeDocument/2006/relationships/tags" Target="../tags/tag1115.xml"/><Relationship Id="rId11" Type="http://schemas.openxmlformats.org/officeDocument/2006/relationships/tags" Target="../tags/tag1114.xml"/><Relationship Id="rId10" Type="http://schemas.openxmlformats.org/officeDocument/2006/relationships/tags" Target="../tags/tag1113.xml"/><Relationship Id="rId1" Type="http://schemas.openxmlformats.org/officeDocument/2006/relationships/tags" Target="../tags/tag1104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139.xml"/><Relationship Id="rId2" Type="http://schemas.openxmlformats.org/officeDocument/2006/relationships/tags" Target="../tags/tag1138.xml"/><Relationship Id="rId1" Type="http://schemas.openxmlformats.org/officeDocument/2006/relationships/tags" Target="../tags/tag113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image" Target="../media/image4.svg"/><Relationship Id="rId58" Type="http://schemas.openxmlformats.org/officeDocument/2006/relationships/slideLayout" Target="../slideLayouts/slideLayout6.xml"/><Relationship Id="rId57" Type="http://schemas.openxmlformats.org/officeDocument/2006/relationships/tags" Target="../tags/tag163.xml"/><Relationship Id="rId56" Type="http://schemas.openxmlformats.org/officeDocument/2006/relationships/tags" Target="../tags/tag162.xml"/><Relationship Id="rId55" Type="http://schemas.openxmlformats.org/officeDocument/2006/relationships/image" Target="../media/image18.svg"/><Relationship Id="rId54" Type="http://schemas.openxmlformats.org/officeDocument/2006/relationships/image" Target="../media/image17.png"/><Relationship Id="rId53" Type="http://schemas.openxmlformats.org/officeDocument/2006/relationships/tags" Target="../tags/tag161.xml"/><Relationship Id="rId52" Type="http://schemas.openxmlformats.org/officeDocument/2006/relationships/tags" Target="../tags/tag160.xml"/><Relationship Id="rId51" Type="http://schemas.openxmlformats.org/officeDocument/2006/relationships/tags" Target="../tags/tag159.xml"/><Relationship Id="rId50" Type="http://schemas.openxmlformats.org/officeDocument/2006/relationships/tags" Target="../tags/tag158.xml"/><Relationship Id="rId5" Type="http://schemas.openxmlformats.org/officeDocument/2006/relationships/image" Target="../media/image3.png"/><Relationship Id="rId49" Type="http://schemas.openxmlformats.org/officeDocument/2006/relationships/tags" Target="../tags/tag157.xml"/><Relationship Id="rId48" Type="http://schemas.openxmlformats.org/officeDocument/2006/relationships/image" Target="../media/image16.svg"/><Relationship Id="rId47" Type="http://schemas.openxmlformats.org/officeDocument/2006/relationships/image" Target="../media/image15.png"/><Relationship Id="rId46" Type="http://schemas.openxmlformats.org/officeDocument/2006/relationships/tags" Target="../tags/tag156.xml"/><Relationship Id="rId45" Type="http://schemas.openxmlformats.org/officeDocument/2006/relationships/tags" Target="../tags/tag155.xml"/><Relationship Id="rId44" Type="http://schemas.openxmlformats.org/officeDocument/2006/relationships/tags" Target="../tags/tag154.xml"/><Relationship Id="rId43" Type="http://schemas.openxmlformats.org/officeDocument/2006/relationships/tags" Target="../tags/tag153.xml"/><Relationship Id="rId42" Type="http://schemas.openxmlformats.org/officeDocument/2006/relationships/tags" Target="../tags/tag152.xml"/><Relationship Id="rId41" Type="http://schemas.openxmlformats.org/officeDocument/2006/relationships/image" Target="../media/image14.svg"/><Relationship Id="rId40" Type="http://schemas.openxmlformats.org/officeDocument/2006/relationships/image" Target="../media/image13.png"/><Relationship Id="rId4" Type="http://schemas.openxmlformats.org/officeDocument/2006/relationships/tags" Target="../tags/tag126.xml"/><Relationship Id="rId39" Type="http://schemas.openxmlformats.org/officeDocument/2006/relationships/tags" Target="../tags/tag151.xml"/><Relationship Id="rId38" Type="http://schemas.openxmlformats.org/officeDocument/2006/relationships/tags" Target="../tags/tag150.xml"/><Relationship Id="rId37" Type="http://schemas.openxmlformats.org/officeDocument/2006/relationships/tags" Target="../tags/tag149.xml"/><Relationship Id="rId36" Type="http://schemas.openxmlformats.org/officeDocument/2006/relationships/tags" Target="../tags/tag148.xml"/><Relationship Id="rId35" Type="http://schemas.openxmlformats.org/officeDocument/2006/relationships/tags" Target="../tags/tag147.xml"/><Relationship Id="rId34" Type="http://schemas.openxmlformats.org/officeDocument/2006/relationships/image" Target="../media/image12.svg"/><Relationship Id="rId33" Type="http://schemas.openxmlformats.org/officeDocument/2006/relationships/image" Target="../media/image11.png"/><Relationship Id="rId32" Type="http://schemas.openxmlformats.org/officeDocument/2006/relationships/tags" Target="../tags/tag146.xml"/><Relationship Id="rId31" Type="http://schemas.openxmlformats.org/officeDocument/2006/relationships/tags" Target="../tags/tag145.xml"/><Relationship Id="rId30" Type="http://schemas.openxmlformats.org/officeDocument/2006/relationships/tags" Target="../tags/tag144.xml"/><Relationship Id="rId3" Type="http://schemas.openxmlformats.org/officeDocument/2006/relationships/tags" Target="../tags/tag125.xml"/><Relationship Id="rId29" Type="http://schemas.openxmlformats.org/officeDocument/2006/relationships/tags" Target="../tags/tag143.xml"/><Relationship Id="rId28" Type="http://schemas.openxmlformats.org/officeDocument/2006/relationships/tags" Target="../tags/tag142.xml"/><Relationship Id="rId27" Type="http://schemas.openxmlformats.org/officeDocument/2006/relationships/image" Target="../media/image10.svg"/><Relationship Id="rId26" Type="http://schemas.openxmlformats.org/officeDocument/2006/relationships/image" Target="../media/image9.png"/><Relationship Id="rId25" Type="http://schemas.openxmlformats.org/officeDocument/2006/relationships/tags" Target="../tags/tag141.xml"/><Relationship Id="rId24" Type="http://schemas.openxmlformats.org/officeDocument/2006/relationships/tags" Target="../tags/tag140.xml"/><Relationship Id="rId23" Type="http://schemas.openxmlformats.org/officeDocument/2006/relationships/tags" Target="../tags/tag139.xml"/><Relationship Id="rId22" Type="http://schemas.openxmlformats.org/officeDocument/2006/relationships/tags" Target="../tags/tag138.xml"/><Relationship Id="rId21" Type="http://schemas.openxmlformats.org/officeDocument/2006/relationships/tags" Target="../tags/tag137.xml"/><Relationship Id="rId20" Type="http://schemas.openxmlformats.org/officeDocument/2006/relationships/image" Target="../media/image8.svg"/><Relationship Id="rId2" Type="http://schemas.openxmlformats.org/officeDocument/2006/relationships/tags" Target="../tags/tag124.xml"/><Relationship Id="rId19" Type="http://schemas.openxmlformats.org/officeDocument/2006/relationships/image" Target="../media/image7.png"/><Relationship Id="rId18" Type="http://schemas.openxmlformats.org/officeDocument/2006/relationships/tags" Target="../tags/tag136.xml"/><Relationship Id="rId17" Type="http://schemas.openxmlformats.org/officeDocument/2006/relationships/tags" Target="../tags/tag135.xml"/><Relationship Id="rId16" Type="http://schemas.openxmlformats.org/officeDocument/2006/relationships/tags" Target="../tags/tag134.xml"/><Relationship Id="rId15" Type="http://schemas.openxmlformats.org/officeDocument/2006/relationships/tags" Target="../tags/tag133.xml"/><Relationship Id="rId14" Type="http://schemas.openxmlformats.org/officeDocument/2006/relationships/tags" Target="../tags/tag132.xml"/><Relationship Id="rId13" Type="http://schemas.openxmlformats.org/officeDocument/2006/relationships/image" Target="../media/image6.svg"/><Relationship Id="rId12" Type="http://schemas.openxmlformats.org/officeDocument/2006/relationships/image" Target="../media/image5.png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tags" Target="../tags/tag123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1146.xml"/><Relationship Id="rId8" Type="http://schemas.openxmlformats.org/officeDocument/2006/relationships/tags" Target="../tags/tag1145.xml"/><Relationship Id="rId7" Type="http://schemas.openxmlformats.org/officeDocument/2006/relationships/tags" Target="../tags/tag1144.xml"/><Relationship Id="rId6" Type="http://schemas.openxmlformats.org/officeDocument/2006/relationships/image" Target="../media/image271.svg"/><Relationship Id="rId5" Type="http://schemas.openxmlformats.org/officeDocument/2006/relationships/image" Target="../media/image270.png"/><Relationship Id="rId4" Type="http://schemas.openxmlformats.org/officeDocument/2006/relationships/tags" Target="../tags/tag1143.xml"/><Relationship Id="rId3" Type="http://schemas.openxmlformats.org/officeDocument/2006/relationships/tags" Target="../tags/tag1142.xml"/><Relationship Id="rId25" Type="http://schemas.openxmlformats.org/officeDocument/2006/relationships/slideLayout" Target="../slideLayouts/slideLayout6.xml"/><Relationship Id="rId24" Type="http://schemas.openxmlformats.org/officeDocument/2006/relationships/tags" Target="../tags/tag1157.xml"/><Relationship Id="rId23" Type="http://schemas.openxmlformats.org/officeDocument/2006/relationships/tags" Target="../tags/tag1156.xml"/><Relationship Id="rId22" Type="http://schemas.openxmlformats.org/officeDocument/2006/relationships/image" Target="../media/image255.svg"/><Relationship Id="rId21" Type="http://schemas.openxmlformats.org/officeDocument/2006/relationships/image" Target="../media/image254.png"/><Relationship Id="rId20" Type="http://schemas.openxmlformats.org/officeDocument/2006/relationships/tags" Target="../tags/tag1155.xml"/><Relationship Id="rId2" Type="http://schemas.openxmlformats.org/officeDocument/2006/relationships/tags" Target="../tags/tag1141.xml"/><Relationship Id="rId19" Type="http://schemas.openxmlformats.org/officeDocument/2006/relationships/tags" Target="../tags/tag1154.xml"/><Relationship Id="rId18" Type="http://schemas.openxmlformats.org/officeDocument/2006/relationships/tags" Target="../tags/tag1153.xml"/><Relationship Id="rId17" Type="http://schemas.openxmlformats.org/officeDocument/2006/relationships/tags" Target="../tags/tag1152.xml"/><Relationship Id="rId16" Type="http://schemas.openxmlformats.org/officeDocument/2006/relationships/tags" Target="../tags/tag1151.xml"/><Relationship Id="rId15" Type="http://schemas.openxmlformats.org/officeDocument/2006/relationships/tags" Target="../tags/tag1150.xml"/><Relationship Id="rId14" Type="http://schemas.openxmlformats.org/officeDocument/2006/relationships/tags" Target="../tags/tag1149.xml"/><Relationship Id="rId13" Type="http://schemas.openxmlformats.org/officeDocument/2006/relationships/image" Target="../media/image273.svg"/><Relationship Id="rId12" Type="http://schemas.openxmlformats.org/officeDocument/2006/relationships/image" Target="../media/image272.png"/><Relationship Id="rId11" Type="http://schemas.openxmlformats.org/officeDocument/2006/relationships/tags" Target="../tags/tag1148.xml"/><Relationship Id="rId10" Type="http://schemas.openxmlformats.org/officeDocument/2006/relationships/tags" Target="../tags/tag1147.xml"/><Relationship Id="rId1" Type="http://schemas.openxmlformats.org/officeDocument/2006/relationships/tags" Target="../tags/tag1140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5.svg"/><Relationship Id="rId8" Type="http://schemas.openxmlformats.org/officeDocument/2006/relationships/image" Target="../media/image274.png"/><Relationship Id="rId7" Type="http://schemas.openxmlformats.org/officeDocument/2006/relationships/tags" Target="../tags/tag1164.xml"/><Relationship Id="rId6" Type="http://schemas.openxmlformats.org/officeDocument/2006/relationships/tags" Target="../tags/tag1163.xml"/><Relationship Id="rId54" Type="http://schemas.openxmlformats.org/officeDocument/2006/relationships/slideLayout" Target="../slideLayouts/slideLayout6.xml"/><Relationship Id="rId53" Type="http://schemas.openxmlformats.org/officeDocument/2006/relationships/tags" Target="../tags/tag1194.xml"/><Relationship Id="rId52" Type="http://schemas.openxmlformats.org/officeDocument/2006/relationships/tags" Target="../tags/tag1193.xml"/><Relationship Id="rId51" Type="http://schemas.openxmlformats.org/officeDocument/2006/relationships/image" Target="../media/image287.svg"/><Relationship Id="rId50" Type="http://schemas.openxmlformats.org/officeDocument/2006/relationships/image" Target="../media/image286.png"/><Relationship Id="rId5" Type="http://schemas.openxmlformats.org/officeDocument/2006/relationships/tags" Target="../tags/tag1162.xml"/><Relationship Id="rId49" Type="http://schemas.openxmlformats.org/officeDocument/2006/relationships/tags" Target="../tags/tag1192.xml"/><Relationship Id="rId48" Type="http://schemas.openxmlformats.org/officeDocument/2006/relationships/tags" Target="../tags/tag1191.xml"/><Relationship Id="rId47" Type="http://schemas.openxmlformats.org/officeDocument/2006/relationships/tags" Target="../tags/tag1190.xml"/><Relationship Id="rId46" Type="http://schemas.openxmlformats.org/officeDocument/2006/relationships/tags" Target="../tags/tag1189.xml"/><Relationship Id="rId45" Type="http://schemas.openxmlformats.org/officeDocument/2006/relationships/tags" Target="../tags/tag1188.xml"/><Relationship Id="rId44" Type="http://schemas.openxmlformats.org/officeDocument/2006/relationships/image" Target="../media/image285.svg"/><Relationship Id="rId43" Type="http://schemas.openxmlformats.org/officeDocument/2006/relationships/image" Target="../media/image284.png"/><Relationship Id="rId42" Type="http://schemas.openxmlformats.org/officeDocument/2006/relationships/tags" Target="../tags/tag1187.xml"/><Relationship Id="rId41" Type="http://schemas.openxmlformats.org/officeDocument/2006/relationships/tags" Target="../tags/tag1186.xml"/><Relationship Id="rId40" Type="http://schemas.openxmlformats.org/officeDocument/2006/relationships/tags" Target="../tags/tag1185.xml"/><Relationship Id="rId4" Type="http://schemas.openxmlformats.org/officeDocument/2006/relationships/tags" Target="../tags/tag1161.xml"/><Relationship Id="rId39" Type="http://schemas.openxmlformats.org/officeDocument/2006/relationships/tags" Target="../tags/tag1184.xml"/><Relationship Id="rId38" Type="http://schemas.openxmlformats.org/officeDocument/2006/relationships/tags" Target="../tags/tag1183.xml"/><Relationship Id="rId37" Type="http://schemas.openxmlformats.org/officeDocument/2006/relationships/image" Target="../media/image283.svg"/><Relationship Id="rId36" Type="http://schemas.openxmlformats.org/officeDocument/2006/relationships/image" Target="../media/image282.png"/><Relationship Id="rId35" Type="http://schemas.openxmlformats.org/officeDocument/2006/relationships/tags" Target="../tags/tag1182.xml"/><Relationship Id="rId34" Type="http://schemas.openxmlformats.org/officeDocument/2006/relationships/tags" Target="../tags/tag1181.xml"/><Relationship Id="rId33" Type="http://schemas.openxmlformats.org/officeDocument/2006/relationships/tags" Target="../tags/tag1180.xml"/><Relationship Id="rId32" Type="http://schemas.openxmlformats.org/officeDocument/2006/relationships/tags" Target="../tags/tag1179.xml"/><Relationship Id="rId31" Type="http://schemas.openxmlformats.org/officeDocument/2006/relationships/tags" Target="../tags/tag1178.xml"/><Relationship Id="rId30" Type="http://schemas.openxmlformats.org/officeDocument/2006/relationships/image" Target="../media/image281.svg"/><Relationship Id="rId3" Type="http://schemas.openxmlformats.org/officeDocument/2006/relationships/tags" Target="../tags/tag1160.xml"/><Relationship Id="rId29" Type="http://schemas.openxmlformats.org/officeDocument/2006/relationships/image" Target="../media/image280.png"/><Relationship Id="rId28" Type="http://schemas.openxmlformats.org/officeDocument/2006/relationships/tags" Target="../tags/tag1177.xml"/><Relationship Id="rId27" Type="http://schemas.openxmlformats.org/officeDocument/2006/relationships/tags" Target="../tags/tag1176.xml"/><Relationship Id="rId26" Type="http://schemas.openxmlformats.org/officeDocument/2006/relationships/tags" Target="../tags/tag1175.xml"/><Relationship Id="rId25" Type="http://schemas.openxmlformats.org/officeDocument/2006/relationships/tags" Target="../tags/tag1174.xml"/><Relationship Id="rId24" Type="http://schemas.openxmlformats.org/officeDocument/2006/relationships/image" Target="../media/image279.svg"/><Relationship Id="rId23" Type="http://schemas.openxmlformats.org/officeDocument/2006/relationships/image" Target="../media/image278.png"/><Relationship Id="rId22" Type="http://schemas.openxmlformats.org/officeDocument/2006/relationships/tags" Target="../tags/tag1173.xml"/><Relationship Id="rId21" Type="http://schemas.openxmlformats.org/officeDocument/2006/relationships/tags" Target="../tags/tag1172.xml"/><Relationship Id="rId20" Type="http://schemas.openxmlformats.org/officeDocument/2006/relationships/tags" Target="../tags/tag1171.xml"/><Relationship Id="rId2" Type="http://schemas.openxmlformats.org/officeDocument/2006/relationships/tags" Target="../tags/tag1159.xml"/><Relationship Id="rId19" Type="http://schemas.openxmlformats.org/officeDocument/2006/relationships/image" Target="../media/image277.svg"/><Relationship Id="rId18" Type="http://schemas.openxmlformats.org/officeDocument/2006/relationships/image" Target="../media/image276.png"/><Relationship Id="rId17" Type="http://schemas.openxmlformats.org/officeDocument/2006/relationships/tags" Target="../tags/tag1170.xml"/><Relationship Id="rId16" Type="http://schemas.openxmlformats.org/officeDocument/2006/relationships/tags" Target="../tags/tag1169.xml"/><Relationship Id="rId15" Type="http://schemas.openxmlformats.org/officeDocument/2006/relationships/tags" Target="../tags/tag1168.xml"/><Relationship Id="rId14" Type="http://schemas.openxmlformats.org/officeDocument/2006/relationships/image" Target="../media/image217.svg"/><Relationship Id="rId13" Type="http://schemas.openxmlformats.org/officeDocument/2006/relationships/image" Target="../media/image216.png"/><Relationship Id="rId12" Type="http://schemas.openxmlformats.org/officeDocument/2006/relationships/tags" Target="../tags/tag1167.xml"/><Relationship Id="rId11" Type="http://schemas.openxmlformats.org/officeDocument/2006/relationships/tags" Target="../tags/tag1166.xml"/><Relationship Id="rId10" Type="http://schemas.openxmlformats.org/officeDocument/2006/relationships/tags" Target="../tags/tag1165.xml"/><Relationship Id="rId1" Type="http://schemas.openxmlformats.org/officeDocument/2006/relationships/tags" Target="../tags/tag1158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1201.xml"/><Relationship Id="rId8" Type="http://schemas.openxmlformats.org/officeDocument/2006/relationships/image" Target="../media/image271.svg"/><Relationship Id="rId7" Type="http://schemas.openxmlformats.org/officeDocument/2006/relationships/image" Target="../media/image270.png"/><Relationship Id="rId6" Type="http://schemas.openxmlformats.org/officeDocument/2006/relationships/tags" Target="../tags/tag1200.xml"/><Relationship Id="rId5" Type="http://schemas.openxmlformats.org/officeDocument/2006/relationships/tags" Target="../tags/tag1199.xml"/><Relationship Id="rId4" Type="http://schemas.openxmlformats.org/officeDocument/2006/relationships/tags" Target="../tags/tag1198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1217.xml"/><Relationship Id="rId30" Type="http://schemas.openxmlformats.org/officeDocument/2006/relationships/tags" Target="../tags/tag1216.xml"/><Relationship Id="rId3" Type="http://schemas.openxmlformats.org/officeDocument/2006/relationships/tags" Target="../tags/tag1197.xml"/><Relationship Id="rId29" Type="http://schemas.openxmlformats.org/officeDocument/2006/relationships/image" Target="../media/image293.svg"/><Relationship Id="rId28" Type="http://schemas.openxmlformats.org/officeDocument/2006/relationships/image" Target="../media/image292.png"/><Relationship Id="rId27" Type="http://schemas.openxmlformats.org/officeDocument/2006/relationships/tags" Target="../tags/tag1215.xml"/><Relationship Id="rId26" Type="http://schemas.openxmlformats.org/officeDocument/2006/relationships/tags" Target="../tags/tag1214.xml"/><Relationship Id="rId25" Type="http://schemas.openxmlformats.org/officeDocument/2006/relationships/tags" Target="../tags/tag1213.xml"/><Relationship Id="rId24" Type="http://schemas.openxmlformats.org/officeDocument/2006/relationships/tags" Target="../tags/tag1212.xml"/><Relationship Id="rId23" Type="http://schemas.openxmlformats.org/officeDocument/2006/relationships/tags" Target="../tags/tag1211.xml"/><Relationship Id="rId22" Type="http://schemas.openxmlformats.org/officeDocument/2006/relationships/image" Target="../media/image291.svg"/><Relationship Id="rId21" Type="http://schemas.openxmlformats.org/officeDocument/2006/relationships/image" Target="../media/image290.png"/><Relationship Id="rId20" Type="http://schemas.openxmlformats.org/officeDocument/2006/relationships/tags" Target="../tags/tag1210.xml"/><Relationship Id="rId2" Type="http://schemas.openxmlformats.org/officeDocument/2006/relationships/tags" Target="../tags/tag1196.xml"/><Relationship Id="rId19" Type="http://schemas.openxmlformats.org/officeDocument/2006/relationships/tags" Target="../tags/tag1209.xml"/><Relationship Id="rId18" Type="http://schemas.openxmlformats.org/officeDocument/2006/relationships/tags" Target="../tags/tag1208.xml"/><Relationship Id="rId17" Type="http://schemas.openxmlformats.org/officeDocument/2006/relationships/tags" Target="../tags/tag1207.xml"/><Relationship Id="rId16" Type="http://schemas.openxmlformats.org/officeDocument/2006/relationships/tags" Target="../tags/tag1206.xml"/><Relationship Id="rId15" Type="http://schemas.openxmlformats.org/officeDocument/2006/relationships/image" Target="../media/image289.svg"/><Relationship Id="rId14" Type="http://schemas.openxmlformats.org/officeDocument/2006/relationships/image" Target="../media/image288.png"/><Relationship Id="rId13" Type="http://schemas.openxmlformats.org/officeDocument/2006/relationships/tags" Target="../tags/tag1205.xml"/><Relationship Id="rId12" Type="http://schemas.openxmlformats.org/officeDocument/2006/relationships/tags" Target="../tags/tag1204.xml"/><Relationship Id="rId11" Type="http://schemas.openxmlformats.org/officeDocument/2006/relationships/tags" Target="../tags/tag1203.xml"/><Relationship Id="rId10" Type="http://schemas.openxmlformats.org/officeDocument/2006/relationships/tags" Target="../tags/tag1202.xml"/><Relationship Id="rId1" Type="http://schemas.openxmlformats.org/officeDocument/2006/relationships/tags" Target="../tags/tag1195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5.svg"/><Relationship Id="rId8" Type="http://schemas.openxmlformats.org/officeDocument/2006/relationships/image" Target="../media/image294.png"/><Relationship Id="rId7" Type="http://schemas.openxmlformats.org/officeDocument/2006/relationships/tags" Target="../tags/tag1223.xml"/><Relationship Id="rId6" Type="http://schemas.openxmlformats.org/officeDocument/2006/relationships/tags" Target="../tags/tag1222.xml"/><Relationship Id="rId5" Type="http://schemas.openxmlformats.org/officeDocument/2006/relationships/tags" Target="../tags/tag1221.xml"/><Relationship Id="rId4" Type="http://schemas.openxmlformats.org/officeDocument/2006/relationships/tags" Target="../tags/tag1220.xml"/><Relationship Id="rId33" Type="http://schemas.openxmlformats.org/officeDocument/2006/relationships/slideLayout" Target="../slideLayouts/slideLayout6.xml"/><Relationship Id="rId32" Type="http://schemas.openxmlformats.org/officeDocument/2006/relationships/tags" Target="../tags/tag1240.xml"/><Relationship Id="rId31" Type="http://schemas.openxmlformats.org/officeDocument/2006/relationships/tags" Target="../tags/tag1239.xml"/><Relationship Id="rId30" Type="http://schemas.openxmlformats.org/officeDocument/2006/relationships/image" Target="../media/image24.svg"/><Relationship Id="rId3" Type="http://schemas.openxmlformats.org/officeDocument/2006/relationships/tags" Target="../tags/tag1219.xml"/><Relationship Id="rId29" Type="http://schemas.openxmlformats.org/officeDocument/2006/relationships/image" Target="../media/image71.png"/><Relationship Id="rId28" Type="http://schemas.openxmlformats.org/officeDocument/2006/relationships/tags" Target="../tags/tag1238.xml"/><Relationship Id="rId27" Type="http://schemas.openxmlformats.org/officeDocument/2006/relationships/tags" Target="../tags/tag1237.xml"/><Relationship Id="rId26" Type="http://schemas.openxmlformats.org/officeDocument/2006/relationships/tags" Target="../tags/tag1236.xml"/><Relationship Id="rId25" Type="http://schemas.openxmlformats.org/officeDocument/2006/relationships/tags" Target="../tags/tag1235.xml"/><Relationship Id="rId24" Type="http://schemas.openxmlformats.org/officeDocument/2006/relationships/tags" Target="../tags/tag1234.xml"/><Relationship Id="rId23" Type="http://schemas.openxmlformats.org/officeDocument/2006/relationships/image" Target="../media/image297.svg"/><Relationship Id="rId22" Type="http://schemas.openxmlformats.org/officeDocument/2006/relationships/image" Target="../media/image296.png"/><Relationship Id="rId21" Type="http://schemas.openxmlformats.org/officeDocument/2006/relationships/tags" Target="../tags/tag1233.xml"/><Relationship Id="rId20" Type="http://schemas.openxmlformats.org/officeDocument/2006/relationships/tags" Target="../tags/tag1232.xml"/><Relationship Id="rId2" Type="http://schemas.openxmlformats.org/officeDocument/2006/relationships/tags" Target="../tags/tag1218.xml"/><Relationship Id="rId19" Type="http://schemas.openxmlformats.org/officeDocument/2006/relationships/tags" Target="../tags/tag1231.xml"/><Relationship Id="rId18" Type="http://schemas.openxmlformats.org/officeDocument/2006/relationships/tags" Target="../tags/tag1230.xml"/><Relationship Id="rId17" Type="http://schemas.openxmlformats.org/officeDocument/2006/relationships/tags" Target="../tags/tag1229.xml"/><Relationship Id="rId16" Type="http://schemas.openxmlformats.org/officeDocument/2006/relationships/image" Target="../media/image73.svg"/><Relationship Id="rId15" Type="http://schemas.openxmlformats.org/officeDocument/2006/relationships/image" Target="../media/image72.png"/><Relationship Id="rId14" Type="http://schemas.openxmlformats.org/officeDocument/2006/relationships/tags" Target="../tags/tag1228.xml"/><Relationship Id="rId13" Type="http://schemas.openxmlformats.org/officeDocument/2006/relationships/tags" Target="../tags/tag1227.xml"/><Relationship Id="rId12" Type="http://schemas.openxmlformats.org/officeDocument/2006/relationships/tags" Target="../tags/tag1226.xml"/><Relationship Id="rId11" Type="http://schemas.openxmlformats.org/officeDocument/2006/relationships/tags" Target="../tags/tag1225.xml"/><Relationship Id="rId10" Type="http://schemas.openxmlformats.org/officeDocument/2006/relationships/tags" Target="../tags/tag1224.xml"/><Relationship Id="rId1" Type="http://schemas.openxmlformats.org/officeDocument/2006/relationships/chart" Target="../charts/chart1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249.xml"/><Relationship Id="rId8" Type="http://schemas.openxmlformats.org/officeDocument/2006/relationships/tags" Target="../tags/tag1248.xml"/><Relationship Id="rId7" Type="http://schemas.openxmlformats.org/officeDocument/2006/relationships/tags" Target="../tags/tag1247.xml"/><Relationship Id="rId6" Type="http://schemas.openxmlformats.org/officeDocument/2006/relationships/tags" Target="../tags/tag1246.xml"/><Relationship Id="rId5" Type="http://schemas.openxmlformats.org/officeDocument/2006/relationships/tags" Target="../tags/tag1245.xml"/><Relationship Id="rId40" Type="http://schemas.openxmlformats.org/officeDocument/2006/relationships/slideLayout" Target="../slideLayouts/slideLayout6.xml"/><Relationship Id="rId4" Type="http://schemas.openxmlformats.org/officeDocument/2006/relationships/tags" Target="../tags/tag1244.xml"/><Relationship Id="rId39" Type="http://schemas.openxmlformats.org/officeDocument/2006/relationships/tags" Target="../tags/tag1273.xml"/><Relationship Id="rId38" Type="http://schemas.openxmlformats.org/officeDocument/2006/relationships/tags" Target="../tags/tag1272.xml"/><Relationship Id="rId37" Type="http://schemas.openxmlformats.org/officeDocument/2006/relationships/image" Target="../media/image303.svg"/><Relationship Id="rId36" Type="http://schemas.openxmlformats.org/officeDocument/2006/relationships/image" Target="../media/image302.png"/><Relationship Id="rId35" Type="http://schemas.openxmlformats.org/officeDocument/2006/relationships/tags" Target="../tags/tag1271.xml"/><Relationship Id="rId34" Type="http://schemas.openxmlformats.org/officeDocument/2006/relationships/tags" Target="../tags/tag1270.xml"/><Relationship Id="rId33" Type="http://schemas.openxmlformats.org/officeDocument/2006/relationships/tags" Target="../tags/tag1269.xml"/><Relationship Id="rId32" Type="http://schemas.openxmlformats.org/officeDocument/2006/relationships/tags" Target="../tags/tag1268.xml"/><Relationship Id="rId31" Type="http://schemas.openxmlformats.org/officeDocument/2006/relationships/tags" Target="../tags/tag1267.xml"/><Relationship Id="rId30" Type="http://schemas.openxmlformats.org/officeDocument/2006/relationships/image" Target="../media/image301.svg"/><Relationship Id="rId3" Type="http://schemas.openxmlformats.org/officeDocument/2006/relationships/tags" Target="../tags/tag1243.xml"/><Relationship Id="rId29" Type="http://schemas.openxmlformats.org/officeDocument/2006/relationships/image" Target="../media/image300.png"/><Relationship Id="rId28" Type="http://schemas.openxmlformats.org/officeDocument/2006/relationships/tags" Target="../tags/tag1266.xml"/><Relationship Id="rId27" Type="http://schemas.openxmlformats.org/officeDocument/2006/relationships/tags" Target="../tags/tag1265.xml"/><Relationship Id="rId26" Type="http://schemas.openxmlformats.org/officeDocument/2006/relationships/tags" Target="../tags/tag1264.xml"/><Relationship Id="rId25" Type="http://schemas.openxmlformats.org/officeDocument/2006/relationships/tags" Target="../tags/tag1263.xml"/><Relationship Id="rId24" Type="http://schemas.openxmlformats.org/officeDocument/2006/relationships/tags" Target="../tags/tag1262.xml"/><Relationship Id="rId23" Type="http://schemas.openxmlformats.org/officeDocument/2006/relationships/image" Target="../media/image299.svg"/><Relationship Id="rId22" Type="http://schemas.openxmlformats.org/officeDocument/2006/relationships/image" Target="../media/image298.png"/><Relationship Id="rId21" Type="http://schemas.openxmlformats.org/officeDocument/2006/relationships/tags" Target="../tags/tag1261.xml"/><Relationship Id="rId20" Type="http://schemas.openxmlformats.org/officeDocument/2006/relationships/tags" Target="../tags/tag1260.xml"/><Relationship Id="rId2" Type="http://schemas.openxmlformats.org/officeDocument/2006/relationships/tags" Target="../tags/tag1242.xml"/><Relationship Id="rId19" Type="http://schemas.openxmlformats.org/officeDocument/2006/relationships/tags" Target="../tags/tag1259.xml"/><Relationship Id="rId18" Type="http://schemas.openxmlformats.org/officeDocument/2006/relationships/tags" Target="../tags/tag1258.xml"/><Relationship Id="rId17" Type="http://schemas.openxmlformats.org/officeDocument/2006/relationships/tags" Target="../tags/tag1257.xml"/><Relationship Id="rId16" Type="http://schemas.openxmlformats.org/officeDocument/2006/relationships/tags" Target="../tags/tag1256.xml"/><Relationship Id="rId15" Type="http://schemas.openxmlformats.org/officeDocument/2006/relationships/tags" Target="../tags/tag1255.xml"/><Relationship Id="rId14" Type="http://schemas.openxmlformats.org/officeDocument/2006/relationships/tags" Target="../tags/tag1254.xml"/><Relationship Id="rId13" Type="http://schemas.openxmlformats.org/officeDocument/2006/relationships/tags" Target="../tags/tag1253.xml"/><Relationship Id="rId12" Type="http://schemas.openxmlformats.org/officeDocument/2006/relationships/tags" Target="../tags/tag1252.xml"/><Relationship Id="rId11" Type="http://schemas.openxmlformats.org/officeDocument/2006/relationships/tags" Target="../tags/tag1251.xml"/><Relationship Id="rId10" Type="http://schemas.openxmlformats.org/officeDocument/2006/relationships/tags" Target="../tags/tag1250.xml"/><Relationship Id="rId1" Type="http://schemas.openxmlformats.org/officeDocument/2006/relationships/tags" Target="../tags/tag1241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1280.xml"/><Relationship Id="rId8" Type="http://schemas.openxmlformats.org/officeDocument/2006/relationships/tags" Target="../tags/tag1279.xml"/><Relationship Id="rId7" Type="http://schemas.openxmlformats.org/officeDocument/2006/relationships/tags" Target="../tags/tag1278.xml"/><Relationship Id="rId6" Type="http://schemas.openxmlformats.org/officeDocument/2006/relationships/image" Target="../media/image305.svg"/><Relationship Id="rId5" Type="http://schemas.openxmlformats.org/officeDocument/2006/relationships/image" Target="../media/image304.png"/><Relationship Id="rId4" Type="http://schemas.openxmlformats.org/officeDocument/2006/relationships/tags" Target="../tags/tag1277.xml"/><Relationship Id="rId37" Type="http://schemas.openxmlformats.org/officeDocument/2006/relationships/slideLayout" Target="../slideLayouts/slideLayout6.xml"/><Relationship Id="rId36" Type="http://schemas.openxmlformats.org/officeDocument/2006/relationships/tags" Target="../tags/tag1299.xml"/><Relationship Id="rId35" Type="http://schemas.openxmlformats.org/officeDocument/2006/relationships/tags" Target="../tags/tag1298.xml"/><Relationship Id="rId34" Type="http://schemas.openxmlformats.org/officeDocument/2006/relationships/image" Target="../media/image313.svg"/><Relationship Id="rId33" Type="http://schemas.openxmlformats.org/officeDocument/2006/relationships/image" Target="../media/image312.png"/><Relationship Id="rId32" Type="http://schemas.openxmlformats.org/officeDocument/2006/relationships/tags" Target="../tags/tag1297.xml"/><Relationship Id="rId31" Type="http://schemas.openxmlformats.org/officeDocument/2006/relationships/tags" Target="../tags/tag1296.xml"/><Relationship Id="rId30" Type="http://schemas.openxmlformats.org/officeDocument/2006/relationships/tags" Target="../tags/tag1295.xml"/><Relationship Id="rId3" Type="http://schemas.openxmlformats.org/officeDocument/2006/relationships/tags" Target="../tags/tag1276.xml"/><Relationship Id="rId29" Type="http://schemas.openxmlformats.org/officeDocument/2006/relationships/tags" Target="../tags/tag1294.xml"/><Relationship Id="rId28" Type="http://schemas.openxmlformats.org/officeDocument/2006/relationships/tags" Target="../tags/tag1293.xml"/><Relationship Id="rId27" Type="http://schemas.openxmlformats.org/officeDocument/2006/relationships/image" Target="../media/image311.svg"/><Relationship Id="rId26" Type="http://schemas.openxmlformats.org/officeDocument/2006/relationships/image" Target="../media/image310.png"/><Relationship Id="rId25" Type="http://schemas.openxmlformats.org/officeDocument/2006/relationships/tags" Target="../tags/tag1292.xml"/><Relationship Id="rId24" Type="http://schemas.openxmlformats.org/officeDocument/2006/relationships/tags" Target="../tags/tag1291.xml"/><Relationship Id="rId23" Type="http://schemas.openxmlformats.org/officeDocument/2006/relationships/tags" Target="../tags/tag1290.xml"/><Relationship Id="rId22" Type="http://schemas.openxmlformats.org/officeDocument/2006/relationships/tags" Target="../tags/tag1289.xml"/><Relationship Id="rId21" Type="http://schemas.openxmlformats.org/officeDocument/2006/relationships/tags" Target="../tags/tag1288.xml"/><Relationship Id="rId20" Type="http://schemas.openxmlformats.org/officeDocument/2006/relationships/image" Target="../media/image309.svg"/><Relationship Id="rId2" Type="http://schemas.openxmlformats.org/officeDocument/2006/relationships/tags" Target="../tags/tag1275.xml"/><Relationship Id="rId19" Type="http://schemas.openxmlformats.org/officeDocument/2006/relationships/image" Target="../media/image308.png"/><Relationship Id="rId18" Type="http://schemas.openxmlformats.org/officeDocument/2006/relationships/tags" Target="../tags/tag1287.xml"/><Relationship Id="rId17" Type="http://schemas.openxmlformats.org/officeDocument/2006/relationships/tags" Target="../tags/tag1286.xml"/><Relationship Id="rId16" Type="http://schemas.openxmlformats.org/officeDocument/2006/relationships/tags" Target="../tags/tag1285.xml"/><Relationship Id="rId15" Type="http://schemas.openxmlformats.org/officeDocument/2006/relationships/tags" Target="../tags/tag1284.xml"/><Relationship Id="rId14" Type="http://schemas.openxmlformats.org/officeDocument/2006/relationships/tags" Target="../tags/tag1283.xml"/><Relationship Id="rId13" Type="http://schemas.openxmlformats.org/officeDocument/2006/relationships/image" Target="../media/image307.svg"/><Relationship Id="rId12" Type="http://schemas.openxmlformats.org/officeDocument/2006/relationships/image" Target="../media/image306.png"/><Relationship Id="rId11" Type="http://schemas.openxmlformats.org/officeDocument/2006/relationships/tags" Target="../tags/tag1282.xml"/><Relationship Id="rId10" Type="http://schemas.openxmlformats.org/officeDocument/2006/relationships/tags" Target="../tags/tag1281.xml"/><Relationship Id="rId1" Type="http://schemas.openxmlformats.org/officeDocument/2006/relationships/tags" Target="../tags/tag1274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5.png"/><Relationship Id="rId8" Type="http://schemas.openxmlformats.org/officeDocument/2006/relationships/tags" Target="../tags/tag1307.xml"/><Relationship Id="rId7" Type="http://schemas.openxmlformats.org/officeDocument/2006/relationships/tags" Target="../tags/tag1306.xml"/><Relationship Id="rId6" Type="http://schemas.openxmlformats.org/officeDocument/2006/relationships/tags" Target="../tags/tag1305.xml"/><Relationship Id="rId5" Type="http://schemas.openxmlformats.org/officeDocument/2006/relationships/tags" Target="../tags/tag1304.xml"/><Relationship Id="rId4" Type="http://schemas.openxmlformats.org/officeDocument/2006/relationships/tags" Target="../tags/tag1303.xml"/><Relationship Id="rId3" Type="http://schemas.openxmlformats.org/officeDocument/2006/relationships/tags" Target="../tags/tag1302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1319.xml"/><Relationship Id="rId25" Type="http://schemas.openxmlformats.org/officeDocument/2006/relationships/tags" Target="../tags/tag1318.xml"/><Relationship Id="rId24" Type="http://schemas.openxmlformats.org/officeDocument/2006/relationships/image" Target="../media/image70.svg"/><Relationship Id="rId23" Type="http://schemas.openxmlformats.org/officeDocument/2006/relationships/image" Target="../media/image69.png"/><Relationship Id="rId22" Type="http://schemas.openxmlformats.org/officeDocument/2006/relationships/tags" Target="../tags/tag1317.xml"/><Relationship Id="rId21" Type="http://schemas.openxmlformats.org/officeDocument/2006/relationships/tags" Target="../tags/tag1316.xml"/><Relationship Id="rId20" Type="http://schemas.openxmlformats.org/officeDocument/2006/relationships/tags" Target="../tags/tag1315.xml"/><Relationship Id="rId2" Type="http://schemas.openxmlformats.org/officeDocument/2006/relationships/tags" Target="../tags/tag1301.xml"/><Relationship Id="rId19" Type="http://schemas.openxmlformats.org/officeDocument/2006/relationships/tags" Target="../tags/tag1314.xml"/><Relationship Id="rId18" Type="http://schemas.openxmlformats.org/officeDocument/2006/relationships/tags" Target="../tags/tag1313.xml"/><Relationship Id="rId17" Type="http://schemas.openxmlformats.org/officeDocument/2006/relationships/image" Target="../media/image315.svg"/><Relationship Id="rId16" Type="http://schemas.openxmlformats.org/officeDocument/2006/relationships/image" Target="../media/image314.png"/><Relationship Id="rId15" Type="http://schemas.openxmlformats.org/officeDocument/2006/relationships/tags" Target="../tags/tag1312.xml"/><Relationship Id="rId14" Type="http://schemas.openxmlformats.org/officeDocument/2006/relationships/tags" Target="../tags/tag1311.xml"/><Relationship Id="rId13" Type="http://schemas.openxmlformats.org/officeDocument/2006/relationships/tags" Target="../tags/tag1310.xml"/><Relationship Id="rId12" Type="http://schemas.openxmlformats.org/officeDocument/2006/relationships/tags" Target="../tags/tag1309.xml"/><Relationship Id="rId11" Type="http://schemas.openxmlformats.org/officeDocument/2006/relationships/tags" Target="../tags/tag1308.xml"/><Relationship Id="rId10" Type="http://schemas.openxmlformats.org/officeDocument/2006/relationships/image" Target="../media/image186.svg"/><Relationship Id="rId1" Type="http://schemas.openxmlformats.org/officeDocument/2006/relationships/tags" Target="../tags/tag1300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328.xml"/><Relationship Id="rId8" Type="http://schemas.openxmlformats.org/officeDocument/2006/relationships/tags" Target="../tags/tag1327.xml"/><Relationship Id="rId7" Type="http://schemas.openxmlformats.org/officeDocument/2006/relationships/tags" Target="../tags/tag1326.xml"/><Relationship Id="rId6" Type="http://schemas.openxmlformats.org/officeDocument/2006/relationships/tags" Target="../tags/tag1325.xml"/><Relationship Id="rId5" Type="http://schemas.openxmlformats.org/officeDocument/2006/relationships/tags" Target="../tags/tag1324.xml"/><Relationship Id="rId4" Type="http://schemas.openxmlformats.org/officeDocument/2006/relationships/tags" Target="../tags/tag1323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1350.xml"/><Relationship Id="rId36" Type="http://schemas.openxmlformats.org/officeDocument/2006/relationships/tags" Target="../tags/tag1349.xml"/><Relationship Id="rId35" Type="http://schemas.openxmlformats.org/officeDocument/2006/relationships/image" Target="../media/image319.svg"/><Relationship Id="rId34" Type="http://schemas.openxmlformats.org/officeDocument/2006/relationships/image" Target="../media/image318.png"/><Relationship Id="rId33" Type="http://schemas.openxmlformats.org/officeDocument/2006/relationships/tags" Target="../tags/tag1348.xml"/><Relationship Id="rId32" Type="http://schemas.openxmlformats.org/officeDocument/2006/relationships/tags" Target="../tags/tag1347.xml"/><Relationship Id="rId31" Type="http://schemas.openxmlformats.org/officeDocument/2006/relationships/tags" Target="../tags/tag1346.xml"/><Relationship Id="rId30" Type="http://schemas.openxmlformats.org/officeDocument/2006/relationships/tags" Target="../tags/tag1345.xml"/><Relationship Id="rId3" Type="http://schemas.openxmlformats.org/officeDocument/2006/relationships/tags" Target="../tags/tag1322.xml"/><Relationship Id="rId29" Type="http://schemas.openxmlformats.org/officeDocument/2006/relationships/tags" Target="../tags/tag1344.xml"/><Relationship Id="rId28" Type="http://schemas.openxmlformats.org/officeDocument/2006/relationships/image" Target="../media/image317.svg"/><Relationship Id="rId27" Type="http://schemas.openxmlformats.org/officeDocument/2006/relationships/image" Target="../media/image316.png"/><Relationship Id="rId26" Type="http://schemas.openxmlformats.org/officeDocument/2006/relationships/tags" Target="../tags/tag1343.xml"/><Relationship Id="rId25" Type="http://schemas.openxmlformats.org/officeDocument/2006/relationships/tags" Target="../tags/tag1342.xml"/><Relationship Id="rId24" Type="http://schemas.openxmlformats.org/officeDocument/2006/relationships/tags" Target="../tags/tag1341.xml"/><Relationship Id="rId23" Type="http://schemas.openxmlformats.org/officeDocument/2006/relationships/tags" Target="../tags/tag1340.xml"/><Relationship Id="rId22" Type="http://schemas.openxmlformats.org/officeDocument/2006/relationships/tags" Target="../tags/tag1339.xml"/><Relationship Id="rId21" Type="http://schemas.openxmlformats.org/officeDocument/2006/relationships/image" Target="../media/image154.svg"/><Relationship Id="rId20" Type="http://schemas.openxmlformats.org/officeDocument/2006/relationships/image" Target="../media/image153.png"/><Relationship Id="rId2" Type="http://schemas.openxmlformats.org/officeDocument/2006/relationships/tags" Target="../tags/tag1321.xml"/><Relationship Id="rId19" Type="http://schemas.openxmlformats.org/officeDocument/2006/relationships/tags" Target="../tags/tag1338.xml"/><Relationship Id="rId18" Type="http://schemas.openxmlformats.org/officeDocument/2006/relationships/tags" Target="../tags/tag1337.xml"/><Relationship Id="rId17" Type="http://schemas.openxmlformats.org/officeDocument/2006/relationships/tags" Target="../tags/tag1336.xml"/><Relationship Id="rId16" Type="http://schemas.openxmlformats.org/officeDocument/2006/relationships/tags" Target="../tags/tag1335.xml"/><Relationship Id="rId15" Type="http://schemas.openxmlformats.org/officeDocument/2006/relationships/tags" Target="../tags/tag1334.xml"/><Relationship Id="rId14" Type="http://schemas.openxmlformats.org/officeDocument/2006/relationships/tags" Target="../tags/tag1333.xml"/><Relationship Id="rId13" Type="http://schemas.openxmlformats.org/officeDocument/2006/relationships/tags" Target="../tags/tag1332.xml"/><Relationship Id="rId12" Type="http://schemas.openxmlformats.org/officeDocument/2006/relationships/tags" Target="../tags/tag1331.xml"/><Relationship Id="rId11" Type="http://schemas.openxmlformats.org/officeDocument/2006/relationships/tags" Target="../tags/tag1330.xml"/><Relationship Id="rId10" Type="http://schemas.openxmlformats.org/officeDocument/2006/relationships/tags" Target="../tags/tag1329.xml"/><Relationship Id="rId1" Type="http://schemas.openxmlformats.org/officeDocument/2006/relationships/tags" Target="../tags/tag1320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1359.xml"/><Relationship Id="rId8" Type="http://schemas.openxmlformats.org/officeDocument/2006/relationships/tags" Target="../tags/tag1358.xml"/><Relationship Id="rId7" Type="http://schemas.openxmlformats.org/officeDocument/2006/relationships/tags" Target="../tags/tag1357.xml"/><Relationship Id="rId6" Type="http://schemas.openxmlformats.org/officeDocument/2006/relationships/tags" Target="../tags/tag1356.xml"/><Relationship Id="rId5" Type="http://schemas.openxmlformats.org/officeDocument/2006/relationships/tags" Target="../tags/tag1355.xml"/><Relationship Id="rId4" Type="http://schemas.openxmlformats.org/officeDocument/2006/relationships/tags" Target="../tags/tag1354.xml"/><Relationship Id="rId3" Type="http://schemas.openxmlformats.org/officeDocument/2006/relationships/tags" Target="../tags/tag1353.xml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1370.xml"/><Relationship Id="rId2" Type="http://schemas.openxmlformats.org/officeDocument/2006/relationships/tags" Target="../tags/tag1352.xml"/><Relationship Id="rId19" Type="http://schemas.openxmlformats.org/officeDocument/2006/relationships/tags" Target="../tags/tag1369.xml"/><Relationship Id="rId18" Type="http://schemas.openxmlformats.org/officeDocument/2006/relationships/tags" Target="../tags/tag1368.xml"/><Relationship Id="rId17" Type="http://schemas.openxmlformats.org/officeDocument/2006/relationships/tags" Target="../tags/tag1367.xml"/><Relationship Id="rId16" Type="http://schemas.openxmlformats.org/officeDocument/2006/relationships/tags" Target="../tags/tag1366.xml"/><Relationship Id="rId15" Type="http://schemas.openxmlformats.org/officeDocument/2006/relationships/tags" Target="../tags/tag1365.xml"/><Relationship Id="rId14" Type="http://schemas.openxmlformats.org/officeDocument/2006/relationships/tags" Target="../tags/tag1364.xml"/><Relationship Id="rId13" Type="http://schemas.openxmlformats.org/officeDocument/2006/relationships/tags" Target="../tags/tag1363.xml"/><Relationship Id="rId12" Type="http://schemas.openxmlformats.org/officeDocument/2006/relationships/tags" Target="../tags/tag1362.xml"/><Relationship Id="rId11" Type="http://schemas.openxmlformats.org/officeDocument/2006/relationships/tags" Target="../tags/tag1361.xml"/><Relationship Id="rId10" Type="http://schemas.openxmlformats.org/officeDocument/2006/relationships/tags" Target="../tags/tag1360.xml"/><Relationship Id="rId1" Type="http://schemas.openxmlformats.org/officeDocument/2006/relationships/tags" Target="../tags/tag1351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1377.xml"/><Relationship Id="rId8" Type="http://schemas.openxmlformats.org/officeDocument/2006/relationships/image" Target="../media/image321.svg"/><Relationship Id="rId7" Type="http://schemas.openxmlformats.org/officeDocument/2006/relationships/image" Target="../media/image320.png"/><Relationship Id="rId6" Type="http://schemas.openxmlformats.org/officeDocument/2006/relationships/tags" Target="../tags/tag1376.xml"/><Relationship Id="rId5" Type="http://schemas.openxmlformats.org/officeDocument/2006/relationships/tags" Target="../tags/tag1375.xml"/><Relationship Id="rId4" Type="http://schemas.openxmlformats.org/officeDocument/2006/relationships/tags" Target="../tags/tag1374.xml"/><Relationship Id="rId39" Type="http://schemas.openxmlformats.org/officeDocument/2006/relationships/slideLayout" Target="../slideLayouts/slideLayout6.xml"/><Relationship Id="rId38" Type="http://schemas.openxmlformats.org/officeDocument/2006/relationships/tags" Target="../tags/tag1398.xml"/><Relationship Id="rId37" Type="http://schemas.openxmlformats.org/officeDocument/2006/relationships/tags" Target="../tags/tag1397.xml"/><Relationship Id="rId36" Type="http://schemas.openxmlformats.org/officeDocument/2006/relationships/image" Target="../media/image172.svg"/><Relationship Id="rId35" Type="http://schemas.openxmlformats.org/officeDocument/2006/relationships/image" Target="../media/image171.png"/><Relationship Id="rId34" Type="http://schemas.openxmlformats.org/officeDocument/2006/relationships/tags" Target="../tags/tag1396.xml"/><Relationship Id="rId33" Type="http://schemas.openxmlformats.org/officeDocument/2006/relationships/tags" Target="../tags/tag1395.xml"/><Relationship Id="rId32" Type="http://schemas.openxmlformats.org/officeDocument/2006/relationships/tags" Target="../tags/tag1394.xml"/><Relationship Id="rId31" Type="http://schemas.openxmlformats.org/officeDocument/2006/relationships/tags" Target="../tags/tag1393.xml"/><Relationship Id="rId30" Type="http://schemas.openxmlformats.org/officeDocument/2006/relationships/tags" Target="../tags/tag1392.xml"/><Relationship Id="rId3" Type="http://schemas.openxmlformats.org/officeDocument/2006/relationships/tags" Target="../tags/tag1373.xml"/><Relationship Id="rId29" Type="http://schemas.openxmlformats.org/officeDocument/2006/relationships/image" Target="../media/image323.svg"/><Relationship Id="rId28" Type="http://schemas.openxmlformats.org/officeDocument/2006/relationships/image" Target="../media/image322.png"/><Relationship Id="rId27" Type="http://schemas.openxmlformats.org/officeDocument/2006/relationships/tags" Target="../tags/tag1391.xml"/><Relationship Id="rId26" Type="http://schemas.openxmlformats.org/officeDocument/2006/relationships/tags" Target="../tags/tag1390.xml"/><Relationship Id="rId25" Type="http://schemas.openxmlformats.org/officeDocument/2006/relationships/tags" Target="../tags/tag1389.xml"/><Relationship Id="rId24" Type="http://schemas.openxmlformats.org/officeDocument/2006/relationships/tags" Target="../tags/tag1388.xml"/><Relationship Id="rId23" Type="http://schemas.openxmlformats.org/officeDocument/2006/relationships/tags" Target="../tags/tag1387.xml"/><Relationship Id="rId22" Type="http://schemas.openxmlformats.org/officeDocument/2006/relationships/image" Target="../media/image24.svg"/><Relationship Id="rId21" Type="http://schemas.openxmlformats.org/officeDocument/2006/relationships/image" Target="../media/image71.png"/><Relationship Id="rId20" Type="http://schemas.openxmlformats.org/officeDocument/2006/relationships/tags" Target="../tags/tag1386.xml"/><Relationship Id="rId2" Type="http://schemas.openxmlformats.org/officeDocument/2006/relationships/tags" Target="../tags/tag1372.xml"/><Relationship Id="rId19" Type="http://schemas.openxmlformats.org/officeDocument/2006/relationships/tags" Target="../tags/tag1385.xml"/><Relationship Id="rId18" Type="http://schemas.openxmlformats.org/officeDocument/2006/relationships/tags" Target="../tags/tag1384.xml"/><Relationship Id="rId17" Type="http://schemas.openxmlformats.org/officeDocument/2006/relationships/tags" Target="../tags/tag1383.xml"/><Relationship Id="rId16" Type="http://schemas.openxmlformats.org/officeDocument/2006/relationships/tags" Target="../tags/tag1382.xml"/><Relationship Id="rId15" Type="http://schemas.openxmlformats.org/officeDocument/2006/relationships/image" Target="../media/image73.svg"/><Relationship Id="rId14" Type="http://schemas.openxmlformats.org/officeDocument/2006/relationships/image" Target="../media/image72.png"/><Relationship Id="rId13" Type="http://schemas.openxmlformats.org/officeDocument/2006/relationships/tags" Target="../tags/tag1381.xml"/><Relationship Id="rId12" Type="http://schemas.openxmlformats.org/officeDocument/2006/relationships/tags" Target="../tags/tag1380.xml"/><Relationship Id="rId11" Type="http://schemas.openxmlformats.org/officeDocument/2006/relationships/tags" Target="../tags/tag1379.xml"/><Relationship Id="rId10" Type="http://schemas.openxmlformats.org/officeDocument/2006/relationships/tags" Target="../tags/tag1378.xml"/><Relationship Id="rId1" Type="http://schemas.openxmlformats.org/officeDocument/2006/relationships/tags" Target="../tags/tag137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svg"/><Relationship Id="rId8" Type="http://schemas.openxmlformats.org/officeDocument/2006/relationships/image" Target="../media/image19.png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182.xml"/><Relationship Id="rId24" Type="http://schemas.openxmlformats.org/officeDocument/2006/relationships/tags" Target="../tags/tag181.xml"/><Relationship Id="rId23" Type="http://schemas.openxmlformats.org/officeDocument/2006/relationships/image" Target="../media/image24.svg"/><Relationship Id="rId22" Type="http://schemas.openxmlformats.org/officeDocument/2006/relationships/image" Target="../media/image23.png"/><Relationship Id="rId21" Type="http://schemas.openxmlformats.org/officeDocument/2006/relationships/tags" Target="../tags/tag180.xml"/><Relationship Id="rId20" Type="http://schemas.openxmlformats.org/officeDocument/2006/relationships/tags" Target="../tags/tag179.xml"/><Relationship Id="rId2" Type="http://schemas.openxmlformats.org/officeDocument/2006/relationships/tags" Target="../tags/tag165.xml"/><Relationship Id="rId19" Type="http://schemas.openxmlformats.org/officeDocument/2006/relationships/tags" Target="../tags/tag178.xml"/><Relationship Id="rId18" Type="http://schemas.openxmlformats.org/officeDocument/2006/relationships/tags" Target="../tags/tag177.xml"/><Relationship Id="rId17" Type="http://schemas.openxmlformats.org/officeDocument/2006/relationships/tags" Target="../tags/tag176.xml"/><Relationship Id="rId16" Type="http://schemas.openxmlformats.org/officeDocument/2006/relationships/image" Target="../media/image22.svg"/><Relationship Id="rId15" Type="http://schemas.openxmlformats.org/officeDocument/2006/relationships/image" Target="../media/image21.png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tags" Target="../tags/tag164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4.png"/><Relationship Id="rId8" Type="http://schemas.openxmlformats.org/officeDocument/2006/relationships/tags" Target="../tags/tag1406.xml"/><Relationship Id="rId7" Type="http://schemas.openxmlformats.org/officeDocument/2006/relationships/tags" Target="../tags/tag1405.xml"/><Relationship Id="rId6" Type="http://schemas.openxmlformats.org/officeDocument/2006/relationships/tags" Target="../tags/tag1404.xml"/><Relationship Id="rId5" Type="http://schemas.openxmlformats.org/officeDocument/2006/relationships/tags" Target="../tags/tag1403.xml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1429.xml"/><Relationship Id="rId42" Type="http://schemas.openxmlformats.org/officeDocument/2006/relationships/image" Target="../media/image4.svg"/><Relationship Id="rId41" Type="http://schemas.openxmlformats.org/officeDocument/2006/relationships/image" Target="../media/image236.png"/><Relationship Id="rId40" Type="http://schemas.openxmlformats.org/officeDocument/2006/relationships/tags" Target="../tags/tag1428.xml"/><Relationship Id="rId4" Type="http://schemas.openxmlformats.org/officeDocument/2006/relationships/tags" Target="../tags/tag1402.xml"/><Relationship Id="rId39" Type="http://schemas.openxmlformats.org/officeDocument/2006/relationships/tags" Target="../tags/tag1427.xml"/><Relationship Id="rId38" Type="http://schemas.openxmlformats.org/officeDocument/2006/relationships/tags" Target="../tags/tag1426.xml"/><Relationship Id="rId37" Type="http://schemas.openxmlformats.org/officeDocument/2006/relationships/image" Target="../media/image332.svg"/><Relationship Id="rId36" Type="http://schemas.openxmlformats.org/officeDocument/2006/relationships/image" Target="../media/image331.png"/><Relationship Id="rId35" Type="http://schemas.openxmlformats.org/officeDocument/2006/relationships/tags" Target="../tags/tag1425.xml"/><Relationship Id="rId34" Type="http://schemas.openxmlformats.org/officeDocument/2006/relationships/tags" Target="../tags/tag1424.xml"/><Relationship Id="rId33" Type="http://schemas.openxmlformats.org/officeDocument/2006/relationships/tags" Target="../tags/tag1423.xml"/><Relationship Id="rId32" Type="http://schemas.openxmlformats.org/officeDocument/2006/relationships/image" Target="../media/image28.svg"/><Relationship Id="rId31" Type="http://schemas.openxmlformats.org/officeDocument/2006/relationships/image" Target="../media/image330.png"/><Relationship Id="rId30" Type="http://schemas.openxmlformats.org/officeDocument/2006/relationships/tags" Target="../tags/tag1422.xml"/><Relationship Id="rId3" Type="http://schemas.openxmlformats.org/officeDocument/2006/relationships/tags" Target="../tags/tag1401.xml"/><Relationship Id="rId29" Type="http://schemas.openxmlformats.org/officeDocument/2006/relationships/tags" Target="../tags/tag1421.xml"/><Relationship Id="rId28" Type="http://schemas.openxmlformats.org/officeDocument/2006/relationships/tags" Target="../tags/tag1420.xml"/><Relationship Id="rId27" Type="http://schemas.openxmlformats.org/officeDocument/2006/relationships/tags" Target="../tags/tag1419.xml"/><Relationship Id="rId26" Type="http://schemas.openxmlformats.org/officeDocument/2006/relationships/tags" Target="../tags/tag1418.xml"/><Relationship Id="rId25" Type="http://schemas.openxmlformats.org/officeDocument/2006/relationships/tags" Target="../tags/tag1417.xml"/><Relationship Id="rId24" Type="http://schemas.openxmlformats.org/officeDocument/2006/relationships/image" Target="../media/image329.svg"/><Relationship Id="rId23" Type="http://schemas.openxmlformats.org/officeDocument/2006/relationships/image" Target="../media/image328.png"/><Relationship Id="rId22" Type="http://schemas.openxmlformats.org/officeDocument/2006/relationships/tags" Target="../tags/tag1416.xml"/><Relationship Id="rId21" Type="http://schemas.openxmlformats.org/officeDocument/2006/relationships/tags" Target="../tags/tag1415.xml"/><Relationship Id="rId20" Type="http://schemas.openxmlformats.org/officeDocument/2006/relationships/tags" Target="../tags/tag1414.xml"/><Relationship Id="rId2" Type="http://schemas.openxmlformats.org/officeDocument/2006/relationships/tags" Target="../tags/tag1400.xml"/><Relationship Id="rId19" Type="http://schemas.openxmlformats.org/officeDocument/2006/relationships/tags" Target="../tags/tag1413.xml"/><Relationship Id="rId18" Type="http://schemas.openxmlformats.org/officeDocument/2006/relationships/tags" Target="../tags/tag1412.xml"/><Relationship Id="rId17" Type="http://schemas.openxmlformats.org/officeDocument/2006/relationships/image" Target="../media/image327.svg"/><Relationship Id="rId16" Type="http://schemas.openxmlformats.org/officeDocument/2006/relationships/image" Target="../media/image326.png"/><Relationship Id="rId15" Type="http://schemas.openxmlformats.org/officeDocument/2006/relationships/tags" Target="../tags/tag1411.xml"/><Relationship Id="rId14" Type="http://schemas.openxmlformats.org/officeDocument/2006/relationships/tags" Target="../tags/tag1410.xml"/><Relationship Id="rId13" Type="http://schemas.openxmlformats.org/officeDocument/2006/relationships/tags" Target="../tags/tag1409.xml"/><Relationship Id="rId12" Type="http://schemas.openxmlformats.org/officeDocument/2006/relationships/tags" Target="../tags/tag1408.xml"/><Relationship Id="rId11" Type="http://schemas.openxmlformats.org/officeDocument/2006/relationships/tags" Target="../tags/tag1407.xml"/><Relationship Id="rId10" Type="http://schemas.openxmlformats.org/officeDocument/2006/relationships/image" Target="../media/image325.svg"/><Relationship Id="rId1" Type="http://schemas.openxmlformats.org/officeDocument/2006/relationships/tags" Target="../tags/tag1399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1438.xml"/><Relationship Id="rId8" Type="http://schemas.openxmlformats.org/officeDocument/2006/relationships/tags" Target="../tags/tag1437.xml"/><Relationship Id="rId7" Type="http://schemas.openxmlformats.org/officeDocument/2006/relationships/tags" Target="../tags/tag1436.xml"/><Relationship Id="rId6" Type="http://schemas.openxmlformats.org/officeDocument/2006/relationships/tags" Target="../tags/tag1435.xml"/><Relationship Id="rId5" Type="http://schemas.openxmlformats.org/officeDocument/2006/relationships/tags" Target="../tags/tag1434.xml"/><Relationship Id="rId4" Type="http://schemas.openxmlformats.org/officeDocument/2006/relationships/tags" Target="../tags/tag1433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1458.xml"/><Relationship Id="rId36" Type="http://schemas.openxmlformats.org/officeDocument/2006/relationships/tags" Target="../tags/tag1457.xml"/><Relationship Id="rId35" Type="http://schemas.openxmlformats.org/officeDocument/2006/relationships/image" Target="../media/image134.svg"/><Relationship Id="rId34" Type="http://schemas.openxmlformats.org/officeDocument/2006/relationships/image" Target="../media/image133.png"/><Relationship Id="rId33" Type="http://schemas.openxmlformats.org/officeDocument/2006/relationships/tags" Target="../tags/tag1456.xml"/><Relationship Id="rId32" Type="http://schemas.openxmlformats.org/officeDocument/2006/relationships/tags" Target="../tags/tag1455.xml"/><Relationship Id="rId31" Type="http://schemas.openxmlformats.org/officeDocument/2006/relationships/tags" Target="../tags/tag1454.xml"/><Relationship Id="rId30" Type="http://schemas.openxmlformats.org/officeDocument/2006/relationships/tags" Target="../tags/tag1453.xml"/><Relationship Id="rId3" Type="http://schemas.openxmlformats.org/officeDocument/2006/relationships/tags" Target="../tags/tag1432.xml"/><Relationship Id="rId29" Type="http://schemas.openxmlformats.org/officeDocument/2006/relationships/tags" Target="../tags/tag1452.xml"/><Relationship Id="rId28" Type="http://schemas.openxmlformats.org/officeDocument/2006/relationships/image" Target="../media/image336.svg"/><Relationship Id="rId27" Type="http://schemas.openxmlformats.org/officeDocument/2006/relationships/image" Target="../media/image335.png"/><Relationship Id="rId26" Type="http://schemas.openxmlformats.org/officeDocument/2006/relationships/tags" Target="../tags/tag1451.xml"/><Relationship Id="rId25" Type="http://schemas.openxmlformats.org/officeDocument/2006/relationships/tags" Target="../tags/tag1450.xml"/><Relationship Id="rId24" Type="http://schemas.openxmlformats.org/officeDocument/2006/relationships/tags" Target="../tags/tag1449.xml"/><Relationship Id="rId23" Type="http://schemas.openxmlformats.org/officeDocument/2006/relationships/tags" Target="../tags/tag1448.xml"/><Relationship Id="rId22" Type="http://schemas.openxmlformats.org/officeDocument/2006/relationships/tags" Target="../tags/tag1447.xml"/><Relationship Id="rId21" Type="http://schemas.openxmlformats.org/officeDocument/2006/relationships/image" Target="../media/image215.svg"/><Relationship Id="rId20" Type="http://schemas.openxmlformats.org/officeDocument/2006/relationships/image" Target="../media/image214.png"/><Relationship Id="rId2" Type="http://schemas.openxmlformats.org/officeDocument/2006/relationships/tags" Target="../tags/tag1431.xml"/><Relationship Id="rId19" Type="http://schemas.openxmlformats.org/officeDocument/2006/relationships/tags" Target="../tags/tag1446.xml"/><Relationship Id="rId18" Type="http://schemas.openxmlformats.org/officeDocument/2006/relationships/tags" Target="../tags/tag1445.xml"/><Relationship Id="rId17" Type="http://schemas.openxmlformats.org/officeDocument/2006/relationships/tags" Target="../tags/tag1444.xml"/><Relationship Id="rId16" Type="http://schemas.openxmlformats.org/officeDocument/2006/relationships/tags" Target="../tags/tag1443.xml"/><Relationship Id="rId15" Type="http://schemas.openxmlformats.org/officeDocument/2006/relationships/tags" Target="../tags/tag1442.xml"/><Relationship Id="rId14" Type="http://schemas.openxmlformats.org/officeDocument/2006/relationships/image" Target="../media/image334.svg"/><Relationship Id="rId13" Type="http://schemas.openxmlformats.org/officeDocument/2006/relationships/image" Target="../media/image333.png"/><Relationship Id="rId12" Type="http://schemas.openxmlformats.org/officeDocument/2006/relationships/tags" Target="../tags/tag1441.xml"/><Relationship Id="rId11" Type="http://schemas.openxmlformats.org/officeDocument/2006/relationships/tags" Target="../tags/tag1440.xml"/><Relationship Id="rId10" Type="http://schemas.openxmlformats.org/officeDocument/2006/relationships/tags" Target="../tags/tag1439.xml"/><Relationship Id="rId1" Type="http://schemas.openxmlformats.org/officeDocument/2006/relationships/tags" Target="../tags/tag1430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1467.xml"/><Relationship Id="rId8" Type="http://schemas.openxmlformats.org/officeDocument/2006/relationships/tags" Target="../tags/tag1466.xml"/><Relationship Id="rId7" Type="http://schemas.openxmlformats.org/officeDocument/2006/relationships/tags" Target="../tags/tag1465.xml"/><Relationship Id="rId6" Type="http://schemas.openxmlformats.org/officeDocument/2006/relationships/tags" Target="../tags/tag1464.xml"/><Relationship Id="rId58" Type="http://schemas.openxmlformats.org/officeDocument/2006/relationships/slideLayout" Target="../slideLayouts/slideLayout6.xml"/><Relationship Id="rId57" Type="http://schemas.openxmlformats.org/officeDocument/2006/relationships/tags" Target="../tags/tag1507.xml"/><Relationship Id="rId56" Type="http://schemas.openxmlformats.org/officeDocument/2006/relationships/tags" Target="../tags/tag1506.xml"/><Relationship Id="rId55" Type="http://schemas.openxmlformats.org/officeDocument/2006/relationships/tags" Target="../tags/tag1505.xml"/><Relationship Id="rId54" Type="http://schemas.openxmlformats.org/officeDocument/2006/relationships/tags" Target="../tags/tag1504.xml"/><Relationship Id="rId53" Type="http://schemas.openxmlformats.org/officeDocument/2006/relationships/tags" Target="../tags/tag1503.xml"/><Relationship Id="rId52" Type="http://schemas.openxmlformats.org/officeDocument/2006/relationships/tags" Target="../tags/tag1502.xml"/><Relationship Id="rId51" Type="http://schemas.openxmlformats.org/officeDocument/2006/relationships/tags" Target="../tags/tag1501.xml"/><Relationship Id="rId50" Type="http://schemas.openxmlformats.org/officeDocument/2006/relationships/tags" Target="../tags/tag1500.xml"/><Relationship Id="rId5" Type="http://schemas.openxmlformats.org/officeDocument/2006/relationships/tags" Target="../tags/tag1463.xml"/><Relationship Id="rId49" Type="http://schemas.openxmlformats.org/officeDocument/2006/relationships/tags" Target="../tags/tag1499.xml"/><Relationship Id="rId48" Type="http://schemas.openxmlformats.org/officeDocument/2006/relationships/tags" Target="../tags/tag1498.xml"/><Relationship Id="rId47" Type="http://schemas.openxmlformats.org/officeDocument/2006/relationships/tags" Target="../tags/tag1497.xml"/><Relationship Id="rId46" Type="http://schemas.openxmlformats.org/officeDocument/2006/relationships/tags" Target="../tags/tag1496.xml"/><Relationship Id="rId45" Type="http://schemas.openxmlformats.org/officeDocument/2006/relationships/tags" Target="../tags/tag1495.xml"/><Relationship Id="rId44" Type="http://schemas.openxmlformats.org/officeDocument/2006/relationships/tags" Target="../tags/tag1494.xml"/><Relationship Id="rId43" Type="http://schemas.openxmlformats.org/officeDocument/2006/relationships/tags" Target="../tags/tag1493.xml"/><Relationship Id="rId42" Type="http://schemas.openxmlformats.org/officeDocument/2006/relationships/tags" Target="../tags/tag1492.xml"/><Relationship Id="rId41" Type="http://schemas.openxmlformats.org/officeDocument/2006/relationships/tags" Target="../tags/tag1491.xml"/><Relationship Id="rId40" Type="http://schemas.openxmlformats.org/officeDocument/2006/relationships/tags" Target="../tags/tag1490.xml"/><Relationship Id="rId4" Type="http://schemas.openxmlformats.org/officeDocument/2006/relationships/tags" Target="../tags/tag1462.xml"/><Relationship Id="rId39" Type="http://schemas.openxmlformats.org/officeDocument/2006/relationships/tags" Target="../tags/tag1489.xml"/><Relationship Id="rId38" Type="http://schemas.openxmlformats.org/officeDocument/2006/relationships/image" Target="../media/image281.svg"/><Relationship Id="rId37" Type="http://schemas.openxmlformats.org/officeDocument/2006/relationships/image" Target="../media/image280.png"/><Relationship Id="rId36" Type="http://schemas.openxmlformats.org/officeDocument/2006/relationships/tags" Target="../tags/tag1488.xml"/><Relationship Id="rId35" Type="http://schemas.openxmlformats.org/officeDocument/2006/relationships/tags" Target="../tags/tag1487.xml"/><Relationship Id="rId34" Type="http://schemas.openxmlformats.org/officeDocument/2006/relationships/tags" Target="../tags/tag1486.xml"/><Relationship Id="rId33" Type="http://schemas.openxmlformats.org/officeDocument/2006/relationships/tags" Target="../tags/tag1485.xml"/><Relationship Id="rId32" Type="http://schemas.openxmlformats.org/officeDocument/2006/relationships/image" Target="../media/image340.svg"/><Relationship Id="rId31" Type="http://schemas.openxmlformats.org/officeDocument/2006/relationships/image" Target="../media/image339.png"/><Relationship Id="rId30" Type="http://schemas.openxmlformats.org/officeDocument/2006/relationships/tags" Target="../tags/tag1484.xml"/><Relationship Id="rId3" Type="http://schemas.openxmlformats.org/officeDocument/2006/relationships/tags" Target="../tags/tag1461.xml"/><Relationship Id="rId29" Type="http://schemas.openxmlformats.org/officeDocument/2006/relationships/tags" Target="../tags/tag1483.xml"/><Relationship Id="rId28" Type="http://schemas.openxmlformats.org/officeDocument/2006/relationships/tags" Target="../tags/tag1482.xml"/><Relationship Id="rId27" Type="http://schemas.openxmlformats.org/officeDocument/2006/relationships/tags" Target="../tags/tag1481.xml"/><Relationship Id="rId26" Type="http://schemas.openxmlformats.org/officeDocument/2006/relationships/image" Target="../media/image338.svg"/><Relationship Id="rId25" Type="http://schemas.openxmlformats.org/officeDocument/2006/relationships/image" Target="../media/image337.png"/><Relationship Id="rId24" Type="http://schemas.openxmlformats.org/officeDocument/2006/relationships/tags" Target="../tags/tag1480.xml"/><Relationship Id="rId23" Type="http://schemas.openxmlformats.org/officeDocument/2006/relationships/tags" Target="../tags/tag1479.xml"/><Relationship Id="rId22" Type="http://schemas.openxmlformats.org/officeDocument/2006/relationships/tags" Target="../tags/tag1478.xml"/><Relationship Id="rId21" Type="http://schemas.openxmlformats.org/officeDocument/2006/relationships/tags" Target="../tags/tag1477.xml"/><Relationship Id="rId20" Type="http://schemas.openxmlformats.org/officeDocument/2006/relationships/image" Target="../media/image4.svg"/><Relationship Id="rId2" Type="http://schemas.openxmlformats.org/officeDocument/2006/relationships/tags" Target="../tags/tag1460.xml"/><Relationship Id="rId19" Type="http://schemas.openxmlformats.org/officeDocument/2006/relationships/image" Target="../media/image236.png"/><Relationship Id="rId18" Type="http://schemas.openxmlformats.org/officeDocument/2006/relationships/tags" Target="../tags/tag1476.xml"/><Relationship Id="rId17" Type="http://schemas.openxmlformats.org/officeDocument/2006/relationships/tags" Target="../tags/tag1475.xml"/><Relationship Id="rId16" Type="http://schemas.openxmlformats.org/officeDocument/2006/relationships/tags" Target="../tags/tag1474.xml"/><Relationship Id="rId15" Type="http://schemas.openxmlformats.org/officeDocument/2006/relationships/tags" Target="../tags/tag1473.xml"/><Relationship Id="rId14" Type="http://schemas.openxmlformats.org/officeDocument/2006/relationships/tags" Target="../tags/tag1472.xml"/><Relationship Id="rId13" Type="http://schemas.openxmlformats.org/officeDocument/2006/relationships/tags" Target="../tags/tag1471.xml"/><Relationship Id="rId12" Type="http://schemas.openxmlformats.org/officeDocument/2006/relationships/tags" Target="../tags/tag1470.xml"/><Relationship Id="rId11" Type="http://schemas.openxmlformats.org/officeDocument/2006/relationships/tags" Target="../tags/tag1469.xml"/><Relationship Id="rId10" Type="http://schemas.openxmlformats.org/officeDocument/2006/relationships/tags" Target="../tags/tag1468.xml"/><Relationship Id="rId1" Type="http://schemas.openxmlformats.org/officeDocument/2006/relationships/tags" Target="../tags/tag1459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510.xml"/><Relationship Id="rId2" Type="http://schemas.openxmlformats.org/officeDocument/2006/relationships/tags" Target="../tags/tag1509.xml"/><Relationship Id="rId1" Type="http://schemas.openxmlformats.org/officeDocument/2006/relationships/tags" Target="../tags/tag1508.xml"/></Relationships>
</file>

<file path=ppt/slides/_rels/slide54.xml.rels><?xml version="1.0" encoding="UTF-8" standalone="yes"?>
<Relationships xmlns="http://schemas.openxmlformats.org/package/2006/relationships"><Relationship Id="rId96" Type="http://schemas.openxmlformats.org/officeDocument/2006/relationships/slideLayout" Target="../slideLayouts/slideLayout6.xml"/><Relationship Id="rId95" Type="http://schemas.openxmlformats.org/officeDocument/2006/relationships/tags" Target="../tags/tag1587.xml"/><Relationship Id="rId94" Type="http://schemas.openxmlformats.org/officeDocument/2006/relationships/image" Target="../media/image350.svg"/><Relationship Id="rId93" Type="http://schemas.openxmlformats.org/officeDocument/2006/relationships/image" Target="../media/image349.png"/><Relationship Id="rId92" Type="http://schemas.openxmlformats.org/officeDocument/2006/relationships/tags" Target="../tags/tag1586.xml"/><Relationship Id="rId91" Type="http://schemas.openxmlformats.org/officeDocument/2006/relationships/tags" Target="../tags/tag1585.xml"/><Relationship Id="rId90" Type="http://schemas.openxmlformats.org/officeDocument/2006/relationships/tags" Target="../tags/tag1584.xml"/><Relationship Id="rId9" Type="http://schemas.openxmlformats.org/officeDocument/2006/relationships/tags" Target="../tags/tag1517.xml"/><Relationship Id="rId89" Type="http://schemas.openxmlformats.org/officeDocument/2006/relationships/tags" Target="../tags/tag1583.xml"/><Relationship Id="rId88" Type="http://schemas.openxmlformats.org/officeDocument/2006/relationships/tags" Target="../tags/tag1582.xml"/><Relationship Id="rId87" Type="http://schemas.openxmlformats.org/officeDocument/2006/relationships/tags" Target="../tags/tag1581.xml"/><Relationship Id="rId86" Type="http://schemas.openxmlformats.org/officeDocument/2006/relationships/tags" Target="../tags/tag1580.xml"/><Relationship Id="rId85" Type="http://schemas.openxmlformats.org/officeDocument/2006/relationships/tags" Target="../tags/tag1579.xml"/><Relationship Id="rId84" Type="http://schemas.openxmlformats.org/officeDocument/2006/relationships/tags" Target="../tags/tag1578.xml"/><Relationship Id="rId83" Type="http://schemas.openxmlformats.org/officeDocument/2006/relationships/tags" Target="../tags/tag1577.xml"/><Relationship Id="rId82" Type="http://schemas.openxmlformats.org/officeDocument/2006/relationships/tags" Target="../tags/tag1576.xml"/><Relationship Id="rId81" Type="http://schemas.openxmlformats.org/officeDocument/2006/relationships/image" Target="../media/image24.svg"/><Relationship Id="rId80" Type="http://schemas.openxmlformats.org/officeDocument/2006/relationships/image" Target="../media/image71.png"/><Relationship Id="rId8" Type="http://schemas.openxmlformats.org/officeDocument/2006/relationships/tags" Target="../tags/tag1516.xml"/><Relationship Id="rId79" Type="http://schemas.openxmlformats.org/officeDocument/2006/relationships/tags" Target="../tags/tag1575.xml"/><Relationship Id="rId78" Type="http://schemas.openxmlformats.org/officeDocument/2006/relationships/tags" Target="../tags/tag1574.xml"/><Relationship Id="rId77" Type="http://schemas.openxmlformats.org/officeDocument/2006/relationships/tags" Target="../tags/tag1573.xml"/><Relationship Id="rId76" Type="http://schemas.openxmlformats.org/officeDocument/2006/relationships/tags" Target="../tags/tag1572.xml"/><Relationship Id="rId75" Type="http://schemas.openxmlformats.org/officeDocument/2006/relationships/tags" Target="../tags/tag1571.xml"/><Relationship Id="rId74" Type="http://schemas.openxmlformats.org/officeDocument/2006/relationships/tags" Target="../tags/tag1570.xml"/><Relationship Id="rId73" Type="http://schemas.openxmlformats.org/officeDocument/2006/relationships/tags" Target="../tags/tag1569.xml"/><Relationship Id="rId72" Type="http://schemas.openxmlformats.org/officeDocument/2006/relationships/tags" Target="../tags/tag1568.xml"/><Relationship Id="rId71" Type="http://schemas.openxmlformats.org/officeDocument/2006/relationships/tags" Target="../tags/tag1567.xml"/><Relationship Id="rId70" Type="http://schemas.openxmlformats.org/officeDocument/2006/relationships/tags" Target="../tags/tag1566.xml"/><Relationship Id="rId7" Type="http://schemas.openxmlformats.org/officeDocument/2006/relationships/tags" Target="../tags/tag1515.xml"/><Relationship Id="rId69" Type="http://schemas.openxmlformats.org/officeDocument/2006/relationships/image" Target="../media/image172.svg"/><Relationship Id="rId68" Type="http://schemas.openxmlformats.org/officeDocument/2006/relationships/image" Target="../media/image171.png"/><Relationship Id="rId67" Type="http://schemas.openxmlformats.org/officeDocument/2006/relationships/tags" Target="../tags/tag1565.xml"/><Relationship Id="rId66" Type="http://schemas.openxmlformats.org/officeDocument/2006/relationships/tags" Target="../tags/tag1564.xml"/><Relationship Id="rId65" Type="http://schemas.openxmlformats.org/officeDocument/2006/relationships/tags" Target="../tags/tag1563.xml"/><Relationship Id="rId64" Type="http://schemas.openxmlformats.org/officeDocument/2006/relationships/tags" Target="../tags/tag1562.xml"/><Relationship Id="rId63" Type="http://schemas.openxmlformats.org/officeDocument/2006/relationships/tags" Target="../tags/tag1561.xml"/><Relationship Id="rId62" Type="http://schemas.openxmlformats.org/officeDocument/2006/relationships/tags" Target="../tags/tag1560.xml"/><Relationship Id="rId61" Type="http://schemas.openxmlformats.org/officeDocument/2006/relationships/tags" Target="../tags/tag1559.xml"/><Relationship Id="rId60" Type="http://schemas.openxmlformats.org/officeDocument/2006/relationships/tags" Target="../tags/tag1558.xml"/><Relationship Id="rId6" Type="http://schemas.openxmlformats.org/officeDocument/2006/relationships/image" Target="../media/image321.svg"/><Relationship Id="rId59" Type="http://schemas.openxmlformats.org/officeDocument/2006/relationships/image" Target="../media/image348.svg"/><Relationship Id="rId58" Type="http://schemas.openxmlformats.org/officeDocument/2006/relationships/image" Target="../media/image347.png"/><Relationship Id="rId57" Type="http://schemas.openxmlformats.org/officeDocument/2006/relationships/tags" Target="../tags/tag1557.xml"/><Relationship Id="rId56" Type="http://schemas.openxmlformats.org/officeDocument/2006/relationships/tags" Target="../tags/tag1556.xml"/><Relationship Id="rId55" Type="http://schemas.openxmlformats.org/officeDocument/2006/relationships/tags" Target="../tags/tag1555.xml"/><Relationship Id="rId54" Type="http://schemas.openxmlformats.org/officeDocument/2006/relationships/tags" Target="../tags/tag1554.xml"/><Relationship Id="rId53" Type="http://schemas.openxmlformats.org/officeDocument/2006/relationships/tags" Target="../tags/tag1553.xml"/><Relationship Id="rId52" Type="http://schemas.openxmlformats.org/officeDocument/2006/relationships/tags" Target="../tags/tag1552.xml"/><Relationship Id="rId51" Type="http://schemas.openxmlformats.org/officeDocument/2006/relationships/tags" Target="../tags/tag1551.xml"/><Relationship Id="rId50" Type="http://schemas.openxmlformats.org/officeDocument/2006/relationships/tags" Target="../tags/tag1550.xml"/><Relationship Id="rId5" Type="http://schemas.openxmlformats.org/officeDocument/2006/relationships/image" Target="../media/image320.png"/><Relationship Id="rId49" Type="http://schemas.openxmlformats.org/officeDocument/2006/relationships/tags" Target="../tags/tag1549.xml"/><Relationship Id="rId48" Type="http://schemas.openxmlformats.org/officeDocument/2006/relationships/tags" Target="../tags/tag1548.xml"/><Relationship Id="rId47" Type="http://schemas.openxmlformats.org/officeDocument/2006/relationships/image" Target="../media/image346.svg"/><Relationship Id="rId46" Type="http://schemas.openxmlformats.org/officeDocument/2006/relationships/image" Target="../media/image345.png"/><Relationship Id="rId45" Type="http://schemas.openxmlformats.org/officeDocument/2006/relationships/tags" Target="../tags/tag1547.xml"/><Relationship Id="rId44" Type="http://schemas.openxmlformats.org/officeDocument/2006/relationships/tags" Target="../tags/tag1546.xml"/><Relationship Id="rId43" Type="http://schemas.openxmlformats.org/officeDocument/2006/relationships/tags" Target="../tags/tag1545.xml"/><Relationship Id="rId42" Type="http://schemas.openxmlformats.org/officeDocument/2006/relationships/tags" Target="../tags/tag1544.xml"/><Relationship Id="rId41" Type="http://schemas.openxmlformats.org/officeDocument/2006/relationships/tags" Target="../tags/tag1543.xml"/><Relationship Id="rId40" Type="http://schemas.openxmlformats.org/officeDocument/2006/relationships/tags" Target="../tags/tag1542.xml"/><Relationship Id="rId4" Type="http://schemas.openxmlformats.org/officeDocument/2006/relationships/tags" Target="../tags/tag1514.xml"/><Relationship Id="rId39" Type="http://schemas.openxmlformats.org/officeDocument/2006/relationships/tags" Target="../tags/tag1541.xml"/><Relationship Id="rId38" Type="http://schemas.openxmlformats.org/officeDocument/2006/relationships/tags" Target="../tags/tag1540.xml"/><Relationship Id="rId37" Type="http://schemas.openxmlformats.org/officeDocument/2006/relationships/tags" Target="../tags/tag1539.xml"/><Relationship Id="rId36" Type="http://schemas.openxmlformats.org/officeDocument/2006/relationships/tags" Target="../tags/tag1538.xml"/><Relationship Id="rId35" Type="http://schemas.openxmlformats.org/officeDocument/2006/relationships/tags" Target="../tags/tag1537.xml"/><Relationship Id="rId34" Type="http://schemas.openxmlformats.org/officeDocument/2006/relationships/tags" Target="../tags/tag1536.xml"/><Relationship Id="rId33" Type="http://schemas.openxmlformats.org/officeDocument/2006/relationships/tags" Target="../tags/tag1535.xml"/><Relationship Id="rId32" Type="http://schemas.openxmlformats.org/officeDocument/2006/relationships/tags" Target="../tags/tag1534.xml"/><Relationship Id="rId31" Type="http://schemas.openxmlformats.org/officeDocument/2006/relationships/tags" Target="../tags/tag1533.xml"/><Relationship Id="rId30" Type="http://schemas.openxmlformats.org/officeDocument/2006/relationships/tags" Target="../tags/tag1532.xml"/><Relationship Id="rId3" Type="http://schemas.openxmlformats.org/officeDocument/2006/relationships/tags" Target="../tags/tag1513.xml"/><Relationship Id="rId29" Type="http://schemas.openxmlformats.org/officeDocument/2006/relationships/tags" Target="../tags/tag1531.xml"/><Relationship Id="rId28" Type="http://schemas.openxmlformats.org/officeDocument/2006/relationships/tags" Target="../tags/tag1530.xml"/><Relationship Id="rId27" Type="http://schemas.openxmlformats.org/officeDocument/2006/relationships/tags" Target="../tags/tag1529.xml"/><Relationship Id="rId26" Type="http://schemas.openxmlformats.org/officeDocument/2006/relationships/tags" Target="../tags/tag1528.xml"/><Relationship Id="rId25" Type="http://schemas.openxmlformats.org/officeDocument/2006/relationships/image" Target="../media/image32.svg"/><Relationship Id="rId24" Type="http://schemas.openxmlformats.org/officeDocument/2006/relationships/image" Target="../media/image247.png"/><Relationship Id="rId23" Type="http://schemas.openxmlformats.org/officeDocument/2006/relationships/tags" Target="../tags/tag1527.xml"/><Relationship Id="rId22" Type="http://schemas.openxmlformats.org/officeDocument/2006/relationships/tags" Target="../tags/tag1526.xml"/><Relationship Id="rId21" Type="http://schemas.openxmlformats.org/officeDocument/2006/relationships/tags" Target="../tags/tag1525.xml"/><Relationship Id="rId20" Type="http://schemas.openxmlformats.org/officeDocument/2006/relationships/tags" Target="../tags/tag1524.xml"/><Relationship Id="rId2" Type="http://schemas.openxmlformats.org/officeDocument/2006/relationships/tags" Target="../tags/tag1512.xml"/><Relationship Id="rId19" Type="http://schemas.openxmlformats.org/officeDocument/2006/relationships/tags" Target="../tags/tag1523.xml"/><Relationship Id="rId18" Type="http://schemas.openxmlformats.org/officeDocument/2006/relationships/tags" Target="../tags/tag1522.xml"/><Relationship Id="rId17" Type="http://schemas.openxmlformats.org/officeDocument/2006/relationships/tags" Target="../tags/tag1521.xml"/><Relationship Id="rId16" Type="http://schemas.openxmlformats.org/officeDocument/2006/relationships/tags" Target="../tags/tag1520.xml"/><Relationship Id="rId15" Type="http://schemas.openxmlformats.org/officeDocument/2006/relationships/image" Target="../media/image344.svg"/><Relationship Id="rId14" Type="http://schemas.openxmlformats.org/officeDocument/2006/relationships/image" Target="../media/image343.png"/><Relationship Id="rId13" Type="http://schemas.openxmlformats.org/officeDocument/2006/relationships/tags" Target="../tags/tag1519.xml"/><Relationship Id="rId12" Type="http://schemas.openxmlformats.org/officeDocument/2006/relationships/tags" Target="../tags/tag1518.xml"/><Relationship Id="rId11" Type="http://schemas.openxmlformats.org/officeDocument/2006/relationships/image" Target="../media/image342.svg"/><Relationship Id="rId10" Type="http://schemas.openxmlformats.org/officeDocument/2006/relationships/image" Target="../media/image341.png"/><Relationship Id="rId1" Type="http://schemas.openxmlformats.org/officeDocument/2006/relationships/tags" Target="../tags/tag1511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590.xml"/><Relationship Id="rId2" Type="http://schemas.openxmlformats.org/officeDocument/2006/relationships/tags" Target="../tags/tag1589.xml"/><Relationship Id="rId1" Type="http://schemas.openxmlformats.org/officeDocument/2006/relationships/tags" Target="../tags/tag158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tags" Target="../tags/tag193.xml"/><Relationship Id="rId7" Type="http://schemas.openxmlformats.org/officeDocument/2006/relationships/tags" Target="../tags/tag192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tags" Target="../tags/tag189.xml"/><Relationship Id="rId3" Type="http://schemas.openxmlformats.org/officeDocument/2006/relationships/tags" Target="../tags/tag188.xml"/><Relationship Id="rId24" Type="http://schemas.openxmlformats.org/officeDocument/2006/relationships/slideLayout" Target="../slideLayouts/slideLayout6.xml"/><Relationship Id="rId23" Type="http://schemas.openxmlformats.org/officeDocument/2006/relationships/tags" Target="../tags/tag202.xml"/><Relationship Id="rId22" Type="http://schemas.openxmlformats.org/officeDocument/2006/relationships/image" Target="../media/image30.svg"/><Relationship Id="rId21" Type="http://schemas.openxmlformats.org/officeDocument/2006/relationships/image" Target="../media/image29.png"/><Relationship Id="rId20" Type="http://schemas.openxmlformats.org/officeDocument/2006/relationships/tags" Target="../tags/tag201.xml"/><Relationship Id="rId2" Type="http://schemas.openxmlformats.org/officeDocument/2006/relationships/tags" Target="../tags/tag187.xml"/><Relationship Id="rId19" Type="http://schemas.openxmlformats.org/officeDocument/2006/relationships/tags" Target="../tags/tag200.xml"/><Relationship Id="rId18" Type="http://schemas.openxmlformats.org/officeDocument/2006/relationships/tags" Target="../tags/tag199.xml"/><Relationship Id="rId17" Type="http://schemas.openxmlformats.org/officeDocument/2006/relationships/image" Target="../media/image28.svg"/><Relationship Id="rId16" Type="http://schemas.openxmlformats.org/officeDocument/2006/relationships/image" Target="../media/image27.png"/><Relationship Id="rId15" Type="http://schemas.openxmlformats.org/officeDocument/2006/relationships/tags" Target="../tags/tag198.xml"/><Relationship Id="rId14" Type="http://schemas.openxmlformats.org/officeDocument/2006/relationships/tags" Target="../tags/tag197.xml"/><Relationship Id="rId13" Type="http://schemas.openxmlformats.org/officeDocument/2006/relationships/tags" Target="../tags/tag196.xml"/><Relationship Id="rId12" Type="http://schemas.openxmlformats.org/officeDocument/2006/relationships/image" Target="../media/image26.svg"/><Relationship Id="rId11" Type="http://schemas.openxmlformats.org/officeDocument/2006/relationships/image" Target="../media/image25.png"/><Relationship Id="rId10" Type="http://schemas.openxmlformats.org/officeDocument/2006/relationships/tags" Target="../tags/tag195.xml"/><Relationship Id="rId1" Type="http://schemas.openxmlformats.org/officeDocument/2006/relationships/tags" Target="../tags/tag18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image" Target="../media/image32.svg"/><Relationship Id="rId7" Type="http://schemas.openxmlformats.org/officeDocument/2006/relationships/image" Target="../media/image31.png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2" Type="http://schemas.openxmlformats.org/officeDocument/2006/relationships/slideLayout" Target="../slideLayouts/slideLayout6.xml"/><Relationship Id="rId41" Type="http://schemas.openxmlformats.org/officeDocument/2006/relationships/tags" Target="../tags/tag229.xml"/><Relationship Id="rId40" Type="http://schemas.openxmlformats.org/officeDocument/2006/relationships/tags" Target="../tags/tag228.xml"/><Relationship Id="rId4" Type="http://schemas.openxmlformats.org/officeDocument/2006/relationships/tags" Target="../tags/tag206.xml"/><Relationship Id="rId39" Type="http://schemas.openxmlformats.org/officeDocument/2006/relationships/image" Target="../media/image44.svg"/><Relationship Id="rId38" Type="http://schemas.openxmlformats.org/officeDocument/2006/relationships/image" Target="../media/image43.png"/><Relationship Id="rId37" Type="http://schemas.openxmlformats.org/officeDocument/2006/relationships/tags" Target="../tags/tag227.xml"/><Relationship Id="rId36" Type="http://schemas.openxmlformats.org/officeDocument/2006/relationships/tags" Target="../tags/tag226.xml"/><Relationship Id="rId35" Type="http://schemas.openxmlformats.org/officeDocument/2006/relationships/tags" Target="../tags/tag225.xml"/><Relationship Id="rId34" Type="http://schemas.openxmlformats.org/officeDocument/2006/relationships/image" Target="../media/image42.svg"/><Relationship Id="rId33" Type="http://schemas.openxmlformats.org/officeDocument/2006/relationships/image" Target="../media/image41.png"/><Relationship Id="rId32" Type="http://schemas.openxmlformats.org/officeDocument/2006/relationships/tags" Target="../tags/tag224.xml"/><Relationship Id="rId31" Type="http://schemas.openxmlformats.org/officeDocument/2006/relationships/tags" Target="../tags/tag223.xml"/><Relationship Id="rId30" Type="http://schemas.openxmlformats.org/officeDocument/2006/relationships/tags" Target="../tags/tag222.xml"/><Relationship Id="rId3" Type="http://schemas.openxmlformats.org/officeDocument/2006/relationships/tags" Target="../tags/tag205.xml"/><Relationship Id="rId29" Type="http://schemas.openxmlformats.org/officeDocument/2006/relationships/image" Target="../media/image40.svg"/><Relationship Id="rId28" Type="http://schemas.openxmlformats.org/officeDocument/2006/relationships/image" Target="../media/image39.png"/><Relationship Id="rId27" Type="http://schemas.openxmlformats.org/officeDocument/2006/relationships/tags" Target="../tags/tag221.xml"/><Relationship Id="rId26" Type="http://schemas.openxmlformats.org/officeDocument/2006/relationships/tags" Target="../tags/tag220.xml"/><Relationship Id="rId25" Type="http://schemas.openxmlformats.org/officeDocument/2006/relationships/tags" Target="../tags/tag219.xml"/><Relationship Id="rId24" Type="http://schemas.openxmlformats.org/officeDocument/2006/relationships/tags" Target="../tags/tag218.xml"/><Relationship Id="rId23" Type="http://schemas.openxmlformats.org/officeDocument/2006/relationships/image" Target="../media/image38.svg"/><Relationship Id="rId22" Type="http://schemas.openxmlformats.org/officeDocument/2006/relationships/image" Target="../media/image37.png"/><Relationship Id="rId21" Type="http://schemas.openxmlformats.org/officeDocument/2006/relationships/tags" Target="../tags/tag217.xml"/><Relationship Id="rId20" Type="http://schemas.openxmlformats.org/officeDocument/2006/relationships/tags" Target="../tags/tag216.xml"/><Relationship Id="rId2" Type="http://schemas.openxmlformats.org/officeDocument/2006/relationships/tags" Target="../tags/tag204.xml"/><Relationship Id="rId19" Type="http://schemas.openxmlformats.org/officeDocument/2006/relationships/tags" Target="../tags/tag215.xml"/><Relationship Id="rId18" Type="http://schemas.openxmlformats.org/officeDocument/2006/relationships/image" Target="../media/image36.svg"/><Relationship Id="rId17" Type="http://schemas.openxmlformats.org/officeDocument/2006/relationships/image" Target="../media/image35.png"/><Relationship Id="rId16" Type="http://schemas.openxmlformats.org/officeDocument/2006/relationships/tags" Target="../tags/tag214.xml"/><Relationship Id="rId15" Type="http://schemas.openxmlformats.org/officeDocument/2006/relationships/tags" Target="../tags/tag213.xml"/><Relationship Id="rId14" Type="http://schemas.openxmlformats.org/officeDocument/2006/relationships/tags" Target="../tags/tag212.xml"/><Relationship Id="rId13" Type="http://schemas.openxmlformats.org/officeDocument/2006/relationships/image" Target="../media/image34.svg"/><Relationship Id="rId12" Type="http://schemas.openxmlformats.org/officeDocument/2006/relationships/image" Target="../media/image33.png"/><Relationship Id="rId11" Type="http://schemas.openxmlformats.org/officeDocument/2006/relationships/tags" Target="../tags/tag211.xml"/><Relationship Id="rId10" Type="http://schemas.openxmlformats.org/officeDocument/2006/relationships/tags" Target="../tags/tag210.xml"/><Relationship Id="rId1" Type="http://schemas.openxmlformats.org/officeDocument/2006/relationships/tags" Target="../tags/tag20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38.xml"/><Relationship Id="rId8" Type="http://schemas.openxmlformats.org/officeDocument/2006/relationships/tags" Target="../tags/tag237.xml"/><Relationship Id="rId7" Type="http://schemas.openxmlformats.org/officeDocument/2006/relationships/tags" Target="../tags/tag236.xml"/><Relationship Id="rId6" Type="http://schemas.openxmlformats.org/officeDocument/2006/relationships/tags" Target="../tags/tag235.xml"/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2" Type="http://schemas.openxmlformats.org/officeDocument/2006/relationships/slideLayout" Target="../slideLayouts/slideLayout6.xml"/><Relationship Id="rId21" Type="http://schemas.openxmlformats.org/officeDocument/2006/relationships/tags" Target="../tags/tag250.xml"/><Relationship Id="rId20" Type="http://schemas.openxmlformats.org/officeDocument/2006/relationships/tags" Target="../tags/tag249.xml"/><Relationship Id="rId2" Type="http://schemas.openxmlformats.org/officeDocument/2006/relationships/tags" Target="../tags/tag231.xml"/><Relationship Id="rId19" Type="http://schemas.openxmlformats.org/officeDocument/2006/relationships/tags" Target="../tags/tag248.xml"/><Relationship Id="rId18" Type="http://schemas.openxmlformats.org/officeDocument/2006/relationships/tags" Target="../tags/tag247.xml"/><Relationship Id="rId17" Type="http://schemas.openxmlformats.org/officeDocument/2006/relationships/tags" Target="../tags/tag246.xml"/><Relationship Id="rId16" Type="http://schemas.openxmlformats.org/officeDocument/2006/relationships/tags" Target="../tags/tag245.xml"/><Relationship Id="rId15" Type="http://schemas.openxmlformats.org/officeDocument/2006/relationships/tags" Target="../tags/tag244.xml"/><Relationship Id="rId14" Type="http://schemas.openxmlformats.org/officeDocument/2006/relationships/tags" Target="../tags/tag243.xml"/><Relationship Id="rId13" Type="http://schemas.openxmlformats.org/officeDocument/2006/relationships/tags" Target="../tags/tag242.xml"/><Relationship Id="rId12" Type="http://schemas.openxmlformats.org/officeDocument/2006/relationships/tags" Target="../tags/tag241.xml"/><Relationship Id="rId11" Type="http://schemas.openxmlformats.org/officeDocument/2006/relationships/tags" Target="../tags/tag240.xml"/><Relationship Id="rId10" Type="http://schemas.openxmlformats.org/officeDocument/2006/relationships/tags" Target="../tags/tag239.xml"/><Relationship Id="rId1" Type="http://schemas.openxmlformats.org/officeDocument/2006/relationships/tags" Target="../tags/tag2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>
            <a:spLocks noGrp="1"/>
          </p:cNvSpPr>
          <p:nvPr>
            <p:ph type="ctrTitle" idx="16388"/>
            <p:custDataLst>
              <p:tags r:id="rId1"/>
            </p:custDataLst>
          </p:nvPr>
        </p:nvSpPr>
        <p:spPr>
          <a:xfrm>
            <a:off x="6213475" y="2212975"/>
            <a:ext cx="5499735" cy="2540000"/>
          </a:xfrm>
        </p:spPr>
        <p:txBody>
          <a:bodyPr>
            <a:normAutofit/>
          </a:bodyPr>
          <a:p>
            <a:r>
              <a:rPr lang="zh-CN" altLang="en-US"/>
              <a:t>项目</a:t>
            </a:r>
            <a:r>
              <a:rPr lang="en-US" altLang="zh-CN"/>
              <a:t>5</a:t>
            </a:r>
            <a:br>
              <a:rPr lang="zh-CN" altLang="en-US"/>
            </a:br>
            <a:r>
              <a:rPr lang="zh-CN" altLang="en-US"/>
              <a:t>初探大数据技术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4V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大量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756002" y="2556596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存储单位递进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87298" y="3023321"/>
            <a:ext cx="1665313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Byte</a:t>
            </a:r>
            <a:endParaRPr sz="4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938261" y="3149498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262111" y="3023321"/>
            <a:ext cx="1255662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KB</a:t>
            </a:r>
            <a:endParaRPr sz="4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003423" y="3149498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3327273" y="3023321"/>
            <a:ext cx="1395936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MB</a:t>
            </a:r>
            <a:endParaRPr sz="4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208859" y="3149498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532709" y="3023321"/>
            <a:ext cx="1317498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GB</a:t>
            </a:r>
            <a:endParaRPr sz="4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5335857" y="3149498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5659707" y="3023321"/>
            <a:ext cx="1198588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TB</a:t>
            </a:r>
            <a:endParaRPr sz="4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1981276" y="3812381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2305126" y="3686204"/>
            <a:ext cx="1243908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PB</a:t>
            </a:r>
            <a:endParaRPr sz="4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3034684" y="3812381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3358534" y="3686204"/>
            <a:ext cx="1252985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EB</a:t>
            </a:r>
            <a:endParaRPr sz="4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4097160" y="3812381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4421010" y="3686204"/>
            <a:ext cx="1243384" cy="651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ZB</a:t>
            </a:r>
            <a:endParaRPr sz="4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1370409" y="4445289"/>
            <a:ext cx="4371308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数据量级从字节到泽字节呈指数级增长，每级以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1024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倍递进，支撑海量信息存储需求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6753860" y="1108710"/>
            <a:ext cx="4861560" cy="2573020"/>
          </a:xfrm>
          <a:custGeom>
            <a:avLst/>
            <a:gdLst>
              <a:gd name="sw" fmla="*/ 1 w 8248"/>
              <a:gd name="sh" fmla="*/ 1 h 4365"/>
              <a:gd name="mins" fmla="min sw sh"/>
              <a:gd name="dsw" fmla="+- 0 sw mins"/>
              <a:gd name="dsh" fmla="+- 0 sh mins"/>
              <a:gd name="p0x0" fmla="*/ 300 w 8248"/>
              <a:gd name="p0y0" fmla="*/ 0 h 4365"/>
              <a:gd name="p0x1" fmla="*/ 7948 w 8248"/>
              <a:gd name="p0y1" fmla="*/ 0 h 4365"/>
              <a:gd name="p0x2" fmla="*/ 8114 w 8248"/>
              <a:gd name="p0y2" fmla="*/ 0 h 4365"/>
              <a:gd name="p0x3" fmla="*/ 8248 w 8248"/>
              <a:gd name="p0y3" fmla="*/ 134 h 4365"/>
              <a:gd name="p0x4" fmla="*/ 8248 w 8248"/>
              <a:gd name="p0y4" fmla="*/ 300 h 4365"/>
              <a:gd name="p0x5" fmla="*/ 8248 w 8248"/>
              <a:gd name="p0y5" fmla="*/ 4065 h 4365"/>
              <a:gd name="p0x6" fmla="*/ 8248 w 8248"/>
              <a:gd name="p0y6" fmla="*/ 4230 h 4365"/>
              <a:gd name="p0x7" fmla="*/ 8114 w 8248"/>
              <a:gd name="p0y7" fmla="*/ 4365 h 4365"/>
              <a:gd name="p0x8" fmla="*/ 7948 w 8248"/>
              <a:gd name="p0y8" fmla="*/ 4365 h 4365"/>
              <a:gd name="p0x9" fmla="*/ 300 w 8248"/>
              <a:gd name="p0y9" fmla="*/ 4365 h 4365"/>
              <a:gd name="p0x10" fmla="*/ 134 w 8248"/>
              <a:gd name="p0y10" fmla="*/ 4365 h 4365"/>
              <a:gd name="p0x11" fmla="*/ 0 w 8248"/>
              <a:gd name="p0y11" fmla="*/ 4230 h 4365"/>
              <a:gd name="p0x12" fmla="*/ 0 w 8248"/>
              <a:gd name="p0y12" fmla="*/ 4065 h 4365"/>
              <a:gd name="p0x13" fmla="*/ 0 w 8248"/>
              <a:gd name="p0y13" fmla="*/ 300 h 4365"/>
              <a:gd name="p0x14" fmla="*/ 0 w 8248"/>
              <a:gd name="p0y14" fmla="*/ 134 h 4365"/>
              <a:gd name="p0x15" fmla="*/ 134 w 8248"/>
              <a:gd name="p0y15" fmla="*/ 0 h 4365"/>
              <a:gd name="p0x16" fmla="*/ 300 w 8248"/>
              <a:gd name="p0y16" fmla="*/ 0 h 43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840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6936105" y="1276350"/>
            <a:ext cx="4498975" cy="2889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7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换算关系</a:t>
            </a:r>
            <a:endParaRPr sz="167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6935470" y="1661795"/>
            <a:ext cx="247650" cy="24765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t="-16667" b="-16667"/>
          <a:stretch>
            <a:fillRect/>
          </a:stretch>
        </p:blipFill>
        <p:spPr>
          <a:xfrm>
            <a:off x="6988810" y="1715135"/>
            <a:ext cx="141605" cy="14097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7254240" y="1661795"/>
            <a:ext cx="1050290" cy="2419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1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1KB = 1024B</a:t>
            </a:r>
            <a:endParaRPr sz="111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6"/>
            </p:custDataLst>
          </p:nvPr>
        </p:nvSpPr>
        <p:spPr>
          <a:xfrm>
            <a:off x="6935470" y="1927225"/>
            <a:ext cx="247650" cy="247015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>
          <a:xfrm>
            <a:off x="6988810" y="1979930"/>
            <a:ext cx="141605" cy="141605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0"/>
            </p:custDataLst>
          </p:nvPr>
        </p:nvSpPr>
        <p:spPr>
          <a:xfrm>
            <a:off x="7254240" y="1927225"/>
            <a:ext cx="1183005" cy="2419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1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1MB = 1024KB</a:t>
            </a:r>
            <a:endParaRPr sz="111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1"/>
            </p:custDataLst>
          </p:nvPr>
        </p:nvSpPr>
        <p:spPr>
          <a:xfrm>
            <a:off x="6935470" y="2192020"/>
            <a:ext cx="247650" cy="24765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>
            <a:fillRect/>
          </a:stretch>
        </p:blipFill>
        <p:spPr>
          <a:xfrm>
            <a:off x="6988810" y="2245360"/>
            <a:ext cx="141605" cy="141605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7254240" y="2192020"/>
            <a:ext cx="1199515" cy="24257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1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1GB = 1024MB</a:t>
            </a:r>
            <a:endParaRPr sz="111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6935470" y="2457450"/>
            <a:ext cx="247650" cy="24765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t="-3333" b="-3333"/>
          <a:stretch>
            <a:fillRect/>
          </a:stretch>
        </p:blipFill>
        <p:spPr>
          <a:xfrm>
            <a:off x="6988810" y="2510155"/>
            <a:ext cx="141605" cy="14160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7254240" y="2457450"/>
            <a:ext cx="1147445" cy="2419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1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1TB = 1024GB</a:t>
            </a:r>
            <a:endParaRPr sz="111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1"/>
            </p:custDataLst>
          </p:nvPr>
        </p:nvSpPr>
        <p:spPr>
          <a:xfrm>
            <a:off x="6935470" y="2722880"/>
            <a:ext cx="247650" cy="247015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t="-7143" b="-7143"/>
          <a:stretch>
            <a:fillRect/>
          </a:stretch>
        </p:blipFill>
        <p:spPr>
          <a:xfrm>
            <a:off x="6988810" y="2775585"/>
            <a:ext cx="141605" cy="14160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5"/>
            </p:custDataLst>
          </p:nvPr>
        </p:nvSpPr>
        <p:spPr>
          <a:xfrm>
            <a:off x="7254240" y="2722880"/>
            <a:ext cx="1127760" cy="2419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1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1PB = 1024TB</a:t>
            </a:r>
            <a:endParaRPr sz="111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6"/>
            </p:custDataLst>
          </p:nvPr>
        </p:nvSpPr>
        <p:spPr>
          <a:xfrm>
            <a:off x="6935470" y="2987675"/>
            <a:ext cx="247650" cy="24765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-2941" t="-7143" r="-2941" b="-7143"/>
          <a:stretch>
            <a:fillRect/>
          </a:stretch>
        </p:blipFill>
        <p:spPr>
          <a:xfrm>
            <a:off x="6979920" y="3041015"/>
            <a:ext cx="159385" cy="14097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50"/>
            </p:custDataLst>
          </p:nvPr>
        </p:nvSpPr>
        <p:spPr>
          <a:xfrm>
            <a:off x="7254240" y="2987675"/>
            <a:ext cx="1142365" cy="24257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1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1EB = 1024PB</a:t>
            </a:r>
            <a:endParaRPr sz="111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51"/>
            </p:custDataLst>
          </p:nvPr>
        </p:nvSpPr>
        <p:spPr>
          <a:xfrm>
            <a:off x="6935470" y="3253105"/>
            <a:ext cx="247650" cy="24765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rcRect l="-14286" t="-7143" r="-14286" b="-7143"/>
          <a:stretch>
            <a:fillRect/>
          </a:stretch>
        </p:blipFill>
        <p:spPr>
          <a:xfrm>
            <a:off x="6979920" y="3305810"/>
            <a:ext cx="159385" cy="141605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55"/>
            </p:custDataLst>
          </p:nvPr>
        </p:nvSpPr>
        <p:spPr>
          <a:xfrm>
            <a:off x="7254240" y="3253105"/>
            <a:ext cx="1141730" cy="2419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1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1ZB = 1024EB</a:t>
            </a:r>
            <a:endParaRPr sz="111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56"/>
            </p:custDataLst>
          </p:nvPr>
        </p:nvSpPr>
        <p:spPr>
          <a:xfrm>
            <a:off x="6754495" y="3900170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57"/>
            </p:custDataLst>
          </p:nvPr>
        </p:nvSpPr>
        <p:spPr>
          <a:xfrm>
            <a:off x="6950345" y="4271010"/>
            <a:ext cx="447013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真实案例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58"/>
            </p:custDataLst>
          </p:nvPr>
        </p:nvSpPr>
        <p:spPr>
          <a:xfrm>
            <a:off x="6950075" y="483616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rcRect l="-6818" t="-12593" r="-6818" b="-12593"/>
          <a:stretch>
            <a:fillRect/>
          </a:stretch>
        </p:blipFill>
        <p:spPr>
          <a:xfrm>
            <a:off x="7002145" y="4897755"/>
            <a:ext cx="238125" cy="214630"/>
          </a:xfrm>
          <a:prstGeom prst="rect">
            <a:avLst/>
          </a:prstGeom>
        </p:spPr>
      </p:pic>
      <p:sp>
        <p:nvSpPr>
          <p:cNvPr id="49" name="文本框 48"/>
          <p:cNvSpPr txBox="1"/>
          <p:nvPr>
            <p:custDataLst>
              <p:tags r:id="rId62"/>
            </p:custDataLst>
          </p:nvPr>
        </p:nvSpPr>
        <p:spPr>
          <a:xfrm>
            <a:off x="7407545" y="4686300"/>
            <a:ext cx="1618059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淘宝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63"/>
            </p:custDataLst>
          </p:nvPr>
        </p:nvSpPr>
        <p:spPr>
          <a:xfrm>
            <a:off x="7407545" y="4976813"/>
            <a:ext cx="932183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20TB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64"/>
            </p:custDataLst>
          </p:nvPr>
        </p:nvSpPr>
        <p:spPr>
          <a:xfrm>
            <a:off x="8111128" y="5091113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每天交易数据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65"/>
            </p:custDataLst>
          </p:nvPr>
        </p:nvSpPr>
        <p:spPr>
          <a:xfrm>
            <a:off x="6950075" y="559308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>
            <p:custDataLst>
              <p:tags r:id="rId66"/>
            </p:custDataLst>
          </p:nvPr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7016750" y="5655310"/>
            <a:ext cx="209550" cy="213995"/>
          </a:xfrm>
          <a:prstGeom prst="rect">
            <a:avLst/>
          </a:prstGeom>
        </p:spPr>
      </p:pic>
      <p:sp>
        <p:nvSpPr>
          <p:cNvPr id="54" name="文本框 53"/>
          <p:cNvSpPr txBox="1"/>
          <p:nvPr>
            <p:custDataLst>
              <p:tags r:id="rId69"/>
            </p:custDataLst>
          </p:nvPr>
        </p:nvSpPr>
        <p:spPr>
          <a:xfrm>
            <a:off x="7407545" y="5443538"/>
            <a:ext cx="1784452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Facebook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70"/>
            </p:custDataLst>
          </p:nvPr>
        </p:nvSpPr>
        <p:spPr>
          <a:xfrm>
            <a:off x="7407545" y="5734050"/>
            <a:ext cx="1098575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300TB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71"/>
            </p:custDataLst>
          </p:nvPr>
        </p:nvSpPr>
        <p:spPr>
          <a:xfrm>
            <a:off x="8277520" y="5848350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每天日志数据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4V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多样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2065020" y="289560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7143" b="-7143"/>
          <a:stretch>
            <a:fillRect/>
          </a:stretch>
        </p:blipFill>
        <p:spPr>
          <a:xfrm>
            <a:off x="2179320" y="2990850"/>
            <a:ext cx="2667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512761" y="3527108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结构化数据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360360" y="393858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财务、信息管理系统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1817370" y="4410075"/>
            <a:ext cx="990600" cy="276225"/>
          </a:xfrm>
          <a:custGeom>
            <a:avLst/>
            <a:gdLst>
              <a:gd name="sw" fmla="*/ 1 w 1560"/>
              <a:gd name="sh" fmla="*/ 1 h 435"/>
              <a:gd name="mins" fmla="min sw sh"/>
              <a:gd name="dsw" fmla="+- 0 sw mins"/>
              <a:gd name="dsh" fmla="+- 0 sh mins"/>
              <a:gd name="p0x0" fmla="*/ 90 w 1560"/>
              <a:gd name="p0y0" fmla="*/ 0 h 435"/>
              <a:gd name="p0x1" fmla="*/ 1470 w 1560"/>
              <a:gd name="p0y1" fmla="*/ 0 h 435"/>
              <a:gd name="p0x2" fmla="*/ 1519 w 1560"/>
              <a:gd name="p0y2" fmla="*/ 0 h 435"/>
              <a:gd name="p0x3" fmla="*/ 1560 w 1560"/>
              <a:gd name="p0y3" fmla="*/ 40 h 435"/>
              <a:gd name="p0x4" fmla="*/ 1560 w 1560"/>
              <a:gd name="p0y4" fmla="*/ 90 h 435"/>
              <a:gd name="p0x5" fmla="*/ 1560 w 1560"/>
              <a:gd name="p0y5" fmla="*/ 345 h 435"/>
              <a:gd name="p0x6" fmla="*/ 1560 w 1560"/>
              <a:gd name="p0y6" fmla="*/ 394 h 435"/>
              <a:gd name="p0x7" fmla="*/ 1519 w 1560"/>
              <a:gd name="p0y7" fmla="*/ 435 h 435"/>
              <a:gd name="p0x8" fmla="*/ 1470 w 1560"/>
              <a:gd name="p0y8" fmla="*/ 435 h 435"/>
              <a:gd name="p0x9" fmla="*/ 90 w 1560"/>
              <a:gd name="p0y9" fmla="*/ 435 h 435"/>
              <a:gd name="p0x10" fmla="*/ 40 w 1560"/>
              <a:gd name="p0y10" fmla="*/ 435 h 435"/>
              <a:gd name="p0x11" fmla="*/ 0 w 1560"/>
              <a:gd name="p0y11" fmla="*/ 394 h 435"/>
              <a:gd name="p0x12" fmla="*/ 0 w 1560"/>
              <a:gd name="p0y12" fmla="*/ 345 h 435"/>
              <a:gd name="p0x13" fmla="*/ 0 w 1560"/>
              <a:gd name="p0y13" fmla="*/ 90 h 435"/>
              <a:gd name="p0x14" fmla="*/ 0 w 1560"/>
              <a:gd name="p0y14" fmla="*/ 40 h 435"/>
              <a:gd name="p0x15" fmla="*/ 40 w 1560"/>
              <a:gd name="p0y15" fmla="*/ 0 h 435"/>
              <a:gd name="p0x16" fmla="*/ 90 w 15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855584" y="4448175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因果关系强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306570" y="1109345"/>
            <a:ext cx="3578225" cy="5362575"/>
          </a:xfrm>
          <a:custGeom>
            <a:avLst/>
            <a:gdLst>
              <a:gd name="sw" fmla="*/ 1 w 5635"/>
              <a:gd name="sh" fmla="*/ 1 h 8445"/>
              <a:gd name="mins" fmla="min sw sh"/>
              <a:gd name="dsw" fmla="+- 0 sw mins"/>
              <a:gd name="dsh" fmla="+- 0 sh mins"/>
              <a:gd name="p0x0" fmla="*/ 300 w 5635"/>
              <a:gd name="p0y0" fmla="*/ 0 h 8445"/>
              <a:gd name="p0x1" fmla="*/ 5335 w 5635"/>
              <a:gd name="p0y1" fmla="*/ 0 h 8445"/>
              <a:gd name="p0x2" fmla="*/ 5501 w 5635"/>
              <a:gd name="p0y2" fmla="*/ 0 h 8445"/>
              <a:gd name="p0x3" fmla="*/ 5635 w 5635"/>
              <a:gd name="p0y3" fmla="*/ 134 h 8445"/>
              <a:gd name="p0x4" fmla="*/ 5635 w 5635"/>
              <a:gd name="p0y4" fmla="*/ 300 h 8445"/>
              <a:gd name="p0x5" fmla="*/ 5635 w 5635"/>
              <a:gd name="p0y5" fmla="*/ 8145 h 8445"/>
              <a:gd name="p0x6" fmla="*/ 5635 w 5635"/>
              <a:gd name="p0y6" fmla="*/ 8310 h 8445"/>
              <a:gd name="p0x7" fmla="*/ 5501 w 5635"/>
              <a:gd name="p0y7" fmla="*/ 8445 h 8445"/>
              <a:gd name="p0x8" fmla="*/ 5335 w 5635"/>
              <a:gd name="p0y8" fmla="*/ 8445 h 8445"/>
              <a:gd name="p0x9" fmla="*/ 300 w 5635"/>
              <a:gd name="p0y9" fmla="*/ 8445 h 8445"/>
              <a:gd name="p0x10" fmla="*/ 134 w 5635"/>
              <a:gd name="p0y10" fmla="*/ 8445 h 8445"/>
              <a:gd name="p0x11" fmla="*/ 0 w 5635"/>
              <a:gd name="p0y11" fmla="*/ 8310 h 8445"/>
              <a:gd name="p0x12" fmla="*/ 0 w 5635"/>
              <a:gd name="p0y12" fmla="*/ 8145 h 8445"/>
              <a:gd name="p0x13" fmla="*/ 0 w 5635"/>
              <a:gd name="p0y13" fmla="*/ 300 h 8445"/>
              <a:gd name="p0x14" fmla="*/ 0 w 5635"/>
              <a:gd name="p0y14" fmla="*/ 134 h 8445"/>
              <a:gd name="p0x15" fmla="*/ 134 w 5635"/>
              <a:gd name="p0y15" fmla="*/ 0 h 8445"/>
              <a:gd name="p0x16" fmla="*/ 300 w 56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5848350" y="289560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5924550" y="2990850"/>
            <a:ext cx="342900" cy="3048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5162474" y="3527108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半结构化数据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7"/>
            </p:custDataLst>
          </p:nvPr>
        </p:nvSpPr>
        <p:spPr>
          <a:xfrm>
            <a:off x="5600065" y="4410075"/>
            <a:ext cx="991235" cy="276225"/>
          </a:xfrm>
          <a:custGeom>
            <a:avLst/>
            <a:gdLst>
              <a:gd name="sw" fmla="*/ 1 w 1560"/>
              <a:gd name="sh" fmla="*/ 1 h 435"/>
              <a:gd name="mins" fmla="min sw sh"/>
              <a:gd name="dsw" fmla="+- 0 sw mins"/>
              <a:gd name="dsh" fmla="+- 0 sh mins"/>
              <a:gd name="p0x0" fmla="*/ 90 w 1560"/>
              <a:gd name="p0y0" fmla="*/ 0 h 435"/>
              <a:gd name="p0x1" fmla="*/ 1470 w 1560"/>
              <a:gd name="p0y1" fmla="*/ 0 h 435"/>
              <a:gd name="p0x2" fmla="*/ 1519 w 1560"/>
              <a:gd name="p0y2" fmla="*/ 0 h 435"/>
              <a:gd name="p0x3" fmla="*/ 1560 w 1560"/>
              <a:gd name="p0y3" fmla="*/ 40 h 435"/>
              <a:gd name="p0x4" fmla="*/ 1560 w 1560"/>
              <a:gd name="p0y4" fmla="*/ 90 h 435"/>
              <a:gd name="p0x5" fmla="*/ 1560 w 1560"/>
              <a:gd name="p0y5" fmla="*/ 345 h 435"/>
              <a:gd name="p0x6" fmla="*/ 1560 w 1560"/>
              <a:gd name="p0y6" fmla="*/ 394 h 435"/>
              <a:gd name="p0x7" fmla="*/ 1519 w 1560"/>
              <a:gd name="p0y7" fmla="*/ 435 h 435"/>
              <a:gd name="p0x8" fmla="*/ 1470 w 1560"/>
              <a:gd name="p0y8" fmla="*/ 435 h 435"/>
              <a:gd name="p0x9" fmla="*/ 90 w 1560"/>
              <a:gd name="p0y9" fmla="*/ 435 h 435"/>
              <a:gd name="p0x10" fmla="*/ 40 w 1560"/>
              <a:gd name="p0y10" fmla="*/ 435 h 435"/>
              <a:gd name="p0x11" fmla="*/ 0 w 1560"/>
              <a:gd name="p0y11" fmla="*/ 394 h 435"/>
              <a:gd name="p0x12" fmla="*/ 0 w 1560"/>
              <a:gd name="p0y12" fmla="*/ 345 h 435"/>
              <a:gd name="p0x13" fmla="*/ 0 w 1560"/>
              <a:gd name="p0y13" fmla="*/ 90 h 435"/>
              <a:gd name="p0x14" fmla="*/ 0 w 1560"/>
              <a:gd name="p0y14" fmla="*/ 40 h 435"/>
              <a:gd name="p0x15" fmla="*/ 40 w 1560"/>
              <a:gd name="p0y15" fmla="*/ 0 h 435"/>
              <a:gd name="p0x16" fmla="*/ 90 w 15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5638724" y="4448175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因果关系弱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5156226" y="3938588"/>
            <a:ext cx="187947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HTML</a:t>
            </a:r>
            <a:r>
              <a:rPr lang="zh-CN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、邮件、网页</a:t>
            </a:r>
            <a:endParaRPr lang="zh-CN"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8141970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9631045" y="248793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t="-3333" b="-3333"/>
          <a:stretch>
            <a:fillRect/>
          </a:stretch>
        </p:blipFill>
        <p:spPr>
          <a:xfrm>
            <a:off x="9688195" y="2583180"/>
            <a:ext cx="381000" cy="3048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8945680" y="3119466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非结构化数据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9021880" y="3530946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视频、图片、音频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9383395" y="4002405"/>
            <a:ext cx="990600" cy="276225"/>
          </a:xfrm>
          <a:custGeom>
            <a:avLst/>
            <a:gdLst>
              <a:gd name="sw" fmla="*/ 1 w 1560"/>
              <a:gd name="sh" fmla="*/ 1 h 435"/>
              <a:gd name="mins" fmla="min sw sh"/>
              <a:gd name="dsw" fmla="+- 0 sw mins"/>
              <a:gd name="dsh" fmla="+- 0 sh mins"/>
              <a:gd name="p0x0" fmla="*/ 90 w 1560"/>
              <a:gd name="p0y0" fmla="*/ 0 h 435"/>
              <a:gd name="p0x1" fmla="*/ 1470 w 1560"/>
              <a:gd name="p0y1" fmla="*/ 0 h 435"/>
              <a:gd name="p0x2" fmla="*/ 1519 w 1560"/>
              <a:gd name="p0y2" fmla="*/ 0 h 435"/>
              <a:gd name="p0x3" fmla="*/ 1560 w 1560"/>
              <a:gd name="p0y3" fmla="*/ 40 h 435"/>
              <a:gd name="p0x4" fmla="*/ 1560 w 1560"/>
              <a:gd name="p0y4" fmla="*/ 90 h 435"/>
              <a:gd name="p0x5" fmla="*/ 1560 w 1560"/>
              <a:gd name="p0y5" fmla="*/ 345 h 435"/>
              <a:gd name="p0x6" fmla="*/ 1560 w 1560"/>
              <a:gd name="p0y6" fmla="*/ 394 h 435"/>
              <a:gd name="p0x7" fmla="*/ 1519 w 1560"/>
              <a:gd name="p0y7" fmla="*/ 435 h 435"/>
              <a:gd name="p0x8" fmla="*/ 1470 w 1560"/>
              <a:gd name="p0y8" fmla="*/ 435 h 435"/>
              <a:gd name="p0x9" fmla="*/ 90 w 1560"/>
              <a:gd name="p0y9" fmla="*/ 435 h 435"/>
              <a:gd name="p0x10" fmla="*/ 40 w 1560"/>
              <a:gd name="p0y10" fmla="*/ 435 h 435"/>
              <a:gd name="p0x11" fmla="*/ 0 w 1560"/>
              <a:gd name="p0y11" fmla="*/ 394 h 435"/>
              <a:gd name="p0x12" fmla="*/ 0 w 1560"/>
              <a:gd name="p0y12" fmla="*/ 345 h 435"/>
              <a:gd name="p0x13" fmla="*/ 0 w 1560"/>
              <a:gd name="p0y13" fmla="*/ 90 h 435"/>
              <a:gd name="p0x14" fmla="*/ 0 w 1560"/>
              <a:gd name="p0y14" fmla="*/ 40 h 435"/>
              <a:gd name="p0x15" fmla="*/ 40 w 1560"/>
              <a:gd name="p0y15" fmla="*/ 0 h 435"/>
              <a:gd name="p0x16" fmla="*/ 90 w 15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9421854" y="4040534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无因果关系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8421739" y="4530118"/>
            <a:ext cx="291472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数据来源广泛（社交网络、智能终端、传感器等）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4V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高速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390699" y="1770698"/>
            <a:ext cx="182887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实时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648075" y="2107883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分析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143125" y="2671763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数据交换和传播速度极快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6195695" y="11093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877099" y="1770698"/>
            <a:ext cx="182887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几乎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9134475" y="2107883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无延迟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572375" y="2671763"/>
            <a:ext cx="2667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数据输入、处理、丢弃无延迟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575945" y="38906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771525" y="4972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871220" y="5052695"/>
            <a:ext cx="219075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343025" y="4867294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传统批量处理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实时分析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1343025" y="5191144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与传统海量数据的区别：要求实时分析而非批量处理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6195695" y="38906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6391275" y="4972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4167" t="-5278" r="-4167" b="-5278"/>
          <a:stretch>
            <a:fillRect/>
          </a:stretch>
        </p:blipFill>
        <p:spPr>
          <a:xfrm>
            <a:off x="6477000" y="5052695"/>
            <a:ext cx="247650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6962775" y="4867294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处理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丢弃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几乎无延迟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6962775" y="5191144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数据输入、处理、丢弃几乎无延迟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4V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2998470"/>
          </a:xfrm>
          <a:custGeom>
            <a:avLst/>
            <a:gdLst>
              <a:gd name="sw" fmla="*/ 1 w 7625"/>
              <a:gd name="sh" fmla="*/ 1 h 4722"/>
              <a:gd name="mins" fmla="min sw sh"/>
              <a:gd name="dsw" fmla="+- 0 sw mins"/>
              <a:gd name="dsh" fmla="+- 0 sh mins"/>
              <a:gd name="p0x0" fmla="*/ 300 w 7625"/>
              <a:gd name="p0y0" fmla="*/ 0 h 4722"/>
              <a:gd name="p0x1" fmla="*/ 7325 w 7625"/>
              <a:gd name="p0y1" fmla="*/ 0 h 4722"/>
              <a:gd name="p0x2" fmla="*/ 7491 w 7625"/>
              <a:gd name="p0y2" fmla="*/ 0 h 4722"/>
              <a:gd name="p0x3" fmla="*/ 7625 w 7625"/>
              <a:gd name="p0y3" fmla="*/ 134 h 4722"/>
              <a:gd name="p0x4" fmla="*/ 7625 w 7625"/>
              <a:gd name="p0y4" fmla="*/ 300 h 4722"/>
              <a:gd name="p0x5" fmla="*/ 7625 w 7625"/>
              <a:gd name="p0y5" fmla="*/ 4422 h 4722"/>
              <a:gd name="p0x6" fmla="*/ 7625 w 7625"/>
              <a:gd name="p0y6" fmla="*/ 4587 h 4722"/>
              <a:gd name="p0x7" fmla="*/ 7491 w 7625"/>
              <a:gd name="p0y7" fmla="*/ 4722 h 4722"/>
              <a:gd name="p0x8" fmla="*/ 7325 w 7625"/>
              <a:gd name="p0y8" fmla="*/ 4722 h 4722"/>
              <a:gd name="p0x9" fmla="*/ 300 w 7625"/>
              <a:gd name="p0y9" fmla="*/ 4722 h 4722"/>
              <a:gd name="p0x10" fmla="*/ 134 w 7625"/>
              <a:gd name="p0y10" fmla="*/ 4722 h 4722"/>
              <a:gd name="p0x11" fmla="*/ 0 w 7625"/>
              <a:gd name="p0y11" fmla="*/ 4587 h 4722"/>
              <a:gd name="p0x12" fmla="*/ 0 w 7625"/>
              <a:gd name="p0y12" fmla="*/ 4422 h 4722"/>
              <a:gd name="p0x13" fmla="*/ 0 w 7625"/>
              <a:gd name="p0y13" fmla="*/ 300 h 4722"/>
              <a:gd name="p0x14" fmla="*/ 0 w 7625"/>
              <a:gd name="p0y14" fmla="*/ 134 h 4722"/>
              <a:gd name="p0x15" fmla="*/ 134 w 7625"/>
              <a:gd name="p0y15" fmla="*/ 0 h 4722"/>
              <a:gd name="p0x16" fmla="*/ 300 w 7625"/>
              <a:gd name="p0y16" fmla="*/ 0 h 472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633958" y="1932680"/>
            <a:ext cx="898398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核心特征</a:t>
            </a:r>
            <a:endParaRPr sz="1350" spc="8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663970" y="2166995"/>
            <a:ext cx="3200400" cy="7315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价值密度低</a:t>
            </a:r>
            <a:endParaRPr sz="4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378220" y="2966142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从海量数据中挖掘</a:t>
            </a:r>
            <a:r>
              <a:rPr sz="1500" b="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极少数</a:t>
            </a: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有价值信息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575945" y="4307840"/>
            <a:ext cx="2321560" cy="2164080"/>
          </a:xfrm>
          <a:custGeom>
            <a:avLst/>
            <a:gdLst>
              <a:gd name="sw" fmla="*/ 1 w 3655"/>
              <a:gd name="sh" fmla="*/ 1 h 3407"/>
              <a:gd name="mins" fmla="min sw sh"/>
              <a:gd name="dsw" fmla="+- 0 sw mins"/>
              <a:gd name="dsh" fmla="+- 0 sh mins"/>
              <a:gd name="p0x0" fmla="*/ 300 w 3655"/>
              <a:gd name="p0y0" fmla="*/ 0 h 3407"/>
              <a:gd name="p0x1" fmla="*/ 3355 w 3655"/>
              <a:gd name="p0y1" fmla="*/ 0 h 3407"/>
              <a:gd name="p0x2" fmla="*/ 3521 w 3655"/>
              <a:gd name="p0y2" fmla="*/ 0 h 3407"/>
              <a:gd name="p0x3" fmla="*/ 3655 w 3655"/>
              <a:gd name="p0y3" fmla="*/ 134 h 3407"/>
              <a:gd name="p0x4" fmla="*/ 3655 w 3655"/>
              <a:gd name="p0y4" fmla="*/ 300 h 3407"/>
              <a:gd name="p0x5" fmla="*/ 3655 w 3655"/>
              <a:gd name="p0y5" fmla="*/ 3107 h 3407"/>
              <a:gd name="p0x6" fmla="*/ 3655 w 3655"/>
              <a:gd name="p0y6" fmla="*/ 3273 h 3407"/>
              <a:gd name="p0x7" fmla="*/ 3521 w 3655"/>
              <a:gd name="p0y7" fmla="*/ 3407 h 3407"/>
              <a:gd name="p0x8" fmla="*/ 3355 w 3655"/>
              <a:gd name="p0y8" fmla="*/ 3407 h 3407"/>
              <a:gd name="p0x9" fmla="*/ 300 w 3655"/>
              <a:gd name="p0y9" fmla="*/ 3407 h 3407"/>
              <a:gd name="p0x10" fmla="*/ 134 w 3655"/>
              <a:gd name="p0y10" fmla="*/ 3407 h 3407"/>
              <a:gd name="p0x11" fmla="*/ 0 w 3655"/>
              <a:gd name="p0y11" fmla="*/ 3273 h 3407"/>
              <a:gd name="p0x12" fmla="*/ 0 w 3655"/>
              <a:gd name="p0y12" fmla="*/ 3107 h 3407"/>
              <a:gd name="p0x13" fmla="*/ 0 w 3655"/>
              <a:gd name="p0y13" fmla="*/ 300 h 3407"/>
              <a:gd name="p0x14" fmla="*/ 0 w 3655"/>
              <a:gd name="p0y14" fmla="*/ 134 h 3407"/>
              <a:gd name="p0x15" fmla="*/ 134 w 3655"/>
              <a:gd name="p0y15" fmla="*/ 0 h 3407"/>
              <a:gd name="p0x16" fmla="*/ 300 w 3655"/>
              <a:gd name="p0y16" fmla="*/ 0 h 34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1527175" y="48469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4167" t="-2933" r="-4167" b="-2933"/>
          <a:stretch>
            <a:fillRect/>
          </a:stretch>
        </p:blipFill>
        <p:spPr>
          <a:xfrm>
            <a:off x="1612900" y="4928235"/>
            <a:ext cx="247650" cy="2520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203503" y="5342630"/>
            <a:ext cx="13335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机器学习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30427" y="5733155"/>
            <a:ext cx="121287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驱动智能挖掘</a:t>
            </a:r>
            <a:endParaRPr lang="zh-CN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3097530" y="4307840"/>
            <a:ext cx="2320925" cy="2164080"/>
          </a:xfrm>
          <a:custGeom>
            <a:avLst/>
            <a:gdLst>
              <a:gd name="sw" fmla="*/ 1 w 3655"/>
              <a:gd name="sh" fmla="*/ 1 h 3407"/>
              <a:gd name="mins" fmla="min sw sh"/>
              <a:gd name="dsw" fmla="+- 0 sw mins"/>
              <a:gd name="dsh" fmla="+- 0 sh mins"/>
              <a:gd name="p0x0" fmla="*/ 300 w 3655"/>
              <a:gd name="p0y0" fmla="*/ 0 h 3407"/>
              <a:gd name="p0x1" fmla="*/ 3355 w 3655"/>
              <a:gd name="p0y1" fmla="*/ 0 h 3407"/>
              <a:gd name="p0x2" fmla="*/ 3521 w 3655"/>
              <a:gd name="p0y2" fmla="*/ 0 h 3407"/>
              <a:gd name="p0x3" fmla="*/ 3655 w 3655"/>
              <a:gd name="p0y3" fmla="*/ 134 h 3407"/>
              <a:gd name="p0x4" fmla="*/ 3655 w 3655"/>
              <a:gd name="p0y4" fmla="*/ 300 h 3407"/>
              <a:gd name="p0x5" fmla="*/ 3655 w 3655"/>
              <a:gd name="p0y5" fmla="*/ 3107 h 3407"/>
              <a:gd name="p0x6" fmla="*/ 3655 w 3655"/>
              <a:gd name="p0y6" fmla="*/ 3273 h 3407"/>
              <a:gd name="p0x7" fmla="*/ 3521 w 3655"/>
              <a:gd name="p0y7" fmla="*/ 3407 h 3407"/>
              <a:gd name="p0x8" fmla="*/ 3355 w 3655"/>
              <a:gd name="p0y8" fmla="*/ 3407 h 3407"/>
              <a:gd name="p0x9" fmla="*/ 300 w 3655"/>
              <a:gd name="p0y9" fmla="*/ 3407 h 3407"/>
              <a:gd name="p0x10" fmla="*/ 134 w 3655"/>
              <a:gd name="p0y10" fmla="*/ 3407 h 3407"/>
              <a:gd name="p0x11" fmla="*/ 0 w 3655"/>
              <a:gd name="p0y11" fmla="*/ 3273 h 3407"/>
              <a:gd name="p0x12" fmla="*/ 0 w 3655"/>
              <a:gd name="p0y12" fmla="*/ 3107 h 3407"/>
              <a:gd name="p0x13" fmla="*/ 0 w 3655"/>
              <a:gd name="p0y13" fmla="*/ 300 h 3407"/>
              <a:gd name="p0x14" fmla="*/ 0 w 3655"/>
              <a:gd name="p0y14" fmla="*/ 134 h 3407"/>
              <a:gd name="p0x15" fmla="*/ 134 w 3655"/>
              <a:gd name="p0y15" fmla="*/ 0 h 3407"/>
              <a:gd name="p0x16" fmla="*/ 300 w 3655"/>
              <a:gd name="p0y16" fmla="*/ 0 h 34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4048125" y="48469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2000" t="-10152" r="-2000" b="-10152"/>
          <a:stretch>
            <a:fillRect/>
          </a:stretch>
        </p:blipFill>
        <p:spPr>
          <a:xfrm>
            <a:off x="4133850" y="4928235"/>
            <a:ext cx="247650" cy="2520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3591449" y="5342630"/>
            <a:ext cx="16002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多领域应用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3483921" y="5733155"/>
            <a:ext cx="154855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农业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金融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医疗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治理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5694680" y="1109345"/>
            <a:ext cx="5920740" cy="1654175"/>
          </a:xfrm>
          <a:custGeom>
            <a:avLst/>
            <a:gdLst>
              <a:gd name="sw" fmla="*/ 1 w 9324"/>
              <a:gd name="sh" fmla="*/ 1 h 2604"/>
              <a:gd name="mins" fmla="min sw sh"/>
              <a:gd name="dsw" fmla="+- 0 sw mins"/>
              <a:gd name="dsh" fmla="+- 0 sh mins"/>
              <a:gd name="p0a3dx" fmla="*/ dsw 9268 1"/>
              <a:gd name="p0a3dy" fmla="*/ dsh 2047 1"/>
              <a:gd name="p0x0" fmla="*/ 300 w 9324"/>
              <a:gd name="p0y0" fmla="*/ 0 h 2604"/>
              <a:gd name="p0x1" fmla="*/ 9024 w 9324"/>
              <a:gd name="p0y1" fmla="*/ 0 h 2604"/>
              <a:gd name="p0x2" fmla="*/ 9189 w 9324"/>
              <a:gd name="p0y2" fmla="*/ 0 h 2604"/>
              <a:gd name="p0x3" fmla="*/ 9324 w 9324"/>
              <a:gd name="p0y3" fmla="*/ 134 h 2604"/>
              <a:gd name="p0x4" fmla="*/ 9324 w 9324"/>
              <a:gd name="p0y4" fmla="*/ 300 h 2604"/>
              <a:gd name="p0x5s" fmla="*/ 9324 mins 1"/>
              <a:gd name="p0x5" fmla="+- p0x5s p0a3dx 0"/>
              <a:gd name="p0y5s" fmla="*/ 2304 mins 1"/>
              <a:gd name="p0y5" fmla="+- p0y5s p0a3dy 0"/>
              <a:gd name="p0x6" fmla="*/ 9324 w 9324"/>
              <a:gd name="p0y6" fmla="*/ 2470 h 2604"/>
              <a:gd name="p0x7" fmla="*/ 9189 w 9324"/>
              <a:gd name="p0y7" fmla="*/ 2604 h 2604"/>
              <a:gd name="p0x8" fmla="*/ 9024 w 9324"/>
              <a:gd name="p0y8" fmla="*/ 2604 h 2604"/>
              <a:gd name="p0x9" fmla="*/ 300 w 9324"/>
              <a:gd name="p0y9" fmla="*/ 2604 h 2604"/>
              <a:gd name="p0x10" fmla="*/ 134 w 9324"/>
              <a:gd name="p0y10" fmla="*/ 2604 h 2604"/>
              <a:gd name="p0x11" fmla="*/ 0 w 9324"/>
              <a:gd name="p0y11" fmla="*/ 2470 h 2604"/>
              <a:gd name="p0x12" fmla="*/ 0 w 9324"/>
              <a:gd name="p0y12" fmla="*/ 2304 h 2604"/>
              <a:gd name="p0x13" fmla="*/ 0 w 9324"/>
              <a:gd name="p0y13" fmla="*/ 300 h 2604"/>
              <a:gd name="p0x14" fmla="*/ 0 w 9324"/>
              <a:gd name="p0y14" fmla="*/ 134 h 2604"/>
              <a:gd name="p0x15" fmla="*/ 134 w 9324"/>
              <a:gd name="p0y15" fmla="*/ 0 h 2604"/>
              <a:gd name="p0x16" fmla="*/ 300 w 9324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58896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6795" t="-19825" r="-6795" b="-19825"/>
          <a:stretch>
            <a:fillRect/>
          </a:stretch>
        </p:blipFill>
        <p:spPr>
          <a:xfrm>
            <a:off x="5958840" y="1385570"/>
            <a:ext cx="281305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6461741" y="1289685"/>
            <a:ext cx="49587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价值密度低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6461741" y="1614488"/>
            <a:ext cx="495873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如监控视频中，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只有少数片段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包含关键信息，大量数据需筛选过滤才能提取有效价值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5694680" y="2963545"/>
            <a:ext cx="5920740" cy="1654175"/>
          </a:xfrm>
          <a:custGeom>
            <a:avLst/>
            <a:gdLst>
              <a:gd name="sw" fmla="*/ 1 w 9324"/>
              <a:gd name="sh" fmla="*/ 1 h 2604"/>
              <a:gd name="mins" fmla="min sw sh"/>
              <a:gd name="dsw" fmla="+- 0 sw mins"/>
              <a:gd name="dsh" fmla="+- 0 sh mins"/>
              <a:gd name="p0x0" fmla="*/ 300 w 9324"/>
              <a:gd name="p0y0" fmla="*/ 0 h 2604"/>
              <a:gd name="p0x1" fmla="*/ 9024 w 9324"/>
              <a:gd name="p0y1" fmla="*/ 0 h 2604"/>
              <a:gd name="p0x2" fmla="*/ 9189 w 9324"/>
              <a:gd name="p0y2" fmla="*/ 0 h 2604"/>
              <a:gd name="p0x3" fmla="*/ 9324 w 9324"/>
              <a:gd name="p0y3" fmla="*/ 134 h 2604"/>
              <a:gd name="p0x4" fmla="*/ 9324 w 9324"/>
              <a:gd name="p0y4" fmla="*/ 300 h 2604"/>
              <a:gd name="p0x5" fmla="*/ 9324 w 9324"/>
              <a:gd name="p0y5" fmla="*/ 2304 h 2604"/>
              <a:gd name="p0x6" fmla="*/ 9324 w 9324"/>
              <a:gd name="p0y6" fmla="*/ 2470 h 2604"/>
              <a:gd name="p0x7" fmla="*/ 9189 w 9324"/>
              <a:gd name="p0y7" fmla="*/ 2604 h 2604"/>
              <a:gd name="p0x8" fmla="*/ 9024 w 9324"/>
              <a:gd name="p0y8" fmla="*/ 2604 h 2604"/>
              <a:gd name="p0x9" fmla="*/ 300 w 9324"/>
              <a:gd name="p0y9" fmla="*/ 2604 h 2604"/>
              <a:gd name="p0x10" fmla="*/ 134 w 9324"/>
              <a:gd name="p0y10" fmla="*/ 2604 h 2604"/>
              <a:gd name="p0x11" fmla="*/ 0 w 9324"/>
              <a:gd name="p0y11" fmla="*/ 2470 h 2604"/>
              <a:gd name="p0x12" fmla="*/ 0 w 9324"/>
              <a:gd name="p0y12" fmla="*/ 2304 h 2604"/>
              <a:gd name="p0x13" fmla="*/ 0 w 9324"/>
              <a:gd name="p0y13" fmla="*/ 300 h 2604"/>
              <a:gd name="p0x14" fmla="*/ 0 w 9324"/>
              <a:gd name="p0y14" fmla="*/ 134 h 2604"/>
              <a:gd name="p0x15" fmla="*/ 134 w 9324"/>
              <a:gd name="p0y15" fmla="*/ 0 h 2604"/>
              <a:gd name="p0x16" fmla="*/ 300 w 9324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5889625" y="31584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5975350" y="3239770"/>
            <a:ext cx="247650" cy="2520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6461741" y="3143860"/>
            <a:ext cx="49587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智能技术驱动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6461741" y="3468662"/>
            <a:ext cx="495873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机器学习、人工智能、数据挖掘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等先进技术手段，从噪声中发现隐藏的新规律与关联模式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5694680" y="4817745"/>
            <a:ext cx="5920740" cy="1654175"/>
          </a:xfrm>
          <a:custGeom>
            <a:avLst/>
            <a:gdLst>
              <a:gd name="sw" fmla="*/ 1 w 9324"/>
              <a:gd name="sh" fmla="*/ 1 h 2604"/>
              <a:gd name="mins" fmla="min sw sh"/>
              <a:gd name="dsw" fmla="+- 0 sw mins"/>
              <a:gd name="dsh" fmla="+- 0 sh mins"/>
              <a:gd name="p0x0" fmla="*/ 300 w 9324"/>
              <a:gd name="p0y0" fmla="*/ 0 h 2604"/>
              <a:gd name="p0x1" fmla="*/ 9024 w 9324"/>
              <a:gd name="p0y1" fmla="*/ 0 h 2604"/>
              <a:gd name="p0x2" fmla="*/ 9189 w 9324"/>
              <a:gd name="p0y2" fmla="*/ 0 h 2604"/>
              <a:gd name="p0x3" fmla="*/ 9324 w 9324"/>
              <a:gd name="p0y3" fmla="*/ 134 h 2604"/>
              <a:gd name="p0x4" fmla="*/ 9324 w 9324"/>
              <a:gd name="p0y4" fmla="*/ 300 h 2604"/>
              <a:gd name="p0x5" fmla="*/ 9324 w 9324"/>
              <a:gd name="p0y5" fmla="*/ 2304 h 2604"/>
              <a:gd name="p0x6" fmla="*/ 9324 w 9324"/>
              <a:gd name="p0y6" fmla="*/ 2470 h 2604"/>
              <a:gd name="p0x7" fmla="*/ 9189 w 9324"/>
              <a:gd name="p0y7" fmla="*/ 2604 h 2604"/>
              <a:gd name="p0x8" fmla="*/ 9024 w 9324"/>
              <a:gd name="p0y8" fmla="*/ 2604 h 2604"/>
              <a:gd name="p0x9" fmla="*/ 300 w 9324"/>
              <a:gd name="p0y9" fmla="*/ 2604 h 2604"/>
              <a:gd name="p0x10" fmla="*/ 134 w 9324"/>
              <a:gd name="p0y10" fmla="*/ 2604 h 2604"/>
              <a:gd name="p0x11" fmla="*/ 0 w 9324"/>
              <a:gd name="p0y11" fmla="*/ 2470 h 2604"/>
              <a:gd name="p0x12" fmla="*/ 0 w 9324"/>
              <a:gd name="p0y12" fmla="*/ 2304 h 2604"/>
              <a:gd name="p0x13" fmla="*/ 0 w 9324"/>
              <a:gd name="p0y13" fmla="*/ 300 h 2604"/>
              <a:gd name="p0x14" fmla="*/ 0 w 9324"/>
              <a:gd name="p0y14" fmla="*/ 134 h 2604"/>
              <a:gd name="p0x15" fmla="*/ 134 w 9324"/>
              <a:gd name="p0y15" fmla="*/ 0 h 2604"/>
              <a:gd name="p0x16" fmla="*/ 300 w 9324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5889625" y="50126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5975350" y="5093970"/>
            <a:ext cx="247650" cy="252095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6461741" y="4998034"/>
            <a:ext cx="49587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跨领域赋能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6461741" y="5322837"/>
            <a:ext cx="495873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广泛应用于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农业、金融、医疗、社会治理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等关键领域，推动各行业数字化转型与智能化升级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大数据处理流程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0480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5943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88392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5"/>
            </p:custDataLst>
          </p:nvPr>
        </p:nvSpPr>
        <p:spPr>
          <a:xfrm>
            <a:off x="575945" y="1109345"/>
            <a:ext cx="2352675" cy="5362575"/>
          </a:xfrm>
          <a:custGeom>
            <a:avLst/>
            <a:gdLst>
              <a:gd name="sw" fmla="*/ 1 w 3705"/>
              <a:gd name="sh" fmla="*/ 1 h 8445"/>
              <a:gd name="mins" fmla="min sw sh"/>
              <a:gd name="dsw" fmla="+- 0 sw mins"/>
              <a:gd name="dsh" fmla="+- 0 sh mins"/>
              <a:gd name="p0x0" fmla="*/ 300 w 3705"/>
              <a:gd name="p0y0" fmla="*/ 0 h 8445"/>
              <a:gd name="p0x1" fmla="*/ 3405 w 3705"/>
              <a:gd name="p0y1" fmla="*/ 0 h 8445"/>
              <a:gd name="p0x2" fmla="*/ 3570 w 3705"/>
              <a:gd name="p0y2" fmla="*/ 0 h 8445"/>
              <a:gd name="p0x3" fmla="*/ 3705 w 3705"/>
              <a:gd name="p0y3" fmla="*/ 134 h 8445"/>
              <a:gd name="p0x4" fmla="*/ 3705 w 3705"/>
              <a:gd name="p0y4" fmla="*/ 300 h 8445"/>
              <a:gd name="p0x5" fmla="*/ 3705 w 3705"/>
              <a:gd name="p0y5" fmla="*/ 8145 h 8445"/>
              <a:gd name="p0x6" fmla="*/ 3705 w 3705"/>
              <a:gd name="p0y6" fmla="*/ 8310 h 8445"/>
              <a:gd name="p0x7" fmla="*/ 3570 w 3705"/>
              <a:gd name="p0y7" fmla="*/ 8445 h 8445"/>
              <a:gd name="p0x8" fmla="*/ 3405 w 3705"/>
              <a:gd name="p0y8" fmla="*/ 8445 h 8445"/>
              <a:gd name="p0x9" fmla="*/ 300 w 3705"/>
              <a:gd name="p0y9" fmla="*/ 8445 h 8445"/>
              <a:gd name="p0x10" fmla="*/ 134 w 3705"/>
              <a:gd name="p0y10" fmla="*/ 8445 h 8445"/>
              <a:gd name="p0x11" fmla="*/ 0 w 3705"/>
              <a:gd name="p0y11" fmla="*/ 8310 h 8445"/>
              <a:gd name="p0x12" fmla="*/ 0 w 3705"/>
              <a:gd name="p0y12" fmla="*/ 8145 h 8445"/>
              <a:gd name="p0x13" fmla="*/ 0 w 3705"/>
              <a:gd name="p0y13" fmla="*/ 300 h 8445"/>
              <a:gd name="p0x14" fmla="*/ 0 w 3705"/>
              <a:gd name="p0y14" fmla="*/ 134 h 8445"/>
              <a:gd name="p0x15" fmla="*/ 134 w 3705"/>
              <a:gd name="p0y15" fmla="*/ 0 h 8445"/>
              <a:gd name="p0x16" fmla="*/ 300 w 370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6"/>
            </p:custDataLst>
          </p:nvPr>
        </p:nvSpPr>
        <p:spPr>
          <a:xfrm>
            <a:off x="1485900" y="312991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535982" y="3220422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181024" y="3800494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数据采集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23824" y="4162444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多源异构数据获取与汇聚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471545" y="1109345"/>
            <a:ext cx="2352675" cy="5362575"/>
          </a:xfrm>
          <a:custGeom>
            <a:avLst/>
            <a:gdLst>
              <a:gd name="sw" fmla="*/ 1 w 3705"/>
              <a:gd name="sh" fmla="*/ 1 h 8445"/>
              <a:gd name="mins" fmla="min sw sh"/>
              <a:gd name="dsw" fmla="+- 0 sw mins"/>
              <a:gd name="dsh" fmla="+- 0 sh mins"/>
              <a:gd name="p0x0" fmla="*/ 300 w 3705"/>
              <a:gd name="p0y0" fmla="*/ 0 h 8445"/>
              <a:gd name="p0x1" fmla="*/ 3405 w 3705"/>
              <a:gd name="p0y1" fmla="*/ 0 h 8445"/>
              <a:gd name="p0x2" fmla="*/ 3570 w 3705"/>
              <a:gd name="p0y2" fmla="*/ 0 h 8445"/>
              <a:gd name="p0x3" fmla="*/ 3705 w 3705"/>
              <a:gd name="p0y3" fmla="*/ 134 h 8445"/>
              <a:gd name="p0x4" fmla="*/ 3705 w 3705"/>
              <a:gd name="p0y4" fmla="*/ 300 h 8445"/>
              <a:gd name="p0x5" fmla="*/ 3705 w 3705"/>
              <a:gd name="p0y5" fmla="*/ 8145 h 8445"/>
              <a:gd name="p0x6" fmla="*/ 3705 w 3705"/>
              <a:gd name="p0y6" fmla="*/ 8310 h 8445"/>
              <a:gd name="p0x7" fmla="*/ 3570 w 3705"/>
              <a:gd name="p0y7" fmla="*/ 8445 h 8445"/>
              <a:gd name="p0x8" fmla="*/ 3405 w 3705"/>
              <a:gd name="p0y8" fmla="*/ 8445 h 8445"/>
              <a:gd name="p0x9" fmla="*/ 300 w 3705"/>
              <a:gd name="p0y9" fmla="*/ 8445 h 8445"/>
              <a:gd name="p0x10" fmla="*/ 134 w 3705"/>
              <a:gd name="p0y10" fmla="*/ 8445 h 8445"/>
              <a:gd name="p0x11" fmla="*/ 0 w 3705"/>
              <a:gd name="p0y11" fmla="*/ 8310 h 8445"/>
              <a:gd name="p0x12" fmla="*/ 0 w 3705"/>
              <a:gd name="p0y12" fmla="*/ 8145 h 8445"/>
              <a:gd name="p0x13" fmla="*/ 0 w 3705"/>
              <a:gd name="p0y13" fmla="*/ 300 h 8445"/>
              <a:gd name="p0x14" fmla="*/ 0 w 3705"/>
              <a:gd name="p0y14" fmla="*/ 134 h 8445"/>
              <a:gd name="p0x15" fmla="*/ 134 w 3705"/>
              <a:gd name="p0y15" fmla="*/ 0 h 8445"/>
              <a:gd name="p0x16" fmla="*/ 300 w 370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381500" y="312991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4431583" y="3220422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3619424" y="3800494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数据清洗与预处理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3619424" y="4162444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去噪、补全、格式标准化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5"/>
            </p:custDataLst>
          </p:nvPr>
        </p:nvSpPr>
        <p:spPr>
          <a:xfrm>
            <a:off x="6367145" y="1109345"/>
            <a:ext cx="2352675" cy="5362575"/>
          </a:xfrm>
          <a:custGeom>
            <a:avLst/>
            <a:gdLst>
              <a:gd name="sw" fmla="*/ 1 w 3705"/>
              <a:gd name="sh" fmla="*/ 1 h 8445"/>
              <a:gd name="mins" fmla="min sw sh"/>
              <a:gd name="dsw" fmla="+- 0 sw mins"/>
              <a:gd name="dsh" fmla="+- 0 sh mins"/>
              <a:gd name="p0x0" fmla="*/ 300 w 3705"/>
              <a:gd name="p0y0" fmla="*/ 0 h 8445"/>
              <a:gd name="p0x1" fmla="*/ 3405 w 3705"/>
              <a:gd name="p0y1" fmla="*/ 0 h 8445"/>
              <a:gd name="p0x2" fmla="*/ 3570 w 3705"/>
              <a:gd name="p0y2" fmla="*/ 0 h 8445"/>
              <a:gd name="p0x3" fmla="*/ 3705 w 3705"/>
              <a:gd name="p0y3" fmla="*/ 134 h 8445"/>
              <a:gd name="p0x4" fmla="*/ 3705 w 3705"/>
              <a:gd name="p0y4" fmla="*/ 300 h 8445"/>
              <a:gd name="p0x5" fmla="*/ 3705 w 3705"/>
              <a:gd name="p0y5" fmla="*/ 8145 h 8445"/>
              <a:gd name="p0x6" fmla="*/ 3705 w 3705"/>
              <a:gd name="p0y6" fmla="*/ 8310 h 8445"/>
              <a:gd name="p0x7" fmla="*/ 3570 w 3705"/>
              <a:gd name="p0y7" fmla="*/ 8445 h 8445"/>
              <a:gd name="p0x8" fmla="*/ 3405 w 3705"/>
              <a:gd name="p0y8" fmla="*/ 8445 h 8445"/>
              <a:gd name="p0x9" fmla="*/ 300 w 3705"/>
              <a:gd name="p0y9" fmla="*/ 8445 h 8445"/>
              <a:gd name="p0x10" fmla="*/ 134 w 3705"/>
              <a:gd name="p0y10" fmla="*/ 8445 h 8445"/>
              <a:gd name="p0x11" fmla="*/ 0 w 3705"/>
              <a:gd name="p0y11" fmla="*/ 8310 h 8445"/>
              <a:gd name="p0x12" fmla="*/ 0 w 3705"/>
              <a:gd name="p0y12" fmla="*/ 8145 h 8445"/>
              <a:gd name="p0x13" fmla="*/ 0 w 3705"/>
              <a:gd name="p0y13" fmla="*/ 300 h 8445"/>
              <a:gd name="p0x14" fmla="*/ 0 w 3705"/>
              <a:gd name="p0y14" fmla="*/ 134 h 8445"/>
              <a:gd name="p0x15" fmla="*/ 134 w 3705"/>
              <a:gd name="p0y15" fmla="*/ 0 h 8445"/>
              <a:gd name="p0x16" fmla="*/ 300 w 370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6"/>
            </p:custDataLst>
          </p:nvPr>
        </p:nvSpPr>
        <p:spPr>
          <a:xfrm>
            <a:off x="7277100" y="298704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7327182" y="3077547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6629324" y="3657619"/>
            <a:ext cx="1828876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数据统计分析与挖掘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9"/>
            </p:custDataLst>
          </p:nvPr>
        </p:nvSpPr>
        <p:spPr>
          <a:xfrm>
            <a:off x="6515024" y="4305319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建模计算与价值洞察提取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9262745" y="1109345"/>
            <a:ext cx="2352675" cy="5362575"/>
          </a:xfrm>
          <a:custGeom>
            <a:avLst/>
            <a:gdLst>
              <a:gd name="sw" fmla="*/ 1 w 3705"/>
              <a:gd name="sh" fmla="*/ 1 h 8445"/>
              <a:gd name="mins" fmla="min sw sh"/>
              <a:gd name="dsw" fmla="+- 0 sw mins"/>
              <a:gd name="dsh" fmla="+- 0 sh mins"/>
              <a:gd name="p0x0" fmla="*/ 300 w 3705"/>
              <a:gd name="p0y0" fmla="*/ 0 h 8445"/>
              <a:gd name="p0x1" fmla="*/ 3405 w 3705"/>
              <a:gd name="p0y1" fmla="*/ 0 h 8445"/>
              <a:gd name="p0x2" fmla="*/ 3570 w 3705"/>
              <a:gd name="p0y2" fmla="*/ 0 h 8445"/>
              <a:gd name="p0x3" fmla="*/ 3705 w 3705"/>
              <a:gd name="p0y3" fmla="*/ 134 h 8445"/>
              <a:gd name="p0x4" fmla="*/ 3705 w 3705"/>
              <a:gd name="p0y4" fmla="*/ 300 h 8445"/>
              <a:gd name="p0x5" fmla="*/ 3705 w 3705"/>
              <a:gd name="p0y5" fmla="*/ 8145 h 8445"/>
              <a:gd name="p0x6" fmla="*/ 3705 w 3705"/>
              <a:gd name="p0y6" fmla="*/ 8310 h 8445"/>
              <a:gd name="p0x7" fmla="*/ 3570 w 3705"/>
              <a:gd name="p0y7" fmla="*/ 8445 h 8445"/>
              <a:gd name="p0x8" fmla="*/ 3405 w 3705"/>
              <a:gd name="p0y8" fmla="*/ 8445 h 8445"/>
              <a:gd name="p0x9" fmla="*/ 300 w 3705"/>
              <a:gd name="p0y9" fmla="*/ 8445 h 8445"/>
              <a:gd name="p0x10" fmla="*/ 134 w 3705"/>
              <a:gd name="p0y10" fmla="*/ 8445 h 8445"/>
              <a:gd name="p0x11" fmla="*/ 0 w 3705"/>
              <a:gd name="p0y11" fmla="*/ 8310 h 8445"/>
              <a:gd name="p0x12" fmla="*/ 0 w 3705"/>
              <a:gd name="p0y12" fmla="*/ 8145 h 8445"/>
              <a:gd name="p0x13" fmla="*/ 0 w 3705"/>
              <a:gd name="p0y13" fmla="*/ 300 h 8445"/>
              <a:gd name="p0x14" fmla="*/ 0 w 3705"/>
              <a:gd name="p0y14" fmla="*/ 134 h 8445"/>
              <a:gd name="p0x15" fmla="*/ 134 w 3705"/>
              <a:gd name="p0y15" fmla="*/ 0 h 8445"/>
              <a:gd name="p0x16" fmla="*/ 300 w 370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10172700" y="312991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10222782" y="3220422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9753524" y="3800494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数据可视化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9410624" y="4162444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图表呈现与决策支持输出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数据采集方法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906270" y="27285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7143" b="-7143"/>
          <a:stretch>
            <a:fillRect/>
          </a:stretch>
        </p:blipFill>
        <p:spPr>
          <a:xfrm>
            <a:off x="2020570" y="2823845"/>
            <a:ext cx="2667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087707" y="3322320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系统日志采集法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9954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28675" y="4052570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3810000"/>
            <a:ext cx="23850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Flume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Chukwa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等分布式日志收集系统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45669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3125" r="-3125"/>
          <a:stretch>
            <a:fillRect/>
          </a:stretch>
        </p:blipFill>
        <p:spPr>
          <a:xfrm>
            <a:off x="838200" y="4624070"/>
            <a:ext cx="13335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4533900"/>
            <a:ext cx="240357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每秒传输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数百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MB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日志数据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3989705" y="1109345"/>
            <a:ext cx="3684270" cy="5362575"/>
          </a:xfrm>
          <a:custGeom>
            <a:avLst/>
            <a:gdLst>
              <a:gd name="sw" fmla="*/ 1 w 5801"/>
              <a:gd name="sh" fmla="*/ 1 h 8445"/>
              <a:gd name="mins" fmla="min sw sh"/>
              <a:gd name="dsw" fmla="+- 0 sw mins"/>
              <a:gd name="dsh" fmla="+- 0 sh mins"/>
              <a:gd name="p0x0" fmla="*/ 300 w 5801"/>
              <a:gd name="p0y0" fmla="*/ 0 h 8445"/>
              <a:gd name="p0x1" fmla="*/ 5501 w 5801"/>
              <a:gd name="p0y1" fmla="*/ 0 h 8445"/>
              <a:gd name="p0x2" fmla="*/ 5667 w 5801"/>
              <a:gd name="p0y2" fmla="*/ 0 h 8445"/>
              <a:gd name="p0x3" fmla="*/ 5801 w 5801"/>
              <a:gd name="p0y3" fmla="*/ 134 h 8445"/>
              <a:gd name="p0x4" fmla="*/ 5801 w 5801"/>
              <a:gd name="p0y4" fmla="*/ 300 h 8445"/>
              <a:gd name="p0x5" fmla="*/ 5801 w 5801"/>
              <a:gd name="p0y5" fmla="*/ 8145 h 8445"/>
              <a:gd name="p0x6" fmla="*/ 5801 w 5801"/>
              <a:gd name="p0y6" fmla="*/ 8310 h 8445"/>
              <a:gd name="p0x7" fmla="*/ 5667 w 5801"/>
              <a:gd name="p0y7" fmla="*/ 8445 h 8445"/>
              <a:gd name="p0x8" fmla="*/ 5501 w 5801"/>
              <a:gd name="p0y8" fmla="*/ 8445 h 8445"/>
              <a:gd name="p0x9" fmla="*/ 300 w 5801"/>
              <a:gd name="p0y9" fmla="*/ 8445 h 8445"/>
              <a:gd name="p0x10" fmla="*/ 134 w 5801"/>
              <a:gd name="p0y10" fmla="*/ 8445 h 8445"/>
              <a:gd name="p0x11" fmla="*/ 0 w 5801"/>
              <a:gd name="p0y11" fmla="*/ 8310 h 8445"/>
              <a:gd name="p0x12" fmla="*/ 0 w 5801"/>
              <a:gd name="p0y12" fmla="*/ 8145 h 8445"/>
              <a:gd name="p0x13" fmla="*/ 0 w 5801"/>
              <a:gd name="p0y13" fmla="*/ 300 h 8445"/>
              <a:gd name="p0x14" fmla="*/ 0 w 5801"/>
              <a:gd name="p0y14" fmla="*/ 134 h 8445"/>
              <a:gd name="p0x15" fmla="*/ 134 w 5801"/>
              <a:gd name="p0y15" fmla="*/ 0 h 8445"/>
              <a:gd name="p0x16" fmla="*/ 300 w 5801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9"/>
            </p:custDataLst>
          </p:nvPr>
        </p:nvSpPr>
        <p:spPr>
          <a:xfrm>
            <a:off x="4184650" y="238125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1613" r="-1613"/>
          <a:stretch>
            <a:fillRect/>
          </a:stretch>
        </p:blipFill>
        <p:spPr>
          <a:xfrm>
            <a:off x="4279900" y="2476500"/>
            <a:ext cx="304800" cy="3048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4185266" y="2974658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网络数据采集法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4184650" y="3438525"/>
            <a:ext cx="762635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2A469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4261466" y="347662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主要方式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4184650" y="40386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3125" r="-3125"/>
          <a:stretch>
            <a:fillRect/>
          </a:stretch>
        </p:blipFill>
        <p:spPr>
          <a:xfrm>
            <a:off x="4251325" y="4095750"/>
            <a:ext cx="133350" cy="152400"/>
          </a:xfrm>
          <a:prstGeom prst="rect">
            <a:avLst/>
          </a:prstGeom>
        </p:spPr>
      </p:pic>
      <p:sp>
        <p:nvSpPr>
          <p:cNvPr id="23" name="任意多边形 22"/>
          <p:cNvSpPr/>
          <p:nvPr>
            <p:custDataLst>
              <p:tags r:id="rId30"/>
            </p:custDataLst>
          </p:nvPr>
        </p:nvSpPr>
        <p:spPr>
          <a:xfrm>
            <a:off x="4184650" y="47625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10000" r="-10000"/>
          <a:stretch>
            <a:fillRect/>
          </a:stretch>
        </p:blipFill>
        <p:spPr>
          <a:xfrm>
            <a:off x="4241800" y="4819650"/>
            <a:ext cx="152400" cy="1524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34"/>
            </p:custDataLst>
          </p:nvPr>
        </p:nvSpPr>
        <p:spPr>
          <a:xfrm>
            <a:off x="4566266" y="3852863"/>
            <a:ext cx="2158451" cy="620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API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（应用程序接口）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微博、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Facebook 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开放平台</a:t>
            </a:r>
            <a:endParaRPr lang="zh-CN" altLang="en-US"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5"/>
            </p:custDataLst>
          </p:nvPr>
        </p:nvSpPr>
        <p:spPr>
          <a:xfrm>
            <a:off x="4566266" y="4576763"/>
            <a:ext cx="1971751" cy="620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网络爬虫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按规则自动抓取网页信息</a:t>
            </a:r>
            <a:endParaRPr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6"/>
            </p:custDataLst>
          </p:nvPr>
        </p:nvSpPr>
        <p:spPr>
          <a:xfrm>
            <a:off x="7931150" y="1109345"/>
            <a:ext cx="3684270" cy="5362575"/>
          </a:xfrm>
          <a:custGeom>
            <a:avLst/>
            <a:gdLst>
              <a:gd name="sw" fmla="*/ 1 w 5801"/>
              <a:gd name="sh" fmla="*/ 1 h 8445"/>
              <a:gd name="mins" fmla="min sw sh"/>
              <a:gd name="dsw" fmla="+- 0 sw mins"/>
              <a:gd name="dsh" fmla="+- 0 sh mins"/>
              <a:gd name="p0x0" fmla="*/ 300 w 5801"/>
              <a:gd name="p0y0" fmla="*/ 0 h 8445"/>
              <a:gd name="p0x1" fmla="*/ 5501 w 5801"/>
              <a:gd name="p0y1" fmla="*/ 0 h 8445"/>
              <a:gd name="p0x2" fmla="*/ 5667 w 5801"/>
              <a:gd name="p0y2" fmla="*/ 0 h 8445"/>
              <a:gd name="p0x3" fmla="*/ 5801 w 5801"/>
              <a:gd name="p0y3" fmla="*/ 134 h 8445"/>
              <a:gd name="p0x4" fmla="*/ 5801 w 5801"/>
              <a:gd name="p0y4" fmla="*/ 300 h 8445"/>
              <a:gd name="p0x5" fmla="*/ 5801 w 5801"/>
              <a:gd name="p0y5" fmla="*/ 8145 h 8445"/>
              <a:gd name="p0x6" fmla="*/ 5801 w 5801"/>
              <a:gd name="p0y6" fmla="*/ 8310 h 8445"/>
              <a:gd name="p0x7" fmla="*/ 5667 w 5801"/>
              <a:gd name="p0y7" fmla="*/ 8445 h 8445"/>
              <a:gd name="p0x8" fmla="*/ 5501 w 5801"/>
              <a:gd name="p0y8" fmla="*/ 8445 h 8445"/>
              <a:gd name="p0x9" fmla="*/ 300 w 5801"/>
              <a:gd name="p0y9" fmla="*/ 8445 h 8445"/>
              <a:gd name="p0x10" fmla="*/ 134 w 5801"/>
              <a:gd name="p0y10" fmla="*/ 8445 h 8445"/>
              <a:gd name="p0x11" fmla="*/ 0 w 5801"/>
              <a:gd name="p0y11" fmla="*/ 8310 h 8445"/>
              <a:gd name="p0x12" fmla="*/ 0 w 5801"/>
              <a:gd name="p0y12" fmla="*/ 8145 h 8445"/>
              <a:gd name="p0x13" fmla="*/ 0 w 5801"/>
              <a:gd name="p0y13" fmla="*/ 300 h 8445"/>
              <a:gd name="p0x14" fmla="*/ 0 w 5801"/>
              <a:gd name="p0y14" fmla="*/ 134 h 8445"/>
              <a:gd name="p0x15" fmla="*/ 134 w 5801"/>
              <a:gd name="p0y15" fmla="*/ 0 h 8445"/>
              <a:gd name="p0x16" fmla="*/ 300 w 5801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7"/>
            </p:custDataLst>
          </p:nvPr>
        </p:nvSpPr>
        <p:spPr>
          <a:xfrm>
            <a:off x="9525635" y="27285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3333" t="-1613" r="-3333" b="-1613"/>
          <a:stretch>
            <a:fillRect/>
          </a:stretch>
        </p:blipFill>
        <p:spPr>
          <a:xfrm>
            <a:off x="9620885" y="2823845"/>
            <a:ext cx="304800" cy="30480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41"/>
            </p:custDataLst>
          </p:nvPr>
        </p:nvSpPr>
        <p:spPr>
          <a:xfrm>
            <a:off x="8973436" y="33223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其他采集法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2"/>
            </p:custDataLst>
          </p:nvPr>
        </p:nvSpPr>
        <p:spPr>
          <a:xfrm>
            <a:off x="8126095" y="38430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t="-7143" b="-7143"/>
          <a:stretch>
            <a:fillRect/>
          </a:stretch>
        </p:blipFill>
        <p:spPr>
          <a:xfrm>
            <a:off x="8173720" y="3900170"/>
            <a:ext cx="171450" cy="15240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6"/>
            </p:custDataLst>
          </p:nvPr>
        </p:nvSpPr>
        <p:spPr>
          <a:xfrm>
            <a:off x="8507682" y="3810000"/>
            <a:ext cx="2667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特定端口传输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，物理隔离保障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7"/>
            </p:custDataLst>
          </p:nvPr>
        </p:nvSpPr>
        <p:spPr>
          <a:xfrm>
            <a:off x="8126095" y="44145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3125" r="-3125"/>
          <a:stretch>
            <a:fillRect/>
          </a:stretch>
        </p:blipFill>
        <p:spPr>
          <a:xfrm>
            <a:off x="8202295" y="4471670"/>
            <a:ext cx="114300" cy="15240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51"/>
            </p:custDataLst>
          </p:nvPr>
        </p:nvSpPr>
        <p:spPr>
          <a:xfrm>
            <a:off x="8507682" y="4229100"/>
            <a:ext cx="2912717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适用于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科研、政府机密数据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等高安全场景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网络爬虫工作原理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71500" y="1089660"/>
            <a:ext cx="110490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网页关系建模：有向图结构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4542155" y="2774315"/>
            <a:ext cx="114300" cy="114300"/>
          </a:xfrm>
          <a:custGeom>
            <a:avLst/>
            <a:gdLst>
              <a:gd name="sw" fmla="*/ 1 w 180"/>
              <a:gd name="sh" fmla="*/ 1 h 180"/>
              <a:gd name="mins" fmla="min sw sh"/>
              <a:gd name="dsw" fmla="+- 0 sw mins"/>
              <a:gd name="dsh" fmla="+- 0 sh mins"/>
              <a:gd name="p0x0" fmla="*/ 90 w 180"/>
              <a:gd name="p0y0" fmla="*/ 0 h 180"/>
              <a:gd name="p0x1" fmla="*/ 139 w 180"/>
              <a:gd name="p0y1" fmla="*/ 0 h 180"/>
              <a:gd name="p0x2" fmla="*/ 180 w 180"/>
              <a:gd name="p0y2" fmla="*/ 40 h 180"/>
              <a:gd name="p0x3" fmla="*/ 180 w 180"/>
              <a:gd name="p0y3" fmla="*/ 90 h 180"/>
              <a:gd name="p0x4" fmla="*/ 180 w 180"/>
              <a:gd name="p0y4" fmla="*/ 139 h 180"/>
              <a:gd name="p0x5" fmla="*/ 139 w 180"/>
              <a:gd name="p0y5" fmla="*/ 180 h 180"/>
              <a:gd name="p0x6" fmla="*/ 90 w 180"/>
              <a:gd name="p0y6" fmla="*/ 180 h 180"/>
              <a:gd name="p0x7" fmla="*/ 40 w 180"/>
              <a:gd name="p0y7" fmla="*/ 180 h 180"/>
              <a:gd name="p0x8" fmla="*/ 0 w 180"/>
              <a:gd name="p0y8" fmla="*/ 139 h 180"/>
              <a:gd name="p0x9" fmla="*/ 0 w 180"/>
              <a:gd name="p0y9" fmla="*/ 90 h 180"/>
              <a:gd name="p0x10" fmla="*/ 0 w 180"/>
              <a:gd name="p0y10" fmla="*/ 40 h 180"/>
              <a:gd name="p0x11" fmla="*/ 40 w 180"/>
              <a:gd name="p0y11" fmla="*/ 0 h 180"/>
              <a:gd name="p0x12" fmla="*/ 90 w 180"/>
              <a:gd name="p0y12" fmla="*/ 0 h 1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694787" y="2731741"/>
            <a:ext cx="82100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lang="zh-CN" altLang="en-US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起点</a:t>
            </a:r>
            <a:r>
              <a:rPr lang="en-US" altLang="zh-CN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种子</a:t>
            </a:r>
            <a:endParaRPr lang="zh-CN" altLang="en-US"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5"/>
            </p:custDataLst>
          </p:nvPr>
        </p:nvSpPr>
        <p:spPr>
          <a:xfrm>
            <a:off x="5515610" y="2774315"/>
            <a:ext cx="114300" cy="114300"/>
          </a:xfrm>
          <a:custGeom>
            <a:avLst/>
            <a:gdLst>
              <a:gd name="sw" fmla="*/ 1 w 180"/>
              <a:gd name="sh" fmla="*/ 1 h 180"/>
              <a:gd name="mins" fmla="min sw sh"/>
              <a:gd name="dsw" fmla="+- 0 sw mins"/>
              <a:gd name="dsh" fmla="+- 0 sh mins"/>
              <a:gd name="p0x0" fmla="*/ 90 w 180"/>
              <a:gd name="p0y0" fmla="*/ 0 h 180"/>
              <a:gd name="p0x1" fmla="*/ 139 w 180"/>
              <a:gd name="p0y1" fmla="*/ 0 h 180"/>
              <a:gd name="p0x2" fmla="*/ 180 w 180"/>
              <a:gd name="p0y2" fmla="*/ 40 h 180"/>
              <a:gd name="p0x3" fmla="*/ 180 w 180"/>
              <a:gd name="p0y3" fmla="*/ 90 h 180"/>
              <a:gd name="p0x4" fmla="*/ 180 w 180"/>
              <a:gd name="p0y4" fmla="*/ 139 h 180"/>
              <a:gd name="p0x5" fmla="*/ 139 w 180"/>
              <a:gd name="p0y5" fmla="*/ 180 h 180"/>
              <a:gd name="p0x6" fmla="*/ 90 w 180"/>
              <a:gd name="p0y6" fmla="*/ 180 h 180"/>
              <a:gd name="p0x7" fmla="*/ 40 w 180"/>
              <a:gd name="p0y7" fmla="*/ 180 h 180"/>
              <a:gd name="p0x8" fmla="*/ 0 w 180"/>
              <a:gd name="p0y8" fmla="*/ 139 h 180"/>
              <a:gd name="p0x9" fmla="*/ 0 w 180"/>
              <a:gd name="p0y9" fmla="*/ 90 h 180"/>
              <a:gd name="p0x10" fmla="*/ 0 w 180"/>
              <a:gd name="p0y10" fmla="*/ 40 h 180"/>
              <a:gd name="p0x11" fmla="*/ 40 w 180"/>
              <a:gd name="p0y11" fmla="*/ 0 h 180"/>
              <a:gd name="p0x12" fmla="*/ 90 w 180"/>
              <a:gd name="p0y12" fmla="*/ 0 h 1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5668194" y="2731741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已抓取</a:t>
            </a:r>
            <a:endParaRPr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7"/>
            </p:custDataLst>
          </p:nvPr>
        </p:nvSpPr>
        <p:spPr>
          <a:xfrm>
            <a:off x="6277610" y="2774315"/>
            <a:ext cx="114300" cy="114300"/>
          </a:xfrm>
          <a:custGeom>
            <a:avLst/>
            <a:gdLst>
              <a:gd name="sw" fmla="*/ 1 w 180"/>
              <a:gd name="sh" fmla="*/ 1 h 180"/>
              <a:gd name="mins" fmla="min sw sh"/>
              <a:gd name="dsw" fmla="+- 0 sw mins"/>
              <a:gd name="dsh" fmla="+- 0 sh mins"/>
              <a:gd name="p0x0" fmla="*/ 90 w 180"/>
              <a:gd name="p0y0" fmla="*/ 0 h 180"/>
              <a:gd name="p0x1" fmla="*/ 139 w 180"/>
              <a:gd name="p0y1" fmla="*/ 0 h 180"/>
              <a:gd name="p0x2" fmla="*/ 180 w 180"/>
              <a:gd name="p0y2" fmla="*/ 40 h 180"/>
              <a:gd name="p0x3" fmla="*/ 180 w 180"/>
              <a:gd name="p0y3" fmla="*/ 90 h 180"/>
              <a:gd name="p0x4" fmla="*/ 180 w 180"/>
              <a:gd name="p0y4" fmla="*/ 139 h 180"/>
              <a:gd name="p0x5" fmla="*/ 139 w 180"/>
              <a:gd name="p0y5" fmla="*/ 180 h 180"/>
              <a:gd name="p0x6" fmla="*/ 90 w 180"/>
              <a:gd name="p0y6" fmla="*/ 180 h 180"/>
              <a:gd name="p0x7" fmla="*/ 40 w 180"/>
              <a:gd name="p0y7" fmla="*/ 180 h 180"/>
              <a:gd name="p0x8" fmla="*/ 0 w 180"/>
              <a:gd name="p0y8" fmla="*/ 139 h 180"/>
              <a:gd name="p0x9" fmla="*/ 0 w 180"/>
              <a:gd name="p0y9" fmla="*/ 90 h 180"/>
              <a:gd name="p0x10" fmla="*/ 0 w 180"/>
              <a:gd name="p0y10" fmla="*/ 40 h 180"/>
              <a:gd name="p0x11" fmla="*/ 40 w 180"/>
              <a:gd name="p0y11" fmla="*/ 0 h 180"/>
              <a:gd name="p0x12" fmla="*/ 90 w 180"/>
              <a:gd name="p0y12" fmla="*/ 0 h 1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6430270" y="2731741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待抓取</a:t>
            </a:r>
            <a:endParaRPr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9"/>
            </p:custDataLst>
          </p:nvPr>
        </p:nvSpPr>
        <p:spPr>
          <a:xfrm>
            <a:off x="7039610" y="2774315"/>
            <a:ext cx="114300" cy="114300"/>
          </a:xfrm>
          <a:custGeom>
            <a:avLst/>
            <a:gdLst>
              <a:gd name="sw" fmla="*/ 1 w 180"/>
              <a:gd name="sh" fmla="*/ 1 h 180"/>
              <a:gd name="mins" fmla="min sw sh"/>
              <a:gd name="dsw" fmla="+- 0 sw mins"/>
              <a:gd name="dsh" fmla="+- 0 sh mins"/>
              <a:gd name="p0x0" fmla="*/ 90 w 180"/>
              <a:gd name="p0y0" fmla="*/ 0 h 180"/>
              <a:gd name="p0x1" fmla="*/ 139 w 180"/>
              <a:gd name="p0y1" fmla="*/ 0 h 180"/>
              <a:gd name="p0x2" fmla="*/ 180 w 180"/>
              <a:gd name="p0y2" fmla="*/ 40 h 180"/>
              <a:gd name="p0x3" fmla="*/ 180 w 180"/>
              <a:gd name="p0y3" fmla="*/ 90 h 180"/>
              <a:gd name="p0x4" fmla="*/ 180 w 180"/>
              <a:gd name="p0y4" fmla="*/ 139 h 180"/>
              <a:gd name="p0x5" fmla="*/ 139 w 180"/>
              <a:gd name="p0y5" fmla="*/ 180 h 180"/>
              <a:gd name="p0x6" fmla="*/ 90 w 180"/>
              <a:gd name="p0y6" fmla="*/ 180 h 180"/>
              <a:gd name="p0x7" fmla="*/ 40 w 180"/>
              <a:gd name="p0y7" fmla="*/ 180 h 180"/>
              <a:gd name="p0x8" fmla="*/ 0 w 180"/>
              <a:gd name="p0y8" fmla="*/ 139 h 180"/>
              <a:gd name="p0x9" fmla="*/ 0 w 180"/>
              <a:gd name="p0y9" fmla="*/ 90 h 180"/>
              <a:gd name="p0x10" fmla="*/ 0 w 180"/>
              <a:gd name="p0y10" fmla="*/ 40 h 180"/>
              <a:gd name="p0x11" fmla="*/ 40 w 180"/>
              <a:gd name="p0y11" fmla="*/ 0 h 180"/>
              <a:gd name="p0x12" fmla="*/ 90 w 180"/>
              <a:gd name="p0y12" fmla="*/ 0 h 1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7192346" y="2731741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新发现</a:t>
            </a:r>
            <a:endParaRPr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571500" y="3145126"/>
            <a:ext cx="54102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基本流程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2"/>
            </p:custDataLst>
          </p:nvPr>
        </p:nvSpPr>
        <p:spPr>
          <a:xfrm>
            <a:off x="571500" y="37230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57225" y="3803650"/>
            <a:ext cx="247650" cy="25273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1143000" y="3643313"/>
            <a:ext cx="257182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选取种子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1143000" y="3918585"/>
            <a:ext cx="27432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确定初始抓取入口，作为遍历起点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571500" y="44469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000" t="-16333" r="-2000" b="-16333"/>
          <a:stretch>
            <a:fillRect/>
          </a:stretch>
        </p:blipFill>
        <p:spPr>
          <a:xfrm>
            <a:off x="657225" y="4527550"/>
            <a:ext cx="247650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2"/>
            </p:custDataLst>
          </p:nvPr>
        </p:nvSpPr>
        <p:spPr>
          <a:xfrm>
            <a:off x="1143000" y="4367213"/>
            <a:ext cx="24003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放入待抓取队列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3"/>
            </p:custDataLst>
          </p:nvPr>
        </p:nvSpPr>
        <p:spPr>
          <a:xfrm>
            <a:off x="1143000" y="4642485"/>
            <a:ext cx="25718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维护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队列，管理抓取优先级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4"/>
            </p:custDataLst>
          </p:nvPr>
        </p:nvSpPr>
        <p:spPr>
          <a:xfrm>
            <a:off x="571500" y="51708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273" t="-7681" r="-2273" b="-7681"/>
          <a:stretch>
            <a:fillRect/>
          </a:stretch>
        </p:blipFill>
        <p:spPr>
          <a:xfrm>
            <a:off x="671195" y="5251450"/>
            <a:ext cx="219075" cy="2527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1143000" y="5091113"/>
            <a:ext cx="257182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解析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DNS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，下载网页，存储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9"/>
            </p:custDataLst>
          </p:nvPr>
        </p:nvSpPr>
        <p:spPr>
          <a:xfrm>
            <a:off x="1143000" y="5366385"/>
            <a:ext cx="27432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网络请求、内容获取与持久化存储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0"/>
            </p:custDataLst>
          </p:nvPr>
        </p:nvSpPr>
        <p:spPr>
          <a:xfrm>
            <a:off x="571500" y="58947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57225" y="5975350"/>
            <a:ext cx="247650" cy="2527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4"/>
            </p:custDataLst>
          </p:nvPr>
        </p:nvSpPr>
        <p:spPr>
          <a:xfrm>
            <a:off x="1143000" y="5815013"/>
            <a:ext cx="291472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分析新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，加入队列，循环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1143000" y="6090285"/>
            <a:ext cx="30861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提取超链接，扩展抓取范围，持续迭代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6"/>
            </p:custDataLst>
          </p:nvPr>
        </p:nvSpPr>
        <p:spPr>
          <a:xfrm>
            <a:off x="6210300" y="3145126"/>
            <a:ext cx="54102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抓取策略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7"/>
            </p:custDataLst>
          </p:nvPr>
        </p:nvSpPr>
        <p:spPr>
          <a:xfrm>
            <a:off x="6210300" y="40760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2738" t="-60556" r="-2738" b="-60556"/>
          <a:stretch>
            <a:fillRect/>
          </a:stretch>
        </p:blipFill>
        <p:spPr>
          <a:xfrm>
            <a:off x="6278880" y="4156710"/>
            <a:ext cx="281305" cy="25273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6781800" y="3996337"/>
            <a:ext cx="30861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广度优先（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BFS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6781800" y="4271610"/>
            <a:ext cx="32576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逐层遍历，先抓同级页面，适合快速覆盖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3"/>
            </p:custDataLst>
          </p:nvPr>
        </p:nvSpPr>
        <p:spPr>
          <a:xfrm>
            <a:off x="6210300" y="51530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 l="-7923" r="-7923"/>
          <a:stretch>
            <a:fillRect/>
          </a:stretch>
        </p:blipFill>
        <p:spPr>
          <a:xfrm>
            <a:off x="6341110" y="5233670"/>
            <a:ext cx="156845" cy="25273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47"/>
            </p:custDataLst>
          </p:nvPr>
        </p:nvSpPr>
        <p:spPr>
          <a:xfrm>
            <a:off x="6781800" y="5073253"/>
            <a:ext cx="360052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深度优先（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DFS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8"/>
            </p:custDataLst>
          </p:nvPr>
        </p:nvSpPr>
        <p:spPr>
          <a:xfrm>
            <a:off x="6781800" y="5348525"/>
            <a:ext cx="39434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沿链接深入，优先抓取链式结构，适合专题挖掘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9"/>
            </p:custDataLst>
          </p:nvPr>
        </p:nvSpPr>
        <p:spPr>
          <a:xfrm>
            <a:off x="7115099" y="6187468"/>
            <a:ext cx="36005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策略决定遍历顺序，影响抓取效率与覆盖范围</a:t>
            </a:r>
            <a:endParaRPr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/>
          <p:nvPr>
            <p:custDataLst>
              <p:tags r:id="rId50"/>
            </p:custDataLst>
          </p:nvPr>
        </p:nvPicPr>
        <p:blipFill>
          <a:blip r:embed="rId51"/>
          <a:stretch>
            <a:fillRect/>
          </a:stretch>
        </p:blipFill>
        <p:spPr>
          <a:xfrm>
            <a:off x="571500" y="1504950"/>
            <a:ext cx="11049000" cy="1114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数据清洗与处理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303395" cy="2581275"/>
          </a:xfrm>
          <a:custGeom>
            <a:avLst/>
            <a:gdLst>
              <a:gd name="sw" fmla="*/ 1 w 6776"/>
              <a:gd name="sh" fmla="*/ 1 h 4065"/>
              <a:gd name="mins" fmla="min sw sh"/>
              <a:gd name="dsw" fmla="+- 0 sw mins"/>
              <a:gd name="dsh" fmla="+- 0 sh mins"/>
              <a:gd name="p0x0" fmla="*/ 300 w 6776"/>
              <a:gd name="p0y0" fmla="*/ 0 h 4065"/>
              <a:gd name="p0x1" fmla="*/ 6476 w 6776"/>
              <a:gd name="p0y1" fmla="*/ 0 h 4065"/>
              <a:gd name="p0x2" fmla="*/ 6642 w 6776"/>
              <a:gd name="p0y2" fmla="*/ 0 h 4065"/>
              <a:gd name="p0x3" fmla="*/ 6776 w 6776"/>
              <a:gd name="p0y3" fmla="*/ 134 h 4065"/>
              <a:gd name="p0x4" fmla="*/ 6776 w 6776"/>
              <a:gd name="p0y4" fmla="*/ 300 h 4065"/>
              <a:gd name="p0x5" fmla="*/ 6776 w 6776"/>
              <a:gd name="p0y5" fmla="*/ 3765 h 4065"/>
              <a:gd name="p0x6" fmla="*/ 6776 w 6776"/>
              <a:gd name="p0y6" fmla="*/ 3930 h 4065"/>
              <a:gd name="p0x7" fmla="*/ 6642 w 6776"/>
              <a:gd name="p0y7" fmla="*/ 4065 h 4065"/>
              <a:gd name="p0x8" fmla="*/ 6476 w 6776"/>
              <a:gd name="p0y8" fmla="*/ 4065 h 4065"/>
              <a:gd name="p0x9" fmla="*/ 300 w 6776"/>
              <a:gd name="p0y9" fmla="*/ 4065 h 4065"/>
              <a:gd name="p0x10" fmla="*/ 134 w 6776"/>
              <a:gd name="p0y10" fmla="*/ 4065 h 4065"/>
              <a:gd name="p0x11" fmla="*/ 0 w 6776"/>
              <a:gd name="p0y11" fmla="*/ 3930 h 4065"/>
              <a:gd name="p0x12" fmla="*/ 0 w 6776"/>
              <a:gd name="p0y12" fmla="*/ 3765 h 4065"/>
              <a:gd name="p0x13" fmla="*/ 0 w 6776"/>
              <a:gd name="p0y13" fmla="*/ 300 h 4065"/>
              <a:gd name="p0x14" fmla="*/ 0 w 6776"/>
              <a:gd name="p0y14" fmla="*/ 134 h 4065"/>
              <a:gd name="p0x15" fmla="*/ 134 w 6776"/>
              <a:gd name="p0y15" fmla="*/ 0 h 4065"/>
              <a:gd name="p0x16" fmla="*/ 300 w 6776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数据清洗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18954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28675" y="1952625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1862138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删除重复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23145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4545" t="-7143" r="-4545" b="-7143"/>
          <a:stretch>
            <a:fillRect/>
          </a:stretch>
        </p:blipFill>
        <p:spPr>
          <a:xfrm>
            <a:off x="847725" y="2371725"/>
            <a:ext cx="11430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2281238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纠正错误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771525" y="27336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t="-83333" b="-83333"/>
          <a:stretch>
            <a:fillRect/>
          </a:stretch>
        </p:blipFill>
        <p:spPr>
          <a:xfrm>
            <a:off x="838200" y="2790825"/>
            <a:ext cx="133350" cy="152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1152525" y="2700338"/>
            <a:ext cx="114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保证一致性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3"/>
            </p:custDataLst>
          </p:nvPr>
        </p:nvSpPr>
        <p:spPr>
          <a:xfrm>
            <a:off x="575945" y="3890645"/>
            <a:ext cx="4303395" cy="2581275"/>
          </a:xfrm>
          <a:custGeom>
            <a:avLst/>
            <a:gdLst>
              <a:gd name="sw" fmla="*/ 1 w 6776"/>
              <a:gd name="sh" fmla="*/ 1 h 4065"/>
              <a:gd name="mins" fmla="min sw sh"/>
              <a:gd name="dsw" fmla="+- 0 sw mins"/>
              <a:gd name="dsh" fmla="+- 0 sh mins"/>
              <a:gd name="p0x0" fmla="*/ 300 w 6776"/>
              <a:gd name="p0y0" fmla="*/ 0 h 4065"/>
              <a:gd name="p0x1" fmla="*/ 6476 w 6776"/>
              <a:gd name="p0y1" fmla="*/ 0 h 4065"/>
              <a:gd name="p0x2" fmla="*/ 6642 w 6776"/>
              <a:gd name="p0y2" fmla="*/ 0 h 4065"/>
              <a:gd name="p0x3" fmla="*/ 6776 w 6776"/>
              <a:gd name="p0y3" fmla="*/ 134 h 4065"/>
              <a:gd name="p0x4" fmla="*/ 6776 w 6776"/>
              <a:gd name="p0y4" fmla="*/ 300 h 4065"/>
              <a:gd name="p0x5" fmla="*/ 6776 w 6776"/>
              <a:gd name="p0y5" fmla="*/ 3765 h 4065"/>
              <a:gd name="p0x6" fmla="*/ 6776 w 6776"/>
              <a:gd name="p0y6" fmla="*/ 3930 h 4065"/>
              <a:gd name="p0x7" fmla="*/ 6642 w 6776"/>
              <a:gd name="p0y7" fmla="*/ 4065 h 4065"/>
              <a:gd name="p0x8" fmla="*/ 6476 w 6776"/>
              <a:gd name="p0y8" fmla="*/ 4065 h 4065"/>
              <a:gd name="p0x9" fmla="*/ 300 w 6776"/>
              <a:gd name="p0y9" fmla="*/ 4065 h 4065"/>
              <a:gd name="p0x10" fmla="*/ 134 w 6776"/>
              <a:gd name="p0y10" fmla="*/ 4065 h 4065"/>
              <a:gd name="p0x11" fmla="*/ 0 w 6776"/>
              <a:gd name="p0y11" fmla="*/ 3930 h 4065"/>
              <a:gd name="p0x12" fmla="*/ 0 w 6776"/>
              <a:gd name="p0y12" fmla="*/ 3765 h 4065"/>
              <a:gd name="p0x13" fmla="*/ 0 w 6776"/>
              <a:gd name="p0y13" fmla="*/ 300 h 4065"/>
              <a:gd name="p0x14" fmla="*/ 0 w 6776"/>
              <a:gd name="p0y14" fmla="*/ 134 h 4065"/>
              <a:gd name="p0x15" fmla="*/ 134 w 6776"/>
              <a:gd name="p0y15" fmla="*/ 0 h 4065"/>
              <a:gd name="p0x16" fmla="*/ 300 w 6776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77152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57250" y="4166870"/>
            <a:ext cx="247650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1304925" y="41128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常见问题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771525" y="46767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/>
          <a:stretch>
            <a:fillRect/>
          </a:stretch>
        </p:blipFill>
        <p:spPr>
          <a:xfrm>
            <a:off x="828675" y="4733925"/>
            <a:ext cx="152400" cy="1524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3"/>
            </p:custDataLst>
          </p:nvPr>
        </p:nvSpPr>
        <p:spPr>
          <a:xfrm>
            <a:off x="1152525" y="4643438"/>
            <a:ext cx="762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无效值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4"/>
            </p:custDataLst>
          </p:nvPr>
        </p:nvSpPr>
        <p:spPr>
          <a:xfrm>
            <a:off x="771525" y="50958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>
            <a:fillRect/>
          </a:stretch>
        </p:blipFill>
        <p:spPr>
          <a:xfrm>
            <a:off x="828675" y="5153025"/>
            <a:ext cx="15240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8"/>
            </p:custDataLst>
          </p:nvPr>
        </p:nvSpPr>
        <p:spPr>
          <a:xfrm>
            <a:off x="1152525" y="5062538"/>
            <a:ext cx="762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缺失值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9"/>
            </p:custDataLst>
          </p:nvPr>
        </p:nvSpPr>
        <p:spPr>
          <a:xfrm>
            <a:off x="5155565" y="1109345"/>
            <a:ext cx="6459855" cy="3019425"/>
          </a:xfrm>
          <a:custGeom>
            <a:avLst/>
            <a:gdLst>
              <a:gd name="sw" fmla="*/ 1 w 10173"/>
              <a:gd name="sh" fmla="*/ 1 h 4755"/>
              <a:gd name="mins" fmla="min sw sh"/>
              <a:gd name="dsw" fmla="+- 0 sw mins"/>
              <a:gd name="dsh" fmla="+- 0 sh mins"/>
              <a:gd name="p0x0" fmla="*/ 300 w 10173"/>
              <a:gd name="p0y0" fmla="*/ 0 h 4755"/>
              <a:gd name="p0x1" fmla="*/ 9873 w 10173"/>
              <a:gd name="p0y1" fmla="*/ 0 h 4755"/>
              <a:gd name="p0x2" fmla="*/ 10038 w 10173"/>
              <a:gd name="p0y2" fmla="*/ 0 h 4755"/>
              <a:gd name="p0x3" fmla="*/ 10173 w 10173"/>
              <a:gd name="p0y3" fmla="*/ 134 h 4755"/>
              <a:gd name="p0x4" fmla="*/ 10173 w 10173"/>
              <a:gd name="p0y4" fmla="*/ 300 h 4755"/>
              <a:gd name="p0x5" fmla="*/ 10173 w 10173"/>
              <a:gd name="p0y5" fmla="*/ 4455 h 4755"/>
              <a:gd name="p0x6" fmla="*/ 10173 w 10173"/>
              <a:gd name="p0y6" fmla="*/ 4620 h 4755"/>
              <a:gd name="p0x7" fmla="*/ 10038 w 10173"/>
              <a:gd name="p0y7" fmla="*/ 4755 h 4755"/>
              <a:gd name="p0x8" fmla="*/ 9873 w 10173"/>
              <a:gd name="p0y8" fmla="*/ 4755 h 4755"/>
              <a:gd name="p0x9" fmla="*/ 300 w 10173"/>
              <a:gd name="p0y9" fmla="*/ 4755 h 4755"/>
              <a:gd name="p0x10" fmla="*/ 134 w 10173"/>
              <a:gd name="p0y10" fmla="*/ 4755 h 4755"/>
              <a:gd name="p0x11" fmla="*/ 0 w 10173"/>
              <a:gd name="p0y11" fmla="*/ 4620 h 4755"/>
              <a:gd name="p0x12" fmla="*/ 0 w 10173"/>
              <a:gd name="p0y12" fmla="*/ 4455 h 4755"/>
              <a:gd name="p0x13" fmla="*/ 0 w 10173"/>
              <a:gd name="p0y13" fmla="*/ 300 h 4755"/>
              <a:gd name="p0x14" fmla="*/ 0 w 10173"/>
              <a:gd name="p0y14" fmla="*/ 134 h 4755"/>
              <a:gd name="p0x15" fmla="*/ 134 w 10173"/>
              <a:gd name="p0y15" fmla="*/ 0 h 4755"/>
              <a:gd name="p0x16" fmla="*/ 300 w 10173"/>
              <a:gd name="p0y16" fmla="*/ 0 h 47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40"/>
            </p:custDataLst>
          </p:nvPr>
        </p:nvSpPr>
        <p:spPr>
          <a:xfrm>
            <a:off x="535051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9067" t="-3067" r="-9067" b="-3067"/>
          <a:stretch>
            <a:fillRect/>
          </a:stretch>
        </p:blipFill>
        <p:spPr>
          <a:xfrm>
            <a:off x="5419725" y="1385570"/>
            <a:ext cx="281305" cy="2527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4"/>
            </p:custDataLst>
          </p:nvPr>
        </p:nvSpPr>
        <p:spPr>
          <a:xfrm>
            <a:off x="5884516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处理方法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45"/>
            </p:custDataLst>
          </p:nvPr>
        </p:nvSpPr>
        <p:spPr>
          <a:xfrm>
            <a:off x="5350510" y="18954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>
            <a:fillRect/>
          </a:stretch>
        </p:blipFill>
        <p:spPr>
          <a:xfrm>
            <a:off x="5426710" y="1952625"/>
            <a:ext cx="114300" cy="15240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9"/>
            </p:custDataLst>
          </p:nvPr>
        </p:nvSpPr>
        <p:spPr>
          <a:xfrm>
            <a:off x="5732116" y="1862138"/>
            <a:ext cx="571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估算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50"/>
            </p:custDataLst>
          </p:nvPr>
        </p:nvSpPr>
        <p:spPr>
          <a:xfrm>
            <a:off x="5350510" y="23145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-6250" r="-6250"/>
          <a:stretch>
            <a:fillRect/>
          </a:stretch>
        </p:blipFill>
        <p:spPr>
          <a:xfrm>
            <a:off x="5398135" y="2371725"/>
            <a:ext cx="171450" cy="15240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54"/>
            </p:custDataLst>
          </p:nvPr>
        </p:nvSpPr>
        <p:spPr>
          <a:xfrm>
            <a:off x="5732116" y="2281238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整例删除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55"/>
            </p:custDataLst>
          </p:nvPr>
        </p:nvSpPr>
        <p:spPr>
          <a:xfrm>
            <a:off x="5350510" y="27336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 l="-2941" t="-3333" r="-2941" b="-3333"/>
          <a:stretch>
            <a:fillRect/>
          </a:stretch>
        </p:blipFill>
        <p:spPr>
          <a:xfrm>
            <a:off x="5398135" y="2790825"/>
            <a:ext cx="171450" cy="15240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59"/>
            </p:custDataLst>
          </p:nvPr>
        </p:nvSpPr>
        <p:spPr>
          <a:xfrm>
            <a:off x="5732116" y="2700338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变量删除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60"/>
            </p:custDataLst>
          </p:nvPr>
        </p:nvSpPr>
        <p:spPr>
          <a:xfrm>
            <a:off x="5350510" y="31527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rcRect/>
          <a:stretch>
            <a:fillRect/>
          </a:stretch>
        </p:blipFill>
        <p:spPr>
          <a:xfrm>
            <a:off x="5407660" y="3209925"/>
            <a:ext cx="152400" cy="15240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64"/>
            </p:custDataLst>
          </p:nvPr>
        </p:nvSpPr>
        <p:spPr>
          <a:xfrm>
            <a:off x="5732116" y="3119438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成对删除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65"/>
            </p:custDataLst>
          </p:nvPr>
        </p:nvSpPr>
        <p:spPr>
          <a:xfrm>
            <a:off x="5155565" y="4328795"/>
            <a:ext cx="6459855" cy="2143125"/>
          </a:xfrm>
          <a:custGeom>
            <a:avLst/>
            <a:gdLst>
              <a:gd name="sw" fmla="*/ 1 w 10173"/>
              <a:gd name="sh" fmla="*/ 1 h 3375"/>
              <a:gd name="mins" fmla="min sw sh"/>
              <a:gd name="dsw" fmla="+- 0 sw mins"/>
              <a:gd name="dsh" fmla="+- 0 sh mins"/>
              <a:gd name="p0x0" fmla="*/ 300 w 10173"/>
              <a:gd name="p0y0" fmla="*/ 0 h 3375"/>
              <a:gd name="p0x1" fmla="*/ 9873 w 10173"/>
              <a:gd name="p0y1" fmla="*/ 0 h 3375"/>
              <a:gd name="p0x2" fmla="*/ 10038 w 10173"/>
              <a:gd name="p0y2" fmla="*/ 0 h 3375"/>
              <a:gd name="p0x3" fmla="*/ 10173 w 10173"/>
              <a:gd name="p0y3" fmla="*/ 134 h 3375"/>
              <a:gd name="p0x4" fmla="*/ 10173 w 10173"/>
              <a:gd name="p0y4" fmla="*/ 300 h 3375"/>
              <a:gd name="p0x5" fmla="*/ 10173 w 10173"/>
              <a:gd name="p0y5" fmla="*/ 3075 h 3375"/>
              <a:gd name="p0x6" fmla="*/ 10173 w 10173"/>
              <a:gd name="p0y6" fmla="*/ 3240 h 3375"/>
              <a:gd name="p0x7" fmla="*/ 10038 w 10173"/>
              <a:gd name="p0y7" fmla="*/ 3375 h 3375"/>
              <a:gd name="p0x8" fmla="*/ 9873 w 10173"/>
              <a:gd name="p0y8" fmla="*/ 3375 h 3375"/>
              <a:gd name="p0x9" fmla="*/ 300 w 10173"/>
              <a:gd name="p0y9" fmla="*/ 3375 h 3375"/>
              <a:gd name="p0x10" fmla="*/ 134 w 10173"/>
              <a:gd name="p0y10" fmla="*/ 3375 h 3375"/>
              <a:gd name="p0x11" fmla="*/ 0 w 10173"/>
              <a:gd name="p0y11" fmla="*/ 3240 h 3375"/>
              <a:gd name="p0x12" fmla="*/ 0 w 10173"/>
              <a:gd name="p0y12" fmla="*/ 3075 h 3375"/>
              <a:gd name="p0x13" fmla="*/ 0 w 10173"/>
              <a:gd name="p0y13" fmla="*/ 300 h 3375"/>
              <a:gd name="p0x14" fmla="*/ 0 w 10173"/>
              <a:gd name="p0y14" fmla="*/ 134 h 3375"/>
              <a:gd name="p0x15" fmla="*/ 134 w 10173"/>
              <a:gd name="p0y15" fmla="*/ 0 h 3375"/>
              <a:gd name="p0x16" fmla="*/ 300 w 10173"/>
              <a:gd name="p0y16" fmla="*/ 0 h 3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>
            <p:custDataLst>
              <p:tags r:id="rId66"/>
            </p:custDataLst>
          </p:nvPr>
        </p:nvSpPr>
        <p:spPr>
          <a:xfrm>
            <a:off x="5350510" y="45243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67"/>
            </p:custDataLst>
          </p:nvPr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5450840" y="4605020"/>
            <a:ext cx="219075" cy="25273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70"/>
            </p:custDataLst>
          </p:nvPr>
        </p:nvSpPr>
        <p:spPr>
          <a:xfrm>
            <a:off x="5884516" y="455104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分布式存储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71"/>
            </p:custDataLst>
          </p:nvPr>
        </p:nvSpPr>
        <p:spPr>
          <a:xfrm>
            <a:off x="5351116" y="5081588"/>
            <a:ext cx="606935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清洗后数据采用多台独立设备分散存储，提升可靠性与访问效率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数据统计与分析（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MapReduce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思想）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381625" cy="5362575"/>
          </a:xfrm>
          <a:custGeom>
            <a:avLst/>
            <a:gdLst>
              <a:gd name="sw" fmla="*/ 1 w 8475"/>
              <a:gd name="sh" fmla="*/ 1 h 8445"/>
              <a:gd name="mins" fmla="min sw sh"/>
              <a:gd name="dsw" fmla="+- 0 sw mins"/>
              <a:gd name="dsh" fmla="+- 0 sh mins"/>
              <a:gd name="p0x0" fmla="*/ 300 w 8475"/>
              <a:gd name="p0y0" fmla="*/ 0 h 8445"/>
              <a:gd name="p0x1" fmla="*/ 8175 w 8475"/>
              <a:gd name="p0y1" fmla="*/ 0 h 8445"/>
              <a:gd name="p0x2" fmla="*/ 8340 w 8475"/>
              <a:gd name="p0y2" fmla="*/ 0 h 8445"/>
              <a:gd name="p0x3" fmla="*/ 8475 w 8475"/>
              <a:gd name="p0y3" fmla="*/ 134 h 8445"/>
              <a:gd name="p0x4" fmla="*/ 8475 w 8475"/>
              <a:gd name="p0y4" fmla="*/ 300 h 8445"/>
              <a:gd name="p0x5" fmla="*/ 8475 w 8475"/>
              <a:gd name="p0y5" fmla="*/ 8145 h 8445"/>
              <a:gd name="p0x6" fmla="*/ 8475 w 8475"/>
              <a:gd name="p0y6" fmla="*/ 8310 h 8445"/>
              <a:gd name="p0x7" fmla="*/ 8340 w 8475"/>
              <a:gd name="p0y7" fmla="*/ 8445 h 8445"/>
              <a:gd name="p0x8" fmla="*/ 8175 w 8475"/>
              <a:gd name="p0y8" fmla="*/ 8445 h 8445"/>
              <a:gd name="p0x9" fmla="*/ 300 w 8475"/>
              <a:gd name="p0y9" fmla="*/ 8445 h 8445"/>
              <a:gd name="p0x10" fmla="*/ 134 w 8475"/>
              <a:gd name="p0y10" fmla="*/ 8445 h 8445"/>
              <a:gd name="p0x11" fmla="*/ 0 w 8475"/>
              <a:gd name="p0y11" fmla="*/ 8310 h 8445"/>
              <a:gd name="p0x12" fmla="*/ 0 w 8475"/>
              <a:gd name="p0y12" fmla="*/ 8145 h 8445"/>
              <a:gd name="p0x13" fmla="*/ 0 w 8475"/>
              <a:gd name="p0y13" fmla="*/ 300 h 8445"/>
              <a:gd name="p0x14" fmla="*/ 0 w 8475"/>
              <a:gd name="p0y14" fmla="*/ 134 h 8445"/>
              <a:gd name="p0x15" fmla="*/ 134 w 8475"/>
              <a:gd name="p0y15" fmla="*/ 0 h 8445"/>
              <a:gd name="p0x16" fmla="*/ 300 w 847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3"/>
            </p:custDataLst>
          </p:nvPr>
        </p:nvSpPr>
        <p:spPr>
          <a:xfrm>
            <a:off x="1021080" y="3366770"/>
            <a:ext cx="571500" cy="457200"/>
          </a:xfrm>
          <a:custGeom>
            <a:avLst/>
            <a:gdLst>
              <a:gd name="sw" fmla="*/ 1 w 900"/>
              <a:gd name="sh" fmla="*/ 1 h 720"/>
              <a:gd name="mins" fmla="min sw sh"/>
              <a:gd name="dsw" fmla="+- 0 sw mins"/>
              <a:gd name="dsh" fmla="+- 0 sh mins"/>
              <a:gd name="p0x0" fmla="*/ 90 w 900"/>
              <a:gd name="p0y0" fmla="*/ 0 h 720"/>
              <a:gd name="p0x1" fmla="*/ 810 w 900"/>
              <a:gd name="p0y1" fmla="*/ 0 h 720"/>
              <a:gd name="p0x2" fmla="*/ 859 w 900"/>
              <a:gd name="p0y2" fmla="*/ 0 h 720"/>
              <a:gd name="p0x3" fmla="*/ 900 w 900"/>
              <a:gd name="p0y3" fmla="*/ 40 h 720"/>
              <a:gd name="p0x4" fmla="*/ 900 w 900"/>
              <a:gd name="p0y4" fmla="*/ 90 h 720"/>
              <a:gd name="p0x5" fmla="*/ 900 w 900"/>
              <a:gd name="p0y5" fmla="*/ 630 h 720"/>
              <a:gd name="p0x6" fmla="*/ 900 w 900"/>
              <a:gd name="p0y6" fmla="*/ 679 h 720"/>
              <a:gd name="p0x7" fmla="*/ 859 w 900"/>
              <a:gd name="p0y7" fmla="*/ 720 h 720"/>
              <a:gd name="p0x8" fmla="*/ 810 w 900"/>
              <a:gd name="p0y8" fmla="*/ 720 h 720"/>
              <a:gd name="p0x9" fmla="*/ 90 w 900"/>
              <a:gd name="p0y9" fmla="*/ 720 h 720"/>
              <a:gd name="p0x10" fmla="*/ 40 w 900"/>
              <a:gd name="p0y10" fmla="*/ 720 h 720"/>
              <a:gd name="p0x11" fmla="*/ 0 w 900"/>
              <a:gd name="p0y11" fmla="*/ 679 h 720"/>
              <a:gd name="p0x12" fmla="*/ 0 w 900"/>
              <a:gd name="p0y12" fmla="*/ 630 h 720"/>
              <a:gd name="p0x13" fmla="*/ 0 w 900"/>
              <a:gd name="p0y13" fmla="*/ 90 h 720"/>
              <a:gd name="p0x14" fmla="*/ 0 w 900"/>
              <a:gd name="p0y14" fmla="*/ 40 h 720"/>
              <a:gd name="p0x15" fmla="*/ 40 w 900"/>
              <a:gd name="p0y15" fmla="*/ 0 h 720"/>
              <a:gd name="p0x16" fmla="*/ 90 w 900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082354" y="3481388"/>
            <a:ext cx="62135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lang="en-US" altLang="zh-CN"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5"/>
            </p:custDataLst>
          </p:nvPr>
        </p:nvSpPr>
        <p:spPr>
          <a:xfrm>
            <a:off x="1668780" y="3366770"/>
            <a:ext cx="571500" cy="457200"/>
          </a:xfrm>
          <a:custGeom>
            <a:avLst/>
            <a:gdLst>
              <a:gd name="sw" fmla="*/ 1 w 900"/>
              <a:gd name="sh" fmla="*/ 1 h 720"/>
              <a:gd name="mins" fmla="min sw sh"/>
              <a:gd name="dsw" fmla="+- 0 sw mins"/>
              <a:gd name="dsh" fmla="+- 0 sh mins"/>
              <a:gd name="p0x0" fmla="*/ 90 w 900"/>
              <a:gd name="p0y0" fmla="*/ 0 h 720"/>
              <a:gd name="p0x1" fmla="*/ 810 w 900"/>
              <a:gd name="p0y1" fmla="*/ 0 h 720"/>
              <a:gd name="p0x2" fmla="*/ 859 w 900"/>
              <a:gd name="p0y2" fmla="*/ 0 h 720"/>
              <a:gd name="p0x3" fmla="*/ 900 w 900"/>
              <a:gd name="p0y3" fmla="*/ 40 h 720"/>
              <a:gd name="p0x4" fmla="*/ 900 w 900"/>
              <a:gd name="p0y4" fmla="*/ 90 h 720"/>
              <a:gd name="p0x5" fmla="*/ 900 w 900"/>
              <a:gd name="p0y5" fmla="*/ 630 h 720"/>
              <a:gd name="p0x6" fmla="*/ 900 w 900"/>
              <a:gd name="p0y6" fmla="*/ 679 h 720"/>
              <a:gd name="p0x7" fmla="*/ 859 w 900"/>
              <a:gd name="p0y7" fmla="*/ 720 h 720"/>
              <a:gd name="p0x8" fmla="*/ 810 w 900"/>
              <a:gd name="p0y8" fmla="*/ 720 h 720"/>
              <a:gd name="p0x9" fmla="*/ 90 w 900"/>
              <a:gd name="p0y9" fmla="*/ 720 h 720"/>
              <a:gd name="p0x10" fmla="*/ 40 w 900"/>
              <a:gd name="p0y10" fmla="*/ 720 h 720"/>
              <a:gd name="p0x11" fmla="*/ 0 w 900"/>
              <a:gd name="p0y11" fmla="*/ 679 h 720"/>
              <a:gd name="p0x12" fmla="*/ 0 w 900"/>
              <a:gd name="p0y12" fmla="*/ 630 h 720"/>
              <a:gd name="p0x13" fmla="*/ 0 w 900"/>
              <a:gd name="p0y13" fmla="*/ 90 h 720"/>
              <a:gd name="p0x14" fmla="*/ 0 w 900"/>
              <a:gd name="p0y14" fmla="*/ 40 h 720"/>
              <a:gd name="p0x15" fmla="*/ 40 w 900"/>
              <a:gd name="p0y15" fmla="*/ 0 h 720"/>
              <a:gd name="p0x16" fmla="*/ 90 w 900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1730054" y="3481388"/>
            <a:ext cx="62135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7"/>
            </p:custDataLst>
          </p:nvPr>
        </p:nvSpPr>
        <p:spPr>
          <a:xfrm>
            <a:off x="2316480" y="3366770"/>
            <a:ext cx="571500" cy="457200"/>
          </a:xfrm>
          <a:custGeom>
            <a:avLst/>
            <a:gdLst>
              <a:gd name="sw" fmla="*/ 1 w 900"/>
              <a:gd name="sh" fmla="*/ 1 h 720"/>
              <a:gd name="mins" fmla="min sw sh"/>
              <a:gd name="dsw" fmla="+- 0 sw mins"/>
              <a:gd name="dsh" fmla="+- 0 sh mins"/>
              <a:gd name="p0x0" fmla="*/ 90 w 900"/>
              <a:gd name="p0y0" fmla="*/ 0 h 720"/>
              <a:gd name="p0x1" fmla="*/ 810 w 900"/>
              <a:gd name="p0y1" fmla="*/ 0 h 720"/>
              <a:gd name="p0x2" fmla="*/ 859 w 900"/>
              <a:gd name="p0y2" fmla="*/ 0 h 720"/>
              <a:gd name="p0x3" fmla="*/ 900 w 900"/>
              <a:gd name="p0y3" fmla="*/ 40 h 720"/>
              <a:gd name="p0x4" fmla="*/ 900 w 900"/>
              <a:gd name="p0y4" fmla="*/ 90 h 720"/>
              <a:gd name="p0x5" fmla="*/ 900 w 900"/>
              <a:gd name="p0y5" fmla="*/ 630 h 720"/>
              <a:gd name="p0x6" fmla="*/ 900 w 900"/>
              <a:gd name="p0y6" fmla="*/ 679 h 720"/>
              <a:gd name="p0x7" fmla="*/ 859 w 900"/>
              <a:gd name="p0y7" fmla="*/ 720 h 720"/>
              <a:gd name="p0x8" fmla="*/ 810 w 900"/>
              <a:gd name="p0y8" fmla="*/ 720 h 720"/>
              <a:gd name="p0x9" fmla="*/ 90 w 900"/>
              <a:gd name="p0y9" fmla="*/ 720 h 720"/>
              <a:gd name="p0x10" fmla="*/ 40 w 900"/>
              <a:gd name="p0y10" fmla="*/ 720 h 720"/>
              <a:gd name="p0x11" fmla="*/ 0 w 900"/>
              <a:gd name="p0y11" fmla="*/ 679 h 720"/>
              <a:gd name="p0x12" fmla="*/ 0 w 900"/>
              <a:gd name="p0y12" fmla="*/ 630 h 720"/>
              <a:gd name="p0x13" fmla="*/ 0 w 900"/>
              <a:gd name="p0y13" fmla="*/ 90 h 720"/>
              <a:gd name="p0x14" fmla="*/ 0 w 900"/>
              <a:gd name="p0y14" fmla="*/ 40 h 720"/>
              <a:gd name="p0x15" fmla="*/ 40 w 900"/>
              <a:gd name="p0y15" fmla="*/ 0 h 720"/>
              <a:gd name="p0x16" fmla="*/ 90 w 900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>
          <a:xfrm>
            <a:off x="2377754" y="3481388"/>
            <a:ext cx="62135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altLang="zh-CN"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9"/>
            </p:custDataLst>
          </p:nvPr>
        </p:nvSpPr>
        <p:spPr>
          <a:xfrm>
            <a:off x="1668780" y="3900170"/>
            <a:ext cx="571500" cy="457200"/>
          </a:xfrm>
          <a:custGeom>
            <a:avLst/>
            <a:gdLst>
              <a:gd name="sw" fmla="*/ 1 w 900"/>
              <a:gd name="sh" fmla="*/ 1 h 720"/>
              <a:gd name="mins" fmla="min sw sh"/>
              <a:gd name="dsw" fmla="+- 0 sw mins"/>
              <a:gd name="dsh" fmla="+- 0 sh mins"/>
              <a:gd name="p0x0" fmla="*/ 90 w 900"/>
              <a:gd name="p0y0" fmla="*/ 0 h 720"/>
              <a:gd name="p0x1" fmla="*/ 810 w 900"/>
              <a:gd name="p0y1" fmla="*/ 0 h 720"/>
              <a:gd name="p0x2" fmla="*/ 859 w 900"/>
              <a:gd name="p0y2" fmla="*/ 0 h 720"/>
              <a:gd name="p0x3" fmla="*/ 900 w 900"/>
              <a:gd name="p0y3" fmla="*/ 40 h 720"/>
              <a:gd name="p0x4" fmla="*/ 900 w 900"/>
              <a:gd name="p0y4" fmla="*/ 90 h 720"/>
              <a:gd name="p0x5" fmla="*/ 900 w 900"/>
              <a:gd name="p0y5" fmla="*/ 630 h 720"/>
              <a:gd name="p0x6" fmla="*/ 900 w 900"/>
              <a:gd name="p0y6" fmla="*/ 679 h 720"/>
              <a:gd name="p0x7" fmla="*/ 859 w 900"/>
              <a:gd name="p0y7" fmla="*/ 720 h 720"/>
              <a:gd name="p0x8" fmla="*/ 810 w 900"/>
              <a:gd name="p0y8" fmla="*/ 720 h 720"/>
              <a:gd name="p0x9" fmla="*/ 90 w 900"/>
              <a:gd name="p0y9" fmla="*/ 720 h 720"/>
              <a:gd name="p0x10" fmla="*/ 40 w 900"/>
              <a:gd name="p0y10" fmla="*/ 720 h 720"/>
              <a:gd name="p0x11" fmla="*/ 0 w 900"/>
              <a:gd name="p0y11" fmla="*/ 679 h 720"/>
              <a:gd name="p0x12" fmla="*/ 0 w 900"/>
              <a:gd name="p0y12" fmla="*/ 630 h 720"/>
              <a:gd name="p0x13" fmla="*/ 0 w 900"/>
              <a:gd name="p0y13" fmla="*/ 90 h 720"/>
              <a:gd name="p0x14" fmla="*/ 0 w 900"/>
              <a:gd name="p0y14" fmla="*/ 40 h 720"/>
              <a:gd name="p0x15" fmla="*/ 40 w 900"/>
              <a:gd name="p0y15" fmla="*/ 0 h 720"/>
              <a:gd name="p0x16" fmla="*/ 90 w 900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1730054" y="4014788"/>
            <a:ext cx="62135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endParaRPr lang="en-US" altLang="zh-CN"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1"/>
            </p:custDataLst>
          </p:nvPr>
        </p:nvSpPr>
        <p:spPr>
          <a:xfrm>
            <a:off x="1497730" y="4471988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并行分解处理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t="-16667" b="-16667"/>
          <a:stretch>
            <a:fillRect/>
          </a:stretch>
        </p:blipFill>
        <p:spPr>
          <a:xfrm>
            <a:off x="3133725" y="3676650"/>
            <a:ext cx="266700" cy="266700"/>
          </a:xfrm>
          <a:prstGeom prst="rect">
            <a:avLst/>
          </a:prstGeom>
        </p:spPr>
      </p:pic>
      <p:sp>
        <p:nvSpPr>
          <p:cNvPr id="21" name="矩形 20"/>
          <p:cNvSpPr/>
          <p:nvPr>
            <p:custDataLst>
              <p:tags r:id="rId15"/>
            </p:custDataLst>
          </p:nvPr>
        </p:nvSpPr>
        <p:spPr>
          <a:xfrm>
            <a:off x="3257550" y="3981450"/>
            <a:ext cx="19050" cy="3810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16"/>
            </p:custDataLst>
          </p:nvPr>
        </p:nvSpPr>
        <p:spPr>
          <a:xfrm>
            <a:off x="3912235" y="3481070"/>
            <a:ext cx="1333500" cy="762000"/>
          </a:xfrm>
          <a:custGeom>
            <a:avLst/>
            <a:gdLst>
              <a:gd name="sw" fmla="*/ 1 w 2100"/>
              <a:gd name="sh" fmla="*/ 1 h 1200"/>
              <a:gd name="mins" fmla="min sw sh"/>
              <a:gd name="dsw" fmla="+- 0 sw mins"/>
              <a:gd name="dsh" fmla="+- 0 sh mins"/>
              <a:gd name="p0x0" fmla="*/ 180 w 2100"/>
              <a:gd name="p0y0" fmla="*/ 0 h 1200"/>
              <a:gd name="p0x1" fmla="*/ 1920 w 2100"/>
              <a:gd name="p0y1" fmla="*/ 0 h 1200"/>
              <a:gd name="p0x2" fmla="*/ 2019 w 2100"/>
              <a:gd name="p0y2" fmla="*/ 0 h 1200"/>
              <a:gd name="p0x3" fmla="*/ 2100 w 2100"/>
              <a:gd name="p0y3" fmla="*/ 80 h 1200"/>
              <a:gd name="p0x4" fmla="*/ 2100 w 2100"/>
              <a:gd name="p0y4" fmla="*/ 180 h 1200"/>
              <a:gd name="p0x5" fmla="*/ 2100 w 2100"/>
              <a:gd name="p0y5" fmla="*/ 1020 h 1200"/>
              <a:gd name="p0x6" fmla="*/ 2100 w 2100"/>
              <a:gd name="p0y6" fmla="*/ 1119 h 1200"/>
              <a:gd name="p0x7" fmla="*/ 2019 w 2100"/>
              <a:gd name="p0y7" fmla="*/ 1200 h 1200"/>
              <a:gd name="p0x8" fmla="*/ 1920 w 2100"/>
              <a:gd name="p0y8" fmla="*/ 1200 h 1200"/>
              <a:gd name="p0x9" fmla="*/ 180 w 2100"/>
              <a:gd name="p0y9" fmla="*/ 1200 h 1200"/>
              <a:gd name="p0x10" fmla="*/ 80 w 2100"/>
              <a:gd name="p0y10" fmla="*/ 1200 h 1200"/>
              <a:gd name="p0x11" fmla="*/ 0 w 2100"/>
              <a:gd name="p0y11" fmla="*/ 1119 h 1200"/>
              <a:gd name="p0x12" fmla="*/ 0 w 2100"/>
              <a:gd name="p0y12" fmla="*/ 1020 h 1200"/>
              <a:gd name="p0x13" fmla="*/ 0 w 2100"/>
              <a:gd name="p0y13" fmla="*/ 180 h 1200"/>
              <a:gd name="p0x14" fmla="*/ 0 w 2100"/>
              <a:gd name="p0y14" fmla="*/ 80 h 1200"/>
              <a:gd name="p0x15" fmla="*/ 80 w 2100"/>
              <a:gd name="p0y15" fmla="*/ 0 h 1200"/>
              <a:gd name="p0x16" fmla="*/ 180 w 2100"/>
              <a:gd name="p0y16" fmla="*/ 0 h 12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t="-6000" b="-6000"/>
          <a:stretch>
            <a:fillRect/>
          </a:stretch>
        </p:blipFill>
        <p:spPr>
          <a:xfrm>
            <a:off x="4478655" y="3595370"/>
            <a:ext cx="200025" cy="26670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0"/>
            </p:custDataLst>
          </p:nvPr>
        </p:nvSpPr>
        <p:spPr>
          <a:xfrm>
            <a:off x="4236167" y="3900488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汇总结果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1"/>
            </p:custDataLst>
          </p:nvPr>
        </p:nvSpPr>
        <p:spPr>
          <a:xfrm>
            <a:off x="4121867" y="4357688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归约聚合输出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2"/>
            </p:custDataLst>
          </p:nvPr>
        </p:nvSpPr>
        <p:spPr>
          <a:xfrm>
            <a:off x="1810385" y="5895975"/>
            <a:ext cx="2912745" cy="381000"/>
          </a:xfrm>
          <a:custGeom>
            <a:avLst/>
            <a:gdLst>
              <a:gd name="sw" fmla="*/ 1 w 4586"/>
              <a:gd name="sh" fmla="*/ 1 h 600"/>
              <a:gd name="mins" fmla="min sw sh"/>
              <a:gd name="dsw" fmla="+- 0 sw mins"/>
              <a:gd name="dsh" fmla="+- 0 sh mins"/>
              <a:gd name="p0x0" fmla="*/ 300 w 4586"/>
              <a:gd name="p0y0" fmla="*/ 0 h 600"/>
              <a:gd name="p0x1" fmla="*/ 4286 w 4586"/>
              <a:gd name="p0y1" fmla="*/ 0 h 600"/>
              <a:gd name="p0x2" fmla="*/ 4452 w 4586"/>
              <a:gd name="p0y2" fmla="*/ 0 h 600"/>
              <a:gd name="p0x3" fmla="*/ 4586 w 4586"/>
              <a:gd name="p0y3" fmla="*/ 134 h 600"/>
              <a:gd name="p0x4" fmla="*/ 4586 w 4586"/>
              <a:gd name="p0y4" fmla="*/ 300 h 600"/>
              <a:gd name="p0x5" fmla="*/ 4586 w 4586"/>
              <a:gd name="p0y5" fmla="*/ 465 h 600"/>
              <a:gd name="p0x6" fmla="*/ 4452 w 4586"/>
              <a:gd name="p0y6" fmla="*/ 600 h 600"/>
              <a:gd name="p0x7" fmla="*/ 4286 w 4586"/>
              <a:gd name="p0y7" fmla="*/ 600 h 600"/>
              <a:gd name="p0x8" fmla="*/ 300 w 4586"/>
              <a:gd name="p0y8" fmla="*/ 600 h 600"/>
              <a:gd name="p0x9" fmla="*/ 134 w 4586"/>
              <a:gd name="p0y9" fmla="*/ 600 h 600"/>
              <a:gd name="p0x10" fmla="*/ 0 w 4586"/>
              <a:gd name="p0y10" fmla="*/ 465 h 600"/>
              <a:gd name="p0x11" fmla="*/ 0 w 4586"/>
              <a:gd name="p0y11" fmla="*/ 300 h 600"/>
              <a:gd name="p0x12" fmla="*/ 0 w 4586"/>
              <a:gd name="p0y12" fmla="*/ 134 h 600"/>
              <a:gd name="p0x13" fmla="*/ 134 w 4586"/>
              <a:gd name="p0y13" fmla="*/ 0 h 600"/>
              <a:gd name="p0x14" fmla="*/ 300 w 4586"/>
              <a:gd name="p0y14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1569" r="-1569"/>
          <a:stretch>
            <a:fillRect/>
          </a:stretch>
        </p:blipFill>
        <p:spPr>
          <a:xfrm>
            <a:off x="1960245" y="5991225"/>
            <a:ext cx="167005" cy="19050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2239413" y="5972175"/>
            <a:ext cx="2541022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适用场景：</a:t>
            </a:r>
            <a:r>
              <a:rPr sz="13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&gt;1TB</a:t>
            </a:r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大规模数据集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7"/>
            </p:custDataLst>
          </p:nvPr>
        </p:nvSpPr>
        <p:spPr>
          <a:xfrm>
            <a:off x="6233795" y="1109345"/>
            <a:ext cx="5381625" cy="2581275"/>
          </a:xfrm>
          <a:custGeom>
            <a:avLst/>
            <a:gdLst>
              <a:gd name="sw" fmla="*/ 1 w 8475"/>
              <a:gd name="sh" fmla="*/ 1 h 4065"/>
              <a:gd name="mins" fmla="min sw sh"/>
              <a:gd name="dsw" fmla="+- 0 sw mins"/>
              <a:gd name="dsh" fmla="+- 0 sh mins"/>
              <a:gd name="p0x0" fmla="*/ 300 w 8475"/>
              <a:gd name="p0y0" fmla="*/ 0 h 4065"/>
              <a:gd name="p0x1" fmla="*/ 8175 w 8475"/>
              <a:gd name="p0y1" fmla="*/ 0 h 4065"/>
              <a:gd name="p0x2" fmla="*/ 8340 w 8475"/>
              <a:gd name="p0y2" fmla="*/ 0 h 4065"/>
              <a:gd name="p0x3" fmla="*/ 8475 w 8475"/>
              <a:gd name="p0y3" fmla="*/ 134 h 4065"/>
              <a:gd name="p0x4" fmla="*/ 8475 w 8475"/>
              <a:gd name="p0y4" fmla="*/ 300 h 4065"/>
              <a:gd name="p0x5" fmla="*/ 8475 w 8475"/>
              <a:gd name="p0y5" fmla="*/ 3765 h 4065"/>
              <a:gd name="p0x6" fmla="*/ 8475 w 8475"/>
              <a:gd name="p0y6" fmla="*/ 3930 h 4065"/>
              <a:gd name="p0x7" fmla="*/ 8340 w 8475"/>
              <a:gd name="p0y7" fmla="*/ 4065 h 4065"/>
              <a:gd name="p0x8" fmla="*/ 8175 w 8475"/>
              <a:gd name="p0y8" fmla="*/ 4065 h 4065"/>
              <a:gd name="p0x9" fmla="*/ 300 w 8475"/>
              <a:gd name="p0y9" fmla="*/ 4065 h 4065"/>
              <a:gd name="p0x10" fmla="*/ 134 w 8475"/>
              <a:gd name="p0y10" fmla="*/ 4065 h 4065"/>
              <a:gd name="p0x11" fmla="*/ 0 w 8475"/>
              <a:gd name="p0y11" fmla="*/ 3930 h 4065"/>
              <a:gd name="p0x12" fmla="*/ 0 w 8475"/>
              <a:gd name="p0y12" fmla="*/ 3765 h 4065"/>
              <a:gd name="p0x13" fmla="*/ 0 w 8475"/>
              <a:gd name="p0y13" fmla="*/ 300 h 4065"/>
              <a:gd name="p0x14" fmla="*/ 0 w 8475"/>
              <a:gd name="p0y14" fmla="*/ 134 h 4065"/>
              <a:gd name="p0x15" fmla="*/ 134 w 8475"/>
              <a:gd name="p0y15" fmla="*/ 0 h 4065"/>
              <a:gd name="p0x16" fmla="*/ 300 w 847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8"/>
            </p:custDataLst>
          </p:nvPr>
        </p:nvSpPr>
        <p:spPr>
          <a:xfrm>
            <a:off x="8067599" y="2163127"/>
            <a:ext cx="1714576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分而治之</a:t>
            </a:r>
            <a:endParaRPr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29"/>
            </p:custDataLst>
          </p:nvPr>
        </p:nvSpPr>
        <p:spPr>
          <a:xfrm>
            <a:off x="6233795" y="3890645"/>
            <a:ext cx="5381625" cy="2581275"/>
          </a:xfrm>
          <a:custGeom>
            <a:avLst/>
            <a:gdLst>
              <a:gd name="sw" fmla="*/ 1 w 8475"/>
              <a:gd name="sh" fmla="*/ 1 h 4065"/>
              <a:gd name="mins" fmla="min sw sh"/>
              <a:gd name="dsw" fmla="+- 0 sw mins"/>
              <a:gd name="dsh" fmla="+- 0 sh mins"/>
              <a:gd name="p0x0" fmla="*/ 300 w 8475"/>
              <a:gd name="p0y0" fmla="*/ 0 h 4065"/>
              <a:gd name="p0x1" fmla="*/ 8175 w 8475"/>
              <a:gd name="p0y1" fmla="*/ 0 h 4065"/>
              <a:gd name="p0x2" fmla="*/ 8340 w 8475"/>
              <a:gd name="p0y2" fmla="*/ 0 h 4065"/>
              <a:gd name="p0x3" fmla="*/ 8475 w 8475"/>
              <a:gd name="p0y3" fmla="*/ 134 h 4065"/>
              <a:gd name="p0x4" fmla="*/ 8475 w 8475"/>
              <a:gd name="p0y4" fmla="*/ 300 h 4065"/>
              <a:gd name="p0x5" fmla="*/ 8475 w 8475"/>
              <a:gd name="p0y5" fmla="*/ 3765 h 4065"/>
              <a:gd name="p0x6" fmla="*/ 8475 w 8475"/>
              <a:gd name="p0y6" fmla="*/ 3930 h 4065"/>
              <a:gd name="p0x7" fmla="*/ 8340 w 8475"/>
              <a:gd name="p0y7" fmla="*/ 4065 h 4065"/>
              <a:gd name="p0x8" fmla="*/ 8175 w 8475"/>
              <a:gd name="p0y8" fmla="*/ 4065 h 4065"/>
              <a:gd name="p0x9" fmla="*/ 300 w 8475"/>
              <a:gd name="p0y9" fmla="*/ 4065 h 4065"/>
              <a:gd name="p0x10" fmla="*/ 134 w 8475"/>
              <a:gd name="p0y10" fmla="*/ 4065 h 4065"/>
              <a:gd name="p0x11" fmla="*/ 0 w 8475"/>
              <a:gd name="p0y11" fmla="*/ 3930 h 4065"/>
              <a:gd name="p0x12" fmla="*/ 0 w 8475"/>
              <a:gd name="p0y12" fmla="*/ 3765 h 4065"/>
              <a:gd name="p0x13" fmla="*/ 0 w 8475"/>
              <a:gd name="p0y13" fmla="*/ 300 h 4065"/>
              <a:gd name="p0x14" fmla="*/ 0 w 8475"/>
              <a:gd name="p0y14" fmla="*/ 134 h 4065"/>
              <a:gd name="p0x15" fmla="*/ 134 w 8475"/>
              <a:gd name="p0y15" fmla="*/ 0 h 4065"/>
              <a:gd name="p0x16" fmla="*/ 300 w 847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30"/>
            </p:custDataLst>
          </p:nvPr>
        </p:nvSpPr>
        <p:spPr>
          <a:xfrm>
            <a:off x="6429375" y="4267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6515100" y="4347845"/>
            <a:ext cx="247650" cy="25273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34"/>
            </p:custDataLst>
          </p:nvPr>
        </p:nvSpPr>
        <p:spPr>
          <a:xfrm>
            <a:off x="7000875" y="4147185"/>
            <a:ext cx="32385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Map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阶段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5"/>
            </p:custDataLst>
          </p:nvPr>
        </p:nvSpPr>
        <p:spPr>
          <a:xfrm>
            <a:off x="7000875" y="4471988"/>
            <a:ext cx="3429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将复杂任务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分解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为若干小任务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并行处理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6"/>
            </p:custDataLst>
          </p:nvPr>
        </p:nvSpPr>
        <p:spPr>
          <a:xfrm>
            <a:off x="6429375" y="4972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515100" y="5052695"/>
            <a:ext cx="247650" cy="25273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40"/>
            </p:custDataLst>
          </p:nvPr>
        </p:nvSpPr>
        <p:spPr>
          <a:xfrm>
            <a:off x="7000875" y="4852035"/>
            <a:ext cx="250455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Reduce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阶段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1"/>
            </p:custDataLst>
          </p:nvPr>
        </p:nvSpPr>
        <p:spPr>
          <a:xfrm>
            <a:off x="7000875" y="5176838"/>
            <a:ext cx="269505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Map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汇总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得到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最终结果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2"/>
            </p:custDataLst>
          </p:nvPr>
        </p:nvSpPr>
        <p:spPr>
          <a:xfrm>
            <a:off x="6429375" y="56769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4691" t="-1026" r="-4691" b="-1026"/>
          <a:stretch>
            <a:fillRect/>
          </a:stretch>
        </p:blipFill>
        <p:spPr>
          <a:xfrm>
            <a:off x="6497955" y="5757545"/>
            <a:ext cx="281305" cy="252730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46"/>
            </p:custDataLst>
          </p:nvPr>
        </p:nvSpPr>
        <p:spPr>
          <a:xfrm>
            <a:off x="7000875" y="5556885"/>
            <a:ext cx="28575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程序员友好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47"/>
            </p:custDataLst>
          </p:nvPr>
        </p:nvSpPr>
        <p:spPr>
          <a:xfrm>
            <a:off x="7000875" y="5881688"/>
            <a:ext cx="3048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无需了解分布式细节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即可运行程序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48"/>
            </p:custDataLst>
          </p:nvPr>
        </p:nvSpPr>
        <p:spPr>
          <a:xfrm>
            <a:off x="771525" y="13049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-2381" t="-12593" r="-2381" b="-12593"/>
          <a:stretch>
            <a:fillRect/>
          </a:stretch>
        </p:blipFill>
        <p:spPr>
          <a:xfrm>
            <a:off x="838200" y="1366520"/>
            <a:ext cx="209550" cy="2146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52"/>
            </p:custDataLst>
          </p:nvPr>
        </p:nvSpPr>
        <p:spPr>
          <a:xfrm>
            <a:off x="1190625" y="1326356"/>
            <a:ext cx="1176633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Map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阶段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3"/>
            </p:custDataLst>
          </p:nvPr>
        </p:nvSpPr>
        <p:spPr>
          <a:xfrm>
            <a:off x="4056678" y="1326356"/>
            <a:ext cx="1515447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Reduce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阶段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54"/>
            </p:custDataLst>
          </p:nvPr>
        </p:nvSpPr>
        <p:spPr>
          <a:xfrm>
            <a:off x="5419725" y="13049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 l="-2083" t="-3651" r="-2083" b="-3651"/>
          <a:stretch>
            <a:fillRect/>
          </a:stretch>
        </p:blipFill>
        <p:spPr>
          <a:xfrm>
            <a:off x="5471795" y="1366520"/>
            <a:ext cx="238125" cy="2146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数据可视化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35075" y="1770698"/>
            <a:ext cx="243847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图形化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682725" y="2671763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借助图形化手段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43224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181600" y="1770698"/>
            <a:ext cx="243847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多形式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5334000" y="2671763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图表、图、地图等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8068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8623326" y="1770698"/>
            <a:ext cx="304807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发现规律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8794776" y="2671763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帮助理解，发现隐藏规律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5759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771525" y="4972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6522" t="-5278" r="-6522" b="-5278"/>
          <a:stretch>
            <a:fillRect/>
          </a:stretch>
        </p:blipFill>
        <p:spPr>
          <a:xfrm>
            <a:off x="857250" y="5052695"/>
            <a:ext cx="247650" cy="2527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1343025" y="4867294"/>
            <a:ext cx="222892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清晰传达信息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1343025" y="5191144"/>
            <a:ext cx="24003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借助图形化手段清晰传达信息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43224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9"/>
            </p:custDataLst>
          </p:nvPr>
        </p:nvSpPr>
        <p:spPr>
          <a:xfrm>
            <a:off x="4518025" y="4972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6795" t="-3067" r="-6795" b="-3067"/>
          <a:stretch>
            <a:fillRect/>
          </a:stretch>
        </p:blipFill>
        <p:spPr>
          <a:xfrm>
            <a:off x="4586605" y="5052695"/>
            <a:ext cx="281305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5089551" y="4730143"/>
            <a:ext cx="25844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选择可视化方式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5089551" y="5053993"/>
            <a:ext cx="258447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根据数据特性选择合适的可视化方式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80689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8264525" y="4972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350250" y="5052695"/>
            <a:ext cx="247650" cy="2527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8836076" y="4867294"/>
            <a:ext cx="222892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理解发现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1"/>
            </p:custDataLst>
          </p:nvPr>
        </p:nvSpPr>
        <p:spPr>
          <a:xfrm>
            <a:off x="8836076" y="5191144"/>
            <a:ext cx="24003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帮助理解数据，发现隐藏规律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553075" y="457200"/>
            <a:ext cx="1085850" cy="4762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8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28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690245" y="12426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>
            <a:off x="962025" y="20859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62025" y="22117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教学目标与课程导入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6195695" y="12426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6467475" y="20859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467475" y="22117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初识大数据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690245" y="30905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9"/>
            </p:custDataLst>
          </p:nvPr>
        </p:nvSpPr>
        <p:spPr>
          <a:xfrm>
            <a:off x="962025" y="39338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962025" y="40595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熟悉大数据相关技术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1"/>
            </p:custDataLst>
          </p:nvPr>
        </p:nvSpPr>
        <p:spPr>
          <a:xfrm>
            <a:off x="6195695" y="30905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2"/>
            </p:custDataLst>
          </p:nvPr>
        </p:nvSpPr>
        <p:spPr>
          <a:xfrm>
            <a:off x="6467475" y="39338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6467475" y="40595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了解大数据应用场景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4"/>
            </p:custDataLst>
          </p:nvPr>
        </p:nvSpPr>
        <p:spPr>
          <a:xfrm>
            <a:off x="690245" y="49383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15"/>
            </p:custDataLst>
          </p:nvPr>
        </p:nvSpPr>
        <p:spPr>
          <a:xfrm>
            <a:off x="962025" y="57816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962025" y="59074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课堂总结与拓展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962025" y="15668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6467475" y="15668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962025" y="34147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0"/>
            </p:custDataLst>
          </p:nvPr>
        </p:nvSpPr>
        <p:spPr>
          <a:xfrm>
            <a:off x="6467475" y="34147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962025" y="52625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大数据发展现状与趋势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指数级增长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2998470"/>
          </a:xfrm>
          <a:custGeom>
            <a:avLst/>
            <a:gdLst>
              <a:gd name="sw" fmla="*/ 1 w 17385"/>
              <a:gd name="sh" fmla="*/ 1 h 4722"/>
              <a:gd name="mins" fmla="min sw sh"/>
              <a:gd name="dsw" fmla="+- 0 sw mins"/>
              <a:gd name="dsh" fmla="+- 0 sh mins"/>
              <a:gd name="p0x0" fmla="*/ 300 w 17385"/>
              <a:gd name="p0y0" fmla="*/ 0 h 4722"/>
              <a:gd name="p0x1" fmla="*/ 17085 w 17385"/>
              <a:gd name="p0y1" fmla="*/ 0 h 4722"/>
              <a:gd name="p0x2" fmla="*/ 17250 w 17385"/>
              <a:gd name="p0y2" fmla="*/ 0 h 4722"/>
              <a:gd name="p0x3" fmla="*/ 17385 w 17385"/>
              <a:gd name="p0y3" fmla="*/ 134 h 4722"/>
              <a:gd name="p0x4" fmla="*/ 17385 w 17385"/>
              <a:gd name="p0y4" fmla="*/ 300 h 4722"/>
              <a:gd name="p0x5" fmla="*/ 17385 w 17385"/>
              <a:gd name="p0y5" fmla="*/ 4422 h 4722"/>
              <a:gd name="p0x6" fmla="*/ 17385 w 17385"/>
              <a:gd name="p0y6" fmla="*/ 4587 h 4722"/>
              <a:gd name="p0x7" fmla="*/ 17250 w 17385"/>
              <a:gd name="p0y7" fmla="*/ 4722 h 4722"/>
              <a:gd name="p0x8" fmla="*/ 17085 w 17385"/>
              <a:gd name="p0y8" fmla="*/ 4722 h 4722"/>
              <a:gd name="p0x9" fmla="*/ 300 w 17385"/>
              <a:gd name="p0y9" fmla="*/ 4722 h 4722"/>
              <a:gd name="p0x10" fmla="*/ 134 w 17385"/>
              <a:gd name="p0y10" fmla="*/ 4722 h 4722"/>
              <a:gd name="p0x11" fmla="*/ 0 w 17385"/>
              <a:gd name="p0y11" fmla="*/ 4587 h 4722"/>
              <a:gd name="p0x12" fmla="*/ 0 w 17385"/>
              <a:gd name="p0y12" fmla="*/ 4422 h 4722"/>
              <a:gd name="p0x13" fmla="*/ 0 w 17385"/>
              <a:gd name="p0y13" fmla="*/ 300 h 4722"/>
              <a:gd name="p0x14" fmla="*/ 0 w 17385"/>
              <a:gd name="p0y14" fmla="*/ 134 h 4722"/>
              <a:gd name="p0x15" fmla="*/ 134 w 17385"/>
              <a:gd name="p0y15" fmla="*/ 0 h 4722"/>
              <a:gd name="p0x16" fmla="*/ 300 w 17385"/>
              <a:gd name="p0y16" fmla="*/ 0 h 472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179885" y="1570730"/>
            <a:ext cx="2594229" cy="9286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6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163</a:t>
            </a: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ZB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162550" y="2516562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全球数据量预测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539083" y="2942330"/>
            <a:ext cx="1285208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年将达到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038944" y="3399530"/>
            <a:ext cx="1302763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16.1ZB</a:t>
            </a:r>
            <a:endParaRPr lang="en-US" altLang="zh-CN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303607" y="3399530"/>
            <a:ext cx="1001763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10</a:t>
            </a:r>
            <a:r>
              <a:rPr lang="zh-CN"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倍增长</a:t>
            </a:r>
            <a:endParaRPr lang="zh-CN"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575945" y="4307840"/>
            <a:ext cx="3546475" cy="2164080"/>
          </a:xfrm>
          <a:custGeom>
            <a:avLst/>
            <a:gdLst>
              <a:gd name="sw" fmla="*/ 1 w 5585"/>
              <a:gd name="sh" fmla="*/ 1 h 3407"/>
              <a:gd name="mins" fmla="min sw sh"/>
              <a:gd name="dsw" fmla="+- 0 sw mins"/>
              <a:gd name="dsh" fmla="+- 0 sh mins"/>
              <a:gd name="p0x0" fmla="*/ 300 w 5585"/>
              <a:gd name="p0y0" fmla="*/ 0 h 3407"/>
              <a:gd name="p0x1" fmla="*/ 5285 w 5585"/>
              <a:gd name="p0y1" fmla="*/ 0 h 3407"/>
              <a:gd name="p0x2" fmla="*/ 5450 w 5585"/>
              <a:gd name="p0y2" fmla="*/ 0 h 3407"/>
              <a:gd name="p0x3" fmla="*/ 5585 w 5585"/>
              <a:gd name="p0y3" fmla="*/ 134 h 3407"/>
              <a:gd name="p0x4" fmla="*/ 5585 w 5585"/>
              <a:gd name="p0y4" fmla="*/ 300 h 3407"/>
              <a:gd name="p0x5" fmla="*/ 5585 w 5585"/>
              <a:gd name="p0y5" fmla="*/ 3107 h 3407"/>
              <a:gd name="p0x6" fmla="*/ 5585 w 5585"/>
              <a:gd name="p0y6" fmla="*/ 3273 h 3407"/>
              <a:gd name="p0x7" fmla="*/ 5450 w 5585"/>
              <a:gd name="p0y7" fmla="*/ 3407 h 3407"/>
              <a:gd name="p0x8" fmla="*/ 5285 w 5585"/>
              <a:gd name="p0y8" fmla="*/ 3407 h 3407"/>
              <a:gd name="p0x9" fmla="*/ 300 w 5585"/>
              <a:gd name="p0y9" fmla="*/ 3407 h 3407"/>
              <a:gd name="p0x10" fmla="*/ 134 w 5585"/>
              <a:gd name="p0y10" fmla="*/ 3407 h 3407"/>
              <a:gd name="p0x11" fmla="*/ 0 w 5585"/>
              <a:gd name="p0y11" fmla="*/ 3273 h 3407"/>
              <a:gd name="p0x12" fmla="*/ 0 w 5585"/>
              <a:gd name="p0y12" fmla="*/ 3107 h 3407"/>
              <a:gd name="p0x13" fmla="*/ 0 w 5585"/>
              <a:gd name="p0y13" fmla="*/ 300 h 3407"/>
              <a:gd name="p0x14" fmla="*/ 0 w 5585"/>
              <a:gd name="p0y14" fmla="*/ 134 h 3407"/>
              <a:gd name="p0x15" fmla="*/ 134 w 5585"/>
              <a:gd name="p0y15" fmla="*/ 0 h 3407"/>
              <a:gd name="p0x16" fmla="*/ 300 w 5585"/>
              <a:gd name="p0y16" fmla="*/ 0 h 34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771525" y="46393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871220" y="4720590"/>
            <a:ext cx="219075" cy="2520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1304925" y="4691148"/>
            <a:ext cx="194220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2011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年数据规模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771525" y="5195021"/>
            <a:ext cx="3155975" cy="9553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75" b="1" spc="-1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1.8ZB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数据量，可填满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575" b="1" spc="-1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575</a:t>
            </a:r>
            <a:r>
              <a:rPr lang="zh-CN" altLang="en-US" sz="1575" b="1" spc="-1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亿个</a:t>
            </a:r>
            <a:endParaRPr lang="zh-CN" altLang="en-US" sz="1575" b="1" spc="-1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32GB iPad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，直观呈现早期数据已具庞大规模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4322445" y="4307840"/>
            <a:ext cx="3546475" cy="2164080"/>
          </a:xfrm>
          <a:custGeom>
            <a:avLst/>
            <a:gdLst>
              <a:gd name="sw" fmla="*/ 1 w 5585"/>
              <a:gd name="sh" fmla="*/ 1 h 3407"/>
              <a:gd name="mins" fmla="min sw sh"/>
              <a:gd name="dsw" fmla="+- 0 sw mins"/>
              <a:gd name="dsh" fmla="+- 0 sh mins"/>
              <a:gd name="p0x0" fmla="*/ 300 w 5585"/>
              <a:gd name="p0y0" fmla="*/ 0 h 3407"/>
              <a:gd name="p0x1" fmla="*/ 5285 w 5585"/>
              <a:gd name="p0y1" fmla="*/ 0 h 3407"/>
              <a:gd name="p0x2" fmla="*/ 5450 w 5585"/>
              <a:gd name="p0y2" fmla="*/ 0 h 3407"/>
              <a:gd name="p0x3" fmla="*/ 5585 w 5585"/>
              <a:gd name="p0y3" fmla="*/ 134 h 3407"/>
              <a:gd name="p0x4" fmla="*/ 5585 w 5585"/>
              <a:gd name="p0y4" fmla="*/ 300 h 3407"/>
              <a:gd name="p0x5" fmla="*/ 5585 w 5585"/>
              <a:gd name="p0y5" fmla="*/ 3107 h 3407"/>
              <a:gd name="p0x6" fmla="*/ 5585 w 5585"/>
              <a:gd name="p0y6" fmla="*/ 3273 h 3407"/>
              <a:gd name="p0x7" fmla="*/ 5450 w 5585"/>
              <a:gd name="p0y7" fmla="*/ 3407 h 3407"/>
              <a:gd name="p0x8" fmla="*/ 5285 w 5585"/>
              <a:gd name="p0y8" fmla="*/ 3407 h 3407"/>
              <a:gd name="p0x9" fmla="*/ 300 w 5585"/>
              <a:gd name="p0y9" fmla="*/ 3407 h 3407"/>
              <a:gd name="p0x10" fmla="*/ 134 w 5585"/>
              <a:gd name="p0y10" fmla="*/ 3407 h 3407"/>
              <a:gd name="p0x11" fmla="*/ 0 w 5585"/>
              <a:gd name="p0y11" fmla="*/ 3273 h 3407"/>
              <a:gd name="p0x12" fmla="*/ 0 w 5585"/>
              <a:gd name="p0y12" fmla="*/ 3107 h 3407"/>
              <a:gd name="p0x13" fmla="*/ 0 w 5585"/>
              <a:gd name="p0y13" fmla="*/ 300 h 3407"/>
              <a:gd name="p0x14" fmla="*/ 0 w 5585"/>
              <a:gd name="p0y14" fmla="*/ 134 h 3407"/>
              <a:gd name="p0x15" fmla="*/ 134 w 5585"/>
              <a:gd name="p0y15" fmla="*/ 0 h 3407"/>
              <a:gd name="p0x16" fmla="*/ 300 w 5585"/>
              <a:gd name="p0y16" fmla="*/ 0 h 34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4518025" y="47917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6795" t="-2933" r="-6795" b="-2933"/>
          <a:stretch>
            <a:fillRect/>
          </a:stretch>
        </p:blipFill>
        <p:spPr>
          <a:xfrm>
            <a:off x="4586605" y="4872990"/>
            <a:ext cx="281305" cy="25209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5051451" y="4843548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近期爆发特征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4518051" y="5347421"/>
            <a:ext cx="3155975" cy="650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lang="en-US" sz="1575" b="1" spc="-1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90%</a:t>
            </a:r>
            <a:r>
              <a:rPr lang="zh-CN" sz="1575" b="1" spc="-1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以上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的数据产生于近几年，数据创造呈现加速累积态势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8068945" y="4307840"/>
            <a:ext cx="3546475" cy="2164080"/>
          </a:xfrm>
          <a:custGeom>
            <a:avLst/>
            <a:gdLst>
              <a:gd name="sw" fmla="*/ 1 w 5585"/>
              <a:gd name="sh" fmla="*/ 1 h 3407"/>
              <a:gd name="mins" fmla="min sw sh"/>
              <a:gd name="dsw" fmla="+- 0 sw mins"/>
              <a:gd name="dsh" fmla="+- 0 sh mins"/>
              <a:gd name="p0x0" fmla="*/ 300 w 5585"/>
              <a:gd name="p0y0" fmla="*/ 0 h 3407"/>
              <a:gd name="p0x1" fmla="*/ 5285 w 5585"/>
              <a:gd name="p0y1" fmla="*/ 0 h 3407"/>
              <a:gd name="p0x2" fmla="*/ 5450 w 5585"/>
              <a:gd name="p0y2" fmla="*/ 0 h 3407"/>
              <a:gd name="p0x3" fmla="*/ 5585 w 5585"/>
              <a:gd name="p0y3" fmla="*/ 134 h 3407"/>
              <a:gd name="p0x4" fmla="*/ 5585 w 5585"/>
              <a:gd name="p0y4" fmla="*/ 300 h 3407"/>
              <a:gd name="p0x5" fmla="*/ 5585 w 5585"/>
              <a:gd name="p0y5" fmla="*/ 3107 h 3407"/>
              <a:gd name="p0x6" fmla="*/ 5585 w 5585"/>
              <a:gd name="p0y6" fmla="*/ 3273 h 3407"/>
              <a:gd name="p0x7" fmla="*/ 5450 w 5585"/>
              <a:gd name="p0y7" fmla="*/ 3407 h 3407"/>
              <a:gd name="p0x8" fmla="*/ 5285 w 5585"/>
              <a:gd name="p0y8" fmla="*/ 3407 h 3407"/>
              <a:gd name="p0x9" fmla="*/ 300 w 5585"/>
              <a:gd name="p0y9" fmla="*/ 3407 h 3407"/>
              <a:gd name="p0x10" fmla="*/ 134 w 5585"/>
              <a:gd name="p0y10" fmla="*/ 3407 h 3407"/>
              <a:gd name="p0x11" fmla="*/ 0 w 5585"/>
              <a:gd name="p0y11" fmla="*/ 3273 h 3407"/>
              <a:gd name="p0x12" fmla="*/ 0 w 5585"/>
              <a:gd name="p0y12" fmla="*/ 3107 h 3407"/>
              <a:gd name="p0x13" fmla="*/ 0 w 5585"/>
              <a:gd name="p0y13" fmla="*/ 300 h 3407"/>
              <a:gd name="p0x14" fmla="*/ 0 w 5585"/>
              <a:gd name="p0y14" fmla="*/ 134 h 3407"/>
              <a:gd name="p0x15" fmla="*/ 134 w 5585"/>
              <a:gd name="p0y15" fmla="*/ 0 h 3407"/>
              <a:gd name="p0x16" fmla="*/ 300 w 5585"/>
              <a:gd name="p0y16" fmla="*/ 0 h 34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8264525" y="47840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2738" t="-38222" r="-2738" b="-38222"/>
          <a:stretch>
            <a:fillRect/>
          </a:stretch>
        </p:blipFill>
        <p:spPr>
          <a:xfrm>
            <a:off x="8333105" y="4865370"/>
            <a:ext cx="281305" cy="252095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8797976" y="4835957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指数级增长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8264576" y="5339829"/>
            <a:ext cx="3155975" cy="66669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数据每年增长约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75" b="1" spc="-1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50%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1575" b="1" spc="-1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每两年翻一番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，符合指数增长曲线特征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大数据发展现状与趋势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价值与融合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942975"/>
          </a:xfrm>
          <a:custGeom>
            <a:avLst/>
            <a:gdLst>
              <a:gd name="sw" fmla="*/ 1 w 17385"/>
              <a:gd name="sh" fmla="*/ 1 h 1485"/>
              <a:gd name="mins" fmla="min sw sh"/>
              <a:gd name="dsw" fmla="+- 0 sw mins"/>
              <a:gd name="dsh" fmla="+- 0 sh mins"/>
              <a:gd name="p0x0" fmla="*/ 300 w 17385"/>
              <a:gd name="p0y0" fmla="*/ 0 h 1485"/>
              <a:gd name="p0x1" fmla="*/ 17085 w 17385"/>
              <a:gd name="p0y1" fmla="*/ 0 h 1485"/>
              <a:gd name="p0x2" fmla="*/ 17250 w 17385"/>
              <a:gd name="p0y2" fmla="*/ 0 h 1485"/>
              <a:gd name="p0x3" fmla="*/ 17385 w 17385"/>
              <a:gd name="p0y3" fmla="*/ 134 h 1485"/>
              <a:gd name="p0x4" fmla="*/ 17385 w 17385"/>
              <a:gd name="p0y4" fmla="*/ 300 h 1485"/>
              <a:gd name="p0x5" fmla="*/ 17385 w 17385"/>
              <a:gd name="p0y5" fmla="*/ 1185 h 1485"/>
              <a:gd name="p0x6" fmla="*/ 17385 w 17385"/>
              <a:gd name="p0y6" fmla="*/ 1350 h 1485"/>
              <a:gd name="p0x7" fmla="*/ 17250 w 17385"/>
              <a:gd name="p0y7" fmla="*/ 1485 h 1485"/>
              <a:gd name="p0x8" fmla="*/ 17085 w 17385"/>
              <a:gd name="p0y8" fmla="*/ 1485 h 1485"/>
              <a:gd name="p0x9" fmla="*/ 300 w 17385"/>
              <a:gd name="p0y9" fmla="*/ 1485 h 1485"/>
              <a:gd name="p0x10" fmla="*/ 134 w 17385"/>
              <a:gd name="p0y10" fmla="*/ 1485 h 1485"/>
              <a:gd name="p0x11" fmla="*/ 0 w 17385"/>
              <a:gd name="p0y11" fmla="*/ 1350 h 1485"/>
              <a:gd name="p0x12" fmla="*/ 0 w 17385"/>
              <a:gd name="p0y12" fmla="*/ 1185 h 1485"/>
              <a:gd name="p0x13" fmla="*/ 0 w 17385"/>
              <a:gd name="p0y13" fmla="*/ 300 h 1485"/>
              <a:gd name="p0x14" fmla="*/ 0 w 17385"/>
              <a:gd name="p0y14" fmla="*/ 134 h 1485"/>
              <a:gd name="p0x15" fmla="*/ 134 w 17385"/>
              <a:gd name="p0y15" fmla="*/ 0 h 1485"/>
              <a:gd name="p0x16" fmla="*/ 300 w 17385"/>
              <a:gd name="p0y16" fmla="*/ 0 h 14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438400" y="1368743"/>
            <a:ext cx="73152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数据成为土地、劳动、资本之后的第四种生产要素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252345"/>
            <a:ext cx="2609850" cy="4219575"/>
          </a:xfrm>
          <a:custGeom>
            <a:avLst/>
            <a:gdLst>
              <a:gd name="sw" fmla="*/ 1 w 4110"/>
              <a:gd name="sh" fmla="*/ 1 h 6645"/>
              <a:gd name="mins" fmla="min sw sh"/>
              <a:gd name="dsw" fmla="+- 0 sw mins"/>
              <a:gd name="dsh" fmla="+- 0 sh mins"/>
              <a:gd name="p0x0" fmla="*/ 300 w 4110"/>
              <a:gd name="p0y0" fmla="*/ 0 h 6645"/>
              <a:gd name="p0x1" fmla="*/ 3810 w 4110"/>
              <a:gd name="p0y1" fmla="*/ 0 h 6645"/>
              <a:gd name="p0x2" fmla="*/ 3975 w 4110"/>
              <a:gd name="p0y2" fmla="*/ 0 h 6645"/>
              <a:gd name="p0x3" fmla="*/ 4110 w 4110"/>
              <a:gd name="p0y3" fmla="*/ 134 h 6645"/>
              <a:gd name="p0x4" fmla="*/ 4110 w 4110"/>
              <a:gd name="p0y4" fmla="*/ 300 h 6645"/>
              <a:gd name="p0x5" fmla="*/ 4110 w 4110"/>
              <a:gd name="p0y5" fmla="*/ 6345 h 6645"/>
              <a:gd name="p0x6" fmla="*/ 4110 w 4110"/>
              <a:gd name="p0y6" fmla="*/ 6510 h 6645"/>
              <a:gd name="p0x7" fmla="*/ 3975 w 4110"/>
              <a:gd name="p0y7" fmla="*/ 6645 h 6645"/>
              <a:gd name="p0x8" fmla="*/ 3810 w 4110"/>
              <a:gd name="p0y8" fmla="*/ 6645 h 6645"/>
              <a:gd name="p0x9" fmla="*/ 300 w 4110"/>
              <a:gd name="p0y9" fmla="*/ 6645 h 6645"/>
              <a:gd name="p0x10" fmla="*/ 134 w 4110"/>
              <a:gd name="p0y10" fmla="*/ 6645 h 6645"/>
              <a:gd name="p0x11" fmla="*/ 0 w 4110"/>
              <a:gd name="p0y11" fmla="*/ 6510 h 6645"/>
              <a:gd name="p0x12" fmla="*/ 0 w 4110"/>
              <a:gd name="p0y12" fmla="*/ 6345 h 6645"/>
              <a:gd name="p0x13" fmla="*/ 0 w 4110"/>
              <a:gd name="p0y13" fmla="*/ 300 h 6645"/>
              <a:gd name="p0x14" fmla="*/ 0 w 4110"/>
              <a:gd name="p0y14" fmla="*/ 134 h 6645"/>
              <a:gd name="p0x15" fmla="*/ 134 w 4110"/>
              <a:gd name="p0y15" fmla="*/ 0 h 6645"/>
              <a:gd name="p0x16" fmla="*/ 300 w 4110"/>
              <a:gd name="p0y16" fmla="*/ 0 h 66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447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2528570"/>
            <a:ext cx="247650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2499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生产要素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3005138"/>
            <a:ext cx="2219325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数据已成为继土地、劳动、资本之后的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第四种生产要素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，成为数字经济时代的基础性战略资源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385820" y="2252345"/>
            <a:ext cx="2609850" cy="4219575"/>
          </a:xfrm>
          <a:custGeom>
            <a:avLst/>
            <a:gdLst>
              <a:gd name="sw" fmla="*/ 1 w 4110"/>
              <a:gd name="sh" fmla="*/ 1 h 6645"/>
              <a:gd name="mins" fmla="min sw sh"/>
              <a:gd name="dsw" fmla="+- 0 sw mins"/>
              <a:gd name="dsh" fmla="+- 0 sh mins"/>
              <a:gd name="p0x0" fmla="*/ 300 w 4110"/>
              <a:gd name="p0y0" fmla="*/ 0 h 6645"/>
              <a:gd name="p0x1" fmla="*/ 3810 w 4110"/>
              <a:gd name="p0y1" fmla="*/ 0 h 6645"/>
              <a:gd name="p0x2" fmla="*/ 3975 w 4110"/>
              <a:gd name="p0y2" fmla="*/ 0 h 6645"/>
              <a:gd name="p0x3" fmla="*/ 4110 w 4110"/>
              <a:gd name="p0y3" fmla="*/ 134 h 6645"/>
              <a:gd name="p0x4" fmla="*/ 4110 w 4110"/>
              <a:gd name="p0y4" fmla="*/ 300 h 6645"/>
              <a:gd name="p0x5" fmla="*/ 4110 w 4110"/>
              <a:gd name="p0y5" fmla="*/ 6345 h 6645"/>
              <a:gd name="p0x6" fmla="*/ 4110 w 4110"/>
              <a:gd name="p0y6" fmla="*/ 6510 h 6645"/>
              <a:gd name="p0x7" fmla="*/ 3975 w 4110"/>
              <a:gd name="p0y7" fmla="*/ 6645 h 6645"/>
              <a:gd name="p0x8" fmla="*/ 3810 w 4110"/>
              <a:gd name="p0y8" fmla="*/ 6645 h 6645"/>
              <a:gd name="p0x9" fmla="*/ 300 w 4110"/>
              <a:gd name="p0y9" fmla="*/ 6645 h 6645"/>
              <a:gd name="p0x10" fmla="*/ 134 w 4110"/>
              <a:gd name="p0y10" fmla="*/ 6645 h 6645"/>
              <a:gd name="p0x11" fmla="*/ 0 w 4110"/>
              <a:gd name="p0y11" fmla="*/ 6510 h 6645"/>
              <a:gd name="p0x12" fmla="*/ 0 w 4110"/>
              <a:gd name="p0y12" fmla="*/ 6345 h 6645"/>
              <a:gd name="p0x13" fmla="*/ 0 w 4110"/>
              <a:gd name="p0y13" fmla="*/ 300 h 6645"/>
              <a:gd name="p0x14" fmla="*/ 0 w 4110"/>
              <a:gd name="p0y14" fmla="*/ 134 h 6645"/>
              <a:gd name="p0x15" fmla="*/ 134 w 4110"/>
              <a:gd name="p0y15" fmla="*/ 0 h 6645"/>
              <a:gd name="p0x16" fmla="*/ 300 w 4110"/>
              <a:gd name="p0y16" fmla="*/ 0 h 66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3581400" y="2447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3667125" y="2528570"/>
            <a:ext cx="247650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4114800" y="2499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资产类别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3581400" y="3005138"/>
            <a:ext cx="2219325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《华尔街日报》指出：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数据是新资产类别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，如同货币或黄金，具有极高的经济价值和战略意义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6195695" y="2252345"/>
            <a:ext cx="2609850" cy="4219575"/>
          </a:xfrm>
          <a:custGeom>
            <a:avLst/>
            <a:gdLst>
              <a:gd name="sw" fmla="*/ 1 w 4110"/>
              <a:gd name="sh" fmla="*/ 1 h 6645"/>
              <a:gd name="mins" fmla="min sw sh"/>
              <a:gd name="dsw" fmla="+- 0 sw mins"/>
              <a:gd name="dsh" fmla="+- 0 sh mins"/>
              <a:gd name="p0x0" fmla="*/ 300 w 4110"/>
              <a:gd name="p0y0" fmla="*/ 0 h 6645"/>
              <a:gd name="p0x1" fmla="*/ 3810 w 4110"/>
              <a:gd name="p0y1" fmla="*/ 0 h 6645"/>
              <a:gd name="p0x2" fmla="*/ 3975 w 4110"/>
              <a:gd name="p0y2" fmla="*/ 0 h 6645"/>
              <a:gd name="p0x3" fmla="*/ 4110 w 4110"/>
              <a:gd name="p0y3" fmla="*/ 134 h 6645"/>
              <a:gd name="p0x4" fmla="*/ 4110 w 4110"/>
              <a:gd name="p0y4" fmla="*/ 300 h 6645"/>
              <a:gd name="p0x5" fmla="*/ 4110 w 4110"/>
              <a:gd name="p0y5" fmla="*/ 6345 h 6645"/>
              <a:gd name="p0x6" fmla="*/ 4110 w 4110"/>
              <a:gd name="p0y6" fmla="*/ 6510 h 6645"/>
              <a:gd name="p0x7" fmla="*/ 3975 w 4110"/>
              <a:gd name="p0y7" fmla="*/ 6645 h 6645"/>
              <a:gd name="p0x8" fmla="*/ 3810 w 4110"/>
              <a:gd name="p0y8" fmla="*/ 6645 h 6645"/>
              <a:gd name="p0x9" fmla="*/ 300 w 4110"/>
              <a:gd name="p0y9" fmla="*/ 6645 h 6645"/>
              <a:gd name="p0x10" fmla="*/ 134 w 4110"/>
              <a:gd name="p0y10" fmla="*/ 6645 h 6645"/>
              <a:gd name="p0x11" fmla="*/ 0 w 4110"/>
              <a:gd name="p0y11" fmla="*/ 6510 h 6645"/>
              <a:gd name="p0x12" fmla="*/ 0 w 4110"/>
              <a:gd name="p0y12" fmla="*/ 6345 h 6645"/>
              <a:gd name="p0x13" fmla="*/ 0 w 4110"/>
              <a:gd name="p0y13" fmla="*/ 300 h 6645"/>
              <a:gd name="p0x14" fmla="*/ 0 w 4110"/>
              <a:gd name="p0y14" fmla="*/ 134 h 6645"/>
              <a:gd name="p0x15" fmla="*/ 134 w 4110"/>
              <a:gd name="p0y15" fmla="*/ 0 h 6645"/>
              <a:gd name="p0x16" fmla="*/ 300 w 4110"/>
              <a:gd name="p0y16" fmla="*/ 0 h 66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6391275" y="2447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6507480" y="2528570"/>
            <a:ext cx="186055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6924675" y="2499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企业实践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391275" y="3005138"/>
            <a:ext cx="2219325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谷歌、苹果、阿里、腾讯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等科技巨头通过大数据技术深度挖掘数据价值，持续提升企业核心竞争力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9005570" y="2252345"/>
            <a:ext cx="2609850" cy="4219575"/>
          </a:xfrm>
          <a:custGeom>
            <a:avLst/>
            <a:gdLst>
              <a:gd name="sw" fmla="*/ 1 w 4110"/>
              <a:gd name="sh" fmla="*/ 1 h 6645"/>
              <a:gd name="mins" fmla="min sw sh"/>
              <a:gd name="dsw" fmla="+- 0 sw mins"/>
              <a:gd name="dsh" fmla="+- 0 sh mins"/>
              <a:gd name="p0x0" fmla="*/ 300 w 4110"/>
              <a:gd name="p0y0" fmla="*/ 0 h 6645"/>
              <a:gd name="p0x1" fmla="*/ 3810 w 4110"/>
              <a:gd name="p0y1" fmla="*/ 0 h 6645"/>
              <a:gd name="p0x2" fmla="*/ 3975 w 4110"/>
              <a:gd name="p0y2" fmla="*/ 0 h 6645"/>
              <a:gd name="p0x3" fmla="*/ 4110 w 4110"/>
              <a:gd name="p0y3" fmla="*/ 134 h 6645"/>
              <a:gd name="p0x4" fmla="*/ 4110 w 4110"/>
              <a:gd name="p0y4" fmla="*/ 300 h 6645"/>
              <a:gd name="p0x5" fmla="*/ 4110 w 4110"/>
              <a:gd name="p0y5" fmla="*/ 6345 h 6645"/>
              <a:gd name="p0x6" fmla="*/ 4110 w 4110"/>
              <a:gd name="p0y6" fmla="*/ 6510 h 6645"/>
              <a:gd name="p0x7" fmla="*/ 3975 w 4110"/>
              <a:gd name="p0y7" fmla="*/ 6645 h 6645"/>
              <a:gd name="p0x8" fmla="*/ 3810 w 4110"/>
              <a:gd name="p0y8" fmla="*/ 6645 h 6645"/>
              <a:gd name="p0x9" fmla="*/ 300 w 4110"/>
              <a:gd name="p0y9" fmla="*/ 6645 h 6645"/>
              <a:gd name="p0x10" fmla="*/ 134 w 4110"/>
              <a:gd name="p0y10" fmla="*/ 6645 h 6645"/>
              <a:gd name="p0x11" fmla="*/ 0 w 4110"/>
              <a:gd name="p0y11" fmla="*/ 6510 h 6645"/>
              <a:gd name="p0x12" fmla="*/ 0 w 4110"/>
              <a:gd name="p0y12" fmla="*/ 6345 h 6645"/>
              <a:gd name="p0x13" fmla="*/ 0 w 4110"/>
              <a:gd name="p0y13" fmla="*/ 300 h 6645"/>
              <a:gd name="p0x14" fmla="*/ 0 w 4110"/>
              <a:gd name="p0y14" fmla="*/ 134 h 6645"/>
              <a:gd name="p0x15" fmla="*/ 134 w 4110"/>
              <a:gd name="p0y15" fmla="*/ 0 h 6645"/>
              <a:gd name="p0x16" fmla="*/ 300 w 4110"/>
              <a:gd name="p0y16" fmla="*/ 0 h 66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9201150" y="2447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9269730" y="2528570"/>
            <a:ext cx="281305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9734550" y="2499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行业融合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9201150" y="3005138"/>
            <a:ext cx="2219325" cy="1547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大数据与传统行业深度融合：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智慧金融、智慧安防、智慧医疗、智慧教育、智慧交通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等新业态蓬勃发展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大数据发展现状与趋势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人才需求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131819" y="2691784"/>
            <a:ext cx="2493321" cy="9286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60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200</a:t>
            </a: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万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464079" y="3599517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岗位缺口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526287" y="3971944"/>
            <a:ext cx="1113758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年预计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1664970" y="4413250"/>
            <a:ext cx="2664460" cy="428625"/>
          </a:xfrm>
          <a:custGeom>
            <a:avLst/>
            <a:gdLst>
              <a:gd name="sw" fmla="*/ 1 w 4196"/>
              <a:gd name="sh" fmla="*/ 1 h 675"/>
              <a:gd name="mins" fmla="min sw sh"/>
              <a:gd name="dsw" fmla="+- 0 sw mins"/>
              <a:gd name="dsh" fmla="+- 0 sh mins"/>
              <a:gd name="p0x0" fmla="*/ 180 w 4196"/>
              <a:gd name="p0y0" fmla="*/ 0 h 675"/>
              <a:gd name="p0x1" fmla="*/ 4016 w 4196"/>
              <a:gd name="p0y1" fmla="*/ 0 h 675"/>
              <a:gd name="p0x2" fmla="*/ 4116 w 4196"/>
              <a:gd name="p0y2" fmla="*/ 0 h 675"/>
              <a:gd name="p0x3" fmla="*/ 4196 w 4196"/>
              <a:gd name="p0y3" fmla="*/ 80 h 675"/>
              <a:gd name="p0x4" fmla="*/ 4196 w 4196"/>
              <a:gd name="p0y4" fmla="*/ 180 h 675"/>
              <a:gd name="p0x5" fmla="*/ 4196 w 4196"/>
              <a:gd name="p0y5" fmla="*/ 495 h 675"/>
              <a:gd name="p0x6" fmla="*/ 4196 w 4196"/>
              <a:gd name="p0y6" fmla="*/ 594 h 675"/>
              <a:gd name="p0x7" fmla="*/ 4116 w 4196"/>
              <a:gd name="p0y7" fmla="*/ 675 h 675"/>
              <a:gd name="p0x8" fmla="*/ 4016 w 4196"/>
              <a:gd name="p0y8" fmla="*/ 675 h 675"/>
              <a:gd name="p0x9" fmla="*/ 180 w 4196"/>
              <a:gd name="p0y9" fmla="*/ 675 h 675"/>
              <a:gd name="p0x10" fmla="*/ 80 w 4196"/>
              <a:gd name="p0y10" fmla="*/ 675 h 675"/>
              <a:gd name="p0x11" fmla="*/ 0 w 4196"/>
              <a:gd name="p0y11" fmla="*/ 594 h 675"/>
              <a:gd name="p0x12" fmla="*/ 0 w 4196"/>
              <a:gd name="p0y12" fmla="*/ 495 h 675"/>
              <a:gd name="p0x13" fmla="*/ 0 w 4196"/>
              <a:gd name="p0y13" fmla="*/ 180 h 675"/>
              <a:gd name="p0x14" fmla="*/ 0 w 4196"/>
              <a:gd name="p0y14" fmla="*/ 80 h 675"/>
              <a:gd name="p0x15" fmla="*/ 80 w 4196"/>
              <a:gd name="p0y15" fmla="*/ 0 h 675"/>
              <a:gd name="p0x16" fmla="*/ 180 w 4196"/>
              <a:gd name="p0y16" fmla="*/ 0 h 6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817418" y="4528166"/>
            <a:ext cx="1122912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2018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150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-16667" b="-16667"/>
          <a:stretch>
            <a:fillRect/>
          </a:stretch>
        </p:blipFill>
        <p:spPr>
          <a:xfrm>
            <a:off x="2921000" y="4551680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3207029" y="4528166"/>
            <a:ext cx="1122912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2025</a:t>
            </a:r>
            <a:r>
              <a:rPr lang="zh-CN" altLang="en-US"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</a:t>
            </a:r>
            <a:r>
              <a:rPr lang="zh-CN" altLang="en-US"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endParaRPr lang="zh-CN" altLang="en-US"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694680" y="1109345"/>
            <a:ext cx="5920740" cy="1679575"/>
          </a:xfrm>
          <a:custGeom>
            <a:avLst/>
            <a:gdLst>
              <a:gd name="sw" fmla="*/ 1 w 9324"/>
              <a:gd name="sh" fmla="*/ 1 h 2645"/>
              <a:gd name="mins" fmla="min sw sh"/>
              <a:gd name="dsw" fmla="+- 0 sw mins"/>
              <a:gd name="dsh" fmla="+- 0 sh mins"/>
              <a:gd name="p0a3dx" fmla="*/ dsw 9268 1"/>
              <a:gd name="p0a3dy" fmla="*/ dsh 2047 1"/>
              <a:gd name="p0x0" fmla="*/ 300 w 9324"/>
              <a:gd name="p0y0" fmla="*/ 0 h 2645"/>
              <a:gd name="p0x1" fmla="*/ 9024 w 9324"/>
              <a:gd name="p0y1" fmla="*/ 0 h 2645"/>
              <a:gd name="p0x2" fmla="*/ 9189 w 9324"/>
              <a:gd name="p0y2" fmla="*/ 0 h 2645"/>
              <a:gd name="p0x3" fmla="*/ 9324 w 9324"/>
              <a:gd name="p0y3" fmla="*/ 134 h 2645"/>
              <a:gd name="p0x4" fmla="*/ 9324 w 9324"/>
              <a:gd name="p0y4" fmla="*/ 300 h 2645"/>
              <a:gd name="p0x5s" fmla="*/ 9324 mins 1"/>
              <a:gd name="p0x5" fmla="+- p0x5s p0a3dx 0"/>
              <a:gd name="p0y5s" fmla="*/ 2345 mins 1"/>
              <a:gd name="p0y5" fmla="+- p0y5s p0a3dy 0"/>
              <a:gd name="p0x6" fmla="*/ 9324 w 9324"/>
              <a:gd name="p0y6" fmla="*/ 2510 h 2645"/>
              <a:gd name="p0x7" fmla="*/ 9189 w 9324"/>
              <a:gd name="p0y7" fmla="*/ 2645 h 2645"/>
              <a:gd name="p0x8" fmla="*/ 9024 w 9324"/>
              <a:gd name="p0y8" fmla="*/ 2645 h 2645"/>
              <a:gd name="p0x9" fmla="*/ 300 w 9324"/>
              <a:gd name="p0y9" fmla="*/ 2645 h 2645"/>
              <a:gd name="p0x10" fmla="*/ 134 w 9324"/>
              <a:gd name="p0y10" fmla="*/ 2645 h 2645"/>
              <a:gd name="p0x11" fmla="*/ 0 w 9324"/>
              <a:gd name="p0y11" fmla="*/ 2510 h 2645"/>
              <a:gd name="p0x12" fmla="*/ 0 w 9324"/>
              <a:gd name="p0y12" fmla="*/ 2345 h 2645"/>
              <a:gd name="p0x13" fmla="*/ 0 w 9324"/>
              <a:gd name="p0y13" fmla="*/ 300 h 2645"/>
              <a:gd name="p0x14" fmla="*/ 0 w 9324"/>
              <a:gd name="p0y14" fmla="*/ 134 h 2645"/>
              <a:gd name="p0x15" fmla="*/ 134 w 9324"/>
              <a:gd name="p0y15" fmla="*/ 0 h 2645"/>
              <a:gd name="p0x16" fmla="*/ 300 w 9324"/>
              <a:gd name="p0y16" fmla="*/ 0 h 26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5889625" y="137731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366" t="-10152" r="-2366" b="-10152"/>
          <a:stretch>
            <a:fillRect/>
          </a:stretch>
        </p:blipFill>
        <p:spPr>
          <a:xfrm>
            <a:off x="5944870" y="1458595"/>
            <a:ext cx="309245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6423641" y="140459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热门岗位类型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5890241" y="1897037"/>
            <a:ext cx="553023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大数据分析师、数据管理专家、算法工程师、数据产品经理等需求旺盛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694680" y="2950845"/>
            <a:ext cx="5920740" cy="1679575"/>
          </a:xfrm>
          <a:custGeom>
            <a:avLst/>
            <a:gdLst>
              <a:gd name="sw" fmla="*/ 1 w 9324"/>
              <a:gd name="sh" fmla="*/ 1 h 2645"/>
              <a:gd name="mins" fmla="min sw sh"/>
              <a:gd name="dsw" fmla="+- 0 sw mins"/>
              <a:gd name="dsh" fmla="+- 0 sh mins"/>
              <a:gd name="p0x0" fmla="*/ 300 w 9324"/>
              <a:gd name="p0y0" fmla="*/ 0 h 2645"/>
              <a:gd name="p0x1" fmla="*/ 9024 w 9324"/>
              <a:gd name="p0y1" fmla="*/ 0 h 2645"/>
              <a:gd name="p0x2" fmla="*/ 9189 w 9324"/>
              <a:gd name="p0y2" fmla="*/ 0 h 2645"/>
              <a:gd name="p0x3" fmla="*/ 9324 w 9324"/>
              <a:gd name="p0y3" fmla="*/ 134 h 2645"/>
              <a:gd name="p0x4" fmla="*/ 9324 w 9324"/>
              <a:gd name="p0y4" fmla="*/ 300 h 2645"/>
              <a:gd name="p0x5" fmla="*/ 9324 w 9324"/>
              <a:gd name="p0y5" fmla="*/ 2345 h 2645"/>
              <a:gd name="p0x6" fmla="*/ 9324 w 9324"/>
              <a:gd name="p0y6" fmla="*/ 2510 h 2645"/>
              <a:gd name="p0x7" fmla="*/ 9189 w 9324"/>
              <a:gd name="p0y7" fmla="*/ 2645 h 2645"/>
              <a:gd name="p0x8" fmla="*/ 9024 w 9324"/>
              <a:gd name="p0y8" fmla="*/ 2645 h 2645"/>
              <a:gd name="p0x9" fmla="*/ 300 w 9324"/>
              <a:gd name="p0y9" fmla="*/ 2645 h 2645"/>
              <a:gd name="p0x10" fmla="*/ 134 w 9324"/>
              <a:gd name="p0y10" fmla="*/ 2645 h 2645"/>
              <a:gd name="p0x11" fmla="*/ 0 w 9324"/>
              <a:gd name="p0y11" fmla="*/ 2510 h 2645"/>
              <a:gd name="p0x12" fmla="*/ 0 w 9324"/>
              <a:gd name="p0y12" fmla="*/ 2345 h 2645"/>
              <a:gd name="p0x13" fmla="*/ 0 w 9324"/>
              <a:gd name="p0y13" fmla="*/ 300 h 2645"/>
              <a:gd name="p0x14" fmla="*/ 0 w 9324"/>
              <a:gd name="p0y14" fmla="*/ 134 h 2645"/>
              <a:gd name="p0x15" fmla="*/ 134 w 9324"/>
              <a:gd name="p0y15" fmla="*/ 0 h 2645"/>
              <a:gd name="p0x16" fmla="*/ 300 w 9324"/>
              <a:gd name="p0y16" fmla="*/ 0 h 26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5889625" y="33718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5958840" y="3452495"/>
            <a:ext cx="281305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6423641" y="339852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人才培养紧迫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5890241" y="3890963"/>
            <a:ext cx="55302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高校人才培养紧迫，需加速构建产学研协同培养体系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5694680" y="4792345"/>
            <a:ext cx="5920740" cy="1679575"/>
          </a:xfrm>
          <a:custGeom>
            <a:avLst/>
            <a:gdLst>
              <a:gd name="sw" fmla="*/ 1 w 9324"/>
              <a:gd name="sh" fmla="*/ 1 h 2645"/>
              <a:gd name="mins" fmla="min sw sh"/>
              <a:gd name="dsw" fmla="+- 0 sw mins"/>
              <a:gd name="dsh" fmla="+- 0 sh mins"/>
              <a:gd name="p0x0" fmla="*/ 300 w 9324"/>
              <a:gd name="p0y0" fmla="*/ 0 h 2645"/>
              <a:gd name="p0x1" fmla="*/ 9024 w 9324"/>
              <a:gd name="p0y1" fmla="*/ 0 h 2645"/>
              <a:gd name="p0x2" fmla="*/ 9189 w 9324"/>
              <a:gd name="p0y2" fmla="*/ 0 h 2645"/>
              <a:gd name="p0x3" fmla="*/ 9324 w 9324"/>
              <a:gd name="p0y3" fmla="*/ 134 h 2645"/>
              <a:gd name="p0x4" fmla="*/ 9324 w 9324"/>
              <a:gd name="p0y4" fmla="*/ 300 h 2645"/>
              <a:gd name="p0x5" fmla="*/ 9324 w 9324"/>
              <a:gd name="p0y5" fmla="*/ 2345 h 2645"/>
              <a:gd name="p0x6" fmla="*/ 9324 w 9324"/>
              <a:gd name="p0y6" fmla="*/ 2510 h 2645"/>
              <a:gd name="p0x7" fmla="*/ 9189 w 9324"/>
              <a:gd name="p0y7" fmla="*/ 2645 h 2645"/>
              <a:gd name="p0x8" fmla="*/ 9024 w 9324"/>
              <a:gd name="p0y8" fmla="*/ 2645 h 2645"/>
              <a:gd name="p0x9" fmla="*/ 300 w 9324"/>
              <a:gd name="p0y9" fmla="*/ 2645 h 2645"/>
              <a:gd name="p0x10" fmla="*/ 134 w 9324"/>
              <a:gd name="p0y10" fmla="*/ 2645 h 2645"/>
              <a:gd name="p0x11" fmla="*/ 0 w 9324"/>
              <a:gd name="p0y11" fmla="*/ 2510 h 2645"/>
              <a:gd name="p0x12" fmla="*/ 0 w 9324"/>
              <a:gd name="p0y12" fmla="*/ 2345 h 2645"/>
              <a:gd name="p0x13" fmla="*/ 0 w 9324"/>
              <a:gd name="p0y13" fmla="*/ 300 h 2645"/>
              <a:gd name="p0x14" fmla="*/ 0 w 9324"/>
              <a:gd name="p0y14" fmla="*/ 134 h 2645"/>
              <a:gd name="p0x15" fmla="*/ 134 w 9324"/>
              <a:gd name="p0y15" fmla="*/ 0 h 2645"/>
              <a:gd name="p0x16" fmla="*/ 300 w 9324"/>
              <a:gd name="p0y16" fmla="*/ 0 h 26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5889625" y="52133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5975350" y="5293995"/>
            <a:ext cx="247650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6423641" y="524004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持续走俏趋势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5890241" y="5732488"/>
            <a:ext cx="55302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大数据人才未来几年持续走俏，就业前景广阔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查询招聘岗位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921946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5767683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4"/>
            </p:custDataLst>
          </p:nvPr>
        </p:nvSpPr>
        <p:spPr>
          <a:xfrm>
            <a:off x="896533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5"/>
            </p:custDataLst>
          </p:nvPr>
        </p:nvSpPr>
        <p:spPr>
          <a:xfrm>
            <a:off x="575945" y="1109345"/>
            <a:ext cx="2150110" cy="5362575"/>
          </a:xfrm>
          <a:custGeom>
            <a:avLst/>
            <a:gdLst>
              <a:gd name="sw" fmla="*/ 1 w 3386"/>
              <a:gd name="sh" fmla="*/ 1 h 8445"/>
              <a:gd name="mins" fmla="min sw sh"/>
              <a:gd name="dsw" fmla="+- 0 sw mins"/>
              <a:gd name="dsh" fmla="+- 0 sh mins"/>
              <a:gd name="p0x0" fmla="*/ 300 w 3386"/>
              <a:gd name="p0y0" fmla="*/ 0 h 8445"/>
              <a:gd name="p0x1" fmla="*/ 3086 w 3386"/>
              <a:gd name="p0y1" fmla="*/ 0 h 8445"/>
              <a:gd name="p0x2" fmla="*/ 3252 w 3386"/>
              <a:gd name="p0y2" fmla="*/ 0 h 8445"/>
              <a:gd name="p0x3" fmla="*/ 3386 w 3386"/>
              <a:gd name="p0y3" fmla="*/ 134 h 8445"/>
              <a:gd name="p0x4" fmla="*/ 3386 w 3386"/>
              <a:gd name="p0y4" fmla="*/ 300 h 8445"/>
              <a:gd name="p0x5" fmla="*/ 3386 w 3386"/>
              <a:gd name="p0y5" fmla="*/ 8145 h 8445"/>
              <a:gd name="p0x6" fmla="*/ 3386 w 3386"/>
              <a:gd name="p0y6" fmla="*/ 8310 h 8445"/>
              <a:gd name="p0x7" fmla="*/ 3252 w 3386"/>
              <a:gd name="p0y7" fmla="*/ 8445 h 8445"/>
              <a:gd name="p0x8" fmla="*/ 3086 w 3386"/>
              <a:gd name="p0y8" fmla="*/ 8445 h 8445"/>
              <a:gd name="p0x9" fmla="*/ 300 w 3386"/>
              <a:gd name="p0y9" fmla="*/ 8445 h 8445"/>
              <a:gd name="p0x10" fmla="*/ 134 w 3386"/>
              <a:gd name="p0y10" fmla="*/ 8445 h 8445"/>
              <a:gd name="p0x11" fmla="*/ 0 w 3386"/>
              <a:gd name="p0y11" fmla="*/ 8310 h 8445"/>
              <a:gd name="p0x12" fmla="*/ 0 w 3386"/>
              <a:gd name="p0y12" fmla="*/ 8145 h 8445"/>
              <a:gd name="p0x13" fmla="*/ 0 w 3386"/>
              <a:gd name="p0y13" fmla="*/ 300 h 8445"/>
              <a:gd name="p0x14" fmla="*/ 0 w 3386"/>
              <a:gd name="p0y14" fmla="*/ 134 h 8445"/>
              <a:gd name="p0x15" fmla="*/ 134 w 3386"/>
              <a:gd name="p0y15" fmla="*/ 0 h 8445"/>
              <a:gd name="p0x16" fmla="*/ 300 w 3386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6"/>
            </p:custDataLst>
          </p:nvPr>
        </p:nvSpPr>
        <p:spPr>
          <a:xfrm>
            <a:off x="1403350" y="28479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403975" y="2921317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736997" y="3480435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理解大数据定义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94223" y="3805238"/>
            <a:ext cx="171450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68580"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掌握大数据的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4V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特征，建立基础认知框架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421380" y="1109345"/>
            <a:ext cx="2150745" cy="5362575"/>
          </a:xfrm>
          <a:custGeom>
            <a:avLst/>
            <a:gdLst>
              <a:gd name="sw" fmla="*/ 1 w 3386"/>
              <a:gd name="sh" fmla="*/ 1 h 8445"/>
              <a:gd name="mins" fmla="min sw sh"/>
              <a:gd name="dsw" fmla="+- 0 sw mins"/>
              <a:gd name="dsh" fmla="+- 0 sh mins"/>
              <a:gd name="p0x0" fmla="*/ 300 w 3386"/>
              <a:gd name="p0y0" fmla="*/ 0 h 8445"/>
              <a:gd name="p0x1" fmla="*/ 3086 w 3386"/>
              <a:gd name="p0y1" fmla="*/ 0 h 8445"/>
              <a:gd name="p0x2" fmla="*/ 3252 w 3386"/>
              <a:gd name="p0y2" fmla="*/ 0 h 8445"/>
              <a:gd name="p0x3" fmla="*/ 3386 w 3386"/>
              <a:gd name="p0y3" fmla="*/ 134 h 8445"/>
              <a:gd name="p0x4" fmla="*/ 3386 w 3386"/>
              <a:gd name="p0y4" fmla="*/ 300 h 8445"/>
              <a:gd name="p0x5" fmla="*/ 3386 w 3386"/>
              <a:gd name="p0y5" fmla="*/ 8145 h 8445"/>
              <a:gd name="p0x6" fmla="*/ 3386 w 3386"/>
              <a:gd name="p0y6" fmla="*/ 8310 h 8445"/>
              <a:gd name="p0x7" fmla="*/ 3252 w 3386"/>
              <a:gd name="p0y7" fmla="*/ 8445 h 8445"/>
              <a:gd name="p0x8" fmla="*/ 3086 w 3386"/>
              <a:gd name="p0y8" fmla="*/ 8445 h 8445"/>
              <a:gd name="p0x9" fmla="*/ 300 w 3386"/>
              <a:gd name="p0y9" fmla="*/ 8445 h 8445"/>
              <a:gd name="p0x10" fmla="*/ 134 w 3386"/>
              <a:gd name="p0y10" fmla="*/ 8445 h 8445"/>
              <a:gd name="p0x11" fmla="*/ 0 w 3386"/>
              <a:gd name="p0y11" fmla="*/ 8310 h 8445"/>
              <a:gd name="p0x12" fmla="*/ 0 w 3386"/>
              <a:gd name="p0y12" fmla="*/ 8145 h 8445"/>
              <a:gd name="p0x13" fmla="*/ 0 w 3386"/>
              <a:gd name="p0y13" fmla="*/ 300 h 8445"/>
              <a:gd name="p0x14" fmla="*/ 0 w 3386"/>
              <a:gd name="p0y14" fmla="*/ 134 h 8445"/>
              <a:gd name="p0x15" fmla="*/ 134 w 3386"/>
              <a:gd name="p0y15" fmla="*/ 0 h 8445"/>
              <a:gd name="p0x16" fmla="*/ 300 w 3386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249420" y="28479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4249722" y="2921317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3697043" y="3480435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搜索招聘岗位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3610204" y="3805238"/>
            <a:ext cx="177395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3810"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BOSS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直聘、智联招聘等平台查找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相关岗位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5"/>
            </p:custDataLst>
          </p:nvPr>
        </p:nvSpPr>
        <p:spPr>
          <a:xfrm>
            <a:off x="6267450" y="1109345"/>
            <a:ext cx="2502535" cy="5362575"/>
          </a:xfrm>
          <a:custGeom>
            <a:avLst/>
            <a:gdLst>
              <a:gd name="sw" fmla="*/ 1 w 3940"/>
              <a:gd name="sh" fmla="*/ 1 h 8445"/>
              <a:gd name="mins" fmla="min sw sh"/>
              <a:gd name="dsw" fmla="+- 0 sw mins"/>
              <a:gd name="dsh" fmla="+- 0 sh mins"/>
              <a:gd name="p0x0" fmla="*/ 300 w 3940"/>
              <a:gd name="p0y0" fmla="*/ 0 h 8445"/>
              <a:gd name="p0x1" fmla="*/ 3640 w 3940"/>
              <a:gd name="p0y1" fmla="*/ 0 h 8445"/>
              <a:gd name="p0x2" fmla="*/ 3806 w 3940"/>
              <a:gd name="p0y2" fmla="*/ 0 h 8445"/>
              <a:gd name="p0x3" fmla="*/ 3940 w 3940"/>
              <a:gd name="p0y3" fmla="*/ 134 h 8445"/>
              <a:gd name="p0x4" fmla="*/ 3940 w 3940"/>
              <a:gd name="p0y4" fmla="*/ 300 h 8445"/>
              <a:gd name="p0x5" fmla="*/ 3940 w 3940"/>
              <a:gd name="p0y5" fmla="*/ 8145 h 8445"/>
              <a:gd name="p0x6" fmla="*/ 3940 w 3940"/>
              <a:gd name="p0y6" fmla="*/ 8310 h 8445"/>
              <a:gd name="p0x7" fmla="*/ 3806 w 3940"/>
              <a:gd name="p0y7" fmla="*/ 8445 h 8445"/>
              <a:gd name="p0x8" fmla="*/ 3640 w 3940"/>
              <a:gd name="p0y8" fmla="*/ 8445 h 8445"/>
              <a:gd name="p0x9" fmla="*/ 300 w 3940"/>
              <a:gd name="p0y9" fmla="*/ 8445 h 8445"/>
              <a:gd name="p0x10" fmla="*/ 134 w 3940"/>
              <a:gd name="p0y10" fmla="*/ 8445 h 8445"/>
              <a:gd name="p0x11" fmla="*/ 0 w 3940"/>
              <a:gd name="p0y11" fmla="*/ 8310 h 8445"/>
              <a:gd name="p0x12" fmla="*/ 0 w 3940"/>
              <a:gd name="p0y12" fmla="*/ 8145 h 8445"/>
              <a:gd name="p0x13" fmla="*/ 0 w 3940"/>
              <a:gd name="p0y13" fmla="*/ 300 h 8445"/>
              <a:gd name="p0x14" fmla="*/ 0 w 3940"/>
              <a:gd name="p0y14" fmla="*/ 134 h 8445"/>
              <a:gd name="p0x15" fmla="*/ 134 w 3940"/>
              <a:gd name="p0y15" fmla="*/ 0 h 8445"/>
              <a:gd name="p0x16" fmla="*/ 300 w 394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6"/>
            </p:custDataLst>
          </p:nvPr>
        </p:nvSpPr>
        <p:spPr>
          <a:xfrm>
            <a:off x="7270750" y="25622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7271376" y="2635567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24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4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6718773" y="3194685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了解技能要求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9"/>
            </p:custDataLst>
          </p:nvPr>
        </p:nvSpPr>
        <p:spPr>
          <a:xfrm>
            <a:off x="6477000" y="3609975"/>
            <a:ext cx="802640" cy="304800"/>
          </a:xfrm>
          <a:custGeom>
            <a:avLst/>
            <a:gdLst>
              <a:gd name="sw" fmla="*/ 1 w 1264"/>
              <a:gd name="sh" fmla="*/ 1 h 480"/>
              <a:gd name="mins" fmla="min sw sh"/>
              <a:gd name="dsw" fmla="+- 0 sw mins"/>
              <a:gd name="dsh" fmla="+- 0 sh mins"/>
              <a:gd name="p0x0" fmla="*/ 90 w 1264"/>
              <a:gd name="p0y0" fmla="*/ 0 h 480"/>
              <a:gd name="p0x1" fmla="*/ 1174 w 1264"/>
              <a:gd name="p0y1" fmla="*/ 0 h 480"/>
              <a:gd name="p0x2" fmla="*/ 1223 w 1264"/>
              <a:gd name="p0y2" fmla="*/ 0 h 480"/>
              <a:gd name="p0x3" fmla="*/ 1264 w 1264"/>
              <a:gd name="p0y3" fmla="*/ 40 h 480"/>
              <a:gd name="p0x4" fmla="*/ 1264 w 1264"/>
              <a:gd name="p0y4" fmla="*/ 90 h 480"/>
              <a:gd name="p0x5" fmla="*/ 1264 w 1264"/>
              <a:gd name="p0y5" fmla="*/ 390 h 480"/>
              <a:gd name="p0x6" fmla="*/ 1264 w 1264"/>
              <a:gd name="p0y6" fmla="*/ 439 h 480"/>
              <a:gd name="p0x7" fmla="*/ 1223 w 1264"/>
              <a:gd name="p0y7" fmla="*/ 480 h 480"/>
              <a:gd name="p0x8" fmla="*/ 1174 w 1264"/>
              <a:gd name="p0y8" fmla="*/ 480 h 480"/>
              <a:gd name="p0x9" fmla="*/ 90 w 1264"/>
              <a:gd name="p0y9" fmla="*/ 480 h 480"/>
              <a:gd name="p0x10" fmla="*/ 40 w 1264"/>
              <a:gd name="p0y10" fmla="*/ 480 h 480"/>
              <a:gd name="p0x11" fmla="*/ 0 w 1264"/>
              <a:gd name="p0y11" fmla="*/ 439 h 480"/>
              <a:gd name="p0x12" fmla="*/ 0 w 1264"/>
              <a:gd name="p0y12" fmla="*/ 390 h 480"/>
              <a:gd name="p0x13" fmla="*/ 0 w 1264"/>
              <a:gd name="p0y13" fmla="*/ 90 h 480"/>
              <a:gd name="p0x14" fmla="*/ 0 w 1264"/>
              <a:gd name="p0y14" fmla="*/ 40 h 480"/>
              <a:gd name="p0x15" fmla="*/ 40 w 1264"/>
              <a:gd name="p0y15" fmla="*/ 0 h 480"/>
              <a:gd name="p0x16" fmla="*/ 90 w 1264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0"/>
            </p:custDataLst>
          </p:nvPr>
        </p:nvSpPr>
        <p:spPr>
          <a:xfrm>
            <a:off x="6467923" y="3648075"/>
            <a:ext cx="8218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Hadoop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1"/>
            </p:custDataLst>
          </p:nvPr>
        </p:nvSpPr>
        <p:spPr>
          <a:xfrm>
            <a:off x="7355840" y="3609975"/>
            <a:ext cx="627380" cy="304800"/>
          </a:xfrm>
          <a:custGeom>
            <a:avLst/>
            <a:gdLst>
              <a:gd name="sw" fmla="*/ 1 w 987"/>
              <a:gd name="sh" fmla="*/ 1 h 480"/>
              <a:gd name="mins" fmla="min sw sh"/>
              <a:gd name="dsw" fmla="+- 0 sw mins"/>
              <a:gd name="dsh" fmla="+- 0 sh mins"/>
              <a:gd name="p0x0" fmla="*/ 90 w 987"/>
              <a:gd name="p0y0" fmla="*/ 0 h 480"/>
              <a:gd name="p0x1" fmla="*/ 897 w 987"/>
              <a:gd name="p0y1" fmla="*/ 0 h 480"/>
              <a:gd name="p0x2" fmla="*/ 947 w 987"/>
              <a:gd name="p0y2" fmla="*/ 0 h 480"/>
              <a:gd name="p0x3" fmla="*/ 987 w 987"/>
              <a:gd name="p0y3" fmla="*/ 40 h 480"/>
              <a:gd name="p0x4" fmla="*/ 987 w 987"/>
              <a:gd name="p0y4" fmla="*/ 90 h 480"/>
              <a:gd name="p0x5" fmla="*/ 987 w 987"/>
              <a:gd name="p0y5" fmla="*/ 390 h 480"/>
              <a:gd name="p0x6" fmla="*/ 987 w 987"/>
              <a:gd name="p0y6" fmla="*/ 439 h 480"/>
              <a:gd name="p0x7" fmla="*/ 947 w 987"/>
              <a:gd name="p0y7" fmla="*/ 480 h 480"/>
              <a:gd name="p0x8" fmla="*/ 897 w 987"/>
              <a:gd name="p0y8" fmla="*/ 480 h 480"/>
              <a:gd name="p0x9" fmla="*/ 90 w 987"/>
              <a:gd name="p0y9" fmla="*/ 480 h 480"/>
              <a:gd name="p0x10" fmla="*/ 40 w 987"/>
              <a:gd name="p0y10" fmla="*/ 480 h 480"/>
              <a:gd name="p0x11" fmla="*/ 0 w 987"/>
              <a:gd name="p0y11" fmla="*/ 439 h 480"/>
              <a:gd name="p0x12" fmla="*/ 0 w 987"/>
              <a:gd name="p0y12" fmla="*/ 390 h 480"/>
              <a:gd name="p0x13" fmla="*/ 0 w 987"/>
              <a:gd name="p0y13" fmla="*/ 90 h 480"/>
              <a:gd name="p0x14" fmla="*/ 0 w 987"/>
              <a:gd name="p0y14" fmla="*/ 40 h 480"/>
              <a:gd name="p0x15" fmla="*/ 40 w 987"/>
              <a:gd name="p0y15" fmla="*/ 0 h 480"/>
              <a:gd name="p0x16" fmla="*/ 90 w 987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2"/>
            </p:custDataLst>
          </p:nvPr>
        </p:nvSpPr>
        <p:spPr>
          <a:xfrm>
            <a:off x="7346899" y="3648075"/>
            <a:ext cx="646062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Spark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3"/>
            </p:custDataLst>
          </p:nvPr>
        </p:nvSpPr>
        <p:spPr>
          <a:xfrm>
            <a:off x="8059420" y="3609975"/>
            <a:ext cx="500380" cy="304800"/>
          </a:xfrm>
          <a:custGeom>
            <a:avLst/>
            <a:gdLst>
              <a:gd name="sw" fmla="*/ 1 w 788"/>
              <a:gd name="sh" fmla="*/ 1 h 480"/>
              <a:gd name="mins" fmla="min sw sh"/>
              <a:gd name="dsw" fmla="+- 0 sw mins"/>
              <a:gd name="dsh" fmla="+- 0 sh mins"/>
              <a:gd name="p0x0" fmla="*/ 90 w 788"/>
              <a:gd name="p0y0" fmla="*/ 0 h 480"/>
              <a:gd name="p0x1" fmla="*/ 698 w 788"/>
              <a:gd name="p0y1" fmla="*/ 0 h 480"/>
              <a:gd name="p0x2" fmla="*/ 748 w 788"/>
              <a:gd name="p0y2" fmla="*/ 0 h 480"/>
              <a:gd name="p0x3" fmla="*/ 788 w 788"/>
              <a:gd name="p0y3" fmla="*/ 40 h 480"/>
              <a:gd name="p0x4" fmla="*/ 788 w 788"/>
              <a:gd name="p0y4" fmla="*/ 90 h 480"/>
              <a:gd name="p0x5" fmla="*/ 788 w 788"/>
              <a:gd name="p0y5" fmla="*/ 390 h 480"/>
              <a:gd name="p0x6" fmla="*/ 788 w 788"/>
              <a:gd name="p0y6" fmla="*/ 439 h 480"/>
              <a:gd name="p0x7" fmla="*/ 748 w 788"/>
              <a:gd name="p0y7" fmla="*/ 480 h 480"/>
              <a:gd name="p0x8" fmla="*/ 698 w 788"/>
              <a:gd name="p0y8" fmla="*/ 480 h 480"/>
              <a:gd name="p0x9" fmla="*/ 90 w 788"/>
              <a:gd name="p0y9" fmla="*/ 480 h 480"/>
              <a:gd name="p0x10" fmla="*/ 40 w 788"/>
              <a:gd name="p0y10" fmla="*/ 480 h 480"/>
              <a:gd name="p0x11" fmla="*/ 0 w 788"/>
              <a:gd name="p0y11" fmla="*/ 439 h 480"/>
              <a:gd name="p0x12" fmla="*/ 0 w 788"/>
              <a:gd name="p0y12" fmla="*/ 390 h 480"/>
              <a:gd name="p0x13" fmla="*/ 0 w 788"/>
              <a:gd name="p0y13" fmla="*/ 90 h 480"/>
              <a:gd name="p0x14" fmla="*/ 0 w 788"/>
              <a:gd name="p0y14" fmla="*/ 40 h 480"/>
              <a:gd name="p0x15" fmla="*/ 40 w 788"/>
              <a:gd name="p0y15" fmla="*/ 0 h 480"/>
              <a:gd name="p0x16" fmla="*/ 90 w 788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4"/>
            </p:custDataLst>
          </p:nvPr>
        </p:nvSpPr>
        <p:spPr>
          <a:xfrm>
            <a:off x="8050111" y="3648075"/>
            <a:ext cx="519713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SQL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5"/>
            </p:custDataLst>
          </p:nvPr>
        </p:nvSpPr>
        <p:spPr>
          <a:xfrm>
            <a:off x="7159625" y="3990975"/>
            <a:ext cx="718185" cy="304800"/>
          </a:xfrm>
          <a:custGeom>
            <a:avLst/>
            <a:gdLst>
              <a:gd name="sw" fmla="*/ 1 w 1130"/>
              <a:gd name="sh" fmla="*/ 1 h 480"/>
              <a:gd name="mins" fmla="min sw sh"/>
              <a:gd name="dsw" fmla="+- 0 sw mins"/>
              <a:gd name="dsh" fmla="+- 0 sh mins"/>
              <a:gd name="p0x0" fmla="*/ 90 w 1130"/>
              <a:gd name="p0y0" fmla="*/ 0 h 480"/>
              <a:gd name="p0x1" fmla="*/ 1040 w 1130"/>
              <a:gd name="p0y1" fmla="*/ 0 h 480"/>
              <a:gd name="p0x2" fmla="*/ 1090 w 1130"/>
              <a:gd name="p0y2" fmla="*/ 0 h 480"/>
              <a:gd name="p0x3" fmla="*/ 1130 w 1130"/>
              <a:gd name="p0y3" fmla="*/ 40 h 480"/>
              <a:gd name="p0x4" fmla="*/ 1130 w 1130"/>
              <a:gd name="p0y4" fmla="*/ 90 h 480"/>
              <a:gd name="p0x5" fmla="*/ 1130 w 1130"/>
              <a:gd name="p0y5" fmla="*/ 390 h 480"/>
              <a:gd name="p0x6" fmla="*/ 1130 w 1130"/>
              <a:gd name="p0y6" fmla="*/ 439 h 480"/>
              <a:gd name="p0x7" fmla="*/ 1090 w 1130"/>
              <a:gd name="p0y7" fmla="*/ 480 h 480"/>
              <a:gd name="p0x8" fmla="*/ 1040 w 1130"/>
              <a:gd name="p0y8" fmla="*/ 480 h 480"/>
              <a:gd name="p0x9" fmla="*/ 90 w 1130"/>
              <a:gd name="p0y9" fmla="*/ 480 h 480"/>
              <a:gd name="p0x10" fmla="*/ 40 w 1130"/>
              <a:gd name="p0y10" fmla="*/ 480 h 480"/>
              <a:gd name="p0x11" fmla="*/ 0 w 1130"/>
              <a:gd name="p0y11" fmla="*/ 439 h 480"/>
              <a:gd name="p0x12" fmla="*/ 0 w 1130"/>
              <a:gd name="p0y12" fmla="*/ 390 h 480"/>
              <a:gd name="p0x13" fmla="*/ 0 w 1130"/>
              <a:gd name="p0y13" fmla="*/ 90 h 480"/>
              <a:gd name="p0x14" fmla="*/ 0 w 1130"/>
              <a:gd name="p0y14" fmla="*/ 40 h 480"/>
              <a:gd name="p0x15" fmla="*/ 40 w 1130"/>
              <a:gd name="p0y15" fmla="*/ 0 h 480"/>
              <a:gd name="p0x16" fmla="*/ 90 w 113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6"/>
            </p:custDataLst>
          </p:nvPr>
        </p:nvSpPr>
        <p:spPr>
          <a:xfrm>
            <a:off x="7150370" y="4029075"/>
            <a:ext cx="737073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Python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7"/>
            </p:custDataLst>
          </p:nvPr>
        </p:nvSpPr>
        <p:spPr>
          <a:xfrm>
            <a:off x="6471123" y="4395788"/>
            <a:ext cx="2095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分析岗位职责，梳理核心技能栈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8"/>
            </p:custDataLst>
          </p:nvPr>
        </p:nvSpPr>
        <p:spPr>
          <a:xfrm>
            <a:off x="9465310" y="1109345"/>
            <a:ext cx="2150110" cy="5362575"/>
          </a:xfrm>
          <a:custGeom>
            <a:avLst/>
            <a:gdLst>
              <a:gd name="sw" fmla="*/ 1 w 3386"/>
              <a:gd name="sh" fmla="*/ 1 h 8445"/>
              <a:gd name="mins" fmla="min sw sh"/>
              <a:gd name="dsw" fmla="+- 0 sw mins"/>
              <a:gd name="dsh" fmla="+- 0 sh mins"/>
              <a:gd name="p0x0" fmla="*/ 300 w 3386"/>
              <a:gd name="p0y0" fmla="*/ 0 h 8445"/>
              <a:gd name="p0x1" fmla="*/ 3086 w 3386"/>
              <a:gd name="p0y1" fmla="*/ 0 h 8445"/>
              <a:gd name="p0x2" fmla="*/ 3252 w 3386"/>
              <a:gd name="p0y2" fmla="*/ 0 h 8445"/>
              <a:gd name="p0x3" fmla="*/ 3386 w 3386"/>
              <a:gd name="p0y3" fmla="*/ 134 h 8445"/>
              <a:gd name="p0x4" fmla="*/ 3386 w 3386"/>
              <a:gd name="p0y4" fmla="*/ 300 h 8445"/>
              <a:gd name="p0x5" fmla="*/ 3386 w 3386"/>
              <a:gd name="p0y5" fmla="*/ 8145 h 8445"/>
              <a:gd name="p0x6" fmla="*/ 3386 w 3386"/>
              <a:gd name="p0y6" fmla="*/ 8310 h 8445"/>
              <a:gd name="p0x7" fmla="*/ 3252 w 3386"/>
              <a:gd name="p0y7" fmla="*/ 8445 h 8445"/>
              <a:gd name="p0x8" fmla="*/ 3086 w 3386"/>
              <a:gd name="p0y8" fmla="*/ 8445 h 8445"/>
              <a:gd name="p0x9" fmla="*/ 300 w 3386"/>
              <a:gd name="p0y9" fmla="*/ 8445 h 8445"/>
              <a:gd name="p0x10" fmla="*/ 134 w 3386"/>
              <a:gd name="p0y10" fmla="*/ 8445 h 8445"/>
              <a:gd name="p0x11" fmla="*/ 0 w 3386"/>
              <a:gd name="p0y11" fmla="*/ 8310 h 8445"/>
              <a:gd name="p0x12" fmla="*/ 0 w 3386"/>
              <a:gd name="p0y12" fmla="*/ 8145 h 8445"/>
              <a:gd name="p0x13" fmla="*/ 0 w 3386"/>
              <a:gd name="p0y13" fmla="*/ 300 h 8445"/>
              <a:gd name="p0x14" fmla="*/ 0 w 3386"/>
              <a:gd name="p0y14" fmla="*/ 134 h 8445"/>
              <a:gd name="p0x15" fmla="*/ 134 w 3386"/>
              <a:gd name="p0y15" fmla="*/ 0 h 8445"/>
              <a:gd name="p0x16" fmla="*/ 300 w 3386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29"/>
            </p:custDataLst>
          </p:nvPr>
        </p:nvSpPr>
        <p:spPr>
          <a:xfrm>
            <a:off x="10292715" y="30003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10293106" y="3073717"/>
            <a:ext cx="495004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9740427" y="3632835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明确职业方向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2"/>
            </p:custDataLst>
          </p:nvPr>
        </p:nvSpPr>
        <p:spPr>
          <a:xfrm>
            <a:off x="9635728" y="3957638"/>
            <a:ext cx="18097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结合岗位要求，确定学习目标与发展路径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熟悉大数据相关技术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533525"/>
          </a:xfrm>
          <a:custGeom>
            <a:avLst/>
            <a:gdLst>
              <a:gd name="sw" fmla="*/ 1 w 17385"/>
              <a:gd name="sh" fmla="*/ 1 h 2415"/>
              <a:gd name="mins" fmla="min sw sh"/>
              <a:gd name="dsw" fmla="+- 0 sw mins"/>
              <a:gd name="dsh" fmla="+- 0 sh mins"/>
              <a:gd name="p0x0" fmla="*/ 300 w 17385"/>
              <a:gd name="p0y0" fmla="*/ 0 h 2415"/>
              <a:gd name="p0x1" fmla="*/ 17085 w 17385"/>
              <a:gd name="p0y1" fmla="*/ 0 h 2415"/>
              <a:gd name="p0x2" fmla="*/ 17250 w 17385"/>
              <a:gd name="p0y2" fmla="*/ 0 h 2415"/>
              <a:gd name="p0x3" fmla="*/ 17385 w 17385"/>
              <a:gd name="p0y3" fmla="*/ 134 h 2415"/>
              <a:gd name="p0x4" fmla="*/ 17385 w 17385"/>
              <a:gd name="p0y4" fmla="*/ 300 h 2415"/>
              <a:gd name="p0x5" fmla="*/ 17385 w 17385"/>
              <a:gd name="p0y5" fmla="*/ 2115 h 2415"/>
              <a:gd name="p0x6" fmla="*/ 17385 w 17385"/>
              <a:gd name="p0y6" fmla="*/ 2280 h 2415"/>
              <a:gd name="p0x7" fmla="*/ 17250 w 17385"/>
              <a:gd name="p0y7" fmla="*/ 2415 h 2415"/>
              <a:gd name="p0x8" fmla="*/ 17085 w 17385"/>
              <a:gd name="p0y8" fmla="*/ 2415 h 2415"/>
              <a:gd name="p0x9" fmla="*/ 300 w 17385"/>
              <a:gd name="p0y9" fmla="*/ 2415 h 2415"/>
              <a:gd name="p0x10" fmla="*/ 134 w 17385"/>
              <a:gd name="p0y10" fmla="*/ 2415 h 2415"/>
              <a:gd name="p0x11" fmla="*/ 0 w 17385"/>
              <a:gd name="p0y11" fmla="*/ 2280 h 2415"/>
              <a:gd name="p0x12" fmla="*/ 0 w 17385"/>
              <a:gd name="p0y12" fmla="*/ 2115 h 2415"/>
              <a:gd name="p0x13" fmla="*/ 0 w 17385"/>
              <a:gd name="p0y13" fmla="*/ 300 h 2415"/>
              <a:gd name="p0x14" fmla="*/ 0 w 17385"/>
              <a:gd name="p0y14" fmla="*/ 134 h 2415"/>
              <a:gd name="p0x15" fmla="*/ 134 w 17385"/>
              <a:gd name="p0y15" fmla="*/ 0 h 2415"/>
              <a:gd name="p0x16" fmla="*/ 300 w 17385"/>
              <a:gd name="p0y16" fmla="*/ 0 h 24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31606" y="1589723"/>
            <a:ext cx="11328721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海量数据能否像普通数据一样存入数据库、用</a:t>
            </a:r>
            <a:r>
              <a:rPr lang="en-US" altLang="zh-CN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</a:t>
            </a:r>
            <a:r>
              <a:rPr lang="zh-CN" altLang="en-US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操作？</a:t>
            </a:r>
            <a:endParaRPr lang="zh-CN" altLang="en-US" sz="3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880995"/>
            <a:ext cx="5419725" cy="3590925"/>
          </a:xfrm>
          <a:custGeom>
            <a:avLst/>
            <a:gdLst>
              <a:gd name="sw" fmla="*/ 1 w 8535"/>
              <a:gd name="sh" fmla="*/ 1 h 5655"/>
              <a:gd name="mins" fmla="min sw sh"/>
              <a:gd name="dsw" fmla="+- 0 sw mins"/>
              <a:gd name="dsh" fmla="+- 0 sh mins"/>
              <a:gd name="p0x0" fmla="*/ 300 w 8535"/>
              <a:gd name="p0y0" fmla="*/ 0 h 5655"/>
              <a:gd name="p0x1" fmla="*/ 8235 w 8535"/>
              <a:gd name="p0y1" fmla="*/ 0 h 5655"/>
              <a:gd name="p0x2" fmla="*/ 8400 w 8535"/>
              <a:gd name="p0y2" fmla="*/ 0 h 5655"/>
              <a:gd name="p0x3" fmla="*/ 8535 w 8535"/>
              <a:gd name="p0y3" fmla="*/ 134 h 5655"/>
              <a:gd name="p0x4" fmla="*/ 8535 w 8535"/>
              <a:gd name="p0y4" fmla="*/ 300 h 5655"/>
              <a:gd name="p0x5" fmla="*/ 8535 w 8535"/>
              <a:gd name="p0y5" fmla="*/ 5355 h 5655"/>
              <a:gd name="p0x6" fmla="*/ 8535 w 8535"/>
              <a:gd name="p0y6" fmla="*/ 5520 h 5655"/>
              <a:gd name="p0x7" fmla="*/ 8400 w 8535"/>
              <a:gd name="p0y7" fmla="*/ 5655 h 5655"/>
              <a:gd name="p0x8" fmla="*/ 8235 w 8535"/>
              <a:gd name="p0y8" fmla="*/ 5655 h 5655"/>
              <a:gd name="p0x9" fmla="*/ 300 w 8535"/>
              <a:gd name="p0y9" fmla="*/ 5655 h 5655"/>
              <a:gd name="p0x10" fmla="*/ 134 w 8535"/>
              <a:gd name="p0y10" fmla="*/ 5655 h 5655"/>
              <a:gd name="p0x11" fmla="*/ 0 w 8535"/>
              <a:gd name="p0y11" fmla="*/ 5520 h 5655"/>
              <a:gd name="p0x12" fmla="*/ 0 w 8535"/>
              <a:gd name="p0y12" fmla="*/ 5355 h 5655"/>
              <a:gd name="p0x13" fmla="*/ 0 w 8535"/>
              <a:gd name="p0y13" fmla="*/ 300 h 5655"/>
              <a:gd name="p0x14" fmla="*/ 0 w 8535"/>
              <a:gd name="p0y14" fmla="*/ 134 h 5655"/>
              <a:gd name="p0x15" fmla="*/ 134 w 8535"/>
              <a:gd name="p0y15" fmla="*/ 0 h 5655"/>
              <a:gd name="p0x16" fmla="*/ 300 w 8535"/>
              <a:gd name="p0y16" fmla="*/ 0 h 56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40100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1404" t="-23704" r="-1404" b="-23704"/>
          <a:stretch>
            <a:fillRect/>
          </a:stretch>
        </p:blipFill>
        <p:spPr>
          <a:xfrm>
            <a:off x="887730" y="4090670"/>
            <a:ext cx="18605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4036695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答案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4559617"/>
            <a:ext cx="50292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不能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5024438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需要专门的大数据处理技术框架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6195695" y="2880995"/>
            <a:ext cx="5419725" cy="3590925"/>
          </a:xfrm>
          <a:custGeom>
            <a:avLst/>
            <a:gdLst>
              <a:gd name="sw" fmla="*/ 1 w 8535"/>
              <a:gd name="sh" fmla="*/ 1 h 5655"/>
              <a:gd name="mins" fmla="min sw sh"/>
              <a:gd name="dsw" fmla="+- 0 sw mins"/>
              <a:gd name="dsh" fmla="+- 0 sh mins"/>
              <a:gd name="p0x0" fmla="*/ 300 w 8535"/>
              <a:gd name="p0y0" fmla="*/ 0 h 5655"/>
              <a:gd name="p0x1" fmla="*/ 8235 w 8535"/>
              <a:gd name="p0y1" fmla="*/ 0 h 5655"/>
              <a:gd name="p0x2" fmla="*/ 8400 w 8535"/>
              <a:gd name="p0y2" fmla="*/ 0 h 5655"/>
              <a:gd name="p0x3" fmla="*/ 8535 w 8535"/>
              <a:gd name="p0y3" fmla="*/ 134 h 5655"/>
              <a:gd name="p0x4" fmla="*/ 8535 w 8535"/>
              <a:gd name="p0y4" fmla="*/ 300 h 5655"/>
              <a:gd name="p0x5" fmla="*/ 8535 w 8535"/>
              <a:gd name="p0y5" fmla="*/ 5355 h 5655"/>
              <a:gd name="p0x6" fmla="*/ 8535 w 8535"/>
              <a:gd name="p0y6" fmla="*/ 5520 h 5655"/>
              <a:gd name="p0x7" fmla="*/ 8400 w 8535"/>
              <a:gd name="p0y7" fmla="*/ 5655 h 5655"/>
              <a:gd name="p0x8" fmla="*/ 8235 w 8535"/>
              <a:gd name="p0y8" fmla="*/ 5655 h 5655"/>
              <a:gd name="p0x9" fmla="*/ 300 w 8535"/>
              <a:gd name="p0y9" fmla="*/ 5655 h 5655"/>
              <a:gd name="p0x10" fmla="*/ 134 w 8535"/>
              <a:gd name="p0y10" fmla="*/ 5655 h 5655"/>
              <a:gd name="p0x11" fmla="*/ 0 w 8535"/>
              <a:gd name="p0y11" fmla="*/ 5520 h 5655"/>
              <a:gd name="p0x12" fmla="*/ 0 w 8535"/>
              <a:gd name="p0y12" fmla="*/ 5355 h 5655"/>
              <a:gd name="p0x13" fmla="*/ 0 w 8535"/>
              <a:gd name="p0y13" fmla="*/ 300 h 5655"/>
              <a:gd name="p0x14" fmla="*/ 0 w 8535"/>
              <a:gd name="p0y14" fmla="*/ 134 h 5655"/>
              <a:gd name="p0x15" fmla="*/ 134 w 8535"/>
              <a:gd name="p0y15" fmla="*/ 0 h 5655"/>
              <a:gd name="p0x16" fmla="*/ 300 w 8535"/>
              <a:gd name="p0y16" fmla="*/ 0 h 56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6391275" y="362648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11181" r="-11181"/>
          <a:stretch>
            <a:fillRect/>
          </a:stretch>
        </p:blipFill>
        <p:spPr>
          <a:xfrm>
            <a:off x="6445885" y="3707130"/>
            <a:ext cx="309245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6924675" y="3653314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关键技术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6391275" y="424815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6543675" y="4160044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采集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6391275" y="457644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6543675" y="4488656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预处理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6391275" y="49053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6543675" y="4817269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存储管理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6391275" y="523367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6543675" y="5145881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分析挖掘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6391275" y="556260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6543675" y="547449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展现应用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数据采集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——Flume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日志采集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4303395" cy="1684655"/>
          </a:xfrm>
          <a:custGeom>
            <a:avLst/>
            <a:gdLst>
              <a:gd name="sw" fmla="*/ 1 w 6776"/>
              <a:gd name="sh" fmla="*/ 1 h 2653"/>
              <a:gd name="mins" fmla="min sw sh"/>
              <a:gd name="dsw" fmla="+- 0 sw mins"/>
              <a:gd name="dsh" fmla="+- 0 sh mins"/>
              <a:gd name="p0x0" fmla="*/ 300 w 6776"/>
              <a:gd name="p0y0" fmla="*/ 0 h 2653"/>
              <a:gd name="p0x1" fmla="*/ 6476 w 6776"/>
              <a:gd name="p0y1" fmla="*/ 0 h 2653"/>
              <a:gd name="p0x2" fmla="*/ 6642 w 6776"/>
              <a:gd name="p0y2" fmla="*/ 0 h 2653"/>
              <a:gd name="p0x3" fmla="*/ 6776 w 6776"/>
              <a:gd name="p0y3" fmla="*/ 134 h 2653"/>
              <a:gd name="p0x4" fmla="*/ 6776 w 6776"/>
              <a:gd name="p0y4" fmla="*/ 300 h 2653"/>
              <a:gd name="p0x5" fmla="*/ 6776 w 6776"/>
              <a:gd name="p0y5" fmla="*/ 2353 h 2653"/>
              <a:gd name="p0x6" fmla="*/ 6776 w 6776"/>
              <a:gd name="p0y6" fmla="*/ 2518 h 2653"/>
              <a:gd name="p0x7" fmla="*/ 6642 w 6776"/>
              <a:gd name="p0y7" fmla="*/ 2653 h 2653"/>
              <a:gd name="p0x8" fmla="*/ 6476 w 6776"/>
              <a:gd name="p0y8" fmla="*/ 2653 h 2653"/>
              <a:gd name="p0x9" fmla="*/ 300 w 6776"/>
              <a:gd name="p0y9" fmla="*/ 2653 h 2653"/>
              <a:gd name="p0x10" fmla="*/ 134 w 6776"/>
              <a:gd name="p0y10" fmla="*/ 2653 h 2653"/>
              <a:gd name="p0x11" fmla="*/ 0 w 6776"/>
              <a:gd name="p0y11" fmla="*/ 2518 h 2653"/>
              <a:gd name="p0x12" fmla="*/ 0 w 6776"/>
              <a:gd name="p0y12" fmla="*/ 2353 h 2653"/>
              <a:gd name="p0x13" fmla="*/ 0 w 6776"/>
              <a:gd name="p0y13" fmla="*/ 300 h 2653"/>
              <a:gd name="p0x14" fmla="*/ 0 w 6776"/>
              <a:gd name="p0y14" fmla="*/ 134 h 2653"/>
              <a:gd name="p0x15" fmla="*/ 134 w 6776"/>
              <a:gd name="p0y15" fmla="*/ 0 h 2653"/>
              <a:gd name="p0x16" fmla="*/ 300 w 6776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8178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19150" y="1610360"/>
            <a:ext cx="219075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62050" y="1624727"/>
            <a:ext cx="1440437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Apache Flume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964322"/>
            <a:ext cx="3912841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分布式、可靠、高可用的海量日志采集、聚合和传输系统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02585"/>
            <a:ext cx="4303395" cy="1684655"/>
          </a:xfrm>
          <a:custGeom>
            <a:avLst/>
            <a:gdLst>
              <a:gd name="sw" fmla="*/ 1 w 6776"/>
              <a:gd name="sh" fmla="*/ 1 h 2653"/>
              <a:gd name="mins" fmla="min sw sh"/>
              <a:gd name="dsw" fmla="+- 0 sw mins"/>
              <a:gd name="dsh" fmla="+- 0 sh mins"/>
              <a:gd name="p0x0" fmla="*/ 300 w 6776"/>
              <a:gd name="p0y0" fmla="*/ 0 h 2653"/>
              <a:gd name="p0x1" fmla="*/ 6476 w 6776"/>
              <a:gd name="p0y1" fmla="*/ 0 h 2653"/>
              <a:gd name="p0x2" fmla="*/ 6642 w 6776"/>
              <a:gd name="p0y2" fmla="*/ 0 h 2653"/>
              <a:gd name="p0x3" fmla="*/ 6776 w 6776"/>
              <a:gd name="p0y3" fmla="*/ 134 h 2653"/>
              <a:gd name="p0x4" fmla="*/ 6776 w 6776"/>
              <a:gd name="p0y4" fmla="*/ 300 h 2653"/>
              <a:gd name="p0x5" fmla="*/ 6776 w 6776"/>
              <a:gd name="p0y5" fmla="*/ 2353 h 2653"/>
              <a:gd name="p0x6" fmla="*/ 6776 w 6776"/>
              <a:gd name="p0y6" fmla="*/ 2518 h 2653"/>
              <a:gd name="p0x7" fmla="*/ 6642 w 6776"/>
              <a:gd name="p0y7" fmla="*/ 2653 h 2653"/>
              <a:gd name="p0x8" fmla="*/ 6476 w 6776"/>
              <a:gd name="p0y8" fmla="*/ 2653 h 2653"/>
              <a:gd name="p0x9" fmla="*/ 300 w 6776"/>
              <a:gd name="p0y9" fmla="*/ 2653 h 2653"/>
              <a:gd name="p0x10" fmla="*/ 134 w 6776"/>
              <a:gd name="p0y10" fmla="*/ 2653 h 2653"/>
              <a:gd name="p0x11" fmla="*/ 0 w 6776"/>
              <a:gd name="p0y11" fmla="*/ 2518 h 2653"/>
              <a:gd name="p0x12" fmla="*/ 0 w 6776"/>
              <a:gd name="p0y12" fmla="*/ 2353 h 2653"/>
              <a:gd name="p0x13" fmla="*/ 0 w 6776"/>
              <a:gd name="p0y13" fmla="*/ 300 h 2653"/>
              <a:gd name="p0x14" fmla="*/ 0 w 6776"/>
              <a:gd name="p0y14" fmla="*/ 134 h 2653"/>
              <a:gd name="p0x15" fmla="*/ 134 w 6776"/>
              <a:gd name="p0y15" fmla="*/ 0 h 2653"/>
              <a:gd name="p0x16" fmla="*/ 300 w 6776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08927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04545" y="3117850"/>
            <a:ext cx="247650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162050" y="3132201"/>
            <a:ext cx="1085926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采集与输出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3471034"/>
            <a:ext cx="391284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可采集源数据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71525" y="3692525"/>
            <a:ext cx="342900" cy="214630"/>
          </a:xfrm>
          <a:custGeom>
            <a:avLst/>
            <a:gdLst>
              <a:gd name="sw" fmla="*/ 1 w 540"/>
              <a:gd name="sh" fmla="*/ 1 h 337"/>
              <a:gd name="mins" fmla="min sw sh"/>
              <a:gd name="dsw" fmla="+- 0 sw mins"/>
              <a:gd name="dsh" fmla="+- 0 sh mins"/>
              <a:gd name="p0x0" fmla="*/ 90 w 540"/>
              <a:gd name="p0y0" fmla="*/ 0 h 337"/>
              <a:gd name="p0x1" fmla="*/ 450 w 540"/>
              <a:gd name="p0y1" fmla="*/ 0 h 337"/>
              <a:gd name="p0x2" fmla="*/ 499 w 540"/>
              <a:gd name="p0y2" fmla="*/ 0 h 337"/>
              <a:gd name="p0x3" fmla="*/ 540 w 540"/>
              <a:gd name="p0y3" fmla="*/ 40 h 337"/>
              <a:gd name="p0x4" fmla="*/ 540 w 540"/>
              <a:gd name="p0y4" fmla="*/ 90 h 337"/>
              <a:gd name="p0x5" fmla="*/ 540 w 540"/>
              <a:gd name="p0y5" fmla="*/ 247 h 337"/>
              <a:gd name="p0x6" fmla="*/ 540 w 540"/>
              <a:gd name="p0y6" fmla="*/ 297 h 337"/>
              <a:gd name="p0x7" fmla="*/ 499 w 540"/>
              <a:gd name="p0y7" fmla="*/ 337 h 337"/>
              <a:gd name="p0x8" fmla="*/ 450 w 540"/>
              <a:gd name="p0y8" fmla="*/ 337 h 337"/>
              <a:gd name="p0x9" fmla="*/ 90 w 540"/>
              <a:gd name="p0y9" fmla="*/ 337 h 337"/>
              <a:gd name="p0x10" fmla="*/ 40 w 540"/>
              <a:gd name="p0y10" fmla="*/ 337 h 337"/>
              <a:gd name="p0x11" fmla="*/ 0 w 540"/>
              <a:gd name="p0y11" fmla="*/ 297 h 337"/>
              <a:gd name="p0x12" fmla="*/ 0 w 540"/>
              <a:gd name="p0y12" fmla="*/ 247 h 337"/>
              <a:gd name="p0x13" fmla="*/ 0 w 540"/>
              <a:gd name="p0y13" fmla="*/ 90 h 337"/>
              <a:gd name="p0x14" fmla="*/ 0 w 540"/>
              <a:gd name="p0y14" fmla="*/ 40 h 337"/>
              <a:gd name="p0x15" fmla="*/ 40 w 540"/>
              <a:gd name="p0y15" fmla="*/ 0 h 337"/>
              <a:gd name="p0x16" fmla="*/ 90 w 540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809625" y="3712064"/>
            <a:ext cx="4001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文件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1133475" y="3692525"/>
            <a:ext cx="495935" cy="214630"/>
          </a:xfrm>
          <a:custGeom>
            <a:avLst/>
            <a:gdLst>
              <a:gd name="sw" fmla="*/ 1 w 781"/>
              <a:gd name="sh" fmla="*/ 1 h 337"/>
              <a:gd name="mins" fmla="min sw sh"/>
              <a:gd name="dsw" fmla="+- 0 sw mins"/>
              <a:gd name="dsh" fmla="+- 0 sh mins"/>
              <a:gd name="p0x0" fmla="*/ 90 w 781"/>
              <a:gd name="p0y0" fmla="*/ 0 h 337"/>
              <a:gd name="p0x1" fmla="*/ 691 w 781"/>
              <a:gd name="p0y1" fmla="*/ 0 h 337"/>
              <a:gd name="p0x2" fmla="*/ 741 w 781"/>
              <a:gd name="p0y2" fmla="*/ 0 h 337"/>
              <a:gd name="p0x3" fmla="*/ 781 w 781"/>
              <a:gd name="p0y3" fmla="*/ 40 h 337"/>
              <a:gd name="p0x4" fmla="*/ 781 w 781"/>
              <a:gd name="p0y4" fmla="*/ 90 h 337"/>
              <a:gd name="p0x5" fmla="*/ 781 w 781"/>
              <a:gd name="p0y5" fmla="*/ 247 h 337"/>
              <a:gd name="p0x6" fmla="*/ 781 w 781"/>
              <a:gd name="p0y6" fmla="*/ 297 h 337"/>
              <a:gd name="p0x7" fmla="*/ 741 w 781"/>
              <a:gd name="p0y7" fmla="*/ 337 h 337"/>
              <a:gd name="p0x8" fmla="*/ 691 w 781"/>
              <a:gd name="p0y8" fmla="*/ 337 h 337"/>
              <a:gd name="p0x9" fmla="*/ 90 w 781"/>
              <a:gd name="p0y9" fmla="*/ 337 h 337"/>
              <a:gd name="p0x10" fmla="*/ 40 w 781"/>
              <a:gd name="p0y10" fmla="*/ 337 h 337"/>
              <a:gd name="p0x11" fmla="*/ 0 w 781"/>
              <a:gd name="p0y11" fmla="*/ 297 h 337"/>
              <a:gd name="p0x12" fmla="*/ 0 w 781"/>
              <a:gd name="p0y12" fmla="*/ 247 h 337"/>
              <a:gd name="p0x13" fmla="*/ 0 w 781"/>
              <a:gd name="p0y13" fmla="*/ 90 h 337"/>
              <a:gd name="p0x14" fmla="*/ 0 w 781"/>
              <a:gd name="p0y14" fmla="*/ 40 h 337"/>
              <a:gd name="p0x15" fmla="*/ 40 w 781"/>
              <a:gd name="p0y15" fmla="*/ 0 h 337"/>
              <a:gd name="p0x16" fmla="*/ 90 w 781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1171651" y="3712064"/>
            <a:ext cx="553564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socket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1648460" y="3692525"/>
            <a:ext cx="476250" cy="214630"/>
          </a:xfrm>
          <a:custGeom>
            <a:avLst/>
            <a:gdLst>
              <a:gd name="sw" fmla="*/ 1 w 750"/>
              <a:gd name="sh" fmla="*/ 1 h 337"/>
              <a:gd name="mins" fmla="min sw sh"/>
              <a:gd name="dsw" fmla="+- 0 sw mins"/>
              <a:gd name="dsh" fmla="+- 0 sh mins"/>
              <a:gd name="p0x0" fmla="*/ 90 w 750"/>
              <a:gd name="p0y0" fmla="*/ 0 h 337"/>
              <a:gd name="p0x1" fmla="*/ 660 w 750"/>
              <a:gd name="p0y1" fmla="*/ 0 h 337"/>
              <a:gd name="p0x2" fmla="*/ 709 w 750"/>
              <a:gd name="p0y2" fmla="*/ 0 h 337"/>
              <a:gd name="p0x3" fmla="*/ 750 w 750"/>
              <a:gd name="p0y3" fmla="*/ 40 h 337"/>
              <a:gd name="p0x4" fmla="*/ 750 w 750"/>
              <a:gd name="p0y4" fmla="*/ 90 h 337"/>
              <a:gd name="p0x5" fmla="*/ 750 w 750"/>
              <a:gd name="p0y5" fmla="*/ 247 h 337"/>
              <a:gd name="p0x6" fmla="*/ 750 w 750"/>
              <a:gd name="p0y6" fmla="*/ 297 h 337"/>
              <a:gd name="p0x7" fmla="*/ 709 w 750"/>
              <a:gd name="p0y7" fmla="*/ 337 h 337"/>
              <a:gd name="p0x8" fmla="*/ 660 w 750"/>
              <a:gd name="p0y8" fmla="*/ 337 h 337"/>
              <a:gd name="p0x9" fmla="*/ 90 w 750"/>
              <a:gd name="p0y9" fmla="*/ 337 h 337"/>
              <a:gd name="p0x10" fmla="*/ 40 w 750"/>
              <a:gd name="p0y10" fmla="*/ 337 h 337"/>
              <a:gd name="p0x11" fmla="*/ 0 w 750"/>
              <a:gd name="p0y11" fmla="*/ 297 h 337"/>
              <a:gd name="p0x12" fmla="*/ 0 w 750"/>
              <a:gd name="p0y12" fmla="*/ 247 h 337"/>
              <a:gd name="p0x13" fmla="*/ 0 w 750"/>
              <a:gd name="p0y13" fmla="*/ 90 h 337"/>
              <a:gd name="p0x14" fmla="*/ 0 w 750"/>
              <a:gd name="p0y14" fmla="*/ 40 h 337"/>
              <a:gd name="p0x15" fmla="*/ 40 w 750"/>
              <a:gd name="p0y15" fmla="*/ 0 h 337"/>
              <a:gd name="p0x16" fmla="*/ 90 w 750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1687116" y="3712064"/>
            <a:ext cx="5334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文件夹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2143760" y="3692525"/>
            <a:ext cx="444500" cy="214630"/>
          </a:xfrm>
          <a:custGeom>
            <a:avLst/>
            <a:gdLst>
              <a:gd name="sw" fmla="*/ 1 w 699"/>
              <a:gd name="sh" fmla="*/ 1 h 337"/>
              <a:gd name="mins" fmla="min sw sh"/>
              <a:gd name="dsw" fmla="+- 0 sw mins"/>
              <a:gd name="dsh" fmla="+- 0 sh mins"/>
              <a:gd name="p0x0" fmla="*/ 90 w 699"/>
              <a:gd name="p0y0" fmla="*/ 0 h 337"/>
              <a:gd name="p0x1" fmla="*/ 609 w 699"/>
              <a:gd name="p0y1" fmla="*/ 0 h 337"/>
              <a:gd name="p0x2" fmla="*/ 658 w 699"/>
              <a:gd name="p0y2" fmla="*/ 0 h 337"/>
              <a:gd name="p0x3" fmla="*/ 699 w 699"/>
              <a:gd name="p0y3" fmla="*/ 40 h 337"/>
              <a:gd name="p0x4" fmla="*/ 699 w 699"/>
              <a:gd name="p0y4" fmla="*/ 90 h 337"/>
              <a:gd name="p0x5" fmla="*/ 699 w 699"/>
              <a:gd name="p0y5" fmla="*/ 247 h 337"/>
              <a:gd name="p0x6" fmla="*/ 699 w 699"/>
              <a:gd name="p0y6" fmla="*/ 297 h 337"/>
              <a:gd name="p0x7" fmla="*/ 658 w 699"/>
              <a:gd name="p0y7" fmla="*/ 337 h 337"/>
              <a:gd name="p0x8" fmla="*/ 609 w 699"/>
              <a:gd name="p0y8" fmla="*/ 337 h 337"/>
              <a:gd name="p0x9" fmla="*/ 90 w 699"/>
              <a:gd name="p0y9" fmla="*/ 337 h 337"/>
              <a:gd name="p0x10" fmla="*/ 40 w 699"/>
              <a:gd name="p0y10" fmla="*/ 337 h 337"/>
              <a:gd name="p0x11" fmla="*/ 0 w 699"/>
              <a:gd name="p0y11" fmla="*/ 297 h 337"/>
              <a:gd name="p0x12" fmla="*/ 0 w 699"/>
              <a:gd name="p0y12" fmla="*/ 247 h 337"/>
              <a:gd name="p0x13" fmla="*/ 0 w 699"/>
              <a:gd name="p0y13" fmla="*/ 90 h 337"/>
              <a:gd name="p0x14" fmla="*/ 0 w 699"/>
              <a:gd name="p0y14" fmla="*/ 40 h 337"/>
              <a:gd name="p0x15" fmla="*/ 40 w 699"/>
              <a:gd name="p0y15" fmla="*/ 0 h 337"/>
              <a:gd name="p0x16" fmla="*/ 90 w 699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2182492" y="3712064"/>
            <a:ext cx="501034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Kafka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771525" y="3969763"/>
            <a:ext cx="391284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输出目标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771525" y="4191635"/>
            <a:ext cx="450850" cy="213995"/>
          </a:xfrm>
          <a:custGeom>
            <a:avLst/>
            <a:gdLst>
              <a:gd name="sw" fmla="*/ 1 w 710"/>
              <a:gd name="sh" fmla="*/ 1 h 337"/>
              <a:gd name="mins" fmla="min sw sh"/>
              <a:gd name="dsw" fmla="+- 0 sw mins"/>
              <a:gd name="dsh" fmla="+- 0 sh mins"/>
              <a:gd name="p0x0" fmla="*/ 90 w 710"/>
              <a:gd name="p0y0" fmla="*/ 0 h 337"/>
              <a:gd name="p0x1" fmla="*/ 620 w 710"/>
              <a:gd name="p0y1" fmla="*/ 0 h 337"/>
              <a:gd name="p0x2" fmla="*/ 670 w 710"/>
              <a:gd name="p0y2" fmla="*/ 0 h 337"/>
              <a:gd name="p0x3" fmla="*/ 710 w 710"/>
              <a:gd name="p0y3" fmla="*/ 40 h 337"/>
              <a:gd name="p0x4" fmla="*/ 710 w 710"/>
              <a:gd name="p0y4" fmla="*/ 90 h 337"/>
              <a:gd name="p0x5" fmla="*/ 710 w 710"/>
              <a:gd name="p0y5" fmla="*/ 247 h 337"/>
              <a:gd name="p0x6" fmla="*/ 710 w 710"/>
              <a:gd name="p0y6" fmla="*/ 297 h 337"/>
              <a:gd name="p0x7" fmla="*/ 670 w 710"/>
              <a:gd name="p0y7" fmla="*/ 337 h 337"/>
              <a:gd name="p0x8" fmla="*/ 620 w 710"/>
              <a:gd name="p0y8" fmla="*/ 337 h 337"/>
              <a:gd name="p0x9" fmla="*/ 90 w 710"/>
              <a:gd name="p0y9" fmla="*/ 337 h 337"/>
              <a:gd name="p0x10" fmla="*/ 40 w 710"/>
              <a:gd name="p0y10" fmla="*/ 337 h 337"/>
              <a:gd name="p0x11" fmla="*/ 0 w 710"/>
              <a:gd name="p0y11" fmla="*/ 297 h 337"/>
              <a:gd name="p0x12" fmla="*/ 0 w 710"/>
              <a:gd name="p0y12" fmla="*/ 247 h 337"/>
              <a:gd name="p0x13" fmla="*/ 0 w 710"/>
              <a:gd name="p0y13" fmla="*/ 90 h 337"/>
              <a:gd name="p0x14" fmla="*/ 0 w 710"/>
              <a:gd name="p0y14" fmla="*/ 40 h 337"/>
              <a:gd name="p0x15" fmla="*/ 40 w 710"/>
              <a:gd name="p0y15" fmla="*/ 0 h 337"/>
              <a:gd name="p0x16" fmla="*/ 90 w 710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809625" y="4210793"/>
            <a:ext cx="508473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HDFS</a:t>
            </a:r>
            <a:endParaRPr sz="105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7"/>
            </p:custDataLst>
          </p:nvPr>
        </p:nvSpPr>
        <p:spPr>
          <a:xfrm>
            <a:off x="1241425" y="4191635"/>
            <a:ext cx="495935" cy="213995"/>
          </a:xfrm>
          <a:custGeom>
            <a:avLst/>
            <a:gdLst>
              <a:gd name="sw" fmla="*/ 1 w 780"/>
              <a:gd name="sh" fmla="*/ 1 h 337"/>
              <a:gd name="mins" fmla="min sw sh"/>
              <a:gd name="dsw" fmla="+- 0 sw mins"/>
              <a:gd name="dsh" fmla="+- 0 sh mins"/>
              <a:gd name="p0x0" fmla="*/ 90 w 780"/>
              <a:gd name="p0y0" fmla="*/ 0 h 337"/>
              <a:gd name="p0x1" fmla="*/ 690 w 780"/>
              <a:gd name="p0y1" fmla="*/ 0 h 337"/>
              <a:gd name="p0x2" fmla="*/ 740 w 780"/>
              <a:gd name="p0y2" fmla="*/ 0 h 337"/>
              <a:gd name="p0x3" fmla="*/ 780 w 780"/>
              <a:gd name="p0y3" fmla="*/ 40 h 337"/>
              <a:gd name="p0x4" fmla="*/ 780 w 780"/>
              <a:gd name="p0y4" fmla="*/ 90 h 337"/>
              <a:gd name="p0x5" fmla="*/ 780 w 780"/>
              <a:gd name="p0y5" fmla="*/ 247 h 337"/>
              <a:gd name="p0x6" fmla="*/ 780 w 780"/>
              <a:gd name="p0y6" fmla="*/ 297 h 337"/>
              <a:gd name="p0x7" fmla="*/ 740 w 780"/>
              <a:gd name="p0y7" fmla="*/ 337 h 337"/>
              <a:gd name="p0x8" fmla="*/ 690 w 780"/>
              <a:gd name="p0y8" fmla="*/ 337 h 337"/>
              <a:gd name="p0x9" fmla="*/ 90 w 780"/>
              <a:gd name="p0y9" fmla="*/ 337 h 337"/>
              <a:gd name="p0x10" fmla="*/ 40 w 780"/>
              <a:gd name="p0y10" fmla="*/ 337 h 337"/>
              <a:gd name="p0x11" fmla="*/ 0 w 780"/>
              <a:gd name="p0y11" fmla="*/ 297 h 337"/>
              <a:gd name="p0x12" fmla="*/ 0 w 780"/>
              <a:gd name="p0y12" fmla="*/ 247 h 337"/>
              <a:gd name="p0x13" fmla="*/ 0 w 780"/>
              <a:gd name="p0y13" fmla="*/ 90 h 337"/>
              <a:gd name="p0x14" fmla="*/ 0 w 780"/>
              <a:gd name="p0y14" fmla="*/ 40 h 337"/>
              <a:gd name="p0x15" fmla="*/ 40 w 780"/>
              <a:gd name="p0y15" fmla="*/ 0 h 337"/>
              <a:gd name="p0x16" fmla="*/ 90 w 780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1279998" y="4210793"/>
            <a:ext cx="552898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HBase</a:t>
            </a:r>
            <a:endParaRPr sz="105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1756410" y="4191635"/>
            <a:ext cx="358140" cy="213995"/>
          </a:xfrm>
          <a:custGeom>
            <a:avLst/>
            <a:gdLst>
              <a:gd name="sw" fmla="*/ 1 w 564"/>
              <a:gd name="sh" fmla="*/ 1 h 337"/>
              <a:gd name="mins" fmla="min sw sh"/>
              <a:gd name="dsw" fmla="+- 0 sw mins"/>
              <a:gd name="dsh" fmla="+- 0 sh mins"/>
              <a:gd name="p0x0" fmla="*/ 90 w 564"/>
              <a:gd name="p0y0" fmla="*/ 0 h 337"/>
              <a:gd name="p0x1" fmla="*/ 474 w 564"/>
              <a:gd name="p0y1" fmla="*/ 0 h 337"/>
              <a:gd name="p0x2" fmla="*/ 523 w 564"/>
              <a:gd name="p0y2" fmla="*/ 0 h 337"/>
              <a:gd name="p0x3" fmla="*/ 564 w 564"/>
              <a:gd name="p0y3" fmla="*/ 40 h 337"/>
              <a:gd name="p0x4" fmla="*/ 564 w 564"/>
              <a:gd name="p0y4" fmla="*/ 90 h 337"/>
              <a:gd name="p0x5" fmla="*/ 564 w 564"/>
              <a:gd name="p0y5" fmla="*/ 247 h 337"/>
              <a:gd name="p0x6" fmla="*/ 564 w 564"/>
              <a:gd name="p0y6" fmla="*/ 297 h 337"/>
              <a:gd name="p0x7" fmla="*/ 523 w 564"/>
              <a:gd name="p0y7" fmla="*/ 337 h 337"/>
              <a:gd name="p0x8" fmla="*/ 474 w 564"/>
              <a:gd name="p0y8" fmla="*/ 337 h 337"/>
              <a:gd name="p0x9" fmla="*/ 90 w 564"/>
              <a:gd name="p0y9" fmla="*/ 337 h 337"/>
              <a:gd name="p0x10" fmla="*/ 40 w 564"/>
              <a:gd name="p0y10" fmla="*/ 337 h 337"/>
              <a:gd name="p0x11" fmla="*/ 0 w 564"/>
              <a:gd name="p0y11" fmla="*/ 297 h 337"/>
              <a:gd name="p0x12" fmla="*/ 0 w 564"/>
              <a:gd name="p0y12" fmla="*/ 247 h 337"/>
              <a:gd name="p0x13" fmla="*/ 0 w 564"/>
              <a:gd name="p0y13" fmla="*/ 90 h 337"/>
              <a:gd name="p0x14" fmla="*/ 0 w 564"/>
              <a:gd name="p0y14" fmla="*/ 40 h 337"/>
              <a:gd name="p0x15" fmla="*/ 40 w 564"/>
              <a:gd name="p0y15" fmla="*/ 0 h 337"/>
              <a:gd name="p0x16" fmla="*/ 90 w 564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0"/>
            </p:custDataLst>
          </p:nvPr>
        </p:nvSpPr>
        <p:spPr>
          <a:xfrm>
            <a:off x="1794796" y="4210793"/>
            <a:ext cx="415452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Hive</a:t>
            </a:r>
            <a:endParaRPr sz="105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1"/>
            </p:custDataLst>
          </p:nvPr>
        </p:nvSpPr>
        <p:spPr>
          <a:xfrm>
            <a:off x="2133600" y="4191635"/>
            <a:ext cx="443865" cy="213995"/>
          </a:xfrm>
          <a:custGeom>
            <a:avLst/>
            <a:gdLst>
              <a:gd name="sw" fmla="*/ 1 w 699"/>
              <a:gd name="sh" fmla="*/ 1 h 337"/>
              <a:gd name="mins" fmla="min sw sh"/>
              <a:gd name="dsw" fmla="+- 0 sw mins"/>
              <a:gd name="dsh" fmla="+- 0 sh mins"/>
              <a:gd name="p0x0" fmla="*/ 90 w 699"/>
              <a:gd name="p0y0" fmla="*/ 0 h 337"/>
              <a:gd name="p0x1" fmla="*/ 609 w 699"/>
              <a:gd name="p0y1" fmla="*/ 0 h 337"/>
              <a:gd name="p0x2" fmla="*/ 658 w 699"/>
              <a:gd name="p0y2" fmla="*/ 0 h 337"/>
              <a:gd name="p0x3" fmla="*/ 699 w 699"/>
              <a:gd name="p0y3" fmla="*/ 40 h 337"/>
              <a:gd name="p0x4" fmla="*/ 699 w 699"/>
              <a:gd name="p0y4" fmla="*/ 90 h 337"/>
              <a:gd name="p0x5" fmla="*/ 699 w 699"/>
              <a:gd name="p0y5" fmla="*/ 247 h 337"/>
              <a:gd name="p0x6" fmla="*/ 699 w 699"/>
              <a:gd name="p0y6" fmla="*/ 297 h 337"/>
              <a:gd name="p0x7" fmla="*/ 658 w 699"/>
              <a:gd name="p0y7" fmla="*/ 337 h 337"/>
              <a:gd name="p0x8" fmla="*/ 609 w 699"/>
              <a:gd name="p0y8" fmla="*/ 337 h 337"/>
              <a:gd name="p0x9" fmla="*/ 90 w 699"/>
              <a:gd name="p0y9" fmla="*/ 337 h 337"/>
              <a:gd name="p0x10" fmla="*/ 40 w 699"/>
              <a:gd name="p0y10" fmla="*/ 337 h 337"/>
              <a:gd name="p0x11" fmla="*/ 0 w 699"/>
              <a:gd name="p0y11" fmla="*/ 297 h 337"/>
              <a:gd name="p0x12" fmla="*/ 0 w 699"/>
              <a:gd name="p0y12" fmla="*/ 247 h 337"/>
              <a:gd name="p0x13" fmla="*/ 0 w 699"/>
              <a:gd name="p0y13" fmla="*/ 90 h 337"/>
              <a:gd name="p0x14" fmla="*/ 0 w 699"/>
              <a:gd name="p0y14" fmla="*/ 40 h 337"/>
              <a:gd name="p0x15" fmla="*/ 40 w 699"/>
              <a:gd name="p0y15" fmla="*/ 0 h 337"/>
              <a:gd name="p0x16" fmla="*/ 90 w 699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2"/>
            </p:custDataLst>
          </p:nvPr>
        </p:nvSpPr>
        <p:spPr>
          <a:xfrm>
            <a:off x="2172148" y="4210793"/>
            <a:ext cx="501034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Kafka</a:t>
            </a:r>
            <a:endParaRPr sz="105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3"/>
            </p:custDataLst>
          </p:nvPr>
        </p:nvSpPr>
        <p:spPr>
          <a:xfrm>
            <a:off x="575945" y="4787265"/>
            <a:ext cx="4303395" cy="1684655"/>
          </a:xfrm>
          <a:custGeom>
            <a:avLst/>
            <a:gdLst>
              <a:gd name="sw" fmla="*/ 1 w 6776"/>
              <a:gd name="sh" fmla="*/ 1 h 2653"/>
              <a:gd name="mins" fmla="min sw sh"/>
              <a:gd name="dsw" fmla="+- 0 sw mins"/>
              <a:gd name="dsh" fmla="+- 0 sh mins"/>
              <a:gd name="p0x0" fmla="*/ 300 w 6776"/>
              <a:gd name="p0y0" fmla="*/ 0 h 2653"/>
              <a:gd name="p0x1" fmla="*/ 6476 w 6776"/>
              <a:gd name="p0y1" fmla="*/ 0 h 2653"/>
              <a:gd name="p0x2" fmla="*/ 6642 w 6776"/>
              <a:gd name="p0y2" fmla="*/ 0 h 2653"/>
              <a:gd name="p0x3" fmla="*/ 6776 w 6776"/>
              <a:gd name="p0y3" fmla="*/ 134 h 2653"/>
              <a:gd name="p0x4" fmla="*/ 6776 w 6776"/>
              <a:gd name="p0y4" fmla="*/ 300 h 2653"/>
              <a:gd name="p0x5" fmla="*/ 6776 w 6776"/>
              <a:gd name="p0y5" fmla="*/ 2353 h 2653"/>
              <a:gd name="p0x6" fmla="*/ 6776 w 6776"/>
              <a:gd name="p0y6" fmla="*/ 2518 h 2653"/>
              <a:gd name="p0x7" fmla="*/ 6642 w 6776"/>
              <a:gd name="p0y7" fmla="*/ 2653 h 2653"/>
              <a:gd name="p0x8" fmla="*/ 6476 w 6776"/>
              <a:gd name="p0y8" fmla="*/ 2653 h 2653"/>
              <a:gd name="p0x9" fmla="*/ 300 w 6776"/>
              <a:gd name="p0y9" fmla="*/ 2653 h 2653"/>
              <a:gd name="p0x10" fmla="*/ 134 w 6776"/>
              <a:gd name="p0y10" fmla="*/ 2653 h 2653"/>
              <a:gd name="p0x11" fmla="*/ 0 w 6776"/>
              <a:gd name="p0y11" fmla="*/ 2518 h 2653"/>
              <a:gd name="p0x12" fmla="*/ 0 w 6776"/>
              <a:gd name="p0y12" fmla="*/ 2353 h 2653"/>
              <a:gd name="p0x13" fmla="*/ 0 w 6776"/>
              <a:gd name="p0y13" fmla="*/ 300 h 2653"/>
              <a:gd name="p0x14" fmla="*/ 0 w 6776"/>
              <a:gd name="p0y14" fmla="*/ 134 h 2653"/>
              <a:gd name="p0x15" fmla="*/ 134 w 6776"/>
              <a:gd name="p0y15" fmla="*/ 0 h 2653"/>
              <a:gd name="p0x16" fmla="*/ 300 w 6776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34"/>
            </p:custDataLst>
          </p:nvPr>
        </p:nvSpPr>
        <p:spPr>
          <a:xfrm>
            <a:off x="771525" y="525589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4568" t="-897" r="-4568" b="-897"/>
          <a:stretch>
            <a:fillRect/>
          </a:stretch>
        </p:blipFill>
        <p:spPr>
          <a:xfrm>
            <a:off x="788035" y="5284470"/>
            <a:ext cx="280670" cy="25209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38"/>
            </p:custDataLst>
          </p:nvPr>
        </p:nvSpPr>
        <p:spPr>
          <a:xfrm>
            <a:off x="1162050" y="5298843"/>
            <a:ext cx="904951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核心优点</a:t>
            </a:r>
            <a:endParaRPr sz="14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9"/>
            </p:custDataLst>
          </p:nvPr>
        </p:nvSpPr>
        <p:spPr>
          <a:xfrm>
            <a:off x="771525" y="5646420"/>
            <a:ext cx="1278255" cy="356870"/>
          </a:xfrm>
          <a:custGeom>
            <a:avLst/>
            <a:gdLst>
              <a:gd name="sw" fmla="*/ 1 w 2013"/>
              <a:gd name="sh" fmla="*/ 1 h 562"/>
              <a:gd name="mins" fmla="min sw sh"/>
              <a:gd name="dsw" fmla="+- 0 sw mins"/>
              <a:gd name="dsh" fmla="+- 0 sh mins"/>
              <a:gd name="p0x0" fmla="*/ 180 w 2013"/>
              <a:gd name="p0y0" fmla="*/ 0 h 562"/>
              <a:gd name="p0x1" fmla="*/ 1833 w 2013"/>
              <a:gd name="p0y1" fmla="*/ 0 h 562"/>
              <a:gd name="p0x2" fmla="*/ 1933 w 2013"/>
              <a:gd name="p0y2" fmla="*/ 0 h 562"/>
              <a:gd name="p0x3" fmla="*/ 2013 w 2013"/>
              <a:gd name="p0y3" fmla="*/ 80 h 562"/>
              <a:gd name="p0x4" fmla="*/ 2013 w 2013"/>
              <a:gd name="p0y4" fmla="*/ 180 h 562"/>
              <a:gd name="p0x5" fmla="*/ 2013 w 2013"/>
              <a:gd name="p0y5" fmla="*/ 382 h 562"/>
              <a:gd name="p0x6" fmla="*/ 2013 w 2013"/>
              <a:gd name="p0y6" fmla="*/ 481 h 562"/>
              <a:gd name="p0x7" fmla="*/ 1933 w 2013"/>
              <a:gd name="p0y7" fmla="*/ 562 h 562"/>
              <a:gd name="p0x8" fmla="*/ 1833 w 2013"/>
              <a:gd name="p0y8" fmla="*/ 562 h 562"/>
              <a:gd name="p0x9" fmla="*/ 180 w 2013"/>
              <a:gd name="p0y9" fmla="*/ 562 h 562"/>
              <a:gd name="p0x10" fmla="*/ 80 w 2013"/>
              <a:gd name="p0y10" fmla="*/ 562 h 562"/>
              <a:gd name="p0x11" fmla="*/ 0 w 2013"/>
              <a:gd name="p0y11" fmla="*/ 481 h 562"/>
              <a:gd name="p0x12" fmla="*/ 0 w 2013"/>
              <a:gd name="p0y12" fmla="*/ 382 h 562"/>
              <a:gd name="p0x13" fmla="*/ 0 w 2013"/>
              <a:gd name="p0y13" fmla="*/ 180 h 562"/>
              <a:gd name="p0x14" fmla="*/ 0 w 2013"/>
              <a:gd name="p0y14" fmla="*/ 80 h 562"/>
              <a:gd name="p0x15" fmla="*/ 80 w 2013"/>
              <a:gd name="p0y15" fmla="*/ 0 h 562"/>
              <a:gd name="p0x16" fmla="*/ 180 w 2013"/>
              <a:gd name="p0y16" fmla="*/ 0 h 56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0"/>
            </p:custDataLst>
          </p:nvPr>
        </p:nvSpPr>
        <p:spPr>
          <a:xfrm>
            <a:off x="1096642" y="5684634"/>
            <a:ext cx="838200" cy="2809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高吞吐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1"/>
            </p:custDataLst>
          </p:nvPr>
        </p:nvSpPr>
        <p:spPr>
          <a:xfrm>
            <a:off x="2087880" y="5646420"/>
            <a:ext cx="1278890" cy="356870"/>
          </a:xfrm>
          <a:custGeom>
            <a:avLst/>
            <a:gdLst>
              <a:gd name="sw" fmla="*/ 1 w 2013"/>
              <a:gd name="sh" fmla="*/ 1 h 562"/>
              <a:gd name="mins" fmla="min sw sh"/>
              <a:gd name="dsw" fmla="+- 0 sw mins"/>
              <a:gd name="dsh" fmla="+- 0 sh mins"/>
              <a:gd name="p0x0" fmla="*/ 180 w 2013"/>
              <a:gd name="p0y0" fmla="*/ 0 h 562"/>
              <a:gd name="p0x1" fmla="*/ 1833 w 2013"/>
              <a:gd name="p0y1" fmla="*/ 0 h 562"/>
              <a:gd name="p0x2" fmla="*/ 1933 w 2013"/>
              <a:gd name="p0y2" fmla="*/ 0 h 562"/>
              <a:gd name="p0x3" fmla="*/ 2013 w 2013"/>
              <a:gd name="p0y3" fmla="*/ 80 h 562"/>
              <a:gd name="p0x4" fmla="*/ 2013 w 2013"/>
              <a:gd name="p0y4" fmla="*/ 180 h 562"/>
              <a:gd name="p0x5" fmla="*/ 2013 w 2013"/>
              <a:gd name="p0y5" fmla="*/ 382 h 562"/>
              <a:gd name="p0x6" fmla="*/ 2013 w 2013"/>
              <a:gd name="p0y6" fmla="*/ 481 h 562"/>
              <a:gd name="p0x7" fmla="*/ 1933 w 2013"/>
              <a:gd name="p0y7" fmla="*/ 562 h 562"/>
              <a:gd name="p0x8" fmla="*/ 1833 w 2013"/>
              <a:gd name="p0y8" fmla="*/ 562 h 562"/>
              <a:gd name="p0x9" fmla="*/ 180 w 2013"/>
              <a:gd name="p0y9" fmla="*/ 562 h 562"/>
              <a:gd name="p0x10" fmla="*/ 80 w 2013"/>
              <a:gd name="p0y10" fmla="*/ 562 h 562"/>
              <a:gd name="p0x11" fmla="*/ 0 w 2013"/>
              <a:gd name="p0y11" fmla="*/ 481 h 562"/>
              <a:gd name="p0x12" fmla="*/ 0 w 2013"/>
              <a:gd name="p0y12" fmla="*/ 382 h 562"/>
              <a:gd name="p0x13" fmla="*/ 0 w 2013"/>
              <a:gd name="p0y13" fmla="*/ 180 h 562"/>
              <a:gd name="p0x14" fmla="*/ 0 w 2013"/>
              <a:gd name="p0y14" fmla="*/ 80 h 562"/>
              <a:gd name="p0x15" fmla="*/ 80 w 2013"/>
              <a:gd name="p0y15" fmla="*/ 0 h 562"/>
              <a:gd name="p0x16" fmla="*/ 180 w 2013"/>
              <a:gd name="p0y16" fmla="*/ 0 h 56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42"/>
            </p:custDataLst>
          </p:nvPr>
        </p:nvSpPr>
        <p:spPr>
          <a:xfrm>
            <a:off x="2308851" y="5684634"/>
            <a:ext cx="1047750" cy="2809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水平扩展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3"/>
            </p:custDataLst>
          </p:nvPr>
        </p:nvSpPr>
        <p:spPr>
          <a:xfrm>
            <a:off x="3404870" y="5646420"/>
            <a:ext cx="1278890" cy="356870"/>
          </a:xfrm>
          <a:custGeom>
            <a:avLst/>
            <a:gdLst>
              <a:gd name="sw" fmla="*/ 1 w 2013"/>
              <a:gd name="sh" fmla="*/ 1 h 562"/>
              <a:gd name="mins" fmla="min sw sh"/>
              <a:gd name="dsw" fmla="+- 0 sw mins"/>
              <a:gd name="dsh" fmla="+- 0 sh mins"/>
              <a:gd name="p0x0" fmla="*/ 180 w 2013"/>
              <a:gd name="p0y0" fmla="*/ 0 h 562"/>
              <a:gd name="p0x1" fmla="*/ 1833 w 2013"/>
              <a:gd name="p0y1" fmla="*/ 0 h 562"/>
              <a:gd name="p0x2" fmla="*/ 1933 w 2013"/>
              <a:gd name="p0y2" fmla="*/ 0 h 562"/>
              <a:gd name="p0x3" fmla="*/ 2013 w 2013"/>
              <a:gd name="p0y3" fmla="*/ 80 h 562"/>
              <a:gd name="p0x4" fmla="*/ 2013 w 2013"/>
              <a:gd name="p0y4" fmla="*/ 180 h 562"/>
              <a:gd name="p0x5" fmla="*/ 2013 w 2013"/>
              <a:gd name="p0y5" fmla="*/ 382 h 562"/>
              <a:gd name="p0x6" fmla="*/ 2013 w 2013"/>
              <a:gd name="p0y6" fmla="*/ 481 h 562"/>
              <a:gd name="p0x7" fmla="*/ 1933 w 2013"/>
              <a:gd name="p0y7" fmla="*/ 562 h 562"/>
              <a:gd name="p0x8" fmla="*/ 1833 w 2013"/>
              <a:gd name="p0y8" fmla="*/ 562 h 562"/>
              <a:gd name="p0x9" fmla="*/ 180 w 2013"/>
              <a:gd name="p0y9" fmla="*/ 562 h 562"/>
              <a:gd name="p0x10" fmla="*/ 80 w 2013"/>
              <a:gd name="p0y10" fmla="*/ 562 h 562"/>
              <a:gd name="p0x11" fmla="*/ 0 w 2013"/>
              <a:gd name="p0y11" fmla="*/ 481 h 562"/>
              <a:gd name="p0x12" fmla="*/ 0 w 2013"/>
              <a:gd name="p0y12" fmla="*/ 382 h 562"/>
              <a:gd name="p0x13" fmla="*/ 0 w 2013"/>
              <a:gd name="p0y13" fmla="*/ 180 h 562"/>
              <a:gd name="p0x14" fmla="*/ 0 w 2013"/>
              <a:gd name="p0y14" fmla="*/ 80 h 562"/>
              <a:gd name="p0x15" fmla="*/ 80 w 2013"/>
              <a:gd name="p0y15" fmla="*/ 0 h 562"/>
              <a:gd name="p0x16" fmla="*/ 180 w 2013"/>
              <a:gd name="p0y16" fmla="*/ 0 h 56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44"/>
            </p:custDataLst>
          </p:nvPr>
        </p:nvSpPr>
        <p:spPr>
          <a:xfrm>
            <a:off x="3521049" y="5684634"/>
            <a:ext cx="1257300" cy="2809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多路径流量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5"/>
            </p:custDataLst>
          </p:nvPr>
        </p:nvSpPr>
        <p:spPr>
          <a:xfrm>
            <a:off x="5155565" y="1017905"/>
            <a:ext cx="6459855" cy="1604010"/>
          </a:xfrm>
          <a:custGeom>
            <a:avLst/>
            <a:gdLst>
              <a:gd name="sw" fmla="*/ 1 w 10173"/>
              <a:gd name="sh" fmla="*/ 1 h 2525"/>
              <a:gd name="mins" fmla="min sw sh"/>
              <a:gd name="dsw" fmla="+- 0 sw mins"/>
              <a:gd name="dsh" fmla="+- 0 sh mins"/>
              <a:gd name="p0x0" fmla="*/ 300 w 10173"/>
              <a:gd name="p0y0" fmla="*/ 0 h 2525"/>
              <a:gd name="p0x1" fmla="*/ 9873 w 10173"/>
              <a:gd name="p0y1" fmla="*/ 0 h 2525"/>
              <a:gd name="p0x2" fmla="*/ 10038 w 10173"/>
              <a:gd name="p0y2" fmla="*/ 0 h 2525"/>
              <a:gd name="p0x3" fmla="*/ 10173 w 10173"/>
              <a:gd name="p0y3" fmla="*/ 134 h 2525"/>
              <a:gd name="p0x4" fmla="*/ 10173 w 10173"/>
              <a:gd name="p0y4" fmla="*/ 300 h 2525"/>
              <a:gd name="p0x5" fmla="*/ 10173 w 10173"/>
              <a:gd name="p0y5" fmla="*/ 2225 h 2525"/>
              <a:gd name="p0x6" fmla="*/ 10173 w 10173"/>
              <a:gd name="p0y6" fmla="*/ 2391 h 2525"/>
              <a:gd name="p0x7" fmla="*/ 10038 w 10173"/>
              <a:gd name="p0y7" fmla="*/ 2525 h 2525"/>
              <a:gd name="p0x8" fmla="*/ 9873 w 10173"/>
              <a:gd name="p0y8" fmla="*/ 2525 h 2525"/>
              <a:gd name="p0x9" fmla="*/ 300 w 10173"/>
              <a:gd name="p0y9" fmla="*/ 2525 h 2525"/>
              <a:gd name="p0x10" fmla="*/ 134 w 10173"/>
              <a:gd name="p0y10" fmla="*/ 2525 h 2525"/>
              <a:gd name="p0x11" fmla="*/ 0 w 10173"/>
              <a:gd name="p0y11" fmla="*/ 2391 h 2525"/>
              <a:gd name="p0x12" fmla="*/ 0 w 10173"/>
              <a:gd name="p0y12" fmla="*/ 2225 h 2525"/>
              <a:gd name="p0x13" fmla="*/ 0 w 10173"/>
              <a:gd name="p0y13" fmla="*/ 300 h 2525"/>
              <a:gd name="p0x14" fmla="*/ 0 w 10173"/>
              <a:gd name="p0y14" fmla="*/ 134 h 2525"/>
              <a:gd name="p0x15" fmla="*/ 134 w 10173"/>
              <a:gd name="p0y15" fmla="*/ 0 h 2525"/>
              <a:gd name="p0x16" fmla="*/ 300 w 10173"/>
              <a:gd name="p0y16" fmla="*/ 0 h 25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46"/>
            </p:custDataLst>
          </p:nvPr>
        </p:nvSpPr>
        <p:spPr>
          <a:xfrm>
            <a:off x="5351116" y="1198702"/>
            <a:ext cx="6069359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Agent </a:t>
            </a:r>
            <a:r>
              <a:rPr 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架构</a:t>
            </a:r>
            <a:endParaRPr lang="zh-CN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47"/>
            </p:custDataLst>
          </p:nvPr>
        </p:nvSpPr>
        <p:spPr>
          <a:xfrm>
            <a:off x="6837680" y="1574165"/>
            <a:ext cx="742950" cy="552450"/>
          </a:xfrm>
          <a:custGeom>
            <a:avLst/>
            <a:gdLst>
              <a:gd name="sw" fmla="*/ 1 w 1170"/>
              <a:gd name="sh" fmla="*/ 1 h 870"/>
              <a:gd name="mins" fmla="min sw sh"/>
              <a:gd name="dsw" fmla="+- 0 sw mins"/>
              <a:gd name="dsh" fmla="+- 0 sh mins"/>
              <a:gd name="p0x0" fmla="*/ 180 w 1170"/>
              <a:gd name="p0y0" fmla="*/ 0 h 870"/>
              <a:gd name="p0x1" fmla="*/ 990 w 1170"/>
              <a:gd name="p0y1" fmla="*/ 0 h 870"/>
              <a:gd name="p0x2" fmla="*/ 1089 w 1170"/>
              <a:gd name="p0y2" fmla="*/ 0 h 870"/>
              <a:gd name="p0x3" fmla="*/ 1170 w 1170"/>
              <a:gd name="p0y3" fmla="*/ 80 h 870"/>
              <a:gd name="p0x4" fmla="*/ 1170 w 1170"/>
              <a:gd name="p0y4" fmla="*/ 180 h 870"/>
              <a:gd name="p0x5" fmla="*/ 1170 w 1170"/>
              <a:gd name="p0y5" fmla="*/ 690 h 870"/>
              <a:gd name="p0x6" fmla="*/ 1170 w 1170"/>
              <a:gd name="p0y6" fmla="*/ 789 h 870"/>
              <a:gd name="p0x7" fmla="*/ 1089 w 1170"/>
              <a:gd name="p0y7" fmla="*/ 870 h 870"/>
              <a:gd name="p0x8" fmla="*/ 990 w 1170"/>
              <a:gd name="p0y8" fmla="*/ 870 h 870"/>
              <a:gd name="p0x9" fmla="*/ 180 w 1170"/>
              <a:gd name="p0y9" fmla="*/ 870 h 870"/>
              <a:gd name="p0x10" fmla="*/ 80 w 1170"/>
              <a:gd name="p0y10" fmla="*/ 870 h 870"/>
              <a:gd name="p0x11" fmla="*/ 0 w 1170"/>
              <a:gd name="p0y11" fmla="*/ 789 h 870"/>
              <a:gd name="p0x12" fmla="*/ 0 w 1170"/>
              <a:gd name="p0y12" fmla="*/ 690 h 870"/>
              <a:gd name="p0x13" fmla="*/ 0 w 1170"/>
              <a:gd name="p0y13" fmla="*/ 180 h 870"/>
              <a:gd name="p0x14" fmla="*/ 0 w 1170"/>
              <a:gd name="p0y14" fmla="*/ 80 h 870"/>
              <a:gd name="p0x15" fmla="*/ 80 w 1170"/>
              <a:gd name="p0y15" fmla="*/ 0 h 870"/>
              <a:gd name="p0x16" fmla="*/ 180 w 1170"/>
              <a:gd name="p0y16" fmla="*/ 0 h 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 w="19050" cmpd="sng">
            <a:solidFill>
              <a:srgbClr val="4769E6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48"/>
            </p:custDataLst>
          </p:nvPr>
        </p:nvSpPr>
        <p:spPr>
          <a:xfrm>
            <a:off x="6984359" y="1762563"/>
            <a:ext cx="583482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Source</a:t>
            </a:r>
            <a:endParaRPr sz="10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49"/>
            </p:custDataLst>
          </p:nvPr>
        </p:nvSpPr>
        <p:spPr>
          <a:xfrm>
            <a:off x="6876012" y="2174519"/>
            <a:ext cx="8001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对接数据源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 l="-2381" t="-20417" r="-2381" b="-20417"/>
          <a:stretch>
            <a:fillRect/>
          </a:stretch>
        </p:blipFill>
        <p:spPr>
          <a:xfrm>
            <a:off x="7692390" y="1847850"/>
            <a:ext cx="209550" cy="214630"/>
          </a:xfrm>
          <a:prstGeom prst="rect">
            <a:avLst/>
          </a:prstGeom>
        </p:spPr>
      </p:pic>
      <p:sp>
        <p:nvSpPr>
          <p:cNvPr id="47" name="任意多边形 46"/>
          <p:cNvSpPr/>
          <p:nvPr>
            <p:custDataLst>
              <p:tags r:id="rId53"/>
            </p:custDataLst>
          </p:nvPr>
        </p:nvSpPr>
        <p:spPr>
          <a:xfrm>
            <a:off x="8013700" y="1574165"/>
            <a:ext cx="742950" cy="552450"/>
          </a:xfrm>
          <a:custGeom>
            <a:avLst/>
            <a:gdLst>
              <a:gd name="sw" fmla="*/ 1 w 1170"/>
              <a:gd name="sh" fmla="*/ 1 h 870"/>
              <a:gd name="mins" fmla="min sw sh"/>
              <a:gd name="dsw" fmla="+- 0 sw mins"/>
              <a:gd name="dsh" fmla="+- 0 sh mins"/>
              <a:gd name="p0x0" fmla="*/ 180 w 1170"/>
              <a:gd name="p0y0" fmla="*/ 0 h 870"/>
              <a:gd name="p0x1" fmla="*/ 990 w 1170"/>
              <a:gd name="p0y1" fmla="*/ 0 h 870"/>
              <a:gd name="p0x2" fmla="*/ 1089 w 1170"/>
              <a:gd name="p0y2" fmla="*/ 0 h 870"/>
              <a:gd name="p0x3" fmla="*/ 1170 w 1170"/>
              <a:gd name="p0y3" fmla="*/ 80 h 870"/>
              <a:gd name="p0x4" fmla="*/ 1170 w 1170"/>
              <a:gd name="p0y4" fmla="*/ 180 h 870"/>
              <a:gd name="p0x5" fmla="*/ 1170 w 1170"/>
              <a:gd name="p0y5" fmla="*/ 690 h 870"/>
              <a:gd name="p0x6" fmla="*/ 1170 w 1170"/>
              <a:gd name="p0y6" fmla="*/ 789 h 870"/>
              <a:gd name="p0x7" fmla="*/ 1089 w 1170"/>
              <a:gd name="p0y7" fmla="*/ 870 h 870"/>
              <a:gd name="p0x8" fmla="*/ 990 w 1170"/>
              <a:gd name="p0y8" fmla="*/ 870 h 870"/>
              <a:gd name="p0x9" fmla="*/ 180 w 1170"/>
              <a:gd name="p0y9" fmla="*/ 870 h 870"/>
              <a:gd name="p0x10" fmla="*/ 80 w 1170"/>
              <a:gd name="p0y10" fmla="*/ 870 h 870"/>
              <a:gd name="p0x11" fmla="*/ 0 w 1170"/>
              <a:gd name="p0y11" fmla="*/ 789 h 870"/>
              <a:gd name="p0x12" fmla="*/ 0 w 1170"/>
              <a:gd name="p0y12" fmla="*/ 690 h 870"/>
              <a:gd name="p0x13" fmla="*/ 0 w 1170"/>
              <a:gd name="p0y13" fmla="*/ 180 h 870"/>
              <a:gd name="p0x14" fmla="*/ 0 w 1170"/>
              <a:gd name="p0y14" fmla="*/ 80 h 870"/>
              <a:gd name="p0x15" fmla="*/ 80 w 1170"/>
              <a:gd name="p0y15" fmla="*/ 0 h 870"/>
              <a:gd name="p0x16" fmla="*/ 180 w 1170"/>
              <a:gd name="p0y16" fmla="*/ 0 h 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 w="19050" cmpd="sng">
            <a:solidFill>
              <a:srgbClr val="367DCE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54"/>
            </p:custDataLst>
          </p:nvPr>
        </p:nvSpPr>
        <p:spPr>
          <a:xfrm>
            <a:off x="8125873" y="1762563"/>
            <a:ext cx="653205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Channel</a:t>
            </a:r>
            <a:endParaRPr sz="1050" b="1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55"/>
            </p:custDataLst>
          </p:nvPr>
        </p:nvSpPr>
        <p:spPr>
          <a:xfrm>
            <a:off x="8119025" y="2174519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传输通道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 l="-2381" t="-20417" r="-2381" b="-20417"/>
          <a:stretch>
            <a:fillRect/>
          </a:stretch>
        </p:blipFill>
        <p:spPr>
          <a:xfrm>
            <a:off x="8869045" y="1847850"/>
            <a:ext cx="209550" cy="214630"/>
          </a:xfrm>
          <a:prstGeom prst="rect">
            <a:avLst/>
          </a:prstGeom>
        </p:spPr>
      </p:pic>
      <p:sp>
        <p:nvSpPr>
          <p:cNvPr id="51" name="任意多边形 50"/>
          <p:cNvSpPr/>
          <p:nvPr>
            <p:custDataLst>
              <p:tags r:id="rId57"/>
            </p:custDataLst>
          </p:nvPr>
        </p:nvSpPr>
        <p:spPr>
          <a:xfrm>
            <a:off x="9190355" y="1574165"/>
            <a:ext cx="742950" cy="552450"/>
          </a:xfrm>
          <a:custGeom>
            <a:avLst/>
            <a:gdLst>
              <a:gd name="sw" fmla="*/ 1 w 1170"/>
              <a:gd name="sh" fmla="*/ 1 h 870"/>
              <a:gd name="mins" fmla="min sw sh"/>
              <a:gd name="dsw" fmla="+- 0 sw mins"/>
              <a:gd name="dsh" fmla="+- 0 sh mins"/>
              <a:gd name="p0x0" fmla="*/ 180 w 1170"/>
              <a:gd name="p0y0" fmla="*/ 0 h 870"/>
              <a:gd name="p0x1" fmla="*/ 990 w 1170"/>
              <a:gd name="p0y1" fmla="*/ 0 h 870"/>
              <a:gd name="p0x2" fmla="*/ 1089 w 1170"/>
              <a:gd name="p0y2" fmla="*/ 0 h 870"/>
              <a:gd name="p0x3" fmla="*/ 1170 w 1170"/>
              <a:gd name="p0y3" fmla="*/ 80 h 870"/>
              <a:gd name="p0x4" fmla="*/ 1170 w 1170"/>
              <a:gd name="p0y4" fmla="*/ 180 h 870"/>
              <a:gd name="p0x5" fmla="*/ 1170 w 1170"/>
              <a:gd name="p0y5" fmla="*/ 690 h 870"/>
              <a:gd name="p0x6" fmla="*/ 1170 w 1170"/>
              <a:gd name="p0y6" fmla="*/ 789 h 870"/>
              <a:gd name="p0x7" fmla="*/ 1089 w 1170"/>
              <a:gd name="p0y7" fmla="*/ 870 h 870"/>
              <a:gd name="p0x8" fmla="*/ 990 w 1170"/>
              <a:gd name="p0y8" fmla="*/ 870 h 870"/>
              <a:gd name="p0x9" fmla="*/ 180 w 1170"/>
              <a:gd name="p0y9" fmla="*/ 870 h 870"/>
              <a:gd name="p0x10" fmla="*/ 80 w 1170"/>
              <a:gd name="p0y10" fmla="*/ 870 h 870"/>
              <a:gd name="p0x11" fmla="*/ 0 w 1170"/>
              <a:gd name="p0y11" fmla="*/ 789 h 870"/>
              <a:gd name="p0x12" fmla="*/ 0 w 1170"/>
              <a:gd name="p0y12" fmla="*/ 690 h 870"/>
              <a:gd name="p0x13" fmla="*/ 0 w 1170"/>
              <a:gd name="p0y13" fmla="*/ 180 h 870"/>
              <a:gd name="p0x14" fmla="*/ 0 w 1170"/>
              <a:gd name="p0y14" fmla="*/ 80 h 870"/>
              <a:gd name="p0x15" fmla="*/ 80 w 1170"/>
              <a:gd name="p0y15" fmla="*/ 0 h 870"/>
              <a:gd name="p0x16" fmla="*/ 180 w 1170"/>
              <a:gd name="p0y16" fmla="*/ 0 h 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5F4FA"/>
          </a:solidFill>
          <a:ln w="19050" cmpd="sng">
            <a:solidFill>
              <a:srgbClr val="2590B7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58"/>
            </p:custDataLst>
          </p:nvPr>
        </p:nvSpPr>
        <p:spPr>
          <a:xfrm>
            <a:off x="9427521" y="1762563"/>
            <a:ext cx="402507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Sink</a:t>
            </a:r>
            <a:endParaRPr sz="1050" b="1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59"/>
            </p:custDataLst>
          </p:nvPr>
        </p:nvSpPr>
        <p:spPr>
          <a:xfrm>
            <a:off x="9295362" y="2174519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最终存储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任意多边形 53"/>
          <p:cNvSpPr/>
          <p:nvPr>
            <p:custDataLst>
              <p:tags r:id="rId60"/>
            </p:custDataLst>
          </p:nvPr>
        </p:nvSpPr>
        <p:spPr>
          <a:xfrm>
            <a:off x="5155565" y="2707640"/>
            <a:ext cx="6459855" cy="1121410"/>
          </a:xfrm>
          <a:custGeom>
            <a:avLst/>
            <a:gdLst>
              <a:gd name="sw" fmla="*/ 1 w 10173"/>
              <a:gd name="sh" fmla="*/ 1 h 1766"/>
              <a:gd name="mins" fmla="min sw sh"/>
              <a:gd name="dsw" fmla="+- 0 sw mins"/>
              <a:gd name="dsh" fmla="+- 0 sh mins"/>
              <a:gd name="p0x0" fmla="*/ 300 w 10173"/>
              <a:gd name="p0y0" fmla="*/ 0 h 1766"/>
              <a:gd name="p0x1" fmla="*/ 9873 w 10173"/>
              <a:gd name="p0y1" fmla="*/ 0 h 1766"/>
              <a:gd name="p0x2" fmla="*/ 10038 w 10173"/>
              <a:gd name="p0y2" fmla="*/ 0 h 1766"/>
              <a:gd name="p0x3" fmla="*/ 10173 w 10173"/>
              <a:gd name="p0y3" fmla="*/ 134 h 1766"/>
              <a:gd name="p0x4" fmla="*/ 10173 w 10173"/>
              <a:gd name="p0y4" fmla="*/ 300 h 1766"/>
              <a:gd name="p0x5" fmla="*/ 10173 w 10173"/>
              <a:gd name="p0y5" fmla="*/ 1466 h 1766"/>
              <a:gd name="p0x6" fmla="*/ 10173 w 10173"/>
              <a:gd name="p0y6" fmla="*/ 1631 h 1766"/>
              <a:gd name="p0x7" fmla="*/ 10038 w 10173"/>
              <a:gd name="p0y7" fmla="*/ 1766 h 1766"/>
              <a:gd name="p0x8" fmla="*/ 9873 w 10173"/>
              <a:gd name="p0y8" fmla="*/ 1766 h 1766"/>
              <a:gd name="p0x9" fmla="*/ 300 w 10173"/>
              <a:gd name="p0y9" fmla="*/ 1766 h 1766"/>
              <a:gd name="p0x10" fmla="*/ 134 w 10173"/>
              <a:gd name="p0y10" fmla="*/ 1766 h 1766"/>
              <a:gd name="p0x11" fmla="*/ 0 w 10173"/>
              <a:gd name="p0y11" fmla="*/ 1631 h 1766"/>
              <a:gd name="p0x12" fmla="*/ 0 w 10173"/>
              <a:gd name="p0y12" fmla="*/ 1466 h 1766"/>
              <a:gd name="p0x13" fmla="*/ 0 w 10173"/>
              <a:gd name="p0y13" fmla="*/ 300 h 1766"/>
              <a:gd name="p0x14" fmla="*/ 0 w 10173"/>
              <a:gd name="p0y14" fmla="*/ 134 h 1766"/>
              <a:gd name="p0x15" fmla="*/ 134 w 10173"/>
              <a:gd name="p0y15" fmla="*/ 0 h 1766"/>
              <a:gd name="p0x16" fmla="*/ 300 w 10173"/>
              <a:gd name="p0y16" fmla="*/ 0 h 17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>
            <p:custDataLst>
              <p:tags r:id="rId61"/>
            </p:custDataLst>
          </p:nvPr>
        </p:nvSpPr>
        <p:spPr>
          <a:xfrm>
            <a:off x="5350510" y="311086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>
            <p:custDataLst>
              <p:tags r:id="rId62"/>
            </p:custDataLst>
          </p:nvPr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rcRect l="-2273" t="-7681" r="-2273" b="-7681"/>
          <a:stretch>
            <a:fillRect/>
          </a:stretch>
        </p:blipFill>
        <p:spPr>
          <a:xfrm>
            <a:off x="5398135" y="3139440"/>
            <a:ext cx="219075" cy="252730"/>
          </a:xfrm>
          <a:prstGeom prst="rect">
            <a:avLst/>
          </a:prstGeom>
        </p:spPr>
      </p:pic>
      <p:sp>
        <p:nvSpPr>
          <p:cNvPr id="57" name="文本框 56"/>
          <p:cNvSpPr txBox="1"/>
          <p:nvPr>
            <p:custDataLst>
              <p:tags r:id="rId65"/>
            </p:custDataLst>
          </p:nvPr>
        </p:nvSpPr>
        <p:spPr>
          <a:xfrm>
            <a:off x="5741641" y="3006661"/>
            <a:ext cx="5678834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Source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66"/>
            </p:custDataLst>
          </p:nvPr>
        </p:nvSpPr>
        <p:spPr>
          <a:xfrm>
            <a:off x="5741641" y="3176664"/>
            <a:ext cx="5678834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对接数据源，负责从外部系统（如日志文件、网络端口、消息队列等）采集原始数据，是数据进入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Flume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的入口组件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9" name="任意多边形 58"/>
          <p:cNvSpPr/>
          <p:nvPr>
            <p:custDataLst>
              <p:tags r:id="rId67"/>
            </p:custDataLst>
          </p:nvPr>
        </p:nvSpPr>
        <p:spPr>
          <a:xfrm>
            <a:off x="5155565" y="4029075"/>
            <a:ext cx="6459855" cy="1121410"/>
          </a:xfrm>
          <a:custGeom>
            <a:avLst/>
            <a:gdLst>
              <a:gd name="sw" fmla="*/ 1 w 10173"/>
              <a:gd name="sh" fmla="*/ 1 h 1766"/>
              <a:gd name="mins" fmla="min sw sh"/>
              <a:gd name="dsw" fmla="+- 0 sw mins"/>
              <a:gd name="dsh" fmla="+- 0 sh mins"/>
              <a:gd name="p0x0" fmla="*/ 300 w 10173"/>
              <a:gd name="p0y0" fmla="*/ 0 h 1766"/>
              <a:gd name="p0x1" fmla="*/ 9873 w 10173"/>
              <a:gd name="p0y1" fmla="*/ 0 h 1766"/>
              <a:gd name="p0x2" fmla="*/ 10038 w 10173"/>
              <a:gd name="p0y2" fmla="*/ 0 h 1766"/>
              <a:gd name="p0x3" fmla="*/ 10173 w 10173"/>
              <a:gd name="p0y3" fmla="*/ 134 h 1766"/>
              <a:gd name="p0x4" fmla="*/ 10173 w 10173"/>
              <a:gd name="p0y4" fmla="*/ 300 h 1766"/>
              <a:gd name="p0x5" fmla="*/ 10173 w 10173"/>
              <a:gd name="p0y5" fmla="*/ 1466 h 1766"/>
              <a:gd name="p0x6" fmla="*/ 10173 w 10173"/>
              <a:gd name="p0y6" fmla="*/ 1631 h 1766"/>
              <a:gd name="p0x7" fmla="*/ 10038 w 10173"/>
              <a:gd name="p0y7" fmla="*/ 1766 h 1766"/>
              <a:gd name="p0x8" fmla="*/ 9873 w 10173"/>
              <a:gd name="p0y8" fmla="*/ 1766 h 1766"/>
              <a:gd name="p0x9" fmla="*/ 300 w 10173"/>
              <a:gd name="p0y9" fmla="*/ 1766 h 1766"/>
              <a:gd name="p0x10" fmla="*/ 134 w 10173"/>
              <a:gd name="p0y10" fmla="*/ 1766 h 1766"/>
              <a:gd name="p0x11" fmla="*/ 0 w 10173"/>
              <a:gd name="p0y11" fmla="*/ 1631 h 1766"/>
              <a:gd name="p0x12" fmla="*/ 0 w 10173"/>
              <a:gd name="p0y12" fmla="*/ 1466 h 1766"/>
              <a:gd name="p0x13" fmla="*/ 0 w 10173"/>
              <a:gd name="p0y13" fmla="*/ 300 h 1766"/>
              <a:gd name="p0x14" fmla="*/ 0 w 10173"/>
              <a:gd name="p0y14" fmla="*/ 134 h 1766"/>
              <a:gd name="p0x15" fmla="*/ 134 w 10173"/>
              <a:gd name="p0y15" fmla="*/ 0 h 1766"/>
              <a:gd name="p0x16" fmla="*/ 300 w 10173"/>
              <a:gd name="p0y16" fmla="*/ 0 h 17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>
            <p:custDataLst>
              <p:tags r:id="rId68"/>
            </p:custDataLst>
          </p:nvPr>
        </p:nvSpPr>
        <p:spPr>
          <a:xfrm>
            <a:off x="5350510" y="443230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69"/>
            </p:custDataLst>
          </p:nvPr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rcRect l="-2273" t="-7681" r="-2273" b="-7681"/>
          <a:stretch>
            <a:fillRect/>
          </a:stretch>
        </p:blipFill>
        <p:spPr>
          <a:xfrm>
            <a:off x="5398135" y="4460875"/>
            <a:ext cx="219075" cy="252730"/>
          </a:xfrm>
          <a:prstGeom prst="rect">
            <a:avLst/>
          </a:prstGeom>
        </p:spPr>
      </p:pic>
      <p:sp>
        <p:nvSpPr>
          <p:cNvPr id="62" name="文本框 61"/>
          <p:cNvSpPr txBox="1"/>
          <p:nvPr>
            <p:custDataLst>
              <p:tags r:id="rId72"/>
            </p:custDataLst>
          </p:nvPr>
        </p:nvSpPr>
        <p:spPr>
          <a:xfrm>
            <a:off x="5741641" y="4328103"/>
            <a:ext cx="5678834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Sink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73"/>
            </p:custDataLst>
          </p:nvPr>
        </p:nvSpPr>
        <p:spPr>
          <a:xfrm>
            <a:off x="5741641" y="4498105"/>
            <a:ext cx="5678834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传递到下一级或最终存储，负责将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Channel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中的数据输出到目标系统（如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HDFS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HBase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Kafka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等），是数据离开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Flume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的出口组件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4" name="任意多边形 63"/>
          <p:cNvSpPr/>
          <p:nvPr>
            <p:custDataLst>
              <p:tags r:id="rId74"/>
            </p:custDataLst>
          </p:nvPr>
        </p:nvSpPr>
        <p:spPr>
          <a:xfrm>
            <a:off x="5155565" y="5350510"/>
            <a:ext cx="6459855" cy="1121410"/>
          </a:xfrm>
          <a:custGeom>
            <a:avLst/>
            <a:gdLst>
              <a:gd name="sw" fmla="*/ 1 w 10173"/>
              <a:gd name="sh" fmla="*/ 1 h 1766"/>
              <a:gd name="mins" fmla="min sw sh"/>
              <a:gd name="dsw" fmla="+- 0 sw mins"/>
              <a:gd name="dsh" fmla="+- 0 sh mins"/>
              <a:gd name="p0x0" fmla="*/ 300 w 10173"/>
              <a:gd name="p0y0" fmla="*/ 0 h 1766"/>
              <a:gd name="p0x1" fmla="*/ 9873 w 10173"/>
              <a:gd name="p0y1" fmla="*/ 0 h 1766"/>
              <a:gd name="p0x2" fmla="*/ 10038 w 10173"/>
              <a:gd name="p0y2" fmla="*/ 0 h 1766"/>
              <a:gd name="p0x3" fmla="*/ 10173 w 10173"/>
              <a:gd name="p0y3" fmla="*/ 134 h 1766"/>
              <a:gd name="p0x4" fmla="*/ 10173 w 10173"/>
              <a:gd name="p0y4" fmla="*/ 300 h 1766"/>
              <a:gd name="p0x5" fmla="*/ 10173 w 10173"/>
              <a:gd name="p0y5" fmla="*/ 1466 h 1766"/>
              <a:gd name="p0x6" fmla="*/ 10173 w 10173"/>
              <a:gd name="p0y6" fmla="*/ 1631 h 1766"/>
              <a:gd name="p0x7" fmla="*/ 10038 w 10173"/>
              <a:gd name="p0y7" fmla="*/ 1766 h 1766"/>
              <a:gd name="p0x8" fmla="*/ 9873 w 10173"/>
              <a:gd name="p0y8" fmla="*/ 1766 h 1766"/>
              <a:gd name="p0x9" fmla="*/ 300 w 10173"/>
              <a:gd name="p0y9" fmla="*/ 1766 h 1766"/>
              <a:gd name="p0x10" fmla="*/ 134 w 10173"/>
              <a:gd name="p0y10" fmla="*/ 1766 h 1766"/>
              <a:gd name="p0x11" fmla="*/ 0 w 10173"/>
              <a:gd name="p0y11" fmla="*/ 1631 h 1766"/>
              <a:gd name="p0x12" fmla="*/ 0 w 10173"/>
              <a:gd name="p0y12" fmla="*/ 1466 h 1766"/>
              <a:gd name="p0x13" fmla="*/ 0 w 10173"/>
              <a:gd name="p0y13" fmla="*/ 300 h 1766"/>
              <a:gd name="p0x14" fmla="*/ 0 w 10173"/>
              <a:gd name="p0y14" fmla="*/ 134 h 1766"/>
              <a:gd name="p0x15" fmla="*/ 134 w 10173"/>
              <a:gd name="p0y15" fmla="*/ 0 h 1766"/>
              <a:gd name="p0x16" fmla="*/ 300 w 10173"/>
              <a:gd name="p0y16" fmla="*/ 0 h 17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>
            <p:custDataLst>
              <p:tags r:id="rId75"/>
            </p:custDataLst>
          </p:nvPr>
        </p:nvSpPr>
        <p:spPr>
          <a:xfrm>
            <a:off x="5350510" y="575373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6" name="图片 65"/>
          <p:cNvPicPr>
            <a:picLocks noChangeAspect="1"/>
          </p:cNvPicPr>
          <p:nvPr>
            <p:custDataLst>
              <p:tags r:id="rId76"/>
            </p:custDataLst>
          </p:nvPr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384165" y="5782310"/>
            <a:ext cx="247650" cy="252730"/>
          </a:xfrm>
          <a:prstGeom prst="rect">
            <a:avLst/>
          </a:prstGeom>
        </p:spPr>
      </p:pic>
      <p:sp>
        <p:nvSpPr>
          <p:cNvPr id="67" name="文本框 66"/>
          <p:cNvSpPr txBox="1"/>
          <p:nvPr>
            <p:custDataLst>
              <p:tags r:id="rId79"/>
            </p:custDataLst>
          </p:nvPr>
        </p:nvSpPr>
        <p:spPr>
          <a:xfrm>
            <a:off x="5741641" y="5649554"/>
            <a:ext cx="5678834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Channel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80"/>
            </p:custDataLst>
          </p:nvPr>
        </p:nvSpPr>
        <p:spPr>
          <a:xfrm>
            <a:off x="5741641" y="5819556"/>
            <a:ext cx="5678834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传输通道，作为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Sink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之间的缓冲区，临时存储采集到的数据，保证数据传输的可靠性和高可用性，支持故障恢复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Flume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架构示意图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049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1585595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531620"/>
            <a:ext cx="208538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单个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Agent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采集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062163"/>
            <a:ext cx="2766041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Flume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的基础数据采集单元，独立运行完成数据源到目标的单向传输，适用于简单场景下的日志收集需求。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38906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4792980"/>
            <a:ext cx="114300" cy="114300"/>
          </a:xfrm>
          <a:custGeom>
            <a:avLst/>
            <a:gdLst>
              <a:gd name="sw" fmla="*/ 1 w 180"/>
              <a:gd name="sh" fmla="*/ 1 h 180"/>
              <a:gd name="mins" fmla="min sw sh"/>
              <a:gd name="dsw" fmla="+- 0 sw mins"/>
              <a:gd name="dsh" fmla="+- 0 sh mins"/>
              <a:gd name="p0x0" fmla="*/ 90 w 180"/>
              <a:gd name="p0y0" fmla="*/ 0 h 180"/>
              <a:gd name="p0x1" fmla="*/ 139 w 180"/>
              <a:gd name="p0y1" fmla="*/ 0 h 180"/>
              <a:gd name="p0x2" fmla="*/ 180 w 180"/>
              <a:gd name="p0y2" fmla="*/ 40 h 180"/>
              <a:gd name="p0x3" fmla="*/ 180 w 180"/>
              <a:gd name="p0y3" fmla="*/ 90 h 180"/>
              <a:gd name="p0x4" fmla="*/ 180 w 180"/>
              <a:gd name="p0y4" fmla="*/ 139 h 180"/>
              <a:gd name="p0x5" fmla="*/ 139 w 180"/>
              <a:gd name="p0y5" fmla="*/ 180 h 180"/>
              <a:gd name="p0x6" fmla="*/ 90 w 180"/>
              <a:gd name="p0y6" fmla="*/ 180 h 180"/>
              <a:gd name="p0x7" fmla="*/ 40 w 180"/>
              <a:gd name="p0y7" fmla="*/ 180 h 180"/>
              <a:gd name="p0x8" fmla="*/ 0 w 180"/>
              <a:gd name="p0y8" fmla="*/ 139 h 180"/>
              <a:gd name="p0x9" fmla="*/ 0 w 180"/>
              <a:gd name="p0y9" fmla="*/ 90 h 180"/>
              <a:gd name="p0x10" fmla="*/ 0 w 180"/>
              <a:gd name="p0y10" fmla="*/ 40 h 180"/>
              <a:gd name="p0x11" fmla="*/ 40 w 180"/>
              <a:gd name="p0y11" fmla="*/ 0 h 180"/>
              <a:gd name="p0x12" fmla="*/ 90 w 180"/>
              <a:gd name="p0y12" fmla="*/ 0 h 1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962025" y="4735859"/>
            <a:ext cx="250165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Source → Channel → Sink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71525" y="5063518"/>
            <a:ext cx="276604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数据流三要素：数据源、缓冲通道、目标端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398970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4184650" y="209550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4279900" y="2190750"/>
            <a:ext cx="304800" cy="3048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4794866" y="2081213"/>
            <a:ext cx="2979096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多级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Agent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串联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4185266" y="2728913"/>
            <a:ext cx="3821459" cy="1547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Flume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的典型部署架构，通过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Avro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Thrift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协议实现多个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Agent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的级联传输。上游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Agent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Sink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作为下游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Agent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Source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，构建分层数据汇聚网络，支持跨网络、跨机房的大规模日志收集场景，实现数据聚合与负载均衡。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4184650" y="45339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4271067" y="4582478"/>
            <a:ext cx="247498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4528166" y="4552950"/>
            <a:ext cx="2427608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边缘采集层（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Edge Agents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4184650" y="48768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4271067" y="4925378"/>
            <a:ext cx="247498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4528166" y="4895850"/>
            <a:ext cx="2893743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汇聚传输层（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Collector Agents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4184650" y="52197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4271067" y="5268278"/>
            <a:ext cx="247498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4528166" y="5238750"/>
            <a:ext cx="256438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最终存储层（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HDFS/Kafka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8458835" y="11093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30"/>
            </p:custDataLst>
          </p:nvPr>
        </p:nvSpPr>
        <p:spPr>
          <a:xfrm>
            <a:off x="8654415" y="15049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740140" y="1585595"/>
            <a:ext cx="247650" cy="2527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4"/>
            </p:custDataLst>
          </p:nvPr>
        </p:nvSpPr>
        <p:spPr>
          <a:xfrm>
            <a:off x="9187834" y="153162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复杂拓扑支持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8654434" y="2062163"/>
            <a:ext cx="2766041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Agent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灵活组合，支持扇入、扇出、多路复用等复杂数据流模式，满足企业级多样化采集需求。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8458835" y="38906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5F4FA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941" t="-11778" r="-2941" b="-11778"/>
          <a:stretch>
            <a:fillRect/>
          </a:stretch>
        </p:blipFill>
        <p:spPr>
          <a:xfrm>
            <a:off x="8675370" y="4584065"/>
            <a:ext cx="171450" cy="1765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8944946" y="4560618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拓扑多样性</a:t>
            </a:r>
            <a:endParaRPr sz="135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8654434" y="4888278"/>
            <a:ext cx="3429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sz="135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8864060" y="4888278"/>
            <a:ext cx="173772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多源聚合（</a:t>
            </a:r>
            <a:r>
              <a:rPr lang="en-US" altLang="zh-CN" sz="135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Fan-in</a:t>
            </a:r>
            <a:r>
              <a:rPr lang="zh-CN" altLang="en-US" sz="135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35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43"/>
            </p:custDataLst>
          </p:nvPr>
        </p:nvSpPr>
        <p:spPr>
          <a:xfrm>
            <a:off x="8654434" y="5200669"/>
            <a:ext cx="3429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sz="135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4"/>
            </p:custDataLst>
          </p:nvPr>
        </p:nvSpPr>
        <p:spPr>
          <a:xfrm>
            <a:off x="8864060" y="5200669"/>
            <a:ext cx="202949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多目标分发（</a:t>
            </a:r>
            <a:r>
              <a:rPr lang="en-US" altLang="zh-CN" sz="135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Fan-out</a:t>
            </a:r>
            <a:r>
              <a:rPr lang="zh-CN" altLang="en-US" sz="135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35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45"/>
            </p:custDataLst>
          </p:nvPr>
        </p:nvSpPr>
        <p:spPr>
          <a:xfrm>
            <a:off x="8654434" y="5513060"/>
            <a:ext cx="3429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sz="135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6"/>
            </p:custDataLst>
          </p:nvPr>
        </p:nvSpPr>
        <p:spPr>
          <a:xfrm>
            <a:off x="8864060" y="5513060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动态路由与拦截器链</a:t>
            </a:r>
            <a:endParaRPr sz="135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数据采集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网络爬虫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"/>
            </p:custDataLst>
          </p:nvPr>
        </p:nvSpPr>
        <p:spPr>
          <a:xfrm>
            <a:off x="571500" y="299720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594995" y="3016250"/>
            <a:ext cx="209550" cy="2146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866775" y="3040380"/>
            <a:ext cx="2712244" cy="16287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工作流程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7"/>
            </p:custDataLst>
          </p:nvPr>
        </p:nvSpPr>
        <p:spPr>
          <a:xfrm>
            <a:off x="3807460" y="299720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11095" r="-11095"/>
          <a:stretch>
            <a:fillRect/>
          </a:stretch>
        </p:blipFill>
        <p:spPr>
          <a:xfrm>
            <a:off x="3804920" y="3016250"/>
            <a:ext cx="262255" cy="214630"/>
          </a:xfrm>
          <a:prstGeom prst="rect">
            <a:avLst/>
          </a:prstGeom>
        </p:spPr>
      </p:pic>
      <p:sp>
        <p:nvSpPr>
          <p:cNvPr id="48" name="文本框 47"/>
          <p:cNvSpPr txBox="1"/>
          <p:nvPr>
            <p:custDataLst>
              <p:tags r:id="rId11"/>
            </p:custDataLst>
          </p:nvPr>
        </p:nvSpPr>
        <p:spPr>
          <a:xfrm>
            <a:off x="4102894" y="3040380"/>
            <a:ext cx="7517682" cy="16287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技术细节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2"/>
            </p:custDataLst>
          </p:nvPr>
        </p:nvSpPr>
        <p:spPr>
          <a:xfrm>
            <a:off x="575945" y="1017905"/>
            <a:ext cx="5419725" cy="1746250"/>
          </a:xfrm>
          <a:custGeom>
            <a:avLst/>
            <a:gdLst>
              <a:gd name="sw" fmla="*/ 1 w 8535"/>
              <a:gd name="sh" fmla="*/ 1 h 2749"/>
              <a:gd name="mins" fmla="min sw sh"/>
              <a:gd name="dsw" fmla="+- 0 sw mins"/>
              <a:gd name="dsh" fmla="+- 0 sh mins"/>
              <a:gd name="p0x0" fmla="*/ 300 w 8535"/>
              <a:gd name="p0y0" fmla="*/ 0 h 2749"/>
              <a:gd name="p0x1" fmla="*/ 8235 w 8535"/>
              <a:gd name="p0y1" fmla="*/ 0 h 2749"/>
              <a:gd name="p0x2" fmla="*/ 8400 w 8535"/>
              <a:gd name="p0y2" fmla="*/ 0 h 2749"/>
              <a:gd name="p0x3" fmla="*/ 8535 w 8535"/>
              <a:gd name="p0y3" fmla="*/ 134 h 2749"/>
              <a:gd name="p0x4" fmla="*/ 8535 w 8535"/>
              <a:gd name="p0y4" fmla="*/ 300 h 2749"/>
              <a:gd name="p0x5" fmla="*/ 8535 w 8535"/>
              <a:gd name="p0y5" fmla="*/ 2449 h 2749"/>
              <a:gd name="p0x6" fmla="*/ 8535 w 8535"/>
              <a:gd name="p0y6" fmla="*/ 2615 h 2749"/>
              <a:gd name="p0x7" fmla="*/ 8400 w 8535"/>
              <a:gd name="p0y7" fmla="*/ 2749 h 2749"/>
              <a:gd name="p0x8" fmla="*/ 8235 w 8535"/>
              <a:gd name="p0y8" fmla="*/ 2749 h 2749"/>
              <a:gd name="p0x9" fmla="*/ 300 w 8535"/>
              <a:gd name="p0y9" fmla="*/ 2749 h 2749"/>
              <a:gd name="p0x10" fmla="*/ 134 w 8535"/>
              <a:gd name="p0y10" fmla="*/ 2749 h 2749"/>
              <a:gd name="p0x11" fmla="*/ 0 w 8535"/>
              <a:gd name="p0y11" fmla="*/ 2615 h 2749"/>
              <a:gd name="p0x12" fmla="*/ 0 w 8535"/>
              <a:gd name="p0y12" fmla="*/ 2449 h 2749"/>
              <a:gd name="p0x13" fmla="*/ 0 w 8535"/>
              <a:gd name="p0y13" fmla="*/ 300 h 2749"/>
              <a:gd name="p0x14" fmla="*/ 0 w 8535"/>
              <a:gd name="p0y14" fmla="*/ 134 h 2749"/>
              <a:gd name="p0x15" fmla="*/ 134 w 8535"/>
              <a:gd name="p0y15" fmla="*/ 0 h 2749"/>
              <a:gd name="p0x16" fmla="*/ 300 w 8535"/>
              <a:gd name="p0y16" fmla="*/ 0 h 274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13"/>
            </p:custDataLst>
          </p:nvPr>
        </p:nvSpPr>
        <p:spPr>
          <a:xfrm>
            <a:off x="771525" y="164338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8065" r="-8065"/>
          <a:stretch>
            <a:fillRect/>
          </a:stretch>
        </p:blipFill>
        <p:spPr>
          <a:xfrm>
            <a:off x="866775" y="1738630"/>
            <a:ext cx="3048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7"/>
            </p:custDataLst>
          </p:nvPr>
        </p:nvSpPr>
        <p:spPr>
          <a:xfrm>
            <a:off x="1343025" y="1662551"/>
            <a:ext cx="324519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spc="63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网络爬虫定义</a:t>
            </a:r>
            <a:endParaRPr sz="1050" spc="63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8"/>
            </p:custDataLst>
          </p:nvPr>
        </p:nvSpPr>
        <p:spPr>
          <a:xfrm>
            <a:off x="1343025" y="1841144"/>
            <a:ext cx="3483321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zh-CN" altLang="en-US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自动抓取</a:t>
            </a:r>
            <a:r>
              <a:rPr lang="en-US" altLang="zh-CN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</a:t>
            </a:r>
            <a:r>
              <a:rPr lang="zh-CN" altLang="en-US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信息的程序</a:t>
            </a:r>
            <a:r>
              <a:rPr lang="en-US" altLang="zh-CN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脚本</a:t>
            </a:r>
            <a:endParaRPr lang="zh-CN" altLang="en-US" sz="187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9"/>
            </p:custDataLst>
          </p:nvPr>
        </p:nvSpPr>
        <p:spPr>
          <a:xfrm>
            <a:off x="6195695" y="1017905"/>
            <a:ext cx="5419725" cy="1746250"/>
          </a:xfrm>
          <a:custGeom>
            <a:avLst/>
            <a:gdLst>
              <a:gd name="sw" fmla="*/ 1 w 8535"/>
              <a:gd name="sh" fmla="*/ 1 h 2749"/>
              <a:gd name="mins" fmla="min sw sh"/>
              <a:gd name="dsw" fmla="+- 0 sw mins"/>
              <a:gd name="dsh" fmla="+- 0 sh mins"/>
              <a:gd name="p0x0" fmla="*/ 300 w 8535"/>
              <a:gd name="p0y0" fmla="*/ 0 h 2749"/>
              <a:gd name="p0x1" fmla="*/ 8235 w 8535"/>
              <a:gd name="p0y1" fmla="*/ 0 h 2749"/>
              <a:gd name="p0x2" fmla="*/ 8400 w 8535"/>
              <a:gd name="p0y2" fmla="*/ 0 h 2749"/>
              <a:gd name="p0x3" fmla="*/ 8535 w 8535"/>
              <a:gd name="p0y3" fmla="*/ 134 h 2749"/>
              <a:gd name="p0x4" fmla="*/ 8535 w 8535"/>
              <a:gd name="p0y4" fmla="*/ 300 h 2749"/>
              <a:gd name="p0x5" fmla="*/ 8535 w 8535"/>
              <a:gd name="p0y5" fmla="*/ 2449 h 2749"/>
              <a:gd name="p0x6" fmla="*/ 8535 w 8535"/>
              <a:gd name="p0y6" fmla="*/ 2615 h 2749"/>
              <a:gd name="p0x7" fmla="*/ 8400 w 8535"/>
              <a:gd name="p0y7" fmla="*/ 2749 h 2749"/>
              <a:gd name="p0x8" fmla="*/ 8235 w 8535"/>
              <a:gd name="p0y8" fmla="*/ 2749 h 2749"/>
              <a:gd name="p0x9" fmla="*/ 300 w 8535"/>
              <a:gd name="p0y9" fmla="*/ 2749 h 2749"/>
              <a:gd name="p0x10" fmla="*/ 134 w 8535"/>
              <a:gd name="p0y10" fmla="*/ 2749 h 2749"/>
              <a:gd name="p0x11" fmla="*/ 0 w 8535"/>
              <a:gd name="p0y11" fmla="*/ 2615 h 2749"/>
              <a:gd name="p0x12" fmla="*/ 0 w 8535"/>
              <a:gd name="p0y12" fmla="*/ 2449 h 2749"/>
              <a:gd name="p0x13" fmla="*/ 0 w 8535"/>
              <a:gd name="p0y13" fmla="*/ 300 h 2749"/>
              <a:gd name="p0x14" fmla="*/ 0 w 8535"/>
              <a:gd name="p0y14" fmla="*/ 134 h 2749"/>
              <a:gd name="p0x15" fmla="*/ 134 w 8535"/>
              <a:gd name="p0y15" fmla="*/ 0 h 2749"/>
              <a:gd name="p0x16" fmla="*/ 300 w 8535"/>
              <a:gd name="p0y16" fmla="*/ 0 h 274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20"/>
            </p:custDataLst>
          </p:nvPr>
        </p:nvSpPr>
        <p:spPr>
          <a:xfrm>
            <a:off x="6391275" y="164338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6486525" y="1738630"/>
            <a:ext cx="304800" cy="3048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4"/>
            </p:custDataLst>
          </p:nvPr>
        </p:nvSpPr>
        <p:spPr>
          <a:xfrm>
            <a:off x="6962775" y="1686363"/>
            <a:ext cx="1575645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spc="63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典型代表</a:t>
            </a:r>
            <a:endParaRPr sz="1050" spc="63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25"/>
            </p:custDataLst>
          </p:nvPr>
        </p:nvSpPr>
        <p:spPr>
          <a:xfrm>
            <a:off x="6962775" y="1881505"/>
            <a:ext cx="342900" cy="213995"/>
          </a:xfrm>
          <a:custGeom>
            <a:avLst/>
            <a:gdLst>
              <a:gd name="sw" fmla="*/ 1 w 540"/>
              <a:gd name="sh" fmla="*/ 1 h 337"/>
              <a:gd name="mins" fmla="min sw sh"/>
              <a:gd name="dsw" fmla="+- 0 sw mins"/>
              <a:gd name="dsh" fmla="+- 0 sh mins"/>
              <a:gd name="p0x0" fmla="*/ 90 w 540"/>
              <a:gd name="p0y0" fmla="*/ 0 h 337"/>
              <a:gd name="p0x1" fmla="*/ 450 w 540"/>
              <a:gd name="p0y1" fmla="*/ 0 h 337"/>
              <a:gd name="p0x2" fmla="*/ 499 w 540"/>
              <a:gd name="p0y2" fmla="*/ 0 h 337"/>
              <a:gd name="p0x3" fmla="*/ 540 w 540"/>
              <a:gd name="p0y3" fmla="*/ 40 h 337"/>
              <a:gd name="p0x4" fmla="*/ 540 w 540"/>
              <a:gd name="p0y4" fmla="*/ 90 h 337"/>
              <a:gd name="p0x5" fmla="*/ 540 w 540"/>
              <a:gd name="p0y5" fmla="*/ 247 h 337"/>
              <a:gd name="p0x6" fmla="*/ 540 w 540"/>
              <a:gd name="p0y6" fmla="*/ 297 h 337"/>
              <a:gd name="p0x7" fmla="*/ 499 w 540"/>
              <a:gd name="p0y7" fmla="*/ 337 h 337"/>
              <a:gd name="p0x8" fmla="*/ 450 w 540"/>
              <a:gd name="p0y8" fmla="*/ 337 h 337"/>
              <a:gd name="p0x9" fmla="*/ 90 w 540"/>
              <a:gd name="p0y9" fmla="*/ 337 h 337"/>
              <a:gd name="p0x10" fmla="*/ 40 w 540"/>
              <a:gd name="p0y10" fmla="*/ 337 h 337"/>
              <a:gd name="p0x11" fmla="*/ 0 w 540"/>
              <a:gd name="p0y11" fmla="*/ 297 h 337"/>
              <a:gd name="p0x12" fmla="*/ 0 w 540"/>
              <a:gd name="p0y12" fmla="*/ 247 h 337"/>
              <a:gd name="p0x13" fmla="*/ 0 w 540"/>
              <a:gd name="p0y13" fmla="*/ 90 h 337"/>
              <a:gd name="p0x14" fmla="*/ 0 w 540"/>
              <a:gd name="p0y14" fmla="*/ 40 h 337"/>
              <a:gd name="p0x15" fmla="*/ 40 w 540"/>
              <a:gd name="p0y15" fmla="*/ 0 h 337"/>
              <a:gd name="p0x16" fmla="*/ 90 w 540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26"/>
            </p:custDataLst>
          </p:nvPr>
        </p:nvSpPr>
        <p:spPr>
          <a:xfrm>
            <a:off x="7000875" y="1900676"/>
            <a:ext cx="4001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百度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7"/>
            </p:custDataLst>
          </p:nvPr>
        </p:nvSpPr>
        <p:spPr>
          <a:xfrm>
            <a:off x="7343851" y="1900676"/>
            <a:ext cx="184995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8"/>
            </p:custDataLst>
          </p:nvPr>
        </p:nvSpPr>
        <p:spPr>
          <a:xfrm>
            <a:off x="7433310" y="1881505"/>
            <a:ext cx="533400" cy="213995"/>
          </a:xfrm>
          <a:custGeom>
            <a:avLst/>
            <a:gdLst>
              <a:gd name="sw" fmla="*/ 1 w 839"/>
              <a:gd name="sh" fmla="*/ 1 h 337"/>
              <a:gd name="mins" fmla="min sw sh"/>
              <a:gd name="dsw" fmla="+- 0 sw mins"/>
              <a:gd name="dsh" fmla="+- 0 sh mins"/>
              <a:gd name="p0x0" fmla="*/ 90 w 839"/>
              <a:gd name="p0y0" fmla="*/ 0 h 337"/>
              <a:gd name="p0x1" fmla="*/ 749 w 839"/>
              <a:gd name="p0y1" fmla="*/ 0 h 337"/>
              <a:gd name="p0x2" fmla="*/ 799 w 839"/>
              <a:gd name="p0y2" fmla="*/ 0 h 337"/>
              <a:gd name="p0x3" fmla="*/ 839 w 839"/>
              <a:gd name="p0y3" fmla="*/ 40 h 337"/>
              <a:gd name="p0x4" fmla="*/ 839 w 839"/>
              <a:gd name="p0y4" fmla="*/ 90 h 337"/>
              <a:gd name="p0x5" fmla="*/ 839 w 839"/>
              <a:gd name="p0y5" fmla="*/ 247 h 337"/>
              <a:gd name="p0x6" fmla="*/ 839 w 839"/>
              <a:gd name="p0y6" fmla="*/ 297 h 337"/>
              <a:gd name="p0x7" fmla="*/ 799 w 839"/>
              <a:gd name="p0y7" fmla="*/ 337 h 337"/>
              <a:gd name="p0x8" fmla="*/ 749 w 839"/>
              <a:gd name="p0y8" fmla="*/ 337 h 337"/>
              <a:gd name="p0x9" fmla="*/ 90 w 839"/>
              <a:gd name="p0y9" fmla="*/ 337 h 337"/>
              <a:gd name="p0x10" fmla="*/ 40 w 839"/>
              <a:gd name="p0y10" fmla="*/ 337 h 337"/>
              <a:gd name="p0x11" fmla="*/ 0 w 839"/>
              <a:gd name="p0y11" fmla="*/ 297 h 337"/>
              <a:gd name="p0x12" fmla="*/ 0 w 839"/>
              <a:gd name="p0y12" fmla="*/ 247 h 337"/>
              <a:gd name="p0x13" fmla="*/ 0 w 839"/>
              <a:gd name="p0y13" fmla="*/ 90 h 337"/>
              <a:gd name="p0x14" fmla="*/ 0 w 839"/>
              <a:gd name="p0y14" fmla="*/ 40 h 337"/>
              <a:gd name="p0x15" fmla="*/ 40 w 839"/>
              <a:gd name="p0y15" fmla="*/ 0 h 337"/>
              <a:gd name="p0x16" fmla="*/ 90 w 839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29"/>
            </p:custDataLst>
          </p:nvPr>
        </p:nvSpPr>
        <p:spPr>
          <a:xfrm>
            <a:off x="7471696" y="1900676"/>
            <a:ext cx="590397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Google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0"/>
            </p:custDataLst>
          </p:nvPr>
        </p:nvSpPr>
        <p:spPr>
          <a:xfrm>
            <a:off x="8004943" y="1900676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搜索引擎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31"/>
            </p:custDataLst>
          </p:nvPr>
        </p:nvSpPr>
        <p:spPr>
          <a:xfrm>
            <a:off x="575945" y="3335655"/>
            <a:ext cx="2997835" cy="748030"/>
          </a:xfrm>
          <a:custGeom>
            <a:avLst/>
            <a:gdLst>
              <a:gd name="sw" fmla="*/ 1 w 4721"/>
              <a:gd name="sh" fmla="*/ 1 h 1178"/>
              <a:gd name="mins" fmla="min sw sh"/>
              <a:gd name="dsw" fmla="+- 0 sw mins"/>
              <a:gd name="dsh" fmla="+- 0 sh mins"/>
              <a:gd name="p0x0" fmla="*/ 300 w 4721"/>
              <a:gd name="p0y0" fmla="*/ 0 h 1178"/>
              <a:gd name="p0x1" fmla="*/ 4421 w 4721"/>
              <a:gd name="p0y1" fmla="*/ 0 h 1178"/>
              <a:gd name="p0x2" fmla="*/ 4586 w 4721"/>
              <a:gd name="p0y2" fmla="*/ 0 h 1178"/>
              <a:gd name="p0x3" fmla="*/ 4721 w 4721"/>
              <a:gd name="p0y3" fmla="*/ 134 h 1178"/>
              <a:gd name="p0x4" fmla="*/ 4721 w 4721"/>
              <a:gd name="p0y4" fmla="*/ 300 h 1178"/>
              <a:gd name="p0x5" fmla="*/ 4721 w 4721"/>
              <a:gd name="p0y5" fmla="*/ 878 h 1178"/>
              <a:gd name="p0x6" fmla="*/ 4721 w 4721"/>
              <a:gd name="p0y6" fmla="*/ 1044 h 1178"/>
              <a:gd name="p0x7" fmla="*/ 4586 w 4721"/>
              <a:gd name="p0y7" fmla="*/ 1178 h 1178"/>
              <a:gd name="p0x8" fmla="*/ 4421 w 4721"/>
              <a:gd name="p0y8" fmla="*/ 1178 h 1178"/>
              <a:gd name="p0x9" fmla="*/ 300 w 4721"/>
              <a:gd name="p0y9" fmla="*/ 1178 h 1178"/>
              <a:gd name="p0x10" fmla="*/ 134 w 4721"/>
              <a:gd name="p0y10" fmla="*/ 1178 h 1178"/>
              <a:gd name="p0x11" fmla="*/ 0 w 4721"/>
              <a:gd name="p0y11" fmla="*/ 1044 h 1178"/>
              <a:gd name="p0x12" fmla="*/ 0 w 4721"/>
              <a:gd name="p0y12" fmla="*/ 878 h 1178"/>
              <a:gd name="p0x13" fmla="*/ 0 w 4721"/>
              <a:gd name="p0y13" fmla="*/ 300 h 1178"/>
              <a:gd name="p0x14" fmla="*/ 0 w 4721"/>
              <a:gd name="p0y14" fmla="*/ 134 h 1178"/>
              <a:gd name="p0x15" fmla="*/ 134 w 4721"/>
              <a:gd name="p0y15" fmla="*/ 0 h 1178"/>
              <a:gd name="p0x16" fmla="*/ 300 w 4721"/>
              <a:gd name="p0y16" fmla="*/ 0 h 11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32"/>
            </p:custDataLst>
          </p:nvPr>
        </p:nvSpPr>
        <p:spPr>
          <a:xfrm>
            <a:off x="771525" y="35763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>
            <a:fillRect/>
          </a:stretch>
        </p:blipFill>
        <p:spPr>
          <a:xfrm>
            <a:off x="828675" y="3633470"/>
            <a:ext cx="152400" cy="15240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6"/>
            </p:custDataLst>
          </p:nvPr>
        </p:nvSpPr>
        <p:spPr>
          <a:xfrm>
            <a:off x="1114425" y="3524174"/>
            <a:ext cx="202168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种子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</a:t>
            </a:r>
            <a:endParaRPr lang="en-US" alt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7"/>
            </p:custDataLst>
          </p:nvPr>
        </p:nvSpPr>
        <p:spPr>
          <a:xfrm>
            <a:off x="1114425" y="3719436"/>
            <a:ext cx="202168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初始化待抓取队列的起点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2333" t="-5897" r="-2333" b="-5897"/>
          <a:stretch>
            <a:fillRect/>
          </a:stretch>
        </p:blipFill>
        <p:spPr>
          <a:xfrm>
            <a:off x="3245485" y="3637915"/>
            <a:ext cx="99695" cy="138430"/>
          </a:xfrm>
          <a:prstGeom prst="rect">
            <a:avLst/>
          </a:prstGeom>
        </p:spPr>
      </p:pic>
      <p:sp>
        <p:nvSpPr>
          <p:cNvPr id="28" name="任意多边形 27"/>
          <p:cNvSpPr/>
          <p:nvPr>
            <p:custDataLst>
              <p:tags r:id="rId41"/>
            </p:custDataLst>
          </p:nvPr>
        </p:nvSpPr>
        <p:spPr>
          <a:xfrm>
            <a:off x="575945" y="4131310"/>
            <a:ext cx="2997835" cy="748665"/>
          </a:xfrm>
          <a:custGeom>
            <a:avLst/>
            <a:gdLst>
              <a:gd name="sw" fmla="*/ 1 w 4721"/>
              <a:gd name="sh" fmla="*/ 1 h 1178"/>
              <a:gd name="mins" fmla="min sw sh"/>
              <a:gd name="dsw" fmla="+- 0 sw mins"/>
              <a:gd name="dsh" fmla="+- 0 sh mins"/>
              <a:gd name="p0x0" fmla="*/ 300 w 4721"/>
              <a:gd name="p0y0" fmla="*/ 0 h 1178"/>
              <a:gd name="p0x1" fmla="*/ 4421 w 4721"/>
              <a:gd name="p0y1" fmla="*/ 0 h 1178"/>
              <a:gd name="p0x2" fmla="*/ 4586 w 4721"/>
              <a:gd name="p0y2" fmla="*/ 0 h 1178"/>
              <a:gd name="p0x3" fmla="*/ 4721 w 4721"/>
              <a:gd name="p0y3" fmla="*/ 134 h 1178"/>
              <a:gd name="p0x4" fmla="*/ 4721 w 4721"/>
              <a:gd name="p0y4" fmla="*/ 300 h 1178"/>
              <a:gd name="p0x5" fmla="*/ 4721 w 4721"/>
              <a:gd name="p0y5" fmla="*/ 878 h 1178"/>
              <a:gd name="p0x6" fmla="*/ 4721 w 4721"/>
              <a:gd name="p0y6" fmla="*/ 1044 h 1178"/>
              <a:gd name="p0x7" fmla="*/ 4586 w 4721"/>
              <a:gd name="p0y7" fmla="*/ 1178 h 1178"/>
              <a:gd name="p0x8" fmla="*/ 4421 w 4721"/>
              <a:gd name="p0y8" fmla="*/ 1178 h 1178"/>
              <a:gd name="p0x9" fmla="*/ 300 w 4721"/>
              <a:gd name="p0y9" fmla="*/ 1178 h 1178"/>
              <a:gd name="p0x10" fmla="*/ 134 w 4721"/>
              <a:gd name="p0y10" fmla="*/ 1178 h 1178"/>
              <a:gd name="p0x11" fmla="*/ 0 w 4721"/>
              <a:gd name="p0y11" fmla="*/ 1044 h 1178"/>
              <a:gd name="p0x12" fmla="*/ 0 w 4721"/>
              <a:gd name="p0y12" fmla="*/ 878 h 1178"/>
              <a:gd name="p0x13" fmla="*/ 0 w 4721"/>
              <a:gd name="p0y13" fmla="*/ 300 h 1178"/>
              <a:gd name="p0x14" fmla="*/ 0 w 4721"/>
              <a:gd name="p0y14" fmla="*/ 134 h 1178"/>
              <a:gd name="p0x15" fmla="*/ 134 w 4721"/>
              <a:gd name="p0y15" fmla="*/ 0 h 1178"/>
              <a:gd name="p0x16" fmla="*/ 300 w 4721"/>
              <a:gd name="p0y16" fmla="*/ 0 h 11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42"/>
            </p:custDataLst>
          </p:nvPr>
        </p:nvSpPr>
        <p:spPr>
          <a:xfrm>
            <a:off x="771525" y="437261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t="-11538" b="-11538"/>
          <a:stretch>
            <a:fillRect/>
          </a:stretch>
        </p:blipFill>
        <p:spPr>
          <a:xfrm>
            <a:off x="828675" y="4429760"/>
            <a:ext cx="152400" cy="1524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6"/>
            </p:custDataLst>
          </p:nvPr>
        </p:nvSpPr>
        <p:spPr>
          <a:xfrm>
            <a:off x="1114425" y="4320254"/>
            <a:ext cx="202168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待抓取队列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47"/>
            </p:custDataLst>
          </p:nvPr>
        </p:nvSpPr>
        <p:spPr>
          <a:xfrm>
            <a:off x="1114425" y="4515517"/>
            <a:ext cx="202168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管理待处理的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集合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2333" t="-5897" r="-2333" b="-5897"/>
          <a:stretch>
            <a:fillRect/>
          </a:stretch>
        </p:blipFill>
        <p:spPr>
          <a:xfrm>
            <a:off x="3245485" y="4434205"/>
            <a:ext cx="99695" cy="138430"/>
          </a:xfrm>
          <a:prstGeom prst="rect">
            <a:avLst/>
          </a:prstGeom>
        </p:spPr>
      </p:pic>
      <p:sp>
        <p:nvSpPr>
          <p:cNvPr id="34" name="任意多边形 33"/>
          <p:cNvSpPr/>
          <p:nvPr>
            <p:custDataLst>
              <p:tags r:id="rId49"/>
            </p:custDataLst>
          </p:nvPr>
        </p:nvSpPr>
        <p:spPr>
          <a:xfrm>
            <a:off x="575945" y="4927600"/>
            <a:ext cx="2997835" cy="748665"/>
          </a:xfrm>
          <a:custGeom>
            <a:avLst/>
            <a:gdLst>
              <a:gd name="sw" fmla="*/ 1 w 4721"/>
              <a:gd name="sh" fmla="*/ 1 h 1178"/>
              <a:gd name="mins" fmla="min sw sh"/>
              <a:gd name="dsw" fmla="+- 0 sw mins"/>
              <a:gd name="dsh" fmla="+- 0 sh mins"/>
              <a:gd name="p0x0" fmla="*/ 300 w 4721"/>
              <a:gd name="p0y0" fmla="*/ 0 h 1178"/>
              <a:gd name="p0x1" fmla="*/ 4421 w 4721"/>
              <a:gd name="p0y1" fmla="*/ 0 h 1178"/>
              <a:gd name="p0x2" fmla="*/ 4586 w 4721"/>
              <a:gd name="p0y2" fmla="*/ 0 h 1178"/>
              <a:gd name="p0x3" fmla="*/ 4721 w 4721"/>
              <a:gd name="p0y3" fmla="*/ 134 h 1178"/>
              <a:gd name="p0x4" fmla="*/ 4721 w 4721"/>
              <a:gd name="p0y4" fmla="*/ 300 h 1178"/>
              <a:gd name="p0x5" fmla="*/ 4721 w 4721"/>
              <a:gd name="p0y5" fmla="*/ 878 h 1178"/>
              <a:gd name="p0x6" fmla="*/ 4721 w 4721"/>
              <a:gd name="p0y6" fmla="*/ 1044 h 1178"/>
              <a:gd name="p0x7" fmla="*/ 4586 w 4721"/>
              <a:gd name="p0y7" fmla="*/ 1178 h 1178"/>
              <a:gd name="p0x8" fmla="*/ 4421 w 4721"/>
              <a:gd name="p0y8" fmla="*/ 1178 h 1178"/>
              <a:gd name="p0x9" fmla="*/ 300 w 4721"/>
              <a:gd name="p0y9" fmla="*/ 1178 h 1178"/>
              <a:gd name="p0x10" fmla="*/ 134 w 4721"/>
              <a:gd name="p0y10" fmla="*/ 1178 h 1178"/>
              <a:gd name="p0x11" fmla="*/ 0 w 4721"/>
              <a:gd name="p0y11" fmla="*/ 1044 h 1178"/>
              <a:gd name="p0x12" fmla="*/ 0 w 4721"/>
              <a:gd name="p0y12" fmla="*/ 878 h 1178"/>
              <a:gd name="p0x13" fmla="*/ 0 w 4721"/>
              <a:gd name="p0y13" fmla="*/ 300 h 1178"/>
              <a:gd name="p0x14" fmla="*/ 0 w 4721"/>
              <a:gd name="p0y14" fmla="*/ 134 h 1178"/>
              <a:gd name="p0x15" fmla="*/ 134 w 4721"/>
              <a:gd name="p0y15" fmla="*/ 0 h 1178"/>
              <a:gd name="p0x16" fmla="*/ 300 w 4721"/>
              <a:gd name="p0y16" fmla="*/ 0 h 11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50"/>
            </p:custDataLst>
          </p:nvPr>
        </p:nvSpPr>
        <p:spPr>
          <a:xfrm>
            <a:off x="771525" y="516826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t="-3333" b="-3333"/>
          <a:stretch>
            <a:fillRect/>
          </a:stretch>
        </p:blipFill>
        <p:spPr>
          <a:xfrm>
            <a:off x="838200" y="5225415"/>
            <a:ext cx="133350" cy="15240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54"/>
            </p:custDataLst>
          </p:nvPr>
        </p:nvSpPr>
        <p:spPr>
          <a:xfrm>
            <a:off x="1114425" y="5116335"/>
            <a:ext cx="202168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下载网页，存储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55"/>
            </p:custDataLst>
          </p:nvPr>
        </p:nvSpPr>
        <p:spPr>
          <a:xfrm>
            <a:off x="1114425" y="5311597"/>
            <a:ext cx="202168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获取页面内容并持久化保存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2333" t="-5641" r="-2333" b="-5641"/>
          <a:stretch>
            <a:fillRect/>
          </a:stretch>
        </p:blipFill>
        <p:spPr>
          <a:xfrm>
            <a:off x="3245485" y="5230495"/>
            <a:ext cx="99695" cy="137795"/>
          </a:xfrm>
          <a:prstGeom prst="rect">
            <a:avLst/>
          </a:prstGeom>
        </p:spPr>
      </p:pic>
      <p:sp>
        <p:nvSpPr>
          <p:cNvPr id="40" name="任意多边形 39"/>
          <p:cNvSpPr/>
          <p:nvPr>
            <p:custDataLst>
              <p:tags r:id="rId57"/>
            </p:custDataLst>
          </p:nvPr>
        </p:nvSpPr>
        <p:spPr>
          <a:xfrm>
            <a:off x="575945" y="5723890"/>
            <a:ext cx="2997835" cy="748030"/>
          </a:xfrm>
          <a:custGeom>
            <a:avLst/>
            <a:gdLst>
              <a:gd name="sw" fmla="*/ 1 w 4721"/>
              <a:gd name="sh" fmla="*/ 1 h 1178"/>
              <a:gd name="mins" fmla="min sw sh"/>
              <a:gd name="dsw" fmla="+- 0 sw mins"/>
              <a:gd name="dsh" fmla="+- 0 sh mins"/>
              <a:gd name="p0x0" fmla="*/ 300 w 4721"/>
              <a:gd name="p0y0" fmla="*/ 0 h 1178"/>
              <a:gd name="p0x1" fmla="*/ 4421 w 4721"/>
              <a:gd name="p0y1" fmla="*/ 0 h 1178"/>
              <a:gd name="p0x2" fmla="*/ 4586 w 4721"/>
              <a:gd name="p0y2" fmla="*/ 0 h 1178"/>
              <a:gd name="p0x3" fmla="*/ 4721 w 4721"/>
              <a:gd name="p0y3" fmla="*/ 134 h 1178"/>
              <a:gd name="p0x4" fmla="*/ 4721 w 4721"/>
              <a:gd name="p0y4" fmla="*/ 300 h 1178"/>
              <a:gd name="p0x5" fmla="*/ 4721 w 4721"/>
              <a:gd name="p0y5" fmla="*/ 878 h 1178"/>
              <a:gd name="p0x6" fmla="*/ 4721 w 4721"/>
              <a:gd name="p0y6" fmla="*/ 1044 h 1178"/>
              <a:gd name="p0x7" fmla="*/ 4586 w 4721"/>
              <a:gd name="p0y7" fmla="*/ 1178 h 1178"/>
              <a:gd name="p0x8" fmla="*/ 4421 w 4721"/>
              <a:gd name="p0y8" fmla="*/ 1178 h 1178"/>
              <a:gd name="p0x9" fmla="*/ 300 w 4721"/>
              <a:gd name="p0y9" fmla="*/ 1178 h 1178"/>
              <a:gd name="p0x10" fmla="*/ 134 w 4721"/>
              <a:gd name="p0y10" fmla="*/ 1178 h 1178"/>
              <a:gd name="p0x11" fmla="*/ 0 w 4721"/>
              <a:gd name="p0y11" fmla="*/ 1044 h 1178"/>
              <a:gd name="p0x12" fmla="*/ 0 w 4721"/>
              <a:gd name="p0y12" fmla="*/ 878 h 1178"/>
              <a:gd name="p0x13" fmla="*/ 0 w 4721"/>
              <a:gd name="p0y13" fmla="*/ 300 h 1178"/>
              <a:gd name="p0x14" fmla="*/ 0 w 4721"/>
              <a:gd name="p0y14" fmla="*/ 134 h 1178"/>
              <a:gd name="p0x15" fmla="*/ 134 w 4721"/>
              <a:gd name="p0y15" fmla="*/ 0 h 1178"/>
              <a:gd name="p0x16" fmla="*/ 300 w 4721"/>
              <a:gd name="p0y16" fmla="*/ 0 h 11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>
            <p:custDataLst>
              <p:tags r:id="rId58"/>
            </p:custDataLst>
          </p:nvPr>
        </p:nvSpPr>
        <p:spPr>
          <a:xfrm>
            <a:off x="771525" y="596455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rcRect t="-7143" b="-7143"/>
          <a:stretch>
            <a:fillRect/>
          </a:stretch>
        </p:blipFill>
        <p:spPr>
          <a:xfrm>
            <a:off x="819150" y="6021705"/>
            <a:ext cx="171450" cy="152400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62"/>
            </p:custDataLst>
          </p:nvPr>
        </p:nvSpPr>
        <p:spPr>
          <a:xfrm>
            <a:off x="1114425" y="5912415"/>
            <a:ext cx="202168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提取新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URL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，继续循环</a:t>
            </a:r>
            <a:endParaRPr lang="zh-CN" altLang="en-US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63"/>
            </p:custDataLst>
          </p:nvPr>
        </p:nvSpPr>
        <p:spPr>
          <a:xfrm>
            <a:off x="1114425" y="6107678"/>
            <a:ext cx="202168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解析链接，扩展抓取范围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64"/>
            </p:custDataLst>
          </p:nvPr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rcRect l="-3846" t="-5897" r="-3846" b="-5897"/>
          <a:stretch>
            <a:fillRect/>
          </a:stretch>
        </p:blipFill>
        <p:spPr>
          <a:xfrm>
            <a:off x="3228975" y="6026150"/>
            <a:ext cx="133350" cy="138430"/>
          </a:xfrm>
          <a:prstGeom prst="rect">
            <a:avLst/>
          </a:prstGeom>
        </p:spPr>
      </p:pic>
      <p:sp>
        <p:nvSpPr>
          <p:cNvPr id="49" name="任意多边形 48"/>
          <p:cNvSpPr/>
          <p:nvPr>
            <p:custDataLst>
              <p:tags r:id="rId67"/>
            </p:custDataLst>
          </p:nvPr>
        </p:nvSpPr>
        <p:spPr>
          <a:xfrm>
            <a:off x="3811905" y="3335655"/>
            <a:ext cx="3801745" cy="1468120"/>
          </a:xfrm>
          <a:custGeom>
            <a:avLst/>
            <a:gdLst>
              <a:gd name="sw" fmla="*/ 1 w 5986"/>
              <a:gd name="sh" fmla="*/ 1 h 2312"/>
              <a:gd name="mins" fmla="min sw sh"/>
              <a:gd name="dsw" fmla="+- 0 sw mins"/>
              <a:gd name="dsh" fmla="+- 0 sh mins"/>
              <a:gd name="p0x0" fmla="*/ 300 w 5986"/>
              <a:gd name="p0y0" fmla="*/ 0 h 2312"/>
              <a:gd name="p0x1" fmla="*/ 5686 w 5986"/>
              <a:gd name="p0y1" fmla="*/ 0 h 2312"/>
              <a:gd name="p0x2" fmla="*/ 5852 w 5986"/>
              <a:gd name="p0y2" fmla="*/ 0 h 2312"/>
              <a:gd name="p0x3" fmla="*/ 5986 w 5986"/>
              <a:gd name="p0y3" fmla="*/ 134 h 2312"/>
              <a:gd name="p0x4" fmla="*/ 5986 w 5986"/>
              <a:gd name="p0y4" fmla="*/ 300 h 2312"/>
              <a:gd name="p0x5" fmla="*/ 5986 w 5986"/>
              <a:gd name="p0y5" fmla="*/ 2012 h 2312"/>
              <a:gd name="p0x6" fmla="*/ 5986 w 5986"/>
              <a:gd name="p0y6" fmla="*/ 2177 h 2312"/>
              <a:gd name="p0x7" fmla="*/ 5852 w 5986"/>
              <a:gd name="p0y7" fmla="*/ 2312 h 2312"/>
              <a:gd name="p0x8" fmla="*/ 5686 w 5986"/>
              <a:gd name="p0y8" fmla="*/ 2312 h 2312"/>
              <a:gd name="p0x9" fmla="*/ 300 w 5986"/>
              <a:gd name="p0y9" fmla="*/ 2312 h 2312"/>
              <a:gd name="p0x10" fmla="*/ 134 w 5986"/>
              <a:gd name="p0y10" fmla="*/ 2312 h 2312"/>
              <a:gd name="p0x11" fmla="*/ 0 w 5986"/>
              <a:gd name="p0y11" fmla="*/ 2177 h 2312"/>
              <a:gd name="p0x12" fmla="*/ 0 w 5986"/>
              <a:gd name="p0y12" fmla="*/ 2012 h 2312"/>
              <a:gd name="p0x13" fmla="*/ 0 w 5986"/>
              <a:gd name="p0y13" fmla="*/ 300 h 2312"/>
              <a:gd name="p0x14" fmla="*/ 0 w 5986"/>
              <a:gd name="p0y14" fmla="*/ 134 h 2312"/>
              <a:gd name="p0x15" fmla="*/ 134 w 5986"/>
              <a:gd name="p0y15" fmla="*/ 0 h 2312"/>
              <a:gd name="p0x16" fmla="*/ 300 w 5986"/>
              <a:gd name="p0y16" fmla="*/ 0 h 231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>
            <p:custDataLst>
              <p:tags r:id="rId68"/>
            </p:custDataLst>
          </p:nvPr>
        </p:nvSpPr>
        <p:spPr>
          <a:xfrm>
            <a:off x="4007485" y="381952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>
            <p:custDataLst>
              <p:tags r:id="rId69"/>
            </p:custDataLst>
          </p:nvPr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rcRect l="-2381" t="-12407" r="-2381" b="-12407"/>
          <a:stretch>
            <a:fillRect/>
          </a:stretch>
        </p:blipFill>
        <p:spPr>
          <a:xfrm>
            <a:off x="4030980" y="3838575"/>
            <a:ext cx="209550" cy="213995"/>
          </a:xfrm>
          <a:prstGeom prst="rect">
            <a:avLst/>
          </a:prstGeom>
        </p:spPr>
      </p:pic>
      <p:sp>
        <p:nvSpPr>
          <p:cNvPr id="52" name="文本框 51"/>
          <p:cNvSpPr txBox="1"/>
          <p:nvPr>
            <p:custDataLst>
              <p:tags r:id="rId72"/>
            </p:custDataLst>
          </p:nvPr>
        </p:nvSpPr>
        <p:spPr>
          <a:xfrm>
            <a:off x="4302919" y="3860225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广度优先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73"/>
            </p:custDataLst>
          </p:nvPr>
        </p:nvSpPr>
        <p:spPr>
          <a:xfrm>
            <a:off x="4007644" y="4145023"/>
            <a:ext cx="34671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层级遍历，优先探索同层链接，适合发现浅层重要页面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任意多边形 53"/>
          <p:cNvSpPr/>
          <p:nvPr>
            <p:custDataLst>
              <p:tags r:id="rId74"/>
            </p:custDataLst>
          </p:nvPr>
        </p:nvSpPr>
        <p:spPr>
          <a:xfrm>
            <a:off x="7813675" y="3335655"/>
            <a:ext cx="3801745" cy="1468120"/>
          </a:xfrm>
          <a:custGeom>
            <a:avLst/>
            <a:gdLst>
              <a:gd name="sw" fmla="*/ 1 w 5986"/>
              <a:gd name="sh" fmla="*/ 1 h 2312"/>
              <a:gd name="mins" fmla="min sw sh"/>
              <a:gd name="dsw" fmla="+- 0 sw mins"/>
              <a:gd name="dsh" fmla="+- 0 sh mins"/>
              <a:gd name="p0x0" fmla="*/ 300 w 5986"/>
              <a:gd name="p0y0" fmla="*/ 0 h 2312"/>
              <a:gd name="p0x1" fmla="*/ 5686 w 5986"/>
              <a:gd name="p0y1" fmla="*/ 0 h 2312"/>
              <a:gd name="p0x2" fmla="*/ 5852 w 5986"/>
              <a:gd name="p0y2" fmla="*/ 0 h 2312"/>
              <a:gd name="p0x3" fmla="*/ 5986 w 5986"/>
              <a:gd name="p0y3" fmla="*/ 134 h 2312"/>
              <a:gd name="p0x4" fmla="*/ 5986 w 5986"/>
              <a:gd name="p0y4" fmla="*/ 300 h 2312"/>
              <a:gd name="p0x5" fmla="*/ 5986 w 5986"/>
              <a:gd name="p0y5" fmla="*/ 2012 h 2312"/>
              <a:gd name="p0x6" fmla="*/ 5986 w 5986"/>
              <a:gd name="p0y6" fmla="*/ 2177 h 2312"/>
              <a:gd name="p0x7" fmla="*/ 5852 w 5986"/>
              <a:gd name="p0y7" fmla="*/ 2312 h 2312"/>
              <a:gd name="p0x8" fmla="*/ 5686 w 5986"/>
              <a:gd name="p0y8" fmla="*/ 2312 h 2312"/>
              <a:gd name="p0x9" fmla="*/ 300 w 5986"/>
              <a:gd name="p0y9" fmla="*/ 2312 h 2312"/>
              <a:gd name="p0x10" fmla="*/ 134 w 5986"/>
              <a:gd name="p0y10" fmla="*/ 2312 h 2312"/>
              <a:gd name="p0x11" fmla="*/ 0 w 5986"/>
              <a:gd name="p0y11" fmla="*/ 2177 h 2312"/>
              <a:gd name="p0x12" fmla="*/ 0 w 5986"/>
              <a:gd name="p0y12" fmla="*/ 2012 h 2312"/>
              <a:gd name="p0x13" fmla="*/ 0 w 5986"/>
              <a:gd name="p0y13" fmla="*/ 300 h 2312"/>
              <a:gd name="p0x14" fmla="*/ 0 w 5986"/>
              <a:gd name="p0y14" fmla="*/ 134 h 2312"/>
              <a:gd name="p0x15" fmla="*/ 134 w 5986"/>
              <a:gd name="p0y15" fmla="*/ 0 h 2312"/>
              <a:gd name="p0x16" fmla="*/ 300 w 5986"/>
              <a:gd name="p0y16" fmla="*/ 0 h 231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>
            <p:custDataLst>
              <p:tags r:id="rId75"/>
            </p:custDataLst>
          </p:nvPr>
        </p:nvSpPr>
        <p:spPr>
          <a:xfrm>
            <a:off x="8009255" y="381952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>
            <p:custDataLst>
              <p:tags r:id="rId76"/>
            </p:custDataLst>
          </p:nvPr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rcRect l="-7521" r="-7521"/>
          <a:stretch>
            <a:fillRect/>
          </a:stretch>
        </p:blipFill>
        <p:spPr>
          <a:xfrm>
            <a:off x="8070850" y="3838575"/>
            <a:ext cx="133350" cy="213995"/>
          </a:xfrm>
          <a:prstGeom prst="rect">
            <a:avLst/>
          </a:prstGeom>
        </p:spPr>
      </p:pic>
      <p:sp>
        <p:nvSpPr>
          <p:cNvPr id="57" name="文本框 56"/>
          <p:cNvSpPr txBox="1"/>
          <p:nvPr>
            <p:custDataLst>
              <p:tags r:id="rId79"/>
            </p:custDataLst>
          </p:nvPr>
        </p:nvSpPr>
        <p:spPr>
          <a:xfrm>
            <a:off x="8304609" y="3860225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深度优先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80"/>
            </p:custDataLst>
          </p:nvPr>
        </p:nvSpPr>
        <p:spPr>
          <a:xfrm>
            <a:off x="8009334" y="4145023"/>
            <a:ext cx="34671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纵向钻取，沿单一路径深入挖掘，适合追踪特定主题链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任意多边形 58"/>
          <p:cNvSpPr/>
          <p:nvPr>
            <p:custDataLst>
              <p:tags r:id="rId81"/>
            </p:custDataLst>
          </p:nvPr>
        </p:nvSpPr>
        <p:spPr>
          <a:xfrm>
            <a:off x="3811905" y="5003800"/>
            <a:ext cx="7803515" cy="1468120"/>
          </a:xfrm>
          <a:custGeom>
            <a:avLst/>
            <a:gdLst>
              <a:gd name="sw" fmla="*/ 1 w 12288"/>
              <a:gd name="sh" fmla="*/ 1 h 2312"/>
              <a:gd name="mins" fmla="min sw sh"/>
              <a:gd name="dsw" fmla="+- 0 sw mins"/>
              <a:gd name="dsh" fmla="+- 0 sh mins"/>
              <a:gd name="p0x0" fmla="*/ 300 w 12288"/>
              <a:gd name="p0y0" fmla="*/ 0 h 2312"/>
              <a:gd name="p0x1" fmla="*/ 11988 w 12288"/>
              <a:gd name="p0y1" fmla="*/ 0 h 2312"/>
              <a:gd name="p0x2" fmla="*/ 12154 w 12288"/>
              <a:gd name="p0y2" fmla="*/ 0 h 2312"/>
              <a:gd name="p0x3" fmla="*/ 12288 w 12288"/>
              <a:gd name="p0y3" fmla="*/ 134 h 2312"/>
              <a:gd name="p0x4" fmla="*/ 12288 w 12288"/>
              <a:gd name="p0y4" fmla="*/ 300 h 2312"/>
              <a:gd name="p0x5" fmla="*/ 12288 w 12288"/>
              <a:gd name="p0y5" fmla="*/ 2012 h 2312"/>
              <a:gd name="p0x6" fmla="*/ 12288 w 12288"/>
              <a:gd name="p0y6" fmla="*/ 2178 h 2312"/>
              <a:gd name="p0x7" fmla="*/ 12154 w 12288"/>
              <a:gd name="p0y7" fmla="*/ 2312 h 2312"/>
              <a:gd name="p0x8" fmla="*/ 11988 w 12288"/>
              <a:gd name="p0y8" fmla="*/ 2312 h 2312"/>
              <a:gd name="p0x9" fmla="*/ 300 w 12288"/>
              <a:gd name="p0y9" fmla="*/ 2312 h 2312"/>
              <a:gd name="p0x10" fmla="*/ 134 w 12288"/>
              <a:gd name="p0y10" fmla="*/ 2312 h 2312"/>
              <a:gd name="p0x11" fmla="*/ 0 w 12288"/>
              <a:gd name="p0y11" fmla="*/ 2178 h 2312"/>
              <a:gd name="p0x12" fmla="*/ 0 w 12288"/>
              <a:gd name="p0y12" fmla="*/ 2012 h 2312"/>
              <a:gd name="p0x13" fmla="*/ 0 w 12288"/>
              <a:gd name="p0y13" fmla="*/ 300 h 2312"/>
              <a:gd name="p0x14" fmla="*/ 0 w 12288"/>
              <a:gd name="p0y14" fmla="*/ 134 h 2312"/>
              <a:gd name="p0x15" fmla="*/ 134 w 12288"/>
              <a:gd name="p0y15" fmla="*/ 0 h 2312"/>
              <a:gd name="p0x16" fmla="*/ 300 w 12288"/>
              <a:gd name="p0y16" fmla="*/ 0 h 231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>
            <p:custDataLst>
              <p:tags r:id="rId82"/>
            </p:custDataLst>
          </p:nvPr>
        </p:nvSpPr>
        <p:spPr>
          <a:xfrm>
            <a:off x="4007485" y="548767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>
            <p:custDataLst>
              <p:tags r:id="rId83"/>
            </p:custDataLst>
          </p:nvPr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rcRect l="-2381" t="-12593" r="-2381" b="-12593"/>
          <a:stretch>
            <a:fillRect/>
          </a:stretch>
        </p:blipFill>
        <p:spPr>
          <a:xfrm>
            <a:off x="4030980" y="5506720"/>
            <a:ext cx="209550" cy="214630"/>
          </a:xfrm>
          <a:prstGeom prst="rect">
            <a:avLst/>
          </a:prstGeom>
        </p:spPr>
      </p:pic>
      <p:sp>
        <p:nvSpPr>
          <p:cNvPr id="62" name="文本框 61"/>
          <p:cNvSpPr txBox="1"/>
          <p:nvPr>
            <p:custDataLst>
              <p:tags r:id="rId86"/>
            </p:custDataLst>
          </p:nvPr>
        </p:nvSpPr>
        <p:spPr>
          <a:xfrm>
            <a:off x="4302919" y="5528586"/>
            <a:ext cx="13335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网页关系有向图模型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87"/>
            </p:custDataLst>
          </p:nvPr>
        </p:nvSpPr>
        <p:spPr>
          <a:xfrm>
            <a:off x="4007644" y="5813384"/>
            <a:ext cx="7412907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将网页视为节点、超链接视为有向边，构建图结构进行遍历分析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Hadoop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概述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6573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840105" y="1737995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708785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无需了解底层细节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214563"/>
            <a:ext cx="2766041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用户无需了解底层细节即可开发分布式程序，大幅降低分布式开发门槛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38906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4438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4519295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4490085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弹性扩展能力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4995863"/>
            <a:ext cx="2766041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从单个服务器扩展到数千个节点，轻松应对海量数据与计算需求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398970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5848350" y="251333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5943600" y="2608580"/>
            <a:ext cx="304800" cy="3048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5562600" y="3145212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核心组件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4337050" y="3646805"/>
            <a:ext cx="1024255" cy="1421130"/>
          </a:xfrm>
          <a:custGeom>
            <a:avLst/>
            <a:gdLst>
              <a:gd name="sw" fmla="*/ 1 w 1612"/>
              <a:gd name="sh" fmla="*/ 1 h 2237"/>
              <a:gd name="mins" fmla="min sw sh"/>
              <a:gd name="dsw" fmla="+- 0 sw mins"/>
              <a:gd name="dsh" fmla="+- 0 sh mins"/>
              <a:gd name="p0x0" fmla="*/ 180 w 1612"/>
              <a:gd name="p0y0" fmla="*/ 0 h 2237"/>
              <a:gd name="p0x1" fmla="*/ 1432 w 1612"/>
              <a:gd name="p0y1" fmla="*/ 0 h 2237"/>
              <a:gd name="p0x2" fmla="*/ 1531 w 1612"/>
              <a:gd name="p0y2" fmla="*/ 0 h 2237"/>
              <a:gd name="p0x3" fmla="*/ 1612 w 1612"/>
              <a:gd name="p0y3" fmla="*/ 80 h 2237"/>
              <a:gd name="p0x4" fmla="*/ 1612 w 1612"/>
              <a:gd name="p0y4" fmla="*/ 180 h 2237"/>
              <a:gd name="p0x5" fmla="*/ 1612 w 1612"/>
              <a:gd name="p0y5" fmla="*/ 2057 h 2237"/>
              <a:gd name="p0x6" fmla="*/ 1612 w 1612"/>
              <a:gd name="p0y6" fmla="*/ 2157 h 2237"/>
              <a:gd name="p0x7" fmla="*/ 1531 w 1612"/>
              <a:gd name="p0y7" fmla="*/ 2237 h 2237"/>
              <a:gd name="p0x8" fmla="*/ 1432 w 1612"/>
              <a:gd name="p0y8" fmla="*/ 2237 h 2237"/>
              <a:gd name="p0x9" fmla="*/ 180 w 1612"/>
              <a:gd name="p0y9" fmla="*/ 2237 h 2237"/>
              <a:gd name="p0x10" fmla="*/ 80 w 1612"/>
              <a:gd name="p0y10" fmla="*/ 2237 h 2237"/>
              <a:gd name="p0x11" fmla="*/ 0 w 1612"/>
              <a:gd name="p0y11" fmla="*/ 2157 h 2237"/>
              <a:gd name="p0x12" fmla="*/ 0 w 1612"/>
              <a:gd name="p0y12" fmla="*/ 2057 h 2237"/>
              <a:gd name="p0x13" fmla="*/ 0 w 1612"/>
              <a:gd name="p0y13" fmla="*/ 180 h 2237"/>
              <a:gd name="p0x14" fmla="*/ 0 w 1612"/>
              <a:gd name="p0y14" fmla="*/ 80 h 2237"/>
              <a:gd name="p0x15" fmla="*/ 80 w 1612"/>
              <a:gd name="p0y15" fmla="*/ 0 h 2237"/>
              <a:gd name="p0x16" fmla="*/ 180 w 1612"/>
              <a:gd name="p0y16" fmla="*/ 0 h 22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4490066" y="3745287"/>
            <a:ext cx="719063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HDFS</a:t>
            </a:r>
            <a:endParaRPr sz="21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4490066" y="4454900"/>
            <a:ext cx="719063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分布式文件存储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5475605" y="3646805"/>
            <a:ext cx="1343025" cy="1421130"/>
          </a:xfrm>
          <a:custGeom>
            <a:avLst/>
            <a:gdLst>
              <a:gd name="sw" fmla="*/ 1 w 2115"/>
              <a:gd name="sh" fmla="*/ 1 h 2237"/>
              <a:gd name="mins" fmla="min sw sh"/>
              <a:gd name="dsw" fmla="+- 0 sw mins"/>
              <a:gd name="dsh" fmla="+- 0 sh mins"/>
              <a:gd name="p0x0" fmla="*/ 180 w 2115"/>
              <a:gd name="p0y0" fmla="*/ 0 h 2237"/>
              <a:gd name="p0x1" fmla="*/ 1935 w 2115"/>
              <a:gd name="p0y1" fmla="*/ 0 h 2237"/>
              <a:gd name="p0x2" fmla="*/ 2034 w 2115"/>
              <a:gd name="p0y2" fmla="*/ 0 h 2237"/>
              <a:gd name="p0x3" fmla="*/ 2115 w 2115"/>
              <a:gd name="p0y3" fmla="*/ 80 h 2237"/>
              <a:gd name="p0x4" fmla="*/ 2115 w 2115"/>
              <a:gd name="p0y4" fmla="*/ 180 h 2237"/>
              <a:gd name="p0x5" fmla="*/ 2115 w 2115"/>
              <a:gd name="p0y5" fmla="*/ 2057 h 2237"/>
              <a:gd name="p0x6" fmla="*/ 2115 w 2115"/>
              <a:gd name="p0y6" fmla="*/ 2157 h 2237"/>
              <a:gd name="p0x7" fmla="*/ 2034 w 2115"/>
              <a:gd name="p0y7" fmla="*/ 2237 h 2237"/>
              <a:gd name="p0x8" fmla="*/ 1935 w 2115"/>
              <a:gd name="p0y8" fmla="*/ 2237 h 2237"/>
              <a:gd name="p0x9" fmla="*/ 180 w 2115"/>
              <a:gd name="p0y9" fmla="*/ 2237 h 2237"/>
              <a:gd name="p0x10" fmla="*/ 80 w 2115"/>
              <a:gd name="p0y10" fmla="*/ 2237 h 2237"/>
              <a:gd name="p0x11" fmla="*/ 0 w 2115"/>
              <a:gd name="p0y11" fmla="*/ 2157 h 2237"/>
              <a:gd name="p0x12" fmla="*/ 0 w 2115"/>
              <a:gd name="p0y12" fmla="*/ 2057 h 2237"/>
              <a:gd name="p0x13" fmla="*/ 0 w 2115"/>
              <a:gd name="p0y13" fmla="*/ 180 h 2237"/>
              <a:gd name="p0x14" fmla="*/ 0 w 2115"/>
              <a:gd name="p0y14" fmla="*/ 80 h 2237"/>
              <a:gd name="p0x15" fmla="*/ 80 w 2115"/>
              <a:gd name="p0y15" fmla="*/ 0 h 2237"/>
              <a:gd name="p0x16" fmla="*/ 180 w 2115"/>
              <a:gd name="p0y16" fmla="*/ 0 h 22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5628227" y="3745287"/>
            <a:ext cx="1038301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MapReduce</a:t>
            </a:r>
            <a:endParaRPr sz="21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5766340" y="4454900"/>
            <a:ext cx="9144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分布式计算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6932930" y="3646805"/>
            <a:ext cx="921385" cy="1421130"/>
          </a:xfrm>
          <a:custGeom>
            <a:avLst/>
            <a:gdLst>
              <a:gd name="sw" fmla="*/ 1 w 1450"/>
              <a:gd name="sh" fmla="*/ 1 h 2237"/>
              <a:gd name="mins" fmla="min sw sh"/>
              <a:gd name="dsw" fmla="+- 0 sw mins"/>
              <a:gd name="dsh" fmla="+- 0 sh mins"/>
              <a:gd name="p0x0" fmla="*/ 180 w 1450"/>
              <a:gd name="p0y0" fmla="*/ 0 h 2237"/>
              <a:gd name="p0x1" fmla="*/ 1270 w 1450"/>
              <a:gd name="p0y1" fmla="*/ 0 h 2237"/>
              <a:gd name="p0x2" fmla="*/ 1370 w 1450"/>
              <a:gd name="p0y2" fmla="*/ 0 h 2237"/>
              <a:gd name="p0x3" fmla="*/ 1450 w 1450"/>
              <a:gd name="p0y3" fmla="*/ 80 h 2237"/>
              <a:gd name="p0x4" fmla="*/ 1450 w 1450"/>
              <a:gd name="p0y4" fmla="*/ 180 h 2237"/>
              <a:gd name="p0x5" fmla="*/ 1450 w 1450"/>
              <a:gd name="p0y5" fmla="*/ 2057 h 2237"/>
              <a:gd name="p0x6" fmla="*/ 1450 w 1450"/>
              <a:gd name="p0y6" fmla="*/ 2157 h 2237"/>
              <a:gd name="p0x7" fmla="*/ 1370 w 1450"/>
              <a:gd name="p0y7" fmla="*/ 2237 h 2237"/>
              <a:gd name="p0x8" fmla="*/ 1270 w 1450"/>
              <a:gd name="p0y8" fmla="*/ 2237 h 2237"/>
              <a:gd name="p0x9" fmla="*/ 180 w 1450"/>
              <a:gd name="p0y9" fmla="*/ 2237 h 2237"/>
              <a:gd name="p0x10" fmla="*/ 80 w 1450"/>
              <a:gd name="p0y10" fmla="*/ 2237 h 2237"/>
              <a:gd name="p0x11" fmla="*/ 0 w 1450"/>
              <a:gd name="p0y11" fmla="*/ 2157 h 2237"/>
              <a:gd name="p0x12" fmla="*/ 0 w 1450"/>
              <a:gd name="p0y12" fmla="*/ 2057 h 2237"/>
              <a:gd name="p0x13" fmla="*/ 0 w 1450"/>
              <a:gd name="p0y13" fmla="*/ 180 h 2237"/>
              <a:gd name="p0x14" fmla="*/ 0 w 1450"/>
              <a:gd name="p0y14" fmla="*/ 80 h 2237"/>
              <a:gd name="p0x15" fmla="*/ 80 w 1450"/>
              <a:gd name="p0y15" fmla="*/ 0 h 2237"/>
              <a:gd name="p0x16" fmla="*/ 180 w 1450"/>
              <a:gd name="p0y16" fmla="*/ 0 h 22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7102669" y="3745287"/>
            <a:ext cx="848916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Yarn</a:t>
            </a:r>
            <a:endParaRPr sz="21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7085629" y="4121525"/>
            <a:ext cx="616371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资源调度管理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8458835" y="11093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32"/>
            </p:custDataLst>
          </p:nvPr>
        </p:nvSpPr>
        <p:spPr>
          <a:xfrm>
            <a:off x="8654415" y="16573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54110" y="1737995"/>
            <a:ext cx="219075" cy="2527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9187834" y="1708785"/>
            <a:ext cx="2286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分布式系统基础架构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8654434" y="2214563"/>
            <a:ext cx="2766041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 Hadoop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是业界标准的分布式系统基础架构，为大数据处理提供可靠底座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8"/>
            </p:custDataLst>
          </p:nvPr>
        </p:nvSpPr>
        <p:spPr>
          <a:xfrm>
            <a:off x="8458835" y="38906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39"/>
            </p:custDataLst>
          </p:nvPr>
        </p:nvSpPr>
        <p:spPr>
          <a:xfrm>
            <a:off x="8654415" y="4438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2366" t="-10303" r="-2366" b="-10303"/>
          <a:stretch>
            <a:fillRect/>
          </a:stretch>
        </p:blipFill>
        <p:spPr>
          <a:xfrm>
            <a:off x="8709025" y="4519295"/>
            <a:ext cx="309245" cy="25273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3"/>
            </p:custDataLst>
          </p:nvPr>
        </p:nvSpPr>
        <p:spPr>
          <a:xfrm>
            <a:off x="9187834" y="4490085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开源生态地位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4"/>
            </p:custDataLst>
          </p:nvPr>
        </p:nvSpPr>
        <p:spPr>
          <a:xfrm>
            <a:off x="8654434" y="4995863"/>
            <a:ext cx="2766041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开源项目，拥有活跃社区与丰富生态，成为大数据技术栈的核心基石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教学目标与课程导入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HDFS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分布式文件系统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303395" cy="2581275"/>
          </a:xfrm>
          <a:custGeom>
            <a:avLst/>
            <a:gdLst>
              <a:gd name="sw" fmla="*/ 1 w 6776"/>
              <a:gd name="sh" fmla="*/ 1 h 4065"/>
              <a:gd name="mins" fmla="min sw sh"/>
              <a:gd name="dsw" fmla="+- 0 sw mins"/>
              <a:gd name="dsh" fmla="+- 0 sh mins"/>
              <a:gd name="p0x0" fmla="*/ 300 w 6776"/>
              <a:gd name="p0y0" fmla="*/ 0 h 4065"/>
              <a:gd name="p0x1" fmla="*/ 6476 w 6776"/>
              <a:gd name="p0y1" fmla="*/ 0 h 4065"/>
              <a:gd name="p0x2" fmla="*/ 6642 w 6776"/>
              <a:gd name="p0y2" fmla="*/ 0 h 4065"/>
              <a:gd name="p0x3" fmla="*/ 6776 w 6776"/>
              <a:gd name="p0y3" fmla="*/ 134 h 4065"/>
              <a:gd name="p0x4" fmla="*/ 6776 w 6776"/>
              <a:gd name="p0y4" fmla="*/ 300 h 4065"/>
              <a:gd name="p0x5" fmla="*/ 6776 w 6776"/>
              <a:gd name="p0y5" fmla="*/ 3765 h 4065"/>
              <a:gd name="p0x6" fmla="*/ 6776 w 6776"/>
              <a:gd name="p0y6" fmla="*/ 3930 h 4065"/>
              <a:gd name="p0x7" fmla="*/ 6642 w 6776"/>
              <a:gd name="p0y7" fmla="*/ 4065 h 4065"/>
              <a:gd name="p0x8" fmla="*/ 6476 w 6776"/>
              <a:gd name="p0y8" fmla="*/ 4065 h 4065"/>
              <a:gd name="p0x9" fmla="*/ 300 w 6776"/>
              <a:gd name="p0y9" fmla="*/ 4065 h 4065"/>
              <a:gd name="p0x10" fmla="*/ 134 w 6776"/>
              <a:gd name="p0y10" fmla="*/ 4065 h 4065"/>
              <a:gd name="p0x11" fmla="*/ 0 w 6776"/>
              <a:gd name="p0y11" fmla="*/ 3930 h 4065"/>
              <a:gd name="p0x12" fmla="*/ 0 w 6776"/>
              <a:gd name="p0y12" fmla="*/ 3765 h 4065"/>
              <a:gd name="p0x13" fmla="*/ 0 w 6776"/>
              <a:gd name="p0y13" fmla="*/ 300 h 4065"/>
              <a:gd name="p0x14" fmla="*/ 0 w 6776"/>
              <a:gd name="p0y14" fmla="*/ 134 h 4065"/>
              <a:gd name="p0x15" fmla="*/ 134 w 6776"/>
              <a:gd name="p0y15" fmla="*/ 0 h 4065"/>
              <a:gd name="p0x16" fmla="*/ 300 w 6776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90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1471295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417320"/>
            <a:ext cx="3052981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NameNode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（主节点）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21336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38200" y="2190750"/>
            <a:ext cx="13335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1947863"/>
            <a:ext cx="35318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管理元数据（文件名、目录、权限、数据块位置）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27051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819150" y="2762250"/>
            <a:ext cx="17145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2671763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维护文件系统命名空间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771525" y="31242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t="-7143" b="-7143"/>
          <a:stretch>
            <a:fillRect/>
          </a:stretch>
        </p:blipFill>
        <p:spPr>
          <a:xfrm>
            <a:off x="819150" y="3181350"/>
            <a:ext cx="171450" cy="152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1152525" y="3090863"/>
            <a:ext cx="186824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协调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DataNode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3"/>
            </p:custDataLst>
          </p:nvPr>
        </p:nvSpPr>
        <p:spPr>
          <a:xfrm>
            <a:off x="575945" y="3890645"/>
            <a:ext cx="4303395" cy="2581275"/>
          </a:xfrm>
          <a:custGeom>
            <a:avLst/>
            <a:gdLst>
              <a:gd name="sw" fmla="*/ 1 w 6776"/>
              <a:gd name="sh" fmla="*/ 1 h 4065"/>
              <a:gd name="mins" fmla="min sw sh"/>
              <a:gd name="dsw" fmla="+- 0 sw mins"/>
              <a:gd name="dsh" fmla="+- 0 sh mins"/>
              <a:gd name="p0x0" fmla="*/ 300 w 6776"/>
              <a:gd name="p0y0" fmla="*/ 0 h 4065"/>
              <a:gd name="p0x1" fmla="*/ 6476 w 6776"/>
              <a:gd name="p0y1" fmla="*/ 0 h 4065"/>
              <a:gd name="p0x2" fmla="*/ 6642 w 6776"/>
              <a:gd name="p0y2" fmla="*/ 0 h 4065"/>
              <a:gd name="p0x3" fmla="*/ 6776 w 6776"/>
              <a:gd name="p0y3" fmla="*/ 134 h 4065"/>
              <a:gd name="p0x4" fmla="*/ 6776 w 6776"/>
              <a:gd name="p0y4" fmla="*/ 300 h 4065"/>
              <a:gd name="p0x5" fmla="*/ 6776 w 6776"/>
              <a:gd name="p0y5" fmla="*/ 3765 h 4065"/>
              <a:gd name="p0x6" fmla="*/ 6776 w 6776"/>
              <a:gd name="p0y6" fmla="*/ 3930 h 4065"/>
              <a:gd name="p0x7" fmla="*/ 6642 w 6776"/>
              <a:gd name="p0y7" fmla="*/ 4065 h 4065"/>
              <a:gd name="p0x8" fmla="*/ 6476 w 6776"/>
              <a:gd name="p0y8" fmla="*/ 4065 h 4065"/>
              <a:gd name="p0x9" fmla="*/ 300 w 6776"/>
              <a:gd name="p0y9" fmla="*/ 4065 h 4065"/>
              <a:gd name="p0x10" fmla="*/ 134 w 6776"/>
              <a:gd name="p0y10" fmla="*/ 4065 h 4065"/>
              <a:gd name="p0x11" fmla="*/ 0 w 6776"/>
              <a:gd name="p0y11" fmla="*/ 3930 h 4065"/>
              <a:gd name="p0x12" fmla="*/ 0 w 6776"/>
              <a:gd name="p0y12" fmla="*/ 3765 h 4065"/>
              <a:gd name="p0x13" fmla="*/ 0 w 6776"/>
              <a:gd name="p0y13" fmla="*/ 300 h 4065"/>
              <a:gd name="p0x14" fmla="*/ 0 w 6776"/>
              <a:gd name="p0y14" fmla="*/ 134 h 4065"/>
              <a:gd name="p0x15" fmla="*/ 134 w 6776"/>
              <a:gd name="p0y15" fmla="*/ 0 h 4065"/>
              <a:gd name="p0x16" fmla="*/ 300 w 6776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771525" y="45339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4614545"/>
            <a:ext cx="219075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1304925" y="4560570"/>
            <a:ext cx="288228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DataNode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（从节点）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771525" y="51244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t="-3333" b="-3333"/>
          <a:stretch>
            <a:fillRect/>
          </a:stretch>
        </p:blipFill>
        <p:spPr>
          <a:xfrm>
            <a:off x="828675" y="5181600"/>
            <a:ext cx="152400" cy="1524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3"/>
            </p:custDataLst>
          </p:nvPr>
        </p:nvSpPr>
        <p:spPr>
          <a:xfrm>
            <a:off x="1152525" y="5091113"/>
            <a:ext cx="2476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存储实际数据块（多副本）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4"/>
            </p:custDataLst>
          </p:nvPr>
        </p:nvSpPr>
        <p:spPr>
          <a:xfrm>
            <a:off x="771525" y="55435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>
            <a:fillRect/>
          </a:stretch>
        </p:blipFill>
        <p:spPr>
          <a:xfrm>
            <a:off x="847725" y="5600700"/>
            <a:ext cx="11430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8"/>
            </p:custDataLst>
          </p:nvPr>
        </p:nvSpPr>
        <p:spPr>
          <a:xfrm>
            <a:off x="1152525" y="5510213"/>
            <a:ext cx="275220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定期向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NameNode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报告块列表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9"/>
            </p:custDataLst>
          </p:nvPr>
        </p:nvSpPr>
        <p:spPr>
          <a:xfrm>
            <a:off x="5155565" y="1109345"/>
            <a:ext cx="6459855" cy="1104900"/>
          </a:xfrm>
          <a:custGeom>
            <a:avLst/>
            <a:gdLst>
              <a:gd name="sw" fmla="*/ 1 w 10173"/>
              <a:gd name="sh" fmla="*/ 1 h 1740"/>
              <a:gd name="mins" fmla="min sw sh"/>
              <a:gd name="dsw" fmla="+- 0 sw mins"/>
              <a:gd name="dsh" fmla="+- 0 sh mins"/>
              <a:gd name="p0x0" fmla="*/ 300 w 10173"/>
              <a:gd name="p0y0" fmla="*/ 0 h 1740"/>
              <a:gd name="p0x1" fmla="*/ 9873 w 10173"/>
              <a:gd name="p0y1" fmla="*/ 0 h 1740"/>
              <a:gd name="p0x2" fmla="*/ 10038 w 10173"/>
              <a:gd name="p0y2" fmla="*/ 0 h 1740"/>
              <a:gd name="p0x3" fmla="*/ 10173 w 10173"/>
              <a:gd name="p0y3" fmla="*/ 134 h 1740"/>
              <a:gd name="p0x4" fmla="*/ 10173 w 10173"/>
              <a:gd name="p0y4" fmla="*/ 300 h 1740"/>
              <a:gd name="p0x5" fmla="*/ 10173 w 10173"/>
              <a:gd name="p0y5" fmla="*/ 1440 h 1740"/>
              <a:gd name="p0x6" fmla="*/ 10173 w 10173"/>
              <a:gd name="p0y6" fmla="*/ 1605 h 1740"/>
              <a:gd name="p0x7" fmla="*/ 10038 w 10173"/>
              <a:gd name="p0y7" fmla="*/ 1740 h 1740"/>
              <a:gd name="p0x8" fmla="*/ 9873 w 10173"/>
              <a:gd name="p0y8" fmla="*/ 1740 h 1740"/>
              <a:gd name="p0x9" fmla="*/ 300 w 10173"/>
              <a:gd name="p0y9" fmla="*/ 1740 h 1740"/>
              <a:gd name="p0x10" fmla="*/ 134 w 10173"/>
              <a:gd name="p0y10" fmla="*/ 1740 h 1740"/>
              <a:gd name="p0x11" fmla="*/ 0 w 10173"/>
              <a:gd name="p0y11" fmla="*/ 1605 h 1740"/>
              <a:gd name="p0x12" fmla="*/ 0 w 10173"/>
              <a:gd name="p0y12" fmla="*/ 1440 h 1740"/>
              <a:gd name="p0x13" fmla="*/ 0 w 10173"/>
              <a:gd name="p0y13" fmla="*/ 300 h 1740"/>
              <a:gd name="p0x14" fmla="*/ 0 w 10173"/>
              <a:gd name="p0y14" fmla="*/ 134 h 1740"/>
              <a:gd name="p0x15" fmla="*/ 134 w 10173"/>
              <a:gd name="p0y15" fmla="*/ 0 h 1740"/>
              <a:gd name="p0x16" fmla="*/ 300 w 10173"/>
              <a:gd name="p0y16" fmla="*/ 0 h 17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40"/>
            </p:custDataLst>
          </p:nvPr>
        </p:nvSpPr>
        <p:spPr>
          <a:xfrm>
            <a:off x="6900491" y="1288732"/>
            <a:ext cx="2970533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HDFS 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分布式文件系统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41"/>
            </p:custDataLst>
          </p:nvPr>
        </p:nvSpPr>
        <p:spPr>
          <a:xfrm>
            <a:off x="6099801" y="1700213"/>
            <a:ext cx="4572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设计运行在通用硬件上，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高度容错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，适合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大数据集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2"/>
            </p:custDataLst>
          </p:nvPr>
        </p:nvSpPr>
        <p:spPr>
          <a:xfrm>
            <a:off x="5155565" y="2414270"/>
            <a:ext cx="6459855" cy="4057650"/>
          </a:xfrm>
          <a:custGeom>
            <a:avLst/>
            <a:gdLst>
              <a:gd name="sw" fmla="*/ 1 w 10173"/>
              <a:gd name="sh" fmla="*/ 1 h 6390"/>
              <a:gd name="mins" fmla="min sw sh"/>
              <a:gd name="dsw" fmla="+- 0 sw mins"/>
              <a:gd name="dsh" fmla="+- 0 sh mins"/>
              <a:gd name="p0x0" fmla="*/ 300 w 10173"/>
              <a:gd name="p0y0" fmla="*/ 0 h 6390"/>
              <a:gd name="p0x1" fmla="*/ 9873 w 10173"/>
              <a:gd name="p0y1" fmla="*/ 0 h 6390"/>
              <a:gd name="p0x2" fmla="*/ 10038 w 10173"/>
              <a:gd name="p0y2" fmla="*/ 0 h 6390"/>
              <a:gd name="p0x3" fmla="*/ 10173 w 10173"/>
              <a:gd name="p0y3" fmla="*/ 134 h 6390"/>
              <a:gd name="p0x4" fmla="*/ 10173 w 10173"/>
              <a:gd name="p0y4" fmla="*/ 300 h 6390"/>
              <a:gd name="p0x5" fmla="*/ 10173 w 10173"/>
              <a:gd name="p0y5" fmla="*/ 6090 h 6390"/>
              <a:gd name="p0x6" fmla="*/ 10173 w 10173"/>
              <a:gd name="p0y6" fmla="*/ 6255 h 6390"/>
              <a:gd name="p0x7" fmla="*/ 10038 w 10173"/>
              <a:gd name="p0y7" fmla="*/ 6390 h 6390"/>
              <a:gd name="p0x8" fmla="*/ 9873 w 10173"/>
              <a:gd name="p0y8" fmla="*/ 6390 h 6390"/>
              <a:gd name="p0x9" fmla="*/ 300 w 10173"/>
              <a:gd name="p0y9" fmla="*/ 6390 h 6390"/>
              <a:gd name="p0x10" fmla="*/ 134 w 10173"/>
              <a:gd name="p0y10" fmla="*/ 6390 h 6390"/>
              <a:gd name="p0x11" fmla="*/ 0 w 10173"/>
              <a:gd name="p0y11" fmla="*/ 6255 h 6390"/>
              <a:gd name="p0x12" fmla="*/ 0 w 10173"/>
              <a:gd name="p0y12" fmla="*/ 6090 h 6390"/>
              <a:gd name="p0x13" fmla="*/ 0 w 10173"/>
              <a:gd name="p0y13" fmla="*/ 300 h 6390"/>
              <a:gd name="p0x14" fmla="*/ 0 w 10173"/>
              <a:gd name="p0y14" fmla="*/ 134 h 6390"/>
              <a:gd name="p0x15" fmla="*/ 134 w 10173"/>
              <a:gd name="p0y15" fmla="*/ 0 h 6390"/>
              <a:gd name="p0x16" fmla="*/ 300 w 10173"/>
              <a:gd name="p0y16" fmla="*/ 0 h 63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43"/>
            </p:custDataLst>
          </p:nvPr>
        </p:nvSpPr>
        <p:spPr>
          <a:xfrm>
            <a:off x="5350510" y="30835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5436235" y="3164205"/>
            <a:ext cx="247650" cy="2527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7"/>
            </p:custDataLst>
          </p:nvPr>
        </p:nvSpPr>
        <p:spPr>
          <a:xfrm>
            <a:off x="5884516" y="2963704"/>
            <a:ext cx="481094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采用主从结构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48"/>
            </p:custDataLst>
          </p:nvPr>
        </p:nvSpPr>
        <p:spPr>
          <a:xfrm>
            <a:off x="5884516" y="3288506"/>
            <a:ext cx="519194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NameNode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DataNode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分工协作，实现高效分布式存储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9"/>
            </p:custDataLst>
          </p:nvPr>
        </p:nvSpPr>
        <p:spPr>
          <a:xfrm>
            <a:off x="5350510" y="42335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 l="-2000" t="-7536" r="-2000" b="-7536"/>
          <a:stretch>
            <a:fillRect/>
          </a:stretch>
        </p:blipFill>
        <p:spPr>
          <a:xfrm>
            <a:off x="5436235" y="4314825"/>
            <a:ext cx="247650" cy="25209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53"/>
            </p:custDataLst>
          </p:nvPr>
        </p:nvSpPr>
        <p:spPr>
          <a:xfrm>
            <a:off x="5884516" y="4113847"/>
            <a:ext cx="47625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数据块大小可配置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54"/>
            </p:custDataLst>
          </p:nvPr>
        </p:nvSpPr>
        <p:spPr>
          <a:xfrm>
            <a:off x="5884516" y="4438650"/>
            <a:ext cx="514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根据业务场景灵活调整块大小，优化存储效率与读写性能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55"/>
            </p:custDataLst>
          </p:nvPr>
        </p:nvSpPr>
        <p:spPr>
          <a:xfrm>
            <a:off x="5350510" y="53835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5450840" y="5464810"/>
            <a:ext cx="219075" cy="252095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9"/>
            </p:custDataLst>
          </p:nvPr>
        </p:nvSpPr>
        <p:spPr>
          <a:xfrm>
            <a:off x="5884516" y="5263991"/>
            <a:ext cx="45720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副本数量可设置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60"/>
            </p:custDataLst>
          </p:nvPr>
        </p:nvSpPr>
        <p:spPr>
          <a:xfrm>
            <a:off x="5884516" y="5588794"/>
            <a:ext cx="495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通过多副本机制保障数据可靠性，支持自定义副本因子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HDFS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工作示意图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859915" y="2709545"/>
            <a:ext cx="685800" cy="685800"/>
          </a:xfrm>
          <a:custGeom>
            <a:avLst/>
            <a:gdLst>
              <a:gd name="sw" fmla="*/ 1 w 1080"/>
              <a:gd name="sh" fmla="*/ 1 h 1080"/>
              <a:gd name="mins" fmla="min sw sh"/>
              <a:gd name="dsw" fmla="+- 0 sw mins"/>
              <a:gd name="dsh" fmla="+- 0 sh mins"/>
              <a:gd name="p0x0" fmla="*/ 540 w 1080"/>
              <a:gd name="p0y0" fmla="*/ 0 h 1080"/>
              <a:gd name="p0x1" fmla="*/ 838 w 1080"/>
              <a:gd name="p0y1" fmla="*/ 0 h 1080"/>
              <a:gd name="p0x2" fmla="*/ 1080 w 1080"/>
              <a:gd name="p0y2" fmla="*/ 241 h 1080"/>
              <a:gd name="p0x3" fmla="*/ 1080 w 1080"/>
              <a:gd name="p0y3" fmla="*/ 540 h 1080"/>
              <a:gd name="p0x4" fmla="*/ 1080 w 1080"/>
              <a:gd name="p0y4" fmla="*/ 838 h 1080"/>
              <a:gd name="p0x5" fmla="*/ 838 w 1080"/>
              <a:gd name="p0y5" fmla="*/ 1080 h 1080"/>
              <a:gd name="p0x6" fmla="*/ 540 w 1080"/>
              <a:gd name="p0y6" fmla="*/ 1080 h 1080"/>
              <a:gd name="p0x7" fmla="*/ 241 w 1080"/>
              <a:gd name="p0y7" fmla="*/ 1080 h 1080"/>
              <a:gd name="p0x8" fmla="*/ 0 w 1080"/>
              <a:gd name="p0y8" fmla="*/ 838 h 1080"/>
              <a:gd name="p0x9" fmla="*/ 0 w 1080"/>
              <a:gd name="p0y9" fmla="*/ 540 h 1080"/>
              <a:gd name="p0x10" fmla="*/ 0 w 1080"/>
              <a:gd name="p0y10" fmla="*/ 241 h 1080"/>
              <a:gd name="p0x11" fmla="*/ 241 w 1080"/>
              <a:gd name="p0y11" fmla="*/ 0 h 1080"/>
              <a:gd name="p0x12" fmla="*/ 540 w 1080"/>
              <a:gd name="p0y12" fmla="*/ 0 h 10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955902" y="2850356"/>
            <a:ext cx="495005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403299" y="353187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客户端请求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74649" y="3943350"/>
            <a:ext cx="285750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客户端发起读写数据请求，首先需要访问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NameNode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获取元数据信息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-16667" b="-16667"/>
          <a:stretch>
            <a:fillRect/>
          </a:stretch>
        </p:blipFill>
        <p:spPr>
          <a:xfrm>
            <a:off x="3958590" y="3600450"/>
            <a:ext cx="381000" cy="381000"/>
          </a:xfrm>
          <a:prstGeom prst="rect">
            <a:avLst/>
          </a:prstGeom>
        </p:spPr>
      </p:pic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2465" y="2861945"/>
            <a:ext cx="685800" cy="685800"/>
          </a:xfrm>
          <a:custGeom>
            <a:avLst/>
            <a:gdLst>
              <a:gd name="sw" fmla="*/ 1 w 1080"/>
              <a:gd name="sh" fmla="*/ 1 h 1080"/>
              <a:gd name="mins" fmla="min sw sh"/>
              <a:gd name="dsw" fmla="+- 0 sw mins"/>
              <a:gd name="dsh" fmla="+- 0 sh mins"/>
              <a:gd name="p0x0" fmla="*/ 540 w 1080"/>
              <a:gd name="p0y0" fmla="*/ 0 h 1080"/>
              <a:gd name="p0x1" fmla="*/ 838 w 1080"/>
              <a:gd name="p0y1" fmla="*/ 0 h 1080"/>
              <a:gd name="p0x2" fmla="*/ 1080 w 1080"/>
              <a:gd name="p0y2" fmla="*/ 241 h 1080"/>
              <a:gd name="p0x3" fmla="*/ 1080 w 1080"/>
              <a:gd name="p0y3" fmla="*/ 540 h 1080"/>
              <a:gd name="p0x4" fmla="*/ 1080 w 1080"/>
              <a:gd name="p0y4" fmla="*/ 838 h 1080"/>
              <a:gd name="p0x5" fmla="*/ 838 w 1080"/>
              <a:gd name="p0y5" fmla="*/ 1080 h 1080"/>
              <a:gd name="p0x6" fmla="*/ 540 w 1080"/>
              <a:gd name="p0y6" fmla="*/ 1080 h 1080"/>
              <a:gd name="p0x7" fmla="*/ 241 w 1080"/>
              <a:gd name="p0y7" fmla="*/ 1080 h 1080"/>
              <a:gd name="p0x8" fmla="*/ 0 w 1080"/>
              <a:gd name="p0y8" fmla="*/ 838 h 1080"/>
              <a:gd name="p0x9" fmla="*/ 0 w 1080"/>
              <a:gd name="p0y9" fmla="*/ 540 h 1080"/>
              <a:gd name="p0x10" fmla="*/ 0 w 1080"/>
              <a:gd name="p0y10" fmla="*/ 241 h 1080"/>
              <a:gd name="p0x11" fmla="*/ 241 w 1080"/>
              <a:gd name="p0y11" fmla="*/ 0 h 1080"/>
              <a:gd name="p0x12" fmla="*/ 540 w 1080"/>
              <a:gd name="p0y12" fmla="*/ 0 h 10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5848426" y="3002756"/>
            <a:ext cx="495005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4702816" y="3684270"/>
            <a:ext cx="2786281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NameNode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返回位置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4719856" y="4095750"/>
            <a:ext cx="275220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NameNode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根据请求返回数据块所在的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DataNode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位置信息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-16667" b="-16667"/>
          <a:stretch>
            <a:fillRect/>
          </a:stretch>
        </p:blipFill>
        <p:spPr>
          <a:xfrm>
            <a:off x="7851140" y="3600450"/>
            <a:ext cx="381000" cy="381000"/>
          </a:xfrm>
          <a:prstGeom prst="rect">
            <a:avLst/>
          </a:prstGeom>
        </p:spPr>
      </p:pic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9645015" y="2861945"/>
            <a:ext cx="685800" cy="685800"/>
          </a:xfrm>
          <a:custGeom>
            <a:avLst/>
            <a:gdLst>
              <a:gd name="sw" fmla="*/ 1 w 1080"/>
              <a:gd name="sh" fmla="*/ 1 h 1080"/>
              <a:gd name="mins" fmla="min sw sh"/>
              <a:gd name="dsw" fmla="+- 0 sw mins"/>
              <a:gd name="dsh" fmla="+- 0 sh mins"/>
              <a:gd name="p0x0" fmla="*/ 540 w 1080"/>
              <a:gd name="p0y0" fmla="*/ 0 h 1080"/>
              <a:gd name="p0x1" fmla="*/ 838 w 1080"/>
              <a:gd name="p0y1" fmla="*/ 0 h 1080"/>
              <a:gd name="p0x2" fmla="*/ 1080 w 1080"/>
              <a:gd name="p0y2" fmla="*/ 241 h 1080"/>
              <a:gd name="p0x3" fmla="*/ 1080 w 1080"/>
              <a:gd name="p0y3" fmla="*/ 540 h 1080"/>
              <a:gd name="p0x4" fmla="*/ 1080 w 1080"/>
              <a:gd name="p0y4" fmla="*/ 838 h 1080"/>
              <a:gd name="p0x5" fmla="*/ 838 w 1080"/>
              <a:gd name="p0y5" fmla="*/ 1080 h 1080"/>
              <a:gd name="p0x6" fmla="*/ 540 w 1080"/>
              <a:gd name="p0y6" fmla="*/ 1080 h 1080"/>
              <a:gd name="p0x7" fmla="*/ 241 w 1080"/>
              <a:gd name="p0y7" fmla="*/ 1080 h 1080"/>
              <a:gd name="p0x8" fmla="*/ 0 w 1080"/>
              <a:gd name="p0y8" fmla="*/ 838 h 1080"/>
              <a:gd name="p0x9" fmla="*/ 0 w 1080"/>
              <a:gd name="p0y9" fmla="*/ 540 h 1080"/>
              <a:gd name="p0x10" fmla="*/ 0 w 1080"/>
              <a:gd name="p0y10" fmla="*/ 241 h 1080"/>
              <a:gd name="p0x11" fmla="*/ 241 w 1080"/>
              <a:gd name="p0y11" fmla="*/ 0 h 1080"/>
              <a:gd name="p0x12" fmla="*/ 540 w 1080"/>
              <a:gd name="p0y12" fmla="*/ 0 h 10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9740951" y="3002756"/>
            <a:ext cx="495004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8814044" y="3684270"/>
            <a:ext cx="234888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DataNode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交互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8664145" y="4095750"/>
            <a:ext cx="2648617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客户端直接与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DataNode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建立连接，完成实际的数据读写操作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MapReduce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编程模型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1500" y="1104900"/>
            <a:ext cx="5524500" cy="4476750"/>
          </a:xfrm>
          <a:custGeom>
            <a:avLst/>
            <a:gdLst>
              <a:gd name="sw" fmla="*/ 1 w 8700"/>
              <a:gd name="sh" fmla="*/ 1 h 7050"/>
              <a:gd name="mins" fmla="min sw sh"/>
              <a:gd name="dsw" fmla="+- 0 sw mins"/>
              <a:gd name="dsh" fmla="+- 0 sh mins"/>
              <a:gd name="p0x0" fmla="*/ 300 w 8700"/>
              <a:gd name="p0y0" fmla="*/ 0 h 7050"/>
              <a:gd name="p0x1" fmla="*/ 8700 w 8700"/>
              <a:gd name="p0y1" fmla="*/ 0 h 7050"/>
              <a:gd name="p0x2" fmla="*/ 8700 w 8700"/>
              <a:gd name="p0y2" fmla="*/ 7050 h 7050"/>
              <a:gd name="p0x3" fmla="*/ 300 w 8700"/>
              <a:gd name="p0y3" fmla="*/ 7050 h 7050"/>
              <a:gd name="p0x4" fmla="*/ 134 w 8700"/>
              <a:gd name="p0y4" fmla="*/ 7050 h 7050"/>
              <a:gd name="p0x5" fmla="*/ 0 w 8700"/>
              <a:gd name="p0y5" fmla="*/ 6915 h 7050"/>
              <a:gd name="p0x6" fmla="*/ 0 w 8700"/>
              <a:gd name="p0y6" fmla="*/ 6750 h 7050"/>
              <a:gd name="p0x7" fmla="*/ 0 w 8700"/>
              <a:gd name="p0y7" fmla="*/ 300 h 7050"/>
              <a:gd name="p0x8" fmla="*/ 0 w 8700"/>
              <a:gd name="p0y8" fmla="*/ 134 h 7050"/>
              <a:gd name="p0x9" fmla="*/ 134 w 8700"/>
              <a:gd name="p0y9" fmla="*/ 0 h 7050"/>
              <a:gd name="p0x10" fmla="*/ 300 w 8700"/>
              <a:gd name="p0y10" fmla="*/ 0 h 7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lnTo>
                  <a:pt x="p0x2" y="p0y2"/>
                </a:lnTo>
                <a:lnTo>
                  <a:pt x="p0x3" y="p0y3"/>
                </a:lnTo>
                <a:cubicBezTo>
                  <a:pt x="p0x4" y="p0y4"/>
                  <a:pt x="p0x5" y="p0y5"/>
                  <a:pt x="p0x6" y="p0y6"/>
                </a:cubicBezTo>
                <a:lnTo>
                  <a:pt x="p0x7" y="p0y7"/>
                </a:lnTo>
                <a:cubicBezTo>
                  <a:pt x="p0x8" y="p0y8"/>
                  <a:pt x="p0x9" y="p0y9"/>
                  <a:pt x="p0x10" y="p0y10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62000" y="12954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61695" y="1376045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295400" y="1322070"/>
            <a:ext cx="1459411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Map 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阶段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62000" y="307403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895350" y="2936081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分解任务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62000" y="345503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895350" y="3317081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并行处理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62000" y="3826510"/>
            <a:ext cx="5143500" cy="480695"/>
          </a:xfrm>
          <a:custGeom>
            <a:avLst/>
            <a:gdLst>
              <a:gd name="sw" fmla="*/ 1 w 8100"/>
              <a:gd name="sh" fmla="*/ 1 h 757"/>
              <a:gd name="mins" fmla="min sw sh"/>
              <a:gd name="dsw" fmla="+- 0 sw mins"/>
              <a:gd name="dsh" fmla="+- 0 sh mins"/>
              <a:gd name="p0x0" fmla="*/ 180 w 8100"/>
              <a:gd name="p0y0" fmla="*/ 0 h 757"/>
              <a:gd name="p0x1" fmla="*/ 7920 w 8100"/>
              <a:gd name="p0y1" fmla="*/ 0 h 757"/>
              <a:gd name="p0x2" fmla="*/ 8019 w 8100"/>
              <a:gd name="p0y2" fmla="*/ 0 h 757"/>
              <a:gd name="p0x3" fmla="*/ 8100 w 8100"/>
              <a:gd name="p0y3" fmla="*/ 80 h 757"/>
              <a:gd name="p0x4" fmla="*/ 8100 w 8100"/>
              <a:gd name="p0y4" fmla="*/ 180 h 757"/>
              <a:gd name="p0x5" fmla="*/ 8100 w 8100"/>
              <a:gd name="p0y5" fmla="*/ 577 h 757"/>
              <a:gd name="p0x6" fmla="*/ 8100 w 8100"/>
              <a:gd name="p0y6" fmla="*/ 676 h 757"/>
              <a:gd name="p0x7" fmla="*/ 8019 w 8100"/>
              <a:gd name="p0y7" fmla="*/ 757 h 757"/>
              <a:gd name="p0x8" fmla="*/ 7920 w 8100"/>
              <a:gd name="p0y8" fmla="*/ 757 h 757"/>
              <a:gd name="p0x9" fmla="*/ 180 w 8100"/>
              <a:gd name="p0y9" fmla="*/ 757 h 757"/>
              <a:gd name="p0x10" fmla="*/ 80 w 8100"/>
              <a:gd name="p0y10" fmla="*/ 757 h 757"/>
              <a:gd name="p0x11" fmla="*/ 0 w 8100"/>
              <a:gd name="p0y11" fmla="*/ 676 h 757"/>
              <a:gd name="p0x12" fmla="*/ 0 w 8100"/>
              <a:gd name="p0y12" fmla="*/ 577 h 757"/>
              <a:gd name="p0x13" fmla="*/ 0 w 8100"/>
              <a:gd name="p0y13" fmla="*/ 180 h 757"/>
              <a:gd name="p0x14" fmla="*/ 0 w 8100"/>
              <a:gd name="p0y14" fmla="*/ 80 h 757"/>
              <a:gd name="p0x15" fmla="*/ 80 w 8100"/>
              <a:gd name="p0y15" fmla="*/ 0 h 757"/>
              <a:gd name="p0x16" fmla="*/ 180 w 8100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876300" y="3955256"/>
            <a:ext cx="147727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map(key, value)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6096000" y="1104900"/>
            <a:ext cx="5524500" cy="4476750"/>
          </a:xfrm>
          <a:custGeom>
            <a:avLst/>
            <a:gdLst>
              <a:gd name="sw" fmla="*/ 1 w 8700"/>
              <a:gd name="sh" fmla="*/ 1 h 7050"/>
              <a:gd name="mins" fmla="min sw sh"/>
              <a:gd name="dsw" fmla="+- 0 sw mins"/>
              <a:gd name="dsh" fmla="+- 0 sh mins"/>
              <a:gd name="p0x0" fmla="*/ 0 w 8700"/>
              <a:gd name="p0y0" fmla="*/ 0 h 7050"/>
              <a:gd name="p0x1" fmla="*/ 8400 w 8700"/>
              <a:gd name="p0y1" fmla="*/ 0 h 7050"/>
              <a:gd name="p0x2" fmla="*/ 8565 w 8700"/>
              <a:gd name="p0y2" fmla="*/ 0 h 7050"/>
              <a:gd name="p0x3" fmla="*/ 8700 w 8700"/>
              <a:gd name="p0y3" fmla="*/ 134 h 7050"/>
              <a:gd name="p0x4" fmla="*/ 8700 w 8700"/>
              <a:gd name="p0y4" fmla="*/ 300 h 7050"/>
              <a:gd name="p0x5" fmla="*/ 8700 w 8700"/>
              <a:gd name="p0y5" fmla="*/ 6750 h 7050"/>
              <a:gd name="p0x6" fmla="*/ 8700 w 8700"/>
              <a:gd name="p0y6" fmla="*/ 6915 h 7050"/>
              <a:gd name="p0x7" fmla="*/ 8565 w 8700"/>
              <a:gd name="p0y7" fmla="*/ 7050 h 7050"/>
              <a:gd name="p0x8" fmla="*/ 8400 w 8700"/>
              <a:gd name="p0y8" fmla="*/ 7050 h 7050"/>
              <a:gd name="p0x9" fmla="*/ 0 w 8700"/>
              <a:gd name="p0y9" fmla="*/ 7050 h 7050"/>
              <a:gd name="p0x10" fmla="*/ 0 w 8700"/>
              <a:gd name="p0y10" fmla="*/ 0 h 7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lnTo>
                  <a:pt x="p0x10" y="p0y10"/>
                </a:lnTo>
                <a:close/>
              </a:path>
            </a:pathLst>
          </a:custGeom>
          <a:solidFill>
            <a:srgbClr val="EEF5FF"/>
          </a:solidFill>
          <a:ln>
            <a:noFill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6286500" y="12954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372225" y="1376045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6819900" y="1322070"/>
            <a:ext cx="185469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Reduce 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阶段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6286500" y="307403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6419850" y="2936081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汇总结果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6286500" y="345503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6419850" y="3317081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聚合输出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6286500" y="3826510"/>
            <a:ext cx="5143500" cy="480695"/>
          </a:xfrm>
          <a:custGeom>
            <a:avLst/>
            <a:gdLst>
              <a:gd name="sw" fmla="*/ 1 w 8100"/>
              <a:gd name="sh" fmla="*/ 1 h 757"/>
              <a:gd name="mins" fmla="min sw sh"/>
              <a:gd name="dsw" fmla="+- 0 sw mins"/>
              <a:gd name="dsh" fmla="+- 0 sh mins"/>
              <a:gd name="p0x0" fmla="*/ 180 w 8100"/>
              <a:gd name="p0y0" fmla="*/ 0 h 757"/>
              <a:gd name="p0x1" fmla="*/ 7920 w 8100"/>
              <a:gd name="p0y1" fmla="*/ 0 h 757"/>
              <a:gd name="p0x2" fmla="*/ 8019 w 8100"/>
              <a:gd name="p0y2" fmla="*/ 0 h 757"/>
              <a:gd name="p0x3" fmla="*/ 8100 w 8100"/>
              <a:gd name="p0y3" fmla="*/ 80 h 757"/>
              <a:gd name="p0x4" fmla="*/ 8100 w 8100"/>
              <a:gd name="p0y4" fmla="*/ 180 h 757"/>
              <a:gd name="p0x5" fmla="*/ 8100 w 8100"/>
              <a:gd name="p0y5" fmla="*/ 577 h 757"/>
              <a:gd name="p0x6" fmla="*/ 8100 w 8100"/>
              <a:gd name="p0y6" fmla="*/ 676 h 757"/>
              <a:gd name="p0x7" fmla="*/ 8019 w 8100"/>
              <a:gd name="p0y7" fmla="*/ 757 h 757"/>
              <a:gd name="p0x8" fmla="*/ 7920 w 8100"/>
              <a:gd name="p0y8" fmla="*/ 757 h 757"/>
              <a:gd name="p0x9" fmla="*/ 180 w 8100"/>
              <a:gd name="p0y9" fmla="*/ 757 h 757"/>
              <a:gd name="p0x10" fmla="*/ 80 w 8100"/>
              <a:gd name="p0y10" fmla="*/ 757 h 757"/>
              <a:gd name="p0x11" fmla="*/ 0 w 8100"/>
              <a:gd name="p0y11" fmla="*/ 676 h 757"/>
              <a:gd name="p0x12" fmla="*/ 0 w 8100"/>
              <a:gd name="p0y12" fmla="*/ 577 h 757"/>
              <a:gd name="p0x13" fmla="*/ 0 w 8100"/>
              <a:gd name="p0y13" fmla="*/ 180 h 757"/>
              <a:gd name="p0x14" fmla="*/ 0 w 8100"/>
              <a:gd name="p0y14" fmla="*/ 80 h 757"/>
              <a:gd name="p0x15" fmla="*/ 80 w 8100"/>
              <a:gd name="p0y15" fmla="*/ 0 h 757"/>
              <a:gd name="p0x16" fmla="*/ 180 w 8100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6400800" y="3955256"/>
            <a:ext cx="176993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reduce(key, values)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6"/>
            </p:custDataLst>
          </p:nvPr>
        </p:nvSpPr>
        <p:spPr>
          <a:xfrm>
            <a:off x="575945" y="5700395"/>
            <a:ext cx="11039475" cy="771525"/>
          </a:xfrm>
          <a:custGeom>
            <a:avLst/>
            <a:gdLst>
              <a:gd name="sw" fmla="*/ 1 w 17385"/>
              <a:gd name="sh" fmla="*/ 1 h 1215"/>
              <a:gd name="mins" fmla="min sw sh"/>
              <a:gd name="dsw" fmla="+- 0 sw mins"/>
              <a:gd name="dsh" fmla="+- 0 sh mins"/>
              <a:gd name="p0x0" fmla="*/ 300 w 17385"/>
              <a:gd name="p0y0" fmla="*/ 0 h 1215"/>
              <a:gd name="p0x1" fmla="*/ 17085 w 17385"/>
              <a:gd name="p0y1" fmla="*/ 0 h 1215"/>
              <a:gd name="p0x2" fmla="*/ 17250 w 17385"/>
              <a:gd name="p0y2" fmla="*/ 0 h 1215"/>
              <a:gd name="p0x3" fmla="*/ 17385 w 17385"/>
              <a:gd name="p0y3" fmla="*/ 134 h 1215"/>
              <a:gd name="p0x4" fmla="*/ 17385 w 17385"/>
              <a:gd name="p0y4" fmla="*/ 300 h 1215"/>
              <a:gd name="p0x5" fmla="*/ 17385 w 17385"/>
              <a:gd name="p0y5" fmla="*/ 915 h 1215"/>
              <a:gd name="p0x6" fmla="*/ 17385 w 17385"/>
              <a:gd name="p0y6" fmla="*/ 1080 h 1215"/>
              <a:gd name="p0x7" fmla="*/ 17250 w 17385"/>
              <a:gd name="p0y7" fmla="*/ 1215 h 1215"/>
              <a:gd name="p0x8" fmla="*/ 17085 w 17385"/>
              <a:gd name="p0y8" fmla="*/ 1215 h 1215"/>
              <a:gd name="p0x9" fmla="*/ 300 w 17385"/>
              <a:gd name="p0y9" fmla="*/ 1215 h 1215"/>
              <a:gd name="p0x10" fmla="*/ 134 w 17385"/>
              <a:gd name="p0y10" fmla="*/ 1215 h 1215"/>
              <a:gd name="p0x11" fmla="*/ 0 w 17385"/>
              <a:gd name="p0y11" fmla="*/ 1080 h 1215"/>
              <a:gd name="p0x12" fmla="*/ 0 w 17385"/>
              <a:gd name="p0y12" fmla="*/ 915 h 1215"/>
              <a:gd name="p0x13" fmla="*/ 0 w 17385"/>
              <a:gd name="p0y13" fmla="*/ 300 h 1215"/>
              <a:gd name="p0x14" fmla="*/ 0 w 17385"/>
              <a:gd name="p0y14" fmla="*/ 134 h 1215"/>
              <a:gd name="p0x15" fmla="*/ 134 w 17385"/>
              <a:gd name="p0y15" fmla="*/ 0 h 1215"/>
              <a:gd name="p0x16" fmla="*/ 300 w 17385"/>
              <a:gd name="p0y16" fmla="*/ 0 h 1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27"/>
            </p:custDataLst>
          </p:nvPr>
        </p:nvSpPr>
        <p:spPr>
          <a:xfrm>
            <a:off x="771525" y="59150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4259" t="-3651" r="-4259" b="-3651"/>
          <a:stretch>
            <a:fillRect/>
          </a:stretch>
        </p:blipFill>
        <p:spPr>
          <a:xfrm>
            <a:off x="849630" y="5976620"/>
            <a:ext cx="186055" cy="2146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31"/>
            </p:custDataLst>
          </p:nvPr>
        </p:nvSpPr>
        <p:spPr>
          <a:xfrm>
            <a:off x="1228725" y="5811203"/>
            <a:ext cx="2638873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适用场景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2"/>
            </p:custDataLst>
          </p:nvPr>
        </p:nvSpPr>
        <p:spPr>
          <a:xfrm>
            <a:off x="1228725" y="6034088"/>
            <a:ext cx="282937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大规模数据集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(&gt;1TB)</a:t>
            </a:r>
            <a:r>
              <a:rPr 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并行运算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3"/>
            </p:custDataLst>
          </p:nvPr>
        </p:nvSpPr>
        <p:spPr>
          <a:xfrm>
            <a:off x="9357995" y="5934075"/>
            <a:ext cx="2062480" cy="304800"/>
          </a:xfrm>
          <a:custGeom>
            <a:avLst/>
            <a:gdLst>
              <a:gd name="sw" fmla="*/ 1 w 3247"/>
              <a:gd name="sh" fmla="*/ 1 h 480"/>
              <a:gd name="mins" fmla="min sw sh"/>
              <a:gd name="dsw" fmla="+- 0 sw mins"/>
              <a:gd name="dsh" fmla="+- 0 sh mins"/>
              <a:gd name="p0x0" fmla="*/ 90 w 3247"/>
              <a:gd name="p0y0" fmla="*/ 0 h 480"/>
              <a:gd name="p0x1" fmla="*/ 3157 w 3247"/>
              <a:gd name="p0y1" fmla="*/ 0 h 480"/>
              <a:gd name="p0x2" fmla="*/ 3207 w 3247"/>
              <a:gd name="p0y2" fmla="*/ 0 h 480"/>
              <a:gd name="p0x3" fmla="*/ 3247 w 3247"/>
              <a:gd name="p0y3" fmla="*/ 40 h 480"/>
              <a:gd name="p0x4" fmla="*/ 3247 w 3247"/>
              <a:gd name="p0y4" fmla="*/ 90 h 480"/>
              <a:gd name="p0x5" fmla="*/ 3247 w 3247"/>
              <a:gd name="p0y5" fmla="*/ 390 h 480"/>
              <a:gd name="p0x6" fmla="*/ 3247 w 3247"/>
              <a:gd name="p0y6" fmla="*/ 439 h 480"/>
              <a:gd name="p0x7" fmla="*/ 3207 w 3247"/>
              <a:gd name="p0y7" fmla="*/ 480 h 480"/>
              <a:gd name="p0x8" fmla="*/ 3157 w 3247"/>
              <a:gd name="p0y8" fmla="*/ 480 h 480"/>
              <a:gd name="p0x9" fmla="*/ 90 w 3247"/>
              <a:gd name="p0y9" fmla="*/ 480 h 480"/>
              <a:gd name="p0x10" fmla="*/ 40 w 3247"/>
              <a:gd name="p0y10" fmla="*/ 480 h 480"/>
              <a:gd name="p0x11" fmla="*/ 0 w 3247"/>
              <a:gd name="p0y11" fmla="*/ 439 h 480"/>
              <a:gd name="p0x12" fmla="*/ 0 w 3247"/>
              <a:gd name="p0y12" fmla="*/ 390 h 480"/>
              <a:gd name="p0x13" fmla="*/ 0 w 3247"/>
              <a:gd name="p0y13" fmla="*/ 90 h 480"/>
              <a:gd name="p0x14" fmla="*/ 0 w 3247"/>
              <a:gd name="p0y14" fmla="*/ 40 h 480"/>
              <a:gd name="p0x15" fmla="*/ 40 w 3247"/>
              <a:gd name="p0y15" fmla="*/ 0 h 480"/>
              <a:gd name="p0x16" fmla="*/ 90 w 3247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941" t="-4510" r="-2941" b="-4510"/>
          <a:stretch>
            <a:fillRect/>
          </a:stretch>
        </p:blipFill>
        <p:spPr>
          <a:xfrm>
            <a:off x="9493885" y="5995670"/>
            <a:ext cx="171450" cy="17653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37"/>
            </p:custDataLst>
          </p:nvPr>
        </p:nvSpPr>
        <p:spPr>
          <a:xfrm>
            <a:off x="9763049" y="5972175"/>
            <a:ext cx="17145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大幅简化分布式编程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t="-16667" b="-16667"/>
          <a:stretch>
            <a:fillRect/>
          </a:stretch>
        </p:blipFill>
        <p:spPr>
          <a:xfrm>
            <a:off x="5614670" y="3248025"/>
            <a:ext cx="190500" cy="19050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41"/>
            </p:custDataLst>
          </p:nvPr>
        </p:nvSpPr>
        <p:spPr>
          <a:xfrm>
            <a:off x="5867400" y="3243580"/>
            <a:ext cx="60960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数据流</a:t>
            </a:r>
            <a:endParaRPr sz="12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t="-16667" b="-16667"/>
          <a:stretch>
            <a:fillRect/>
          </a:stretch>
        </p:blipFill>
        <p:spPr>
          <a:xfrm rot="10800000">
            <a:off x="6386195" y="3248025"/>
            <a:ext cx="190500" cy="1905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Yarn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资源管理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906270" y="225361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-7143" b="-7143"/>
          <a:stretch>
            <a:fillRect/>
          </a:stretch>
        </p:blipFill>
        <p:spPr>
          <a:xfrm>
            <a:off x="2020570" y="2348865"/>
            <a:ext cx="266700" cy="3048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984494" y="2847632"/>
            <a:ext cx="2340102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ResourceManager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RM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7"/>
            </p:custDataLst>
          </p:nvPr>
        </p:nvSpPr>
        <p:spPr>
          <a:xfrm>
            <a:off x="762000" y="44888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2083" t="-12407" r="-2083" b="-12407"/>
          <a:stretch>
            <a:fillRect/>
          </a:stretch>
        </p:blipFill>
        <p:spPr>
          <a:xfrm>
            <a:off x="814070" y="4551045"/>
            <a:ext cx="238125" cy="2139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219200" y="4494162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全局资源分配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2"/>
            </p:custDataLst>
          </p:nvPr>
        </p:nvSpPr>
        <p:spPr>
          <a:xfrm>
            <a:off x="762000" y="49841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381" t="-6167" r="-2381" b="-6167"/>
          <a:stretch>
            <a:fillRect/>
          </a:stretch>
        </p:blipFill>
        <p:spPr>
          <a:xfrm>
            <a:off x="828675" y="5046345"/>
            <a:ext cx="209550" cy="2139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1219200" y="4989462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全局管理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7"/>
            </p:custDataLst>
          </p:nvPr>
        </p:nvSpPr>
        <p:spPr>
          <a:xfrm>
            <a:off x="8644890" y="21202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730615" y="2201545"/>
            <a:ext cx="247650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1"/>
            </p:custDataLst>
          </p:nvPr>
        </p:nvSpPr>
        <p:spPr>
          <a:xfrm>
            <a:off x="9178309" y="2029435"/>
            <a:ext cx="2251691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NodeManager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NM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2"/>
            </p:custDataLst>
          </p:nvPr>
        </p:nvSpPr>
        <p:spPr>
          <a:xfrm>
            <a:off x="9178309" y="2716187"/>
            <a:ext cx="225169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每节点资源监控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3"/>
            </p:custDataLst>
          </p:nvPr>
        </p:nvSpPr>
        <p:spPr>
          <a:xfrm>
            <a:off x="9178309" y="3097187"/>
            <a:ext cx="225169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每节点管理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4"/>
            </p:custDataLst>
          </p:nvPr>
        </p:nvSpPr>
        <p:spPr>
          <a:xfrm>
            <a:off x="8644890" y="42411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1404" t="-2933" r="-1404" b="-2933"/>
          <a:stretch>
            <a:fillRect/>
          </a:stretch>
        </p:blipFill>
        <p:spPr>
          <a:xfrm>
            <a:off x="8761095" y="4322445"/>
            <a:ext cx="186055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28"/>
            </p:custDataLst>
          </p:nvPr>
        </p:nvSpPr>
        <p:spPr>
          <a:xfrm>
            <a:off x="9178309" y="4150309"/>
            <a:ext cx="2251691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ApplicationMaster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AM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9"/>
            </p:custDataLst>
          </p:nvPr>
        </p:nvSpPr>
        <p:spPr>
          <a:xfrm>
            <a:off x="9178309" y="4837062"/>
            <a:ext cx="225169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每应用程序调度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0"/>
            </p:custDataLst>
          </p:nvPr>
        </p:nvSpPr>
        <p:spPr>
          <a:xfrm>
            <a:off x="9178309" y="5218062"/>
            <a:ext cx="225169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每应用程序协调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31"/>
            </p:custDataLst>
          </p:nvPr>
        </p:nvSpPr>
        <p:spPr>
          <a:xfrm>
            <a:off x="398970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32"/>
            </p:custDataLst>
          </p:nvPr>
        </p:nvSpPr>
        <p:spPr>
          <a:xfrm>
            <a:off x="5847715" y="273812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>
            <a:fillRect/>
          </a:stretch>
        </p:blipFill>
        <p:spPr>
          <a:xfrm>
            <a:off x="5942965" y="2833370"/>
            <a:ext cx="304800" cy="3048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36"/>
            </p:custDataLst>
          </p:nvPr>
        </p:nvSpPr>
        <p:spPr>
          <a:xfrm>
            <a:off x="5374700" y="3324225"/>
            <a:ext cx="1442514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YARN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37"/>
            </p:custDataLst>
          </p:nvPr>
        </p:nvSpPr>
        <p:spPr>
          <a:xfrm>
            <a:off x="5067224" y="3923347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新一代资源管理器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38"/>
            </p:custDataLst>
          </p:nvPr>
        </p:nvSpPr>
        <p:spPr>
          <a:xfrm>
            <a:off x="5086350" y="4376420"/>
            <a:ext cx="2019300" cy="466725"/>
          </a:xfrm>
          <a:custGeom>
            <a:avLst/>
            <a:gdLst>
              <a:gd name="sw" fmla="*/ 1 w 3180"/>
              <a:gd name="sh" fmla="*/ 1 h 735"/>
              <a:gd name="mins" fmla="min sw sh"/>
              <a:gd name="dsw" fmla="+- 0 sw mins"/>
              <a:gd name="dsh" fmla="+- 0 sh mins"/>
              <a:gd name="p0x0" fmla="*/ 180 w 3180"/>
              <a:gd name="p0y0" fmla="*/ 0 h 735"/>
              <a:gd name="p0x1" fmla="*/ 3000 w 3180"/>
              <a:gd name="p0y1" fmla="*/ 0 h 735"/>
              <a:gd name="p0x2" fmla="*/ 3099 w 3180"/>
              <a:gd name="p0y2" fmla="*/ 0 h 735"/>
              <a:gd name="p0x3" fmla="*/ 3180 w 3180"/>
              <a:gd name="p0y3" fmla="*/ 80 h 735"/>
              <a:gd name="p0x4" fmla="*/ 3180 w 3180"/>
              <a:gd name="p0y4" fmla="*/ 180 h 735"/>
              <a:gd name="p0x5" fmla="*/ 3180 w 3180"/>
              <a:gd name="p0y5" fmla="*/ 555 h 735"/>
              <a:gd name="p0x6" fmla="*/ 3180 w 3180"/>
              <a:gd name="p0y6" fmla="*/ 654 h 735"/>
              <a:gd name="p0x7" fmla="*/ 3099 w 3180"/>
              <a:gd name="p0y7" fmla="*/ 735 h 735"/>
              <a:gd name="p0x8" fmla="*/ 3000 w 3180"/>
              <a:gd name="p0y8" fmla="*/ 735 h 735"/>
              <a:gd name="p0x9" fmla="*/ 180 w 3180"/>
              <a:gd name="p0y9" fmla="*/ 735 h 735"/>
              <a:gd name="p0x10" fmla="*/ 80 w 3180"/>
              <a:gd name="p0y10" fmla="*/ 735 h 735"/>
              <a:gd name="p0x11" fmla="*/ 0 w 3180"/>
              <a:gd name="p0y11" fmla="*/ 654 h 735"/>
              <a:gd name="p0x12" fmla="*/ 0 w 3180"/>
              <a:gd name="p0y12" fmla="*/ 555 h 735"/>
              <a:gd name="p0x13" fmla="*/ 0 w 3180"/>
              <a:gd name="p0y13" fmla="*/ 180 h 735"/>
              <a:gd name="p0x14" fmla="*/ 0 w 3180"/>
              <a:gd name="p0y14" fmla="*/ 80 h 735"/>
              <a:gd name="p0x15" fmla="*/ 80 w 3180"/>
              <a:gd name="p0y15" fmla="*/ 0 h 735"/>
              <a:gd name="p0x16" fmla="*/ 180 w 3180"/>
              <a:gd name="p0y16" fmla="*/ 0 h 7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39"/>
            </p:custDataLst>
          </p:nvPr>
        </p:nvSpPr>
        <p:spPr>
          <a:xfrm>
            <a:off x="5143500" y="4476750"/>
            <a:ext cx="1905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统一资源管理和调度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NoSQL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数据库（概述）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533525"/>
          </a:xfrm>
          <a:custGeom>
            <a:avLst/>
            <a:gdLst>
              <a:gd name="sw" fmla="*/ 1 w 17385"/>
              <a:gd name="sh" fmla="*/ 1 h 2415"/>
              <a:gd name="mins" fmla="min sw sh"/>
              <a:gd name="dsw" fmla="+- 0 sw mins"/>
              <a:gd name="dsh" fmla="+- 0 sh mins"/>
              <a:gd name="p0x0" fmla="*/ 300 w 17385"/>
              <a:gd name="p0y0" fmla="*/ 0 h 2415"/>
              <a:gd name="p0x1" fmla="*/ 17085 w 17385"/>
              <a:gd name="p0y1" fmla="*/ 0 h 2415"/>
              <a:gd name="p0x2" fmla="*/ 17250 w 17385"/>
              <a:gd name="p0y2" fmla="*/ 0 h 2415"/>
              <a:gd name="p0x3" fmla="*/ 17385 w 17385"/>
              <a:gd name="p0y3" fmla="*/ 134 h 2415"/>
              <a:gd name="p0x4" fmla="*/ 17385 w 17385"/>
              <a:gd name="p0y4" fmla="*/ 300 h 2415"/>
              <a:gd name="p0x5" fmla="*/ 17385 w 17385"/>
              <a:gd name="p0y5" fmla="*/ 2115 h 2415"/>
              <a:gd name="p0x6" fmla="*/ 17385 w 17385"/>
              <a:gd name="p0y6" fmla="*/ 2280 h 2415"/>
              <a:gd name="p0x7" fmla="*/ 17250 w 17385"/>
              <a:gd name="p0y7" fmla="*/ 2415 h 2415"/>
              <a:gd name="p0x8" fmla="*/ 17085 w 17385"/>
              <a:gd name="p0y8" fmla="*/ 2415 h 2415"/>
              <a:gd name="p0x9" fmla="*/ 300 w 17385"/>
              <a:gd name="p0y9" fmla="*/ 2415 h 2415"/>
              <a:gd name="p0x10" fmla="*/ 134 w 17385"/>
              <a:gd name="p0y10" fmla="*/ 2415 h 2415"/>
              <a:gd name="p0x11" fmla="*/ 0 w 17385"/>
              <a:gd name="p0y11" fmla="*/ 2280 h 2415"/>
              <a:gd name="p0x12" fmla="*/ 0 w 17385"/>
              <a:gd name="p0y12" fmla="*/ 2115 h 2415"/>
              <a:gd name="p0x13" fmla="*/ 0 w 17385"/>
              <a:gd name="p0y13" fmla="*/ 300 h 2415"/>
              <a:gd name="p0x14" fmla="*/ 0 w 17385"/>
              <a:gd name="p0y14" fmla="*/ 134 h 2415"/>
              <a:gd name="p0x15" fmla="*/ 134 w 17385"/>
              <a:gd name="p0y15" fmla="*/ 0 h 2415"/>
              <a:gd name="p0x16" fmla="*/ 300 w 17385"/>
              <a:gd name="p0y16" fmla="*/ 0 h 24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657645" y="1589723"/>
            <a:ext cx="8876633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NoSQL = Not Only SQL，非关系型数据库</a:t>
            </a:r>
            <a:endParaRPr sz="3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880995"/>
            <a:ext cx="2609850" cy="2276475"/>
          </a:xfrm>
          <a:custGeom>
            <a:avLst/>
            <a:gdLst>
              <a:gd name="sw" fmla="*/ 1 w 4110"/>
              <a:gd name="sh" fmla="*/ 1 h 3585"/>
              <a:gd name="mins" fmla="min sw sh"/>
              <a:gd name="dsw" fmla="+- 0 sw mins"/>
              <a:gd name="dsh" fmla="+- 0 sh mins"/>
              <a:gd name="p0x0" fmla="*/ 300 w 4110"/>
              <a:gd name="p0y0" fmla="*/ 0 h 3585"/>
              <a:gd name="p0x1" fmla="*/ 3810 w 4110"/>
              <a:gd name="p0y1" fmla="*/ 0 h 3585"/>
              <a:gd name="p0x2" fmla="*/ 3975 w 4110"/>
              <a:gd name="p0y2" fmla="*/ 0 h 3585"/>
              <a:gd name="p0x3" fmla="*/ 4110 w 4110"/>
              <a:gd name="p0y3" fmla="*/ 134 h 3585"/>
              <a:gd name="p0x4" fmla="*/ 4110 w 4110"/>
              <a:gd name="p0y4" fmla="*/ 300 h 3585"/>
              <a:gd name="p0x5" fmla="*/ 4110 w 4110"/>
              <a:gd name="p0y5" fmla="*/ 3285 h 3585"/>
              <a:gd name="p0x6" fmla="*/ 4110 w 4110"/>
              <a:gd name="p0y6" fmla="*/ 3450 h 3585"/>
              <a:gd name="p0x7" fmla="*/ 3975 w 4110"/>
              <a:gd name="p0y7" fmla="*/ 3585 h 3585"/>
              <a:gd name="p0x8" fmla="*/ 3810 w 4110"/>
              <a:gd name="p0y8" fmla="*/ 3585 h 3585"/>
              <a:gd name="p0x9" fmla="*/ 300 w 4110"/>
              <a:gd name="p0y9" fmla="*/ 3585 h 3585"/>
              <a:gd name="p0x10" fmla="*/ 134 w 4110"/>
              <a:gd name="p0y10" fmla="*/ 3585 h 3585"/>
              <a:gd name="p0x11" fmla="*/ 0 w 4110"/>
              <a:gd name="p0y11" fmla="*/ 3450 h 3585"/>
              <a:gd name="p0x12" fmla="*/ 0 w 4110"/>
              <a:gd name="p0y12" fmla="*/ 3285 h 3585"/>
              <a:gd name="p0x13" fmla="*/ 0 w 4110"/>
              <a:gd name="p0y13" fmla="*/ 300 h 3585"/>
              <a:gd name="p0x14" fmla="*/ 0 w 4110"/>
              <a:gd name="p0y14" fmla="*/ 134 h 3585"/>
              <a:gd name="p0x15" fmla="*/ 134 w 4110"/>
              <a:gd name="p0y15" fmla="*/ 0 h 3585"/>
              <a:gd name="p0x16" fmla="*/ 300 w 4110"/>
              <a:gd name="p0y16" fmla="*/ 0 h 35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1671320" y="3377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1771650" y="3458210"/>
            <a:ext cx="21907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423911" y="3933844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易扩展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195311" y="4371994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水平扩展能力强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385820" y="2880995"/>
            <a:ext cx="2609850" cy="2276475"/>
          </a:xfrm>
          <a:custGeom>
            <a:avLst/>
            <a:gdLst>
              <a:gd name="sw" fmla="*/ 1 w 4110"/>
              <a:gd name="sh" fmla="*/ 1 h 3585"/>
              <a:gd name="mins" fmla="min sw sh"/>
              <a:gd name="dsw" fmla="+- 0 sw mins"/>
              <a:gd name="dsh" fmla="+- 0 sh mins"/>
              <a:gd name="p0x0" fmla="*/ 300 w 4110"/>
              <a:gd name="p0y0" fmla="*/ 0 h 3585"/>
              <a:gd name="p0x1" fmla="*/ 3810 w 4110"/>
              <a:gd name="p0y1" fmla="*/ 0 h 3585"/>
              <a:gd name="p0x2" fmla="*/ 3975 w 4110"/>
              <a:gd name="p0y2" fmla="*/ 0 h 3585"/>
              <a:gd name="p0x3" fmla="*/ 4110 w 4110"/>
              <a:gd name="p0y3" fmla="*/ 134 h 3585"/>
              <a:gd name="p0x4" fmla="*/ 4110 w 4110"/>
              <a:gd name="p0y4" fmla="*/ 300 h 3585"/>
              <a:gd name="p0x5" fmla="*/ 4110 w 4110"/>
              <a:gd name="p0y5" fmla="*/ 3285 h 3585"/>
              <a:gd name="p0x6" fmla="*/ 4110 w 4110"/>
              <a:gd name="p0y6" fmla="*/ 3450 h 3585"/>
              <a:gd name="p0x7" fmla="*/ 3975 w 4110"/>
              <a:gd name="p0y7" fmla="*/ 3585 h 3585"/>
              <a:gd name="p0x8" fmla="*/ 3810 w 4110"/>
              <a:gd name="p0y8" fmla="*/ 3585 h 3585"/>
              <a:gd name="p0x9" fmla="*/ 300 w 4110"/>
              <a:gd name="p0y9" fmla="*/ 3585 h 3585"/>
              <a:gd name="p0x10" fmla="*/ 134 w 4110"/>
              <a:gd name="p0y10" fmla="*/ 3585 h 3585"/>
              <a:gd name="p0x11" fmla="*/ 0 w 4110"/>
              <a:gd name="p0y11" fmla="*/ 3450 h 3585"/>
              <a:gd name="p0x12" fmla="*/ 0 w 4110"/>
              <a:gd name="p0y12" fmla="*/ 3285 h 3585"/>
              <a:gd name="p0x13" fmla="*/ 0 w 4110"/>
              <a:gd name="p0y13" fmla="*/ 300 h 3585"/>
              <a:gd name="p0x14" fmla="*/ 0 w 4110"/>
              <a:gd name="p0y14" fmla="*/ 134 h 3585"/>
              <a:gd name="p0x15" fmla="*/ 134 w 4110"/>
              <a:gd name="p0y15" fmla="*/ 0 h 3585"/>
              <a:gd name="p0x16" fmla="*/ 300 w 4110"/>
              <a:gd name="p0y16" fmla="*/ 0 h 35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481195" y="3377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4581525" y="3458210"/>
            <a:ext cx="219075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3776586" y="3933844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大数据量高性能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005186" y="4371994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高并发读写优化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6195695" y="2880995"/>
            <a:ext cx="2609850" cy="2276475"/>
          </a:xfrm>
          <a:custGeom>
            <a:avLst/>
            <a:gdLst>
              <a:gd name="sw" fmla="*/ 1 w 4110"/>
              <a:gd name="sh" fmla="*/ 1 h 3585"/>
              <a:gd name="mins" fmla="min sw sh"/>
              <a:gd name="dsw" fmla="+- 0 sw mins"/>
              <a:gd name="dsh" fmla="+- 0 sh mins"/>
              <a:gd name="p0x0" fmla="*/ 300 w 4110"/>
              <a:gd name="p0y0" fmla="*/ 0 h 3585"/>
              <a:gd name="p0x1" fmla="*/ 3810 w 4110"/>
              <a:gd name="p0y1" fmla="*/ 0 h 3585"/>
              <a:gd name="p0x2" fmla="*/ 3975 w 4110"/>
              <a:gd name="p0y2" fmla="*/ 0 h 3585"/>
              <a:gd name="p0x3" fmla="*/ 4110 w 4110"/>
              <a:gd name="p0y3" fmla="*/ 134 h 3585"/>
              <a:gd name="p0x4" fmla="*/ 4110 w 4110"/>
              <a:gd name="p0y4" fmla="*/ 300 h 3585"/>
              <a:gd name="p0x5" fmla="*/ 4110 w 4110"/>
              <a:gd name="p0y5" fmla="*/ 3285 h 3585"/>
              <a:gd name="p0x6" fmla="*/ 4110 w 4110"/>
              <a:gd name="p0y6" fmla="*/ 3450 h 3585"/>
              <a:gd name="p0x7" fmla="*/ 3975 w 4110"/>
              <a:gd name="p0y7" fmla="*/ 3585 h 3585"/>
              <a:gd name="p0x8" fmla="*/ 3810 w 4110"/>
              <a:gd name="p0y8" fmla="*/ 3585 h 3585"/>
              <a:gd name="p0x9" fmla="*/ 300 w 4110"/>
              <a:gd name="p0y9" fmla="*/ 3585 h 3585"/>
              <a:gd name="p0x10" fmla="*/ 134 w 4110"/>
              <a:gd name="p0y10" fmla="*/ 3585 h 3585"/>
              <a:gd name="p0x11" fmla="*/ 0 w 4110"/>
              <a:gd name="p0y11" fmla="*/ 3450 h 3585"/>
              <a:gd name="p0x12" fmla="*/ 0 w 4110"/>
              <a:gd name="p0y12" fmla="*/ 3285 h 3585"/>
              <a:gd name="p0x13" fmla="*/ 0 w 4110"/>
              <a:gd name="p0y13" fmla="*/ 300 h 3585"/>
              <a:gd name="p0x14" fmla="*/ 0 w 4110"/>
              <a:gd name="p0y14" fmla="*/ 134 h 3585"/>
              <a:gd name="p0x15" fmla="*/ 134 w 4110"/>
              <a:gd name="p0y15" fmla="*/ 0 h 3585"/>
              <a:gd name="p0x16" fmla="*/ 300 w 4110"/>
              <a:gd name="p0y16" fmla="*/ 0 h 35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291070" y="3377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9091" t="-5278" r="-9091" b="-5278"/>
          <a:stretch>
            <a:fillRect/>
          </a:stretch>
        </p:blipFill>
        <p:spPr>
          <a:xfrm>
            <a:off x="7376795" y="3458210"/>
            <a:ext cx="247650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6700762" y="3933844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灵活数据模型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815062" y="4371994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无需固定表结构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9005570" y="2880995"/>
            <a:ext cx="2609850" cy="2276475"/>
          </a:xfrm>
          <a:custGeom>
            <a:avLst/>
            <a:gdLst>
              <a:gd name="sw" fmla="*/ 1 w 4110"/>
              <a:gd name="sh" fmla="*/ 1 h 3585"/>
              <a:gd name="mins" fmla="min sw sh"/>
              <a:gd name="dsw" fmla="+- 0 sw mins"/>
              <a:gd name="dsh" fmla="+- 0 sh mins"/>
              <a:gd name="p0x0" fmla="*/ 300 w 4110"/>
              <a:gd name="p0y0" fmla="*/ 0 h 3585"/>
              <a:gd name="p0x1" fmla="*/ 3810 w 4110"/>
              <a:gd name="p0y1" fmla="*/ 0 h 3585"/>
              <a:gd name="p0x2" fmla="*/ 3975 w 4110"/>
              <a:gd name="p0y2" fmla="*/ 0 h 3585"/>
              <a:gd name="p0x3" fmla="*/ 4110 w 4110"/>
              <a:gd name="p0y3" fmla="*/ 134 h 3585"/>
              <a:gd name="p0x4" fmla="*/ 4110 w 4110"/>
              <a:gd name="p0y4" fmla="*/ 300 h 3585"/>
              <a:gd name="p0x5" fmla="*/ 4110 w 4110"/>
              <a:gd name="p0y5" fmla="*/ 3285 h 3585"/>
              <a:gd name="p0x6" fmla="*/ 4110 w 4110"/>
              <a:gd name="p0y6" fmla="*/ 3450 h 3585"/>
              <a:gd name="p0x7" fmla="*/ 3975 w 4110"/>
              <a:gd name="p0y7" fmla="*/ 3585 h 3585"/>
              <a:gd name="p0x8" fmla="*/ 3810 w 4110"/>
              <a:gd name="p0y8" fmla="*/ 3585 h 3585"/>
              <a:gd name="p0x9" fmla="*/ 300 w 4110"/>
              <a:gd name="p0y9" fmla="*/ 3585 h 3585"/>
              <a:gd name="p0x10" fmla="*/ 134 w 4110"/>
              <a:gd name="p0y10" fmla="*/ 3585 h 3585"/>
              <a:gd name="p0x11" fmla="*/ 0 w 4110"/>
              <a:gd name="p0y11" fmla="*/ 3450 h 3585"/>
              <a:gd name="p0x12" fmla="*/ 0 w 4110"/>
              <a:gd name="p0y12" fmla="*/ 3285 h 3585"/>
              <a:gd name="p0x13" fmla="*/ 0 w 4110"/>
              <a:gd name="p0y13" fmla="*/ 300 h 3585"/>
              <a:gd name="p0x14" fmla="*/ 0 w 4110"/>
              <a:gd name="p0y14" fmla="*/ 134 h 3585"/>
              <a:gd name="p0x15" fmla="*/ 134 w 4110"/>
              <a:gd name="p0y15" fmla="*/ 0 h 3585"/>
              <a:gd name="p0x16" fmla="*/ 300 w 4110"/>
              <a:gd name="p0y16" fmla="*/ 0 h 35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10100945" y="3377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10201275" y="3458210"/>
            <a:ext cx="219075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9853537" y="3933844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高可用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9624937" y="4371994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分布式容错机制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575945" y="5357495"/>
            <a:ext cx="11039475" cy="1114425"/>
          </a:xfrm>
          <a:custGeom>
            <a:avLst/>
            <a:gdLst>
              <a:gd name="sw" fmla="*/ 1 w 17385"/>
              <a:gd name="sh" fmla="*/ 1 h 1755"/>
              <a:gd name="mins" fmla="min sw sh"/>
              <a:gd name="dsw" fmla="+- 0 sw mins"/>
              <a:gd name="dsh" fmla="+- 0 sh mins"/>
              <a:gd name="p0x0" fmla="*/ 300 w 17385"/>
              <a:gd name="p0y0" fmla="*/ 0 h 1755"/>
              <a:gd name="p0x1" fmla="*/ 17085 w 17385"/>
              <a:gd name="p0y1" fmla="*/ 0 h 1755"/>
              <a:gd name="p0x2" fmla="*/ 17250 w 17385"/>
              <a:gd name="p0y2" fmla="*/ 0 h 1755"/>
              <a:gd name="p0x3" fmla="*/ 17385 w 17385"/>
              <a:gd name="p0y3" fmla="*/ 134 h 1755"/>
              <a:gd name="p0x4" fmla="*/ 17385 w 17385"/>
              <a:gd name="p0y4" fmla="*/ 300 h 1755"/>
              <a:gd name="p0x5" fmla="*/ 17385 w 17385"/>
              <a:gd name="p0y5" fmla="*/ 1455 h 1755"/>
              <a:gd name="p0x6" fmla="*/ 17385 w 17385"/>
              <a:gd name="p0y6" fmla="*/ 1620 h 1755"/>
              <a:gd name="p0x7" fmla="*/ 17250 w 17385"/>
              <a:gd name="p0y7" fmla="*/ 1755 h 1755"/>
              <a:gd name="p0x8" fmla="*/ 17085 w 17385"/>
              <a:gd name="p0y8" fmla="*/ 1755 h 1755"/>
              <a:gd name="p0x9" fmla="*/ 300 w 17385"/>
              <a:gd name="p0y9" fmla="*/ 1755 h 1755"/>
              <a:gd name="p0x10" fmla="*/ 134 w 17385"/>
              <a:gd name="p0y10" fmla="*/ 1755 h 1755"/>
              <a:gd name="p0x11" fmla="*/ 0 w 17385"/>
              <a:gd name="p0y11" fmla="*/ 1620 h 1755"/>
              <a:gd name="p0x12" fmla="*/ 0 w 17385"/>
              <a:gd name="p0y12" fmla="*/ 1455 h 1755"/>
              <a:gd name="p0x13" fmla="*/ 0 w 17385"/>
              <a:gd name="p0y13" fmla="*/ 300 h 1755"/>
              <a:gd name="p0x14" fmla="*/ 0 w 17385"/>
              <a:gd name="p0y14" fmla="*/ 134 h 1755"/>
              <a:gd name="p0x15" fmla="*/ 134 w 17385"/>
              <a:gd name="p0y15" fmla="*/ 0 h 1755"/>
              <a:gd name="p0x16" fmla="*/ 300 w 17385"/>
              <a:gd name="p0y16" fmla="*/ 0 h 17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771525" y="5538788"/>
            <a:ext cx="106489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解决传统关系型数据库在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Web2.0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下的短板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（高并发、大规模场景）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771525" y="5957888"/>
            <a:ext cx="106489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无需预先定义表结构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，可动态添加字段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NoSQL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分类与对比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81025" y="1114425"/>
          <a:ext cx="11039473" cy="5362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7866"/>
                <a:gridCol w="2207866"/>
                <a:gridCol w="2207866"/>
                <a:gridCol w="2207866"/>
                <a:gridCol w="2208009"/>
              </a:tblGrid>
              <a:tr h="4362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类型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代表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应用场景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优点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缺点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1075801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键值存储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Redis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Oracle BDB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内容缓存、日志系统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查找速度快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数据无结构化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075801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列存储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HBase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Cassandra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分布式文件系统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可扩展性强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功能相对局限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698869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文档型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MongoDB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CouchDB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Web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应用（结构化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Value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表结构可变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查询性能不高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075877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图形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Neo4J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InfoGrid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社交网络、推荐系统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关系图谱算法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集群方案复杂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数据可视化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——Python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库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906270" y="20999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7143" b="-7143"/>
          <a:stretch>
            <a:fillRect/>
          </a:stretch>
        </p:blipFill>
        <p:spPr>
          <a:xfrm>
            <a:off x="2001520" y="2195195"/>
            <a:ext cx="3048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531068" y="3527108"/>
            <a:ext cx="151358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Matplotlib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1811020" y="3952875"/>
            <a:ext cx="686435" cy="276225"/>
          </a:xfrm>
          <a:custGeom>
            <a:avLst/>
            <a:gdLst>
              <a:gd name="sw" fmla="*/ 1 w 1080"/>
              <a:gd name="sh" fmla="*/ 1 h 435"/>
              <a:gd name="mins" fmla="min sw sh"/>
              <a:gd name="dsw" fmla="+- 0 sw mins"/>
              <a:gd name="dsh" fmla="+- 0 sh mins"/>
              <a:gd name="p0x0" fmla="*/ 90 w 1080"/>
              <a:gd name="p0y0" fmla="*/ 0 h 435"/>
              <a:gd name="p0x1" fmla="*/ 990 w 1080"/>
              <a:gd name="p0y1" fmla="*/ 0 h 435"/>
              <a:gd name="p0x2" fmla="*/ 1039 w 1080"/>
              <a:gd name="p0y2" fmla="*/ 0 h 435"/>
              <a:gd name="p0x3" fmla="*/ 1080 w 1080"/>
              <a:gd name="p0y3" fmla="*/ 40 h 435"/>
              <a:gd name="p0x4" fmla="*/ 1080 w 1080"/>
              <a:gd name="p0y4" fmla="*/ 90 h 435"/>
              <a:gd name="p0x5" fmla="*/ 1080 w 1080"/>
              <a:gd name="p0y5" fmla="*/ 345 h 435"/>
              <a:gd name="p0x6" fmla="*/ 1080 w 1080"/>
              <a:gd name="p0y6" fmla="*/ 394 h 435"/>
              <a:gd name="p0x7" fmla="*/ 1039 w 1080"/>
              <a:gd name="p0y7" fmla="*/ 435 h 435"/>
              <a:gd name="p0x8" fmla="*/ 990 w 1080"/>
              <a:gd name="p0y8" fmla="*/ 435 h 435"/>
              <a:gd name="p0x9" fmla="*/ 90 w 1080"/>
              <a:gd name="p0y9" fmla="*/ 435 h 435"/>
              <a:gd name="p0x10" fmla="*/ 40 w 1080"/>
              <a:gd name="p0y10" fmla="*/ 435 h 435"/>
              <a:gd name="p0x11" fmla="*/ 0 w 1080"/>
              <a:gd name="p0y11" fmla="*/ 394 h 435"/>
              <a:gd name="p0x12" fmla="*/ 0 w 1080"/>
              <a:gd name="p0y12" fmla="*/ 345 h 435"/>
              <a:gd name="p0x13" fmla="*/ 0 w 1080"/>
              <a:gd name="p0y13" fmla="*/ 90 h 435"/>
              <a:gd name="p0x14" fmla="*/ 0 w 1080"/>
              <a:gd name="p0y14" fmla="*/ 40 h 435"/>
              <a:gd name="p0x15" fmla="*/ 40 w 1080"/>
              <a:gd name="p0y15" fmla="*/ 0 h 435"/>
              <a:gd name="p0x16" fmla="*/ 90 w 10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925907" y="3990975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最基础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76515" y="5162550"/>
            <a:ext cx="155607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仿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MATLAB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风格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994150" y="1114425"/>
            <a:ext cx="4203065" cy="5353050"/>
          </a:xfrm>
          <a:custGeom>
            <a:avLst/>
            <a:gdLst>
              <a:gd name="sw" fmla="*/ 1 w 6618"/>
              <a:gd name="sh" fmla="*/ 1 h 8430"/>
              <a:gd name="mins" fmla="min sw sh"/>
              <a:gd name="dsw" fmla="+- 0 sw mins"/>
              <a:gd name="dsh" fmla="+- 0 sh mins"/>
              <a:gd name="p0x0" fmla="*/ 300 w 6618"/>
              <a:gd name="p0y0" fmla="*/ 0 h 8430"/>
              <a:gd name="p0x1" fmla="*/ 6318 w 6618"/>
              <a:gd name="p0y1" fmla="*/ 0 h 8430"/>
              <a:gd name="p0x2" fmla="*/ 6483 w 6618"/>
              <a:gd name="p0y2" fmla="*/ 0 h 8430"/>
              <a:gd name="p0x3" fmla="*/ 6618 w 6618"/>
              <a:gd name="p0y3" fmla="*/ 134 h 8430"/>
              <a:gd name="p0x4" fmla="*/ 6618 w 6618"/>
              <a:gd name="p0y4" fmla="*/ 300 h 8430"/>
              <a:gd name="p0x5" fmla="*/ 6618 w 6618"/>
              <a:gd name="p0y5" fmla="*/ 8130 h 8430"/>
              <a:gd name="p0x6" fmla="*/ 6618 w 6618"/>
              <a:gd name="p0y6" fmla="*/ 8295 h 8430"/>
              <a:gd name="p0x7" fmla="*/ 6483 w 6618"/>
              <a:gd name="p0y7" fmla="*/ 8430 h 8430"/>
              <a:gd name="p0x8" fmla="*/ 6318 w 6618"/>
              <a:gd name="p0y8" fmla="*/ 8430 h 8430"/>
              <a:gd name="p0x9" fmla="*/ 300 w 6618"/>
              <a:gd name="p0y9" fmla="*/ 8430 h 8430"/>
              <a:gd name="p0x10" fmla="*/ 134 w 6618"/>
              <a:gd name="p0y10" fmla="*/ 8430 h 8430"/>
              <a:gd name="p0x11" fmla="*/ 0 w 6618"/>
              <a:gd name="p0y11" fmla="*/ 8295 h 8430"/>
              <a:gd name="p0x12" fmla="*/ 0 w 6618"/>
              <a:gd name="p0y12" fmla="*/ 8130 h 8430"/>
              <a:gd name="p0x13" fmla="*/ 0 w 6618"/>
              <a:gd name="p0y13" fmla="*/ 300 h 8430"/>
              <a:gd name="p0x14" fmla="*/ 0 w 6618"/>
              <a:gd name="p0y14" fmla="*/ 134 h 8430"/>
              <a:gd name="p0x15" fmla="*/ 134 w 6618"/>
              <a:gd name="p0y15" fmla="*/ 0 h 8430"/>
              <a:gd name="p0x16" fmla="*/ 300 w 6618"/>
              <a:gd name="p0y16" fmla="*/ 0 h 84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19050" cmpd="sng">
            <a:solidFill>
              <a:srgbClr val="4769E6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5848350" y="20288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t="-7143" b="-7143"/>
          <a:stretch>
            <a:fillRect/>
          </a:stretch>
        </p:blipFill>
        <p:spPr>
          <a:xfrm>
            <a:off x="5943600" y="2124075"/>
            <a:ext cx="304800" cy="3048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5561628" y="3374708"/>
            <a:ext cx="133543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Seaborn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5676265" y="3800475"/>
            <a:ext cx="838200" cy="276225"/>
          </a:xfrm>
          <a:custGeom>
            <a:avLst/>
            <a:gdLst>
              <a:gd name="sw" fmla="*/ 1 w 1320"/>
              <a:gd name="sh" fmla="*/ 1 h 435"/>
              <a:gd name="mins" fmla="min sw sh"/>
              <a:gd name="dsw" fmla="+- 0 sw mins"/>
              <a:gd name="dsh" fmla="+- 0 sh mins"/>
              <a:gd name="p0x0" fmla="*/ 90 w 1320"/>
              <a:gd name="p0y0" fmla="*/ 0 h 435"/>
              <a:gd name="p0x1" fmla="*/ 1230 w 1320"/>
              <a:gd name="p0y1" fmla="*/ 0 h 435"/>
              <a:gd name="p0x2" fmla="*/ 1279 w 1320"/>
              <a:gd name="p0y2" fmla="*/ 0 h 435"/>
              <a:gd name="p0x3" fmla="*/ 1320 w 1320"/>
              <a:gd name="p0y3" fmla="*/ 40 h 435"/>
              <a:gd name="p0x4" fmla="*/ 1320 w 1320"/>
              <a:gd name="p0y4" fmla="*/ 90 h 435"/>
              <a:gd name="p0x5" fmla="*/ 1320 w 1320"/>
              <a:gd name="p0y5" fmla="*/ 345 h 435"/>
              <a:gd name="p0x6" fmla="*/ 1320 w 1320"/>
              <a:gd name="p0y6" fmla="*/ 394 h 435"/>
              <a:gd name="p0x7" fmla="*/ 1279 w 1320"/>
              <a:gd name="p0y7" fmla="*/ 435 h 435"/>
              <a:gd name="p0x8" fmla="*/ 1230 w 1320"/>
              <a:gd name="p0y8" fmla="*/ 435 h 435"/>
              <a:gd name="p0x9" fmla="*/ 90 w 1320"/>
              <a:gd name="p0y9" fmla="*/ 435 h 435"/>
              <a:gd name="p0x10" fmla="*/ 40 w 1320"/>
              <a:gd name="p0y10" fmla="*/ 435 h 435"/>
              <a:gd name="p0x11" fmla="*/ 0 w 1320"/>
              <a:gd name="p0y11" fmla="*/ 394 h 435"/>
              <a:gd name="p0x12" fmla="*/ 0 w 1320"/>
              <a:gd name="p0y12" fmla="*/ 345 h 435"/>
              <a:gd name="p0x13" fmla="*/ 0 w 1320"/>
              <a:gd name="p0y13" fmla="*/ 90 h 435"/>
              <a:gd name="p0x14" fmla="*/ 0 w 1320"/>
              <a:gd name="p0y14" fmla="*/ 40 h 435"/>
              <a:gd name="p0x15" fmla="*/ 40 w 1320"/>
              <a:gd name="p0y15" fmla="*/ 0 h 435"/>
              <a:gd name="p0x16" fmla="*/ 90 w 13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5791124" y="383857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高级封装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4810125" y="4929188"/>
            <a:ext cx="25717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Matplotlib</a:t>
            </a:r>
            <a:endParaRPr lang="en-US" alt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适合统计与机器学习特征分析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20"/>
            </p:custDataLst>
          </p:nvPr>
        </p:nvSpPr>
        <p:spPr>
          <a:xfrm>
            <a:off x="7539355" y="1238250"/>
            <a:ext cx="534035" cy="276225"/>
          </a:xfrm>
          <a:custGeom>
            <a:avLst/>
            <a:gdLst>
              <a:gd name="sw" fmla="*/ 1 w 840"/>
              <a:gd name="sh" fmla="*/ 1 h 435"/>
              <a:gd name="mins" fmla="min sw sh"/>
              <a:gd name="dsw" fmla="+- 0 sw mins"/>
              <a:gd name="dsh" fmla="+- 0 sh mins"/>
              <a:gd name="p0x0" fmla="*/ 90 w 840"/>
              <a:gd name="p0y0" fmla="*/ 0 h 435"/>
              <a:gd name="p0x1" fmla="*/ 750 w 840"/>
              <a:gd name="p0y1" fmla="*/ 0 h 435"/>
              <a:gd name="p0x2" fmla="*/ 799 w 840"/>
              <a:gd name="p0y2" fmla="*/ 0 h 435"/>
              <a:gd name="p0x3" fmla="*/ 840 w 840"/>
              <a:gd name="p0y3" fmla="*/ 40 h 435"/>
              <a:gd name="p0x4" fmla="*/ 840 w 840"/>
              <a:gd name="p0y4" fmla="*/ 90 h 435"/>
              <a:gd name="p0x5" fmla="*/ 840 w 840"/>
              <a:gd name="p0y5" fmla="*/ 345 h 435"/>
              <a:gd name="p0x6" fmla="*/ 840 w 840"/>
              <a:gd name="p0y6" fmla="*/ 394 h 435"/>
              <a:gd name="p0x7" fmla="*/ 799 w 840"/>
              <a:gd name="p0y7" fmla="*/ 435 h 435"/>
              <a:gd name="p0x8" fmla="*/ 750 w 840"/>
              <a:gd name="p0y8" fmla="*/ 435 h 435"/>
              <a:gd name="p0x9" fmla="*/ 90 w 840"/>
              <a:gd name="p0y9" fmla="*/ 435 h 435"/>
              <a:gd name="p0x10" fmla="*/ 40 w 840"/>
              <a:gd name="p0y10" fmla="*/ 435 h 435"/>
              <a:gd name="p0x11" fmla="*/ 0 w 840"/>
              <a:gd name="p0y11" fmla="*/ 394 h 435"/>
              <a:gd name="p0x12" fmla="*/ 0 w 840"/>
              <a:gd name="p0y12" fmla="*/ 345 h 435"/>
              <a:gd name="p0x13" fmla="*/ 0 w 840"/>
              <a:gd name="p0y13" fmla="*/ 90 h 435"/>
              <a:gd name="p0x14" fmla="*/ 0 w 840"/>
              <a:gd name="p0y14" fmla="*/ 40 h 435"/>
              <a:gd name="p0x15" fmla="*/ 40 w 840"/>
              <a:gd name="p0y15" fmla="*/ 0 h 435"/>
              <a:gd name="p0x16" fmla="*/ 90 w 84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1"/>
            </p:custDataLst>
          </p:nvPr>
        </p:nvSpPr>
        <p:spPr>
          <a:xfrm>
            <a:off x="7654223" y="12763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推荐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845883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9789160" y="20237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7143" r="-7143"/>
          <a:stretch>
            <a:fillRect/>
          </a:stretch>
        </p:blipFill>
        <p:spPr>
          <a:xfrm>
            <a:off x="9846310" y="2118995"/>
            <a:ext cx="381000" cy="3048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9520171" y="3374708"/>
            <a:ext cx="130127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Mapbox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9617710" y="3800475"/>
            <a:ext cx="838835" cy="276225"/>
          </a:xfrm>
          <a:custGeom>
            <a:avLst/>
            <a:gdLst>
              <a:gd name="sw" fmla="*/ 1 w 1320"/>
              <a:gd name="sh" fmla="*/ 1 h 435"/>
              <a:gd name="mins" fmla="min sw sh"/>
              <a:gd name="dsw" fmla="+- 0 sw mins"/>
              <a:gd name="dsh" fmla="+- 0 sh mins"/>
              <a:gd name="p0x0" fmla="*/ 90 w 1320"/>
              <a:gd name="p0y0" fmla="*/ 0 h 435"/>
              <a:gd name="p0x1" fmla="*/ 1230 w 1320"/>
              <a:gd name="p0y1" fmla="*/ 0 h 435"/>
              <a:gd name="p0x2" fmla="*/ 1279 w 1320"/>
              <a:gd name="p0y2" fmla="*/ 0 h 435"/>
              <a:gd name="p0x3" fmla="*/ 1320 w 1320"/>
              <a:gd name="p0y3" fmla="*/ 40 h 435"/>
              <a:gd name="p0x4" fmla="*/ 1320 w 1320"/>
              <a:gd name="p0y4" fmla="*/ 90 h 435"/>
              <a:gd name="p0x5" fmla="*/ 1320 w 1320"/>
              <a:gd name="p0y5" fmla="*/ 345 h 435"/>
              <a:gd name="p0x6" fmla="*/ 1320 w 1320"/>
              <a:gd name="p0y6" fmla="*/ 394 h 435"/>
              <a:gd name="p0x7" fmla="*/ 1279 w 1320"/>
              <a:gd name="p0y7" fmla="*/ 435 h 435"/>
              <a:gd name="p0x8" fmla="*/ 1230 w 1320"/>
              <a:gd name="p0y8" fmla="*/ 435 h 435"/>
              <a:gd name="p0x9" fmla="*/ 90 w 1320"/>
              <a:gd name="p0y9" fmla="*/ 435 h 435"/>
              <a:gd name="p0x10" fmla="*/ 40 w 1320"/>
              <a:gd name="p0y10" fmla="*/ 435 h 435"/>
              <a:gd name="p0x11" fmla="*/ 0 w 1320"/>
              <a:gd name="p0y11" fmla="*/ 394 h 435"/>
              <a:gd name="p0x12" fmla="*/ 0 w 1320"/>
              <a:gd name="p0y12" fmla="*/ 345 h 435"/>
              <a:gd name="p0x13" fmla="*/ 0 w 1320"/>
              <a:gd name="p0y13" fmla="*/ 90 h 435"/>
              <a:gd name="p0x14" fmla="*/ 0 w 1320"/>
              <a:gd name="p0y14" fmla="*/ 40 h 435"/>
              <a:gd name="p0x15" fmla="*/ 40 w 1320"/>
              <a:gd name="p0y15" fmla="*/ 0 h 435"/>
              <a:gd name="p0x16" fmla="*/ 90 w 13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5F4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9732617" y="383857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地理信息</a:t>
            </a:r>
            <a:endParaRPr sz="120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9132542" y="4933950"/>
            <a:ext cx="18097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强大地图渲染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地理信息数据可视化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数据可视化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——ECharts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376272" y="1195388"/>
            <a:ext cx="1820466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ECharts</a:t>
            </a:r>
            <a:endParaRPr sz="30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959123" y="1755458"/>
            <a:ext cx="480707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</a:t>
            </a:r>
            <a:r>
              <a:rPr lang="en-US" altLang="zh-CN" sz="21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JavaScript</a:t>
            </a:r>
            <a:r>
              <a:rPr lang="zh-CN" altLang="en-US" sz="21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的开源可视化图表库</a:t>
            </a:r>
            <a:endParaRPr lang="zh-CN" altLang="en-US" sz="21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495849" y="2242185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最初由百度开源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968326" y="2554576"/>
            <a:ext cx="242671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2018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年捐献给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Apache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基金会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575945" y="3153410"/>
            <a:ext cx="3546475" cy="3318510"/>
          </a:xfrm>
          <a:custGeom>
            <a:avLst/>
            <a:gdLst>
              <a:gd name="sw" fmla="*/ 1 w 5584"/>
              <a:gd name="sh" fmla="*/ 1 h 5226"/>
              <a:gd name="mins" fmla="min sw sh"/>
              <a:gd name="dsw" fmla="+- 0 sw mins"/>
              <a:gd name="dsh" fmla="+- 0 sh mins"/>
              <a:gd name="p0x0" fmla="*/ 300 w 5584"/>
              <a:gd name="p0y0" fmla="*/ 0 h 5226"/>
              <a:gd name="p0x1" fmla="*/ 5284 w 5584"/>
              <a:gd name="p0y1" fmla="*/ 0 h 5226"/>
              <a:gd name="p0x2" fmla="*/ 5450 w 5584"/>
              <a:gd name="p0y2" fmla="*/ 0 h 5226"/>
              <a:gd name="p0x3" fmla="*/ 5584 w 5584"/>
              <a:gd name="p0y3" fmla="*/ 134 h 5226"/>
              <a:gd name="p0x4" fmla="*/ 5584 w 5584"/>
              <a:gd name="p0y4" fmla="*/ 300 h 5226"/>
              <a:gd name="p0x5" fmla="*/ 5584 w 5584"/>
              <a:gd name="p0y5" fmla="*/ 4926 h 5226"/>
              <a:gd name="p0x6" fmla="*/ 5584 w 5584"/>
              <a:gd name="p0y6" fmla="*/ 5091 h 5226"/>
              <a:gd name="p0x7" fmla="*/ 5450 w 5584"/>
              <a:gd name="p0y7" fmla="*/ 5226 h 5226"/>
              <a:gd name="p0x8" fmla="*/ 5284 w 5584"/>
              <a:gd name="p0y8" fmla="*/ 5226 h 5226"/>
              <a:gd name="p0x9" fmla="*/ 300 w 5584"/>
              <a:gd name="p0y9" fmla="*/ 5226 h 5226"/>
              <a:gd name="p0x10" fmla="*/ 134 w 5584"/>
              <a:gd name="p0y10" fmla="*/ 5226 h 5226"/>
              <a:gd name="p0x11" fmla="*/ 0 w 5584"/>
              <a:gd name="p0y11" fmla="*/ 5091 h 5226"/>
              <a:gd name="p0x12" fmla="*/ 0 w 5584"/>
              <a:gd name="p0y12" fmla="*/ 4926 h 5226"/>
              <a:gd name="p0x13" fmla="*/ 0 w 5584"/>
              <a:gd name="p0y13" fmla="*/ 300 h 5226"/>
              <a:gd name="p0x14" fmla="*/ 0 w 5584"/>
              <a:gd name="p0y14" fmla="*/ 134 h 5226"/>
              <a:gd name="p0x15" fmla="*/ 134 w 5584"/>
              <a:gd name="p0y15" fmla="*/ 0 h 5226"/>
              <a:gd name="p0x16" fmla="*/ 300 w 5584"/>
              <a:gd name="p0y16" fmla="*/ 0 h 522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2101215" y="397637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-7143" b="-7143"/>
          <a:stretch>
            <a:fillRect/>
          </a:stretch>
        </p:blipFill>
        <p:spPr>
          <a:xfrm>
            <a:off x="2196465" y="4071620"/>
            <a:ext cx="304800" cy="3048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549298" y="4571047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丰富图表类型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513715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895350" y="5009197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折线、柱状、饼图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771525" y="548767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895350" y="5359689"/>
            <a:ext cx="18860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地图、热力图、关系图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4322445" y="3153410"/>
            <a:ext cx="3546475" cy="3318510"/>
          </a:xfrm>
          <a:custGeom>
            <a:avLst/>
            <a:gdLst>
              <a:gd name="sw" fmla="*/ 1 w 5585"/>
              <a:gd name="sh" fmla="*/ 1 h 5226"/>
              <a:gd name="mins" fmla="min sw sh"/>
              <a:gd name="dsw" fmla="+- 0 sw mins"/>
              <a:gd name="dsh" fmla="+- 0 sh mins"/>
              <a:gd name="p0x0" fmla="*/ 300 w 5585"/>
              <a:gd name="p0y0" fmla="*/ 0 h 5226"/>
              <a:gd name="p0x1" fmla="*/ 5285 w 5585"/>
              <a:gd name="p0y1" fmla="*/ 0 h 5226"/>
              <a:gd name="p0x2" fmla="*/ 5450 w 5585"/>
              <a:gd name="p0y2" fmla="*/ 0 h 5226"/>
              <a:gd name="p0x3" fmla="*/ 5585 w 5585"/>
              <a:gd name="p0y3" fmla="*/ 134 h 5226"/>
              <a:gd name="p0x4" fmla="*/ 5585 w 5585"/>
              <a:gd name="p0y4" fmla="*/ 300 h 5226"/>
              <a:gd name="p0x5" fmla="*/ 5585 w 5585"/>
              <a:gd name="p0y5" fmla="*/ 4926 h 5226"/>
              <a:gd name="p0x6" fmla="*/ 5585 w 5585"/>
              <a:gd name="p0y6" fmla="*/ 5091 h 5226"/>
              <a:gd name="p0x7" fmla="*/ 5450 w 5585"/>
              <a:gd name="p0y7" fmla="*/ 5226 h 5226"/>
              <a:gd name="p0x8" fmla="*/ 5285 w 5585"/>
              <a:gd name="p0y8" fmla="*/ 5226 h 5226"/>
              <a:gd name="p0x9" fmla="*/ 300 w 5585"/>
              <a:gd name="p0y9" fmla="*/ 5226 h 5226"/>
              <a:gd name="p0x10" fmla="*/ 134 w 5585"/>
              <a:gd name="p0y10" fmla="*/ 5226 h 5226"/>
              <a:gd name="p0x11" fmla="*/ 0 w 5585"/>
              <a:gd name="p0y11" fmla="*/ 5091 h 5226"/>
              <a:gd name="p0x12" fmla="*/ 0 w 5585"/>
              <a:gd name="p0y12" fmla="*/ 4926 h 5226"/>
              <a:gd name="p0x13" fmla="*/ 0 w 5585"/>
              <a:gd name="p0y13" fmla="*/ 300 h 5226"/>
              <a:gd name="p0x14" fmla="*/ 0 w 5585"/>
              <a:gd name="p0y14" fmla="*/ 134 h 5226"/>
              <a:gd name="p0x15" fmla="*/ 134 w 5585"/>
              <a:gd name="p0y15" fmla="*/ 0 h 5226"/>
              <a:gd name="p0x16" fmla="*/ 300 w 5585"/>
              <a:gd name="p0y16" fmla="*/ 0 h 522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5847715" y="397637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5962015" y="4071620"/>
            <a:ext cx="266700" cy="3048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5410124" y="4571047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数据与交互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4517390" y="513715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4641799" y="5009197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多维数据支持、动态数据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4517390" y="548767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4641799" y="5359689"/>
            <a:ext cx="10287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交互式探索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8068945" y="3153410"/>
            <a:ext cx="3546475" cy="3318510"/>
          </a:xfrm>
          <a:custGeom>
            <a:avLst/>
            <a:gdLst>
              <a:gd name="sw" fmla="*/ 1 w 5585"/>
              <a:gd name="sh" fmla="*/ 1 h 5226"/>
              <a:gd name="mins" fmla="min sw sh"/>
              <a:gd name="dsw" fmla="+- 0 sw mins"/>
              <a:gd name="dsh" fmla="+- 0 sh mins"/>
              <a:gd name="p0x0" fmla="*/ 300 w 5585"/>
              <a:gd name="p0y0" fmla="*/ 0 h 5226"/>
              <a:gd name="p0x1" fmla="*/ 5285 w 5585"/>
              <a:gd name="p0y1" fmla="*/ 0 h 5226"/>
              <a:gd name="p0x2" fmla="*/ 5450 w 5585"/>
              <a:gd name="p0y2" fmla="*/ 0 h 5226"/>
              <a:gd name="p0x3" fmla="*/ 5585 w 5585"/>
              <a:gd name="p0y3" fmla="*/ 134 h 5226"/>
              <a:gd name="p0x4" fmla="*/ 5585 w 5585"/>
              <a:gd name="p0y4" fmla="*/ 300 h 5226"/>
              <a:gd name="p0x5" fmla="*/ 5585 w 5585"/>
              <a:gd name="p0y5" fmla="*/ 4926 h 5226"/>
              <a:gd name="p0x6" fmla="*/ 5585 w 5585"/>
              <a:gd name="p0y6" fmla="*/ 5091 h 5226"/>
              <a:gd name="p0x7" fmla="*/ 5450 w 5585"/>
              <a:gd name="p0y7" fmla="*/ 5226 h 5226"/>
              <a:gd name="p0x8" fmla="*/ 5285 w 5585"/>
              <a:gd name="p0y8" fmla="*/ 5226 h 5226"/>
              <a:gd name="p0x9" fmla="*/ 300 w 5585"/>
              <a:gd name="p0y9" fmla="*/ 5226 h 5226"/>
              <a:gd name="p0x10" fmla="*/ 134 w 5585"/>
              <a:gd name="p0y10" fmla="*/ 5226 h 5226"/>
              <a:gd name="p0x11" fmla="*/ 0 w 5585"/>
              <a:gd name="p0y11" fmla="*/ 5091 h 5226"/>
              <a:gd name="p0x12" fmla="*/ 0 w 5585"/>
              <a:gd name="p0y12" fmla="*/ 4926 h 5226"/>
              <a:gd name="p0x13" fmla="*/ 0 w 5585"/>
              <a:gd name="p0y13" fmla="*/ 300 h 5226"/>
              <a:gd name="p0x14" fmla="*/ 0 w 5585"/>
              <a:gd name="p0y14" fmla="*/ 134 h 5226"/>
              <a:gd name="p0x15" fmla="*/ 134 w 5585"/>
              <a:gd name="p0y15" fmla="*/ 0 h 5226"/>
              <a:gd name="p0x16" fmla="*/ 300 w 5585"/>
              <a:gd name="p0y16" fmla="*/ 0 h 522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7"/>
            </p:custDataLst>
          </p:nvPr>
        </p:nvSpPr>
        <p:spPr>
          <a:xfrm>
            <a:off x="9594215" y="380111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3125" r="-3125"/>
          <a:stretch>
            <a:fillRect/>
          </a:stretch>
        </p:blipFill>
        <p:spPr>
          <a:xfrm>
            <a:off x="9708515" y="3896360"/>
            <a:ext cx="266700" cy="30480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1"/>
            </p:custDataLst>
          </p:nvPr>
        </p:nvSpPr>
        <p:spPr>
          <a:xfrm>
            <a:off x="9156649" y="4395806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性能与渲染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2"/>
            </p:custDataLst>
          </p:nvPr>
        </p:nvSpPr>
        <p:spPr>
          <a:xfrm>
            <a:off x="8263890" y="4962525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8388324" y="4833956"/>
            <a:ext cx="199846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Canvas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SVG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渲染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4"/>
            </p:custDataLst>
          </p:nvPr>
        </p:nvSpPr>
        <p:spPr>
          <a:xfrm>
            <a:off x="8263890" y="531241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8388324" y="5184448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千万级数据前端展示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8263890" y="566293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7"/>
            </p:custDataLst>
          </p:nvPr>
        </p:nvSpPr>
        <p:spPr>
          <a:xfrm>
            <a:off x="8388324" y="5534939"/>
            <a:ext cx="24003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无障碍访问（智能生成描述）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5.2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——Python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绘图实践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11039475" cy="838200"/>
          </a:xfrm>
          <a:custGeom>
            <a:avLst/>
            <a:gdLst>
              <a:gd name="sw" fmla="*/ 1 w 17385"/>
              <a:gd name="sh" fmla="*/ 1 h 1320"/>
              <a:gd name="mins" fmla="min sw sh"/>
              <a:gd name="dsw" fmla="+- 0 sw mins"/>
              <a:gd name="dsh" fmla="+- 0 sh mins"/>
              <a:gd name="p0x0" fmla="*/ 300 w 17385"/>
              <a:gd name="p0y0" fmla="*/ 0 h 1320"/>
              <a:gd name="p0x1" fmla="*/ 17085 w 17385"/>
              <a:gd name="p0y1" fmla="*/ 0 h 1320"/>
              <a:gd name="p0x2" fmla="*/ 17250 w 17385"/>
              <a:gd name="p0y2" fmla="*/ 0 h 1320"/>
              <a:gd name="p0x3" fmla="*/ 17385 w 17385"/>
              <a:gd name="p0y3" fmla="*/ 134 h 1320"/>
              <a:gd name="p0x4" fmla="*/ 17385 w 17385"/>
              <a:gd name="p0y4" fmla="*/ 300 h 1320"/>
              <a:gd name="p0x5" fmla="*/ 17385 w 17385"/>
              <a:gd name="p0y5" fmla="*/ 1020 h 1320"/>
              <a:gd name="p0x6" fmla="*/ 17385 w 17385"/>
              <a:gd name="p0y6" fmla="*/ 1185 h 1320"/>
              <a:gd name="p0x7" fmla="*/ 17250 w 17385"/>
              <a:gd name="p0y7" fmla="*/ 1320 h 1320"/>
              <a:gd name="p0x8" fmla="*/ 17085 w 17385"/>
              <a:gd name="p0y8" fmla="*/ 1320 h 1320"/>
              <a:gd name="p0x9" fmla="*/ 300 w 17385"/>
              <a:gd name="p0y9" fmla="*/ 1320 h 1320"/>
              <a:gd name="p0x10" fmla="*/ 134 w 17385"/>
              <a:gd name="p0y10" fmla="*/ 1320 h 1320"/>
              <a:gd name="p0x11" fmla="*/ 0 w 17385"/>
              <a:gd name="p0y11" fmla="*/ 1185 h 1320"/>
              <a:gd name="p0x12" fmla="*/ 0 w 17385"/>
              <a:gd name="p0y12" fmla="*/ 1020 h 1320"/>
              <a:gd name="p0x13" fmla="*/ 0 w 17385"/>
              <a:gd name="p0y13" fmla="*/ 300 h 1320"/>
              <a:gd name="p0x14" fmla="*/ 0 w 17385"/>
              <a:gd name="p0y14" fmla="*/ 134 h 1320"/>
              <a:gd name="p0x15" fmla="*/ 134 w 17385"/>
              <a:gd name="p0y15" fmla="*/ 0 h 1320"/>
              <a:gd name="p0x16" fmla="*/ 300 w 17385"/>
              <a:gd name="p0y16" fmla="*/ 0 h 13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107858" y="1196797"/>
            <a:ext cx="1976218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lang="en-US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Python</a:t>
            </a:r>
            <a:r>
              <a:rPr lang="zh-CN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绘图实践</a:t>
            </a:r>
            <a:endParaRPr lang="zh-CN" sz="187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584125" y="1486357"/>
            <a:ext cx="302374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10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小郑动手编写代码，使用</a:t>
            </a:r>
            <a:r>
              <a:rPr lang="en-US" altLang="zh-CN" sz="10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Matplotlib</a:t>
            </a:r>
            <a:r>
              <a:rPr lang="zh-CN" altLang="en-US" sz="10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绘制直线图</a:t>
            </a:r>
            <a:endParaRPr lang="zh-CN" altLang="en-US" sz="10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2094230"/>
            <a:ext cx="11039475" cy="944245"/>
          </a:xfrm>
          <a:custGeom>
            <a:avLst/>
            <a:gdLst>
              <a:gd name="sw" fmla="*/ 1 w 17385"/>
              <a:gd name="sh" fmla="*/ 1 h 1487"/>
              <a:gd name="mins" fmla="min sw sh"/>
              <a:gd name="dsw" fmla="+- 0 sw mins"/>
              <a:gd name="dsh" fmla="+- 0 sh mins"/>
              <a:gd name="p0x0" fmla="*/ 300 w 17385"/>
              <a:gd name="p0y0" fmla="*/ 0 h 1487"/>
              <a:gd name="p0x1" fmla="*/ 17085 w 17385"/>
              <a:gd name="p0y1" fmla="*/ 0 h 1487"/>
              <a:gd name="p0x2" fmla="*/ 17250 w 17385"/>
              <a:gd name="p0y2" fmla="*/ 0 h 1487"/>
              <a:gd name="p0x3" fmla="*/ 17385 w 17385"/>
              <a:gd name="p0y3" fmla="*/ 134 h 1487"/>
              <a:gd name="p0x4" fmla="*/ 17385 w 17385"/>
              <a:gd name="p0y4" fmla="*/ 300 h 1487"/>
              <a:gd name="p0x5" fmla="*/ 17385 w 17385"/>
              <a:gd name="p0y5" fmla="*/ 1187 h 1487"/>
              <a:gd name="p0x6" fmla="*/ 17385 w 17385"/>
              <a:gd name="p0y6" fmla="*/ 1352 h 1487"/>
              <a:gd name="p0x7" fmla="*/ 17250 w 17385"/>
              <a:gd name="p0y7" fmla="*/ 1487 h 1487"/>
              <a:gd name="p0x8" fmla="*/ 17085 w 17385"/>
              <a:gd name="p0y8" fmla="*/ 1487 h 1487"/>
              <a:gd name="p0x9" fmla="*/ 300 w 17385"/>
              <a:gd name="p0y9" fmla="*/ 1487 h 1487"/>
              <a:gd name="p0x10" fmla="*/ 134 w 17385"/>
              <a:gd name="p0y10" fmla="*/ 1487 h 1487"/>
              <a:gd name="p0x11" fmla="*/ 0 w 17385"/>
              <a:gd name="p0y11" fmla="*/ 1352 h 1487"/>
              <a:gd name="p0x12" fmla="*/ 0 w 17385"/>
              <a:gd name="p0y12" fmla="*/ 1187 h 1487"/>
              <a:gd name="p0x13" fmla="*/ 0 w 17385"/>
              <a:gd name="p0y13" fmla="*/ 300 h 1487"/>
              <a:gd name="p0x14" fmla="*/ 0 w 17385"/>
              <a:gd name="p0y14" fmla="*/ 134 h 1487"/>
              <a:gd name="p0x15" fmla="*/ 134 w 17385"/>
              <a:gd name="p0y15" fmla="*/ 0 h 1487"/>
              <a:gd name="p0x16" fmla="*/ 300 w 17385"/>
              <a:gd name="p0y16" fmla="*/ 0 h 14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23571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903761" y="2429523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266825" y="2350037"/>
            <a:ext cx="9763125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导入库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1266825" y="2527935"/>
            <a:ext cx="9763125" cy="242570"/>
          </a:xfrm>
          <a:custGeom>
            <a:avLst/>
            <a:gdLst>
              <a:gd name="sw" fmla="*/ 1 w 15375"/>
              <a:gd name="sh" fmla="*/ 1 h 382"/>
              <a:gd name="mins" fmla="min sw sh"/>
              <a:gd name="dsw" fmla="+- 0 sw mins"/>
              <a:gd name="dsh" fmla="+- 0 sh mins"/>
              <a:gd name="p0x0" fmla="*/ 90 w 15375"/>
              <a:gd name="p0y0" fmla="*/ 0 h 382"/>
              <a:gd name="p0x1" fmla="*/ 15285 w 15375"/>
              <a:gd name="p0y1" fmla="*/ 0 h 382"/>
              <a:gd name="p0x2" fmla="*/ 15334 w 15375"/>
              <a:gd name="p0y2" fmla="*/ 0 h 382"/>
              <a:gd name="p0x3" fmla="*/ 15375 w 15375"/>
              <a:gd name="p0y3" fmla="*/ 40 h 382"/>
              <a:gd name="p0x4" fmla="*/ 15375 w 15375"/>
              <a:gd name="p0y4" fmla="*/ 90 h 382"/>
              <a:gd name="p0x5" fmla="*/ 15375 w 15375"/>
              <a:gd name="p0y5" fmla="*/ 292 h 382"/>
              <a:gd name="p0x6" fmla="*/ 15375 w 15375"/>
              <a:gd name="p0y6" fmla="*/ 342 h 382"/>
              <a:gd name="p0x7" fmla="*/ 15334 w 15375"/>
              <a:gd name="p0y7" fmla="*/ 382 h 382"/>
              <a:gd name="p0x8" fmla="*/ 15285 w 15375"/>
              <a:gd name="p0y8" fmla="*/ 382 h 382"/>
              <a:gd name="p0x9" fmla="*/ 90 w 15375"/>
              <a:gd name="p0y9" fmla="*/ 382 h 382"/>
              <a:gd name="p0x10" fmla="*/ 40 w 15375"/>
              <a:gd name="p0y10" fmla="*/ 382 h 382"/>
              <a:gd name="p0x11" fmla="*/ 0 w 15375"/>
              <a:gd name="p0y11" fmla="*/ 342 h 382"/>
              <a:gd name="p0x12" fmla="*/ 0 w 15375"/>
              <a:gd name="p0y12" fmla="*/ 292 h 382"/>
              <a:gd name="p0x13" fmla="*/ 0 w 15375"/>
              <a:gd name="p0y13" fmla="*/ 90 h 382"/>
              <a:gd name="p0x14" fmla="*/ 0 w 15375"/>
              <a:gd name="p0y14" fmla="*/ 40 h 382"/>
              <a:gd name="p0x15" fmla="*/ 40 w 15375"/>
              <a:gd name="p0y15" fmla="*/ 0 h 382"/>
              <a:gd name="p0x16" fmla="*/ 90 w 15375"/>
              <a:gd name="p0y16" fmla="*/ 0 h 38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1343025" y="2558139"/>
            <a:ext cx="9610725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import numpy as np, matplotlib.pyplot as plt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11106150" y="240919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273" t="-7681" r="-2273" b="-7681"/>
          <a:stretch>
            <a:fillRect/>
          </a:stretch>
        </p:blipFill>
        <p:spPr>
          <a:xfrm>
            <a:off x="11153775" y="2437765"/>
            <a:ext cx="219075" cy="252730"/>
          </a:xfrm>
          <a:prstGeom prst="rect">
            <a:avLst/>
          </a:prstGeom>
        </p:spPr>
      </p:pic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575945" y="3238500"/>
            <a:ext cx="11039475" cy="944245"/>
          </a:xfrm>
          <a:custGeom>
            <a:avLst/>
            <a:gdLst>
              <a:gd name="sw" fmla="*/ 1 w 17385"/>
              <a:gd name="sh" fmla="*/ 1 h 1487"/>
              <a:gd name="mins" fmla="min sw sh"/>
              <a:gd name="dsw" fmla="+- 0 sw mins"/>
              <a:gd name="dsh" fmla="+- 0 sh mins"/>
              <a:gd name="p0x0" fmla="*/ 300 w 17385"/>
              <a:gd name="p0y0" fmla="*/ 0 h 1487"/>
              <a:gd name="p0x1" fmla="*/ 17085 w 17385"/>
              <a:gd name="p0y1" fmla="*/ 0 h 1487"/>
              <a:gd name="p0x2" fmla="*/ 17250 w 17385"/>
              <a:gd name="p0y2" fmla="*/ 0 h 1487"/>
              <a:gd name="p0x3" fmla="*/ 17385 w 17385"/>
              <a:gd name="p0y3" fmla="*/ 134 h 1487"/>
              <a:gd name="p0x4" fmla="*/ 17385 w 17385"/>
              <a:gd name="p0y4" fmla="*/ 300 h 1487"/>
              <a:gd name="p0x5" fmla="*/ 17385 w 17385"/>
              <a:gd name="p0y5" fmla="*/ 1187 h 1487"/>
              <a:gd name="p0x6" fmla="*/ 17385 w 17385"/>
              <a:gd name="p0y6" fmla="*/ 1352 h 1487"/>
              <a:gd name="p0x7" fmla="*/ 17250 w 17385"/>
              <a:gd name="p0y7" fmla="*/ 1487 h 1487"/>
              <a:gd name="p0x8" fmla="*/ 17085 w 17385"/>
              <a:gd name="p0y8" fmla="*/ 1487 h 1487"/>
              <a:gd name="p0x9" fmla="*/ 300 w 17385"/>
              <a:gd name="p0y9" fmla="*/ 1487 h 1487"/>
              <a:gd name="p0x10" fmla="*/ 134 w 17385"/>
              <a:gd name="p0y10" fmla="*/ 1487 h 1487"/>
              <a:gd name="p0x11" fmla="*/ 0 w 17385"/>
              <a:gd name="p0y11" fmla="*/ 1352 h 1487"/>
              <a:gd name="p0x12" fmla="*/ 0 w 17385"/>
              <a:gd name="p0y12" fmla="*/ 1187 h 1487"/>
              <a:gd name="p0x13" fmla="*/ 0 w 17385"/>
              <a:gd name="p0y13" fmla="*/ 300 h 1487"/>
              <a:gd name="p0x14" fmla="*/ 0 w 17385"/>
              <a:gd name="p0y14" fmla="*/ 134 h 1487"/>
              <a:gd name="p0x15" fmla="*/ 134 w 17385"/>
              <a:gd name="p0y15" fmla="*/ 0 h 1487"/>
              <a:gd name="p0x16" fmla="*/ 300 w 17385"/>
              <a:gd name="p0y16" fmla="*/ 0 h 14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771525" y="35013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903761" y="3573932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1266825" y="3532546"/>
            <a:ext cx="9763125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设置数据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1266825" y="3702548"/>
            <a:ext cx="9763125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轴数据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0"/>
            </p:custDataLst>
          </p:nvPr>
        </p:nvSpPr>
        <p:spPr>
          <a:xfrm>
            <a:off x="11106150" y="355346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11153775" y="3582035"/>
            <a:ext cx="219075" cy="252730"/>
          </a:xfrm>
          <a:prstGeom prst="rect">
            <a:avLst/>
          </a:prstGeom>
        </p:spPr>
      </p:pic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575945" y="4382770"/>
            <a:ext cx="11039475" cy="944880"/>
          </a:xfrm>
          <a:custGeom>
            <a:avLst/>
            <a:gdLst>
              <a:gd name="sw" fmla="*/ 1 w 17385"/>
              <a:gd name="sh" fmla="*/ 1 h 1487"/>
              <a:gd name="mins" fmla="min sw sh"/>
              <a:gd name="dsw" fmla="+- 0 sw mins"/>
              <a:gd name="dsh" fmla="+- 0 sh mins"/>
              <a:gd name="p0x0" fmla="*/ 300 w 17385"/>
              <a:gd name="p0y0" fmla="*/ 0 h 1487"/>
              <a:gd name="p0x1" fmla="*/ 17085 w 17385"/>
              <a:gd name="p0y1" fmla="*/ 0 h 1487"/>
              <a:gd name="p0x2" fmla="*/ 17250 w 17385"/>
              <a:gd name="p0y2" fmla="*/ 0 h 1487"/>
              <a:gd name="p0x3" fmla="*/ 17385 w 17385"/>
              <a:gd name="p0y3" fmla="*/ 134 h 1487"/>
              <a:gd name="p0x4" fmla="*/ 17385 w 17385"/>
              <a:gd name="p0y4" fmla="*/ 300 h 1487"/>
              <a:gd name="p0x5" fmla="*/ 17385 w 17385"/>
              <a:gd name="p0y5" fmla="*/ 1187 h 1487"/>
              <a:gd name="p0x6" fmla="*/ 17385 w 17385"/>
              <a:gd name="p0y6" fmla="*/ 1352 h 1487"/>
              <a:gd name="p0x7" fmla="*/ 17250 w 17385"/>
              <a:gd name="p0y7" fmla="*/ 1487 h 1487"/>
              <a:gd name="p0x8" fmla="*/ 17085 w 17385"/>
              <a:gd name="p0y8" fmla="*/ 1487 h 1487"/>
              <a:gd name="p0x9" fmla="*/ 300 w 17385"/>
              <a:gd name="p0y9" fmla="*/ 1487 h 1487"/>
              <a:gd name="p0x10" fmla="*/ 134 w 17385"/>
              <a:gd name="p0y10" fmla="*/ 1487 h 1487"/>
              <a:gd name="p0x11" fmla="*/ 0 w 17385"/>
              <a:gd name="p0y11" fmla="*/ 1352 h 1487"/>
              <a:gd name="p0x12" fmla="*/ 0 w 17385"/>
              <a:gd name="p0y12" fmla="*/ 1187 h 1487"/>
              <a:gd name="p0x13" fmla="*/ 0 w 17385"/>
              <a:gd name="p0y13" fmla="*/ 300 h 1487"/>
              <a:gd name="p0x14" fmla="*/ 0 w 17385"/>
              <a:gd name="p0y14" fmla="*/ 134 h 1487"/>
              <a:gd name="p0x15" fmla="*/ 134 w 17385"/>
              <a:gd name="p0y15" fmla="*/ 0 h 1487"/>
              <a:gd name="p0x16" fmla="*/ 300 w 17385"/>
              <a:gd name="p0y16" fmla="*/ 0 h 14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771525" y="46456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903761" y="4718352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1266825" y="4676966"/>
            <a:ext cx="9763125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配置标签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1266825" y="4846968"/>
            <a:ext cx="9763125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设置标题、坐标轴标签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11106150" y="469773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6522" t="-7681" r="-6522" b="-7681"/>
          <a:stretch>
            <a:fillRect/>
          </a:stretch>
        </p:blipFill>
        <p:spPr>
          <a:xfrm>
            <a:off x="11139170" y="4726305"/>
            <a:ext cx="247650" cy="252730"/>
          </a:xfrm>
          <a:prstGeom prst="rect">
            <a:avLst/>
          </a:prstGeom>
        </p:spPr>
      </p:pic>
      <p:sp>
        <p:nvSpPr>
          <p:cNvPr id="29" name="任意多边形 28"/>
          <p:cNvSpPr/>
          <p:nvPr>
            <p:custDataLst>
              <p:tags r:id="rId33"/>
            </p:custDataLst>
          </p:nvPr>
        </p:nvSpPr>
        <p:spPr>
          <a:xfrm>
            <a:off x="575945" y="5527675"/>
            <a:ext cx="11039475" cy="944245"/>
          </a:xfrm>
          <a:custGeom>
            <a:avLst/>
            <a:gdLst>
              <a:gd name="sw" fmla="*/ 1 w 17385"/>
              <a:gd name="sh" fmla="*/ 1 h 1487"/>
              <a:gd name="mins" fmla="min sw sh"/>
              <a:gd name="dsw" fmla="+- 0 sw mins"/>
              <a:gd name="dsh" fmla="+- 0 sh mins"/>
              <a:gd name="p0x0" fmla="*/ 300 w 17385"/>
              <a:gd name="p0y0" fmla="*/ 0 h 1487"/>
              <a:gd name="p0x1" fmla="*/ 17085 w 17385"/>
              <a:gd name="p0y1" fmla="*/ 0 h 1487"/>
              <a:gd name="p0x2" fmla="*/ 17250 w 17385"/>
              <a:gd name="p0y2" fmla="*/ 0 h 1487"/>
              <a:gd name="p0x3" fmla="*/ 17385 w 17385"/>
              <a:gd name="p0y3" fmla="*/ 134 h 1487"/>
              <a:gd name="p0x4" fmla="*/ 17385 w 17385"/>
              <a:gd name="p0y4" fmla="*/ 300 h 1487"/>
              <a:gd name="p0x5" fmla="*/ 17385 w 17385"/>
              <a:gd name="p0y5" fmla="*/ 1187 h 1487"/>
              <a:gd name="p0x6" fmla="*/ 17385 w 17385"/>
              <a:gd name="p0y6" fmla="*/ 1352 h 1487"/>
              <a:gd name="p0x7" fmla="*/ 17250 w 17385"/>
              <a:gd name="p0y7" fmla="*/ 1487 h 1487"/>
              <a:gd name="p0x8" fmla="*/ 17085 w 17385"/>
              <a:gd name="p0y8" fmla="*/ 1487 h 1487"/>
              <a:gd name="p0x9" fmla="*/ 300 w 17385"/>
              <a:gd name="p0y9" fmla="*/ 1487 h 1487"/>
              <a:gd name="p0x10" fmla="*/ 134 w 17385"/>
              <a:gd name="p0y10" fmla="*/ 1487 h 1487"/>
              <a:gd name="p0x11" fmla="*/ 0 w 17385"/>
              <a:gd name="p0y11" fmla="*/ 1352 h 1487"/>
              <a:gd name="p0x12" fmla="*/ 0 w 17385"/>
              <a:gd name="p0y12" fmla="*/ 1187 h 1487"/>
              <a:gd name="p0x13" fmla="*/ 0 w 17385"/>
              <a:gd name="p0y13" fmla="*/ 300 h 1487"/>
              <a:gd name="p0x14" fmla="*/ 0 w 17385"/>
              <a:gd name="p0y14" fmla="*/ 134 h 1487"/>
              <a:gd name="p0x15" fmla="*/ 134 w 17385"/>
              <a:gd name="p0y15" fmla="*/ 0 h 1487"/>
              <a:gd name="p0x16" fmla="*/ 300 w 17385"/>
              <a:gd name="p0y16" fmla="*/ 0 h 14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4"/>
            </p:custDataLst>
          </p:nvPr>
        </p:nvSpPr>
        <p:spPr>
          <a:xfrm>
            <a:off x="771525" y="57899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903761" y="5862761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6"/>
            </p:custDataLst>
          </p:nvPr>
        </p:nvSpPr>
        <p:spPr>
          <a:xfrm>
            <a:off x="1266825" y="5821375"/>
            <a:ext cx="9763125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绘制保存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7"/>
            </p:custDataLst>
          </p:nvPr>
        </p:nvSpPr>
        <p:spPr>
          <a:xfrm>
            <a:off x="1266825" y="5991377"/>
            <a:ext cx="9763125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plt.plot()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绘制，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plt.show()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显示，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plt.savefig()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8"/>
            </p:custDataLst>
          </p:nvPr>
        </p:nvSpPr>
        <p:spPr>
          <a:xfrm>
            <a:off x="11106150" y="584263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11153775" y="5871210"/>
            <a:ext cx="219075" cy="25209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了解大数据应用场景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04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知识目标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7602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4259" t="-3651" r="-4259" b="-3651"/>
          <a:stretch>
            <a:fillRect/>
          </a:stretch>
        </p:blipFill>
        <p:spPr>
          <a:xfrm>
            <a:off x="849630" y="1821815"/>
            <a:ext cx="186055" cy="2146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228725" y="1773603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理解大数据定义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202228"/>
            <a:ext cx="2276399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4V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特征：大量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(Volume)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、多样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(Variety)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、高速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(Velocity)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、价值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(Value)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3385820" y="11093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581400" y="17602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4259" t="-12593" r="-4259" b="-12593"/>
          <a:stretch>
            <a:fillRect/>
          </a:stretch>
        </p:blipFill>
        <p:spPr>
          <a:xfrm>
            <a:off x="3659505" y="1821815"/>
            <a:ext cx="186055" cy="2146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038600" y="1773603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数据存储计量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3581400" y="2202228"/>
            <a:ext cx="2219325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掌握存储单位换算关系（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bit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Byte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KB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MB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GB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TB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PB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EB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6195695" y="11093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6391275" y="17602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6457950" y="1821815"/>
            <a:ext cx="209550" cy="2146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6848475" y="1773603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项目处理流程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6391275" y="2202228"/>
            <a:ext cx="2219325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完整流程：数据采集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数据清洗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数据分析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数据可视化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9005570" y="11093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9201150" y="189738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4259" t="-9298" r="-4259" b="-9298"/>
          <a:stretch>
            <a:fillRect/>
          </a:stretch>
        </p:blipFill>
        <p:spPr>
          <a:xfrm>
            <a:off x="9279255" y="1958975"/>
            <a:ext cx="186055" cy="2146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9658350" y="1910744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数据采集方法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9201150" y="2339369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日志采集、网络爬虫、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接口、传感器采集等多种方式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575945" y="38906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771525" y="45415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4259" t="-12593" r="-4259" b="-12593"/>
          <a:stretch>
            <a:fillRect/>
          </a:stretch>
        </p:blipFill>
        <p:spPr>
          <a:xfrm>
            <a:off x="849630" y="4603115"/>
            <a:ext cx="186055" cy="2146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1228725" y="4554903"/>
            <a:ext cx="155294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Hadoop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生态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771525" y="4983528"/>
            <a:ext cx="2219325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核心组件：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HDFS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分布式存储、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MapReduce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计算框架、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Yarn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资源调度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3385820" y="38906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3581400" y="467868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4259" t="-12593" r="-4259" b="-12593"/>
          <a:stretch>
            <a:fillRect/>
          </a:stretch>
        </p:blipFill>
        <p:spPr>
          <a:xfrm>
            <a:off x="3659505" y="4740275"/>
            <a:ext cx="186055" cy="2146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4038600" y="4692043"/>
            <a:ext cx="169262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NoSQL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3581400" y="5120668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了解键值型、文档型、列族型、图数据库的分类与特点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4"/>
            </p:custDataLst>
          </p:nvPr>
        </p:nvSpPr>
        <p:spPr>
          <a:xfrm>
            <a:off x="6195695" y="38906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5"/>
            </p:custDataLst>
          </p:nvPr>
        </p:nvSpPr>
        <p:spPr>
          <a:xfrm>
            <a:off x="6391275" y="45415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6818" t="-3651" r="-6818" b="-3651"/>
          <a:stretch>
            <a:fillRect/>
          </a:stretch>
        </p:blipFill>
        <p:spPr>
          <a:xfrm>
            <a:off x="6443345" y="4603115"/>
            <a:ext cx="238125" cy="21463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9"/>
            </p:custDataLst>
          </p:nvPr>
        </p:nvSpPr>
        <p:spPr>
          <a:xfrm>
            <a:off x="6848475" y="4554903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可视化工具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50"/>
            </p:custDataLst>
          </p:nvPr>
        </p:nvSpPr>
        <p:spPr>
          <a:xfrm>
            <a:off x="6391275" y="4983528"/>
            <a:ext cx="2219325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Python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(Matplotlib/Seaborn/Mapbox)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ECharts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等工具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51"/>
            </p:custDataLst>
          </p:nvPr>
        </p:nvSpPr>
        <p:spPr>
          <a:xfrm>
            <a:off x="9005570" y="38906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52"/>
            </p:custDataLst>
          </p:nvPr>
        </p:nvSpPr>
        <p:spPr>
          <a:xfrm>
            <a:off x="9201150" y="467868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 l="-2381" t="-12593" r="-2381" b="-12593"/>
          <a:stretch>
            <a:fillRect/>
          </a:stretch>
        </p:blipFill>
        <p:spPr>
          <a:xfrm>
            <a:off x="9267825" y="4740275"/>
            <a:ext cx="209550" cy="21463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56"/>
            </p:custDataLst>
          </p:nvPr>
        </p:nvSpPr>
        <p:spPr>
          <a:xfrm>
            <a:off x="9658350" y="4692043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行业应用案例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7"/>
            </p:custDataLst>
          </p:nvPr>
        </p:nvSpPr>
        <p:spPr>
          <a:xfrm>
            <a:off x="9201150" y="5120668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医疗、交通、零售等行业的具体大数据应用场景与实践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2065020" y="3128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7143" b="-7143"/>
          <a:stretch>
            <a:fillRect/>
          </a:stretch>
        </p:blipFill>
        <p:spPr>
          <a:xfrm>
            <a:off x="2160270" y="3223895"/>
            <a:ext cx="3048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646111" y="37604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医疗行业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884110" y="4133850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电子病历、健康监测、影像分析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4306570" y="1109345"/>
            <a:ext cx="3578225" cy="5362575"/>
          </a:xfrm>
          <a:custGeom>
            <a:avLst/>
            <a:gdLst>
              <a:gd name="sw" fmla="*/ 1 w 5635"/>
              <a:gd name="sh" fmla="*/ 1 h 8445"/>
              <a:gd name="mins" fmla="min sw sh"/>
              <a:gd name="dsw" fmla="+- 0 sw mins"/>
              <a:gd name="dsh" fmla="+- 0 sh mins"/>
              <a:gd name="p0x0" fmla="*/ 300 w 5635"/>
              <a:gd name="p0y0" fmla="*/ 0 h 8445"/>
              <a:gd name="p0x1" fmla="*/ 5335 w 5635"/>
              <a:gd name="p0y1" fmla="*/ 0 h 8445"/>
              <a:gd name="p0x2" fmla="*/ 5501 w 5635"/>
              <a:gd name="p0y2" fmla="*/ 0 h 8445"/>
              <a:gd name="p0x3" fmla="*/ 5635 w 5635"/>
              <a:gd name="p0y3" fmla="*/ 134 h 8445"/>
              <a:gd name="p0x4" fmla="*/ 5635 w 5635"/>
              <a:gd name="p0y4" fmla="*/ 300 h 8445"/>
              <a:gd name="p0x5" fmla="*/ 5635 w 5635"/>
              <a:gd name="p0y5" fmla="*/ 8145 h 8445"/>
              <a:gd name="p0x6" fmla="*/ 5635 w 5635"/>
              <a:gd name="p0y6" fmla="*/ 8310 h 8445"/>
              <a:gd name="p0x7" fmla="*/ 5501 w 5635"/>
              <a:gd name="p0y7" fmla="*/ 8445 h 8445"/>
              <a:gd name="p0x8" fmla="*/ 5335 w 5635"/>
              <a:gd name="p0y8" fmla="*/ 8445 h 8445"/>
              <a:gd name="p0x9" fmla="*/ 300 w 5635"/>
              <a:gd name="p0y9" fmla="*/ 8445 h 8445"/>
              <a:gd name="p0x10" fmla="*/ 134 w 5635"/>
              <a:gd name="p0y10" fmla="*/ 8445 h 8445"/>
              <a:gd name="p0x11" fmla="*/ 0 w 5635"/>
              <a:gd name="p0y11" fmla="*/ 8310 h 8445"/>
              <a:gd name="p0x12" fmla="*/ 0 w 5635"/>
              <a:gd name="p0y12" fmla="*/ 8145 h 8445"/>
              <a:gd name="p0x13" fmla="*/ 0 w 5635"/>
              <a:gd name="p0y13" fmla="*/ 300 h 8445"/>
              <a:gd name="p0x14" fmla="*/ 0 w 5635"/>
              <a:gd name="p0y14" fmla="*/ 134 h 8445"/>
              <a:gd name="p0x15" fmla="*/ 134 w 5635"/>
              <a:gd name="p0y15" fmla="*/ 0 h 8445"/>
              <a:gd name="p0x16" fmla="*/ 300 w 56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848350" y="3128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-7143" b="-7143"/>
          <a:stretch>
            <a:fillRect/>
          </a:stretch>
        </p:blipFill>
        <p:spPr>
          <a:xfrm>
            <a:off x="5943600" y="3223895"/>
            <a:ext cx="304800" cy="3048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162474" y="37604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交通行业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5"/>
            </p:custDataLst>
          </p:nvPr>
        </p:nvSpPr>
        <p:spPr>
          <a:xfrm>
            <a:off x="6438265" y="380492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6438824" y="384333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重点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667250" y="4133850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智能调度、实时优化、出行服务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8141970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9631045" y="3128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t="-7143" b="-7143"/>
          <a:stretch>
            <a:fillRect/>
          </a:stretch>
        </p:blipFill>
        <p:spPr>
          <a:xfrm>
            <a:off x="9726295" y="3223895"/>
            <a:ext cx="304800" cy="3048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9212380" y="37604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销售行业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8450380" y="4133850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精准营销、需求预测、客户洞察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大数据在医疗行业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电子病历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4303395" cy="2423795"/>
          </a:xfrm>
          <a:custGeom>
            <a:avLst/>
            <a:gdLst>
              <a:gd name="sw" fmla="*/ 1 w 6776"/>
              <a:gd name="sh" fmla="*/ 1 h 3816"/>
              <a:gd name="mins" fmla="min sw sh"/>
              <a:gd name="dsw" fmla="+- 0 sw mins"/>
              <a:gd name="dsh" fmla="+- 0 sh mins"/>
              <a:gd name="p0x0" fmla="*/ 300 w 6776"/>
              <a:gd name="p0y0" fmla="*/ 0 h 3816"/>
              <a:gd name="p0x1" fmla="*/ 6476 w 6776"/>
              <a:gd name="p0y1" fmla="*/ 0 h 3816"/>
              <a:gd name="p0x2" fmla="*/ 6642 w 6776"/>
              <a:gd name="p0y2" fmla="*/ 0 h 3816"/>
              <a:gd name="p0x3" fmla="*/ 6776 w 6776"/>
              <a:gd name="p0y3" fmla="*/ 134 h 3816"/>
              <a:gd name="p0x4" fmla="*/ 6776 w 6776"/>
              <a:gd name="p0y4" fmla="*/ 300 h 3816"/>
              <a:gd name="p0x5" fmla="*/ 6776 w 6776"/>
              <a:gd name="p0y5" fmla="*/ 3516 h 3816"/>
              <a:gd name="p0x6" fmla="*/ 6776 w 6776"/>
              <a:gd name="p0y6" fmla="*/ 3682 h 3816"/>
              <a:gd name="p0x7" fmla="*/ 6642 w 6776"/>
              <a:gd name="p0y7" fmla="*/ 3816 h 3816"/>
              <a:gd name="p0x8" fmla="*/ 6476 w 6776"/>
              <a:gd name="p0y8" fmla="*/ 3816 h 3816"/>
              <a:gd name="p0x9" fmla="*/ 300 w 6776"/>
              <a:gd name="p0y9" fmla="*/ 3816 h 3816"/>
              <a:gd name="p0x10" fmla="*/ 134 w 6776"/>
              <a:gd name="p0y10" fmla="*/ 3816 h 3816"/>
              <a:gd name="p0x11" fmla="*/ 0 w 6776"/>
              <a:gd name="p0y11" fmla="*/ 3682 h 3816"/>
              <a:gd name="p0x12" fmla="*/ 0 w 6776"/>
              <a:gd name="p0y12" fmla="*/ 3516 h 3816"/>
              <a:gd name="p0x13" fmla="*/ 0 w 6776"/>
              <a:gd name="p0y13" fmla="*/ 300 h 3816"/>
              <a:gd name="p0x14" fmla="*/ 0 w 6776"/>
              <a:gd name="p0y14" fmla="*/ 134 h 3816"/>
              <a:gd name="p0x15" fmla="*/ 134 w 6776"/>
              <a:gd name="p0y15" fmla="*/ 0 h 3816"/>
              <a:gd name="p0x16" fmla="*/ 300 w 6776"/>
              <a:gd name="p0y16" fmla="*/ 0 h 381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756391" y="1770488"/>
            <a:ext cx="2428875" cy="5943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8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电子病历</a:t>
            </a:r>
            <a:endParaRPr sz="38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994516" y="2375735"/>
            <a:ext cx="1676400" cy="2809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6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个性化医疗基础</a:t>
            </a:r>
            <a:endParaRPr sz="16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3641725"/>
            <a:ext cx="4303395" cy="2830195"/>
          </a:xfrm>
          <a:custGeom>
            <a:avLst/>
            <a:gdLst>
              <a:gd name="sw" fmla="*/ 1 w 6776"/>
              <a:gd name="sh" fmla="*/ 1 h 4457"/>
              <a:gd name="mins" fmla="min sw sh"/>
              <a:gd name="dsw" fmla="+- 0 sw mins"/>
              <a:gd name="dsh" fmla="+- 0 sh mins"/>
              <a:gd name="p0x0" fmla="*/ 300 w 6776"/>
              <a:gd name="p0y0" fmla="*/ 0 h 4457"/>
              <a:gd name="p0x1" fmla="*/ 6476 w 6776"/>
              <a:gd name="p0y1" fmla="*/ 0 h 4457"/>
              <a:gd name="p0x2" fmla="*/ 6642 w 6776"/>
              <a:gd name="p0y2" fmla="*/ 0 h 4457"/>
              <a:gd name="p0x3" fmla="*/ 6776 w 6776"/>
              <a:gd name="p0y3" fmla="*/ 134 h 4457"/>
              <a:gd name="p0x4" fmla="*/ 6776 w 6776"/>
              <a:gd name="p0y4" fmla="*/ 300 h 4457"/>
              <a:gd name="p0x5" fmla="*/ 6776 w 6776"/>
              <a:gd name="p0y5" fmla="*/ 4157 h 4457"/>
              <a:gd name="p0x6" fmla="*/ 6776 w 6776"/>
              <a:gd name="p0y6" fmla="*/ 4322 h 4457"/>
              <a:gd name="p0x7" fmla="*/ 6642 w 6776"/>
              <a:gd name="p0y7" fmla="*/ 4457 h 4457"/>
              <a:gd name="p0x8" fmla="*/ 6476 w 6776"/>
              <a:gd name="p0y8" fmla="*/ 4457 h 4457"/>
              <a:gd name="p0x9" fmla="*/ 300 w 6776"/>
              <a:gd name="p0y9" fmla="*/ 4457 h 4457"/>
              <a:gd name="p0x10" fmla="*/ 134 w 6776"/>
              <a:gd name="p0y10" fmla="*/ 4457 h 4457"/>
              <a:gd name="p0x11" fmla="*/ 0 w 6776"/>
              <a:gd name="p0y11" fmla="*/ 4322 h 4457"/>
              <a:gd name="p0x12" fmla="*/ 0 w 6776"/>
              <a:gd name="p0y12" fmla="*/ 4157 h 4457"/>
              <a:gd name="p0x13" fmla="*/ 0 w 6776"/>
              <a:gd name="p0y13" fmla="*/ 300 h 4457"/>
              <a:gd name="p0x14" fmla="*/ 0 w 6776"/>
              <a:gd name="p0y14" fmla="*/ 134 h 4457"/>
              <a:gd name="p0x15" fmla="*/ 134 w 6776"/>
              <a:gd name="p0y15" fmla="*/ 0 h 4457"/>
              <a:gd name="p0x16" fmla="*/ 300 w 6776"/>
              <a:gd name="p0y16" fmla="*/ 0 h 44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41116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847725" y="4168775"/>
            <a:ext cx="1143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114425" y="4156986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完整记录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465264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838200" y="4709795"/>
            <a:ext cx="13335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114425" y="4698273"/>
            <a:ext cx="8001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分类数据库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71525" y="51943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847725" y="5251450"/>
            <a:ext cx="114300" cy="152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1114425" y="5239560"/>
            <a:ext cx="9335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相似病例参考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1"/>
            </p:custDataLst>
          </p:nvPr>
        </p:nvSpPr>
        <p:spPr>
          <a:xfrm>
            <a:off x="771525" y="57353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>
            <a:fillRect/>
          </a:stretch>
        </p:blipFill>
        <p:spPr>
          <a:xfrm>
            <a:off x="828675" y="5792470"/>
            <a:ext cx="152400" cy="1524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1114425" y="5780856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效率提升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5155565" y="1017905"/>
            <a:ext cx="6459855" cy="1213485"/>
          </a:xfrm>
          <a:custGeom>
            <a:avLst/>
            <a:gdLst>
              <a:gd name="sw" fmla="*/ 1 w 10173"/>
              <a:gd name="sh" fmla="*/ 1 h 1910"/>
              <a:gd name="mins" fmla="min sw sh"/>
              <a:gd name="dsw" fmla="+- 0 sw mins"/>
              <a:gd name="dsh" fmla="+- 0 sh mins"/>
              <a:gd name="p0x0" fmla="*/ 300 w 10173"/>
              <a:gd name="p0y0" fmla="*/ 0 h 1910"/>
              <a:gd name="p0x1" fmla="*/ 9873 w 10173"/>
              <a:gd name="p0y1" fmla="*/ 0 h 1910"/>
              <a:gd name="p0x2" fmla="*/ 10038 w 10173"/>
              <a:gd name="p0y2" fmla="*/ 0 h 1910"/>
              <a:gd name="p0x3" fmla="*/ 10173 w 10173"/>
              <a:gd name="p0y3" fmla="*/ 134 h 1910"/>
              <a:gd name="p0x4" fmla="*/ 10173 w 10173"/>
              <a:gd name="p0y4" fmla="*/ 300 h 1910"/>
              <a:gd name="p0x5" fmla="*/ 10173 w 10173"/>
              <a:gd name="p0y5" fmla="*/ 1610 h 1910"/>
              <a:gd name="p0x6" fmla="*/ 10173 w 10173"/>
              <a:gd name="p0y6" fmla="*/ 1776 h 1910"/>
              <a:gd name="p0x7" fmla="*/ 10038 w 10173"/>
              <a:gd name="p0y7" fmla="*/ 1910 h 1910"/>
              <a:gd name="p0x8" fmla="*/ 9873 w 10173"/>
              <a:gd name="p0y8" fmla="*/ 1910 h 1910"/>
              <a:gd name="p0x9" fmla="*/ 300 w 10173"/>
              <a:gd name="p0y9" fmla="*/ 1910 h 1910"/>
              <a:gd name="p0x10" fmla="*/ 134 w 10173"/>
              <a:gd name="p0y10" fmla="*/ 1910 h 1910"/>
              <a:gd name="p0x11" fmla="*/ 0 w 10173"/>
              <a:gd name="p0y11" fmla="*/ 1776 h 1910"/>
              <a:gd name="p0x12" fmla="*/ 0 w 10173"/>
              <a:gd name="p0y12" fmla="*/ 1610 h 1910"/>
              <a:gd name="p0x13" fmla="*/ 0 w 10173"/>
              <a:gd name="p0y13" fmla="*/ 300 h 1910"/>
              <a:gd name="p0x14" fmla="*/ 0 w 10173"/>
              <a:gd name="p0y14" fmla="*/ 134 h 1910"/>
              <a:gd name="p0x15" fmla="*/ 134 w 10173"/>
              <a:gd name="p0y15" fmla="*/ 0 h 1910"/>
              <a:gd name="p0x16" fmla="*/ 300 w 10173"/>
              <a:gd name="p0y16" fmla="*/ 0 h 19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5350510" y="131000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5000" t="-3651" r="-5000" b="-3651"/>
          <a:stretch>
            <a:fillRect/>
          </a:stretch>
        </p:blipFill>
        <p:spPr>
          <a:xfrm>
            <a:off x="5374640" y="1329055"/>
            <a:ext cx="209550" cy="2146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5684491" y="1353407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病史管理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2"/>
            </p:custDataLst>
          </p:nvPr>
        </p:nvSpPr>
        <p:spPr>
          <a:xfrm>
            <a:off x="5770216" y="1597752"/>
            <a:ext cx="5650259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每个病人拥有电子记录，涵盖病史、过敏史、检测结果等核心医疗信息，形成完整连续的健康档案，为后续诊疗提供全面数据支撑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3"/>
            </p:custDataLst>
          </p:nvPr>
        </p:nvSpPr>
        <p:spPr>
          <a:xfrm>
            <a:off x="5155565" y="2431415"/>
            <a:ext cx="6459855" cy="1213485"/>
          </a:xfrm>
          <a:custGeom>
            <a:avLst/>
            <a:gdLst>
              <a:gd name="sw" fmla="*/ 1 w 10173"/>
              <a:gd name="sh" fmla="*/ 1 h 1910"/>
              <a:gd name="mins" fmla="min sw sh"/>
              <a:gd name="dsw" fmla="+- 0 sw mins"/>
              <a:gd name="dsh" fmla="+- 0 sh mins"/>
              <a:gd name="p0x0" fmla="*/ 300 w 10173"/>
              <a:gd name="p0y0" fmla="*/ 0 h 1910"/>
              <a:gd name="p0x1" fmla="*/ 9873 w 10173"/>
              <a:gd name="p0y1" fmla="*/ 0 h 1910"/>
              <a:gd name="p0x2" fmla="*/ 10038 w 10173"/>
              <a:gd name="p0y2" fmla="*/ 0 h 1910"/>
              <a:gd name="p0x3" fmla="*/ 10173 w 10173"/>
              <a:gd name="p0y3" fmla="*/ 134 h 1910"/>
              <a:gd name="p0x4" fmla="*/ 10173 w 10173"/>
              <a:gd name="p0y4" fmla="*/ 300 h 1910"/>
              <a:gd name="p0x5" fmla="*/ 10173 w 10173"/>
              <a:gd name="p0y5" fmla="*/ 1610 h 1910"/>
              <a:gd name="p0x6" fmla="*/ 10173 w 10173"/>
              <a:gd name="p0y6" fmla="*/ 1776 h 1910"/>
              <a:gd name="p0x7" fmla="*/ 10038 w 10173"/>
              <a:gd name="p0y7" fmla="*/ 1910 h 1910"/>
              <a:gd name="p0x8" fmla="*/ 9873 w 10173"/>
              <a:gd name="p0y8" fmla="*/ 1910 h 1910"/>
              <a:gd name="p0x9" fmla="*/ 300 w 10173"/>
              <a:gd name="p0y9" fmla="*/ 1910 h 1910"/>
              <a:gd name="p0x10" fmla="*/ 134 w 10173"/>
              <a:gd name="p0y10" fmla="*/ 1910 h 1910"/>
              <a:gd name="p0x11" fmla="*/ 0 w 10173"/>
              <a:gd name="p0y11" fmla="*/ 1776 h 1910"/>
              <a:gd name="p0x12" fmla="*/ 0 w 10173"/>
              <a:gd name="p0y12" fmla="*/ 1610 h 1910"/>
              <a:gd name="p0x13" fmla="*/ 0 w 10173"/>
              <a:gd name="p0y13" fmla="*/ 300 h 1910"/>
              <a:gd name="p0x14" fmla="*/ 0 w 10173"/>
              <a:gd name="p0y14" fmla="*/ 134 h 1910"/>
              <a:gd name="p0x15" fmla="*/ 134 w 10173"/>
              <a:gd name="p0y15" fmla="*/ 0 h 1910"/>
              <a:gd name="p0x16" fmla="*/ 300 w 10173"/>
              <a:gd name="p0y16" fmla="*/ 0 h 19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34"/>
            </p:custDataLst>
          </p:nvPr>
        </p:nvSpPr>
        <p:spPr>
          <a:xfrm>
            <a:off x="5350510" y="272351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5374640" y="2742565"/>
            <a:ext cx="209550" cy="21463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8"/>
            </p:custDataLst>
          </p:nvPr>
        </p:nvSpPr>
        <p:spPr>
          <a:xfrm>
            <a:off x="5684491" y="2766898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辅助诊断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9"/>
            </p:custDataLst>
          </p:nvPr>
        </p:nvSpPr>
        <p:spPr>
          <a:xfrm>
            <a:off x="5770216" y="3011243"/>
            <a:ext cx="5650259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建立病人分类数据库，通过数据挖掘与模式识别技术，辅助医生快速定位疾病类型，提升诊断准确性与决策效率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0"/>
            </p:custDataLst>
          </p:nvPr>
        </p:nvSpPr>
        <p:spPr>
          <a:xfrm>
            <a:off x="5155565" y="3844925"/>
            <a:ext cx="6459855" cy="1213485"/>
          </a:xfrm>
          <a:custGeom>
            <a:avLst/>
            <a:gdLst>
              <a:gd name="sw" fmla="*/ 1 w 10173"/>
              <a:gd name="sh" fmla="*/ 1 h 1910"/>
              <a:gd name="mins" fmla="min sw sh"/>
              <a:gd name="dsw" fmla="+- 0 sw mins"/>
              <a:gd name="dsh" fmla="+- 0 sh mins"/>
              <a:gd name="p0x0" fmla="*/ 300 w 10173"/>
              <a:gd name="p0y0" fmla="*/ 0 h 1910"/>
              <a:gd name="p0x1" fmla="*/ 9873 w 10173"/>
              <a:gd name="p0y1" fmla="*/ 0 h 1910"/>
              <a:gd name="p0x2" fmla="*/ 10038 w 10173"/>
              <a:gd name="p0y2" fmla="*/ 0 h 1910"/>
              <a:gd name="p0x3" fmla="*/ 10173 w 10173"/>
              <a:gd name="p0y3" fmla="*/ 134 h 1910"/>
              <a:gd name="p0x4" fmla="*/ 10173 w 10173"/>
              <a:gd name="p0y4" fmla="*/ 300 h 1910"/>
              <a:gd name="p0x5" fmla="*/ 10173 w 10173"/>
              <a:gd name="p0y5" fmla="*/ 1610 h 1910"/>
              <a:gd name="p0x6" fmla="*/ 10173 w 10173"/>
              <a:gd name="p0y6" fmla="*/ 1776 h 1910"/>
              <a:gd name="p0x7" fmla="*/ 10038 w 10173"/>
              <a:gd name="p0y7" fmla="*/ 1910 h 1910"/>
              <a:gd name="p0x8" fmla="*/ 9873 w 10173"/>
              <a:gd name="p0y8" fmla="*/ 1910 h 1910"/>
              <a:gd name="p0x9" fmla="*/ 300 w 10173"/>
              <a:gd name="p0y9" fmla="*/ 1910 h 1910"/>
              <a:gd name="p0x10" fmla="*/ 134 w 10173"/>
              <a:gd name="p0y10" fmla="*/ 1910 h 1910"/>
              <a:gd name="p0x11" fmla="*/ 0 w 10173"/>
              <a:gd name="p0y11" fmla="*/ 1776 h 1910"/>
              <a:gd name="p0x12" fmla="*/ 0 w 10173"/>
              <a:gd name="p0y12" fmla="*/ 1610 h 1910"/>
              <a:gd name="p0x13" fmla="*/ 0 w 10173"/>
              <a:gd name="p0y13" fmla="*/ 300 h 1910"/>
              <a:gd name="p0x14" fmla="*/ 0 w 10173"/>
              <a:gd name="p0y14" fmla="*/ 134 h 1910"/>
              <a:gd name="p0x15" fmla="*/ 134 w 10173"/>
              <a:gd name="p0y15" fmla="*/ 0 h 1910"/>
              <a:gd name="p0x16" fmla="*/ 300 w 10173"/>
              <a:gd name="p0y16" fmla="*/ 0 h 19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41"/>
            </p:custDataLst>
          </p:nvPr>
        </p:nvSpPr>
        <p:spPr>
          <a:xfrm>
            <a:off x="5350510" y="413702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2381" t="-1212" r="-2381" b="-1212"/>
          <a:stretch>
            <a:fillRect/>
          </a:stretch>
        </p:blipFill>
        <p:spPr>
          <a:xfrm>
            <a:off x="5374640" y="4156075"/>
            <a:ext cx="209550" cy="2146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5"/>
            </p:custDataLst>
          </p:nvPr>
        </p:nvSpPr>
        <p:spPr>
          <a:xfrm>
            <a:off x="5684491" y="4180399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治疗方案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46"/>
            </p:custDataLst>
          </p:nvPr>
        </p:nvSpPr>
        <p:spPr>
          <a:xfrm>
            <a:off x="5770216" y="4424743"/>
            <a:ext cx="5650259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医生参考相似病例数据与患者基因特点，制定个性化治疗方案，实现精准医疗，提高治疗效果并减少不良反应风险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7"/>
            </p:custDataLst>
          </p:nvPr>
        </p:nvSpPr>
        <p:spPr>
          <a:xfrm>
            <a:off x="5155565" y="5258435"/>
            <a:ext cx="6459855" cy="1213485"/>
          </a:xfrm>
          <a:custGeom>
            <a:avLst/>
            <a:gdLst>
              <a:gd name="sw" fmla="*/ 1 w 10173"/>
              <a:gd name="sh" fmla="*/ 1 h 1910"/>
              <a:gd name="mins" fmla="min sw sh"/>
              <a:gd name="dsw" fmla="+- 0 sw mins"/>
              <a:gd name="dsh" fmla="+- 0 sh mins"/>
              <a:gd name="p0x0" fmla="*/ 300 w 10173"/>
              <a:gd name="p0y0" fmla="*/ 0 h 1910"/>
              <a:gd name="p0x1" fmla="*/ 9873 w 10173"/>
              <a:gd name="p0y1" fmla="*/ 0 h 1910"/>
              <a:gd name="p0x2" fmla="*/ 10038 w 10173"/>
              <a:gd name="p0y2" fmla="*/ 0 h 1910"/>
              <a:gd name="p0x3" fmla="*/ 10173 w 10173"/>
              <a:gd name="p0y3" fmla="*/ 134 h 1910"/>
              <a:gd name="p0x4" fmla="*/ 10173 w 10173"/>
              <a:gd name="p0y4" fmla="*/ 300 h 1910"/>
              <a:gd name="p0x5" fmla="*/ 10173 w 10173"/>
              <a:gd name="p0y5" fmla="*/ 1610 h 1910"/>
              <a:gd name="p0x6" fmla="*/ 10173 w 10173"/>
              <a:gd name="p0y6" fmla="*/ 1776 h 1910"/>
              <a:gd name="p0x7" fmla="*/ 10038 w 10173"/>
              <a:gd name="p0y7" fmla="*/ 1910 h 1910"/>
              <a:gd name="p0x8" fmla="*/ 9873 w 10173"/>
              <a:gd name="p0y8" fmla="*/ 1910 h 1910"/>
              <a:gd name="p0x9" fmla="*/ 300 w 10173"/>
              <a:gd name="p0y9" fmla="*/ 1910 h 1910"/>
              <a:gd name="p0x10" fmla="*/ 134 w 10173"/>
              <a:gd name="p0y10" fmla="*/ 1910 h 1910"/>
              <a:gd name="p0x11" fmla="*/ 0 w 10173"/>
              <a:gd name="p0y11" fmla="*/ 1776 h 1910"/>
              <a:gd name="p0x12" fmla="*/ 0 w 10173"/>
              <a:gd name="p0y12" fmla="*/ 1610 h 1910"/>
              <a:gd name="p0x13" fmla="*/ 0 w 10173"/>
              <a:gd name="p0y13" fmla="*/ 300 h 1910"/>
              <a:gd name="p0x14" fmla="*/ 0 w 10173"/>
              <a:gd name="p0y14" fmla="*/ 134 h 1910"/>
              <a:gd name="p0x15" fmla="*/ 134 w 10173"/>
              <a:gd name="p0y15" fmla="*/ 0 h 1910"/>
              <a:gd name="p0x16" fmla="*/ 300 w 10173"/>
              <a:gd name="p0y16" fmla="*/ 0 h 19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48"/>
            </p:custDataLst>
          </p:nvPr>
        </p:nvSpPr>
        <p:spPr>
          <a:xfrm>
            <a:off x="5350510" y="555053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-4074" t="-12593" r="-4074" b="-12593"/>
          <a:stretch>
            <a:fillRect/>
          </a:stretch>
        </p:blipFill>
        <p:spPr>
          <a:xfrm>
            <a:off x="5386705" y="5569585"/>
            <a:ext cx="185420" cy="21463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2"/>
            </p:custDataLst>
          </p:nvPr>
        </p:nvSpPr>
        <p:spPr>
          <a:xfrm>
            <a:off x="5684491" y="5593890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效率提升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3"/>
            </p:custDataLst>
          </p:nvPr>
        </p:nvSpPr>
        <p:spPr>
          <a:xfrm>
            <a:off x="5770216" y="5838234"/>
            <a:ext cx="5650259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电子病历系统显著加快看病流程效率，通过智能提醒与数据联动降低误诊率，优化医疗资源配置与患者就医体验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大数据在医疗行业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实时健康告警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762500" y="1195388"/>
            <a:ext cx="2667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实时健康告警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19765" y="1719263"/>
            <a:ext cx="315240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可穿戴设备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云端监测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智能预警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347595"/>
            <a:ext cx="2609850" cy="4124325"/>
          </a:xfrm>
          <a:custGeom>
            <a:avLst/>
            <a:gdLst>
              <a:gd name="sw" fmla="*/ 1 w 4110"/>
              <a:gd name="sh" fmla="*/ 1 h 6495"/>
              <a:gd name="mins" fmla="min sw sh"/>
              <a:gd name="dsw" fmla="+- 0 sw mins"/>
              <a:gd name="dsh" fmla="+- 0 sh mins"/>
              <a:gd name="p0x0" fmla="*/ 300 w 4110"/>
              <a:gd name="p0y0" fmla="*/ 0 h 6495"/>
              <a:gd name="p0x1" fmla="*/ 3810 w 4110"/>
              <a:gd name="p0y1" fmla="*/ 0 h 6495"/>
              <a:gd name="p0x2" fmla="*/ 3975 w 4110"/>
              <a:gd name="p0y2" fmla="*/ 0 h 6495"/>
              <a:gd name="p0x3" fmla="*/ 4110 w 4110"/>
              <a:gd name="p0y3" fmla="*/ 134 h 6495"/>
              <a:gd name="p0x4" fmla="*/ 4110 w 4110"/>
              <a:gd name="p0y4" fmla="*/ 300 h 6495"/>
              <a:gd name="p0x5" fmla="*/ 4110 w 4110"/>
              <a:gd name="p0y5" fmla="*/ 6195 h 6495"/>
              <a:gd name="p0x6" fmla="*/ 4110 w 4110"/>
              <a:gd name="p0y6" fmla="*/ 6360 h 6495"/>
              <a:gd name="p0x7" fmla="*/ 3975 w 4110"/>
              <a:gd name="p0y7" fmla="*/ 6495 h 6495"/>
              <a:gd name="p0x8" fmla="*/ 3810 w 4110"/>
              <a:gd name="p0y8" fmla="*/ 6495 h 6495"/>
              <a:gd name="p0x9" fmla="*/ 300 w 4110"/>
              <a:gd name="p0y9" fmla="*/ 6495 h 6495"/>
              <a:gd name="p0x10" fmla="*/ 134 w 4110"/>
              <a:gd name="p0y10" fmla="*/ 6495 h 6495"/>
              <a:gd name="p0x11" fmla="*/ 0 w 4110"/>
              <a:gd name="p0y11" fmla="*/ 6360 h 6495"/>
              <a:gd name="p0x12" fmla="*/ 0 w 4110"/>
              <a:gd name="p0y12" fmla="*/ 6195 h 6495"/>
              <a:gd name="p0x13" fmla="*/ 0 w 4110"/>
              <a:gd name="p0y13" fmla="*/ 300 h 6495"/>
              <a:gd name="p0x14" fmla="*/ 0 w 4110"/>
              <a:gd name="p0y14" fmla="*/ 134 h 6495"/>
              <a:gd name="p0x15" fmla="*/ 134 w 4110"/>
              <a:gd name="p0y15" fmla="*/ 0 h 6495"/>
              <a:gd name="p0x16" fmla="*/ 300 w 4110"/>
              <a:gd name="p0y16" fmla="*/ 0 h 6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1633220" y="364998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-7143" b="-7143"/>
          <a:stretch>
            <a:fillRect/>
          </a:stretch>
        </p:blipFill>
        <p:spPr>
          <a:xfrm>
            <a:off x="1728470" y="3745230"/>
            <a:ext cx="304800" cy="3048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195311" y="4282468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可穿戴设备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238174" y="4606318"/>
            <a:ext cx="1285951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计步器、血压仪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睡眠监测仪等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385820" y="2347595"/>
            <a:ext cx="2609850" cy="4124325"/>
          </a:xfrm>
          <a:custGeom>
            <a:avLst/>
            <a:gdLst>
              <a:gd name="sw" fmla="*/ 1 w 4110"/>
              <a:gd name="sh" fmla="*/ 1 h 6495"/>
              <a:gd name="mins" fmla="min sw sh"/>
              <a:gd name="dsw" fmla="+- 0 sw mins"/>
              <a:gd name="dsh" fmla="+- 0 sh mins"/>
              <a:gd name="p0x0" fmla="*/ 300 w 4110"/>
              <a:gd name="p0y0" fmla="*/ 0 h 6495"/>
              <a:gd name="p0x1" fmla="*/ 3810 w 4110"/>
              <a:gd name="p0y1" fmla="*/ 0 h 6495"/>
              <a:gd name="p0x2" fmla="*/ 3975 w 4110"/>
              <a:gd name="p0y2" fmla="*/ 0 h 6495"/>
              <a:gd name="p0x3" fmla="*/ 4110 w 4110"/>
              <a:gd name="p0y3" fmla="*/ 134 h 6495"/>
              <a:gd name="p0x4" fmla="*/ 4110 w 4110"/>
              <a:gd name="p0y4" fmla="*/ 300 h 6495"/>
              <a:gd name="p0x5" fmla="*/ 4110 w 4110"/>
              <a:gd name="p0y5" fmla="*/ 6195 h 6495"/>
              <a:gd name="p0x6" fmla="*/ 4110 w 4110"/>
              <a:gd name="p0y6" fmla="*/ 6360 h 6495"/>
              <a:gd name="p0x7" fmla="*/ 3975 w 4110"/>
              <a:gd name="p0y7" fmla="*/ 6495 h 6495"/>
              <a:gd name="p0x8" fmla="*/ 3810 w 4110"/>
              <a:gd name="p0y8" fmla="*/ 6495 h 6495"/>
              <a:gd name="p0x9" fmla="*/ 300 w 4110"/>
              <a:gd name="p0y9" fmla="*/ 6495 h 6495"/>
              <a:gd name="p0x10" fmla="*/ 134 w 4110"/>
              <a:gd name="p0y10" fmla="*/ 6495 h 6495"/>
              <a:gd name="p0x11" fmla="*/ 0 w 4110"/>
              <a:gd name="p0y11" fmla="*/ 6360 h 6495"/>
              <a:gd name="p0x12" fmla="*/ 0 w 4110"/>
              <a:gd name="p0y12" fmla="*/ 6195 h 6495"/>
              <a:gd name="p0x13" fmla="*/ 0 w 4110"/>
              <a:gd name="p0y13" fmla="*/ 300 h 6495"/>
              <a:gd name="p0x14" fmla="*/ 0 w 4110"/>
              <a:gd name="p0y14" fmla="*/ 134 h 6495"/>
              <a:gd name="p0x15" fmla="*/ 134 w 4110"/>
              <a:gd name="p0y15" fmla="*/ 0 h 6495"/>
              <a:gd name="p0x16" fmla="*/ 300 w 4110"/>
              <a:gd name="p0y16" fmla="*/ 0 h 6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443095" y="364998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t="-7143" b="-7143"/>
          <a:stretch>
            <a:fillRect/>
          </a:stretch>
        </p:blipFill>
        <p:spPr>
          <a:xfrm>
            <a:off x="4519295" y="3745230"/>
            <a:ext cx="342900" cy="3048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4119486" y="4282468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云端存储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3962324" y="4606318"/>
            <a:ext cx="1457401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持续收集健康数据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并存储云端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6195695" y="2347595"/>
            <a:ext cx="2609850" cy="4124325"/>
          </a:xfrm>
          <a:custGeom>
            <a:avLst/>
            <a:gdLst>
              <a:gd name="sw" fmla="*/ 1 w 4110"/>
              <a:gd name="sh" fmla="*/ 1 h 6495"/>
              <a:gd name="mins" fmla="min sw sh"/>
              <a:gd name="dsw" fmla="+- 0 sw mins"/>
              <a:gd name="dsh" fmla="+- 0 sh mins"/>
              <a:gd name="p0x0" fmla="*/ 300 w 4110"/>
              <a:gd name="p0y0" fmla="*/ 0 h 6495"/>
              <a:gd name="p0x1" fmla="*/ 3810 w 4110"/>
              <a:gd name="p0y1" fmla="*/ 0 h 6495"/>
              <a:gd name="p0x2" fmla="*/ 3975 w 4110"/>
              <a:gd name="p0y2" fmla="*/ 0 h 6495"/>
              <a:gd name="p0x3" fmla="*/ 4110 w 4110"/>
              <a:gd name="p0y3" fmla="*/ 134 h 6495"/>
              <a:gd name="p0x4" fmla="*/ 4110 w 4110"/>
              <a:gd name="p0y4" fmla="*/ 300 h 6495"/>
              <a:gd name="p0x5" fmla="*/ 4110 w 4110"/>
              <a:gd name="p0y5" fmla="*/ 6195 h 6495"/>
              <a:gd name="p0x6" fmla="*/ 4110 w 4110"/>
              <a:gd name="p0y6" fmla="*/ 6360 h 6495"/>
              <a:gd name="p0x7" fmla="*/ 3975 w 4110"/>
              <a:gd name="p0y7" fmla="*/ 6495 h 6495"/>
              <a:gd name="p0x8" fmla="*/ 3810 w 4110"/>
              <a:gd name="p0y8" fmla="*/ 6495 h 6495"/>
              <a:gd name="p0x9" fmla="*/ 300 w 4110"/>
              <a:gd name="p0y9" fmla="*/ 6495 h 6495"/>
              <a:gd name="p0x10" fmla="*/ 134 w 4110"/>
              <a:gd name="p0y10" fmla="*/ 6495 h 6495"/>
              <a:gd name="p0x11" fmla="*/ 0 w 4110"/>
              <a:gd name="p0y11" fmla="*/ 6360 h 6495"/>
              <a:gd name="p0x12" fmla="*/ 0 w 4110"/>
              <a:gd name="p0y12" fmla="*/ 6195 h 6495"/>
              <a:gd name="p0x13" fmla="*/ 0 w 4110"/>
              <a:gd name="p0y13" fmla="*/ 300 h 6495"/>
              <a:gd name="p0x14" fmla="*/ 0 w 4110"/>
              <a:gd name="p0y14" fmla="*/ 134 h 6495"/>
              <a:gd name="p0x15" fmla="*/ 134 w 4110"/>
              <a:gd name="p0y15" fmla="*/ 0 h 6495"/>
              <a:gd name="p0x16" fmla="*/ 300 w 4110"/>
              <a:gd name="p0y16" fmla="*/ 0 h 6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252970" y="364998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>
            <a:fillRect/>
          </a:stretch>
        </p:blipFill>
        <p:spPr>
          <a:xfrm>
            <a:off x="7367270" y="3745230"/>
            <a:ext cx="266700" cy="3048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6929362" y="4282468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智能预警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772199" y="4606318"/>
            <a:ext cx="1457401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发现异常自动告警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如血压过高等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9005570" y="2347595"/>
            <a:ext cx="2609850" cy="4124325"/>
          </a:xfrm>
          <a:custGeom>
            <a:avLst/>
            <a:gdLst>
              <a:gd name="sw" fmla="*/ 1 w 4110"/>
              <a:gd name="sh" fmla="*/ 1 h 6495"/>
              <a:gd name="mins" fmla="min sw sh"/>
              <a:gd name="dsw" fmla="+- 0 sw mins"/>
              <a:gd name="dsh" fmla="+- 0 sh mins"/>
              <a:gd name="p0x0" fmla="*/ 300 w 4110"/>
              <a:gd name="p0y0" fmla="*/ 0 h 6495"/>
              <a:gd name="p0x1" fmla="*/ 3810 w 4110"/>
              <a:gd name="p0y1" fmla="*/ 0 h 6495"/>
              <a:gd name="p0x2" fmla="*/ 3975 w 4110"/>
              <a:gd name="p0y2" fmla="*/ 0 h 6495"/>
              <a:gd name="p0x3" fmla="*/ 4110 w 4110"/>
              <a:gd name="p0y3" fmla="*/ 134 h 6495"/>
              <a:gd name="p0x4" fmla="*/ 4110 w 4110"/>
              <a:gd name="p0y4" fmla="*/ 300 h 6495"/>
              <a:gd name="p0x5" fmla="*/ 4110 w 4110"/>
              <a:gd name="p0y5" fmla="*/ 6195 h 6495"/>
              <a:gd name="p0x6" fmla="*/ 4110 w 4110"/>
              <a:gd name="p0y6" fmla="*/ 6360 h 6495"/>
              <a:gd name="p0x7" fmla="*/ 3975 w 4110"/>
              <a:gd name="p0y7" fmla="*/ 6495 h 6495"/>
              <a:gd name="p0x8" fmla="*/ 3810 w 4110"/>
              <a:gd name="p0y8" fmla="*/ 6495 h 6495"/>
              <a:gd name="p0x9" fmla="*/ 300 w 4110"/>
              <a:gd name="p0y9" fmla="*/ 6495 h 6495"/>
              <a:gd name="p0x10" fmla="*/ 134 w 4110"/>
              <a:gd name="p0y10" fmla="*/ 6495 h 6495"/>
              <a:gd name="p0x11" fmla="*/ 0 w 4110"/>
              <a:gd name="p0y11" fmla="*/ 6360 h 6495"/>
              <a:gd name="p0x12" fmla="*/ 0 w 4110"/>
              <a:gd name="p0y12" fmla="*/ 6195 h 6495"/>
              <a:gd name="p0x13" fmla="*/ 0 w 4110"/>
              <a:gd name="p0y13" fmla="*/ 300 h 6495"/>
              <a:gd name="p0x14" fmla="*/ 0 w 4110"/>
              <a:gd name="p0y14" fmla="*/ 134 h 6495"/>
              <a:gd name="p0x15" fmla="*/ 134 w 4110"/>
              <a:gd name="p0y15" fmla="*/ 0 h 6495"/>
              <a:gd name="p0x16" fmla="*/ 300 w 4110"/>
              <a:gd name="p0y16" fmla="*/ 0 h 6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10062845" y="364998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>
          <a:xfrm>
            <a:off x="10158095" y="3745230"/>
            <a:ext cx="304800" cy="30480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9739237" y="4282468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远程监护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9753524" y="4606318"/>
            <a:ext cx="1114501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降低医疗成本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实现远程监护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大数据在医疗行业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医学影像分析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109345"/>
            <a:ext cx="5920740" cy="5362575"/>
          </a:xfrm>
          <a:custGeom>
            <a:avLst/>
            <a:gdLst>
              <a:gd name="sw" fmla="*/ 1 w 9324"/>
              <a:gd name="sh" fmla="*/ 1 h 8445"/>
              <a:gd name="mins" fmla="min sw sh"/>
              <a:gd name="dsw" fmla="+- 0 sw mins"/>
              <a:gd name="dsh" fmla="+- 0 sh mins"/>
              <a:gd name="p0x0" fmla="*/ 300 w 9324"/>
              <a:gd name="p0y0" fmla="*/ 0 h 8445"/>
              <a:gd name="p0x1" fmla="*/ 9024 w 9324"/>
              <a:gd name="p0y1" fmla="*/ 0 h 8445"/>
              <a:gd name="p0x2" fmla="*/ 9189 w 9324"/>
              <a:gd name="p0y2" fmla="*/ 0 h 8445"/>
              <a:gd name="p0x3" fmla="*/ 9324 w 9324"/>
              <a:gd name="p0y3" fmla="*/ 134 h 8445"/>
              <a:gd name="p0x4" fmla="*/ 9324 w 9324"/>
              <a:gd name="p0y4" fmla="*/ 300 h 8445"/>
              <a:gd name="p0x5" fmla="*/ 9324 w 9324"/>
              <a:gd name="p0y5" fmla="*/ 8145 h 8445"/>
              <a:gd name="p0x6" fmla="*/ 9324 w 9324"/>
              <a:gd name="p0y6" fmla="*/ 8310 h 8445"/>
              <a:gd name="p0x7" fmla="*/ 9189 w 9324"/>
              <a:gd name="p0y7" fmla="*/ 8445 h 8445"/>
              <a:gd name="p0x8" fmla="*/ 9024 w 9324"/>
              <a:gd name="p0y8" fmla="*/ 8445 h 8445"/>
              <a:gd name="p0x9" fmla="*/ 300 w 9324"/>
              <a:gd name="p0y9" fmla="*/ 8445 h 8445"/>
              <a:gd name="p0x10" fmla="*/ 134 w 9324"/>
              <a:gd name="p0y10" fmla="*/ 8445 h 8445"/>
              <a:gd name="p0x11" fmla="*/ 0 w 9324"/>
              <a:gd name="p0y11" fmla="*/ 8310 h 8445"/>
              <a:gd name="p0x12" fmla="*/ 0 w 9324"/>
              <a:gd name="p0y12" fmla="*/ 8145 h 8445"/>
              <a:gd name="p0x13" fmla="*/ 0 w 9324"/>
              <a:gd name="p0y13" fmla="*/ 300 h 8445"/>
              <a:gd name="p0x14" fmla="*/ 0 w 9324"/>
              <a:gd name="p0y14" fmla="*/ 134 h 8445"/>
              <a:gd name="p0x15" fmla="*/ 134 w 9324"/>
              <a:gd name="p0y15" fmla="*/ 0 h 8445"/>
              <a:gd name="p0x16" fmla="*/ 300 w 9324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442218" y="1288732"/>
            <a:ext cx="418883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影像处理效率对比：人工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vs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机器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771525" y="1752600"/>
          <a:ext cx="5534025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6772910" y="1109345"/>
            <a:ext cx="4842510" cy="1190625"/>
          </a:xfrm>
          <a:custGeom>
            <a:avLst/>
            <a:gdLst>
              <a:gd name="sw" fmla="*/ 1 w 7625"/>
              <a:gd name="sh" fmla="*/ 1 h 1875"/>
              <a:gd name="mins" fmla="min sw sh"/>
              <a:gd name="dsw" fmla="+- 0 sw mins"/>
              <a:gd name="dsh" fmla="+- 0 sh mins"/>
              <a:gd name="p0x0" fmla="*/ 300 w 7625"/>
              <a:gd name="p0y0" fmla="*/ 0 h 1875"/>
              <a:gd name="p0x1" fmla="*/ 7325 w 7625"/>
              <a:gd name="p0y1" fmla="*/ 0 h 1875"/>
              <a:gd name="p0x2" fmla="*/ 7491 w 7625"/>
              <a:gd name="p0y2" fmla="*/ 0 h 1875"/>
              <a:gd name="p0x3" fmla="*/ 7625 w 7625"/>
              <a:gd name="p0y3" fmla="*/ 134 h 1875"/>
              <a:gd name="p0x4" fmla="*/ 7625 w 7625"/>
              <a:gd name="p0y4" fmla="*/ 300 h 1875"/>
              <a:gd name="p0x5" fmla="*/ 7625 w 7625"/>
              <a:gd name="p0y5" fmla="*/ 1575 h 1875"/>
              <a:gd name="p0x6" fmla="*/ 7625 w 7625"/>
              <a:gd name="p0y6" fmla="*/ 1740 h 1875"/>
              <a:gd name="p0x7" fmla="*/ 7491 w 7625"/>
              <a:gd name="p0y7" fmla="*/ 1875 h 1875"/>
              <a:gd name="p0x8" fmla="*/ 7325 w 7625"/>
              <a:gd name="p0y8" fmla="*/ 1875 h 1875"/>
              <a:gd name="p0x9" fmla="*/ 300 w 7625"/>
              <a:gd name="p0y9" fmla="*/ 1875 h 1875"/>
              <a:gd name="p0x10" fmla="*/ 134 w 7625"/>
              <a:gd name="p0y10" fmla="*/ 1875 h 1875"/>
              <a:gd name="p0x11" fmla="*/ 0 w 7625"/>
              <a:gd name="p0y11" fmla="*/ 1740 h 1875"/>
              <a:gd name="p0x12" fmla="*/ 0 w 7625"/>
              <a:gd name="p0y12" fmla="*/ 1575 h 1875"/>
              <a:gd name="p0x13" fmla="*/ 0 w 7625"/>
              <a:gd name="p0y13" fmla="*/ 300 h 1875"/>
              <a:gd name="p0x14" fmla="*/ 0 w 7625"/>
              <a:gd name="p0y14" fmla="*/ 134 h 1875"/>
              <a:gd name="p0x15" fmla="*/ 134 w 7625"/>
              <a:gd name="p0y15" fmla="*/ 0 h 1875"/>
              <a:gd name="p0x16" fmla="*/ 300 w 762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6"/>
            </p:custDataLst>
          </p:nvPr>
        </p:nvSpPr>
        <p:spPr>
          <a:xfrm>
            <a:off x="6968490" y="14954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7054215" y="1576070"/>
            <a:ext cx="247650" cy="2527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7540009" y="1223010"/>
            <a:ext cx="388046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影像数据来源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7540009" y="1547813"/>
            <a:ext cx="38804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射线、核磁共振、超声波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等多模态医学影像数据，构成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分析的基础素材库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2"/>
            </p:custDataLst>
          </p:nvPr>
        </p:nvSpPr>
        <p:spPr>
          <a:xfrm>
            <a:off x="6772910" y="2499995"/>
            <a:ext cx="4842510" cy="1190625"/>
          </a:xfrm>
          <a:custGeom>
            <a:avLst/>
            <a:gdLst>
              <a:gd name="sw" fmla="*/ 1 w 7625"/>
              <a:gd name="sh" fmla="*/ 1 h 1875"/>
              <a:gd name="mins" fmla="min sw sh"/>
              <a:gd name="dsw" fmla="+- 0 sw mins"/>
              <a:gd name="dsh" fmla="+- 0 sh mins"/>
              <a:gd name="p0x0" fmla="*/ 300 w 7625"/>
              <a:gd name="p0y0" fmla="*/ 0 h 1875"/>
              <a:gd name="p0x1" fmla="*/ 7325 w 7625"/>
              <a:gd name="p0y1" fmla="*/ 0 h 1875"/>
              <a:gd name="p0x2" fmla="*/ 7491 w 7625"/>
              <a:gd name="p0y2" fmla="*/ 0 h 1875"/>
              <a:gd name="p0x3" fmla="*/ 7625 w 7625"/>
              <a:gd name="p0y3" fmla="*/ 134 h 1875"/>
              <a:gd name="p0x4" fmla="*/ 7625 w 7625"/>
              <a:gd name="p0y4" fmla="*/ 300 h 1875"/>
              <a:gd name="p0x5" fmla="*/ 7625 w 7625"/>
              <a:gd name="p0y5" fmla="*/ 1575 h 1875"/>
              <a:gd name="p0x6" fmla="*/ 7625 w 7625"/>
              <a:gd name="p0y6" fmla="*/ 1740 h 1875"/>
              <a:gd name="p0x7" fmla="*/ 7491 w 7625"/>
              <a:gd name="p0y7" fmla="*/ 1875 h 1875"/>
              <a:gd name="p0x8" fmla="*/ 7325 w 7625"/>
              <a:gd name="p0y8" fmla="*/ 1875 h 1875"/>
              <a:gd name="p0x9" fmla="*/ 300 w 7625"/>
              <a:gd name="p0y9" fmla="*/ 1875 h 1875"/>
              <a:gd name="p0x10" fmla="*/ 134 w 7625"/>
              <a:gd name="p0y10" fmla="*/ 1875 h 1875"/>
              <a:gd name="p0x11" fmla="*/ 0 w 7625"/>
              <a:gd name="p0y11" fmla="*/ 1740 h 1875"/>
              <a:gd name="p0x12" fmla="*/ 0 w 7625"/>
              <a:gd name="p0y12" fmla="*/ 1575 h 1875"/>
              <a:gd name="p0x13" fmla="*/ 0 w 7625"/>
              <a:gd name="p0y13" fmla="*/ 300 h 1875"/>
              <a:gd name="p0x14" fmla="*/ 0 w 7625"/>
              <a:gd name="p0y14" fmla="*/ 134 h 1875"/>
              <a:gd name="p0x15" fmla="*/ 134 w 7625"/>
              <a:gd name="p0y15" fmla="*/ 0 h 1875"/>
              <a:gd name="p0x16" fmla="*/ 300 w 762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3"/>
            </p:custDataLst>
          </p:nvPr>
        </p:nvSpPr>
        <p:spPr>
          <a:xfrm>
            <a:off x="6968490" y="2886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7054215" y="2966720"/>
            <a:ext cx="247650" cy="2527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7540009" y="2613660"/>
            <a:ext cx="388046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智能算法分析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8"/>
            </p:custDataLst>
          </p:nvPr>
        </p:nvSpPr>
        <p:spPr>
          <a:xfrm>
            <a:off x="7540009" y="2938463"/>
            <a:ext cx="38804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利用深度学习算法分析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数十万张影像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，训练高精度识别模型，自动标注病灶区域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9"/>
            </p:custDataLst>
          </p:nvPr>
        </p:nvSpPr>
        <p:spPr>
          <a:xfrm>
            <a:off x="6772910" y="3890645"/>
            <a:ext cx="4842510" cy="1190625"/>
          </a:xfrm>
          <a:custGeom>
            <a:avLst/>
            <a:gdLst>
              <a:gd name="sw" fmla="*/ 1 w 7625"/>
              <a:gd name="sh" fmla="*/ 1 h 1875"/>
              <a:gd name="mins" fmla="min sw sh"/>
              <a:gd name="dsw" fmla="+- 0 sw mins"/>
              <a:gd name="dsh" fmla="+- 0 sh mins"/>
              <a:gd name="p0x0" fmla="*/ 300 w 7625"/>
              <a:gd name="p0y0" fmla="*/ 0 h 1875"/>
              <a:gd name="p0x1" fmla="*/ 7325 w 7625"/>
              <a:gd name="p0y1" fmla="*/ 0 h 1875"/>
              <a:gd name="p0x2" fmla="*/ 7491 w 7625"/>
              <a:gd name="p0y2" fmla="*/ 0 h 1875"/>
              <a:gd name="p0x3" fmla="*/ 7625 w 7625"/>
              <a:gd name="p0y3" fmla="*/ 134 h 1875"/>
              <a:gd name="p0x4" fmla="*/ 7625 w 7625"/>
              <a:gd name="p0y4" fmla="*/ 300 h 1875"/>
              <a:gd name="p0x5" fmla="*/ 7625 w 7625"/>
              <a:gd name="p0y5" fmla="*/ 1575 h 1875"/>
              <a:gd name="p0x6" fmla="*/ 7625 w 7625"/>
              <a:gd name="p0y6" fmla="*/ 1740 h 1875"/>
              <a:gd name="p0x7" fmla="*/ 7491 w 7625"/>
              <a:gd name="p0y7" fmla="*/ 1875 h 1875"/>
              <a:gd name="p0x8" fmla="*/ 7325 w 7625"/>
              <a:gd name="p0y8" fmla="*/ 1875 h 1875"/>
              <a:gd name="p0x9" fmla="*/ 300 w 7625"/>
              <a:gd name="p0y9" fmla="*/ 1875 h 1875"/>
              <a:gd name="p0x10" fmla="*/ 134 w 7625"/>
              <a:gd name="p0y10" fmla="*/ 1875 h 1875"/>
              <a:gd name="p0x11" fmla="*/ 0 w 7625"/>
              <a:gd name="p0y11" fmla="*/ 1740 h 1875"/>
              <a:gd name="p0x12" fmla="*/ 0 w 7625"/>
              <a:gd name="p0y12" fmla="*/ 1575 h 1875"/>
              <a:gd name="p0x13" fmla="*/ 0 w 7625"/>
              <a:gd name="p0y13" fmla="*/ 300 h 1875"/>
              <a:gd name="p0x14" fmla="*/ 0 w 7625"/>
              <a:gd name="p0y14" fmla="*/ 134 h 1875"/>
              <a:gd name="p0x15" fmla="*/ 134 w 7625"/>
              <a:gd name="p0y15" fmla="*/ 0 h 1875"/>
              <a:gd name="p0x16" fmla="*/ 300 w 762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0"/>
            </p:custDataLst>
          </p:nvPr>
        </p:nvSpPr>
        <p:spPr>
          <a:xfrm>
            <a:off x="6968490" y="4276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7500" t="-5278" r="-7500" b="-5278"/>
          <a:stretch>
            <a:fillRect/>
          </a:stretch>
        </p:blipFill>
        <p:spPr>
          <a:xfrm>
            <a:off x="7068185" y="4357370"/>
            <a:ext cx="219075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4"/>
            </p:custDataLst>
          </p:nvPr>
        </p:nvSpPr>
        <p:spPr>
          <a:xfrm>
            <a:off x="7540009" y="4004310"/>
            <a:ext cx="388046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辅助临床诊断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5"/>
            </p:custDataLst>
          </p:nvPr>
        </p:nvSpPr>
        <p:spPr>
          <a:xfrm>
            <a:off x="7540009" y="4329113"/>
            <a:ext cx="38804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辅助放射科医生快速诊断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，显著缩短阅片时间，提升诊断一致性与效率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6"/>
            </p:custDataLst>
          </p:nvPr>
        </p:nvSpPr>
        <p:spPr>
          <a:xfrm>
            <a:off x="6772910" y="5281295"/>
            <a:ext cx="4842510" cy="1190625"/>
          </a:xfrm>
          <a:custGeom>
            <a:avLst/>
            <a:gdLst>
              <a:gd name="sw" fmla="*/ 1 w 7625"/>
              <a:gd name="sh" fmla="*/ 1 h 1875"/>
              <a:gd name="mins" fmla="min sw sh"/>
              <a:gd name="dsw" fmla="+- 0 sw mins"/>
              <a:gd name="dsh" fmla="+- 0 sh mins"/>
              <a:gd name="p0x0" fmla="*/ 300 w 7625"/>
              <a:gd name="p0y0" fmla="*/ 0 h 1875"/>
              <a:gd name="p0x1" fmla="*/ 7325 w 7625"/>
              <a:gd name="p0y1" fmla="*/ 0 h 1875"/>
              <a:gd name="p0x2" fmla="*/ 7491 w 7625"/>
              <a:gd name="p0y2" fmla="*/ 0 h 1875"/>
              <a:gd name="p0x3" fmla="*/ 7625 w 7625"/>
              <a:gd name="p0y3" fmla="*/ 134 h 1875"/>
              <a:gd name="p0x4" fmla="*/ 7625 w 7625"/>
              <a:gd name="p0y4" fmla="*/ 300 h 1875"/>
              <a:gd name="p0x5" fmla="*/ 7625 w 7625"/>
              <a:gd name="p0y5" fmla="*/ 1575 h 1875"/>
              <a:gd name="p0x6" fmla="*/ 7625 w 7625"/>
              <a:gd name="p0y6" fmla="*/ 1740 h 1875"/>
              <a:gd name="p0x7" fmla="*/ 7491 w 7625"/>
              <a:gd name="p0y7" fmla="*/ 1875 h 1875"/>
              <a:gd name="p0x8" fmla="*/ 7325 w 7625"/>
              <a:gd name="p0y8" fmla="*/ 1875 h 1875"/>
              <a:gd name="p0x9" fmla="*/ 300 w 7625"/>
              <a:gd name="p0y9" fmla="*/ 1875 h 1875"/>
              <a:gd name="p0x10" fmla="*/ 134 w 7625"/>
              <a:gd name="p0y10" fmla="*/ 1875 h 1875"/>
              <a:gd name="p0x11" fmla="*/ 0 w 7625"/>
              <a:gd name="p0y11" fmla="*/ 1740 h 1875"/>
              <a:gd name="p0x12" fmla="*/ 0 w 7625"/>
              <a:gd name="p0y12" fmla="*/ 1575 h 1875"/>
              <a:gd name="p0x13" fmla="*/ 0 w 7625"/>
              <a:gd name="p0y13" fmla="*/ 300 h 1875"/>
              <a:gd name="p0x14" fmla="*/ 0 w 7625"/>
              <a:gd name="p0y14" fmla="*/ 134 h 1875"/>
              <a:gd name="p0x15" fmla="*/ 134 w 7625"/>
              <a:gd name="p0y15" fmla="*/ 0 h 1875"/>
              <a:gd name="p0x16" fmla="*/ 300 w 762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7"/>
            </p:custDataLst>
          </p:nvPr>
        </p:nvSpPr>
        <p:spPr>
          <a:xfrm>
            <a:off x="6968490" y="56673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4167" t="-5278" r="-4167" b="-5278"/>
          <a:stretch>
            <a:fillRect/>
          </a:stretch>
        </p:blipFill>
        <p:spPr>
          <a:xfrm>
            <a:off x="7054215" y="5748020"/>
            <a:ext cx="247650" cy="2527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1"/>
            </p:custDataLst>
          </p:nvPr>
        </p:nvSpPr>
        <p:spPr>
          <a:xfrm>
            <a:off x="7540009" y="5394960"/>
            <a:ext cx="388046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机器性能优势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2"/>
            </p:custDataLst>
          </p:nvPr>
        </p:nvSpPr>
        <p:spPr>
          <a:xfrm>
            <a:off x="7540009" y="5719763"/>
            <a:ext cx="38804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处理速度和强度远超人类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小时稳定运行，单日可完成数千例影像筛查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大数据在交通行业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交通优化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1500" y="1104900"/>
            <a:ext cx="11049000" cy="1285875"/>
          </a:xfrm>
          <a:custGeom>
            <a:avLst/>
            <a:gdLst>
              <a:gd name="sw" fmla="*/ 1 w 17400"/>
              <a:gd name="sh" fmla="*/ 1 h 2025"/>
              <a:gd name="mins" fmla="min sw sh"/>
              <a:gd name="dsw" fmla="+- 0 sw mins"/>
              <a:gd name="dsh" fmla="+- 0 sh mins"/>
              <a:gd name="p0x0" fmla="*/ 300 w 17400"/>
              <a:gd name="p0y0" fmla="*/ 0 h 2025"/>
              <a:gd name="p0x1" fmla="*/ 17100 w 17400"/>
              <a:gd name="p0y1" fmla="*/ 0 h 2025"/>
              <a:gd name="p0x2" fmla="*/ 17265 w 17400"/>
              <a:gd name="p0y2" fmla="*/ 0 h 2025"/>
              <a:gd name="p0x3" fmla="*/ 17400 w 17400"/>
              <a:gd name="p0y3" fmla="*/ 134 h 2025"/>
              <a:gd name="p0x4" fmla="*/ 17400 w 17400"/>
              <a:gd name="p0y4" fmla="*/ 300 h 2025"/>
              <a:gd name="p0x5" fmla="*/ 17400 w 17400"/>
              <a:gd name="p0y5" fmla="*/ 1725 h 2025"/>
              <a:gd name="p0x6" fmla="*/ 17400 w 17400"/>
              <a:gd name="p0y6" fmla="*/ 1890 h 2025"/>
              <a:gd name="p0x7" fmla="*/ 17265 w 17400"/>
              <a:gd name="p0y7" fmla="*/ 2025 h 2025"/>
              <a:gd name="p0x8" fmla="*/ 17100 w 17400"/>
              <a:gd name="p0y8" fmla="*/ 2025 h 2025"/>
              <a:gd name="p0x9" fmla="*/ 300 w 17400"/>
              <a:gd name="p0y9" fmla="*/ 2025 h 2025"/>
              <a:gd name="p0x10" fmla="*/ 134 w 17400"/>
              <a:gd name="p0y10" fmla="*/ 2025 h 2025"/>
              <a:gd name="p0x11" fmla="*/ 0 w 17400"/>
              <a:gd name="p0y11" fmla="*/ 1890 h 2025"/>
              <a:gd name="p0x12" fmla="*/ 0 w 17400"/>
              <a:gd name="p0y12" fmla="*/ 1725 h 2025"/>
              <a:gd name="p0x13" fmla="*/ 0 w 17400"/>
              <a:gd name="p0y13" fmla="*/ 300 h 2025"/>
              <a:gd name="p0x14" fmla="*/ 0 w 17400"/>
              <a:gd name="p0y14" fmla="*/ 134 h 2025"/>
              <a:gd name="p0x15" fmla="*/ 134 w 17400"/>
              <a:gd name="p0y15" fmla="*/ 0 h 2025"/>
              <a:gd name="p0x16" fmla="*/ 300 w 17400"/>
              <a:gd name="p0y16" fmla="*/ 0 h 20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809924" y="1309688"/>
            <a:ext cx="1905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交通优化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410124" y="1413510"/>
            <a:ext cx="3200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多源数据融合驱动的智能调度</a:t>
            </a:r>
            <a:endParaRPr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3801110" y="1885950"/>
            <a:ext cx="609600" cy="276225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>
              <a:alpha val="7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877418" y="1924050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一卡通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4448994" y="1924050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4639310" y="1885950"/>
            <a:ext cx="609600" cy="276225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>
              <a:alpha val="7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715770" y="1924050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传感器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5287337" y="1924050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5477510" y="188595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>
              <a:alpha val="7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5554113" y="1924050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卫星地图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6278089" y="1924050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6468110" y="1885950"/>
            <a:ext cx="931545" cy="276225"/>
          </a:xfrm>
          <a:custGeom>
            <a:avLst/>
            <a:gdLst>
              <a:gd name="sw" fmla="*/ 1 w 1466"/>
              <a:gd name="sh" fmla="*/ 1 h 435"/>
              <a:gd name="mins" fmla="min sw sh"/>
              <a:gd name="dsw" fmla="+- 0 sw mins"/>
              <a:gd name="dsh" fmla="+- 0 sh mins"/>
              <a:gd name="p0x0" fmla="*/ 90 w 1466"/>
              <a:gd name="p0y0" fmla="*/ 0 h 435"/>
              <a:gd name="p0x1" fmla="*/ 1376 w 1466"/>
              <a:gd name="p0y1" fmla="*/ 0 h 435"/>
              <a:gd name="p0x2" fmla="*/ 1426 w 1466"/>
              <a:gd name="p0y2" fmla="*/ 0 h 435"/>
              <a:gd name="p0x3" fmla="*/ 1466 w 1466"/>
              <a:gd name="p0y3" fmla="*/ 40 h 435"/>
              <a:gd name="p0x4" fmla="*/ 1466 w 1466"/>
              <a:gd name="p0y4" fmla="*/ 90 h 435"/>
              <a:gd name="p0x5" fmla="*/ 1466 w 1466"/>
              <a:gd name="p0y5" fmla="*/ 345 h 435"/>
              <a:gd name="p0x6" fmla="*/ 1466 w 1466"/>
              <a:gd name="p0y6" fmla="*/ 394 h 435"/>
              <a:gd name="p0x7" fmla="*/ 1426 w 1466"/>
              <a:gd name="p0y7" fmla="*/ 435 h 435"/>
              <a:gd name="p0x8" fmla="*/ 1376 w 1466"/>
              <a:gd name="p0y8" fmla="*/ 435 h 435"/>
              <a:gd name="p0x9" fmla="*/ 90 w 1466"/>
              <a:gd name="p0y9" fmla="*/ 435 h 435"/>
              <a:gd name="p0x10" fmla="*/ 40 w 1466"/>
              <a:gd name="p0y10" fmla="*/ 435 h 435"/>
              <a:gd name="p0x11" fmla="*/ 0 w 1466"/>
              <a:gd name="p0y11" fmla="*/ 394 h 435"/>
              <a:gd name="p0x12" fmla="*/ 0 w 1466"/>
              <a:gd name="p0y12" fmla="*/ 345 h 435"/>
              <a:gd name="p0x13" fmla="*/ 0 w 1466"/>
              <a:gd name="p0y13" fmla="*/ 90 h 435"/>
              <a:gd name="p0x14" fmla="*/ 0 w 1466"/>
              <a:gd name="p0y14" fmla="*/ 40 h 435"/>
              <a:gd name="p0x15" fmla="*/ 40 w 1466"/>
              <a:gd name="p0y15" fmla="*/ 0 h 435"/>
              <a:gd name="p0x16" fmla="*/ 90 w 1466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>
              <a:alpha val="7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544866" y="1924050"/>
            <a:ext cx="931364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出租车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GPS</a:t>
            </a:r>
            <a:endParaRPr lang="en-US" altLang="zh-CN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7438130" y="1924050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7628255" y="188595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>
              <a:alpha val="7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7704906" y="1924050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手机地图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575945" y="2623820"/>
            <a:ext cx="11039475" cy="1149350"/>
          </a:xfrm>
          <a:custGeom>
            <a:avLst/>
            <a:gdLst>
              <a:gd name="sw" fmla="*/ 1 w 17385"/>
              <a:gd name="sh" fmla="*/ 1 h 1809"/>
              <a:gd name="mins" fmla="min sw sh"/>
              <a:gd name="dsw" fmla="+- 0 sw mins"/>
              <a:gd name="dsh" fmla="+- 0 sh mins"/>
              <a:gd name="p0x0" fmla="*/ 300 w 17385"/>
              <a:gd name="p0y0" fmla="*/ 0 h 1809"/>
              <a:gd name="p0x1" fmla="*/ 17085 w 17385"/>
              <a:gd name="p0y1" fmla="*/ 0 h 1809"/>
              <a:gd name="p0x2" fmla="*/ 17250 w 17385"/>
              <a:gd name="p0y2" fmla="*/ 0 h 1809"/>
              <a:gd name="p0x3" fmla="*/ 17385 w 17385"/>
              <a:gd name="p0y3" fmla="*/ 134 h 1809"/>
              <a:gd name="p0x4" fmla="*/ 17385 w 17385"/>
              <a:gd name="p0y4" fmla="*/ 300 h 1809"/>
              <a:gd name="p0x5" fmla="*/ 17385 w 17385"/>
              <a:gd name="p0y5" fmla="*/ 1509 h 1809"/>
              <a:gd name="p0x6" fmla="*/ 17385 w 17385"/>
              <a:gd name="p0y6" fmla="*/ 1675 h 1809"/>
              <a:gd name="p0x7" fmla="*/ 17250 w 17385"/>
              <a:gd name="p0y7" fmla="*/ 1809 h 1809"/>
              <a:gd name="p0x8" fmla="*/ 17085 w 17385"/>
              <a:gd name="p0y8" fmla="*/ 1809 h 1809"/>
              <a:gd name="p0x9" fmla="*/ 300 w 17385"/>
              <a:gd name="p0y9" fmla="*/ 1809 h 1809"/>
              <a:gd name="p0x10" fmla="*/ 134 w 17385"/>
              <a:gd name="p0y10" fmla="*/ 1809 h 1809"/>
              <a:gd name="p0x11" fmla="*/ 0 w 17385"/>
              <a:gd name="p0y11" fmla="*/ 1675 h 1809"/>
              <a:gd name="p0x12" fmla="*/ 0 w 17385"/>
              <a:gd name="p0y12" fmla="*/ 1509 h 1809"/>
              <a:gd name="p0x13" fmla="*/ 0 w 17385"/>
              <a:gd name="p0y13" fmla="*/ 300 h 1809"/>
              <a:gd name="p0x14" fmla="*/ 0 w 17385"/>
              <a:gd name="p0y14" fmla="*/ 134 h 1809"/>
              <a:gd name="p0x15" fmla="*/ 134 w 17385"/>
              <a:gd name="p0y15" fmla="*/ 0 h 1809"/>
              <a:gd name="p0x16" fmla="*/ 300 w 17385"/>
              <a:gd name="p0y16" fmla="*/ 0 h 18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771525" y="29889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7923" r="-7923"/>
          <a:stretch>
            <a:fillRect/>
          </a:stretch>
        </p:blipFill>
        <p:spPr>
          <a:xfrm>
            <a:off x="902335" y="3069590"/>
            <a:ext cx="156845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4"/>
            </p:custDataLst>
          </p:nvPr>
        </p:nvSpPr>
        <p:spPr>
          <a:xfrm>
            <a:off x="1343025" y="2869197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红绿灯配时优化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1343025" y="3193999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多路口综合通行能力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6"/>
            </p:custDataLst>
          </p:nvPr>
        </p:nvSpPr>
        <p:spPr>
          <a:xfrm>
            <a:off x="575945" y="3973195"/>
            <a:ext cx="11039475" cy="1149350"/>
          </a:xfrm>
          <a:custGeom>
            <a:avLst/>
            <a:gdLst>
              <a:gd name="sw" fmla="*/ 1 w 17385"/>
              <a:gd name="sh" fmla="*/ 1 h 1809"/>
              <a:gd name="mins" fmla="min sw sh"/>
              <a:gd name="dsw" fmla="+- 0 sw mins"/>
              <a:gd name="dsh" fmla="+- 0 sh mins"/>
              <a:gd name="p0x0" fmla="*/ 300 w 17385"/>
              <a:gd name="p0y0" fmla="*/ 0 h 1809"/>
              <a:gd name="p0x1" fmla="*/ 17085 w 17385"/>
              <a:gd name="p0y1" fmla="*/ 0 h 1809"/>
              <a:gd name="p0x2" fmla="*/ 17250 w 17385"/>
              <a:gd name="p0y2" fmla="*/ 0 h 1809"/>
              <a:gd name="p0x3" fmla="*/ 17385 w 17385"/>
              <a:gd name="p0y3" fmla="*/ 134 h 1809"/>
              <a:gd name="p0x4" fmla="*/ 17385 w 17385"/>
              <a:gd name="p0y4" fmla="*/ 300 h 1809"/>
              <a:gd name="p0x5" fmla="*/ 17385 w 17385"/>
              <a:gd name="p0y5" fmla="*/ 1509 h 1809"/>
              <a:gd name="p0x6" fmla="*/ 17385 w 17385"/>
              <a:gd name="p0y6" fmla="*/ 1675 h 1809"/>
              <a:gd name="p0x7" fmla="*/ 17250 w 17385"/>
              <a:gd name="p0y7" fmla="*/ 1809 h 1809"/>
              <a:gd name="p0x8" fmla="*/ 17085 w 17385"/>
              <a:gd name="p0y8" fmla="*/ 1809 h 1809"/>
              <a:gd name="p0x9" fmla="*/ 300 w 17385"/>
              <a:gd name="p0y9" fmla="*/ 1809 h 1809"/>
              <a:gd name="p0x10" fmla="*/ 134 w 17385"/>
              <a:gd name="p0y10" fmla="*/ 1809 h 1809"/>
              <a:gd name="p0x11" fmla="*/ 0 w 17385"/>
              <a:gd name="p0y11" fmla="*/ 1675 h 1809"/>
              <a:gd name="p0x12" fmla="*/ 0 w 17385"/>
              <a:gd name="p0y12" fmla="*/ 1509 h 1809"/>
              <a:gd name="p0x13" fmla="*/ 0 w 17385"/>
              <a:gd name="p0y13" fmla="*/ 300 h 1809"/>
              <a:gd name="p0x14" fmla="*/ 0 w 17385"/>
              <a:gd name="p0y14" fmla="*/ 134 h 1809"/>
              <a:gd name="p0x15" fmla="*/ 134 w 17385"/>
              <a:gd name="p0y15" fmla="*/ 0 h 1809"/>
              <a:gd name="p0x16" fmla="*/ 300 w 17385"/>
              <a:gd name="p0y16" fmla="*/ 0 h 18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27"/>
            </p:custDataLst>
          </p:nvPr>
        </p:nvSpPr>
        <p:spPr>
          <a:xfrm>
            <a:off x="771525" y="4338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4418965"/>
            <a:ext cx="247650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1"/>
            </p:custDataLst>
          </p:nvPr>
        </p:nvSpPr>
        <p:spPr>
          <a:xfrm>
            <a:off x="1343025" y="4218546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分时段、分路段实时调整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2"/>
            </p:custDataLst>
          </p:nvPr>
        </p:nvSpPr>
        <p:spPr>
          <a:xfrm>
            <a:off x="1343025" y="4543349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基于实时数据动态优化交通信号与流量分配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3"/>
            </p:custDataLst>
          </p:nvPr>
        </p:nvSpPr>
        <p:spPr>
          <a:xfrm>
            <a:off x="575945" y="5322570"/>
            <a:ext cx="11039475" cy="1149350"/>
          </a:xfrm>
          <a:custGeom>
            <a:avLst/>
            <a:gdLst>
              <a:gd name="sw" fmla="*/ 1 w 17385"/>
              <a:gd name="sh" fmla="*/ 1 h 1809"/>
              <a:gd name="mins" fmla="min sw sh"/>
              <a:gd name="dsw" fmla="+- 0 sw mins"/>
              <a:gd name="dsh" fmla="+- 0 sh mins"/>
              <a:gd name="p0x0" fmla="*/ 300 w 17385"/>
              <a:gd name="p0y0" fmla="*/ 0 h 1809"/>
              <a:gd name="p0x1" fmla="*/ 17085 w 17385"/>
              <a:gd name="p0y1" fmla="*/ 0 h 1809"/>
              <a:gd name="p0x2" fmla="*/ 17250 w 17385"/>
              <a:gd name="p0y2" fmla="*/ 0 h 1809"/>
              <a:gd name="p0x3" fmla="*/ 17385 w 17385"/>
              <a:gd name="p0y3" fmla="*/ 134 h 1809"/>
              <a:gd name="p0x4" fmla="*/ 17385 w 17385"/>
              <a:gd name="p0y4" fmla="*/ 300 h 1809"/>
              <a:gd name="p0x5" fmla="*/ 17385 w 17385"/>
              <a:gd name="p0y5" fmla="*/ 1509 h 1809"/>
              <a:gd name="p0x6" fmla="*/ 17385 w 17385"/>
              <a:gd name="p0y6" fmla="*/ 1675 h 1809"/>
              <a:gd name="p0x7" fmla="*/ 17250 w 17385"/>
              <a:gd name="p0y7" fmla="*/ 1809 h 1809"/>
              <a:gd name="p0x8" fmla="*/ 17085 w 17385"/>
              <a:gd name="p0y8" fmla="*/ 1809 h 1809"/>
              <a:gd name="p0x9" fmla="*/ 300 w 17385"/>
              <a:gd name="p0y9" fmla="*/ 1809 h 1809"/>
              <a:gd name="p0x10" fmla="*/ 134 w 17385"/>
              <a:gd name="p0y10" fmla="*/ 1809 h 1809"/>
              <a:gd name="p0x11" fmla="*/ 0 w 17385"/>
              <a:gd name="p0y11" fmla="*/ 1675 h 1809"/>
              <a:gd name="p0x12" fmla="*/ 0 w 17385"/>
              <a:gd name="p0y12" fmla="*/ 1509 h 1809"/>
              <a:gd name="p0x13" fmla="*/ 0 w 17385"/>
              <a:gd name="p0y13" fmla="*/ 300 h 1809"/>
              <a:gd name="p0x14" fmla="*/ 0 w 17385"/>
              <a:gd name="p0y14" fmla="*/ 134 h 1809"/>
              <a:gd name="p0x15" fmla="*/ 134 w 17385"/>
              <a:gd name="p0y15" fmla="*/ 0 h 1809"/>
              <a:gd name="p0x16" fmla="*/ 300 w 17385"/>
              <a:gd name="p0y16" fmla="*/ 0 h 18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34"/>
            </p:custDataLst>
          </p:nvPr>
        </p:nvSpPr>
        <p:spPr>
          <a:xfrm>
            <a:off x="771525" y="56876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840105" y="5768340"/>
            <a:ext cx="281305" cy="2527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38"/>
            </p:custDataLst>
          </p:nvPr>
        </p:nvSpPr>
        <p:spPr>
          <a:xfrm>
            <a:off x="1343025" y="5567896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事前监控、事中追踪、事后回溯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9"/>
            </p:custDataLst>
          </p:nvPr>
        </p:nvSpPr>
        <p:spPr>
          <a:xfrm>
            <a:off x="1343025" y="5892698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全周期交通态势感知与闭环管理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大数据在交通行业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具体应用方式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017395" cy="5362575"/>
          </a:xfrm>
          <a:custGeom>
            <a:avLst/>
            <a:gdLst>
              <a:gd name="sw" fmla="*/ 1 w 3176"/>
              <a:gd name="sh" fmla="*/ 1 h 8445"/>
              <a:gd name="mins" fmla="min sw sh"/>
              <a:gd name="dsw" fmla="+- 0 sw mins"/>
              <a:gd name="dsh" fmla="+- 0 sh mins"/>
              <a:gd name="p0x0" fmla="*/ 300 w 3176"/>
              <a:gd name="p0y0" fmla="*/ 0 h 8445"/>
              <a:gd name="p0x1" fmla="*/ 2876 w 3176"/>
              <a:gd name="p0y1" fmla="*/ 0 h 8445"/>
              <a:gd name="p0x2" fmla="*/ 3042 w 3176"/>
              <a:gd name="p0y2" fmla="*/ 0 h 8445"/>
              <a:gd name="p0x3" fmla="*/ 3176 w 3176"/>
              <a:gd name="p0y3" fmla="*/ 134 h 8445"/>
              <a:gd name="p0x4" fmla="*/ 3176 w 3176"/>
              <a:gd name="p0y4" fmla="*/ 300 h 8445"/>
              <a:gd name="p0x5" fmla="*/ 3176 w 3176"/>
              <a:gd name="p0y5" fmla="*/ 8145 h 8445"/>
              <a:gd name="p0x6" fmla="*/ 3176 w 3176"/>
              <a:gd name="p0y6" fmla="*/ 8310 h 8445"/>
              <a:gd name="p0x7" fmla="*/ 3042 w 3176"/>
              <a:gd name="p0y7" fmla="*/ 8445 h 8445"/>
              <a:gd name="p0x8" fmla="*/ 2876 w 3176"/>
              <a:gd name="p0y8" fmla="*/ 8445 h 8445"/>
              <a:gd name="p0x9" fmla="*/ 300 w 3176"/>
              <a:gd name="p0y9" fmla="*/ 8445 h 8445"/>
              <a:gd name="p0x10" fmla="*/ 134 w 3176"/>
              <a:gd name="p0y10" fmla="*/ 8445 h 8445"/>
              <a:gd name="p0x11" fmla="*/ 0 w 3176"/>
              <a:gd name="p0y11" fmla="*/ 8310 h 8445"/>
              <a:gd name="p0x12" fmla="*/ 0 w 3176"/>
              <a:gd name="p0y12" fmla="*/ 8145 h 8445"/>
              <a:gd name="p0x13" fmla="*/ 0 w 3176"/>
              <a:gd name="p0y13" fmla="*/ 300 h 8445"/>
              <a:gd name="p0x14" fmla="*/ 0 w 3176"/>
              <a:gd name="p0y14" fmla="*/ 134 h 8445"/>
              <a:gd name="p0x15" fmla="*/ 134 w 3176"/>
              <a:gd name="p0y15" fmla="*/ 0 h 8445"/>
              <a:gd name="p0x16" fmla="*/ 300 w 3176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336675" y="286956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7143" b="-7143"/>
          <a:stretch>
            <a:fillRect/>
          </a:stretch>
        </p:blipFill>
        <p:spPr>
          <a:xfrm>
            <a:off x="1412875" y="2964815"/>
            <a:ext cx="3429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784841" y="3501437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一卡通数据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813349" y="3873865"/>
            <a:ext cx="154312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分时段、分路段出行参数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科学分配运力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2831465" y="1109345"/>
            <a:ext cx="2017395" cy="5362575"/>
          </a:xfrm>
          <a:custGeom>
            <a:avLst/>
            <a:gdLst>
              <a:gd name="sw" fmla="*/ 1 w 3176"/>
              <a:gd name="sh" fmla="*/ 1 h 8445"/>
              <a:gd name="mins" fmla="min sw sh"/>
              <a:gd name="dsw" fmla="+- 0 sw mins"/>
              <a:gd name="dsh" fmla="+- 0 sh mins"/>
              <a:gd name="p0x0" fmla="*/ 300 w 3176"/>
              <a:gd name="p0y0" fmla="*/ 0 h 8445"/>
              <a:gd name="p0x1" fmla="*/ 2876 w 3176"/>
              <a:gd name="p0y1" fmla="*/ 0 h 8445"/>
              <a:gd name="p0x2" fmla="*/ 3042 w 3176"/>
              <a:gd name="p0y2" fmla="*/ 0 h 8445"/>
              <a:gd name="p0x3" fmla="*/ 3176 w 3176"/>
              <a:gd name="p0y3" fmla="*/ 134 h 8445"/>
              <a:gd name="p0x4" fmla="*/ 3176 w 3176"/>
              <a:gd name="p0y4" fmla="*/ 300 h 8445"/>
              <a:gd name="p0x5" fmla="*/ 3176 w 3176"/>
              <a:gd name="p0y5" fmla="*/ 8145 h 8445"/>
              <a:gd name="p0x6" fmla="*/ 3176 w 3176"/>
              <a:gd name="p0y6" fmla="*/ 8310 h 8445"/>
              <a:gd name="p0x7" fmla="*/ 3042 w 3176"/>
              <a:gd name="p0y7" fmla="*/ 8445 h 8445"/>
              <a:gd name="p0x8" fmla="*/ 2876 w 3176"/>
              <a:gd name="p0y8" fmla="*/ 8445 h 8445"/>
              <a:gd name="p0x9" fmla="*/ 300 w 3176"/>
              <a:gd name="p0y9" fmla="*/ 8445 h 8445"/>
              <a:gd name="p0x10" fmla="*/ 134 w 3176"/>
              <a:gd name="p0y10" fmla="*/ 8445 h 8445"/>
              <a:gd name="p0x11" fmla="*/ 0 w 3176"/>
              <a:gd name="p0y11" fmla="*/ 8310 h 8445"/>
              <a:gd name="p0x12" fmla="*/ 0 w 3176"/>
              <a:gd name="p0y12" fmla="*/ 8145 h 8445"/>
              <a:gd name="p0x13" fmla="*/ 0 w 3176"/>
              <a:gd name="p0y13" fmla="*/ 300 h 8445"/>
              <a:gd name="p0x14" fmla="*/ 0 w 3176"/>
              <a:gd name="p0y14" fmla="*/ 134 h 8445"/>
              <a:gd name="p0x15" fmla="*/ 134 w 3176"/>
              <a:gd name="p0y15" fmla="*/ 0 h 8445"/>
              <a:gd name="p0x16" fmla="*/ 300 w 3176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592195" y="30067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1429" t="-7143" r="-1429" b="-7143"/>
          <a:stretch>
            <a:fillRect/>
          </a:stretch>
        </p:blipFill>
        <p:spPr>
          <a:xfrm>
            <a:off x="3668395" y="3101975"/>
            <a:ext cx="342900" cy="3048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2906982" y="3638579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物联网传感器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3025969" y="4011006"/>
            <a:ext cx="1628851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实时车流量、客流量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制定预案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086985" y="1109345"/>
            <a:ext cx="2017395" cy="5362575"/>
          </a:xfrm>
          <a:custGeom>
            <a:avLst/>
            <a:gdLst>
              <a:gd name="sw" fmla="*/ 1 w 3177"/>
              <a:gd name="sh" fmla="*/ 1 h 8445"/>
              <a:gd name="mins" fmla="min sw sh"/>
              <a:gd name="dsw" fmla="+- 0 sw mins"/>
              <a:gd name="dsh" fmla="+- 0 sh mins"/>
              <a:gd name="p0x0" fmla="*/ 300 w 3177"/>
              <a:gd name="p0y0" fmla="*/ 0 h 8445"/>
              <a:gd name="p0x1" fmla="*/ 2877 w 3177"/>
              <a:gd name="p0y1" fmla="*/ 0 h 8445"/>
              <a:gd name="p0x2" fmla="*/ 3042 w 3177"/>
              <a:gd name="p0y2" fmla="*/ 0 h 8445"/>
              <a:gd name="p0x3" fmla="*/ 3177 w 3177"/>
              <a:gd name="p0y3" fmla="*/ 134 h 8445"/>
              <a:gd name="p0x4" fmla="*/ 3177 w 3177"/>
              <a:gd name="p0y4" fmla="*/ 300 h 8445"/>
              <a:gd name="p0x5" fmla="*/ 3177 w 3177"/>
              <a:gd name="p0y5" fmla="*/ 8145 h 8445"/>
              <a:gd name="p0x6" fmla="*/ 3177 w 3177"/>
              <a:gd name="p0y6" fmla="*/ 8310 h 8445"/>
              <a:gd name="p0x7" fmla="*/ 3042 w 3177"/>
              <a:gd name="p0y7" fmla="*/ 8445 h 8445"/>
              <a:gd name="p0x8" fmla="*/ 2877 w 3177"/>
              <a:gd name="p0y8" fmla="*/ 8445 h 8445"/>
              <a:gd name="p0x9" fmla="*/ 300 w 3177"/>
              <a:gd name="p0y9" fmla="*/ 8445 h 8445"/>
              <a:gd name="p0x10" fmla="*/ 134 w 3177"/>
              <a:gd name="p0y10" fmla="*/ 8445 h 8445"/>
              <a:gd name="p0x11" fmla="*/ 0 w 3177"/>
              <a:gd name="p0y11" fmla="*/ 8310 h 8445"/>
              <a:gd name="p0x12" fmla="*/ 0 w 3177"/>
              <a:gd name="p0y12" fmla="*/ 8145 h 8445"/>
              <a:gd name="p0x13" fmla="*/ 0 w 3177"/>
              <a:gd name="p0y13" fmla="*/ 300 h 8445"/>
              <a:gd name="p0x14" fmla="*/ 0 w 3177"/>
              <a:gd name="p0y14" fmla="*/ 134 h 8445"/>
              <a:gd name="p0x15" fmla="*/ 134 w 3177"/>
              <a:gd name="p0y15" fmla="*/ 0 h 8445"/>
              <a:gd name="p0x16" fmla="*/ 300 w 3177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5847715" y="286956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1613" t="-1613" r="-1613" b="-1613"/>
          <a:stretch>
            <a:fillRect/>
          </a:stretch>
        </p:blipFill>
        <p:spPr>
          <a:xfrm>
            <a:off x="5942965" y="2964815"/>
            <a:ext cx="304800" cy="3048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5429174" y="3501437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卫星地图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5324399" y="3873865"/>
            <a:ext cx="154312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实时路况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供交管部门和出行参考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7342505" y="1109345"/>
            <a:ext cx="2017395" cy="5362575"/>
          </a:xfrm>
          <a:custGeom>
            <a:avLst/>
            <a:gdLst>
              <a:gd name="sw" fmla="*/ 1 w 3176"/>
              <a:gd name="sh" fmla="*/ 1 h 8445"/>
              <a:gd name="mins" fmla="min sw sh"/>
              <a:gd name="dsw" fmla="+- 0 sw mins"/>
              <a:gd name="dsh" fmla="+- 0 sh mins"/>
              <a:gd name="p0x0" fmla="*/ 300 w 3176"/>
              <a:gd name="p0y0" fmla="*/ 0 h 8445"/>
              <a:gd name="p0x1" fmla="*/ 2876 w 3176"/>
              <a:gd name="p0y1" fmla="*/ 0 h 8445"/>
              <a:gd name="p0x2" fmla="*/ 3042 w 3176"/>
              <a:gd name="p0y2" fmla="*/ 0 h 8445"/>
              <a:gd name="p0x3" fmla="*/ 3176 w 3176"/>
              <a:gd name="p0y3" fmla="*/ 134 h 8445"/>
              <a:gd name="p0x4" fmla="*/ 3176 w 3176"/>
              <a:gd name="p0y4" fmla="*/ 300 h 8445"/>
              <a:gd name="p0x5" fmla="*/ 3176 w 3176"/>
              <a:gd name="p0y5" fmla="*/ 8145 h 8445"/>
              <a:gd name="p0x6" fmla="*/ 3176 w 3176"/>
              <a:gd name="p0y6" fmla="*/ 8310 h 8445"/>
              <a:gd name="p0x7" fmla="*/ 3042 w 3176"/>
              <a:gd name="p0y7" fmla="*/ 8445 h 8445"/>
              <a:gd name="p0x8" fmla="*/ 2876 w 3176"/>
              <a:gd name="p0y8" fmla="*/ 8445 h 8445"/>
              <a:gd name="p0x9" fmla="*/ 300 w 3176"/>
              <a:gd name="p0y9" fmla="*/ 8445 h 8445"/>
              <a:gd name="p0x10" fmla="*/ 134 w 3176"/>
              <a:gd name="p0y10" fmla="*/ 8445 h 8445"/>
              <a:gd name="p0x11" fmla="*/ 0 w 3176"/>
              <a:gd name="p0y11" fmla="*/ 8310 h 8445"/>
              <a:gd name="p0x12" fmla="*/ 0 w 3176"/>
              <a:gd name="p0y12" fmla="*/ 8145 h 8445"/>
              <a:gd name="p0x13" fmla="*/ 0 w 3176"/>
              <a:gd name="p0y13" fmla="*/ 300 h 8445"/>
              <a:gd name="p0x14" fmla="*/ 0 w 3176"/>
              <a:gd name="p0y14" fmla="*/ 134 h 8445"/>
              <a:gd name="p0x15" fmla="*/ 134 w 3176"/>
              <a:gd name="p0y15" fmla="*/ 0 h 8445"/>
              <a:gd name="p0x16" fmla="*/ 300 w 3176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8103235" y="30067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t="-3333" b="-3333"/>
          <a:stretch>
            <a:fillRect/>
          </a:stretch>
        </p:blipFill>
        <p:spPr>
          <a:xfrm>
            <a:off x="8198485" y="3101975"/>
            <a:ext cx="304800" cy="3048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7551315" y="3638579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出租车终端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638897" y="4011006"/>
            <a:ext cx="1425102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长期数据形成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城市交通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热力图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9598025" y="1109345"/>
            <a:ext cx="2017395" cy="5362575"/>
          </a:xfrm>
          <a:custGeom>
            <a:avLst/>
            <a:gdLst>
              <a:gd name="sw" fmla="*/ 1 w 3177"/>
              <a:gd name="sh" fmla="*/ 1 h 8445"/>
              <a:gd name="mins" fmla="min sw sh"/>
              <a:gd name="dsw" fmla="+- 0 sw mins"/>
              <a:gd name="dsh" fmla="+- 0 sh mins"/>
              <a:gd name="p0x0" fmla="*/ 300 w 3177"/>
              <a:gd name="p0y0" fmla="*/ 0 h 8445"/>
              <a:gd name="p0x1" fmla="*/ 2877 w 3177"/>
              <a:gd name="p0y1" fmla="*/ 0 h 8445"/>
              <a:gd name="p0x2" fmla="*/ 3042 w 3177"/>
              <a:gd name="p0y2" fmla="*/ 0 h 8445"/>
              <a:gd name="p0x3" fmla="*/ 3177 w 3177"/>
              <a:gd name="p0y3" fmla="*/ 134 h 8445"/>
              <a:gd name="p0x4" fmla="*/ 3177 w 3177"/>
              <a:gd name="p0y4" fmla="*/ 300 h 8445"/>
              <a:gd name="p0x5" fmla="*/ 3177 w 3177"/>
              <a:gd name="p0y5" fmla="*/ 8145 h 8445"/>
              <a:gd name="p0x6" fmla="*/ 3177 w 3177"/>
              <a:gd name="p0y6" fmla="*/ 8310 h 8445"/>
              <a:gd name="p0x7" fmla="*/ 3042 w 3177"/>
              <a:gd name="p0y7" fmla="*/ 8445 h 8445"/>
              <a:gd name="p0x8" fmla="*/ 2877 w 3177"/>
              <a:gd name="p0y8" fmla="*/ 8445 h 8445"/>
              <a:gd name="p0x9" fmla="*/ 300 w 3177"/>
              <a:gd name="p0y9" fmla="*/ 8445 h 8445"/>
              <a:gd name="p0x10" fmla="*/ 134 w 3177"/>
              <a:gd name="p0y10" fmla="*/ 8445 h 8445"/>
              <a:gd name="p0x11" fmla="*/ 0 w 3177"/>
              <a:gd name="p0y11" fmla="*/ 8310 h 8445"/>
              <a:gd name="p0x12" fmla="*/ 0 w 3177"/>
              <a:gd name="p0y12" fmla="*/ 8145 h 8445"/>
              <a:gd name="p0x13" fmla="*/ 0 w 3177"/>
              <a:gd name="p0y13" fmla="*/ 300 h 8445"/>
              <a:gd name="p0x14" fmla="*/ 0 w 3177"/>
              <a:gd name="p0y14" fmla="*/ 134 h 8445"/>
              <a:gd name="p0x15" fmla="*/ 134 w 3177"/>
              <a:gd name="p0y15" fmla="*/ 0 h 8445"/>
              <a:gd name="p0x16" fmla="*/ 300 w 3177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10358755" y="284035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4545" r="-4545"/>
          <a:stretch>
            <a:fillRect/>
          </a:stretch>
        </p:blipFill>
        <p:spPr>
          <a:xfrm>
            <a:off x="10492105" y="2935605"/>
            <a:ext cx="228600" cy="30480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9873853" y="3471891"/>
            <a:ext cx="1466326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手机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GPS/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北斗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9792586" y="4177693"/>
            <a:ext cx="1628851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实时拥堵、人口迁徙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人员聚集度分析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百度迁徙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典型案例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3457575"/>
          </a:xfrm>
          <a:custGeom>
            <a:avLst/>
            <a:gdLst>
              <a:gd name="sw" fmla="*/ 1 w 17385"/>
              <a:gd name="sh" fmla="*/ 1 h 5445"/>
              <a:gd name="mins" fmla="min sw sh"/>
              <a:gd name="dsw" fmla="+- 0 sw mins"/>
              <a:gd name="dsh" fmla="+- 0 sh mins"/>
              <a:gd name="p0x0" fmla="*/ 300 w 17385"/>
              <a:gd name="p0y0" fmla="*/ 0 h 5445"/>
              <a:gd name="p0x1" fmla="*/ 17085 w 17385"/>
              <a:gd name="p0y1" fmla="*/ 0 h 5445"/>
              <a:gd name="p0x2" fmla="*/ 17250 w 17385"/>
              <a:gd name="p0y2" fmla="*/ 0 h 5445"/>
              <a:gd name="p0x3" fmla="*/ 17385 w 17385"/>
              <a:gd name="p0y3" fmla="*/ 134 h 5445"/>
              <a:gd name="p0x4" fmla="*/ 17385 w 17385"/>
              <a:gd name="p0y4" fmla="*/ 300 h 5445"/>
              <a:gd name="p0x5" fmla="*/ 17385 w 17385"/>
              <a:gd name="p0y5" fmla="*/ 5145 h 5445"/>
              <a:gd name="p0x6" fmla="*/ 17385 w 17385"/>
              <a:gd name="p0y6" fmla="*/ 5310 h 5445"/>
              <a:gd name="p0x7" fmla="*/ 17250 w 17385"/>
              <a:gd name="p0y7" fmla="*/ 5445 h 5445"/>
              <a:gd name="p0x8" fmla="*/ 17085 w 17385"/>
              <a:gd name="p0y8" fmla="*/ 5445 h 5445"/>
              <a:gd name="p0x9" fmla="*/ 300 w 17385"/>
              <a:gd name="p0y9" fmla="*/ 5445 h 5445"/>
              <a:gd name="p0x10" fmla="*/ 134 w 17385"/>
              <a:gd name="p0y10" fmla="*/ 5445 h 5445"/>
              <a:gd name="p0x11" fmla="*/ 0 w 17385"/>
              <a:gd name="p0y11" fmla="*/ 5310 h 5445"/>
              <a:gd name="p0x12" fmla="*/ 0 w 17385"/>
              <a:gd name="p0y12" fmla="*/ 5145 h 5445"/>
              <a:gd name="p0x13" fmla="*/ 0 w 17385"/>
              <a:gd name="p0y13" fmla="*/ 300 h 5445"/>
              <a:gd name="p0x14" fmla="*/ 0 w 17385"/>
              <a:gd name="p0y14" fmla="*/ 134 h 5445"/>
              <a:gd name="p0x15" fmla="*/ 134 w 17385"/>
              <a:gd name="p0y15" fmla="*/ 0 h 5445"/>
              <a:gd name="p0x16" fmla="*/ 300 w 17385"/>
              <a:gd name="p0y16" fmla="*/ 0 h 5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952924" y="1809750"/>
            <a:ext cx="2286076" cy="10429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6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春运</a:t>
            </a:r>
            <a:endParaRPr sz="6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143500" y="2900363"/>
            <a:ext cx="1905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百度迁徙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722265" y="3500438"/>
            <a:ext cx="474747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利用百度地图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LBS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大数据，可视化展示春运人口流动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575945" y="4766945"/>
            <a:ext cx="3546475" cy="1704975"/>
          </a:xfrm>
          <a:custGeom>
            <a:avLst/>
            <a:gdLst>
              <a:gd name="sw" fmla="*/ 1 w 5585"/>
              <a:gd name="sh" fmla="*/ 1 h 2685"/>
              <a:gd name="mins" fmla="min sw sh"/>
              <a:gd name="dsw" fmla="+- 0 sw mins"/>
              <a:gd name="dsh" fmla="+- 0 sh mins"/>
              <a:gd name="p0x0" fmla="*/ 300 w 5585"/>
              <a:gd name="p0y0" fmla="*/ 0 h 2685"/>
              <a:gd name="p0x1" fmla="*/ 5285 w 5585"/>
              <a:gd name="p0y1" fmla="*/ 0 h 2685"/>
              <a:gd name="p0x2" fmla="*/ 5450 w 5585"/>
              <a:gd name="p0y2" fmla="*/ 0 h 2685"/>
              <a:gd name="p0x3" fmla="*/ 5585 w 5585"/>
              <a:gd name="p0y3" fmla="*/ 134 h 2685"/>
              <a:gd name="p0x4" fmla="*/ 5585 w 5585"/>
              <a:gd name="p0y4" fmla="*/ 300 h 2685"/>
              <a:gd name="p0x5" fmla="*/ 5585 w 5585"/>
              <a:gd name="p0y5" fmla="*/ 2385 h 2685"/>
              <a:gd name="p0x6" fmla="*/ 5585 w 5585"/>
              <a:gd name="p0y6" fmla="*/ 2550 h 2685"/>
              <a:gd name="p0x7" fmla="*/ 5450 w 5585"/>
              <a:gd name="p0y7" fmla="*/ 2685 h 2685"/>
              <a:gd name="p0x8" fmla="*/ 5285 w 5585"/>
              <a:gd name="p0y8" fmla="*/ 2685 h 2685"/>
              <a:gd name="p0x9" fmla="*/ 300 w 5585"/>
              <a:gd name="p0y9" fmla="*/ 2685 h 2685"/>
              <a:gd name="p0x10" fmla="*/ 134 w 5585"/>
              <a:gd name="p0y10" fmla="*/ 2685 h 2685"/>
              <a:gd name="p0x11" fmla="*/ 0 w 5585"/>
              <a:gd name="p0y11" fmla="*/ 2550 h 2685"/>
              <a:gd name="p0x12" fmla="*/ 0 w 5585"/>
              <a:gd name="p0y12" fmla="*/ 2385 h 2685"/>
              <a:gd name="p0x13" fmla="*/ 0 w 5585"/>
              <a:gd name="p0y13" fmla="*/ 300 h 2685"/>
              <a:gd name="p0x14" fmla="*/ 0 w 5585"/>
              <a:gd name="p0y14" fmla="*/ 134 h 2685"/>
              <a:gd name="p0x15" fmla="*/ 134 w 5585"/>
              <a:gd name="p0y15" fmla="*/ 0 h 2685"/>
              <a:gd name="p0x16" fmla="*/ 300 w 5585"/>
              <a:gd name="p0y16" fmla="*/ 0 h 26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2139315" y="50158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2225040" y="5096510"/>
            <a:ext cx="247650" cy="2527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2006575" y="5534044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全程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320775" y="5934094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完整覆盖迁徙起点到终点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4322445" y="4766945"/>
            <a:ext cx="3546475" cy="1704975"/>
          </a:xfrm>
          <a:custGeom>
            <a:avLst/>
            <a:gdLst>
              <a:gd name="sw" fmla="*/ 1 w 5585"/>
              <a:gd name="sh" fmla="*/ 1 h 2685"/>
              <a:gd name="mins" fmla="min sw sh"/>
              <a:gd name="dsw" fmla="+- 0 sw mins"/>
              <a:gd name="dsh" fmla="+- 0 sh mins"/>
              <a:gd name="p0x0" fmla="*/ 300 w 5585"/>
              <a:gd name="p0y0" fmla="*/ 0 h 2685"/>
              <a:gd name="p0x1" fmla="*/ 5285 w 5585"/>
              <a:gd name="p0y1" fmla="*/ 0 h 2685"/>
              <a:gd name="p0x2" fmla="*/ 5450 w 5585"/>
              <a:gd name="p0y2" fmla="*/ 0 h 2685"/>
              <a:gd name="p0x3" fmla="*/ 5585 w 5585"/>
              <a:gd name="p0y3" fmla="*/ 134 h 2685"/>
              <a:gd name="p0x4" fmla="*/ 5585 w 5585"/>
              <a:gd name="p0y4" fmla="*/ 300 h 2685"/>
              <a:gd name="p0x5" fmla="*/ 5585 w 5585"/>
              <a:gd name="p0y5" fmla="*/ 2385 h 2685"/>
              <a:gd name="p0x6" fmla="*/ 5585 w 5585"/>
              <a:gd name="p0y6" fmla="*/ 2550 h 2685"/>
              <a:gd name="p0x7" fmla="*/ 5450 w 5585"/>
              <a:gd name="p0y7" fmla="*/ 2685 h 2685"/>
              <a:gd name="p0x8" fmla="*/ 5285 w 5585"/>
              <a:gd name="p0y8" fmla="*/ 2685 h 2685"/>
              <a:gd name="p0x9" fmla="*/ 300 w 5585"/>
              <a:gd name="p0y9" fmla="*/ 2685 h 2685"/>
              <a:gd name="p0x10" fmla="*/ 134 w 5585"/>
              <a:gd name="p0y10" fmla="*/ 2685 h 2685"/>
              <a:gd name="p0x11" fmla="*/ 0 w 5585"/>
              <a:gd name="p0y11" fmla="*/ 2550 h 2685"/>
              <a:gd name="p0x12" fmla="*/ 0 w 5585"/>
              <a:gd name="p0y12" fmla="*/ 2385 h 2685"/>
              <a:gd name="p0x13" fmla="*/ 0 w 5585"/>
              <a:gd name="p0y13" fmla="*/ 300 h 2685"/>
              <a:gd name="p0x14" fmla="*/ 0 w 5585"/>
              <a:gd name="p0y14" fmla="*/ 134 h 2685"/>
              <a:gd name="p0x15" fmla="*/ 134 w 5585"/>
              <a:gd name="p0y15" fmla="*/ 0 h 2685"/>
              <a:gd name="p0x16" fmla="*/ 300 w 5585"/>
              <a:gd name="p0y16" fmla="*/ 0 h 26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5886450" y="50158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2000" t="-19825" r="-2000" b="-19825"/>
          <a:stretch>
            <a:fillRect/>
          </a:stretch>
        </p:blipFill>
        <p:spPr>
          <a:xfrm>
            <a:off x="5972175" y="5096510"/>
            <a:ext cx="247650" cy="2527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5753100" y="5534044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动态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5153025" y="5934094"/>
            <a:ext cx="18860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实时更新流动变化趋势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8068945" y="4766945"/>
            <a:ext cx="3546475" cy="1704975"/>
          </a:xfrm>
          <a:custGeom>
            <a:avLst/>
            <a:gdLst>
              <a:gd name="sw" fmla="*/ 1 w 5585"/>
              <a:gd name="sh" fmla="*/ 1 h 2685"/>
              <a:gd name="mins" fmla="min sw sh"/>
              <a:gd name="dsw" fmla="+- 0 sw mins"/>
              <a:gd name="dsh" fmla="+- 0 sh mins"/>
              <a:gd name="p0x0" fmla="*/ 300 w 5585"/>
              <a:gd name="p0y0" fmla="*/ 0 h 2685"/>
              <a:gd name="p0x1" fmla="*/ 5285 w 5585"/>
              <a:gd name="p0y1" fmla="*/ 0 h 2685"/>
              <a:gd name="p0x2" fmla="*/ 5450 w 5585"/>
              <a:gd name="p0y2" fmla="*/ 0 h 2685"/>
              <a:gd name="p0x3" fmla="*/ 5585 w 5585"/>
              <a:gd name="p0y3" fmla="*/ 134 h 2685"/>
              <a:gd name="p0x4" fmla="*/ 5585 w 5585"/>
              <a:gd name="p0y4" fmla="*/ 300 h 2685"/>
              <a:gd name="p0x5" fmla="*/ 5585 w 5585"/>
              <a:gd name="p0y5" fmla="*/ 2385 h 2685"/>
              <a:gd name="p0x6" fmla="*/ 5585 w 5585"/>
              <a:gd name="p0y6" fmla="*/ 2550 h 2685"/>
              <a:gd name="p0x7" fmla="*/ 5450 w 5585"/>
              <a:gd name="p0y7" fmla="*/ 2685 h 2685"/>
              <a:gd name="p0x8" fmla="*/ 5285 w 5585"/>
              <a:gd name="p0y8" fmla="*/ 2685 h 2685"/>
              <a:gd name="p0x9" fmla="*/ 300 w 5585"/>
              <a:gd name="p0y9" fmla="*/ 2685 h 2685"/>
              <a:gd name="p0x10" fmla="*/ 134 w 5585"/>
              <a:gd name="p0y10" fmla="*/ 2685 h 2685"/>
              <a:gd name="p0x11" fmla="*/ 0 w 5585"/>
              <a:gd name="p0y11" fmla="*/ 2550 h 2685"/>
              <a:gd name="p0x12" fmla="*/ 0 w 5585"/>
              <a:gd name="p0y12" fmla="*/ 2385 h 2685"/>
              <a:gd name="p0x13" fmla="*/ 0 w 5585"/>
              <a:gd name="p0y13" fmla="*/ 300 h 2685"/>
              <a:gd name="p0x14" fmla="*/ 0 w 5585"/>
              <a:gd name="p0y14" fmla="*/ 134 h 2685"/>
              <a:gd name="p0x15" fmla="*/ 134 w 5585"/>
              <a:gd name="p0y15" fmla="*/ 0 h 2685"/>
              <a:gd name="p0x16" fmla="*/ 300 w 5585"/>
              <a:gd name="p0y16" fmla="*/ 0 h 26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9632950" y="50158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9732645" y="5096510"/>
            <a:ext cx="219075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9499626" y="5534044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即时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8899551" y="5934094"/>
            <a:ext cx="18860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秒级呈现最新轨迹数据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大数据在销售行业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精准市场定位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130275" y="1609744"/>
            <a:ext cx="304807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区域人口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577950" y="2509856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大数据分析核心维度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1891665" y="2913380"/>
            <a:ext cx="915035" cy="238125"/>
          </a:xfrm>
          <a:custGeom>
            <a:avLst/>
            <a:gdLst>
              <a:gd name="sw" fmla="*/ 1 w 1440"/>
              <a:gd name="sh" fmla="*/ 1 h 375"/>
              <a:gd name="mins" fmla="min sw sh"/>
              <a:gd name="dsw" fmla="+- 0 sw mins"/>
              <a:gd name="dsh" fmla="+- 0 sh mins"/>
              <a:gd name="p0x0" fmla="*/ 187 w 1440"/>
              <a:gd name="p0y0" fmla="*/ 0 h 375"/>
              <a:gd name="p0x1" fmla="*/ 1252 w 1440"/>
              <a:gd name="p0y1" fmla="*/ 0 h 375"/>
              <a:gd name="p0x2" fmla="*/ 1356 w 1440"/>
              <a:gd name="p0y2" fmla="*/ 0 h 375"/>
              <a:gd name="p0x3" fmla="*/ 1440 w 1440"/>
              <a:gd name="p0y3" fmla="*/ 83 h 375"/>
              <a:gd name="p0x4" fmla="*/ 1440 w 1440"/>
              <a:gd name="p0y4" fmla="*/ 187 h 375"/>
              <a:gd name="p0x5" fmla="*/ 1440 w 1440"/>
              <a:gd name="p0y5" fmla="*/ 291 h 375"/>
              <a:gd name="p0x6" fmla="*/ 1356 w 1440"/>
              <a:gd name="p0y6" fmla="*/ 375 h 375"/>
              <a:gd name="p0x7" fmla="*/ 1252 w 1440"/>
              <a:gd name="p0y7" fmla="*/ 375 h 375"/>
              <a:gd name="p0x8" fmla="*/ 187 w 1440"/>
              <a:gd name="p0y8" fmla="*/ 375 h 375"/>
              <a:gd name="p0x9" fmla="*/ 83 w 1440"/>
              <a:gd name="p0y9" fmla="*/ 375 h 375"/>
              <a:gd name="p0x10" fmla="*/ 0 w 1440"/>
              <a:gd name="p0y10" fmla="*/ 291 h 375"/>
              <a:gd name="p0x11" fmla="*/ 0 w 1440"/>
              <a:gd name="p0y11" fmla="*/ 187 h 375"/>
              <a:gd name="p0x12" fmla="*/ 0 w 1440"/>
              <a:gd name="p0y12" fmla="*/ 83 h 375"/>
              <a:gd name="p0x13" fmla="*/ 83 w 1440"/>
              <a:gd name="p0y13" fmla="*/ 0 h 375"/>
              <a:gd name="p0x14" fmla="*/ 187 w 144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968475" y="2932728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数据采集层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43224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876800" y="1609744"/>
            <a:ext cx="304807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消费水平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5324475" y="2509856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购买力评估关键指标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5638800" y="2913380"/>
            <a:ext cx="914400" cy="238125"/>
          </a:xfrm>
          <a:custGeom>
            <a:avLst/>
            <a:gdLst>
              <a:gd name="sw" fmla="*/ 1 w 1440"/>
              <a:gd name="sh" fmla="*/ 1 h 375"/>
              <a:gd name="mins" fmla="min sw sh"/>
              <a:gd name="dsw" fmla="+- 0 sw mins"/>
              <a:gd name="dsh" fmla="+- 0 sh mins"/>
              <a:gd name="p0x0" fmla="*/ 187 w 1440"/>
              <a:gd name="p0y0" fmla="*/ 0 h 375"/>
              <a:gd name="p0x1" fmla="*/ 1252 w 1440"/>
              <a:gd name="p0y1" fmla="*/ 0 h 375"/>
              <a:gd name="p0x2" fmla="*/ 1356 w 1440"/>
              <a:gd name="p0y2" fmla="*/ 0 h 375"/>
              <a:gd name="p0x3" fmla="*/ 1440 w 1440"/>
              <a:gd name="p0y3" fmla="*/ 83 h 375"/>
              <a:gd name="p0x4" fmla="*/ 1440 w 1440"/>
              <a:gd name="p0y4" fmla="*/ 187 h 375"/>
              <a:gd name="p0x5" fmla="*/ 1440 w 1440"/>
              <a:gd name="p0y5" fmla="*/ 291 h 375"/>
              <a:gd name="p0x6" fmla="*/ 1356 w 1440"/>
              <a:gd name="p0y6" fmla="*/ 375 h 375"/>
              <a:gd name="p0x7" fmla="*/ 1252 w 1440"/>
              <a:gd name="p0y7" fmla="*/ 375 h 375"/>
              <a:gd name="p0x8" fmla="*/ 187 w 1440"/>
              <a:gd name="p0y8" fmla="*/ 375 h 375"/>
              <a:gd name="p0x9" fmla="*/ 83 w 1440"/>
              <a:gd name="p0y9" fmla="*/ 375 h 375"/>
              <a:gd name="p0x10" fmla="*/ 0 w 1440"/>
              <a:gd name="p0y10" fmla="*/ 291 h 375"/>
              <a:gd name="p0x11" fmla="*/ 0 w 1440"/>
              <a:gd name="p0y11" fmla="*/ 187 h 375"/>
              <a:gd name="p0x12" fmla="*/ 0 w 1440"/>
              <a:gd name="p0y12" fmla="*/ 83 h 375"/>
              <a:gd name="p0x13" fmla="*/ 83 w 1440"/>
              <a:gd name="p0y13" fmla="*/ 0 h 375"/>
              <a:gd name="p0x14" fmla="*/ 187 w 144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5715000" y="2932728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数据建模层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8068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8318526" y="1609744"/>
            <a:ext cx="365767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习惯</a:t>
            </a:r>
            <a:r>
              <a:rPr lang="en-US" altLang="zh-CN"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供需</a:t>
            </a:r>
            <a:endParaRPr lang="zh-CN" altLang="en-US"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9071001" y="2509856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行为模式与市场缺口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9385300" y="2913380"/>
            <a:ext cx="914400" cy="238125"/>
          </a:xfrm>
          <a:custGeom>
            <a:avLst/>
            <a:gdLst>
              <a:gd name="sw" fmla="*/ 1 w 1440"/>
              <a:gd name="sh" fmla="*/ 1 h 375"/>
              <a:gd name="mins" fmla="min sw sh"/>
              <a:gd name="dsw" fmla="+- 0 sw mins"/>
              <a:gd name="dsh" fmla="+- 0 sh mins"/>
              <a:gd name="p0x0" fmla="*/ 187 w 1440"/>
              <a:gd name="p0y0" fmla="*/ 0 h 375"/>
              <a:gd name="p0x1" fmla="*/ 1252 w 1440"/>
              <a:gd name="p0y1" fmla="*/ 0 h 375"/>
              <a:gd name="p0x2" fmla="*/ 1356 w 1440"/>
              <a:gd name="p0y2" fmla="*/ 0 h 375"/>
              <a:gd name="p0x3" fmla="*/ 1440 w 1440"/>
              <a:gd name="p0y3" fmla="*/ 83 h 375"/>
              <a:gd name="p0x4" fmla="*/ 1440 w 1440"/>
              <a:gd name="p0y4" fmla="*/ 187 h 375"/>
              <a:gd name="p0x5" fmla="*/ 1440 w 1440"/>
              <a:gd name="p0y5" fmla="*/ 291 h 375"/>
              <a:gd name="p0x6" fmla="*/ 1356 w 1440"/>
              <a:gd name="p0y6" fmla="*/ 375 h 375"/>
              <a:gd name="p0x7" fmla="*/ 1252 w 1440"/>
              <a:gd name="p0y7" fmla="*/ 375 h 375"/>
              <a:gd name="p0x8" fmla="*/ 187 w 1440"/>
              <a:gd name="p0y8" fmla="*/ 375 h 375"/>
              <a:gd name="p0x9" fmla="*/ 83 w 1440"/>
              <a:gd name="p0y9" fmla="*/ 375 h 375"/>
              <a:gd name="p0x10" fmla="*/ 0 w 1440"/>
              <a:gd name="p0y10" fmla="*/ 291 h 375"/>
              <a:gd name="p0x11" fmla="*/ 0 w 1440"/>
              <a:gd name="p0y11" fmla="*/ 187 h 375"/>
              <a:gd name="p0x12" fmla="*/ 0 w 1440"/>
              <a:gd name="p0y12" fmla="*/ 83 h 375"/>
              <a:gd name="p0x13" fmla="*/ 83 w 1440"/>
              <a:gd name="p0y13" fmla="*/ 0 h 375"/>
              <a:gd name="p0x14" fmla="*/ 187 w 144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9461526" y="2932728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分析整合层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5759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771525" y="4972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6795" t="-3067" r="-6795" b="-3067"/>
          <a:stretch>
            <a:fillRect/>
          </a:stretch>
        </p:blipFill>
        <p:spPr>
          <a:xfrm>
            <a:off x="840105" y="5052695"/>
            <a:ext cx="281305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2"/>
            </p:custDataLst>
          </p:nvPr>
        </p:nvSpPr>
        <p:spPr>
          <a:xfrm>
            <a:off x="1343025" y="4699635"/>
            <a:ext cx="25844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多维度数据采集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3"/>
            </p:custDataLst>
          </p:nvPr>
        </p:nvSpPr>
        <p:spPr>
          <a:xfrm>
            <a:off x="1343025" y="5024438"/>
            <a:ext cx="25844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整合区域人口、消费水平、消费习惯及市场供需情况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4"/>
            </p:custDataLst>
          </p:nvPr>
        </p:nvSpPr>
        <p:spPr>
          <a:xfrm>
            <a:off x="43224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5"/>
            </p:custDataLst>
          </p:nvPr>
        </p:nvSpPr>
        <p:spPr>
          <a:xfrm>
            <a:off x="4518025" y="4972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4603750" y="5052695"/>
            <a:ext cx="247650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29"/>
            </p:custDataLst>
          </p:nvPr>
        </p:nvSpPr>
        <p:spPr>
          <a:xfrm>
            <a:off x="5089551" y="4699635"/>
            <a:ext cx="25844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辅助企业决策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0"/>
            </p:custDataLst>
          </p:nvPr>
        </p:nvSpPr>
        <p:spPr>
          <a:xfrm>
            <a:off x="5089551" y="5024438"/>
            <a:ext cx="25844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科学判断企业是否进入新市场，降低决策风险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1"/>
            </p:custDataLst>
          </p:nvPr>
        </p:nvSpPr>
        <p:spPr>
          <a:xfrm>
            <a:off x="80689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2"/>
            </p:custDataLst>
          </p:nvPr>
        </p:nvSpPr>
        <p:spPr>
          <a:xfrm>
            <a:off x="8264525" y="4972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6795" t="-1026" r="-6795" b="-1026"/>
          <a:stretch>
            <a:fillRect/>
          </a:stretch>
        </p:blipFill>
        <p:spPr>
          <a:xfrm>
            <a:off x="8333105" y="5052695"/>
            <a:ext cx="281305" cy="2527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36"/>
            </p:custDataLst>
          </p:nvPr>
        </p:nvSpPr>
        <p:spPr>
          <a:xfrm>
            <a:off x="8836076" y="4699635"/>
            <a:ext cx="25844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提高定位准确度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7"/>
            </p:custDataLst>
          </p:nvPr>
        </p:nvSpPr>
        <p:spPr>
          <a:xfrm>
            <a:off x="8836076" y="5024438"/>
            <a:ext cx="25844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显著提升市场定位精准度，优化资源配置效率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大数据在销售行业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营销利器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447800" y="301180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47952" y="3085176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66674" y="3644293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收集客户消费行为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38124" y="4006243"/>
            <a:ext cx="171457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花费、渠道、偏好、周期、目的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0099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4381500" y="300609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381652" y="3079452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714674" y="3638569"/>
            <a:ext cx="1828876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建立消费者大数据库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4028999" y="4286269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分析兴趣偏好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5943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7315200" y="300609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7315353" y="3079452"/>
            <a:ext cx="495004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6648374" y="3638569"/>
            <a:ext cx="1828876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制定针对性营销方案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962699" y="4286269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提升营销效果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88773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10248900" y="314896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10249053" y="3222327"/>
            <a:ext cx="495004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9696374" y="3781444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培养忠诚顾客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9896399" y="4143394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形成营销闭环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大数据在销售行业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需求创新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895350"/>
          </a:xfrm>
          <a:custGeom>
            <a:avLst/>
            <a:gdLst>
              <a:gd name="sw" fmla="*/ 1 w 17385"/>
              <a:gd name="sh" fmla="*/ 1 h 1410"/>
              <a:gd name="mins" fmla="min sw sh"/>
              <a:gd name="dsw" fmla="+- 0 sw mins"/>
              <a:gd name="dsh" fmla="+- 0 sh mins"/>
              <a:gd name="p0x0" fmla="*/ 300 w 17385"/>
              <a:gd name="p0y0" fmla="*/ 0 h 1410"/>
              <a:gd name="p0x1" fmla="*/ 17085 w 17385"/>
              <a:gd name="p0y1" fmla="*/ 0 h 1410"/>
              <a:gd name="p0x2" fmla="*/ 17250 w 17385"/>
              <a:gd name="p0y2" fmla="*/ 0 h 1410"/>
              <a:gd name="p0x3" fmla="*/ 17385 w 17385"/>
              <a:gd name="p0y3" fmla="*/ 134 h 1410"/>
              <a:gd name="p0x4" fmla="*/ 17385 w 17385"/>
              <a:gd name="p0y4" fmla="*/ 300 h 1410"/>
              <a:gd name="p0x5" fmla="*/ 17385 w 17385"/>
              <a:gd name="p0y5" fmla="*/ 1110 h 1410"/>
              <a:gd name="p0x6" fmla="*/ 17385 w 17385"/>
              <a:gd name="p0y6" fmla="*/ 1275 h 1410"/>
              <a:gd name="p0x7" fmla="*/ 17250 w 17385"/>
              <a:gd name="p0y7" fmla="*/ 1410 h 1410"/>
              <a:gd name="p0x8" fmla="*/ 17085 w 17385"/>
              <a:gd name="p0y8" fmla="*/ 1410 h 1410"/>
              <a:gd name="p0x9" fmla="*/ 300 w 17385"/>
              <a:gd name="p0y9" fmla="*/ 1410 h 1410"/>
              <a:gd name="p0x10" fmla="*/ 134 w 17385"/>
              <a:gd name="p0y10" fmla="*/ 1410 h 1410"/>
              <a:gd name="p0x11" fmla="*/ 0 w 17385"/>
              <a:gd name="p0y11" fmla="*/ 1275 h 1410"/>
              <a:gd name="p0x12" fmla="*/ 0 w 17385"/>
              <a:gd name="p0y12" fmla="*/ 1110 h 1410"/>
              <a:gd name="p0x13" fmla="*/ 0 w 17385"/>
              <a:gd name="p0y13" fmla="*/ 300 h 1410"/>
              <a:gd name="p0x14" fmla="*/ 0 w 17385"/>
              <a:gd name="p0y14" fmla="*/ 134 h 1410"/>
              <a:gd name="p0x15" fmla="*/ 134 w 17385"/>
              <a:gd name="p0y15" fmla="*/ 0 h 1410"/>
              <a:gd name="p0x16" fmla="*/ 300 w 17385"/>
              <a:gd name="p0y16" fmla="*/ 0 h 14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321795" y="1295400"/>
            <a:ext cx="754841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经典案例：沃尔玛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啤酒与纸尿裤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关联销售</a:t>
            </a:r>
            <a:endParaRPr lang="zh-CN" altLang="en-US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242820"/>
            <a:ext cx="4448175" cy="1276350"/>
          </a:xfrm>
          <a:custGeom>
            <a:avLst/>
            <a:gdLst>
              <a:gd name="sw" fmla="*/ 1 w 7005"/>
              <a:gd name="sh" fmla="*/ 1 h 2010"/>
              <a:gd name="mins" fmla="min sw sh"/>
              <a:gd name="dsw" fmla="+- 0 sw mins"/>
              <a:gd name="dsh" fmla="+- 0 sh mins"/>
              <a:gd name="p0x0" fmla="*/ 300 w 7005"/>
              <a:gd name="p0y0" fmla="*/ 0 h 2010"/>
              <a:gd name="p0x1" fmla="*/ 6705 w 7005"/>
              <a:gd name="p0y1" fmla="*/ 0 h 2010"/>
              <a:gd name="p0x2" fmla="*/ 6870 w 7005"/>
              <a:gd name="p0y2" fmla="*/ 0 h 2010"/>
              <a:gd name="p0x3" fmla="*/ 7005 w 7005"/>
              <a:gd name="p0y3" fmla="*/ 134 h 2010"/>
              <a:gd name="p0x4" fmla="*/ 7005 w 7005"/>
              <a:gd name="p0y4" fmla="*/ 300 h 2010"/>
              <a:gd name="p0x5" fmla="*/ 7005 w 7005"/>
              <a:gd name="p0y5" fmla="*/ 1710 h 2010"/>
              <a:gd name="p0x6" fmla="*/ 7005 w 7005"/>
              <a:gd name="p0y6" fmla="*/ 1875 h 2010"/>
              <a:gd name="p0x7" fmla="*/ 6870 w 7005"/>
              <a:gd name="p0y7" fmla="*/ 2010 h 2010"/>
              <a:gd name="p0x8" fmla="*/ 6705 w 7005"/>
              <a:gd name="p0y8" fmla="*/ 2010 h 2010"/>
              <a:gd name="p0x9" fmla="*/ 300 w 7005"/>
              <a:gd name="p0y9" fmla="*/ 2010 h 2010"/>
              <a:gd name="p0x10" fmla="*/ 134 w 7005"/>
              <a:gd name="p0y10" fmla="*/ 2010 h 2010"/>
              <a:gd name="p0x11" fmla="*/ 0 w 7005"/>
              <a:gd name="p0y11" fmla="*/ 1875 h 2010"/>
              <a:gd name="p0x12" fmla="*/ 0 w 7005"/>
              <a:gd name="p0y12" fmla="*/ 1710 h 2010"/>
              <a:gd name="p0x13" fmla="*/ 0 w 7005"/>
              <a:gd name="p0y13" fmla="*/ 300 h 2010"/>
              <a:gd name="p0x14" fmla="*/ 0 w 7005"/>
              <a:gd name="p0y14" fmla="*/ 134 h 2010"/>
              <a:gd name="p0x15" fmla="*/ 134 w 7005"/>
              <a:gd name="p0y15" fmla="*/ 0 h 2010"/>
              <a:gd name="p0x16" fmla="*/ 300 w 7005"/>
              <a:gd name="p0y16" fmla="*/ 0 h 20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4428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871220" y="2524125"/>
            <a:ext cx="219075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2494598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数据收集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3000375"/>
            <a:ext cx="4057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收集论坛、微博、电商评论等网络数据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3719195"/>
            <a:ext cx="4448175" cy="1276350"/>
          </a:xfrm>
          <a:custGeom>
            <a:avLst/>
            <a:gdLst>
              <a:gd name="sw" fmla="*/ 1 w 7005"/>
              <a:gd name="sh" fmla="*/ 1 h 2010"/>
              <a:gd name="mins" fmla="min sw sh"/>
              <a:gd name="dsw" fmla="+- 0 sw mins"/>
              <a:gd name="dsh" fmla="+- 0 sh mins"/>
              <a:gd name="p0x0" fmla="*/ 300 w 7005"/>
              <a:gd name="p0y0" fmla="*/ 0 h 2010"/>
              <a:gd name="p0x1" fmla="*/ 6705 w 7005"/>
              <a:gd name="p0y1" fmla="*/ 0 h 2010"/>
              <a:gd name="p0x2" fmla="*/ 6870 w 7005"/>
              <a:gd name="p0y2" fmla="*/ 0 h 2010"/>
              <a:gd name="p0x3" fmla="*/ 7005 w 7005"/>
              <a:gd name="p0y3" fmla="*/ 134 h 2010"/>
              <a:gd name="p0x4" fmla="*/ 7005 w 7005"/>
              <a:gd name="p0y4" fmla="*/ 300 h 2010"/>
              <a:gd name="p0x5" fmla="*/ 7005 w 7005"/>
              <a:gd name="p0y5" fmla="*/ 1710 h 2010"/>
              <a:gd name="p0x6" fmla="*/ 7005 w 7005"/>
              <a:gd name="p0y6" fmla="*/ 1875 h 2010"/>
              <a:gd name="p0x7" fmla="*/ 6870 w 7005"/>
              <a:gd name="p0y7" fmla="*/ 2010 h 2010"/>
              <a:gd name="p0x8" fmla="*/ 6705 w 7005"/>
              <a:gd name="p0y8" fmla="*/ 2010 h 2010"/>
              <a:gd name="p0x9" fmla="*/ 300 w 7005"/>
              <a:gd name="p0y9" fmla="*/ 2010 h 2010"/>
              <a:gd name="p0x10" fmla="*/ 134 w 7005"/>
              <a:gd name="p0y10" fmla="*/ 2010 h 2010"/>
              <a:gd name="p0x11" fmla="*/ 0 w 7005"/>
              <a:gd name="p0y11" fmla="*/ 1875 h 2010"/>
              <a:gd name="p0x12" fmla="*/ 0 w 7005"/>
              <a:gd name="p0y12" fmla="*/ 1710 h 2010"/>
              <a:gd name="p0x13" fmla="*/ 0 w 7005"/>
              <a:gd name="p0y13" fmla="*/ 300 h 2010"/>
              <a:gd name="p0x14" fmla="*/ 0 w 7005"/>
              <a:gd name="p0y14" fmla="*/ 134 h 2010"/>
              <a:gd name="p0x15" fmla="*/ 134 w 7005"/>
              <a:gd name="p0y15" fmla="*/ 0 h 2010"/>
              <a:gd name="p0x16" fmla="*/ 300 w 7005"/>
              <a:gd name="p0y16" fmla="*/ 0 h 20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39192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4167" t="-2933" r="-4167" b="-2933"/>
          <a:stretch>
            <a:fillRect/>
          </a:stretch>
        </p:blipFill>
        <p:spPr>
          <a:xfrm>
            <a:off x="857250" y="4000500"/>
            <a:ext cx="247650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04925" y="3970972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文本分析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771525" y="4476750"/>
            <a:ext cx="4057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使用分词、聚类、情感分析挖掘新需求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5195570"/>
            <a:ext cx="4448175" cy="1276350"/>
          </a:xfrm>
          <a:custGeom>
            <a:avLst/>
            <a:gdLst>
              <a:gd name="sw" fmla="*/ 1 w 7005"/>
              <a:gd name="sh" fmla="*/ 1 h 2010"/>
              <a:gd name="mins" fmla="min sw sh"/>
              <a:gd name="dsw" fmla="+- 0 sw mins"/>
              <a:gd name="dsh" fmla="+- 0 sh mins"/>
              <a:gd name="p0x0" fmla="*/ 300 w 7005"/>
              <a:gd name="p0y0" fmla="*/ 0 h 2010"/>
              <a:gd name="p0x1" fmla="*/ 6705 w 7005"/>
              <a:gd name="p0y1" fmla="*/ 0 h 2010"/>
              <a:gd name="p0x2" fmla="*/ 6870 w 7005"/>
              <a:gd name="p0y2" fmla="*/ 0 h 2010"/>
              <a:gd name="p0x3" fmla="*/ 7005 w 7005"/>
              <a:gd name="p0y3" fmla="*/ 134 h 2010"/>
              <a:gd name="p0x4" fmla="*/ 7005 w 7005"/>
              <a:gd name="p0y4" fmla="*/ 300 h 2010"/>
              <a:gd name="p0x5" fmla="*/ 7005 w 7005"/>
              <a:gd name="p0y5" fmla="*/ 1710 h 2010"/>
              <a:gd name="p0x6" fmla="*/ 7005 w 7005"/>
              <a:gd name="p0y6" fmla="*/ 1875 h 2010"/>
              <a:gd name="p0x7" fmla="*/ 6870 w 7005"/>
              <a:gd name="p0y7" fmla="*/ 2010 h 2010"/>
              <a:gd name="p0x8" fmla="*/ 6705 w 7005"/>
              <a:gd name="p0y8" fmla="*/ 2010 h 2010"/>
              <a:gd name="p0x9" fmla="*/ 300 w 7005"/>
              <a:gd name="p0y9" fmla="*/ 2010 h 2010"/>
              <a:gd name="p0x10" fmla="*/ 134 w 7005"/>
              <a:gd name="p0y10" fmla="*/ 2010 h 2010"/>
              <a:gd name="p0x11" fmla="*/ 0 w 7005"/>
              <a:gd name="p0y11" fmla="*/ 1875 h 2010"/>
              <a:gd name="p0x12" fmla="*/ 0 w 7005"/>
              <a:gd name="p0y12" fmla="*/ 1710 h 2010"/>
              <a:gd name="p0x13" fmla="*/ 0 w 7005"/>
              <a:gd name="p0y13" fmla="*/ 300 h 2010"/>
              <a:gd name="p0x14" fmla="*/ 0 w 7005"/>
              <a:gd name="p0y14" fmla="*/ 134 h 2010"/>
              <a:gd name="p0x15" fmla="*/ 134 w 7005"/>
              <a:gd name="p0y15" fmla="*/ 0 h 2010"/>
              <a:gd name="p0x16" fmla="*/ 300 w 7005"/>
              <a:gd name="p0y16" fmla="*/ 0 h 20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53955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4167" t="-5139" r="-4167" b="-5139"/>
          <a:stretch>
            <a:fillRect/>
          </a:stretch>
        </p:blipFill>
        <p:spPr>
          <a:xfrm>
            <a:off x="857250" y="5476875"/>
            <a:ext cx="247650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04925" y="5447347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产品改进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771525" y="5953125"/>
            <a:ext cx="4057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改进产品、量化价值、优化服务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5262245" y="2242820"/>
            <a:ext cx="6353175" cy="2014855"/>
          </a:xfrm>
          <a:custGeom>
            <a:avLst/>
            <a:gdLst>
              <a:gd name="sw" fmla="*/ 1 w 10005"/>
              <a:gd name="sh" fmla="*/ 1 h 3172"/>
              <a:gd name="mins" fmla="min sw sh"/>
              <a:gd name="dsw" fmla="+- 0 sw mins"/>
              <a:gd name="dsh" fmla="+- 0 sh mins"/>
              <a:gd name="p0x0" fmla="*/ 300 w 10005"/>
              <a:gd name="p0y0" fmla="*/ 0 h 3172"/>
              <a:gd name="p0x1" fmla="*/ 9705 w 10005"/>
              <a:gd name="p0y1" fmla="*/ 0 h 3172"/>
              <a:gd name="p0x2" fmla="*/ 9870 w 10005"/>
              <a:gd name="p0y2" fmla="*/ 0 h 3172"/>
              <a:gd name="p0x3" fmla="*/ 10005 w 10005"/>
              <a:gd name="p0y3" fmla="*/ 134 h 3172"/>
              <a:gd name="p0x4" fmla="*/ 10005 w 10005"/>
              <a:gd name="p0y4" fmla="*/ 300 h 3172"/>
              <a:gd name="p0x5" fmla="*/ 10005 w 10005"/>
              <a:gd name="p0y5" fmla="*/ 2872 h 3172"/>
              <a:gd name="p0x6" fmla="*/ 10005 w 10005"/>
              <a:gd name="p0y6" fmla="*/ 3038 h 3172"/>
              <a:gd name="p0x7" fmla="*/ 9870 w 10005"/>
              <a:gd name="p0y7" fmla="*/ 3172 h 3172"/>
              <a:gd name="p0x8" fmla="*/ 9705 w 10005"/>
              <a:gd name="p0y8" fmla="*/ 3172 h 3172"/>
              <a:gd name="p0x9" fmla="*/ 300 w 10005"/>
              <a:gd name="p0y9" fmla="*/ 3172 h 3172"/>
              <a:gd name="p0x10" fmla="*/ 134 w 10005"/>
              <a:gd name="p0y10" fmla="*/ 3172 h 3172"/>
              <a:gd name="p0x11" fmla="*/ 0 w 10005"/>
              <a:gd name="p0y11" fmla="*/ 3038 h 3172"/>
              <a:gd name="p0x12" fmla="*/ 0 w 10005"/>
              <a:gd name="p0y12" fmla="*/ 2872 h 3172"/>
              <a:gd name="p0x13" fmla="*/ 0 w 10005"/>
              <a:gd name="p0y13" fmla="*/ 300 h 3172"/>
              <a:gd name="p0x14" fmla="*/ 0 w 10005"/>
              <a:gd name="p0y14" fmla="*/ 134 h 3172"/>
              <a:gd name="p0x15" fmla="*/ 134 w 10005"/>
              <a:gd name="p0y15" fmla="*/ 0 h 3172"/>
              <a:gd name="p0x16" fmla="*/ 300 w 10005"/>
              <a:gd name="p0y16" fmla="*/ 0 h 31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5457825" y="28117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1404" t="-897" r="-1404" b="-897"/>
          <a:stretch>
            <a:fillRect/>
          </a:stretch>
        </p:blipFill>
        <p:spPr>
          <a:xfrm>
            <a:off x="5574030" y="2893060"/>
            <a:ext cx="186055" cy="2520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5991225" y="2863691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发现关联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5457825" y="3369469"/>
            <a:ext cx="5962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发现已婚男士下班后购买啤酒时，常同时购买纸尿裤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5262245" y="4457700"/>
            <a:ext cx="6353175" cy="2014220"/>
          </a:xfrm>
          <a:custGeom>
            <a:avLst/>
            <a:gdLst>
              <a:gd name="sw" fmla="*/ 1 w 10005"/>
              <a:gd name="sh" fmla="*/ 1 h 3172"/>
              <a:gd name="mins" fmla="min sw sh"/>
              <a:gd name="dsw" fmla="+- 0 sw mins"/>
              <a:gd name="dsh" fmla="+- 0 sh mins"/>
              <a:gd name="p0x0" fmla="*/ 300 w 10005"/>
              <a:gd name="p0y0" fmla="*/ 0 h 3172"/>
              <a:gd name="p0x1" fmla="*/ 9705 w 10005"/>
              <a:gd name="p0y1" fmla="*/ 0 h 3172"/>
              <a:gd name="p0x2" fmla="*/ 9870 w 10005"/>
              <a:gd name="p0y2" fmla="*/ 0 h 3172"/>
              <a:gd name="p0x3" fmla="*/ 10005 w 10005"/>
              <a:gd name="p0y3" fmla="*/ 134 h 3172"/>
              <a:gd name="p0x4" fmla="*/ 10005 w 10005"/>
              <a:gd name="p0y4" fmla="*/ 300 h 3172"/>
              <a:gd name="p0x5" fmla="*/ 10005 w 10005"/>
              <a:gd name="p0y5" fmla="*/ 2872 h 3172"/>
              <a:gd name="p0x6" fmla="*/ 10005 w 10005"/>
              <a:gd name="p0y6" fmla="*/ 3038 h 3172"/>
              <a:gd name="p0x7" fmla="*/ 9870 w 10005"/>
              <a:gd name="p0y7" fmla="*/ 3172 h 3172"/>
              <a:gd name="p0x8" fmla="*/ 9705 w 10005"/>
              <a:gd name="p0y8" fmla="*/ 3172 h 3172"/>
              <a:gd name="p0x9" fmla="*/ 300 w 10005"/>
              <a:gd name="p0y9" fmla="*/ 3172 h 3172"/>
              <a:gd name="p0x10" fmla="*/ 134 w 10005"/>
              <a:gd name="p0y10" fmla="*/ 3172 h 3172"/>
              <a:gd name="p0x11" fmla="*/ 0 w 10005"/>
              <a:gd name="p0y11" fmla="*/ 3038 h 3172"/>
              <a:gd name="p0x12" fmla="*/ 0 w 10005"/>
              <a:gd name="p0y12" fmla="*/ 2872 h 3172"/>
              <a:gd name="p0x13" fmla="*/ 0 w 10005"/>
              <a:gd name="p0y13" fmla="*/ 300 h 3172"/>
              <a:gd name="p0x14" fmla="*/ 0 w 10005"/>
              <a:gd name="p0y14" fmla="*/ 134 h 3172"/>
              <a:gd name="p0x15" fmla="*/ 134 w 10005"/>
              <a:gd name="p0y15" fmla="*/ 0 h 3172"/>
              <a:gd name="p0x16" fmla="*/ 300 w 10005"/>
              <a:gd name="p0y16" fmla="*/ 0 h 31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3"/>
            </p:custDataLst>
          </p:nvPr>
        </p:nvSpPr>
        <p:spPr>
          <a:xfrm>
            <a:off x="5457825" y="50266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5543550" y="5107305"/>
            <a:ext cx="247650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5991225" y="5078254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价值体现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5457825" y="5584031"/>
            <a:ext cx="5962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通过大数据关联分析，将啤酒与纸尿裤摆放在一起，提升销量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素养目标（课程思政）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762000" y="1400175"/>
            <a:ext cx="10668000" cy="1664970"/>
          </a:xfrm>
          <a:custGeom>
            <a:avLst/>
            <a:gdLst>
              <a:gd name="sw" fmla="*/ 1 w 16800"/>
              <a:gd name="sh" fmla="*/ 1 h 2621"/>
              <a:gd name="mins" fmla="min sw sh"/>
              <a:gd name="dsw" fmla="+- 0 sw mins"/>
              <a:gd name="dsh" fmla="+- 0 sh mins"/>
              <a:gd name="p0x0" fmla="*/ 300 w 16800"/>
              <a:gd name="p0y0" fmla="*/ 0 h 2621"/>
              <a:gd name="p0x1" fmla="*/ 16500 w 16800"/>
              <a:gd name="p0y1" fmla="*/ 0 h 2621"/>
              <a:gd name="p0x2" fmla="*/ 16665 w 16800"/>
              <a:gd name="p0y2" fmla="*/ 0 h 2621"/>
              <a:gd name="p0x3" fmla="*/ 16800 w 16800"/>
              <a:gd name="p0y3" fmla="*/ 134 h 2621"/>
              <a:gd name="p0x4" fmla="*/ 16800 w 16800"/>
              <a:gd name="p0y4" fmla="*/ 300 h 2621"/>
              <a:gd name="p0x5" fmla="*/ 16800 w 16800"/>
              <a:gd name="p0y5" fmla="*/ 2321 h 2621"/>
              <a:gd name="p0x6" fmla="*/ 16800 w 16800"/>
              <a:gd name="p0y6" fmla="*/ 2487 h 2621"/>
              <a:gd name="p0x7" fmla="*/ 16665 w 16800"/>
              <a:gd name="p0y7" fmla="*/ 2621 h 2621"/>
              <a:gd name="p0x8" fmla="*/ 16500 w 16800"/>
              <a:gd name="p0y8" fmla="*/ 2621 h 2621"/>
              <a:gd name="p0x9" fmla="*/ 300 w 16800"/>
              <a:gd name="p0y9" fmla="*/ 2621 h 2621"/>
              <a:gd name="p0x10" fmla="*/ 134 w 16800"/>
              <a:gd name="p0y10" fmla="*/ 2621 h 2621"/>
              <a:gd name="p0x11" fmla="*/ 0 w 16800"/>
              <a:gd name="p0y11" fmla="*/ 2487 h 2621"/>
              <a:gd name="p0x12" fmla="*/ 0 w 16800"/>
              <a:gd name="p0y12" fmla="*/ 2321 h 2621"/>
              <a:gd name="p0x13" fmla="*/ 0 w 16800"/>
              <a:gd name="p0y13" fmla="*/ 300 h 2621"/>
              <a:gd name="p0x14" fmla="*/ 0 w 16800"/>
              <a:gd name="p0y14" fmla="*/ 134 h 2621"/>
              <a:gd name="p0x15" fmla="*/ 134 w 16800"/>
              <a:gd name="p0y15" fmla="*/ 0 h 2621"/>
              <a:gd name="p0x16" fmla="*/ 300 w 16800"/>
              <a:gd name="p0y16" fmla="*/ 0 h 262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962400" y="1673190"/>
            <a:ext cx="4267200" cy="7315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4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天生我材必有用</a:t>
            </a:r>
            <a:endParaRPr sz="4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210842" y="2471385"/>
            <a:ext cx="177024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 </a:t>
            </a:r>
            <a:r>
              <a:rPr 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课程思政核心引领</a:t>
            </a:r>
            <a:endParaRPr lang="zh-CN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66445" y="3175635"/>
            <a:ext cx="10658475" cy="866775"/>
          </a:xfrm>
          <a:custGeom>
            <a:avLst/>
            <a:gdLst>
              <a:gd name="sw" fmla="*/ 1 w 16785"/>
              <a:gd name="sh" fmla="*/ 1 h 1365"/>
              <a:gd name="mins" fmla="min sw sh"/>
              <a:gd name="dsw" fmla="+- 0 sw mins"/>
              <a:gd name="dsh" fmla="+- 0 sh mins"/>
              <a:gd name="p0x0" fmla="*/ 180 w 16785"/>
              <a:gd name="p0y0" fmla="*/ 0 h 1365"/>
              <a:gd name="p0x1" fmla="*/ 16605 w 16785"/>
              <a:gd name="p0y1" fmla="*/ 0 h 1365"/>
              <a:gd name="p0x2" fmla="*/ 16704 w 16785"/>
              <a:gd name="p0y2" fmla="*/ 0 h 1365"/>
              <a:gd name="p0x3" fmla="*/ 16785 w 16785"/>
              <a:gd name="p0y3" fmla="*/ 80 h 1365"/>
              <a:gd name="p0x4" fmla="*/ 16785 w 16785"/>
              <a:gd name="p0y4" fmla="*/ 180 h 1365"/>
              <a:gd name="p0x5" fmla="*/ 16785 w 16785"/>
              <a:gd name="p0y5" fmla="*/ 1185 h 1365"/>
              <a:gd name="p0x6" fmla="*/ 16785 w 16785"/>
              <a:gd name="p0y6" fmla="*/ 1284 h 1365"/>
              <a:gd name="p0x7" fmla="*/ 16704 w 16785"/>
              <a:gd name="p0y7" fmla="*/ 1365 h 1365"/>
              <a:gd name="p0x8" fmla="*/ 16605 w 16785"/>
              <a:gd name="p0y8" fmla="*/ 1365 h 1365"/>
              <a:gd name="p0x9" fmla="*/ 180 w 16785"/>
              <a:gd name="p0y9" fmla="*/ 1365 h 1365"/>
              <a:gd name="p0x10" fmla="*/ 80 w 16785"/>
              <a:gd name="p0y10" fmla="*/ 1365 h 1365"/>
              <a:gd name="p0x11" fmla="*/ 0 w 16785"/>
              <a:gd name="p0y11" fmla="*/ 1284 h 1365"/>
              <a:gd name="p0x12" fmla="*/ 0 w 16785"/>
              <a:gd name="p0y12" fmla="*/ 1185 h 1365"/>
              <a:gd name="p0x13" fmla="*/ 0 w 16785"/>
              <a:gd name="p0y13" fmla="*/ 180 h 1365"/>
              <a:gd name="p0x14" fmla="*/ 0 w 16785"/>
              <a:gd name="p0y14" fmla="*/ 80 h 1365"/>
              <a:gd name="p0x15" fmla="*/ 80 w 16785"/>
              <a:gd name="p0y15" fmla="*/ 0 h 1365"/>
              <a:gd name="p0x16" fmla="*/ 180 w 16785"/>
              <a:gd name="p0y16" fmla="*/ 0 h 13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923925" y="33991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1404" t="-2933" r="-1404" b="-2933"/>
          <a:stretch>
            <a:fillRect/>
          </a:stretch>
        </p:blipFill>
        <p:spPr>
          <a:xfrm>
            <a:off x="1040130" y="3480435"/>
            <a:ext cx="186055" cy="25209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495425" y="3279667"/>
            <a:ext cx="97726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民族企业成就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495425" y="3604470"/>
            <a:ext cx="9772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让学生了解我国民族企业（阿里、华为）在大数据领域的巨大商业成功与技术创新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66445" y="4242435"/>
            <a:ext cx="10658475" cy="866775"/>
          </a:xfrm>
          <a:custGeom>
            <a:avLst/>
            <a:gdLst>
              <a:gd name="sw" fmla="*/ 1 w 16785"/>
              <a:gd name="sh" fmla="*/ 1 h 1365"/>
              <a:gd name="mins" fmla="min sw sh"/>
              <a:gd name="dsw" fmla="+- 0 sw mins"/>
              <a:gd name="dsh" fmla="+- 0 sh mins"/>
              <a:gd name="p0x0" fmla="*/ 180 w 16785"/>
              <a:gd name="p0y0" fmla="*/ 0 h 1365"/>
              <a:gd name="p0x1" fmla="*/ 16605 w 16785"/>
              <a:gd name="p0y1" fmla="*/ 0 h 1365"/>
              <a:gd name="p0x2" fmla="*/ 16704 w 16785"/>
              <a:gd name="p0y2" fmla="*/ 0 h 1365"/>
              <a:gd name="p0x3" fmla="*/ 16785 w 16785"/>
              <a:gd name="p0y3" fmla="*/ 80 h 1365"/>
              <a:gd name="p0x4" fmla="*/ 16785 w 16785"/>
              <a:gd name="p0y4" fmla="*/ 180 h 1365"/>
              <a:gd name="p0x5" fmla="*/ 16785 w 16785"/>
              <a:gd name="p0y5" fmla="*/ 1185 h 1365"/>
              <a:gd name="p0x6" fmla="*/ 16785 w 16785"/>
              <a:gd name="p0y6" fmla="*/ 1284 h 1365"/>
              <a:gd name="p0x7" fmla="*/ 16704 w 16785"/>
              <a:gd name="p0y7" fmla="*/ 1365 h 1365"/>
              <a:gd name="p0x8" fmla="*/ 16605 w 16785"/>
              <a:gd name="p0y8" fmla="*/ 1365 h 1365"/>
              <a:gd name="p0x9" fmla="*/ 180 w 16785"/>
              <a:gd name="p0y9" fmla="*/ 1365 h 1365"/>
              <a:gd name="p0x10" fmla="*/ 80 w 16785"/>
              <a:gd name="p0y10" fmla="*/ 1365 h 1365"/>
              <a:gd name="p0x11" fmla="*/ 0 w 16785"/>
              <a:gd name="p0y11" fmla="*/ 1284 h 1365"/>
              <a:gd name="p0x12" fmla="*/ 0 w 16785"/>
              <a:gd name="p0y12" fmla="*/ 1185 h 1365"/>
              <a:gd name="p0x13" fmla="*/ 0 w 16785"/>
              <a:gd name="p0y13" fmla="*/ 180 h 1365"/>
              <a:gd name="p0x14" fmla="*/ 0 w 16785"/>
              <a:gd name="p0y14" fmla="*/ 80 h 1365"/>
              <a:gd name="p0x15" fmla="*/ 80 w 16785"/>
              <a:gd name="p0y15" fmla="*/ 0 h 1365"/>
              <a:gd name="p0x16" fmla="*/ 180 w 16785"/>
              <a:gd name="p0y16" fmla="*/ 0 h 13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923925" y="44659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1023620" y="4547235"/>
            <a:ext cx="219075" cy="25209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495425" y="4346467"/>
            <a:ext cx="97726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民族自豪感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1495425" y="4671270"/>
            <a:ext cx="9772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产生强烈的民族自豪感，立志为国家数字化经济与技术发展努力奋斗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66445" y="5309235"/>
            <a:ext cx="10658475" cy="866775"/>
          </a:xfrm>
          <a:custGeom>
            <a:avLst/>
            <a:gdLst>
              <a:gd name="sw" fmla="*/ 1 w 16785"/>
              <a:gd name="sh" fmla="*/ 1 h 1365"/>
              <a:gd name="mins" fmla="min sw sh"/>
              <a:gd name="dsw" fmla="+- 0 sw mins"/>
              <a:gd name="dsh" fmla="+- 0 sh mins"/>
              <a:gd name="p0x0" fmla="*/ 180 w 16785"/>
              <a:gd name="p0y0" fmla="*/ 0 h 1365"/>
              <a:gd name="p0x1" fmla="*/ 16605 w 16785"/>
              <a:gd name="p0y1" fmla="*/ 0 h 1365"/>
              <a:gd name="p0x2" fmla="*/ 16704 w 16785"/>
              <a:gd name="p0y2" fmla="*/ 0 h 1365"/>
              <a:gd name="p0x3" fmla="*/ 16785 w 16785"/>
              <a:gd name="p0y3" fmla="*/ 80 h 1365"/>
              <a:gd name="p0x4" fmla="*/ 16785 w 16785"/>
              <a:gd name="p0y4" fmla="*/ 180 h 1365"/>
              <a:gd name="p0x5" fmla="*/ 16785 w 16785"/>
              <a:gd name="p0y5" fmla="*/ 1185 h 1365"/>
              <a:gd name="p0x6" fmla="*/ 16785 w 16785"/>
              <a:gd name="p0y6" fmla="*/ 1284 h 1365"/>
              <a:gd name="p0x7" fmla="*/ 16704 w 16785"/>
              <a:gd name="p0y7" fmla="*/ 1365 h 1365"/>
              <a:gd name="p0x8" fmla="*/ 16605 w 16785"/>
              <a:gd name="p0y8" fmla="*/ 1365 h 1365"/>
              <a:gd name="p0x9" fmla="*/ 180 w 16785"/>
              <a:gd name="p0y9" fmla="*/ 1365 h 1365"/>
              <a:gd name="p0x10" fmla="*/ 80 w 16785"/>
              <a:gd name="p0y10" fmla="*/ 1365 h 1365"/>
              <a:gd name="p0x11" fmla="*/ 0 w 16785"/>
              <a:gd name="p0y11" fmla="*/ 1284 h 1365"/>
              <a:gd name="p0x12" fmla="*/ 0 w 16785"/>
              <a:gd name="p0y12" fmla="*/ 1185 h 1365"/>
              <a:gd name="p0x13" fmla="*/ 0 w 16785"/>
              <a:gd name="p0y13" fmla="*/ 180 h 1365"/>
              <a:gd name="p0x14" fmla="*/ 0 w 16785"/>
              <a:gd name="p0y14" fmla="*/ 80 h 1365"/>
              <a:gd name="p0x15" fmla="*/ 80 w 16785"/>
              <a:gd name="p0y15" fmla="*/ 0 h 1365"/>
              <a:gd name="p0x16" fmla="*/ 180 w 16785"/>
              <a:gd name="p0y16" fmla="*/ 0 h 13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923925" y="55327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4167" t="-5139" r="-4167" b="-5139"/>
          <a:stretch>
            <a:fillRect/>
          </a:stretch>
        </p:blipFill>
        <p:spPr>
          <a:xfrm>
            <a:off x="1009650" y="5614035"/>
            <a:ext cx="247650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495425" y="5413267"/>
            <a:ext cx="97726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科技使命感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1495425" y="5738070"/>
            <a:ext cx="9772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激发投身大数据、人工智能等前沿科技领域的使命感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5.3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案例分析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4842510" cy="2626995"/>
          </a:xfrm>
          <a:custGeom>
            <a:avLst/>
            <a:gdLst>
              <a:gd name="sw" fmla="*/ 1 w 7625"/>
              <a:gd name="sh" fmla="*/ 1 h 4137"/>
              <a:gd name="mins" fmla="min sw sh"/>
              <a:gd name="dsw" fmla="+- 0 sw mins"/>
              <a:gd name="dsh" fmla="+- 0 sh mins"/>
              <a:gd name="p0x0" fmla="*/ 300 w 7625"/>
              <a:gd name="p0y0" fmla="*/ 0 h 4137"/>
              <a:gd name="p0x1" fmla="*/ 7325 w 7625"/>
              <a:gd name="p0y1" fmla="*/ 0 h 4137"/>
              <a:gd name="p0x2" fmla="*/ 7491 w 7625"/>
              <a:gd name="p0y2" fmla="*/ 0 h 4137"/>
              <a:gd name="p0x3" fmla="*/ 7625 w 7625"/>
              <a:gd name="p0y3" fmla="*/ 134 h 4137"/>
              <a:gd name="p0x4" fmla="*/ 7625 w 7625"/>
              <a:gd name="p0y4" fmla="*/ 300 h 4137"/>
              <a:gd name="p0x5" fmla="*/ 7625 w 7625"/>
              <a:gd name="p0y5" fmla="*/ 3837 h 4137"/>
              <a:gd name="p0x6" fmla="*/ 7625 w 7625"/>
              <a:gd name="p0y6" fmla="*/ 4002 h 4137"/>
              <a:gd name="p0x7" fmla="*/ 7491 w 7625"/>
              <a:gd name="p0y7" fmla="*/ 4137 h 4137"/>
              <a:gd name="p0x8" fmla="*/ 7325 w 7625"/>
              <a:gd name="p0y8" fmla="*/ 4137 h 4137"/>
              <a:gd name="p0x9" fmla="*/ 300 w 7625"/>
              <a:gd name="p0y9" fmla="*/ 4137 h 4137"/>
              <a:gd name="p0x10" fmla="*/ 134 w 7625"/>
              <a:gd name="p0y10" fmla="*/ 4137 h 4137"/>
              <a:gd name="p0x11" fmla="*/ 0 w 7625"/>
              <a:gd name="p0y11" fmla="*/ 4002 h 4137"/>
              <a:gd name="p0x12" fmla="*/ 0 w 7625"/>
              <a:gd name="p0y12" fmla="*/ 3837 h 4137"/>
              <a:gd name="p0x13" fmla="*/ 0 w 7625"/>
              <a:gd name="p0y13" fmla="*/ 300 h 4137"/>
              <a:gd name="p0x14" fmla="*/ 0 w 7625"/>
              <a:gd name="p0y14" fmla="*/ 134 h 4137"/>
              <a:gd name="p0x15" fmla="*/ 134 w 7625"/>
              <a:gd name="p0y15" fmla="*/ 0 h 4137"/>
              <a:gd name="p0x16" fmla="*/ 300 w 7625"/>
              <a:gd name="p0y16" fmla="*/ 0 h 41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432360"/>
            <a:ext cx="4451966" cy="97153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纸尿裤与啤酒</a:t>
            </a:r>
            <a:endParaRPr sz="3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92000"/>
              </a:lnSpc>
            </a:pPr>
            <a:r>
              <a:rPr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并排销售</a:t>
            </a:r>
            <a:endParaRPr sz="3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71525" y="2441743"/>
            <a:ext cx="4451966" cy="32623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两者销量双增</a:t>
            </a:r>
            <a:endParaRPr sz="187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71525" y="2822505"/>
            <a:ext cx="4451966" cy="3895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沃尔玛通过大数据关联分析发现，购买纸尿裤的已婚男士往往会同时购买啤酒，将两类商品并排陈列后实现销量双赢</a:t>
            </a:r>
            <a:endParaRPr sz="10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575945" y="3844925"/>
            <a:ext cx="4842510" cy="2626995"/>
          </a:xfrm>
          <a:custGeom>
            <a:avLst/>
            <a:gdLst>
              <a:gd name="sw" fmla="*/ 1 w 7625"/>
              <a:gd name="sh" fmla="*/ 1 h 4137"/>
              <a:gd name="mins" fmla="min sw sh"/>
              <a:gd name="dsw" fmla="+- 0 sw mins"/>
              <a:gd name="dsh" fmla="+- 0 sh mins"/>
              <a:gd name="p0x0" fmla="*/ 300 w 7625"/>
              <a:gd name="p0y0" fmla="*/ 0 h 4137"/>
              <a:gd name="p0x1" fmla="*/ 7325 w 7625"/>
              <a:gd name="p0y1" fmla="*/ 0 h 4137"/>
              <a:gd name="p0x2" fmla="*/ 7491 w 7625"/>
              <a:gd name="p0y2" fmla="*/ 0 h 4137"/>
              <a:gd name="p0x3" fmla="*/ 7625 w 7625"/>
              <a:gd name="p0y3" fmla="*/ 134 h 4137"/>
              <a:gd name="p0x4" fmla="*/ 7625 w 7625"/>
              <a:gd name="p0y4" fmla="*/ 300 h 4137"/>
              <a:gd name="p0x5" fmla="*/ 7625 w 7625"/>
              <a:gd name="p0y5" fmla="*/ 3837 h 4137"/>
              <a:gd name="p0x6" fmla="*/ 7625 w 7625"/>
              <a:gd name="p0y6" fmla="*/ 4002 h 4137"/>
              <a:gd name="p0x7" fmla="*/ 7491 w 7625"/>
              <a:gd name="p0y7" fmla="*/ 4137 h 4137"/>
              <a:gd name="p0x8" fmla="*/ 7325 w 7625"/>
              <a:gd name="p0y8" fmla="*/ 4137 h 4137"/>
              <a:gd name="p0x9" fmla="*/ 300 w 7625"/>
              <a:gd name="p0y9" fmla="*/ 4137 h 4137"/>
              <a:gd name="p0x10" fmla="*/ 134 w 7625"/>
              <a:gd name="p0y10" fmla="*/ 4137 h 4137"/>
              <a:gd name="p0x11" fmla="*/ 0 w 7625"/>
              <a:gd name="p0y11" fmla="*/ 4002 h 4137"/>
              <a:gd name="p0x12" fmla="*/ 0 w 7625"/>
              <a:gd name="p0y12" fmla="*/ 3837 h 4137"/>
              <a:gd name="p0x13" fmla="*/ 0 w 7625"/>
              <a:gd name="p0y13" fmla="*/ 300 h 4137"/>
              <a:gd name="p0x14" fmla="*/ 0 w 7625"/>
              <a:gd name="p0y14" fmla="*/ 134 h 4137"/>
              <a:gd name="p0x15" fmla="*/ 134 w 7625"/>
              <a:gd name="p0y15" fmla="*/ 0 h 4137"/>
              <a:gd name="p0x16" fmla="*/ 300 w 7625"/>
              <a:gd name="p0y16" fmla="*/ 0 h 41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771525" y="500126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04545" y="5029835"/>
            <a:ext cx="247650" cy="2527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162050" y="4980203"/>
            <a:ext cx="22670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小郑的案例查找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62050" y="5150206"/>
            <a:ext cx="24003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上网深入了解零售行业大数据应用实践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5694680" y="1017905"/>
            <a:ext cx="2860675" cy="2426970"/>
          </a:xfrm>
          <a:custGeom>
            <a:avLst/>
            <a:gdLst>
              <a:gd name="sw" fmla="*/ 1 w 4504"/>
              <a:gd name="sh" fmla="*/ 1 h 3822"/>
              <a:gd name="mins" fmla="min sw sh"/>
              <a:gd name="dsw" fmla="+- 0 sw mins"/>
              <a:gd name="dsh" fmla="+- 0 sh mins"/>
              <a:gd name="p0x0" fmla="*/ 300 w 4504"/>
              <a:gd name="p0y0" fmla="*/ 0 h 3822"/>
              <a:gd name="p0x1" fmla="*/ 4204 w 4504"/>
              <a:gd name="p0y1" fmla="*/ 0 h 3822"/>
              <a:gd name="p0x2" fmla="*/ 4370 w 4504"/>
              <a:gd name="p0y2" fmla="*/ 0 h 3822"/>
              <a:gd name="p0x3" fmla="*/ 4504 w 4504"/>
              <a:gd name="p0y3" fmla="*/ 134 h 3822"/>
              <a:gd name="p0x4" fmla="*/ 4504 w 4504"/>
              <a:gd name="p0y4" fmla="*/ 300 h 3822"/>
              <a:gd name="p0x5" fmla="*/ 4504 w 4504"/>
              <a:gd name="p0y5" fmla="*/ 3522 h 3822"/>
              <a:gd name="p0x6" fmla="*/ 4504 w 4504"/>
              <a:gd name="p0y6" fmla="*/ 3687 h 3822"/>
              <a:gd name="p0x7" fmla="*/ 4370 w 4504"/>
              <a:gd name="p0y7" fmla="*/ 3822 h 3822"/>
              <a:gd name="p0x8" fmla="*/ 4204 w 4504"/>
              <a:gd name="p0y8" fmla="*/ 3822 h 3822"/>
              <a:gd name="p0x9" fmla="*/ 300 w 4504"/>
              <a:gd name="p0y9" fmla="*/ 3822 h 3822"/>
              <a:gd name="p0x10" fmla="*/ 134 w 4504"/>
              <a:gd name="p0y10" fmla="*/ 3822 h 3822"/>
              <a:gd name="p0x11" fmla="*/ 0 w 4504"/>
              <a:gd name="p0y11" fmla="*/ 3687 h 3822"/>
              <a:gd name="p0x12" fmla="*/ 0 w 4504"/>
              <a:gd name="p0y12" fmla="*/ 3522 h 3822"/>
              <a:gd name="p0x13" fmla="*/ 0 w 4504"/>
              <a:gd name="p0y13" fmla="*/ 300 h 3822"/>
              <a:gd name="p0x14" fmla="*/ 0 w 4504"/>
              <a:gd name="p0y14" fmla="*/ 134 h 3822"/>
              <a:gd name="p0x15" fmla="*/ 134 w 4504"/>
              <a:gd name="p0y15" fmla="*/ 0 h 3822"/>
              <a:gd name="p0x16" fmla="*/ 300 w 4504"/>
              <a:gd name="p0y16" fmla="*/ 0 h 382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6877050" y="165671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3846" t="-1613" r="-3846" b="-1613"/>
          <a:stretch>
            <a:fillRect/>
          </a:stretch>
        </p:blipFill>
        <p:spPr>
          <a:xfrm>
            <a:off x="6991350" y="1751965"/>
            <a:ext cx="266700" cy="3048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6515538" y="2205542"/>
            <a:ext cx="1524000" cy="3743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已婚男士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6591738" y="2631738"/>
            <a:ext cx="10668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主要购买者特征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8755380" y="1017905"/>
            <a:ext cx="2860040" cy="2426970"/>
          </a:xfrm>
          <a:custGeom>
            <a:avLst/>
            <a:gdLst>
              <a:gd name="sw" fmla="*/ 1 w 4504"/>
              <a:gd name="sh" fmla="*/ 1 h 3822"/>
              <a:gd name="mins" fmla="min sw sh"/>
              <a:gd name="dsw" fmla="+- 0 sw mins"/>
              <a:gd name="dsh" fmla="+- 0 sh mins"/>
              <a:gd name="p0x0" fmla="*/ 300 w 4504"/>
              <a:gd name="p0y0" fmla="*/ 0 h 3822"/>
              <a:gd name="p0x1" fmla="*/ 4204 w 4504"/>
              <a:gd name="p0y1" fmla="*/ 0 h 3822"/>
              <a:gd name="p0x2" fmla="*/ 4370 w 4504"/>
              <a:gd name="p0y2" fmla="*/ 0 h 3822"/>
              <a:gd name="p0x3" fmla="*/ 4504 w 4504"/>
              <a:gd name="p0y3" fmla="*/ 134 h 3822"/>
              <a:gd name="p0x4" fmla="*/ 4504 w 4504"/>
              <a:gd name="p0y4" fmla="*/ 300 h 3822"/>
              <a:gd name="p0x5" fmla="*/ 4504 w 4504"/>
              <a:gd name="p0y5" fmla="*/ 3522 h 3822"/>
              <a:gd name="p0x6" fmla="*/ 4504 w 4504"/>
              <a:gd name="p0y6" fmla="*/ 3687 h 3822"/>
              <a:gd name="p0x7" fmla="*/ 4370 w 4504"/>
              <a:gd name="p0y7" fmla="*/ 3822 h 3822"/>
              <a:gd name="p0x8" fmla="*/ 4204 w 4504"/>
              <a:gd name="p0y8" fmla="*/ 3822 h 3822"/>
              <a:gd name="p0x9" fmla="*/ 300 w 4504"/>
              <a:gd name="p0y9" fmla="*/ 3822 h 3822"/>
              <a:gd name="p0x10" fmla="*/ 134 w 4504"/>
              <a:gd name="p0y10" fmla="*/ 3822 h 3822"/>
              <a:gd name="p0x11" fmla="*/ 0 w 4504"/>
              <a:gd name="p0y11" fmla="*/ 3687 h 3822"/>
              <a:gd name="p0x12" fmla="*/ 0 w 4504"/>
              <a:gd name="p0y12" fmla="*/ 3522 h 3822"/>
              <a:gd name="p0x13" fmla="*/ 0 w 4504"/>
              <a:gd name="p0y13" fmla="*/ 300 h 3822"/>
              <a:gd name="p0x14" fmla="*/ 0 w 4504"/>
              <a:gd name="p0y14" fmla="*/ 134 h 3822"/>
              <a:gd name="p0x15" fmla="*/ 134 w 4504"/>
              <a:gd name="p0y15" fmla="*/ 0 h 3822"/>
              <a:gd name="p0x16" fmla="*/ 300 w 4504"/>
              <a:gd name="p0y16" fmla="*/ 0 h 382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9937750" y="165671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t="-7143" b="-7143"/>
          <a:stretch>
            <a:fillRect/>
          </a:stretch>
        </p:blipFill>
        <p:spPr>
          <a:xfrm>
            <a:off x="10013950" y="1751965"/>
            <a:ext cx="342900" cy="3048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9575968" y="2205542"/>
            <a:ext cx="1524000" cy="3743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关联分析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9652168" y="2631738"/>
            <a:ext cx="10668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大数据核心价值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5694680" y="3644900"/>
            <a:ext cx="5920740" cy="2827020"/>
          </a:xfrm>
          <a:custGeom>
            <a:avLst/>
            <a:gdLst>
              <a:gd name="sw" fmla="*/ 1 w 9324"/>
              <a:gd name="sh" fmla="*/ 1 h 4452"/>
              <a:gd name="mins" fmla="min sw sh"/>
              <a:gd name="dsw" fmla="+- 0 sw mins"/>
              <a:gd name="dsh" fmla="+- 0 sh mins"/>
              <a:gd name="p0x0" fmla="*/ 300 w 9324"/>
              <a:gd name="p0y0" fmla="*/ 0 h 4452"/>
              <a:gd name="p0x1" fmla="*/ 9024 w 9324"/>
              <a:gd name="p0y1" fmla="*/ 0 h 4452"/>
              <a:gd name="p0x2" fmla="*/ 9189 w 9324"/>
              <a:gd name="p0y2" fmla="*/ 0 h 4452"/>
              <a:gd name="p0x3" fmla="*/ 9324 w 9324"/>
              <a:gd name="p0y3" fmla="*/ 134 h 4452"/>
              <a:gd name="p0x4" fmla="*/ 9324 w 9324"/>
              <a:gd name="p0y4" fmla="*/ 300 h 4452"/>
              <a:gd name="p0x5" fmla="*/ 9324 w 9324"/>
              <a:gd name="p0y5" fmla="*/ 4152 h 4452"/>
              <a:gd name="p0x6" fmla="*/ 9324 w 9324"/>
              <a:gd name="p0y6" fmla="*/ 4317 h 4452"/>
              <a:gd name="p0x7" fmla="*/ 9189 w 9324"/>
              <a:gd name="p0y7" fmla="*/ 4452 h 4452"/>
              <a:gd name="p0x8" fmla="*/ 9024 w 9324"/>
              <a:gd name="p0y8" fmla="*/ 4452 h 4452"/>
              <a:gd name="p0x9" fmla="*/ 300 w 9324"/>
              <a:gd name="p0y9" fmla="*/ 4452 h 4452"/>
              <a:gd name="p0x10" fmla="*/ 134 w 9324"/>
              <a:gd name="p0y10" fmla="*/ 4452 h 4452"/>
              <a:gd name="p0x11" fmla="*/ 0 w 9324"/>
              <a:gd name="p0y11" fmla="*/ 4317 h 4452"/>
              <a:gd name="p0x12" fmla="*/ 0 w 9324"/>
              <a:gd name="p0y12" fmla="*/ 4152 h 4452"/>
              <a:gd name="p0x13" fmla="*/ 0 w 9324"/>
              <a:gd name="p0y13" fmla="*/ 300 h 4452"/>
              <a:gd name="p0x14" fmla="*/ 0 w 9324"/>
              <a:gd name="p0y14" fmla="*/ 134 h 4452"/>
              <a:gd name="p0x15" fmla="*/ 134 w 9324"/>
              <a:gd name="p0y15" fmla="*/ 0 h 4452"/>
              <a:gd name="p0x16" fmla="*/ 300 w 9324"/>
              <a:gd name="p0y16" fmla="*/ 0 h 445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5890241" y="4472997"/>
            <a:ext cx="5530234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分析要点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5889625" y="470789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381" t="-12593" r="-2381" b="-12593"/>
          <a:stretch>
            <a:fillRect/>
          </a:stretch>
        </p:blipFill>
        <p:spPr>
          <a:xfrm>
            <a:off x="5913755" y="4726940"/>
            <a:ext cx="209550" cy="2146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6223616" y="4745403"/>
            <a:ext cx="28004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购买者多为已婚男士，形成特定消费群体画像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5889625" y="504126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6818" t="-9298" r="-6818" b="-9298"/>
          <a:stretch>
            <a:fillRect/>
          </a:stretch>
        </p:blipFill>
        <p:spPr>
          <a:xfrm>
            <a:off x="5899150" y="5060315"/>
            <a:ext cx="238125" cy="2146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6223616" y="5078778"/>
            <a:ext cx="26670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同时购买两类商品，揭示隐性消费关联模式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9"/>
            </p:custDataLst>
          </p:nvPr>
        </p:nvSpPr>
        <p:spPr>
          <a:xfrm>
            <a:off x="5889625" y="537464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4074" t="-3651" r="-4074" b="-3651"/>
          <a:stretch>
            <a:fillRect/>
          </a:stretch>
        </p:blipFill>
        <p:spPr>
          <a:xfrm>
            <a:off x="5925820" y="5393690"/>
            <a:ext cx="185420" cy="2146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6223616" y="5412153"/>
            <a:ext cx="28004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体现大数据关联分析在商业决策中的实际价值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拓展知识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阿里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MaxCompute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729190" y="1050188"/>
            <a:ext cx="1113758" cy="8362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5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5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199657" y="1884531"/>
            <a:ext cx="165846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Forrester 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中国排名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3633470" y="2150745"/>
            <a:ext cx="618490" cy="252730"/>
          </a:xfrm>
          <a:custGeom>
            <a:avLst/>
            <a:gdLst>
              <a:gd name="sw" fmla="*/ 1 w 974"/>
              <a:gd name="sh" fmla="*/ 1 h 397"/>
              <a:gd name="mins" fmla="min sw sh"/>
              <a:gd name="dsw" fmla="+- 0 sw mins"/>
              <a:gd name="dsh" fmla="+- 0 sh mins"/>
              <a:gd name="p0x0" fmla="*/ 198 w 974"/>
              <a:gd name="p0y0" fmla="*/ 0 h 397"/>
              <a:gd name="p0x1" fmla="*/ 775 w 974"/>
              <a:gd name="p0y1" fmla="*/ 0 h 397"/>
              <a:gd name="p0x2" fmla="*/ 885 w 974"/>
              <a:gd name="p0y2" fmla="*/ 0 h 397"/>
              <a:gd name="p0x3" fmla="*/ 974 w 974"/>
              <a:gd name="p0y3" fmla="*/ 88 h 397"/>
              <a:gd name="p0x4" fmla="*/ 974 w 974"/>
              <a:gd name="p0y4" fmla="*/ 198 h 397"/>
              <a:gd name="p0x5" fmla="*/ 974 w 974"/>
              <a:gd name="p0y5" fmla="*/ 308 h 397"/>
              <a:gd name="p0x6" fmla="*/ 885 w 974"/>
              <a:gd name="p0y6" fmla="*/ 397 h 397"/>
              <a:gd name="p0x7" fmla="*/ 775 w 974"/>
              <a:gd name="p0y7" fmla="*/ 397 h 397"/>
              <a:gd name="p0x8" fmla="*/ 198 w 974"/>
              <a:gd name="p0y8" fmla="*/ 397 h 397"/>
              <a:gd name="p0x9" fmla="*/ 88 w 974"/>
              <a:gd name="p0y9" fmla="*/ 397 h 397"/>
              <a:gd name="p0x10" fmla="*/ 0 w 974"/>
              <a:gd name="p0y10" fmla="*/ 308 h 397"/>
              <a:gd name="p0x11" fmla="*/ 0 w 974"/>
              <a:gd name="p0y11" fmla="*/ 198 h 397"/>
              <a:gd name="p0x12" fmla="*/ 0 w 974"/>
              <a:gd name="p0y12" fmla="*/ 88 h 397"/>
              <a:gd name="p0x13" fmla="*/ 88 w 974"/>
              <a:gd name="p0y13" fmla="*/ 0 h 397"/>
              <a:gd name="p0x14" fmla="*/ 198 w 974"/>
              <a:gd name="p0y14" fmla="*/ 0 h 3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710064" y="2189331"/>
            <a:ext cx="59955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2018</a:t>
            </a:r>
            <a:r>
              <a:rPr lang="zh-CN"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sz="10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034861" y="1050188"/>
            <a:ext cx="1113758" cy="8362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5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sz="5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505329" y="1884531"/>
            <a:ext cx="165846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Forrester 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全球排名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7939405" y="2150745"/>
            <a:ext cx="618490" cy="252730"/>
          </a:xfrm>
          <a:custGeom>
            <a:avLst/>
            <a:gdLst>
              <a:gd name="sw" fmla="*/ 1 w 974"/>
              <a:gd name="sh" fmla="*/ 1 h 397"/>
              <a:gd name="mins" fmla="min sw sh"/>
              <a:gd name="dsw" fmla="+- 0 sw mins"/>
              <a:gd name="dsh" fmla="+- 0 sh mins"/>
              <a:gd name="p0x0" fmla="*/ 198 w 974"/>
              <a:gd name="p0y0" fmla="*/ 0 h 397"/>
              <a:gd name="p0x1" fmla="*/ 775 w 974"/>
              <a:gd name="p0y1" fmla="*/ 0 h 397"/>
              <a:gd name="p0x2" fmla="*/ 885 w 974"/>
              <a:gd name="p0y2" fmla="*/ 0 h 397"/>
              <a:gd name="p0x3" fmla="*/ 974 w 974"/>
              <a:gd name="p0y3" fmla="*/ 88 h 397"/>
              <a:gd name="p0x4" fmla="*/ 974 w 974"/>
              <a:gd name="p0y4" fmla="*/ 198 h 397"/>
              <a:gd name="p0x5" fmla="*/ 974 w 974"/>
              <a:gd name="p0y5" fmla="*/ 308 h 397"/>
              <a:gd name="p0x6" fmla="*/ 885 w 974"/>
              <a:gd name="p0y6" fmla="*/ 397 h 397"/>
              <a:gd name="p0x7" fmla="*/ 775 w 974"/>
              <a:gd name="p0y7" fmla="*/ 397 h 397"/>
              <a:gd name="p0x8" fmla="*/ 198 w 974"/>
              <a:gd name="p0y8" fmla="*/ 397 h 397"/>
              <a:gd name="p0x9" fmla="*/ 88 w 974"/>
              <a:gd name="p0y9" fmla="*/ 397 h 397"/>
              <a:gd name="p0x10" fmla="*/ 0 w 974"/>
              <a:gd name="p0y10" fmla="*/ 308 h 397"/>
              <a:gd name="p0x11" fmla="*/ 0 w 974"/>
              <a:gd name="p0y11" fmla="*/ 198 h 397"/>
              <a:gd name="p0x12" fmla="*/ 0 w 974"/>
              <a:gd name="p0y12" fmla="*/ 88 h 397"/>
              <a:gd name="p0x13" fmla="*/ 88 w 974"/>
              <a:gd name="p0y13" fmla="*/ 0 h 397"/>
              <a:gd name="p0x14" fmla="*/ 198 w 974"/>
              <a:gd name="p0y14" fmla="*/ 0 h 3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8015736" y="2189331"/>
            <a:ext cx="59955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2018</a:t>
            </a:r>
            <a:r>
              <a:rPr lang="zh-CN"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sz="10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575945" y="2623820"/>
            <a:ext cx="2609850" cy="3848100"/>
          </a:xfrm>
          <a:custGeom>
            <a:avLst/>
            <a:gdLst>
              <a:gd name="sw" fmla="*/ 1 w 4110"/>
              <a:gd name="sh" fmla="*/ 1 h 6060"/>
              <a:gd name="mins" fmla="min sw sh"/>
              <a:gd name="dsw" fmla="+- 0 sw mins"/>
              <a:gd name="dsh" fmla="+- 0 sh mins"/>
              <a:gd name="p0x0" fmla="*/ 300 w 4110"/>
              <a:gd name="p0y0" fmla="*/ 0 h 6060"/>
              <a:gd name="p0x1" fmla="*/ 3810 w 4110"/>
              <a:gd name="p0y1" fmla="*/ 0 h 6060"/>
              <a:gd name="p0x2" fmla="*/ 3975 w 4110"/>
              <a:gd name="p0y2" fmla="*/ 0 h 6060"/>
              <a:gd name="p0x3" fmla="*/ 4110 w 4110"/>
              <a:gd name="p0y3" fmla="*/ 134 h 6060"/>
              <a:gd name="p0x4" fmla="*/ 4110 w 4110"/>
              <a:gd name="p0y4" fmla="*/ 300 h 6060"/>
              <a:gd name="p0x5" fmla="*/ 4110 w 4110"/>
              <a:gd name="p0y5" fmla="*/ 5760 h 6060"/>
              <a:gd name="p0x6" fmla="*/ 4110 w 4110"/>
              <a:gd name="p0y6" fmla="*/ 5925 h 6060"/>
              <a:gd name="p0x7" fmla="*/ 3975 w 4110"/>
              <a:gd name="p0y7" fmla="*/ 6060 h 6060"/>
              <a:gd name="p0x8" fmla="*/ 3810 w 4110"/>
              <a:gd name="p0y8" fmla="*/ 6060 h 6060"/>
              <a:gd name="p0x9" fmla="*/ 300 w 4110"/>
              <a:gd name="p0y9" fmla="*/ 6060 h 6060"/>
              <a:gd name="p0x10" fmla="*/ 134 w 4110"/>
              <a:gd name="p0y10" fmla="*/ 6060 h 6060"/>
              <a:gd name="p0x11" fmla="*/ 0 w 4110"/>
              <a:gd name="p0y11" fmla="*/ 5925 h 6060"/>
              <a:gd name="p0x12" fmla="*/ 0 w 4110"/>
              <a:gd name="p0y12" fmla="*/ 5760 h 6060"/>
              <a:gd name="p0x13" fmla="*/ 0 w 4110"/>
              <a:gd name="p0y13" fmla="*/ 300 h 6060"/>
              <a:gd name="p0x14" fmla="*/ 0 w 4110"/>
              <a:gd name="p0y14" fmla="*/ 134 h 6060"/>
              <a:gd name="p0x15" fmla="*/ 134 w 4110"/>
              <a:gd name="p0y15" fmla="*/ 0 h 6060"/>
              <a:gd name="p0x16" fmla="*/ 300 w 4110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771525" y="36525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6522" t="-2933" r="-6522" b="-2933"/>
          <a:stretch>
            <a:fillRect/>
          </a:stretch>
        </p:blipFill>
        <p:spPr>
          <a:xfrm>
            <a:off x="857250" y="3733800"/>
            <a:ext cx="247650" cy="25209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304925" y="367950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核心定义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771525" y="4210050"/>
            <a:ext cx="2219325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MaxCompute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（原名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ODPS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）：阿里云安全、高效、低成本、弹性伸缩的大数据计算服务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3385820" y="2623820"/>
            <a:ext cx="2609850" cy="3848100"/>
          </a:xfrm>
          <a:custGeom>
            <a:avLst/>
            <a:gdLst>
              <a:gd name="sw" fmla="*/ 1 w 4110"/>
              <a:gd name="sh" fmla="*/ 1 h 6060"/>
              <a:gd name="mins" fmla="min sw sh"/>
              <a:gd name="dsw" fmla="+- 0 sw mins"/>
              <a:gd name="dsh" fmla="+- 0 sh mins"/>
              <a:gd name="p0x0" fmla="*/ 300 w 4110"/>
              <a:gd name="p0y0" fmla="*/ 0 h 6060"/>
              <a:gd name="p0x1" fmla="*/ 3810 w 4110"/>
              <a:gd name="p0y1" fmla="*/ 0 h 6060"/>
              <a:gd name="p0x2" fmla="*/ 3975 w 4110"/>
              <a:gd name="p0y2" fmla="*/ 0 h 6060"/>
              <a:gd name="p0x3" fmla="*/ 4110 w 4110"/>
              <a:gd name="p0y3" fmla="*/ 134 h 6060"/>
              <a:gd name="p0x4" fmla="*/ 4110 w 4110"/>
              <a:gd name="p0y4" fmla="*/ 300 h 6060"/>
              <a:gd name="p0x5" fmla="*/ 4110 w 4110"/>
              <a:gd name="p0y5" fmla="*/ 5760 h 6060"/>
              <a:gd name="p0x6" fmla="*/ 4110 w 4110"/>
              <a:gd name="p0y6" fmla="*/ 5925 h 6060"/>
              <a:gd name="p0x7" fmla="*/ 3975 w 4110"/>
              <a:gd name="p0y7" fmla="*/ 6060 h 6060"/>
              <a:gd name="p0x8" fmla="*/ 3810 w 4110"/>
              <a:gd name="p0y8" fmla="*/ 6060 h 6060"/>
              <a:gd name="p0x9" fmla="*/ 300 w 4110"/>
              <a:gd name="p0y9" fmla="*/ 6060 h 6060"/>
              <a:gd name="p0x10" fmla="*/ 134 w 4110"/>
              <a:gd name="p0y10" fmla="*/ 6060 h 6060"/>
              <a:gd name="p0x11" fmla="*/ 0 w 4110"/>
              <a:gd name="p0y11" fmla="*/ 5925 h 6060"/>
              <a:gd name="p0x12" fmla="*/ 0 w 4110"/>
              <a:gd name="p0y12" fmla="*/ 5760 h 6060"/>
              <a:gd name="p0x13" fmla="*/ 0 w 4110"/>
              <a:gd name="p0y13" fmla="*/ 300 h 6060"/>
              <a:gd name="p0x14" fmla="*/ 0 w 4110"/>
              <a:gd name="p0y14" fmla="*/ 134 h 6060"/>
              <a:gd name="p0x15" fmla="*/ 134 w 4110"/>
              <a:gd name="p0y15" fmla="*/ 0 h 6060"/>
              <a:gd name="p0x16" fmla="*/ 300 w 4110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3581400" y="38049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738" t="-2933" r="-2738" b="-2933"/>
          <a:stretch>
            <a:fillRect/>
          </a:stretch>
        </p:blipFill>
        <p:spPr>
          <a:xfrm>
            <a:off x="3649980" y="3886200"/>
            <a:ext cx="281305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4114800" y="383190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计算模型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3581400" y="4362450"/>
            <a:ext cx="221932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MR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DAG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Graph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机器学习等计算模型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6195695" y="2623820"/>
            <a:ext cx="2609850" cy="3848100"/>
          </a:xfrm>
          <a:custGeom>
            <a:avLst/>
            <a:gdLst>
              <a:gd name="sw" fmla="*/ 1 w 4110"/>
              <a:gd name="sh" fmla="*/ 1 h 6060"/>
              <a:gd name="mins" fmla="min sw sh"/>
              <a:gd name="dsw" fmla="+- 0 sw mins"/>
              <a:gd name="dsh" fmla="+- 0 sh mins"/>
              <a:gd name="p0x0" fmla="*/ 300 w 4110"/>
              <a:gd name="p0y0" fmla="*/ 0 h 6060"/>
              <a:gd name="p0x1" fmla="*/ 3810 w 4110"/>
              <a:gd name="p0y1" fmla="*/ 0 h 6060"/>
              <a:gd name="p0x2" fmla="*/ 3975 w 4110"/>
              <a:gd name="p0y2" fmla="*/ 0 h 6060"/>
              <a:gd name="p0x3" fmla="*/ 4110 w 4110"/>
              <a:gd name="p0y3" fmla="*/ 134 h 6060"/>
              <a:gd name="p0x4" fmla="*/ 4110 w 4110"/>
              <a:gd name="p0y4" fmla="*/ 300 h 6060"/>
              <a:gd name="p0x5" fmla="*/ 4110 w 4110"/>
              <a:gd name="p0y5" fmla="*/ 5760 h 6060"/>
              <a:gd name="p0x6" fmla="*/ 4110 w 4110"/>
              <a:gd name="p0y6" fmla="*/ 5925 h 6060"/>
              <a:gd name="p0x7" fmla="*/ 3975 w 4110"/>
              <a:gd name="p0y7" fmla="*/ 6060 h 6060"/>
              <a:gd name="p0x8" fmla="*/ 3810 w 4110"/>
              <a:gd name="p0y8" fmla="*/ 6060 h 6060"/>
              <a:gd name="p0x9" fmla="*/ 300 w 4110"/>
              <a:gd name="p0y9" fmla="*/ 6060 h 6060"/>
              <a:gd name="p0x10" fmla="*/ 134 w 4110"/>
              <a:gd name="p0y10" fmla="*/ 6060 h 6060"/>
              <a:gd name="p0x11" fmla="*/ 0 w 4110"/>
              <a:gd name="p0y11" fmla="*/ 5925 h 6060"/>
              <a:gd name="p0x12" fmla="*/ 0 w 4110"/>
              <a:gd name="p0y12" fmla="*/ 5760 h 6060"/>
              <a:gd name="p0x13" fmla="*/ 0 w 4110"/>
              <a:gd name="p0y13" fmla="*/ 300 h 6060"/>
              <a:gd name="p0x14" fmla="*/ 0 w 4110"/>
              <a:gd name="p0y14" fmla="*/ 134 h 6060"/>
              <a:gd name="p0x15" fmla="*/ 134 w 4110"/>
              <a:gd name="p0y15" fmla="*/ 0 h 6060"/>
              <a:gd name="p0x16" fmla="*/ 300 w 4110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6391275" y="3957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6490970" y="4038600"/>
            <a:ext cx="219075" cy="2520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6924675" y="3984308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第三方引擎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6391275" y="4514850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也支持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Spark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Flink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等第三方引擎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9005570" y="2623820"/>
            <a:ext cx="2609850" cy="3848100"/>
          </a:xfrm>
          <a:custGeom>
            <a:avLst/>
            <a:gdLst>
              <a:gd name="sw" fmla="*/ 1 w 4110"/>
              <a:gd name="sh" fmla="*/ 1 h 6060"/>
              <a:gd name="mins" fmla="min sw sh"/>
              <a:gd name="dsw" fmla="+- 0 sw mins"/>
              <a:gd name="dsh" fmla="+- 0 sh mins"/>
              <a:gd name="p0x0" fmla="*/ 300 w 4110"/>
              <a:gd name="p0y0" fmla="*/ 0 h 6060"/>
              <a:gd name="p0x1" fmla="*/ 3810 w 4110"/>
              <a:gd name="p0y1" fmla="*/ 0 h 6060"/>
              <a:gd name="p0x2" fmla="*/ 3975 w 4110"/>
              <a:gd name="p0y2" fmla="*/ 0 h 6060"/>
              <a:gd name="p0x3" fmla="*/ 4110 w 4110"/>
              <a:gd name="p0y3" fmla="*/ 134 h 6060"/>
              <a:gd name="p0x4" fmla="*/ 4110 w 4110"/>
              <a:gd name="p0y4" fmla="*/ 300 h 6060"/>
              <a:gd name="p0x5" fmla="*/ 4110 w 4110"/>
              <a:gd name="p0y5" fmla="*/ 5760 h 6060"/>
              <a:gd name="p0x6" fmla="*/ 4110 w 4110"/>
              <a:gd name="p0y6" fmla="*/ 5925 h 6060"/>
              <a:gd name="p0x7" fmla="*/ 3975 w 4110"/>
              <a:gd name="p0y7" fmla="*/ 6060 h 6060"/>
              <a:gd name="p0x8" fmla="*/ 3810 w 4110"/>
              <a:gd name="p0y8" fmla="*/ 6060 h 6060"/>
              <a:gd name="p0x9" fmla="*/ 300 w 4110"/>
              <a:gd name="p0y9" fmla="*/ 6060 h 6060"/>
              <a:gd name="p0x10" fmla="*/ 134 w 4110"/>
              <a:gd name="p0y10" fmla="*/ 6060 h 6060"/>
              <a:gd name="p0x11" fmla="*/ 0 w 4110"/>
              <a:gd name="p0y11" fmla="*/ 5925 h 6060"/>
              <a:gd name="p0x12" fmla="*/ 0 w 4110"/>
              <a:gd name="p0y12" fmla="*/ 5760 h 6060"/>
              <a:gd name="p0x13" fmla="*/ 0 w 4110"/>
              <a:gd name="p0y13" fmla="*/ 300 h 6060"/>
              <a:gd name="p0x14" fmla="*/ 0 w 4110"/>
              <a:gd name="p0y14" fmla="*/ 134 h 6060"/>
              <a:gd name="p0x15" fmla="*/ 134 w 4110"/>
              <a:gd name="p0y15" fmla="*/ 0 h 6060"/>
              <a:gd name="p0x16" fmla="*/ 300 w 4110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32"/>
            </p:custDataLst>
          </p:nvPr>
        </p:nvSpPr>
        <p:spPr>
          <a:xfrm>
            <a:off x="9201150" y="3957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9300845" y="4038600"/>
            <a:ext cx="219075" cy="2520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9734550" y="398430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管理能力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9201150" y="4514850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提供统一存储、元数据管理、跨集群管理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拓展知识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华为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FusionInsight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248594" y="2551748"/>
            <a:ext cx="2511628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3000+</a:t>
            </a:r>
            <a:endParaRPr sz="48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226822" y="2895600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客户</a:t>
            </a:r>
            <a:endParaRPr sz="21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988822" y="2971800"/>
            <a:ext cx="381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sz="15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255522" y="2625090"/>
            <a:ext cx="1531963" cy="7315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60+</a:t>
            </a:r>
            <a:endParaRPr sz="4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330276" y="2895600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国家</a:t>
            </a:r>
            <a:endParaRPr sz="21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338110" y="3527108"/>
            <a:ext cx="44360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FusionInsight 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企业级大数据平台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2565400" y="4143375"/>
            <a:ext cx="533400" cy="276225"/>
          </a:xfrm>
          <a:custGeom>
            <a:avLst/>
            <a:gdLst>
              <a:gd name="sw" fmla="*/ 1 w 840"/>
              <a:gd name="sh" fmla="*/ 1 h 435"/>
              <a:gd name="mins" fmla="min sw sh"/>
              <a:gd name="dsw" fmla="+- 0 sw mins"/>
              <a:gd name="dsh" fmla="+- 0 sh mins"/>
              <a:gd name="p0x0" fmla="*/ 217 w 840"/>
              <a:gd name="p0y0" fmla="*/ 0 h 435"/>
              <a:gd name="p0x1" fmla="*/ 622 w 840"/>
              <a:gd name="p0y1" fmla="*/ 0 h 435"/>
              <a:gd name="p0x2" fmla="*/ 742 w 840"/>
              <a:gd name="p0y2" fmla="*/ 0 h 435"/>
              <a:gd name="p0x3" fmla="*/ 840 w 840"/>
              <a:gd name="p0y3" fmla="*/ 97 h 435"/>
              <a:gd name="p0x4" fmla="*/ 840 w 840"/>
              <a:gd name="p0y4" fmla="*/ 217 h 435"/>
              <a:gd name="p0x5" fmla="*/ 840 w 840"/>
              <a:gd name="p0y5" fmla="*/ 337 h 435"/>
              <a:gd name="p0x6" fmla="*/ 742 w 840"/>
              <a:gd name="p0y6" fmla="*/ 435 h 435"/>
              <a:gd name="p0x7" fmla="*/ 622 w 840"/>
              <a:gd name="p0y7" fmla="*/ 435 h 435"/>
              <a:gd name="p0x8" fmla="*/ 217 w 840"/>
              <a:gd name="p0y8" fmla="*/ 435 h 435"/>
              <a:gd name="p0x9" fmla="*/ 97 w 840"/>
              <a:gd name="p0y9" fmla="*/ 435 h 435"/>
              <a:gd name="p0x10" fmla="*/ 0 w 840"/>
              <a:gd name="p0y10" fmla="*/ 337 h 435"/>
              <a:gd name="p0x11" fmla="*/ 0 w 840"/>
              <a:gd name="p0y11" fmla="*/ 217 h 435"/>
              <a:gd name="p0x12" fmla="*/ 0 w 840"/>
              <a:gd name="p0y12" fmla="*/ 97 h 435"/>
              <a:gd name="p0x13" fmla="*/ 97 w 840"/>
              <a:gd name="p0y13" fmla="*/ 0 h 435"/>
              <a:gd name="p0x14" fmla="*/ 217 w 84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679725" y="4181475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政府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3213100" y="4143375"/>
            <a:ext cx="533400" cy="276225"/>
          </a:xfrm>
          <a:custGeom>
            <a:avLst/>
            <a:gdLst>
              <a:gd name="sw" fmla="*/ 1 w 840"/>
              <a:gd name="sh" fmla="*/ 1 h 435"/>
              <a:gd name="mins" fmla="min sw sh"/>
              <a:gd name="dsw" fmla="+- 0 sw mins"/>
              <a:gd name="dsh" fmla="+- 0 sh mins"/>
              <a:gd name="p0x0" fmla="*/ 217 w 840"/>
              <a:gd name="p0y0" fmla="*/ 0 h 435"/>
              <a:gd name="p0x1" fmla="*/ 622 w 840"/>
              <a:gd name="p0y1" fmla="*/ 0 h 435"/>
              <a:gd name="p0x2" fmla="*/ 742 w 840"/>
              <a:gd name="p0y2" fmla="*/ 0 h 435"/>
              <a:gd name="p0x3" fmla="*/ 840 w 840"/>
              <a:gd name="p0y3" fmla="*/ 97 h 435"/>
              <a:gd name="p0x4" fmla="*/ 840 w 840"/>
              <a:gd name="p0y4" fmla="*/ 217 h 435"/>
              <a:gd name="p0x5" fmla="*/ 840 w 840"/>
              <a:gd name="p0y5" fmla="*/ 337 h 435"/>
              <a:gd name="p0x6" fmla="*/ 742 w 840"/>
              <a:gd name="p0y6" fmla="*/ 435 h 435"/>
              <a:gd name="p0x7" fmla="*/ 622 w 840"/>
              <a:gd name="p0y7" fmla="*/ 435 h 435"/>
              <a:gd name="p0x8" fmla="*/ 217 w 840"/>
              <a:gd name="p0y8" fmla="*/ 435 h 435"/>
              <a:gd name="p0x9" fmla="*/ 97 w 840"/>
              <a:gd name="p0y9" fmla="*/ 435 h 435"/>
              <a:gd name="p0x10" fmla="*/ 0 w 840"/>
              <a:gd name="p0y10" fmla="*/ 337 h 435"/>
              <a:gd name="p0x11" fmla="*/ 0 w 840"/>
              <a:gd name="p0y11" fmla="*/ 217 h 435"/>
              <a:gd name="p0x12" fmla="*/ 0 w 840"/>
              <a:gd name="p0y12" fmla="*/ 97 h 435"/>
              <a:gd name="p0x13" fmla="*/ 97 w 840"/>
              <a:gd name="p0y13" fmla="*/ 0 h 435"/>
              <a:gd name="p0x14" fmla="*/ 217 w 84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327502" y="4181475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金融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3860800" y="4143375"/>
            <a:ext cx="685800" cy="276225"/>
          </a:xfrm>
          <a:custGeom>
            <a:avLst/>
            <a:gdLst>
              <a:gd name="sw" fmla="*/ 1 w 1080"/>
              <a:gd name="sh" fmla="*/ 1 h 435"/>
              <a:gd name="mins" fmla="min sw sh"/>
              <a:gd name="dsw" fmla="+- 0 sw mins"/>
              <a:gd name="dsh" fmla="+- 0 sh mins"/>
              <a:gd name="p0x0" fmla="*/ 217 w 1080"/>
              <a:gd name="p0y0" fmla="*/ 0 h 435"/>
              <a:gd name="p0x1" fmla="*/ 862 w 1080"/>
              <a:gd name="p0y1" fmla="*/ 0 h 435"/>
              <a:gd name="p0x2" fmla="*/ 982 w 1080"/>
              <a:gd name="p0y2" fmla="*/ 0 h 435"/>
              <a:gd name="p0x3" fmla="*/ 1080 w 1080"/>
              <a:gd name="p0y3" fmla="*/ 97 h 435"/>
              <a:gd name="p0x4" fmla="*/ 1080 w 1080"/>
              <a:gd name="p0y4" fmla="*/ 217 h 435"/>
              <a:gd name="p0x5" fmla="*/ 1080 w 1080"/>
              <a:gd name="p0y5" fmla="*/ 337 h 435"/>
              <a:gd name="p0x6" fmla="*/ 982 w 1080"/>
              <a:gd name="p0y6" fmla="*/ 435 h 435"/>
              <a:gd name="p0x7" fmla="*/ 862 w 1080"/>
              <a:gd name="p0y7" fmla="*/ 435 h 435"/>
              <a:gd name="p0x8" fmla="*/ 217 w 1080"/>
              <a:gd name="p0y8" fmla="*/ 435 h 435"/>
              <a:gd name="p0x9" fmla="*/ 97 w 1080"/>
              <a:gd name="p0y9" fmla="*/ 435 h 435"/>
              <a:gd name="p0x10" fmla="*/ 0 w 1080"/>
              <a:gd name="p0y10" fmla="*/ 337 h 435"/>
              <a:gd name="p0x11" fmla="*/ 0 w 1080"/>
              <a:gd name="p0y11" fmla="*/ 217 h 435"/>
              <a:gd name="p0x12" fmla="*/ 0 w 1080"/>
              <a:gd name="p0y12" fmla="*/ 97 h 435"/>
              <a:gd name="p0x13" fmla="*/ 97 w 1080"/>
              <a:gd name="p0y13" fmla="*/ 0 h 435"/>
              <a:gd name="p0x14" fmla="*/ 217 w 108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3975278" y="4181475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运营商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395735" y="4672013"/>
            <a:ext cx="632080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Hadoop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增强，支持实时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非实时分析，助力企业从数据中获取价值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6754495" y="1109345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6950345" y="1761173"/>
            <a:ext cx="447013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产品组件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6950075" y="22142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4074" t="-3492" r="-4074" b="-3492"/>
          <a:stretch>
            <a:fillRect/>
          </a:stretch>
        </p:blipFill>
        <p:spPr>
          <a:xfrm>
            <a:off x="7028815" y="2276475"/>
            <a:ext cx="185420" cy="21399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7369445" y="2259806"/>
            <a:ext cx="623888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MRS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2"/>
            </p:custDataLst>
          </p:nvPr>
        </p:nvSpPr>
        <p:spPr>
          <a:xfrm>
            <a:off x="7879032" y="2271713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云原生数据湖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3"/>
            </p:custDataLst>
          </p:nvPr>
        </p:nvSpPr>
        <p:spPr>
          <a:xfrm>
            <a:off x="9022080" y="22142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2083" t="-3492" r="-2083" b="-3492"/>
          <a:stretch>
            <a:fillRect/>
          </a:stretch>
        </p:blipFill>
        <p:spPr>
          <a:xfrm>
            <a:off x="9074150" y="2276475"/>
            <a:ext cx="238125" cy="2139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9441208" y="2259806"/>
            <a:ext cx="653282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DWS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9980190" y="2271713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云数据仓库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6950075" y="26714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7895" t="-3492" r="-7895" b="-3492"/>
          <a:stretch>
            <a:fillRect/>
          </a:stretch>
        </p:blipFill>
        <p:spPr>
          <a:xfrm>
            <a:off x="7016750" y="2733675"/>
            <a:ext cx="209550" cy="21399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7369445" y="2717006"/>
            <a:ext cx="618754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DGC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4"/>
            </p:custDataLst>
          </p:nvPr>
        </p:nvSpPr>
        <p:spPr>
          <a:xfrm>
            <a:off x="7873898" y="2728913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数据湖治理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5"/>
            </p:custDataLst>
          </p:nvPr>
        </p:nvSpPr>
        <p:spPr>
          <a:xfrm>
            <a:off x="8844915" y="26714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5000" t="-3492" r="-5000" b="-3492"/>
          <a:stretch>
            <a:fillRect/>
          </a:stretch>
        </p:blipFill>
        <p:spPr>
          <a:xfrm>
            <a:off x="8911590" y="2733675"/>
            <a:ext cx="209550" cy="213995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9264624" y="2717006"/>
            <a:ext cx="595913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GES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9746237" y="2728913"/>
            <a:ext cx="6858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图引擎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1"/>
            </p:custDataLst>
          </p:nvPr>
        </p:nvSpPr>
        <p:spPr>
          <a:xfrm>
            <a:off x="6754495" y="3900170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6950345" y="4323397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技术规格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3"/>
            </p:custDataLst>
          </p:nvPr>
        </p:nvSpPr>
        <p:spPr>
          <a:xfrm>
            <a:off x="7978775" y="4343400"/>
            <a:ext cx="1066800" cy="276225"/>
          </a:xfrm>
          <a:custGeom>
            <a:avLst/>
            <a:gdLst>
              <a:gd name="sw" fmla="*/ 1 w 1680"/>
              <a:gd name="sh" fmla="*/ 1 h 435"/>
              <a:gd name="mins" fmla="min sw sh"/>
              <a:gd name="dsw" fmla="+- 0 sw mins"/>
              <a:gd name="dsh" fmla="+- 0 sh mins"/>
              <a:gd name="p0x0" fmla="*/ 90 w 1680"/>
              <a:gd name="p0y0" fmla="*/ 0 h 435"/>
              <a:gd name="p0x1" fmla="*/ 1590 w 1680"/>
              <a:gd name="p0y1" fmla="*/ 0 h 435"/>
              <a:gd name="p0x2" fmla="*/ 1639 w 1680"/>
              <a:gd name="p0y2" fmla="*/ 0 h 435"/>
              <a:gd name="p0x3" fmla="*/ 1680 w 1680"/>
              <a:gd name="p0y3" fmla="*/ 40 h 435"/>
              <a:gd name="p0x4" fmla="*/ 1680 w 1680"/>
              <a:gd name="p0y4" fmla="*/ 90 h 435"/>
              <a:gd name="p0x5" fmla="*/ 1680 w 1680"/>
              <a:gd name="p0y5" fmla="*/ 345 h 435"/>
              <a:gd name="p0x6" fmla="*/ 1680 w 1680"/>
              <a:gd name="p0y6" fmla="*/ 394 h 435"/>
              <a:gd name="p0x7" fmla="*/ 1639 w 1680"/>
              <a:gd name="p0y7" fmla="*/ 435 h 435"/>
              <a:gd name="p0x8" fmla="*/ 1590 w 1680"/>
              <a:gd name="p0y8" fmla="*/ 435 h 435"/>
              <a:gd name="p0x9" fmla="*/ 90 w 1680"/>
              <a:gd name="p0y9" fmla="*/ 435 h 435"/>
              <a:gd name="p0x10" fmla="*/ 40 w 1680"/>
              <a:gd name="p0y10" fmla="*/ 435 h 435"/>
              <a:gd name="p0x11" fmla="*/ 0 w 1680"/>
              <a:gd name="p0y11" fmla="*/ 394 h 435"/>
              <a:gd name="p0x12" fmla="*/ 0 w 1680"/>
              <a:gd name="p0y12" fmla="*/ 345 h 435"/>
              <a:gd name="p0x13" fmla="*/ 0 w 1680"/>
              <a:gd name="p0y13" fmla="*/ 90 h 435"/>
              <a:gd name="p0x14" fmla="*/ 0 w 1680"/>
              <a:gd name="p0y14" fmla="*/ 40 h 435"/>
              <a:gd name="p0x15" fmla="*/ 40 w 1680"/>
              <a:gd name="p0y15" fmla="*/ 0 h 435"/>
              <a:gd name="p0x16" fmla="*/ 90 w 16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44"/>
            </p:custDataLst>
          </p:nvPr>
        </p:nvSpPr>
        <p:spPr>
          <a:xfrm>
            <a:off x="8055321" y="4381500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政务一网通办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5"/>
            </p:custDataLst>
          </p:nvPr>
        </p:nvSpPr>
        <p:spPr>
          <a:xfrm>
            <a:off x="9083675" y="4343400"/>
            <a:ext cx="1066800" cy="276225"/>
          </a:xfrm>
          <a:custGeom>
            <a:avLst/>
            <a:gdLst>
              <a:gd name="sw" fmla="*/ 1 w 1680"/>
              <a:gd name="sh" fmla="*/ 1 h 435"/>
              <a:gd name="mins" fmla="min sw sh"/>
              <a:gd name="dsw" fmla="+- 0 sw mins"/>
              <a:gd name="dsh" fmla="+- 0 sh mins"/>
              <a:gd name="p0x0" fmla="*/ 90 w 1680"/>
              <a:gd name="p0y0" fmla="*/ 0 h 435"/>
              <a:gd name="p0x1" fmla="*/ 1590 w 1680"/>
              <a:gd name="p0y1" fmla="*/ 0 h 435"/>
              <a:gd name="p0x2" fmla="*/ 1639 w 1680"/>
              <a:gd name="p0y2" fmla="*/ 0 h 435"/>
              <a:gd name="p0x3" fmla="*/ 1680 w 1680"/>
              <a:gd name="p0y3" fmla="*/ 40 h 435"/>
              <a:gd name="p0x4" fmla="*/ 1680 w 1680"/>
              <a:gd name="p0y4" fmla="*/ 90 h 435"/>
              <a:gd name="p0x5" fmla="*/ 1680 w 1680"/>
              <a:gd name="p0y5" fmla="*/ 345 h 435"/>
              <a:gd name="p0x6" fmla="*/ 1680 w 1680"/>
              <a:gd name="p0y6" fmla="*/ 394 h 435"/>
              <a:gd name="p0x7" fmla="*/ 1639 w 1680"/>
              <a:gd name="p0y7" fmla="*/ 435 h 435"/>
              <a:gd name="p0x8" fmla="*/ 1590 w 1680"/>
              <a:gd name="p0y8" fmla="*/ 435 h 435"/>
              <a:gd name="p0x9" fmla="*/ 90 w 1680"/>
              <a:gd name="p0y9" fmla="*/ 435 h 435"/>
              <a:gd name="p0x10" fmla="*/ 40 w 1680"/>
              <a:gd name="p0y10" fmla="*/ 435 h 435"/>
              <a:gd name="p0x11" fmla="*/ 0 w 1680"/>
              <a:gd name="p0y11" fmla="*/ 394 h 435"/>
              <a:gd name="p0x12" fmla="*/ 0 w 1680"/>
              <a:gd name="p0y12" fmla="*/ 345 h 435"/>
              <a:gd name="p0x13" fmla="*/ 0 w 1680"/>
              <a:gd name="p0y13" fmla="*/ 90 h 435"/>
              <a:gd name="p0x14" fmla="*/ 0 w 1680"/>
              <a:gd name="p0y14" fmla="*/ 40 h 435"/>
              <a:gd name="p0x15" fmla="*/ 40 w 1680"/>
              <a:gd name="p0y15" fmla="*/ 0 h 435"/>
              <a:gd name="p0x16" fmla="*/ 90 w 16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46"/>
            </p:custDataLst>
          </p:nvPr>
        </p:nvSpPr>
        <p:spPr>
          <a:xfrm>
            <a:off x="9160297" y="4381500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金融实时风控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7"/>
            </p:custDataLst>
          </p:nvPr>
        </p:nvSpPr>
        <p:spPr>
          <a:xfrm>
            <a:off x="10188575" y="434340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48"/>
            </p:custDataLst>
          </p:nvPr>
        </p:nvSpPr>
        <p:spPr>
          <a:xfrm>
            <a:off x="10265273" y="4381500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智慧园区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49"/>
            </p:custDataLst>
          </p:nvPr>
        </p:nvSpPr>
        <p:spPr>
          <a:xfrm>
            <a:off x="6950075" y="47764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50"/>
            </p:custDataLst>
          </p:nvPr>
        </p:nvSpPr>
        <p:spPr>
          <a:xfrm>
            <a:off x="7056386" y="4826317"/>
            <a:ext cx="340367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51"/>
            </p:custDataLst>
          </p:nvPr>
        </p:nvSpPr>
        <p:spPr>
          <a:xfrm>
            <a:off x="7407545" y="4781550"/>
            <a:ext cx="252873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支持最大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万节点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集群规模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52"/>
            </p:custDataLst>
          </p:nvPr>
        </p:nvSpPr>
        <p:spPr>
          <a:xfrm>
            <a:off x="6950075" y="52336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53"/>
            </p:custDataLst>
          </p:nvPr>
        </p:nvSpPr>
        <p:spPr>
          <a:xfrm>
            <a:off x="7056386" y="5283517"/>
            <a:ext cx="340367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54"/>
            </p:custDataLst>
          </p:nvPr>
        </p:nvSpPr>
        <p:spPr>
          <a:xfrm>
            <a:off x="7407545" y="5238750"/>
            <a:ext cx="253841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滚动升级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，业务不中断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55"/>
            </p:custDataLst>
          </p:nvPr>
        </p:nvSpPr>
        <p:spPr>
          <a:xfrm>
            <a:off x="6950075" y="56908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56"/>
            </p:custDataLst>
          </p:nvPr>
        </p:nvSpPr>
        <p:spPr>
          <a:xfrm>
            <a:off x="7056386" y="5740717"/>
            <a:ext cx="340367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57"/>
            </p:custDataLst>
          </p:nvPr>
        </p:nvSpPr>
        <p:spPr>
          <a:xfrm>
            <a:off x="7407545" y="5695950"/>
            <a:ext cx="237083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1000+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运维指标实时监控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课堂总结与拓展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05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课堂总结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21075" cy="2562225"/>
          </a:xfrm>
          <a:custGeom>
            <a:avLst/>
            <a:gdLst>
              <a:gd name="sw" fmla="*/ 1 w 5544"/>
              <a:gd name="sh" fmla="*/ 1 h 4035"/>
              <a:gd name="mins" fmla="min sw sh"/>
              <a:gd name="dsw" fmla="+- 0 sw mins"/>
              <a:gd name="dsh" fmla="+- 0 sh mins"/>
              <a:gd name="p0x0" fmla="*/ 300 w 5544"/>
              <a:gd name="p0y0" fmla="*/ 0 h 4035"/>
              <a:gd name="p0x1" fmla="*/ 5244 w 5544"/>
              <a:gd name="p0y1" fmla="*/ 0 h 4035"/>
              <a:gd name="p0x2" fmla="*/ 5410 w 5544"/>
              <a:gd name="p0y2" fmla="*/ 0 h 4035"/>
              <a:gd name="p0x3" fmla="*/ 5544 w 5544"/>
              <a:gd name="p0y3" fmla="*/ 134 h 4035"/>
              <a:gd name="p0x4" fmla="*/ 5544 w 5544"/>
              <a:gd name="p0y4" fmla="*/ 300 h 4035"/>
              <a:gd name="p0x5" fmla="*/ 5544 w 5544"/>
              <a:gd name="p0y5" fmla="*/ 3735 h 4035"/>
              <a:gd name="p0x6" fmla="*/ 5544 w 5544"/>
              <a:gd name="p0y6" fmla="*/ 3900 h 4035"/>
              <a:gd name="p0x7" fmla="*/ 5410 w 5544"/>
              <a:gd name="p0y7" fmla="*/ 4035 h 4035"/>
              <a:gd name="p0x8" fmla="*/ 5244 w 5544"/>
              <a:gd name="p0y8" fmla="*/ 4035 h 4035"/>
              <a:gd name="p0x9" fmla="*/ 300 w 5544"/>
              <a:gd name="p0y9" fmla="*/ 4035 h 4035"/>
              <a:gd name="p0x10" fmla="*/ 134 w 5544"/>
              <a:gd name="p0y10" fmla="*/ 4035 h 4035"/>
              <a:gd name="p0x11" fmla="*/ 0 w 5544"/>
              <a:gd name="p0y11" fmla="*/ 3900 h 4035"/>
              <a:gd name="p0x12" fmla="*/ 0 w 5544"/>
              <a:gd name="p0y12" fmla="*/ 3735 h 4035"/>
              <a:gd name="p0x13" fmla="*/ 0 w 5544"/>
              <a:gd name="p0y13" fmla="*/ 300 h 4035"/>
              <a:gd name="p0x14" fmla="*/ 0 w 5544"/>
              <a:gd name="p0y14" fmla="*/ 134 h 4035"/>
              <a:gd name="p0x15" fmla="*/ 134 w 5544"/>
              <a:gd name="p0y15" fmla="*/ 0 h 4035"/>
              <a:gd name="p0x16" fmla="*/ 300 w 5544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45351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71220" y="153416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480204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大数据定义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010747"/>
            <a:ext cx="313052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4V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特征：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Volume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（大量）、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Velocity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（高速）、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Variety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（多样）、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Value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（价值）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941" t="-27222" r="-2941" b="-27222"/>
          <a:stretch>
            <a:fillRect/>
          </a:stretch>
        </p:blipFill>
        <p:spPr>
          <a:xfrm>
            <a:off x="792480" y="3086735"/>
            <a:ext cx="171450" cy="1765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023938" y="3038494"/>
            <a:ext cx="5144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采集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941" t="-27222" r="-2941" b="-27222"/>
          <a:stretch>
            <a:fillRect/>
          </a:stretch>
        </p:blipFill>
        <p:spPr>
          <a:xfrm>
            <a:off x="1464310" y="3086735"/>
            <a:ext cx="171450" cy="1765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1695526" y="3038494"/>
            <a:ext cx="5144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清洗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941" t="-27222" r="-2941" b="-27222"/>
          <a:stretch>
            <a:fillRect/>
          </a:stretch>
        </p:blipFill>
        <p:spPr>
          <a:xfrm>
            <a:off x="2135505" y="3086735"/>
            <a:ext cx="171450" cy="1765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2367115" y="3038494"/>
            <a:ext cx="5144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分析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941" t="-27222" r="-2941" b="-27222"/>
          <a:stretch>
            <a:fillRect/>
          </a:stretch>
        </p:blipFill>
        <p:spPr>
          <a:xfrm>
            <a:off x="2807335" y="3086735"/>
            <a:ext cx="171450" cy="1765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3038694" y="3038494"/>
            <a:ext cx="6858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可视化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1"/>
            </p:custDataLst>
          </p:nvPr>
        </p:nvSpPr>
        <p:spPr>
          <a:xfrm>
            <a:off x="4335145" y="1109345"/>
            <a:ext cx="3521075" cy="2562225"/>
          </a:xfrm>
          <a:custGeom>
            <a:avLst/>
            <a:gdLst>
              <a:gd name="sw" fmla="*/ 1 w 5544"/>
              <a:gd name="sh" fmla="*/ 1 h 4035"/>
              <a:gd name="mins" fmla="min sw sh"/>
              <a:gd name="dsw" fmla="+- 0 sw mins"/>
              <a:gd name="dsh" fmla="+- 0 sh mins"/>
              <a:gd name="p0x0" fmla="*/ 300 w 5544"/>
              <a:gd name="p0y0" fmla="*/ 0 h 4035"/>
              <a:gd name="p0x1" fmla="*/ 5244 w 5544"/>
              <a:gd name="p0y1" fmla="*/ 0 h 4035"/>
              <a:gd name="p0x2" fmla="*/ 5410 w 5544"/>
              <a:gd name="p0y2" fmla="*/ 0 h 4035"/>
              <a:gd name="p0x3" fmla="*/ 5544 w 5544"/>
              <a:gd name="p0y3" fmla="*/ 134 h 4035"/>
              <a:gd name="p0x4" fmla="*/ 5544 w 5544"/>
              <a:gd name="p0y4" fmla="*/ 300 h 4035"/>
              <a:gd name="p0x5" fmla="*/ 5544 w 5544"/>
              <a:gd name="p0y5" fmla="*/ 3735 h 4035"/>
              <a:gd name="p0x6" fmla="*/ 5544 w 5544"/>
              <a:gd name="p0y6" fmla="*/ 3900 h 4035"/>
              <a:gd name="p0x7" fmla="*/ 5410 w 5544"/>
              <a:gd name="p0y7" fmla="*/ 4035 h 4035"/>
              <a:gd name="p0x8" fmla="*/ 5244 w 5544"/>
              <a:gd name="p0y8" fmla="*/ 4035 h 4035"/>
              <a:gd name="p0x9" fmla="*/ 300 w 5544"/>
              <a:gd name="p0y9" fmla="*/ 4035 h 4035"/>
              <a:gd name="p0x10" fmla="*/ 134 w 5544"/>
              <a:gd name="p0y10" fmla="*/ 4035 h 4035"/>
              <a:gd name="p0x11" fmla="*/ 0 w 5544"/>
              <a:gd name="p0y11" fmla="*/ 3900 h 4035"/>
              <a:gd name="p0x12" fmla="*/ 0 w 5544"/>
              <a:gd name="p0y12" fmla="*/ 3735 h 4035"/>
              <a:gd name="p0x13" fmla="*/ 0 w 5544"/>
              <a:gd name="p0y13" fmla="*/ 300 h 4035"/>
              <a:gd name="p0x14" fmla="*/ 0 w 5544"/>
              <a:gd name="p0y14" fmla="*/ 134 h 4035"/>
              <a:gd name="p0x15" fmla="*/ 134 w 5544"/>
              <a:gd name="p0y15" fmla="*/ 0 h 4035"/>
              <a:gd name="p0x16" fmla="*/ 300 w 5544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4530090" y="16141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4615815" y="1695450"/>
            <a:ext cx="247650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6"/>
            </p:custDataLst>
          </p:nvPr>
        </p:nvSpPr>
        <p:spPr>
          <a:xfrm>
            <a:off x="5064099" y="164115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核心技术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4530090" y="2185670"/>
            <a:ext cx="606425" cy="276225"/>
          </a:xfrm>
          <a:custGeom>
            <a:avLst/>
            <a:gdLst>
              <a:gd name="sw" fmla="*/ 1 w 954"/>
              <a:gd name="sh" fmla="*/ 1 h 435"/>
              <a:gd name="mins" fmla="min sw sh"/>
              <a:gd name="dsw" fmla="+- 0 sw mins"/>
              <a:gd name="dsh" fmla="+- 0 sh mins"/>
              <a:gd name="p0x0" fmla="*/ 90 w 954"/>
              <a:gd name="p0y0" fmla="*/ 0 h 435"/>
              <a:gd name="p0x1" fmla="*/ 864 w 954"/>
              <a:gd name="p0y1" fmla="*/ 0 h 435"/>
              <a:gd name="p0x2" fmla="*/ 913 w 954"/>
              <a:gd name="p0y2" fmla="*/ 0 h 435"/>
              <a:gd name="p0x3" fmla="*/ 954 w 954"/>
              <a:gd name="p0y3" fmla="*/ 40 h 435"/>
              <a:gd name="p0x4" fmla="*/ 954 w 954"/>
              <a:gd name="p0y4" fmla="*/ 90 h 435"/>
              <a:gd name="p0x5" fmla="*/ 954 w 954"/>
              <a:gd name="p0y5" fmla="*/ 345 h 435"/>
              <a:gd name="p0x6" fmla="*/ 954 w 954"/>
              <a:gd name="p0y6" fmla="*/ 394 h 435"/>
              <a:gd name="p0x7" fmla="*/ 913 w 954"/>
              <a:gd name="p0y7" fmla="*/ 435 h 435"/>
              <a:gd name="p0x8" fmla="*/ 864 w 954"/>
              <a:gd name="p0y8" fmla="*/ 435 h 435"/>
              <a:gd name="p0x9" fmla="*/ 90 w 954"/>
              <a:gd name="p0y9" fmla="*/ 435 h 435"/>
              <a:gd name="p0x10" fmla="*/ 40 w 954"/>
              <a:gd name="p0y10" fmla="*/ 435 h 435"/>
              <a:gd name="p0x11" fmla="*/ 0 w 954"/>
              <a:gd name="p0y11" fmla="*/ 394 h 435"/>
              <a:gd name="p0x12" fmla="*/ 0 w 954"/>
              <a:gd name="p0y12" fmla="*/ 345 h 435"/>
              <a:gd name="p0x13" fmla="*/ 0 w 954"/>
              <a:gd name="p0y13" fmla="*/ 90 h 435"/>
              <a:gd name="p0x14" fmla="*/ 0 w 954"/>
              <a:gd name="p0y14" fmla="*/ 40 h 435"/>
              <a:gd name="p0x15" fmla="*/ 40 w 954"/>
              <a:gd name="p0y15" fmla="*/ 0 h 435"/>
              <a:gd name="p0x16" fmla="*/ 90 w 954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4606899" y="2224088"/>
            <a:ext cx="605952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Flume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5212715" y="218567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5289052" y="222408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爬虫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5746115" y="2185670"/>
            <a:ext cx="730250" cy="276225"/>
          </a:xfrm>
          <a:custGeom>
            <a:avLst/>
            <a:gdLst>
              <a:gd name="sw" fmla="*/ 1 w 1150"/>
              <a:gd name="sh" fmla="*/ 1 h 435"/>
              <a:gd name="mins" fmla="min sw sh"/>
              <a:gd name="dsw" fmla="+- 0 sw mins"/>
              <a:gd name="dsh" fmla="+- 0 sh mins"/>
              <a:gd name="p0x0" fmla="*/ 90 w 1150"/>
              <a:gd name="p0y0" fmla="*/ 0 h 435"/>
              <a:gd name="p0x1" fmla="*/ 1060 w 1150"/>
              <a:gd name="p0y1" fmla="*/ 0 h 435"/>
              <a:gd name="p0x2" fmla="*/ 1110 w 1150"/>
              <a:gd name="p0y2" fmla="*/ 0 h 435"/>
              <a:gd name="p0x3" fmla="*/ 1150 w 1150"/>
              <a:gd name="p0y3" fmla="*/ 40 h 435"/>
              <a:gd name="p0x4" fmla="*/ 1150 w 1150"/>
              <a:gd name="p0y4" fmla="*/ 90 h 435"/>
              <a:gd name="p0x5" fmla="*/ 1150 w 1150"/>
              <a:gd name="p0y5" fmla="*/ 345 h 435"/>
              <a:gd name="p0x6" fmla="*/ 1150 w 1150"/>
              <a:gd name="p0y6" fmla="*/ 394 h 435"/>
              <a:gd name="p0x7" fmla="*/ 1110 w 1150"/>
              <a:gd name="p0y7" fmla="*/ 435 h 435"/>
              <a:gd name="p0x8" fmla="*/ 1060 w 1150"/>
              <a:gd name="p0y8" fmla="*/ 435 h 435"/>
              <a:gd name="p0x9" fmla="*/ 90 w 1150"/>
              <a:gd name="p0y9" fmla="*/ 435 h 435"/>
              <a:gd name="p0x10" fmla="*/ 40 w 1150"/>
              <a:gd name="p0y10" fmla="*/ 435 h 435"/>
              <a:gd name="p0x11" fmla="*/ 0 w 1150"/>
              <a:gd name="p0y11" fmla="*/ 394 h 435"/>
              <a:gd name="p0x12" fmla="*/ 0 w 1150"/>
              <a:gd name="p0y12" fmla="*/ 345 h 435"/>
              <a:gd name="p0x13" fmla="*/ 0 w 1150"/>
              <a:gd name="p0y13" fmla="*/ 90 h 435"/>
              <a:gd name="p0x14" fmla="*/ 0 w 1150"/>
              <a:gd name="p0y14" fmla="*/ 40 h 435"/>
              <a:gd name="p0x15" fmla="*/ 40 w 1150"/>
              <a:gd name="p0y15" fmla="*/ 0 h 435"/>
              <a:gd name="p0x16" fmla="*/ 90 w 115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5822528" y="2224088"/>
            <a:ext cx="73052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Hadoop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3"/>
            </p:custDataLst>
          </p:nvPr>
        </p:nvSpPr>
        <p:spPr>
          <a:xfrm>
            <a:off x="6552565" y="2185670"/>
            <a:ext cx="581025" cy="276225"/>
          </a:xfrm>
          <a:custGeom>
            <a:avLst/>
            <a:gdLst>
              <a:gd name="sw" fmla="*/ 1 w 915"/>
              <a:gd name="sh" fmla="*/ 1 h 435"/>
              <a:gd name="mins" fmla="min sw sh"/>
              <a:gd name="dsw" fmla="+- 0 sw mins"/>
              <a:gd name="dsh" fmla="+- 0 sh mins"/>
              <a:gd name="p0x0" fmla="*/ 90 w 915"/>
              <a:gd name="p0y0" fmla="*/ 0 h 435"/>
              <a:gd name="p0x1" fmla="*/ 825 w 915"/>
              <a:gd name="p0y1" fmla="*/ 0 h 435"/>
              <a:gd name="p0x2" fmla="*/ 874 w 915"/>
              <a:gd name="p0y2" fmla="*/ 0 h 435"/>
              <a:gd name="p0x3" fmla="*/ 915 w 915"/>
              <a:gd name="p0y3" fmla="*/ 40 h 435"/>
              <a:gd name="p0x4" fmla="*/ 915 w 915"/>
              <a:gd name="p0y4" fmla="*/ 90 h 435"/>
              <a:gd name="p0x5" fmla="*/ 915 w 915"/>
              <a:gd name="p0y5" fmla="*/ 345 h 435"/>
              <a:gd name="p0x6" fmla="*/ 915 w 915"/>
              <a:gd name="p0y6" fmla="*/ 394 h 435"/>
              <a:gd name="p0x7" fmla="*/ 874 w 915"/>
              <a:gd name="p0y7" fmla="*/ 435 h 435"/>
              <a:gd name="p0x8" fmla="*/ 825 w 915"/>
              <a:gd name="p0y8" fmla="*/ 435 h 435"/>
              <a:gd name="p0x9" fmla="*/ 90 w 915"/>
              <a:gd name="p0y9" fmla="*/ 435 h 435"/>
              <a:gd name="p0x10" fmla="*/ 40 w 915"/>
              <a:gd name="p0y10" fmla="*/ 435 h 435"/>
              <a:gd name="p0x11" fmla="*/ 0 w 915"/>
              <a:gd name="p0y11" fmla="*/ 394 h 435"/>
              <a:gd name="p0x12" fmla="*/ 0 w 915"/>
              <a:gd name="p0y12" fmla="*/ 345 h 435"/>
              <a:gd name="p0x13" fmla="*/ 0 w 915"/>
              <a:gd name="p0y13" fmla="*/ 90 h 435"/>
              <a:gd name="p0x14" fmla="*/ 0 w 915"/>
              <a:gd name="p0y14" fmla="*/ 40 h 435"/>
              <a:gd name="p0x15" fmla="*/ 40 w 915"/>
              <a:gd name="p0y15" fmla="*/ 0 h 435"/>
              <a:gd name="p0x16" fmla="*/ 90 w 915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6629247" y="2224088"/>
            <a:ext cx="58117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HDFS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4530090" y="2538095"/>
            <a:ext cx="1033145" cy="276225"/>
          </a:xfrm>
          <a:custGeom>
            <a:avLst/>
            <a:gdLst>
              <a:gd name="sw" fmla="*/ 1 w 1626"/>
              <a:gd name="sh" fmla="*/ 1 h 435"/>
              <a:gd name="mins" fmla="min sw sh"/>
              <a:gd name="dsw" fmla="+- 0 sw mins"/>
              <a:gd name="dsh" fmla="+- 0 sh mins"/>
              <a:gd name="p0x0" fmla="*/ 90 w 1626"/>
              <a:gd name="p0y0" fmla="*/ 0 h 435"/>
              <a:gd name="p0x1" fmla="*/ 1536 w 1626"/>
              <a:gd name="p0y1" fmla="*/ 0 h 435"/>
              <a:gd name="p0x2" fmla="*/ 1586 w 1626"/>
              <a:gd name="p0y2" fmla="*/ 0 h 435"/>
              <a:gd name="p0x3" fmla="*/ 1626 w 1626"/>
              <a:gd name="p0y3" fmla="*/ 40 h 435"/>
              <a:gd name="p0x4" fmla="*/ 1626 w 1626"/>
              <a:gd name="p0y4" fmla="*/ 90 h 435"/>
              <a:gd name="p0x5" fmla="*/ 1626 w 1626"/>
              <a:gd name="p0y5" fmla="*/ 345 h 435"/>
              <a:gd name="p0x6" fmla="*/ 1626 w 1626"/>
              <a:gd name="p0y6" fmla="*/ 394 h 435"/>
              <a:gd name="p0x7" fmla="*/ 1586 w 1626"/>
              <a:gd name="p0y7" fmla="*/ 435 h 435"/>
              <a:gd name="p0x8" fmla="*/ 1536 w 1626"/>
              <a:gd name="p0y8" fmla="*/ 435 h 435"/>
              <a:gd name="p0x9" fmla="*/ 90 w 1626"/>
              <a:gd name="p0y9" fmla="*/ 435 h 435"/>
              <a:gd name="p0x10" fmla="*/ 40 w 1626"/>
              <a:gd name="p0y10" fmla="*/ 435 h 435"/>
              <a:gd name="p0x11" fmla="*/ 0 w 1626"/>
              <a:gd name="p0y11" fmla="*/ 394 h 435"/>
              <a:gd name="p0x12" fmla="*/ 0 w 1626"/>
              <a:gd name="p0y12" fmla="*/ 345 h 435"/>
              <a:gd name="p0x13" fmla="*/ 0 w 1626"/>
              <a:gd name="p0y13" fmla="*/ 90 h 435"/>
              <a:gd name="p0x14" fmla="*/ 0 w 1626"/>
              <a:gd name="p0y14" fmla="*/ 40 h 435"/>
              <a:gd name="p0x15" fmla="*/ 40 w 1626"/>
              <a:gd name="p0y15" fmla="*/ 0 h 435"/>
              <a:gd name="p0x16" fmla="*/ 90 w 1626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4606899" y="2576513"/>
            <a:ext cx="103272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MapReduce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7"/>
            </p:custDataLst>
          </p:nvPr>
        </p:nvSpPr>
        <p:spPr>
          <a:xfrm>
            <a:off x="5639435" y="2538095"/>
            <a:ext cx="485140" cy="276225"/>
          </a:xfrm>
          <a:custGeom>
            <a:avLst/>
            <a:gdLst>
              <a:gd name="sw" fmla="*/ 1 w 763"/>
              <a:gd name="sh" fmla="*/ 1 h 435"/>
              <a:gd name="mins" fmla="min sw sh"/>
              <a:gd name="dsw" fmla="+- 0 sw mins"/>
              <a:gd name="dsh" fmla="+- 0 sh mins"/>
              <a:gd name="p0x0" fmla="*/ 90 w 763"/>
              <a:gd name="p0y0" fmla="*/ 0 h 435"/>
              <a:gd name="p0x1" fmla="*/ 673 w 763"/>
              <a:gd name="p0y1" fmla="*/ 0 h 435"/>
              <a:gd name="p0x2" fmla="*/ 723 w 763"/>
              <a:gd name="p0y2" fmla="*/ 0 h 435"/>
              <a:gd name="p0x3" fmla="*/ 763 w 763"/>
              <a:gd name="p0y3" fmla="*/ 40 h 435"/>
              <a:gd name="p0x4" fmla="*/ 763 w 763"/>
              <a:gd name="p0y4" fmla="*/ 90 h 435"/>
              <a:gd name="p0x5" fmla="*/ 763 w 763"/>
              <a:gd name="p0y5" fmla="*/ 345 h 435"/>
              <a:gd name="p0x6" fmla="*/ 763 w 763"/>
              <a:gd name="p0y6" fmla="*/ 394 h 435"/>
              <a:gd name="p0x7" fmla="*/ 723 w 763"/>
              <a:gd name="p0y7" fmla="*/ 435 h 435"/>
              <a:gd name="p0x8" fmla="*/ 673 w 763"/>
              <a:gd name="p0y8" fmla="*/ 435 h 435"/>
              <a:gd name="p0x9" fmla="*/ 90 w 763"/>
              <a:gd name="p0y9" fmla="*/ 435 h 435"/>
              <a:gd name="p0x10" fmla="*/ 40 w 763"/>
              <a:gd name="p0y10" fmla="*/ 435 h 435"/>
              <a:gd name="p0x11" fmla="*/ 0 w 763"/>
              <a:gd name="p0y11" fmla="*/ 394 h 435"/>
              <a:gd name="p0x12" fmla="*/ 0 w 763"/>
              <a:gd name="p0y12" fmla="*/ 345 h 435"/>
              <a:gd name="p0x13" fmla="*/ 0 w 763"/>
              <a:gd name="p0y13" fmla="*/ 90 h 435"/>
              <a:gd name="p0x14" fmla="*/ 0 w 763"/>
              <a:gd name="p0y14" fmla="*/ 40 h 435"/>
              <a:gd name="p0x15" fmla="*/ 40 w 763"/>
              <a:gd name="p0y15" fmla="*/ 0 h 435"/>
              <a:gd name="p0x16" fmla="*/ 90 w 763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8"/>
            </p:custDataLst>
          </p:nvPr>
        </p:nvSpPr>
        <p:spPr>
          <a:xfrm>
            <a:off x="5715819" y="2576513"/>
            <a:ext cx="48510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Yarn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9"/>
            </p:custDataLst>
          </p:nvPr>
        </p:nvSpPr>
        <p:spPr>
          <a:xfrm>
            <a:off x="6200775" y="2538095"/>
            <a:ext cx="671195" cy="276225"/>
          </a:xfrm>
          <a:custGeom>
            <a:avLst/>
            <a:gdLst>
              <a:gd name="sw" fmla="*/ 1 w 1057"/>
              <a:gd name="sh" fmla="*/ 1 h 435"/>
              <a:gd name="mins" fmla="min sw sh"/>
              <a:gd name="dsw" fmla="+- 0 sw mins"/>
              <a:gd name="dsh" fmla="+- 0 sh mins"/>
              <a:gd name="p0x0" fmla="*/ 90 w 1057"/>
              <a:gd name="p0y0" fmla="*/ 0 h 435"/>
              <a:gd name="p0x1" fmla="*/ 967 w 1057"/>
              <a:gd name="p0y1" fmla="*/ 0 h 435"/>
              <a:gd name="p0x2" fmla="*/ 1016 w 1057"/>
              <a:gd name="p0y2" fmla="*/ 0 h 435"/>
              <a:gd name="p0x3" fmla="*/ 1057 w 1057"/>
              <a:gd name="p0y3" fmla="*/ 40 h 435"/>
              <a:gd name="p0x4" fmla="*/ 1057 w 1057"/>
              <a:gd name="p0y4" fmla="*/ 90 h 435"/>
              <a:gd name="p0x5" fmla="*/ 1057 w 1057"/>
              <a:gd name="p0y5" fmla="*/ 345 h 435"/>
              <a:gd name="p0x6" fmla="*/ 1057 w 1057"/>
              <a:gd name="p0y6" fmla="*/ 394 h 435"/>
              <a:gd name="p0x7" fmla="*/ 1016 w 1057"/>
              <a:gd name="p0y7" fmla="*/ 435 h 435"/>
              <a:gd name="p0x8" fmla="*/ 967 w 1057"/>
              <a:gd name="p0y8" fmla="*/ 435 h 435"/>
              <a:gd name="p0x9" fmla="*/ 90 w 1057"/>
              <a:gd name="p0y9" fmla="*/ 435 h 435"/>
              <a:gd name="p0x10" fmla="*/ 40 w 1057"/>
              <a:gd name="p0y10" fmla="*/ 435 h 435"/>
              <a:gd name="p0x11" fmla="*/ 0 w 1057"/>
              <a:gd name="p0y11" fmla="*/ 394 h 435"/>
              <a:gd name="p0x12" fmla="*/ 0 w 1057"/>
              <a:gd name="p0y12" fmla="*/ 345 h 435"/>
              <a:gd name="p0x13" fmla="*/ 0 w 1057"/>
              <a:gd name="p0y13" fmla="*/ 90 h 435"/>
              <a:gd name="p0x14" fmla="*/ 0 w 1057"/>
              <a:gd name="p0y14" fmla="*/ 40 h 435"/>
              <a:gd name="p0x15" fmla="*/ 40 w 1057"/>
              <a:gd name="p0y15" fmla="*/ 0 h 435"/>
              <a:gd name="p0x16" fmla="*/ 90 w 1057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5F4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6277127" y="2576513"/>
            <a:ext cx="67121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NoSQL</a:t>
            </a:r>
            <a:endParaRPr sz="120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1"/>
            </p:custDataLst>
          </p:nvPr>
        </p:nvSpPr>
        <p:spPr>
          <a:xfrm>
            <a:off x="4530090" y="2890520"/>
            <a:ext cx="915035" cy="276225"/>
          </a:xfrm>
          <a:custGeom>
            <a:avLst/>
            <a:gdLst>
              <a:gd name="sw" fmla="*/ 1 w 1440"/>
              <a:gd name="sh" fmla="*/ 1 h 435"/>
              <a:gd name="mins" fmla="min sw sh"/>
              <a:gd name="dsw" fmla="+- 0 sw mins"/>
              <a:gd name="dsh" fmla="+- 0 sh mins"/>
              <a:gd name="p0x0" fmla="*/ 90 w 1440"/>
              <a:gd name="p0y0" fmla="*/ 0 h 435"/>
              <a:gd name="p0x1" fmla="*/ 1350 w 1440"/>
              <a:gd name="p0y1" fmla="*/ 0 h 435"/>
              <a:gd name="p0x2" fmla="*/ 1399 w 1440"/>
              <a:gd name="p0y2" fmla="*/ 0 h 435"/>
              <a:gd name="p0x3" fmla="*/ 1440 w 1440"/>
              <a:gd name="p0y3" fmla="*/ 40 h 435"/>
              <a:gd name="p0x4" fmla="*/ 1440 w 1440"/>
              <a:gd name="p0y4" fmla="*/ 90 h 435"/>
              <a:gd name="p0x5" fmla="*/ 1440 w 1440"/>
              <a:gd name="p0y5" fmla="*/ 345 h 435"/>
              <a:gd name="p0x6" fmla="*/ 1440 w 1440"/>
              <a:gd name="p0y6" fmla="*/ 394 h 435"/>
              <a:gd name="p0x7" fmla="*/ 1399 w 1440"/>
              <a:gd name="p0y7" fmla="*/ 435 h 435"/>
              <a:gd name="p0x8" fmla="*/ 1350 w 1440"/>
              <a:gd name="p0y8" fmla="*/ 435 h 435"/>
              <a:gd name="p0x9" fmla="*/ 90 w 1440"/>
              <a:gd name="p0y9" fmla="*/ 435 h 435"/>
              <a:gd name="p0x10" fmla="*/ 40 w 1440"/>
              <a:gd name="p0y10" fmla="*/ 435 h 435"/>
              <a:gd name="p0x11" fmla="*/ 0 w 1440"/>
              <a:gd name="p0y11" fmla="*/ 394 h 435"/>
              <a:gd name="p0x12" fmla="*/ 0 w 1440"/>
              <a:gd name="p0y12" fmla="*/ 345 h 435"/>
              <a:gd name="p0x13" fmla="*/ 0 w 1440"/>
              <a:gd name="p0y13" fmla="*/ 90 h 435"/>
              <a:gd name="p0x14" fmla="*/ 0 w 1440"/>
              <a:gd name="p0y14" fmla="*/ 40 h 435"/>
              <a:gd name="p0x15" fmla="*/ 40 w 1440"/>
              <a:gd name="p0y15" fmla="*/ 0 h 435"/>
              <a:gd name="p0x16" fmla="*/ 90 w 144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5F4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4606899" y="2928938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可视化工具</a:t>
            </a:r>
            <a:endParaRPr sz="120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3"/>
            </p:custDataLst>
          </p:nvPr>
        </p:nvSpPr>
        <p:spPr>
          <a:xfrm>
            <a:off x="8094345" y="1109345"/>
            <a:ext cx="3521075" cy="2562225"/>
          </a:xfrm>
          <a:custGeom>
            <a:avLst/>
            <a:gdLst>
              <a:gd name="sw" fmla="*/ 1 w 5544"/>
              <a:gd name="sh" fmla="*/ 1 h 4035"/>
              <a:gd name="mins" fmla="min sw sh"/>
              <a:gd name="dsw" fmla="+- 0 sw mins"/>
              <a:gd name="dsh" fmla="+- 0 sh mins"/>
              <a:gd name="p0x0" fmla="*/ 300 w 5544"/>
              <a:gd name="p0y0" fmla="*/ 0 h 4035"/>
              <a:gd name="p0x1" fmla="*/ 5244 w 5544"/>
              <a:gd name="p0y1" fmla="*/ 0 h 4035"/>
              <a:gd name="p0x2" fmla="*/ 5410 w 5544"/>
              <a:gd name="p0y2" fmla="*/ 0 h 4035"/>
              <a:gd name="p0x3" fmla="*/ 5544 w 5544"/>
              <a:gd name="p0y3" fmla="*/ 134 h 4035"/>
              <a:gd name="p0x4" fmla="*/ 5544 w 5544"/>
              <a:gd name="p0y4" fmla="*/ 300 h 4035"/>
              <a:gd name="p0x5" fmla="*/ 5544 w 5544"/>
              <a:gd name="p0y5" fmla="*/ 3735 h 4035"/>
              <a:gd name="p0x6" fmla="*/ 5544 w 5544"/>
              <a:gd name="p0y6" fmla="*/ 3900 h 4035"/>
              <a:gd name="p0x7" fmla="*/ 5410 w 5544"/>
              <a:gd name="p0y7" fmla="*/ 4035 h 4035"/>
              <a:gd name="p0x8" fmla="*/ 5244 w 5544"/>
              <a:gd name="p0y8" fmla="*/ 4035 h 4035"/>
              <a:gd name="p0x9" fmla="*/ 300 w 5544"/>
              <a:gd name="p0y9" fmla="*/ 4035 h 4035"/>
              <a:gd name="p0x10" fmla="*/ 134 w 5544"/>
              <a:gd name="p0y10" fmla="*/ 4035 h 4035"/>
              <a:gd name="p0x11" fmla="*/ 0 w 5544"/>
              <a:gd name="p0y11" fmla="*/ 3900 h 4035"/>
              <a:gd name="p0x12" fmla="*/ 0 w 5544"/>
              <a:gd name="p0y12" fmla="*/ 3735 h 4035"/>
              <a:gd name="p0x13" fmla="*/ 0 w 5544"/>
              <a:gd name="p0y13" fmla="*/ 300 h 4035"/>
              <a:gd name="p0x14" fmla="*/ 0 w 5544"/>
              <a:gd name="p0y14" fmla="*/ 134 h 4035"/>
              <a:gd name="p0x15" fmla="*/ 134 w 5544"/>
              <a:gd name="p0y15" fmla="*/ 0 h 4035"/>
              <a:gd name="p0x16" fmla="*/ 300 w 5544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44"/>
            </p:custDataLst>
          </p:nvPr>
        </p:nvSpPr>
        <p:spPr>
          <a:xfrm>
            <a:off x="8289290" y="15716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375015" y="1652270"/>
            <a:ext cx="247650" cy="25273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48"/>
            </p:custDataLst>
          </p:nvPr>
        </p:nvSpPr>
        <p:spPr>
          <a:xfrm>
            <a:off x="8823274" y="15982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医疗应用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9"/>
            </p:custDataLst>
          </p:nvPr>
        </p:nvSpPr>
        <p:spPr>
          <a:xfrm>
            <a:off x="8289290" y="22574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50"/>
            </p:custDataLst>
          </p:nvPr>
        </p:nvSpPr>
        <p:spPr>
          <a:xfrm>
            <a:off x="8442274" y="2128838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电子病历管理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51"/>
            </p:custDataLst>
          </p:nvPr>
        </p:nvSpPr>
        <p:spPr>
          <a:xfrm>
            <a:off x="8289290" y="26384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52"/>
            </p:custDataLst>
          </p:nvPr>
        </p:nvSpPr>
        <p:spPr>
          <a:xfrm>
            <a:off x="8442274" y="2509838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实时告警系统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53"/>
            </p:custDataLst>
          </p:nvPr>
        </p:nvSpPr>
        <p:spPr>
          <a:xfrm>
            <a:off x="8289290" y="30194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54"/>
            </p:custDataLst>
          </p:nvPr>
        </p:nvSpPr>
        <p:spPr>
          <a:xfrm>
            <a:off x="8442274" y="2890838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医学影像分析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55"/>
            </p:custDataLst>
          </p:nvPr>
        </p:nvSpPr>
        <p:spPr>
          <a:xfrm>
            <a:off x="575945" y="3909695"/>
            <a:ext cx="3521075" cy="2562225"/>
          </a:xfrm>
          <a:custGeom>
            <a:avLst/>
            <a:gdLst>
              <a:gd name="sw" fmla="*/ 1 w 5544"/>
              <a:gd name="sh" fmla="*/ 1 h 4035"/>
              <a:gd name="mins" fmla="min sw sh"/>
              <a:gd name="dsw" fmla="+- 0 sw mins"/>
              <a:gd name="dsh" fmla="+- 0 sh mins"/>
              <a:gd name="p0x0" fmla="*/ 300 w 5544"/>
              <a:gd name="p0y0" fmla="*/ 0 h 4035"/>
              <a:gd name="p0x1" fmla="*/ 5244 w 5544"/>
              <a:gd name="p0y1" fmla="*/ 0 h 4035"/>
              <a:gd name="p0x2" fmla="*/ 5410 w 5544"/>
              <a:gd name="p0y2" fmla="*/ 0 h 4035"/>
              <a:gd name="p0x3" fmla="*/ 5544 w 5544"/>
              <a:gd name="p0y3" fmla="*/ 134 h 4035"/>
              <a:gd name="p0x4" fmla="*/ 5544 w 5544"/>
              <a:gd name="p0y4" fmla="*/ 300 h 4035"/>
              <a:gd name="p0x5" fmla="*/ 5544 w 5544"/>
              <a:gd name="p0y5" fmla="*/ 3735 h 4035"/>
              <a:gd name="p0x6" fmla="*/ 5544 w 5544"/>
              <a:gd name="p0y6" fmla="*/ 3900 h 4035"/>
              <a:gd name="p0x7" fmla="*/ 5410 w 5544"/>
              <a:gd name="p0y7" fmla="*/ 4035 h 4035"/>
              <a:gd name="p0x8" fmla="*/ 5244 w 5544"/>
              <a:gd name="p0y8" fmla="*/ 4035 h 4035"/>
              <a:gd name="p0x9" fmla="*/ 300 w 5544"/>
              <a:gd name="p0y9" fmla="*/ 4035 h 4035"/>
              <a:gd name="p0x10" fmla="*/ 134 w 5544"/>
              <a:gd name="p0y10" fmla="*/ 4035 h 4035"/>
              <a:gd name="p0x11" fmla="*/ 0 w 5544"/>
              <a:gd name="p0y11" fmla="*/ 3900 h 4035"/>
              <a:gd name="p0x12" fmla="*/ 0 w 5544"/>
              <a:gd name="p0y12" fmla="*/ 3735 h 4035"/>
              <a:gd name="p0x13" fmla="*/ 0 w 5544"/>
              <a:gd name="p0y13" fmla="*/ 300 h 4035"/>
              <a:gd name="p0x14" fmla="*/ 0 w 5544"/>
              <a:gd name="p0y14" fmla="*/ 134 h 4035"/>
              <a:gd name="p0x15" fmla="*/ 134 w 5544"/>
              <a:gd name="p0y15" fmla="*/ 0 h 4035"/>
              <a:gd name="p0x16" fmla="*/ 300 w 5544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>
            <p:custDataLst>
              <p:tags r:id="rId56"/>
            </p:custDataLst>
          </p:nvPr>
        </p:nvSpPr>
        <p:spPr>
          <a:xfrm>
            <a:off x="771525" y="45624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57250" y="4643120"/>
            <a:ext cx="247650" cy="252730"/>
          </a:xfrm>
          <a:prstGeom prst="rect">
            <a:avLst/>
          </a:prstGeom>
        </p:spPr>
      </p:pic>
      <p:sp>
        <p:nvSpPr>
          <p:cNvPr id="50" name="文本框 49"/>
          <p:cNvSpPr txBox="1"/>
          <p:nvPr>
            <p:custDataLst>
              <p:tags r:id="rId60"/>
            </p:custDataLst>
          </p:nvPr>
        </p:nvSpPr>
        <p:spPr>
          <a:xfrm>
            <a:off x="1304925" y="45891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交通应用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任意多边形 50"/>
          <p:cNvSpPr/>
          <p:nvPr>
            <p:custDataLst>
              <p:tags r:id="rId61"/>
            </p:custDataLst>
          </p:nvPr>
        </p:nvSpPr>
        <p:spPr>
          <a:xfrm>
            <a:off x="771525" y="52482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62"/>
            </p:custDataLst>
          </p:nvPr>
        </p:nvSpPr>
        <p:spPr>
          <a:xfrm>
            <a:off x="923925" y="5119688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交通流量优化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任意多边形 52"/>
          <p:cNvSpPr/>
          <p:nvPr>
            <p:custDataLst>
              <p:tags r:id="rId63"/>
            </p:custDataLst>
          </p:nvPr>
        </p:nvSpPr>
        <p:spPr>
          <a:xfrm>
            <a:off x="771525" y="56292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>
            <p:custDataLst>
              <p:tags r:id="rId64"/>
            </p:custDataLst>
          </p:nvPr>
        </p:nvSpPr>
        <p:spPr>
          <a:xfrm>
            <a:off x="923925" y="5500688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人口迁徙分析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任意多边形 54"/>
          <p:cNvSpPr/>
          <p:nvPr>
            <p:custDataLst>
              <p:tags r:id="rId65"/>
            </p:custDataLst>
          </p:nvPr>
        </p:nvSpPr>
        <p:spPr>
          <a:xfrm>
            <a:off x="4335145" y="3909695"/>
            <a:ext cx="3521075" cy="2562225"/>
          </a:xfrm>
          <a:custGeom>
            <a:avLst/>
            <a:gdLst>
              <a:gd name="sw" fmla="*/ 1 w 5544"/>
              <a:gd name="sh" fmla="*/ 1 h 4035"/>
              <a:gd name="mins" fmla="min sw sh"/>
              <a:gd name="dsw" fmla="+- 0 sw mins"/>
              <a:gd name="dsh" fmla="+- 0 sh mins"/>
              <a:gd name="p0x0" fmla="*/ 300 w 5544"/>
              <a:gd name="p0y0" fmla="*/ 0 h 4035"/>
              <a:gd name="p0x1" fmla="*/ 5244 w 5544"/>
              <a:gd name="p0y1" fmla="*/ 0 h 4035"/>
              <a:gd name="p0x2" fmla="*/ 5410 w 5544"/>
              <a:gd name="p0y2" fmla="*/ 0 h 4035"/>
              <a:gd name="p0x3" fmla="*/ 5544 w 5544"/>
              <a:gd name="p0y3" fmla="*/ 134 h 4035"/>
              <a:gd name="p0x4" fmla="*/ 5544 w 5544"/>
              <a:gd name="p0y4" fmla="*/ 300 h 4035"/>
              <a:gd name="p0x5" fmla="*/ 5544 w 5544"/>
              <a:gd name="p0y5" fmla="*/ 3735 h 4035"/>
              <a:gd name="p0x6" fmla="*/ 5544 w 5544"/>
              <a:gd name="p0y6" fmla="*/ 3900 h 4035"/>
              <a:gd name="p0x7" fmla="*/ 5410 w 5544"/>
              <a:gd name="p0y7" fmla="*/ 4035 h 4035"/>
              <a:gd name="p0x8" fmla="*/ 5244 w 5544"/>
              <a:gd name="p0y8" fmla="*/ 4035 h 4035"/>
              <a:gd name="p0x9" fmla="*/ 300 w 5544"/>
              <a:gd name="p0y9" fmla="*/ 4035 h 4035"/>
              <a:gd name="p0x10" fmla="*/ 134 w 5544"/>
              <a:gd name="p0y10" fmla="*/ 4035 h 4035"/>
              <a:gd name="p0x11" fmla="*/ 0 w 5544"/>
              <a:gd name="p0y11" fmla="*/ 3900 h 4035"/>
              <a:gd name="p0x12" fmla="*/ 0 w 5544"/>
              <a:gd name="p0y12" fmla="*/ 3735 h 4035"/>
              <a:gd name="p0x13" fmla="*/ 0 w 5544"/>
              <a:gd name="p0y13" fmla="*/ 300 h 4035"/>
              <a:gd name="p0x14" fmla="*/ 0 w 5544"/>
              <a:gd name="p0y14" fmla="*/ 134 h 4035"/>
              <a:gd name="p0x15" fmla="*/ 134 w 5544"/>
              <a:gd name="p0y15" fmla="*/ 0 h 4035"/>
              <a:gd name="p0x16" fmla="*/ 300 w 5544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>
            <p:custDataLst>
              <p:tags r:id="rId66"/>
            </p:custDataLst>
          </p:nvPr>
        </p:nvSpPr>
        <p:spPr>
          <a:xfrm>
            <a:off x="4530090" y="43719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>
            <p:custDataLst>
              <p:tags r:id="rId67"/>
            </p:custDataLst>
          </p:nvPr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4615815" y="4452620"/>
            <a:ext cx="247650" cy="252730"/>
          </a:xfrm>
          <a:prstGeom prst="rect">
            <a:avLst/>
          </a:prstGeom>
        </p:spPr>
      </p:pic>
      <p:sp>
        <p:nvSpPr>
          <p:cNvPr id="58" name="文本框 57"/>
          <p:cNvSpPr txBox="1"/>
          <p:nvPr>
            <p:custDataLst>
              <p:tags r:id="rId70"/>
            </p:custDataLst>
          </p:nvPr>
        </p:nvSpPr>
        <p:spPr>
          <a:xfrm>
            <a:off x="5064099" y="43986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销售应用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任意多边形 58"/>
          <p:cNvSpPr/>
          <p:nvPr>
            <p:custDataLst>
              <p:tags r:id="rId71"/>
            </p:custDataLst>
          </p:nvPr>
        </p:nvSpPr>
        <p:spPr>
          <a:xfrm>
            <a:off x="4530090" y="50577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>
            <p:custDataLst>
              <p:tags r:id="rId72"/>
            </p:custDataLst>
          </p:nvPr>
        </p:nvSpPr>
        <p:spPr>
          <a:xfrm>
            <a:off x="4683099" y="4929188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用户定位分析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任意多边形 60"/>
          <p:cNvSpPr/>
          <p:nvPr>
            <p:custDataLst>
              <p:tags r:id="rId73"/>
            </p:custDataLst>
          </p:nvPr>
        </p:nvSpPr>
        <p:spPr>
          <a:xfrm>
            <a:off x="4530090" y="54387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>
            <p:custDataLst>
              <p:tags r:id="rId74"/>
            </p:custDataLst>
          </p:nvPr>
        </p:nvSpPr>
        <p:spPr>
          <a:xfrm>
            <a:off x="4683099" y="5310188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精准营销推广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任意多边形 62"/>
          <p:cNvSpPr/>
          <p:nvPr>
            <p:custDataLst>
              <p:tags r:id="rId75"/>
            </p:custDataLst>
          </p:nvPr>
        </p:nvSpPr>
        <p:spPr>
          <a:xfrm>
            <a:off x="4530090" y="58197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>
            <p:custDataLst>
              <p:tags r:id="rId76"/>
            </p:custDataLst>
          </p:nvPr>
        </p:nvSpPr>
        <p:spPr>
          <a:xfrm>
            <a:off x="4683099" y="5691188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商业模式创新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任意多边形 64"/>
          <p:cNvSpPr/>
          <p:nvPr>
            <p:custDataLst>
              <p:tags r:id="rId77"/>
            </p:custDataLst>
          </p:nvPr>
        </p:nvSpPr>
        <p:spPr>
          <a:xfrm>
            <a:off x="8094345" y="3909695"/>
            <a:ext cx="3521075" cy="2562225"/>
          </a:xfrm>
          <a:custGeom>
            <a:avLst/>
            <a:gdLst>
              <a:gd name="sw" fmla="*/ 1 w 5544"/>
              <a:gd name="sh" fmla="*/ 1 h 4035"/>
              <a:gd name="mins" fmla="min sw sh"/>
              <a:gd name="dsw" fmla="+- 0 sw mins"/>
              <a:gd name="dsh" fmla="+- 0 sh mins"/>
              <a:gd name="p0x0" fmla="*/ 300 w 5544"/>
              <a:gd name="p0y0" fmla="*/ 0 h 4035"/>
              <a:gd name="p0x1" fmla="*/ 5244 w 5544"/>
              <a:gd name="p0y1" fmla="*/ 0 h 4035"/>
              <a:gd name="p0x2" fmla="*/ 5410 w 5544"/>
              <a:gd name="p0y2" fmla="*/ 0 h 4035"/>
              <a:gd name="p0x3" fmla="*/ 5544 w 5544"/>
              <a:gd name="p0y3" fmla="*/ 134 h 4035"/>
              <a:gd name="p0x4" fmla="*/ 5544 w 5544"/>
              <a:gd name="p0y4" fmla="*/ 300 h 4035"/>
              <a:gd name="p0x5" fmla="*/ 5544 w 5544"/>
              <a:gd name="p0y5" fmla="*/ 3735 h 4035"/>
              <a:gd name="p0x6" fmla="*/ 5544 w 5544"/>
              <a:gd name="p0y6" fmla="*/ 3900 h 4035"/>
              <a:gd name="p0x7" fmla="*/ 5410 w 5544"/>
              <a:gd name="p0y7" fmla="*/ 4035 h 4035"/>
              <a:gd name="p0x8" fmla="*/ 5244 w 5544"/>
              <a:gd name="p0y8" fmla="*/ 4035 h 4035"/>
              <a:gd name="p0x9" fmla="*/ 300 w 5544"/>
              <a:gd name="p0y9" fmla="*/ 4035 h 4035"/>
              <a:gd name="p0x10" fmla="*/ 134 w 5544"/>
              <a:gd name="p0y10" fmla="*/ 4035 h 4035"/>
              <a:gd name="p0x11" fmla="*/ 0 w 5544"/>
              <a:gd name="p0y11" fmla="*/ 3900 h 4035"/>
              <a:gd name="p0x12" fmla="*/ 0 w 5544"/>
              <a:gd name="p0y12" fmla="*/ 3735 h 4035"/>
              <a:gd name="p0x13" fmla="*/ 0 w 5544"/>
              <a:gd name="p0y13" fmla="*/ 300 h 4035"/>
              <a:gd name="p0x14" fmla="*/ 0 w 5544"/>
              <a:gd name="p0y14" fmla="*/ 134 h 4035"/>
              <a:gd name="p0x15" fmla="*/ 134 w 5544"/>
              <a:gd name="p0y15" fmla="*/ 0 h 4035"/>
              <a:gd name="p0x16" fmla="*/ 300 w 5544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>
            <p:custDataLst>
              <p:tags r:id="rId78"/>
            </p:custDataLst>
          </p:nvPr>
        </p:nvSpPr>
        <p:spPr>
          <a:xfrm>
            <a:off x="8289290" y="41262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7" name="图片 66"/>
          <p:cNvPicPr>
            <a:picLocks noChangeAspect="1"/>
          </p:cNvPicPr>
          <p:nvPr>
            <p:custDataLst>
              <p:tags r:id="rId79"/>
            </p:custDataLst>
          </p:nvPr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rcRect l="-4167" t="-5278" r="-4167" b="-5278"/>
          <a:stretch>
            <a:fillRect/>
          </a:stretch>
        </p:blipFill>
        <p:spPr>
          <a:xfrm>
            <a:off x="8375015" y="4206875"/>
            <a:ext cx="247650" cy="252730"/>
          </a:xfrm>
          <a:prstGeom prst="rect">
            <a:avLst/>
          </a:prstGeom>
        </p:spPr>
      </p:pic>
      <p:sp>
        <p:nvSpPr>
          <p:cNvPr id="68" name="文本框 67"/>
          <p:cNvSpPr txBox="1"/>
          <p:nvPr>
            <p:custDataLst>
              <p:tags r:id="rId82"/>
            </p:custDataLst>
          </p:nvPr>
        </p:nvSpPr>
        <p:spPr>
          <a:xfrm>
            <a:off x="8823274" y="4152929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发展趋势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任意多边形 68"/>
          <p:cNvSpPr/>
          <p:nvPr>
            <p:custDataLst>
              <p:tags r:id="rId83"/>
            </p:custDataLst>
          </p:nvPr>
        </p:nvSpPr>
        <p:spPr>
          <a:xfrm>
            <a:off x="8289290" y="4697730"/>
            <a:ext cx="1067435" cy="276225"/>
          </a:xfrm>
          <a:custGeom>
            <a:avLst/>
            <a:gdLst>
              <a:gd name="sw" fmla="*/ 1 w 1680"/>
              <a:gd name="sh" fmla="*/ 1 h 435"/>
              <a:gd name="mins" fmla="min sw sh"/>
              <a:gd name="dsw" fmla="+- 0 sw mins"/>
              <a:gd name="dsh" fmla="+- 0 sh mins"/>
              <a:gd name="p0x0" fmla="*/ 90 w 1680"/>
              <a:gd name="p0y0" fmla="*/ 0 h 435"/>
              <a:gd name="p0x1" fmla="*/ 1590 w 1680"/>
              <a:gd name="p0y1" fmla="*/ 0 h 435"/>
              <a:gd name="p0x2" fmla="*/ 1639 w 1680"/>
              <a:gd name="p0y2" fmla="*/ 0 h 435"/>
              <a:gd name="p0x3" fmla="*/ 1680 w 1680"/>
              <a:gd name="p0y3" fmla="*/ 40 h 435"/>
              <a:gd name="p0x4" fmla="*/ 1680 w 1680"/>
              <a:gd name="p0y4" fmla="*/ 90 h 435"/>
              <a:gd name="p0x5" fmla="*/ 1680 w 1680"/>
              <a:gd name="p0y5" fmla="*/ 345 h 435"/>
              <a:gd name="p0x6" fmla="*/ 1680 w 1680"/>
              <a:gd name="p0y6" fmla="*/ 394 h 435"/>
              <a:gd name="p0x7" fmla="*/ 1639 w 1680"/>
              <a:gd name="p0y7" fmla="*/ 435 h 435"/>
              <a:gd name="p0x8" fmla="*/ 1590 w 1680"/>
              <a:gd name="p0y8" fmla="*/ 435 h 435"/>
              <a:gd name="p0x9" fmla="*/ 90 w 1680"/>
              <a:gd name="p0y9" fmla="*/ 435 h 435"/>
              <a:gd name="p0x10" fmla="*/ 40 w 1680"/>
              <a:gd name="p0y10" fmla="*/ 435 h 435"/>
              <a:gd name="p0x11" fmla="*/ 0 w 1680"/>
              <a:gd name="p0y11" fmla="*/ 394 h 435"/>
              <a:gd name="p0x12" fmla="*/ 0 w 1680"/>
              <a:gd name="p0y12" fmla="*/ 345 h 435"/>
              <a:gd name="p0x13" fmla="*/ 0 w 1680"/>
              <a:gd name="p0y13" fmla="*/ 90 h 435"/>
              <a:gd name="p0x14" fmla="*/ 0 w 1680"/>
              <a:gd name="p0y14" fmla="*/ 40 h 435"/>
              <a:gd name="p0x15" fmla="*/ 40 w 1680"/>
              <a:gd name="p0y15" fmla="*/ 0 h 435"/>
              <a:gd name="p0x16" fmla="*/ 90 w 16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>
            <p:custDataLst>
              <p:tags r:id="rId84"/>
            </p:custDataLst>
          </p:nvPr>
        </p:nvSpPr>
        <p:spPr>
          <a:xfrm>
            <a:off x="8366074" y="4735859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数据指数增长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任意多边形 70"/>
          <p:cNvSpPr/>
          <p:nvPr>
            <p:custDataLst>
              <p:tags r:id="rId85"/>
            </p:custDataLst>
          </p:nvPr>
        </p:nvSpPr>
        <p:spPr>
          <a:xfrm>
            <a:off x="9432925" y="469773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>
            <p:custDataLst>
              <p:tags r:id="rId86"/>
            </p:custDataLst>
          </p:nvPr>
        </p:nvSpPr>
        <p:spPr>
          <a:xfrm>
            <a:off x="9509151" y="4735859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核心资源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任意多边形 72"/>
          <p:cNvSpPr/>
          <p:nvPr>
            <p:custDataLst>
              <p:tags r:id="rId87"/>
            </p:custDataLst>
          </p:nvPr>
        </p:nvSpPr>
        <p:spPr>
          <a:xfrm>
            <a:off x="10271125" y="4697730"/>
            <a:ext cx="1066800" cy="276225"/>
          </a:xfrm>
          <a:custGeom>
            <a:avLst/>
            <a:gdLst>
              <a:gd name="sw" fmla="*/ 1 w 1680"/>
              <a:gd name="sh" fmla="*/ 1 h 435"/>
              <a:gd name="mins" fmla="min sw sh"/>
              <a:gd name="dsw" fmla="+- 0 sw mins"/>
              <a:gd name="dsh" fmla="+- 0 sh mins"/>
              <a:gd name="p0x0" fmla="*/ 90 w 1680"/>
              <a:gd name="p0y0" fmla="*/ 0 h 435"/>
              <a:gd name="p0x1" fmla="*/ 1590 w 1680"/>
              <a:gd name="p0y1" fmla="*/ 0 h 435"/>
              <a:gd name="p0x2" fmla="*/ 1639 w 1680"/>
              <a:gd name="p0y2" fmla="*/ 0 h 435"/>
              <a:gd name="p0x3" fmla="*/ 1680 w 1680"/>
              <a:gd name="p0y3" fmla="*/ 40 h 435"/>
              <a:gd name="p0x4" fmla="*/ 1680 w 1680"/>
              <a:gd name="p0y4" fmla="*/ 90 h 435"/>
              <a:gd name="p0x5" fmla="*/ 1680 w 1680"/>
              <a:gd name="p0y5" fmla="*/ 345 h 435"/>
              <a:gd name="p0x6" fmla="*/ 1680 w 1680"/>
              <a:gd name="p0y6" fmla="*/ 394 h 435"/>
              <a:gd name="p0x7" fmla="*/ 1639 w 1680"/>
              <a:gd name="p0y7" fmla="*/ 435 h 435"/>
              <a:gd name="p0x8" fmla="*/ 1590 w 1680"/>
              <a:gd name="p0y8" fmla="*/ 435 h 435"/>
              <a:gd name="p0x9" fmla="*/ 90 w 1680"/>
              <a:gd name="p0y9" fmla="*/ 435 h 435"/>
              <a:gd name="p0x10" fmla="*/ 40 w 1680"/>
              <a:gd name="p0y10" fmla="*/ 435 h 435"/>
              <a:gd name="p0x11" fmla="*/ 0 w 1680"/>
              <a:gd name="p0y11" fmla="*/ 394 h 435"/>
              <a:gd name="p0x12" fmla="*/ 0 w 1680"/>
              <a:gd name="p0y12" fmla="*/ 345 h 435"/>
              <a:gd name="p0x13" fmla="*/ 0 w 1680"/>
              <a:gd name="p0y13" fmla="*/ 90 h 435"/>
              <a:gd name="p0x14" fmla="*/ 0 w 1680"/>
              <a:gd name="p0y14" fmla="*/ 40 h 435"/>
              <a:gd name="p0x15" fmla="*/ 40 w 1680"/>
              <a:gd name="p0y15" fmla="*/ 0 h 435"/>
              <a:gd name="p0x16" fmla="*/ 90 w 16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>
            <p:custDataLst>
              <p:tags r:id="rId88"/>
            </p:custDataLst>
          </p:nvPr>
        </p:nvSpPr>
        <p:spPr>
          <a:xfrm>
            <a:off x="10347427" y="4735859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行业深度融合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任意多边形 74"/>
          <p:cNvSpPr/>
          <p:nvPr>
            <p:custDataLst>
              <p:tags r:id="rId89"/>
            </p:custDataLst>
          </p:nvPr>
        </p:nvSpPr>
        <p:spPr>
          <a:xfrm>
            <a:off x="8289290" y="5050155"/>
            <a:ext cx="762635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>
            <p:custDataLst>
              <p:tags r:id="rId90"/>
            </p:custDataLst>
          </p:nvPr>
        </p:nvSpPr>
        <p:spPr>
          <a:xfrm>
            <a:off x="8366074" y="5088284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人才紧缺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任意多边形 76"/>
          <p:cNvSpPr/>
          <p:nvPr>
            <p:custDataLst>
              <p:tags r:id="rId91"/>
            </p:custDataLst>
          </p:nvPr>
        </p:nvSpPr>
        <p:spPr>
          <a:xfrm>
            <a:off x="8289290" y="5554980"/>
            <a:ext cx="3130550" cy="700405"/>
          </a:xfrm>
          <a:custGeom>
            <a:avLst/>
            <a:gdLst>
              <a:gd name="sw" fmla="*/ 1 w 4929"/>
              <a:gd name="sh" fmla="*/ 1 h 1103"/>
              <a:gd name="mins" fmla="min sw sh"/>
              <a:gd name="dsw" fmla="+- 0 sw mins"/>
              <a:gd name="dsh" fmla="+- 0 sh mins"/>
              <a:gd name="p0x0" fmla="*/ 180 w 4929"/>
              <a:gd name="p0y0" fmla="*/ 0 h 1103"/>
              <a:gd name="p0x1" fmla="*/ 4749 w 4929"/>
              <a:gd name="p0y1" fmla="*/ 0 h 1103"/>
              <a:gd name="p0x2" fmla="*/ 4849 w 4929"/>
              <a:gd name="p0y2" fmla="*/ 0 h 1103"/>
              <a:gd name="p0x3" fmla="*/ 4929 w 4929"/>
              <a:gd name="p0y3" fmla="*/ 80 h 1103"/>
              <a:gd name="p0x4" fmla="*/ 4929 w 4929"/>
              <a:gd name="p0y4" fmla="*/ 180 h 1103"/>
              <a:gd name="p0x5" fmla="*/ 4929 w 4929"/>
              <a:gd name="p0y5" fmla="*/ 923 h 1103"/>
              <a:gd name="p0x6" fmla="*/ 4929 w 4929"/>
              <a:gd name="p0y6" fmla="*/ 1023 h 1103"/>
              <a:gd name="p0x7" fmla="*/ 4849 w 4929"/>
              <a:gd name="p0y7" fmla="*/ 1103 h 1103"/>
              <a:gd name="p0x8" fmla="*/ 4749 w 4929"/>
              <a:gd name="p0y8" fmla="*/ 1103 h 1103"/>
              <a:gd name="p0x9" fmla="*/ 180 w 4929"/>
              <a:gd name="p0y9" fmla="*/ 1103 h 1103"/>
              <a:gd name="p0x10" fmla="*/ 80 w 4929"/>
              <a:gd name="p0y10" fmla="*/ 1103 h 1103"/>
              <a:gd name="p0x11" fmla="*/ 0 w 4929"/>
              <a:gd name="p0y11" fmla="*/ 1023 h 1103"/>
              <a:gd name="p0x12" fmla="*/ 0 w 4929"/>
              <a:gd name="p0y12" fmla="*/ 923 h 1103"/>
              <a:gd name="p0x13" fmla="*/ 0 w 4929"/>
              <a:gd name="p0y13" fmla="*/ 180 h 1103"/>
              <a:gd name="p0x14" fmla="*/ 0 w 4929"/>
              <a:gd name="p0y14" fmla="*/ 80 h 1103"/>
              <a:gd name="p0x15" fmla="*/ 80 w 4929"/>
              <a:gd name="p0y15" fmla="*/ 0 h 1103"/>
              <a:gd name="p0x16" fmla="*/ 180 w 4929"/>
              <a:gd name="p0y16" fmla="*/ 0 h 11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8" name="图片 77"/>
          <p:cNvPicPr>
            <a:picLocks noChangeAspect="1"/>
          </p:cNvPicPr>
          <p:nvPr>
            <p:custDataLst>
              <p:tags r:id="rId92"/>
            </p:custDataLst>
          </p:nvPr>
        </p:nvPicPr>
        <p:blipFill>
          <a:blip r:embed="rId93">
            <a:extLst>
              <a:ext uri="{96DAC541-7B7A-43D3-8B79-37D633B846F1}">
                <asvg:svgBlip xmlns:asvg="http://schemas.microsoft.com/office/drawing/2016/SVG/main" r:embed="rId94"/>
              </a:ext>
            </a:extLst>
          </a:blip>
          <a:srcRect l="-3333" t="-4510" r="-3333" b="-4510"/>
          <a:stretch>
            <a:fillRect/>
          </a:stretch>
        </p:blipFill>
        <p:spPr>
          <a:xfrm>
            <a:off x="8396605" y="5664200"/>
            <a:ext cx="152400" cy="176530"/>
          </a:xfrm>
          <a:prstGeom prst="rect">
            <a:avLst/>
          </a:prstGeom>
        </p:spPr>
      </p:pic>
      <p:sp>
        <p:nvSpPr>
          <p:cNvPr id="79" name="文本框 78"/>
          <p:cNvSpPr txBox="1"/>
          <p:nvPr>
            <p:custDataLst>
              <p:tags r:id="rId95"/>
            </p:custDataLst>
          </p:nvPr>
        </p:nvSpPr>
        <p:spPr>
          <a:xfrm>
            <a:off x="8366074" y="5615968"/>
            <a:ext cx="2978125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307975" algn="l">
              <a:lnSpc>
                <a:spcPct val="133000"/>
              </a:lnSpc>
            </a:pPr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阿里、华为</a:t>
            </a:r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引领全球大数据技术发展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感谢聆听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初识大数据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992954" y="3162300"/>
            <a:ext cx="47550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人物</a:t>
            </a:r>
            <a:endParaRPr sz="1200" spc="72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735331" y="3451860"/>
            <a:ext cx="125737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小郑</a:t>
            </a:r>
            <a:endParaRPr sz="33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202007" y="4100513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大数据技术专业新生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9875863" y="3328988"/>
            <a:ext cx="47550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sz="1200" spc="72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8703917" y="3629025"/>
            <a:ext cx="2667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从定义、特征、流程、趋势四个维度建立对大数据的基础认知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7"/>
            </p:custDataLst>
          </p:nvPr>
        </p:nvSpPr>
        <p:spPr>
          <a:xfrm>
            <a:off x="398970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4185266" y="2986088"/>
            <a:ext cx="382145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困惑</a:t>
            </a:r>
            <a:endParaRPr sz="1200" spc="72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4184650" y="33381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4251325" y="3400425"/>
            <a:ext cx="209550" cy="2139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4642466" y="3343275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什么是大数据？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4"/>
            </p:custDataLst>
          </p:nvPr>
        </p:nvSpPr>
        <p:spPr>
          <a:xfrm>
            <a:off x="4184650" y="37953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2381" t="-12407" r="-2381" b="-12407"/>
          <a:stretch>
            <a:fillRect/>
          </a:stretch>
        </p:blipFill>
        <p:spPr>
          <a:xfrm>
            <a:off x="4251325" y="3857625"/>
            <a:ext cx="209550" cy="2139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4642466" y="3800475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发展现状如何？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9"/>
            </p:custDataLst>
          </p:nvPr>
        </p:nvSpPr>
        <p:spPr>
          <a:xfrm>
            <a:off x="4184650" y="42525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381" t="-9123" r="-2381" b="-9123"/>
          <a:stretch>
            <a:fillRect/>
          </a:stretch>
        </p:blipFill>
        <p:spPr>
          <a:xfrm>
            <a:off x="4251325" y="4314825"/>
            <a:ext cx="209550" cy="2139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4642466" y="4257675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学这个专业有何前景？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大数据定义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556385"/>
          </a:xfrm>
          <a:custGeom>
            <a:avLst/>
            <a:gdLst>
              <a:gd name="sw" fmla="*/ 1 w 17385"/>
              <a:gd name="sh" fmla="*/ 1 h 2450"/>
              <a:gd name="mins" fmla="min sw sh"/>
              <a:gd name="dsw" fmla="+- 0 sw mins"/>
              <a:gd name="dsh" fmla="+- 0 sh mins"/>
              <a:gd name="p0x0" fmla="*/ 300 w 17385"/>
              <a:gd name="p0y0" fmla="*/ 0 h 2450"/>
              <a:gd name="p0x1" fmla="*/ 17085 w 17385"/>
              <a:gd name="p0y1" fmla="*/ 0 h 2450"/>
              <a:gd name="p0x2" fmla="*/ 17250 w 17385"/>
              <a:gd name="p0y2" fmla="*/ 0 h 2450"/>
              <a:gd name="p0x3" fmla="*/ 17385 w 17385"/>
              <a:gd name="p0y3" fmla="*/ 134 h 2450"/>
              <a:gd name="p0x4" fmla="*/ 17385 w 17385"/>
              <a:gd name="p0y4" fmla="*/ 300 h 2450"/>
              <a:gd name="p0x5" fmla="*/ 17385 w 17385"/>
              <a:gd name="p0y5" fmla="*/ 2150 h 2450"/>
              <a:gd name="p0x6" fmla="*/ 17385 w 17385"/>
              <a:gd name="p0y6" fmla="*/ 2316 h 2450"/>
              <a:gd name="p0x7" fmla="*/ 17250 w 17385"/>
              <a:gd name="p0y7" fmla="*/ 2450 h 2450"/>
              <a:gd name="p0x8" fmla="*/ 17085 w 17385"/>
              <a:gd name="p0y8" fmla="*/ 2450 h 2450"/>
              <a:gd name="p0x9" fmla="*/ 300 w 17385"/>
              <a:gd name="p0y9" fmla="*/ 2450 h 2450"/>
              <a:gd name="p0x10" fmla="*/ 134 w 17385"/>
              <a:gd name="p0y10" fmla="*/ 2450 h 2450"/>
              <a:gd name="p0x11" fmla="*/ 0 w 17385"/>
              <a:gd name="p0y11" fmla="*/ 2316 h 2450"/>
              <a:gd name="p0x12" fmla="*/ 0 w 17385"/>
              <a:gd name="p0y12" fmla="*/ 2150 h 2450"/>
              <a:gd name="p0x13" fmla="*/ 0 w 17385"/>
              <a:gd name="p0y13" fmla="*/ 300 h 2450"/>
              <a:gd name="p0x14" fmla="*/ 0 w 17385"/>
              <a:gd name="p0y14" fmla="*/ 134 h 2450"/>
              <a:gd name="p0x15" fmla="*/ 134 w 17385"/>
              <a:gd name="p0y15" fmla="*/ 0 h 2450"/>
              <a:gd name="p0x16" fmla="*/ 300 w 17385"/>
              <a:gd name="p0y16" fmla="*/ 0 h 2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143000" y="1387745"/>
            <a:ext cx="9906000" cy="9953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大数据：无法在一定时间范围内用常规软件工具进行捕捉、管理和处理的数据集合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903855"/>
            <a:ext cx="5400675" cy="3568065"/>
          </a:xfrm>
          <a:custGeom>
            <a:avLst/>
            <a:gdLst>
              <a:gd name="sw" fmla="*/ 1 w 8505"/>
              <a:gd name="sh" fmla="*/ 1 h 5619"/>
              <a:gd name="mins" fmla="min sw sh"/>
              <a:gd name="dsw" fmla="+- 0 sw mins"/>
              <a:gd name="dsh" fmla="+- 0 sh mins"/>
              <a:gd name="p0x0" fmla="*/ 300 w 8505"/>
              <a:gd name="p0y0" fmla="*/ 0 h 5619"/>
              <a:gd name="p0x1" fmla="*/ 8205 w 8505"/>
              <a:gd name="p0y1" fmla="*/ 0 h 5619"/>
              <a:gd name="p0x2" fmla="*/ 8370 w 8505"/>
              <a:gd name="p0y2" fmla="*/ 0 h 5619"/>
              <a:gd name="p0x3" fmla="*/ 8505 w 8505"/>
              <a:gd name="p0y3" fmla="*/ 134 h 5619"/>
              <a:gd name="p0x4" fmla="*/ 8505 w 8505"/>
              <a:gd name="p0y4" fmla="*/ 300 h 5619"/>
              <a:gd name="p0x5" fmla="*/ 8505 w 8505"/>
              <a:gd name="p0y5" fmla="*/ 5319 h 5619"/>
              <a:gd name="p0x6" fmla="*/ 8505 w 8505"/>
              <a:gd name="p0y6" fmla="*/ 5484 h 5619"/>
              <a:gd name="p0x7" fmla="*/ 8370 w 8505"/>
              <a:gd name="p0y7" fmla="*/ 5619 h 5619"/>
              <a:gd name="p0x8" fmla="*/ 8205 w 8505"/>
              <a:gd name="p0y8" fmla="*/ 5619 h 5619"/>
              <a:gd name="p0x9" fmla="*/ 300 w 8505"/>
              <a:gd name="p0y9" fmla="*/ 5619 h 5619"/>
              <a:gd name="p0x10" fmla="*/ 134 w 8505"/>
              <a:gd name="p0y10" fmla="*/ 5619 h 5619"/>
              <a:gd name="p0x11" fmla="*/ 0 w 8505"/>
              <a:gd name="p0y11" fmla="*/ 5484 h 5619"/>
              <a:gd name="p0x12" fmla="*/ 0 w 8505"/>
              <a:gd name="p0y12" fmla="*/ 5319 h 5619"/>
              <a:gd name="p0x13" fmla="*/ 0 w 8505"/>
              <a:gd name="p0y13" fmla="*/ 300 h 5619"/>
              <a:gd name="p0x14" fmla="*/ 0 w 8505"/>
              <a:gd name="p0y14" fmla="*/ 134 h 5619"/>
              <a:gd name="p0x15" fmla="*/ 134 w 8505"/>
              <a:gd name="p0y15" fmla="*/ 0 h 5619"/>
              <a:gd name="p0x16" fmla="*/ 300 w 8505"/>
              <a:gd name="p0y16" fmla="*/ 0 h 56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7731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3854450"/>
            <a:ext cx="247650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3800427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新处理模式能力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43446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838200" y="4406900"/>
            <a:ext cx="209550" cy="2139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228725" y="4350020"/>
            <a:ext cx="31718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决策力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更强的数据驱动决策能力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5"/>
            </p:custDataLst>
          </p:nvPr>
        </p:nvSpPr>
        <p:spPr>
          <a:xfrm>
            <a:off x="771525" y="48018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083" t="-12407" r="-2083" b="-12407"/>
          <a:stretch>
            <a:fillRect/>
          </a:stretch>
        </p:blipFill>
        <p:spPr>
          <a:xfrm>
            <a:off x="823595" y="4864100"/>
            <a:ext cx="238125" cy="21399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1228725" y="4807220"/>
            <a:ext cx="2981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洞察发现力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深度挖掘数据价值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0"/>
            </p:custDataLst>
          </p:nvPr>
        </p:nvSpPr>
        <p:spPr>
          <a:xfrm>
            <a:off x="771525" y="52590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838200" y="5321300"/>
            <a:ext cx="209550" cy="21399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1228725" y="5264420"/>
            <a:ext cx="31718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流程优化能力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持续改进业务流程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5"/>
            </p:custDataLst>
          </p:nvPr>
        </p:nvSpPr>
        <p:spPr>
          <a:xfrm>
            <a:off x="6214745" y="2903855"/>
            <a:ext cx="5400675" cy="3568065"/>
          </a:xfrm>
          <a:custGeom>
            <a:avLst/>
            <a:gdLst>
              <a:gd name="sw" fmla="*/ 1 w 8505"/>
              <a:gd name="sh" fmla="*/ 1 h 5619"/>
              <a:gd name="mins" fmla="min sw sh"/>
              <a:gd name="dsw" fmla="+- 0 sw mins"/>
              <a:gd name="dsh" fmla="+- 0 sh mins"/>
              <a:gd name="p0x0" fmla="*/ 300 w 8505"/>
              <a:gd name="p0y0" fmla="*/ 0 h 5619"/>
              <a:gd name="p0x1" fmla="*/ 8205 w 8505"/>
              <a:gd name="p0y1" fmla="*/ 0 h 5619"/>
              <a:gd name="p0x2" fmla="*/ 8370 w 8505"/>
              <a:gd name="p0y2" fmla="*/ 0 h 5619"/>
              <a:gd name="p0x3" fmla="*/ 8505 w 8505"/>
              <a:gd name="p0y3" fmla="*/ 134 h 5619"/>
              <a:gd name="p0x4" fmla="*/ 8505 w 8505"/>
              <a:gd name="p0y4" fmla="*/ 300 h 5619"/>
              <a:gd name="p0x5" fmla="*/ 8505 w 8505"/>
              <a:gd name="p0y5" fmla="*/ 5319 h 5619"/>
              <a:gd name="p0x6" fmla="*/ 8505 w 8505"/>
              <a:gd name="p0y6" fmla="*/ 5484 h 5619"/>
              <a:gd name="p0x7" fmla="*/ 8370 w 8505"/>
              <a:gd name="p0y7" fmla="*/ 5619 h 5619"/>
              <a:gd name="p0x8" fmla="*/ 8205 w 8505"/>
              <a:gd name="p0y8" fmla="*/ 5619 h 5619"/>
              <a:gd name="p0x9" fmla="*/ 300 w 8505"/>
              <a:gd name="p0y9" fmla="*/ 5619 h 5619"/>
              <a:gd name="p0x10" fmla="*/ 134 w 8505"/>
              <a:gd name="p0y10" fmla="*/ 5619 h 5619"/>
              <a:gd name="p0x11" fmla="*/ 0 w 8505"/>
              <a:gd name="p0y11" fmla="*/ 5484 h 5619"/>
              <a:gd name="p0x12" fmla="*/ 0 w 8505"/>
              <a:gd name="p0y12" fmla="*/ 5319 h 5619"/>
              <a:gd name="p0x13" fmla="*/ 0 w 8505"/>
              <a:gd name="p0y13" fmla="*/ 300 h 5619"/>
              <a:gd name="p0x14" fmla="*/ 0 w 8505"/>
              <a:gd name="p0y14" fmla="*/ 134 h 5619"/>
              <a:gd name="p0x15" fmla="*/ 134 w 8505"/>
              <a:gd name="p0y15" fmla="*/ 0 h 5619"/>
              <a:gd name="p0x16" fmla="*/ 300 w 8505"/>
              <a:gd name="p0y16" fmla="*/ 0 h 56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6410325" y="38646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273" t="-38222" r="-2273" b="-38222"/>
          <a:stretch>
            <a:fillRect/>
          </a:stretch>
        </p:blipFill>
        <p:spPr>
          <a:xfrm>
            <a:off x="6510020" y="3945890"/>
            <a:ext cx="219075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6943725" y="3891877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权威定义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1"/>
            </p:custDataLst>
          </p:nvPr>
        </p:nvSpPr>
        <p:spPr>
          <a:xfrm>
            <a:off x="6410325" y="44361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7451" t="-3492" r="-7451" b="-3492"/>
          <a:stretch>
            <a:fillRect/>
          </a:stretch>
        </p:blipFill>
        <p:spPr>
          <a:xfrm>
            <a:off x="6488430" y="4498340"/>
            <a:ext cx="186055" cy="2139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5"/>
            </p:custDataLst>
          </p:nvPr>
        </p:nvSpPr>
        <p:spPr>
          <a:xfrm>
            <a:off x="6867525" y="4422419"/>
            <a:ext cx="459760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马云：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未来不是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IT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时代，而是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DT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（数据科技）时代</a:t>
            </a:r>
            <a:endParaRPr 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6"/>
            </p:custDataLst>
          </p:nvPr>
        </p:nvSpPr>
        <p:spPr>
          <a:xfrm>
            <a:off x="6410325" y="48933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1458" t="-3492" r="-1458" b="-3492"/>
          <a:stretch>
            <a:fillRect/>
          </a:stretch>
        </p:blipFill>
        <p:spPr>
          <a:xfrm>
            <a:off x="6503035" y="4955540"/>
            <a:ext cx="156845" cy="213995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40"/>
            </p:custDataLst>
          </p:nvPr>
        </p:nvSpPr>
        <p:spPr>
          <a:xfrm>
            <a:off x="6867525" y="4879619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麦肯锡定义：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41"/>
            </p:custDataLst>
          </p:nvPr>
        </p:nvSpPr>
        <p:spPr>
          <a:xfrm>
            <a:off x="6943725" y="5221567"/>
            <a:ext cx="41148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规模大到超出传统数据库工具能力范围的数据集合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4V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特征（概览）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619250" y="3128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742485" y="3114675"/>
            <a:ext cx="629841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V</a:t>
            </a:r>
            <a:endParaRPr sz="30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22557" y="3760470"/>
            <a:ext cx="2288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Volume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（大量）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200074" y="4133850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数据规模巨大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33953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4438650" y="3128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561884" y="3114675"/>
            <a:ext cx="629841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V</a:t>
            </a:r>
            <a:endParaRPr sz="30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583705" y="3760470"/>
            <a:ext cx="220511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Variety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（多样）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019474" y="4133850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数据类型繁多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62147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7258050" y="3128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7381284" y="3114675"/>
            <a:ext cx="629841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V</a:t>
            </a:r>
            <a:endParaRPr sz="30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343126" y="3760470"/>
            <a:ext cx="232513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Velocity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（高速）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6457950" y="4133850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数据产生与处理速度快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90341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10077450" y="29762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10200684" y="2962275"/>
            <a:ext cx="629841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V</a:t>
            </a:r>
            <a:endParaRPr sz="30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9305630" y="3608070"/>
            <a:ext cx="203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Value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（价值）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9277350" y="3981450"/>
            <a:ext cx="2095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价值密度低，但挖掘价值高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副标题"/>
  <p:tag name="KSO_WM_UNIT_NOCLEAR" val="0"/>
  <p:tag name="KSO_WM_UNIT_VALUE" val="10"/>
  <p:tag name="KSO_WM_UNIT_TYPE" val="b"/>
  <p:tag name="KSO_WM_UNIT_INDEX" val="1"/>
  <p:tag name="KSO_WM_TEMPLATE_INDEX" val="40490181"/>
  <p:tag name="KSO_WM_TEMPLATE_CATEGORY" val="custom"/>
</p:tagLst>
</file>

<file path=ppt/tags/tag1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0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0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0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0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0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0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00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0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0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0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1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01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1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1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1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1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1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1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1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1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2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2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2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2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2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2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2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2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2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2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3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3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3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3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3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3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3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3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3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3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4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4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4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4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4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4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4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4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48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104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5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5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5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5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5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5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5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5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5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5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6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6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6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6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6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6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6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6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6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6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7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7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7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7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7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7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7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7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7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7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8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8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8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8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8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8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8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8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8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8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9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9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9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9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9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9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9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9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9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9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1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0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0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0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0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0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0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0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0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0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0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1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1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1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1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1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1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1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1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1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1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2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2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2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2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2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2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2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2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2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2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3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3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3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3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3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3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3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13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38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39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1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4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4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4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4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4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4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4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4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4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4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5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5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5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5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5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5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5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5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5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5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6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6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6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6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6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6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6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6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6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6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7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7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7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7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17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7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7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7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17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7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8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8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8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18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8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8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8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87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18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8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9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9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92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19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9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9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9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9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9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9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2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20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0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0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0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0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0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0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0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0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21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1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1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1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1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1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1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1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21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1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2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22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2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2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2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2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2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2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2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2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2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3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3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3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3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3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3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3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3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3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3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4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4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4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4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4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4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4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4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4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4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5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5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5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5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5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5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5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25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5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5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6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6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6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26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26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6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6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6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26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26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2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7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27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7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27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27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7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7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7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7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7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8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8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8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8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8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8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8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8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8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8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9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9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9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9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9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9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9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9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29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9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3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0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0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0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0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0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0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0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0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0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0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1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1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1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1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1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1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1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1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1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1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2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2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2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2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2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2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2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2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2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2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3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3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3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3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3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3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3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3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3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3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4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4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4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34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4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34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34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34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34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4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3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5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35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5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5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5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5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5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5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5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5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6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6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6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6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6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6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6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36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6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36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3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7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37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7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7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7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7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7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7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7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7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8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8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8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8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8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8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8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8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8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8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9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9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39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9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9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39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39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39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9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4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40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40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40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40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40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40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40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40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0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4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41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41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41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1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1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1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1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41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1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1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2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2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2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42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2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2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42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2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2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42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3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43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43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43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43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43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43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3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43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3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4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4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44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44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4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4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44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4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44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4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4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5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5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45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5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5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5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5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45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5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45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4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46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46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46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46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46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6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6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46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6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46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7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47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7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7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47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7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47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47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7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7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8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48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48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48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8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48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48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48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8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489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4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90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49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92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49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94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49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96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49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498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49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  <p:tag name="KSO_WM_UNIT_ISNUMDGMTITLE" val="0"/>
  <p:tag name="KSO_WM_TEMPLATE_INDEX" val="40490181"/>
  <p:tag name="KSO_WM_TEMPLATE_CATEGORY" val="custom"/>
</p:tagLst>
</file>

<file path=ppt/tags/tag15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500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501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50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503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504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50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506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507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508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50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51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510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51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51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1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1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51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51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51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51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51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5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52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52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52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52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52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52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52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52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52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52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5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53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53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53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53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53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53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53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53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53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53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5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54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4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54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4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54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54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54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547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54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549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5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55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551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55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55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554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555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556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557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558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559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56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560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561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562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563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564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565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566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567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1568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569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15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70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571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1572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573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1574.xml><?xml version="1.0" encoding="utf-8"?>
<p:tagLst xmlns:p="http://schemas.openxmlformats.org/presentationml/2006/main">
  <p:tag name="KSO_WM_UNIT_TYPE" val="i"/>
  <p:tag name="KSO_WM_UNIT_INDEX" val="58"/>
  <p:tag name="KSO_WM_BEAUTIFY_FLAG" val="#wm#"/>
  <p:tag name="KSO_WM_TAG_VERSION" val="3.0"/>
</p:tagLst>
</file>

<file path=ppt/tags/tag1575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1576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577.xml><?xml version="1.0" encoding="utf-8"?>
<p:tagLst xmlns:p="http://schemas.openxmlformats.org/presentationml/2006/main">
  <p:tag name="KSO_WM_UNIT_TYPE" val="i"/>
  <p:tag name="KSO_WM_UNIT_INDEX" val="60"/>
  <p:tag name="KSO_WM_BEAUTIFY_FLAG" val="#wm#"/>
  <p:tag name="KSO_WM_TAG_VERSION" val="3.0"/>
</p:tagLst>
</file>

<file path=ppt/tags/tag1578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579.xml><?xml version="1.0" encoding="utf-8"?>
<p:tagLst xmlns:p="http://schemas.openxmlformats.org/presentationml/2006/main">
  <p:tag name="KSO_WM_UNIT_TYPE" val="i"/>
  <p:tag name="KSO_WM_UNIT_INDEX" val="62"/>
  <p:tag name="KSO_WM_BEAUTIFY_FLAG" val="#wm#"/>
  <p:tag name="KSO_WM_TAG_VERSION" val="3.0"/>
</p:tagLst>
</file>

<file path=ppt/tags/tag15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80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581.xml><?xml version="1.0" encoding="utf-8"?>
<p:tagLst xmlns:p="http://schemas.openxmlformats.org/presentationml/2006/main">
  <p:tag name="KSO_WM_UNIT_TYPE" val="i"/>
  <p:tag name="KSO_WM_UNIT_INDEX" val="64"/>
  <p:tag name="KSO_WM_BEAUTIFY_FLAG" val="#wm#"/>
  <p:tag name="KSO_WM_TAG_VERSION" val="3.0"/>
</p:tagLst>
</file>

<file path=ppt/tags/tag1582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583.xml><?xml version="1.0" encoding="utf-8"?>
<p:tagLst xmlns:p="http://schemas.openxmlformats.org/presentationml/2006/main">
  <p:tag name="KSO_WM_UNIT_TYPE" val="i"/>
  <p:tag name="KSO_WM_UNIT_INDEX" val="66"/>
  <p:tag name="KSO_WM_BEAUTIFY_FLAG" val="#wm#"/>
  <p:tag name="KSO_WM_TAG_VERSION" val="3.0"/>
</p:tagLst>
</file>

<file path=ppt/tags/tag1584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1585.xml><?xml version="1.0" encoding="utf-8"?>
<p:tagLst xmlns:p="http://schemas.openxmlformats.org/presentationml/2006/main">
  <p:tag name="KSO_WM_UNIT_TYPE" val="i"/>
  <p:tag name="KSO_WM_UNIT_INDEX" val="68"/>
  <p:tag name="KSO_WM_BEAUTIFY_FLAG" val="#wm#"/>
  <p:tag name="KSO_WM_TAG_VERSION" val="3.0"/>
</p:tagLst>
</file>

<file path=ppt/tags/tag1586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1587.xml><?xml version="1.0" encoding="utf-8"?>
<p:tagLst xmlns:p="http://schemas.openxmlformats.org/presentationml/2006/main">
  <p:tag name="KSO_WM_UNIT_TYPE" val="f"/>
  <p:tag name="KSO_WM_UNIT_INDEX" val="32"/>
  <p:tag name="KSO_WM_BEAUTIFY_FLAG" val="#wm#"/>
  <p:tag name="KSO_WM_TAG_VERSION" val="3.0"/>
</p:tagLst>
</file>

<file path=ppt/tags/tag1588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UNIT_PRESET_TEXT" val="THE END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58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UNIT_PRESET_TEXT" val="谢谢观看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59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590.xml><?xml version="1.0" encoding="utf-8"?>
<p:tagLst xmlns:p="http://schemas.openxmlformats.org/presentationml/2006/main">
  <p:tag name="KSO_WM_SLIDE_CONTENT_ORIENTATION" val="right"/>
  <p:tag name="KSO_WM_SLIDE_HAS_MASK" val="1"/>
  <p:tag name="KSO_WM_SLIDE_ITEM_CNT" val="0"/>
  <p:tag name="KSO_WM_SLIDE_TYPE" val="endPage"/>
  <p:tag name="KSO_WM_TEMPLATE_SUBCATEGORY" val="29"/>
  <p:tag name="KSO_WM_BEAUTIFY_FLAG" val="#wm#"/>
  <p:tag name="KSO_WM_TEMPLATE_SLIDE_ID" val="slide_1063af8cf8ca2a89"/>
  <p:tag name="KSO_WM_TEMPLATE_INDEX" val="40490181"/>
  <p:tag name="KSO_WM_TEMPLATE_CATEGORY" val="custom"/>
  <p:tag name="KSO_WM_SLIDE_INDEX" val="5"/>
  <p:tag name="KSO_WM_SLIDE_ID" val="custom40490181_9"/>
  <p:tag name="KSO_WM_TEMPLATE_MASTER_TYPE" val="0"/>
  <p:tag name="KSO_WM_SLIDE_LAYOUT" val="a_b"/>
  <p:tag name="KSO_WM_SLIDE_LAYOUT_CNT" val="1_1"/>
  <p:tag name="KSO_WM_TAG_VERSION" val="3.0"/>
</p:tagLst>
</file>

<file path=ppt/tags/tag1591.xml><?xml version="1.0" encoding="utf-8"?>
<p:tagLst xmlns:p="http://schemas.openxmlformats.org/presentationml/2006/main">
  <p:tag name="COMMONDATA" val="eyJoZGlkIjoiYWNlODEyNTNiZDQ3MjQ0NmY3YjE0ZDg1M2FjNGU2ODIifQ==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  <p:tag name="KSO_WM_UNIT_ISNUMDGMTITLE" val="0"/>
  <p:tag name="KSO_WM_TEMPLATE_INDEX" val="40490181"/>
  <p:tag name="KSO_WM_TEMPLATE_CATEGORY" val="custom"/>
</p:tagLst>
</file>

<file path=ppt/tags/tag160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61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6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6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6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6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6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6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6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7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7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7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7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7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7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7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7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7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8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8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8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83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84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85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8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8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8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8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9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9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9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9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9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9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9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9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9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9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0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0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0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0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0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0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0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0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0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0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1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1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1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1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1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1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1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1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1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1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ISNUMDGMTITLE" val="0"/>
  <p:tag name="KSO_WM_TEMPLATE_INDEX" val="40490181"/>
  <p:tag name="KSO_WM_TEMPLATE_CATEGORY" val="custom"/>
</p:tagLst>
</file>

<file path=ppt/tags/tag22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2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2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2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2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2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2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27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22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2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3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3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3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3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3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3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3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3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3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3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ISNUMDGMTITLE" val="0"/>
  <p:tag name="KSO_WM_TEMPLATE_INDEX" val="40490181"/>
  <p:tag name="KSO_WM_TEMPLATE_CATEGORY" val="custom"/>
</p:tagLst>
</file>

<file path=ppt/tags/tag24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4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4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4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4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4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4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4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4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4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5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5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5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5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5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5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5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5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5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5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6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6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6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6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6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6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6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6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6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26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7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27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7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7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27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7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76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27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7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79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8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8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82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28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8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85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28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8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88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28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90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291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29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93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29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95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296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297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298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29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0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301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302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303.xml><?xml version="1.0" encoding="utf-8"?>
<p:tagLst xmlns:p="http://schemas.openxmlformats.org/presentationml/2006/main">
  <p:tag name="KSO_WM_UNIT_TYPE" val="f"/>
  <p:tag name="KSO_WM_UNIT_INDEX" val="32"/>
  <p:tag name="KSO_WM_BEAUTIFY_FLAG" val="#wm#"/>
  <p:tag name="KSO_WM_TAG_VERSION" val="3.0"/>
</p:tagLst>
</file>

<file path=ppt/tags/tag30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0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0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0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0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0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1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1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1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1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1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1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1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1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1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1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2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2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2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2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2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2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2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2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2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2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3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3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3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3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3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3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3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3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3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3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4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4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4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4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4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4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4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4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4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4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35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5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5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5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5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5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5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5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5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5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6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6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6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6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6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6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6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6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6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6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7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7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7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7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7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7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7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7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7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7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8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8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8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8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8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8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8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8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8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8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39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9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9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9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9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9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9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9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9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9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40490181"/>
  <p:tag name="KSO_WM_TEMPLATE_CATEGORY" val="custom"/>
</p:tagLst>
</file>

<file path=ppt/tags/tag40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0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0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0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0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0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0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0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0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0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1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1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1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1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1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1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1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1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18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1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2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2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2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2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2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25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42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2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28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42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3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431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43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3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3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3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3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3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3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3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44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4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4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4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4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4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4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4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4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4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5.xml><?xml version="1.0" encoding="utf-8"?>
<p:tagLst xmlns:p="http://schemas.openxmlformats.org/presentationml/2006/main">
  <p:tag name="KSO_WM_UNIT_TYPE" val="i"/>
  <p:tag name="KSO_WM_UNIT_INDEX" val="1"/>
  <p:tag name="KSO_WM_UNIT_ID" val="_9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45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5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5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5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5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5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5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5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5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5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46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6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6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6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6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6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6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6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468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469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70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47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7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7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7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7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7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7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7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7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8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8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8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8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8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8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8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8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8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8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9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9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9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9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49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9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9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97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49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9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0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EXT_TYPE" val="1"/>
  <p:tag name="KSO_WM_UNIT_TYPE" val="f"/>
  <p:tag name="KSO_WM_FIGMA_FLAG" val="#fgm#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00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50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0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03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50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0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06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50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0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509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5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1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11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512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513.xml><?xml version="1.0" encoding="utf-8"?>
<p:tagLst xmlns:p="http://schemas.openxmlformats.org/presentationml/2006/main">
  <p:tag name="KSO_WM_UNIT_TYPE" val="x"/>
  <p:tag name="KSO_WM_UNIT_INDEX" val="13"/>
  <p:tag name="KSO_WM_BEAUTIFY_FLAG" val="#wm#"/>
  <p:tag name="KSO_WM_TAG_VERSION" val="3.0"/>
</p:tagLst>
</file>

<file path=ppt/tags/tag51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1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1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1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1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2.xml><?xml version="1.0" encoding="utf-8"?>
<p:tagLst xmlns:p="http://schemas.openxmlformats.org/presentationml/2006/main">
  <p:tag name="KSO_WM_UNIT_TYPE" val="f"/>
  <p:tag name="KSO_WM_BEAUTIFY_FLAG" val="#wm#"/>
  <p:tag name="KSO_WM_UNIT_INDEX" val="2"/>
  <p:tag name="KSO_WM_UNIT_SUBTYPE" val="b"/>
  <p:tag name="KSO_WM_UNIT_TEXT_TYPE" val="1"/>
  <p:tag name="KSO_WM_FIGMA_FLAG" val="#fgm#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2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2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2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2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2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2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2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2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2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2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3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3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3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3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3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3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3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3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3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3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54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4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4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4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44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54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4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47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548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54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5.xml><?xml version="1.0" encoding="utf-8"?>
<p:tagLst xmlns:p="http://schemas.openxmlformats.org/presentationml/2006/main">
  <p:tag name="KSO_WM_UNIT_TYPE" val="i"/>
  <p:tag name="KSO_WM_UNIT_INDEX" val="1"/>
  <p:tag name="KSO_WM_UNIT_ID" val="_10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55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5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5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5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5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5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5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5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5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5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6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6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6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6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6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6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6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6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6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6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7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7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7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7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7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7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7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7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7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7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8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8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8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8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8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8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8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8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8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8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9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9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9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9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9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9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9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9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9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9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0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0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0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0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0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0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0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0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0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0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1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1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1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1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1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1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1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1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1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1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2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2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2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2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2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2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2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2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2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2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3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3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3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3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3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3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3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3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3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3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4.xml><?xml version="1.0" encoding="utf-8"?>
<p:tagLst xmlns:p="http://schemas.openxmlformats.org/presentationml/2006/main">
  <p:tag name="KSO_WM_UNIT_TYPE" val="i"/>
  <p:tag name="KSO_WM_UNIT_INDEX" val="1"/>
  <p:tag name="KSO_WM_UNIT_ID" val="_11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64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4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4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4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4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4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4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4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4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4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65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5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5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5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5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5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5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5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5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5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  <p:tag name="KSO_WM_UNIT_ISNUMDGMTITLE" val="0"/>
  <p:tag name="KSO_WM_TEMPLATE_INDEX" val="40490181"/>
  <p:tag name="KSO_WM_TEMPLATE_CATEGORY" val="custom"/>
</p:tagLst>
</file>

<file path=ppt/tags/tag66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6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6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6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6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6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6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6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6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6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7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7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7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7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7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7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7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7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7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7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8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681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68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83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84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68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8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8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8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8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9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9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9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9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9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9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9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9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9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9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0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0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0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0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0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0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0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0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0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0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1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1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1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1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1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1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1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1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1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1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2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2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2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2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2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2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2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2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2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2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3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3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3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3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3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3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3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3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73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3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40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74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42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74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744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74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746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74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48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74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75ad16e1780735c0ed8d4d50eb33dc774dfec6d"/>
  <p:tag name="KSO_WM_NEWLAYOUT_ID" val="1"/>
</p:tagLst>
</file>

<file path=ppt/tags/tag75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75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52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753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754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75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756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757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758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759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60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761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762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763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764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765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766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767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768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769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7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770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771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772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773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77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7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7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7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7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7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8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8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8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8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8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8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8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8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8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9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9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9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9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9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9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9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9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9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9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.xml><?xml version="1.0" encoding="utf-8"?>
<p:tagLst xmlns:p="http://schemas.openxmlformats.org/presentationml/2006/main">
  <p:tag name="KSO_WM_UNIT_TYPE" val="i"/>
  <p:tag name="KSO_WM_UNIT_INDEX" val="1"/>
  <p:tag name="KSO_WM_UNIT_ID" val="_2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8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0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0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0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80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0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0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0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80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80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80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811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81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1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1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1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16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817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81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81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2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2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2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2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2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2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2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2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2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2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3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3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3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3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3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3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3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3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3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3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4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4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84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4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45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84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47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848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84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5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851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85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85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854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85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5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857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858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859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8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60.xml><?xml version="1.0" encoding="utf-8"?>
<p:tagLst xmlns:p="http://schemas.openxmlformats.org/presentationml/2006/main">
  <p:tag name="KSO_WM_UNIT_TYPE" val="x"/>
  <p:tag name="KSO_WM_UNIT_INDEX" val="13"/>
  <p:tag name="KSO_WM_BEAUTIFY_FLAG" val="#wm#"/>
  <p:tag name="KSO_WM_TAG_VERSION" val="3.0"/>
</p:tagLst>
</file>

<file path=ppt/tags/tag86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86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863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864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865.xml><?xml version="1.0" encoding="utf-8"?>
<p:tagLst xmlns:p="http://schemas.openxmlformats.org/presentationml/2006/main">
  <p:tag name="KSO_WM_UNIT_TYPE" val="x"/>
  <p:tag name="KSO_WM_UNIT_INDEX" val="14"/>
  <p:tag name="KSO_WM_BEAUTIFY_FLAG" val="#wm#"/>
  <p:tag name="KSO_WM_TAG_VERSION" val="3.0"/>
</p:tagLst>
</file>

<file path=ppt/tags/tag866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867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868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869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70.xml><?xml version="1.0" encoding="utf-8"?>
<p:tagLst xmlns:p="http://schemas.openxmlformats.org/presentationml/2006/main">
  <p:tag name="KSO_WM_UNIT_TYPE" val="x"/>
  <p:tag name="KSO_WM_UNIT_INDEX" val="15"/>
  <p:tag name="KSO_WM_BEAUTIFY_FLAG" val="#wm#"/>
  <p:tag name="KSO_WM_TAG_VERSION" val="3.0"/>
</p:tagLst>
</file>

<file path=ppt/tags/tag871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872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87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7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7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7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7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7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7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0"/>
  <p:tag name="KSO_WM_TEMPLATE_CATEGORY" val="custom"/>
  <p:tag name="KSO_WM_TEMPLATE_INDEX" val="40490181"/>
</p:tagLst>
</file>

<file path=ppt/tags/tag88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8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8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8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8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8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8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8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8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8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40490181"/>
  <p:tag name="KSO_WM_UNIT_ISNUMDGMTITLE" val="0"/>
</p:tagLst>
</file>

<file path=ppt/tags/tag89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9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9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9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9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9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9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9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9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9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INDEX" val="40490181"/>
  <p:tag name="KSO_WM_TEMPLATE_CATEGORY" val="custom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0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0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0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0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0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0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0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0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0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0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1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1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1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1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1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1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1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1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1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1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2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2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2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2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2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2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2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92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2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29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  <p:tag name="KSO_WM_UNIT_ISNUMDGMTITLE" val="0"/>
  <p:tag name="KSO_WM_UNIT_NOCLEAR" val="0"/>
  <p:tag name="KSO_WM_TEMPLATE_INDEX" val="40490181"/>
  <p:tag name="KSO_WM_TEMPLATE_CATEGORY" val="custom"/>
</p:tagLst>
</file>

<file path=ppt/tags/tag93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3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3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3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3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3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36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93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3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3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940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94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4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4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44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94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4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4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4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4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5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TEMPLATE_MASTER_TYPE" val="0"/>
  <p:tag name="KSO_WM_TAG_VERSION" val="3.0"/>
</p:tagLst>
</file>

<file path=ppt/tags/tag95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5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5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5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5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5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5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5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5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5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6.xml><?xml version="1.0" encoding="utf-8"?>
<p:tagLst xmlns:p="http://schemas.openxmlformats.org/presentationml/2006/main">
  <p:tag name="KSO_WM_AITEMPLATE_STYLE_ID" val="69796632507"/>
</p:tagLst>
</file>

<file path=ppt/tags/tag96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6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6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6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6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6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6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6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6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6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UNIT_PRESET_TEXT" val="单击此处&#10;添加文档标题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97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7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7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7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7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7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7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7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7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7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SLIDE_INDEX" val="1"/>
  <p:tag name="KSO_WM_SLIDE_ID" val="custom40490181_1"/>
  <p:tag name="KSO_WM_TEMPLATE_MASTER_TYPE" val="0"/>
  <p:tag name="KSO_WM_SLIDE_LAYOUT" val="a_f"/>
  <p:tag name="KSO_WM_SLIDE_LAYOUT_CNT" val="1_2"/>
  <p:tag name="KSO_WM_TAG_VERSION" val="3.0"/>
</p:tagLst>
</file>

<file path=ppt/tags/tag98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8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8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8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8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8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8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8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8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8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9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9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9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9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9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9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9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9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heme/theme1.xml><?xml version="1.0" encoding="utf-8"?>
<a:theme xmlns:a="http://schemas.openxmlformats.org/drawingml/2006/main" name="Office 主题​​">
  <a:themeElements>
    <a:clrScheme name="自定义 2528">
      <a:dk1>
        <a:srgbClr val="000000"/>
      </a:dk1>
      <a:lt1>
        <a:srgbClr val="FFFFFF"/>
      </a:lt1>
      <a:dk2>
        <a:srgbClr val="001446"/>
      </a:dk2>
      <a:lt2>
        <a:srgbClr val="EEF5FF"/>
      </a:lt2>
      <a:accent1>
        <a:srgbClr val="4769E6"/>
      </a:accent1>
      <a:accent2>
        <a:srgbClr val="367DCE"/>
      </a:accent2>
      <a:accent3>
        <a:srgbClr val="2590B7"/>
      </a:accent3>
      <a:accent4>
        <a:srgbClr val="2B89B7"/>
      </a:accent4>
      <a:accent5>
        <a:srgbClr val="4A68CE"/>
      </a:accent5>
      <a:accent6>
        <a:srgbClr val="6947D2"/>
      </a:accent6>
      <a:hlink>
        <a:srgbClr val="304FFE"/>
      </a:hlink>
      <a:folHlink>
        <a:srgbClr val="492067"/>
      </a:folHlink>
    </a:clrScheme>
    <a:fontScheme name="自定义 7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7684</Words>
  <Application>WPS 演示</Application>
  <PresentationFormat>宽屏</PresentationFormat>
  <Paragraphs>1524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4" baseType="lpstr">
      <vt:lpstr>Arial</vt:lpstr>
      <vt:lpstr>宋体</vt:lpstr>
      <vt:lpstr>Wingdings</vt:lpstr>
      <vt:lpstr>汉仪中黑 简</vt:lpstr>
      <vt:lpstr>黑体</vt:lpstr>
      <vt:lpstr>微软雅黑</vt:lpstr>
      <vt:lpstr>Arial Unicode MS</vt:lpstr>
      <vt:lpstr>等线</vt:lpstr>
      <vt:lpstr>Office 主题​​</vt:lpstr>
      <vt:lpstr>初探大数据技术</vt:lpstr>
      <vt:lpstr>PowerPoint 演示文稿</vt:lpstr>
      <vt:lpstr>教学目标与课程导入</vt:lpstr>
      <vt:lpstr>PowerPoint 演示文稿</vt:lpstr>
      <vt:lpstr>PowerPoint 演示文稿</vt:lpstr>
      <vt:lpstr>初识大数据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熟悉大数据相关技术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了解大数据应用场景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课堂总结与拓展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项目5 初探大数据技术</dc:title>
  <dc:creator>O365</dc:creator>
  <cp:lastModifiedBy>丹丹</cp:lastModifiedBy>
  <cp:revision>1</cp:revision>
  <dcterms:created xsi:type="dcterms:W3CDTF">2026-07-24T13:20:27Z</dcterms:created>
  <dcterms:modified xsi:type="dcterms:W3CDTF">2026-07-24T13:20:27Z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95163003B22B54C6DB0A626AD034F384_41</vt:lpwstr>
  </property>
  <property fmtid="{D5CDD505-2E9C-101B-9397-08002B2CF9AE}" pid="3" name="KSOProductBuildVer">
    <vt:lpwstr>2052-12.1.0.23542</vt:lpwstr>
  </property>
  <property fmtid="{D5CDD505-2E9C-101B-9397-08002B2CF9AE}" pid="4" name="KSOTemplateUUID">
    <vt:lpwstr>v1.0_ai_69796632507</vt:lpwstr>
  </property>
  <property fmtid="{D5CDD505-2E9C-101B-9397-08002B2CF9AE}" pid="5" name="intentionCode">
    <vt:lpwstr>wps_wpp_generate_html_ppt_doc</vt:lpwstr>
  </property>
  <property fmtid="{D5CDD505-2E9C-101B-9397-08002B2CF9AE}" pid="6" name="KSOAIPPTCode">
    <vt:lpwstr>GDwBglRlEpiDYrY9xXxncRhnz3TKOslFwGS2kIR9Kq2svbytjVwkRGWxbFI5OQVs+6CLelkSYKKUq5crpAJkak+YBPWN5YLtG0zNTrS9G8GgMkpg9M4w972y4MWFZXh3SUBLVY4Hm0F5ul78tK7twvzbQXs9Ls9FlYECR8bQ0vpIrXeV8U7ZSMF0O9Bya97mL7LmXYOH3vF7of3BukQ92NbK6UYAJ2ccZnZNnS6svQvEg1a0oxQf+VkHUEShCaRvPTgtKNyAyjdEHxNy2VXluO5MG27CANPHoCuCBwg+iWQCM1010JecpkIgByynS3qVuYRNRwn8v89x876TsxLxqw==</vt:lpwstr>
  </property>
</Properties>
</file>