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1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11.svg" ContentType="image/svg+xml"/>
  <Override PartName="/ppt/media/image113.svg" ContentType="image/svg+xml"/>
  <Override PartName="/ppt/media/image115.svg" ContentType="image/svg+xml"/>
  <Override PartName="/ppt/media/image117.svg" ContentType="image/svg+xml"/>
  <Override PartName="/ppt/media/image119.svg" ContentType="image/svg+xml"/>
  <Override PartName="/ppt/media/image12.svg" ContentType="image/svg+xml"/>
  <Override PartName="/ppt/media/image121.svg" ContentType="image/svg+xml"/>
  <Override PartName="/ppt/media/image123.svg" ContentType="image/svg+xml"/>
  <Override PartName="/ppt/media/image125.svg" ContentType="image/svg+xml"/>
  <Override PartName="/ppt/media/image127.svg" ContentType="image/svg+xml"/>
  <Override PartName="/ppt/media/image130.svg" ContentType="image/svg+xml"/>
  <Override PartName="/ppt/media/image132.svg" ContentType="image/svg+xml"/>
  <Override PartName="/ppt/media/image134.svg" ContentType="image/svg+xml"/>
  <Override PartName="/ppt/media/image136.svg" ContentType="image/svg+xml"/>
  <Override PartName="/ppt/media/image138.svg" ContentType="image/svg+xml"/>
  <Override PartName="/ppt/media/image14.svg" ContentType="image/svg+xml"/>
  <Override PartName="/ppt/media/image140.svg" ContentType="image/svg+xml"/>
  <Override PartName="/ppt/media/image142.svg" ContentType="image/svg+xml"/>
  <Override PartName="/ppt/media/image144.svg" ContentType="image/svg+xml"/>
  <Override PartName="/ppt/media/image146.svg" ContentType="image/svg+xml"/>
  <Override PartName="/ppt/media/image148.svg" ContentType="image/svg+xml"/>
  <Override PartName="/ppt/media/image150.svg" ContentType="image/svg+xml"/>
  <Override PartName="/ppt/media/image152.svg" ContentType="image/svg+xml"/>
  <Override PartName="/ppt/media/image154.svg" ContentType="image/svg+xml"/>
  <Override PartName="/ppt/media/image156.svg" ContentType="image/svg+xml"/>
  <Override PartName="/ppt/media/image158.svg" ContentType="image/svg+xml"/>
  <Override PartName="/ppt/media/image16.svg" ContentType="image/svg+xml"/>
  <Override PartName="/ppt/media/image160.svg" ContentType="image/svg+xml"/>
  <Override PartName="/ppt/media/image162.svg" ContentType="image/svg+xml"/>
  <Override PartName="/ppt/media/image164.svg" ContentType="image/svg+xml"/>
  <Override PartName="/ppt/media/image166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8.svg" ContentType="image/svg+xml"/>
  <Override PartName="/ppt/media/image192.svg" ContentType="image/svg+xml"/>
  <Override PartName="/ppt/media/image194.svg" ContentType="image/svg+xml"/>
  <Override PartName="/ppt/media/image196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02.svg" ContentType="image/svg+xml"/>
  <Override PartName="/ppt/media/image204.svg" ContentType="image/svg+xml"/>
  <Override PartName="/ppt/media/image206.svg" ContentType="image/svg+xml"/>
  <Override PartName="/ppt/media/image208.svg" ContentType="image/svg+xml"/>
  <Override PartName="/ppt/media/image210.svg" ContentType="image/svg+xml"/>
  <Override PartName="/ppt/media/image212.svg" ContentType="image/svg+xml"/>
  <Override PartName="/ppt/media/image214.svg" ContentType="image/svg+xml"/>
  <Override PartName="/ppt/media/image216.svg" ContentType="image/svg+xml"/>
  <Override PartName="/ppt/media/image218.svg" ContentType="image/svg+xml"/>
  <Override PartName="/ppt/media/image22.svg" ContentType="image/svg+xml"/>
  <Override PartName="/ppt/media/image220.svg" ContentType="image/svg+xml"/>
  <Override PartName="/ppt/media/image222.svg" ContentType="image/svg+xml"/>
  <Override PartName="/ppt/media/image224.svg" ContentType="image/svg+xml"/>
  <Override PartName="/ppt/media/image226.svg" ContentType="image/svg+xml"/>
  <Override PartName="/ppt/media/image228.svg" ContentType="image/svg+xml"/>
  <Override PartName="/ppt/media/image231.svg" ContentType="image/svg+xml"/>
  <Override PartName="/ppt/media/image233.svg" ContentType="image/svg+xml"/>
  <Override PartName="/ppt/media/image235.svg" ContentType="image/svg+xml"/>
  <Override PartName="/ppt/media/image237.svg" ContentType="image/svg+xml"/>
  <Override PartName="/ppt/media/image239.svg" ContentType="image/svg+xml"/>
  <Override PartName="/ppt/media/image24.svg" ContentType="image/svg+xml"/>
  <Override PartName="/ppt/media/image241.svg" ContentType="image/svg+xml"/>
  <Override PartName="/ppt/media/image243.svg" ContentType="image/svg+xml"/>
  <Override PartName="/ppt/media/image245.svg" ContentType="image/svg+xml"/>
  <Override PartName="/ppt/media/image247.svg" ContentType="image/svg+xml"/>
  <Override PartName="/ppt/media/image249.svg" ContentType="image/svg+xml"/>
  <Override PartName="/ppt/media/image251.svg" ContentType="image/svg+xml"/>
  <Override PartName="/ppt/media/image253.svg" ContentType="image/svg+xml"/>
  <Override PartName="/ppt/media/image255.svg" ContentType="image/svg+xml"/>
  <Override PartName="/ppt/media/image257.svg" ContentType="image/svg+xml"/>
  <Override PartName="/ppt/media/image259.svg" ContentType="image/svg+xml"/>
  <Override PartName="/ppt/media/image26.svg" ContentType="image/svg+xml"/>
  <Override PartName="/ppt/media/image261.svg" ContentType="image/svg+xml"/>
  <Override PartName="/ppt/media/image263.svg" ContentType="image/svg+xml"/>
  <Override PartName="/ppt/media/image265.svg" ContentType="image/svg+xml"/>
  <Override PartName="/ppt/media/image267.svg" ContentType="image/svg+xml"/>
  <Override PartName="/ppt/media/image269.svg" ContentType="image/svg+xml"/>
  <Override PartName="/ppt/media/image271.svg" ContentType="image/svg+xml"/>
  <Override PartName="/ppt/media/image273.svg" ContentType="image/svg+xml"/>
  <Override PartName="/ppt/media/image275.svg" ContentType="image/svg+xml"/>
  <Override PartName="/ppt/media/image277.svg" ContentType="image/svg+xml"/>
  <Override PartName="/ppt/media/image279.svg" ContentType="image/svg+xml"/>
  <Override PartName="/ppt/media/image28.svg" ContentType="image/svg+xml"/>
  <Override PartName="/ppt/media/image281.svg" ContentType="image/svg+xml"/>
  <Override PartName="/ppt/media/image283.svg" ContentType="image/svg+xml"/>
  <Override PartName="/ppt/media/image285.svg" ContentType="image/svg+xml"/>
  <Override PartName="/ppt/media/image288.svg" ContentType="image/svg+xml"/>
  <Override PartName="/ppt/media/image290.svg" ContentType="image/svg+xml"/>
  <Override PartName="/ppt/media/image292.svg" ContentType="image/svg+xml"/>
  <Override PartName="/ppt/media/image294.svg" ContentType="image/svg+xml"/>
  <Override PartName="/ppt/media/image296.svg" ContentType="image/svg+xml"/>
  <Override PartName="/ppt/media/image299.svg" ContentType="image/svg+xml"/>
  <Override PartName="/ppt/media/image30.svg" ContentType="image/svg+xml"/>
  <Override PartName="/ppt/media/image301.svg" ContentType="image/svg+xml"/>
  <Override PartName="/ppt/media/image303.svg" ContentType="image/svg+xml"/>
  <Override PartName="/ppt/media/image305.svg" ContentType="image/svg+xml"/>
  <Override PartName="/ppt/media/image307.svg" ContentType="image/svg+xml"/>
  <Override PartName="/ppt/media/image309.svg" ContentType="image/svg+xml"/>
  <Override PartName="/ppt/media/image311.svg" ContentType="image/svg+xml"/>
  <Override PartName="/ppt/media/image313.svg" ContentType="image/svg+xml"/>
  <Override PartName="/ppt/media/image315.svg" ContentType="image/svg+xml"/>
  <Override PartName="/ppt/media/image317.svg" ContentType="image/svg+xml"/>
  <Override PartName="/ppt/media/image319.svg" ContentType="image/svg+xml"/>
  <Override PartName="/ppt/media/image32.svg" ContentType="image/svg+xml"/>
  <Override PartName="/ppt/media/image321.svg" ContentType="image/svg+xml"/>
  <Override PartName="/ppt/media/image323.svg" ContentType="image/svg+xml"/>
  <Override PartName="/ppt/media/image325.svg" ContentType="image/svg+xml"/>
  <Override PartName="/ppt/media/image327.svg" ContentType="image/svg+xml"/>
  <Override PartName="/ppt/media/image329.svg" ContentType="image/svg+xml"/>
  <Override PartName="/ppt/media/image331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1.svg" ContentType="image/svg+xml"/>
  <Override PartName="/ppt/media/image93.svg" ContentType="image/svg+xml"/>
  <Override PartName="/ppt/media/image95.svg" ContentType="image/svg+xml"/>
  <Override PartName="/ppt/media/image97.svg" ContentType="image/svg+xml"/>
  <Override PartName="/ppt/media/image9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  <p:sldId id="335" r:id="rId50"/>
    <p:sldId id="337" r:id="rId51"/>
    <p:sldId id="338" r:id="rId52"/>
  </p:sldIdLst>
  <p:sldSz cx="12192000" cy="6858000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80"/>
        <p:guide pos="38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151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notesMaster" Target="notesMasters/notesMaster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312.xml"/><Relationship Id="rId42" Type="http://schemas.openxmlformats.org/officeDocument/2006/relationships/image" Target="../media/image64.svg"/><Relationship Id="rId41" Type="http://schemas.openxmlformats.org/officeDocument/2006/relationships/image" Target="../media/image63.png"/><Relationship Id="rId40" Type="http://schemas.openxmlformats.org/officeDocument/2006/relationships/tags" Target="../tags/tag311.xml"/><Relationship Id="rId4" Type="http://schemas.openxmlformats.org/officeDocument/2006/relationships/image" Target="../media/image52.svg"/><Relationship Id="rId39" Type="http://schemas.openxmlformats.org/officeDocument/2006/relationships/tags" Target="../tags/tag310.xml"/><Relationship Id="rId38" Type="http://schemas.openxmlformats.org/officeDocument/2006/relationships/tags" Target="../tags/tag309.xml"/><Relationship Id="rId37" Type="http://schemas.openxmlformats.org/officeDocument/2006/relationships/tags" Target="../tags/tag308.xml"/><Relationship Id="rId36" Type="http://schemas.openxmlformats.org/officeDocument/2006/relationships/image" Target="../media/image62.svg"/><Relationship Id="rId35" Type="http://schemas.openxmlformats.org/officeDocument/2006/relationships/image" Target="../media/image61.png"/><Relationship Id="rId34" Type="http://schemas.openxmlformats.org/officeDocument/2006/relationships/tags" Target="../tags/tag307.xml"/><Relationship Id="rId33" Type="http://schemas.openxmlformats.org/officeDocument/2006/relationships/tags" Target="../tags/tag306.xml"/><Relationship Id="rId32" Type="http://schemas.openxmlformats.org/officeDocument/2006/relationships/tags" Target="../tags/tag305.xml"/><Relationship Id="rId31" Type="http://schemas.openxmlformats.org/officeDocument/2006/relationships/tags" Target="../tags/tag304.xml"/><Relationship Id="rId30" Type="http://schemas.openxmlformats.org/officeDocument/2006/relationships/image" Target="../media/image60.svg"/><Relationship Id="rId3" Type="http://schemas.openxmlformats.org/officeDocument/2006/relationships/image" Target="../media/image51.png"/><Relationship Id="rId29" Type="http://schemas.openxmlformats.org/officeDocument/2006/relationships/image" Target="../media/image59.png"/><Relationship Id="rId28" Type="http://schemas.openxmlformats.org/officeDocument/2006/relationships/tags" Target="../tags/tag303.xml"/><Relationship Id="rId27" Type="http://schemas.openxmlformats.org/officeDocument/2006/relationships/tags" Target="../tags/tag302.xml"/><Relationship Id="rId26" Type="http://schemas.openxmlformats.org/officeDocument/2006/relationships/tags" Target="../tags/tag301.xml"/><Relationship Id="rId25" Type="http://schemas.openxmlformats.org/officeDocument/2006/relationships/tags" Target="../tags/tag300.xml"/><Relationship Id="rId24" Type="http://schemas.openxmlformats.org/officeDocument/2006/relationships/image" Target="../media/image58.svg"/><Relationship Id="rId23" Type="http://schemas.openxmlformats.org/officeDocument/2006/relationships/image" Target="../media/image57.png"/><Relationship Id="rId22" Type="http://schemas.openxmlformats.org/officeDocument/2006/relationships/tags" Target="../tags/tag299.xml"/><Relationship Id="rId21" Type="http://schemas.openxmlformats.org/officeDocument/2006/relationships/tags" Target="../tags/tag298.xml"/><Relationship Id="rId20" Type="http://schemas.openxmlformats.org/officeDocument/2006/relationships/tags" Target="../tags/tag297.xml"/><Relationship Id="rId2" Type="http://schemas.openxmlformats.org/officeDocument/2006/relationships/tags" Target="../tags/tag285.xml"/><Relationship Id="rId19" Type="http://schemas.openxmlformats.org/officeDocument/2006/relationships/tags" Target="../tags/tag296.xml"/><Relationship Id="rId18" Type="http://schemas.openxmlformats.org/officeDocument/2006/relationships/image" Target="../media/image56.svg"/><Relationship Id="rId17" Type="http://schemas.openxmlformats.org/officeDocument/2006/relationships/image" Target="../media/image55.png"/><Relationship Id="rId16" Type="http://schemas.openxmlformats.org/officeDocument/2006/relationships/tags" Target="../tags/tag295.xml"/><Relationship Id="rId15" Type="http://schemas.openxmlformats.org/officeDocument/2006/relationships/tags" Target="../tags/tag294.xml"/><Relationship Id="rId14" Type="http://schemas.openxmlformats.org/officeDocument/2006/relationships/tags" Target="../tags/tag293.xml"/><Relationship Id="rId13" Type="http://schemas.openxmlformats.org/officeDocument/2006/relationships/tags" Target="../tags/tag292.xml"/><Relationship Id="rId12" Type="http://schemas.openxmlformats.org/officeDocument/2006/relationships/image" Target="../media/image54.svg"/><Relationship Id="rId11" Type="http://schemas.openxmlformats.org/officeDocument/2006/relationships/image" Target="../media/image53.png"/><Relationship Id="rId10" Type="http://schemas.openxmlformats.org/officeDocument/2006/relationships/tags" Target="../tags/tag291.xml"/><Relationship Id="rId1" Type="http://schemas.openxmlformats.org/officeDocument/2006/relationships/tags" Target="../tags/tag28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340.xml"/><Relationship Id="rId37" Type="http://schemas.openxmlformats.org/officeDocument/2006/relationships/tags" Target="../tags/tag339.xml"/><Relationship Id="rId36" Type="http://schemas.openxmlformats.org/officeDocument/2006/relationships/tags" Target="../tags/tag338.xml"/><Relationship Id="rId35" Type="http://schemas.openxmlformats.org/officeDocument/2006/relationships/image" Target="../media/image73.svg"/><Relationship Id="rId34" Type="http://schemas.openxmlformats.org/officeDocument/2006/relationships/image" Target="../media/image72.png"/><Relationship Id="rId33" Type="http://schemas.openxmlformats.org/officeDocument/2006/relationships/tags" Target="../tags/tag337.xml"/><Relationship Id="rId32" Type="http://schemas.openxmlformats.org/officeDocument/2006/relationships/tags" Target="../tags/tag336.xml"/><Relationship Id="rId31" Type="http://schemas.openxmlformats.org/officeDocument/2006/relationships/tags" Target="../tags/tag335.xml"/><Relationship Id="rId30" Type="http://schemas.openxmlformats.org/officeDocument/2006/relationships/tags" Target="../tags/tag334.xml"/><Relationship Id="rId3" Type="http://schemas.openxmlformats.org/officeDocument/2006/relationships/tags" Target="../tags/tag315.xml"/><Relationship Id="rId29" Type="http://schemas.openxmlformats.org/officeDocument/2006/relationships/tags" Target="../tags/tag333.xml"/><Relationship Id="rId28" Type="http://schemas.openxmlformats.org/officeDocument/2006/relationships/tags" Target="../tags/tag332.xml"/><Relationship Id="rId27" Type="http://schemas.openxmlformats.org/officeDocument/2006/relationships/image" Target="../media/image64.svg"/><Relationship Id="rId26" Type="http://schemas.openxmlformats.org/officeDocument/2006/relationships/image" Target="../media/image71.png"/><Relationship Id="rId25" Type="http://schemas.openxmlformats.org/officeDocument/2006/relationships/tags" Target="../tags/tag331.xml"/><Relationship Id="rId24" Type="http://schemas.openxmlformats.org/officeDocument/2006/relationships/tags" Target="../tags/tag330.xml"/><Relationship Id="rId23" Type="http://schemas.openxmlformats.org/officeDocument/2006/relationships/tags" Target="../tags/tag329.xml"/><Relationship Id="rId22" Type="http://schemas.openxmlformats.org/officeDocument/2006/relationships/tags" Target="../tags/tag328.xml"/><Relationship Id="rId21" Type="http://schemas.openxmlformats.org/officeDocument/2006/relationships/tags" Target="../tags/tag327.xml"/><Relationship Id="rId20" Type="http://schemas.openxmlformats.org/officeDocument/2006/relationships/tags" Target="../tags/tag326.xml"/><Relationship Id="rId2" Type="http://schemas.openxmlformats.org/officeDocument/2006/relationships/tags" Target="../tags/tag314.xml"/><Relationship Id="rId19" Type="http://schemas.openxmlformats.org/officeDocument/2006/relationships/image" Target="../media/image70.svg"/><Relationship Id="rId18" Type="http://schemas.openxmlformats.org/officeDocument/2006/relationships/image" Target="../media/image69.png"/><Relationship Id="rId17" Type="http://schemas.openxmlformats.org/officeDocument/2006/relationships/tags" Target="../tags/tag325.xml"/><Relationship Id="rId16" Type="http://schemas.openxmlformats.org/officeDocument/2006/relationships/tags" Target="../tags/tag324.xml"/><Relationship Id="rId15" Type="http://schemas.openxmlformats.org/officeDocument/2006/relationships/tags" Target="../tags/tag323.xml"/><Relationship Id="rId14" Type="http://schemas.openxmlformats.org/officeDocument/2006/relationships/tags" Target="../tags/tag322.xml"/><Relationship Id="rId13" Type="http://schemas.openxmlformats.org/officeDocument/2006/relationships/tags" Target="../tags/tag321.xml"/><Relationship Id="rId12" Type="http://schemas.openxmlformats.org/officeDocument/2006/relationships/tags" Target="../tags/tag320.xml"/><Relationship Id="rId11" Type="http://schemas.openxmlformats.org/officeDocument/2006/relationships/image" Target="../media/image68.svg"/><Relationship Id="rId10" Type="http://schemas.openxmlformats.org/officeDocument/2006/relationships/image" Target="../media/image67.png"/><Relationship Id="rId1" Type="http://schemas.openxmlformats.org/officeDocument/2006/relationships/tags" Target="../tags/tag31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image" Target="../media/image75.svg"/><Relationship Id="rId7" Type="http://schemas.openxmlformats.org/officeDocument/2006/relationships/image" Target="../media/image74.png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368.xml"/><Relationship Id="rId4" Type="http://schemas.openxmlformats.org/officeDocument/2006/relationships/tags" Target="../tags/tag344.xml"/><Relationship Id="rId39" Type="http://schemas.openxmlformats.org/officeDocument/2006/relationships/tags" Target="../tags/tag367.xml"/><Relationship Id="rId38" Type="http://schemas.openxmlformats.org/officeDocument/2006/relationships/image" Target="../media/image85.svg"/><Relationship Id="rId37" Type="http://schemas.openxmlformats.org/officeDocument/2006/relationships/image" Target="../media/image84.png"/><Relationship Id="rId36" Type="http://schemas.openxmlformats.org/officeDocument/2006/relationships/tags" Target="../tags/tag366.xml"/><Relationship Id="rId35" Type="http://schemas.openxmlformats.org/officeDocument/2006/relationships/tags" Target="../tags/tag365.xml"/><Relationship Id="rId34" Type="http://schemas.openxmlformats.org/officeDocument/2006/relationships/tags" Target="../tags/tag364.xml"/><Relationship Id="rId33" Type="http://schemas.openxmlformats.org/officeDocument/2006/relationships/tags" Target="../tags/tag363.xml"/><Relationship Id="rId32" Type="http://schemas.openxmlformats.org/officeDocument/2006/relationships/image" Target="../media/image83.svg"/><Relationship Id="rId31" Type="http://schemas.openxmlformats.org/officeDocument/2006/relationships/image" Target="../media/image82.png"/><Relationship Id="rId30" Type="http://schemas.openxmlformats.org/officeDocument/2006/relationships/tags" Target="../tags/tag362.xml"/><Relationship Id="rId3" Type="http://schemas.openxmlformats.org/officeDocument/2006/relationships/tags" Target="../tags/tag343.xml"/><Relationship Id="rId29" Type="http://schemas.openxmlformats.org/officeDocument/2006/relationships/tags" Target="../tags/tag361.xml"/><Relationship Id="rId28" Type="http://schemas.openxmlformats.org/officeDocument/2006/relationships/tags" Target="../tags/tag360.xml"/><Relationship Id="rId27" Type="http://schemas.openxmlformats.org/officeDocument/2006/relationships/tags" Target="../tags/tag359.xml"/><Relationship Id="rId26" Type="http://schemas.openxmlformats.org/officeDocument/2006/relationships/image" Target="../media/image81.svg"/><Relationship Id="rId25" Type="http://schemas.openxmlformats.org/officeDocument/2006/relationships/image" Target="../media/image80.png"/><Relationship Id="rId24" Type="http://schemas.openxmlformats.org/officeDocument/2006/relationships/tags" Target="../tags/tag358.xml"/><Relationship Id="rId23" Type="http://schemas.openxmlformats.org/officeDocument/2006/relationships/tags" Target="../tags/tag357.xml"/><Relationship Id="rId22" Type="http://schemas.openxmlformats.org/officeDocument/2006/relationships/tags" Target="../tags/tag356.xml"/><Relationship Id="rId21" Type="http://schemas.openxmlformats.org/officeDocument/2006/relationships/tags" Target="../tags/tag355.xml"/><Relationship Id="rId20" Type="http://schemas.openxmlformats.org/officeDocument/2006/relationships/image" Target="../media/image79.svg"/><Relationship Id="rId2" Type="http://schemas.openxmlformats.org/officeDocument/2006/relationships/tags" Target="../tags/tag342.xml"/><Relationship Id="rId19" Type="http://schemas.openxmlformats.org/officeDocument/2006/relationships/image" Target="../media/image78.png"/><Relationship Id="rId18" Type="http://schemas.openxmlformats.org/officeDocument/2006/relationships/tags" Target="../tags/tag354.xml"/><Relationship Id="rId17" Type="http://schemas.openxmlformats.org/officeDocument/2006/relationships/tags" Target="../tags/tag353.xml"/><Relationship Id="rId16" Type="http://schemas.openxmlformats.org/officeDocument/2006/relationships/tags" Target="../tags/tag352.xml"/><Relationship Id="rId15" Type="http://schemas.openxmlformats.org/officeDocument/2006/relationships/image" Target="../media/image77.svg"/><Relationship Id="rId14" Type="http://schemas.openxmlformats.org/officeDocument/2006/relationships/image" Target="../media/image76.png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tags" Target="../tags/tag34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75.xml"/><Relationship Id="rId8" Type="http://schemas.openxmlformats.org/officeDocument/2006/relationships/tags" Target="../tags/tag374.xml"/><Relationship Id="rId7" Type="http://schemas.openxmlformats.org/officeDocument/2006/relationships/tags" Target="../tags/tag373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397.xml"/><Relationship Id="rId40" Type="http://schemas.openxmlformats.org/officeDocument/2006/relationships/image" Target="../media/image97.svg"/><Relationship Id="rId4" Type="http://schemas.openxmlformats.org/officeDocument/2006/relationships/tags" Target="../tags/tag372.xml"/><Relationship Id="rId39" Type="http://schemas.openxmlformats.org/officeDocument/2006/relationships/image" Target="../media/image96.png"/><Relationship Id="rId38" Type="http://schemas.openxmlformats.org/officeDocument/2006/relationships/tags" Target="../tags/tag396.xml"/><Relationship Id="rId37" Type="http://schemas.openxmlformats.org/officeDocument/2006/relationships/tags" Target="../tags/tag395.xml"/><Relationship Id="rId36" Type="http://schemas.openxmlformats.org/officeDocument/2006/relationships/tags" Target="../tags/tag394.xml"/><Relationship Id="rId35" Type="http://schemas.openxmlformats.org/officeDocument/2006/relationships/image" Target="../media/image95.svg"/><Relationship Id="rId34" Type="http://schemas.openxmlformats.org/officeDocument/2006/relationships/image" Target="../media/image94.png"/><Relationship Id="rId33" Type="http://schemas.openxmlformats.org/officeDocument/2006/relationships/tags" Target="../tags/tag393.xml"/><Relationship Id="rId32" Type="http://schemas.openxmlformats.org/officeDocument/2006/relationships/tags" Target="../tags/tag392.xml"/><Relationship Id="rId31" Type="http://schemas.openxmlformats.org/officeDocument/2006/relationships/tags" Target="../tags/tag391.xml"/><Relationship Id="rId30" Type="http://schemas.openxmlformats.org/officeDocument/2006/relationships/tags" Target="../tags/tag390.xml"/><Relationship Id="rId3" Type="http://schemas.openxmlformats.org/officeDocument/2006/relationships/tags" Target="../tags/tag371.xml"/><Relationship Id="rId29" Type="http://schemas.openxmlformats.org/officeDocument/2006/relationships/tags" Target="../tags/tag389.xml"/><Relationship Id="rId28" Type="http://schemas.openxmlformats.org/officeDocument/2006/relationships/tags" Target="../tags/tag388.xml"/><Relationship Id="rId27" Type="http://schemas.openxmlformats.org/officeDocument/2006/relationships/image" Target="../media/image93.svg"/><Relationship Id="rId26" Type="http://schemas.openxmlformats.org/officeDocument/2006/relationships/image" Target="../media/image92.png"/><Relationship Id="rId25" Type="http://schemas.openxmlformats.org/officeDocument/2006/relationships/tags" Target="../tags/tag387.xml"/><Relationship Id="rId24" Type="http://schemas.openxmlformats.org/officeDocument/2006/relationships/tags" Target="../tags/tag386.xml"/><Relationship Id="rId23" Type="http://schemas.openxmlformats.org/officeDocument/2006/relationships/tags" Target="../tags/tag385.xml"/><Relationship Id="rId22" Type="http://schemas.openxmlformats.org/officeDocument/2006/relationships/tags" Target="../tags/tag384.xml"/><Relationship Id="rId21" Type="http://schemas.openxmlformats.org/officeDocument/2006/relationships/tags" Target="../tags/tag383.xml"/><Relationship Id="rId20" Type="http://schemas.openxmlformats.org/officeDocument/2006/relationships/image" Target="../media/image91.svg"/><Relationship Id="rId2" Type="http://schemas.openxmlformats.org/officeDocument/2006/relationships/tags" Target="../tags/tag370.xml"/><Relationship Id="rId19" Type="http://schemas.openxmlformats.org/officeDocument/2006/relationships/image" Target="../media/image90.png"/><Relationship Id="rId18" Type="http://schemas.openxmlformats.org/officeDocument/2006/relationships/tags" Target="../tags/tag382.xml"/><Relationship Id="rId17" Type="http://schemas.openxmlformats.org/officeDocument/2006/relationships/tags" Target="../tags/tag381.xml"/><Relationship Id="rId16" Type="http://schemas.openxmlformats.org/officeDocument/2006/relationships/tags" Target="../tags/tag380.xml"/><Relationship Id="rId15" Type="http://schemas.openxmlformats.org/officeDocument/2006/relationships/tags" Target="../tags/tag379.xml"/><Relationship Id="rId14" Type="http://schemas.openxmlformats.org/officeDocument/2006/relationships/tags" Target="../tags/tag378.xml"/><Relationship Id="rId13" Type="http://schemas.openxmlformats.org/officeDocument/2006/relationships/image" Target="../media/image89.svg"/><Relationship Id="rId12" Type="http://schemas.openxmlformats.org/officeDocument/2006/relationships/image" Target="../media/image88.png"/><Relationship Id="rId11" Type="http://schemas.openxmlformats.org/officeDocument/2006/relationships/tags" Target="../tags/tag377.xml"/><Relationship Id="rId10" Type="http://schemas.openxmlformats.org/officeDocument/2006/relationships/tags" Target="../tags/tag376.xml"/><Relationship Id="rId1" Type="http://schemas.openxmlformats.org/officeDocument/2006/relationships/tags" Target="../tags/tag36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image" Target="../media/image99.svg"/><Relationship Id="rId7" Type="http://schemas.openxmlformats.org/officeDocument/2006/relationships/image" Target="../media/image98.png"/><Relationship Id="rId6" Type="http://schemas.openxmlformats.org/officeDocument/2006/relationships/tags" Target="../tags/tag403.xml"/><Relationship Id="rId5" Type="http://schemas.openxmlformats.org/officeDocument/2006/relationships/tags" Target="../tags/tag402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427.xml"/><Relationship Id="rId41" Type="http://schemas.openxmlformats.org/officeDocument/2006/relationships/image" Target="../media/image108.svg"/><Relationship Id="rId40" Type="http://schemas.openxmlformats.org/officeDocument/2006/relationships/image" Target="../media/image107.png"/><Relationship Id="rId4" Type="http://schemas.openxmlformats.org/officeDocument/2006/relationships/tags" Target="../tags/tag401.xml"/><Relationship Id="rId39" Type="http://schemas.openxmlformats.org/officeDocument/2006/relationships/tags" Target="../tags/tag426.xml"/><Relationship Id="rId38" Type="http://schemas.openxmlformats.org/officeDocument/2006/relationships/tags" Target="../tags/tag425.xml"/><Relationship Id="rId37" Type="http://schemas.openxmlformats.org/officeDocument/2006/relationships/tags" Target="../tags/tag424.xml"/><Relationship Id="rId36" Type="http://schemas.openxmlformats.org/officeDocument/2006/relationships/tags" Target="../tags/tag423.xml"/><Relationship Id="rId35" Type="http://schemas.openxmlformats.org/officeDocument/2006/relationships/image" Target="../media/image106.svg"/><Relationship Id="rId34" Type="http://schemas.openxmlformats.org/officeDocument/2006/relationships/image" Target="../media/image105.png"/><Relationship Id="rId33" Type="http://schemas.openxmlformats.org/officeDocument/2006/relationships/tags" Target="../tags/tag422.xml"/><Relationship Id="rId32" Type="http://schemas.openxmlformats.org/officeDocument/2006/relationships/tags" Target="../tags/tag421.xml"/><Relationship Id="rId31" Type="http://schemas.openxmlformats.org/officeDocument/2006/relationships/tags" Target="../tags/tag420.xml"/><Relationship Id="rId30" Type="http://schemas.openxmlformats.org/officeDocument/2006/relationships/tags" Target="../tags/tag419.xml"/><Relationship Id="rId3" Type="http://schemas.openxmlformats.org/officeDocument/2006/relationships/tags" Target="../tags/tag400.xml"/><Relationship Id="rId29" Type="http://schemas.openxmlformats.org/officeDocument/2006/relationships/image" Target="../media/image104.svg"/><Relationship Id="rId28" Type="http://schemas.openxmlformats.org/officeDocument/2006/relationships/image" Target="../media/image103.png"/><Relationship Id="rId27" Type="http://schemas.openxmlformats.org/officeDocument/2006/relationships/tags" Target="../tags/tag418.xml"/><Relationship Id="rId26" Type="http://schemas.openxmlformats.org/officeDocument/2006/relationships/tags" Target="../tags/tag417.xml"/><Relationship Id="rId25" Type="http://schemas.openxmlformats.org/officeDocument/2006/relationships/tags" Target="../tags/tag416.xml"/><Relationship Id="rId24" Type="http://schemas.openxmlformats.org/officeDocument/2006/relationships/tags" Target="../tags/tag415.xml"/><Relationship Id="rId23" Type="http://schemas.openxmlformats.org/officeDocument/2006/relationships/tags" Target="../tags/tag414.xml"/><Relationship Id="rId22" Type="http://schemas.openxmlformats.org/officeDocument/2006/relationships/image" Target="../media/image10.svg"/><Relationship Id="rId21" Type="http://schemas.openxmlformats.org/officeDocument/2006/relationships/image" Target="../media/image102.png"/><Relationship Id="rId20" Type="http://schemas.openxmlformats.org/officeDocument/2006/relationships/tags" Target="../tags/tag413.xml"/><Relationship Id="rId2" Type="http://schemas.openxmlformats.org/officeDocument/2006/relationships/tags" Target="../tags/tag399.xml"/><Relationship Id="rId19" Type="http://schemas.openxmlformats.org/officeDocument/2006/relationships/tags" Target="../tags/tag412.xml"/><Relationship Id="rId18" Type="http://schemas.openxmlformats.org/officeDocument/2006/relationships/tags" Target="../tags/tag411.xml"/><Relationship Id="rId17" Type="http://schemas.openxmlformats.org/officeDocument/2006/relationships/tags" Target="../tags/tag410.xml"/><Relationship Id="rId16" Type="http://schemas.openxmlformats.org/officeDocument/2006/relationships/tags" Target="../tags/tag409.xml"/><Relationship Id="rId15" Type="http://schemas.openxmlformats.org/officeDocument/2006/relationships/image" Target="../media/image101.svg"/><Relationship Id="rId14" Type="http://schemas.openxmlformats.org/officeDocument/2006/relationships/image" Target="../media/image100.png"/><Relationship Id="rId13" Type="http://schemas.openxmlformats.org/officeDocument/2006/relationships/tags" Target="../tags/tag408.xml"/><Relationship Id="rId12" Type="http://schemas.openxmlformats.org/officeDocument/2006/relationships/tags" Target="../tags/tag407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tags" Target="../tags/tag39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34.xml"/><Relationship Id="rId8" Type="http://schemas.openxmlformats.org/officeDocument/2006/relationships/tags" Target="../tags/tag433.xml"/><Relationship Id="rId7" Type="http://schemas.openxmlformats.org/officeDocument/2006/relationships/tags" Target="../tags/tag432.xml"/><Relationship Id="rId6" Type="http://schemas.openxmlformats.org/officeDocument/2006/relationships/image" Target="../media/image14.svg"/><Relationship Id="rId5" Type="http://schemas.openxmlformats.org/officeDocument/2006/relationships/image" Target="../media/image109.png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463.xml"/><Relationship Id="rId4" Type="http://schemas.openxmlformats.org/officeDocument/2006/relationships/tags" Target="../tags/tag431.xml"/><Relationship Id="rId39" Type="http://schemas.openxmlformats.org/officeDocument/2006/relationships/tags" Target="../tags/tag462.xml"/><Relationship Id="rId38" Type="http://schemas.openxmlformats.org/officeDocument/2006/relationships/tags" Target="../tags/tag461.xml"/><Relationship Id="rId37" Type="http://schemas.openxmlformats.org/officeDocument/2006/relationships/tags" Target="../tags/tag460.xml"/><Relationship Id="rId36" Type="http://schemas.openxmlformats.org/officeDocument/2006/relationships/tags" Target="../tags/tag459.xml"/><Relationship Id="rId35" Type="http://schemas.openxmlformats.org/officeDocument/2006/relationships/tags" Target="../tags/tag458.xml"/><Relationship Id="rId34" Type="http://schemas.openxmlformats.org/officeDocument/2006/relationships/tags" Target="../tags/tag457.xml"/><Relationship Id="rId33" Type="http://schemas.openxmlformats.org/officeDocument/2006/relationships/tags" Target="../tags/tag456.xml"/><Relationship Id="rId32" Type="http://schemas.openxmlformats.org/officeDocument/2006/relationships/tags" Target="../tags/tag455.xml"/><Relationship Id="rId31" Type="http://schemas.openxmlformats.org/officeDocument/2006/relationships/tags" Target="../tags/tag454.xml"/><Relationship Id="rId30" Type="http://schemas.openxmlformats.org/officeDocument/2006/relationships/tags" Target="../tags/tag453.xml"/><Relationship Id="rId3" Type="http://schemas.openxmlformats.org/officeDocument/2006/relationships/tags" Target="../tags/tag430.xml"/><Relationship Id="rId29" Type="http://schemas.openxmlformats.org/officeDocument/2006/relationships/tags" Target="../tags/tag452.xml"/><Relationship Id="rId28" Type="http://schemas.openxmlformats.org/officeDocument/2006/relationships/tags" Target="../tags/tag451.xml"/><Relationship Id="rId27" Type="http://schemas.openxmlformats.org/officeDocument/2006/relationships/tags" Target="../tags/tag450.xml"/><Relationship Id="rId26" Type="http://schemas.openxmlformats.org/officeDocument/2006/relationships/tags" Target="../tags/tag449.xml"/><Relationship Id="rId25" Type="http://schemas.openxmlformats.org/officeDocument/2006/relationships/tags" Target="../tags/tag448.xml"/><Relationship Id="rId24" Type="http://schemas.openxmlformats.org/officeDocument/2006/relationships/tags" Target="../tags/tag447.xml"/><Relationship Id="rId23" Type="http://schemas.openxmlformats.org/officeDocument/2006/relationships/tags" Target="../tags/tag446.xml"/><Relationship Id="rId22" Type="http://schemas.openxmlformats.org/officeDocument/2006/relationships/tags" Target="../tags/tag445.xml"/><Relationship Id="rId21" Type="http://schemas.openxmlformats.org/officeDocument/2006/relationships/tags" Target="../tags/tag444.xml"/><Relationship Id="rId20" Type="http://schemas.openxmlformats.org/officeDocument/2006/relationships/tags" Target="../tags/tag443.xml"/><Relationship Id="rId2" Type="http://schemas.openxmlformats.org/officeDocument/2006/relationships/tags" Target="../tags/tag429.xml"/><Relationship Id="rId19" Type="http://schemas.openxmlformats.org/officeDocument/2006/relationships/tags" Target="../tags/tag442.xml"/><Relationship Id="rId18" Type="http://schemas.openxmlformats.org/officeDocument/2006/relationships/tags" Target="../tags/tag441.xml"/><Relationship Id="rId17" Type="http://schemas.openxmlformats.org/officeDocument/2006/relationships/tags" Target="../tags/tag440.xml"/><Relationship Id="rId16" Type="http://schemas.openxmlformats.org/officeDocument/2006/relationships/tags" Target="../tags/tag439.xml"/><Relationship Id="rId15" Type="http://schemas.openxmlformats.org/officeDocument/2006/relationships/tags" Target="../tags/tag438.xml"/><Relationship Id="rId14" Type="http://schemas.openxmlformats.org/officeDocument/2006/relationships/tags" Target="../tags/tag437.xml"/><Relationship Id="rId13" Type="http://schemas.openxmlformats.org/officeDocument/2006/relationships/image" Target="../media/image111.svg"/><Relationship Id="rId12" Type="http://schemas.openxmlformats.org/officeDocument/2006/relationships/image" Target="../media/image110.png"/><Relationship Id="rId11" Type="http://schemas.openxmlformats.org/officeDocument/2006/relationships/tags" Target="../tags/tag436.xml"/><Relationship Id="rId10" Type="http://schemas.openxmlformats.org/officeDocument/2006/relationships/tags" Target="../tags/tag435.xml"/><Relationship Id="rId1" Type="http://schemas.openxmlformats.org/officeDocument/2006/relationships/tags" Target="../tags/tag42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70.xml"/><Relationship Id="rId8" Type="http://schemas.openxmlformats.org/officeDocument/2006/relationships/tags" Target="../tags/tag469.xml"/><Relationship Id="rId7" Type="http://schemas.openxmlformats.org/officeDocument/2006/relationships/tags" Target="../tags/tag468.xml"/><Relationship Id="rId6" Type="http://schemas.openxmlformats.org/officeDocument/2006/relationships/tags" Target="../tags/tag467.xml"/><Relationship Id="rId5" Type="http://schemas.openxmlformats.org/officeDocument/2006/relationships/tags" Target="../tags/tag466.xml"/><Relationship Id="rId4" Type="http://schemas.openxmlformats.org/officeDocument/2006/relationships/image" Target="../media/image113.svg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498.xml"/><Relationship Id="rId36" Type="http://schemas.openxmlformats.org/officeDocument/2006/relationships/tags" Target="../tags/tag497.xml"/><Relationship Id="rId35" Type="http://schemas.openxmlformats.org/officeDocument/2006/relationships/tags" Target="../tags/tag496.xml"/><Relationship Id="rId34" Type="http://schemas.openxmlformats.org/officeDocument/2006/relationships/tags" Target="../tags/tag495.xml"/><Relationship Id="rId33" Type="http://schemas.openxmlformats.org/officeDocument/2006/relationships/tags" Target="../tags/tag494.xml"/><Relationship Id="rId32" Type="http://schemas.openxmlformats.org/officeDocument/2006/relationships/tags" Target="../tags/tag493.xml"/><Relationship Id="rId31" Type="http://schemas.openxmlformats.org/officeDocument/2006/relationships/tags" Target="../tags/tag492.xml"/><Relationship Id="rId30" Type="http://schemas.openxmlformats.org/officeDocument/2006/relationships/tags" Target="../tags/tag491.xml"/><Relationship Id="rId3" Type="http://schemas.openxmlformats.org/officeDocument/2006/relationships/image" Target="../media/image112.png"/><Relationship Id="rId29" Type="http://schemas.openxmlformats.org/officeDocument/2006/relationships/tags" Target="../tags/tag490.xml"/><Relationship Id="rId28" Type="http://schemas.openxmlformats.org/officeDocument/2006/relationships/tags" Target="../tags/tag489.xml"/><Relationship Id="rId27" Type="http://schemas.openxmlformats.org/officeDocument/2006/relationships/tags" Target="../tags/tag488.xml"/><Relationship Id="rId26" Type="http://schemas.openxmlformats.org/officeDocument/2006/relationships/tags" Target="../tags/tag487.xml"/><Relationship Id="rId25" Type="http://schemas.openxmlformats.org/officeDocument/2006/relationships/tags" Target="../tags/tag486.xml"/><Relationship Id="rId24" Type="http://schemas.openxmlformats.org/officeDocument/2006/relationships/tags" Target="../tags/tag485.xml"/><Relationship Id="rId23" Type="http://schemas.openxmlformats.org/officeDocument/2006/relationships/tags" Target="../tags/tag484.xml"/><Relationship Id="rId22" Type="http://schemas.openxmlformats.org/officeDocument/2006/relationships/tags" Target="../tags/tag483.xml"/><Relationship Id="rId21" Type="http://schemas.openxmlformats.org/officeDocument/2006/relationships/tags" Target="../tags/tag482.xml"/><Relationship Id="rId20" Type="http://schemas.openxmlformats.org/officeDocument/2006/relationships/tags" Target="../tags/tag481.xml"/><Relationship Id="rId2" Type="http://schemas.openxmlformats.org/officeDocument/2006/relationships/tags" Target="../tags/tag465.xml"/><Relationship Id="rId19" Type="http://schemas.openxmlformats.org/officeDocument/2006/relationships/tags" Target="../tags/tag480.xml"/><Relationship Id="rId18" Type="http://schemas.openxmlformats.org/officeDocument/2006/relationships/tags" Target="../tags/tag479.xml"/><Relationship Id="rId17" Type="http://schemas.openxmlformats.org/officeDocument/2006/relationships/tags" Target="../tags/tag478.xml"/><Relationship Id="rId16" Type="http://schemas.openxmlformats.org/officeDocument/2006/relationships/tags" Target="../tags/tag477.xml"/><Relationship Id="rId15" Type="http://schemas.openxmlformats.org/officeDocument/2006/relationships/tags" Target="../tags/tag476.xml"/><Relationship Id="rId14" Type="http://schemas.openxmlformats.org/officeDocument/2006/relationships/tags" Target="../tags/tag475.xml"/><Relationship Id="rId13" Type="http://schemas.openxmlformats.org/officeDocument/2006/relationships/tags" Target="../tags/tag474.xml"/><Relationship Id="rId12" Type="http://schemas.openxmlformats.org/officeDocument/2006/relationships/tags" Target="../tags/tag473.xml"/><Relationship Id="rId11" Type="http://schemas.openxmlformats.org/officeDocument/2006/relationships/tags" Target="../tags/tag472.xml"/><Relationship Id="rId10" Type="http://schemas.openxmlformats.org/officeDocument/2006/relationships/tags" Target="../tags/tag471.xml"/><Relationship Id="rId1" Type="http://schemas.openxmlformats.org/officeDocument/2006/relationships/tags" Target="../tags/tag46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tags" Target="../tags/tag506.xml"/><Relationship Id="rId7" Type="http://schemas.openxmlformats.org/officeDocument/2006/relationships/tags" Target="../tags/tag505.xml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523.xml"/><Relationship Id="rId24" Type="http://schemas.openxmlformats.org/officeDocument/2006/relationships/tags" Target="../tags/tag522.xml"/><Relationship Id="rId23" Type="http://schemas.openxmlformats.org/officeDocument/2006/relationships/tags" Target="../tags/tag521.xml"/><Relationship Id="rId22" Type="http://schemas.openxmlformats.org/officeDocument/2006/relationships/tags" Target="../tags/tag520.xml"/><Relationship Id="rId21" Type="http://schemas.openxmlformats.org/officeDocument/2006/relationships/tags" Target="../tags/tag519.xml"/><Relationship Id="rId20" Type="http://schemas.openxmlformats.org/officeDocument/2006/relationships/tags" Target="../tags/tag518.xml"/><Relationship Id="rId2" Type="http://schemas.openxmlformats.org/officeDocument/2006/relationships/tags" Target="../tags/tag500.xml"/><Relationship Id="rId19" Type="http://schemas.openxmlformats.org/officeDocument/2006/relationships/tags" Target="../tags/tag517.xml"/><Relationship Id="rId18" Type="http://schemas.openxmlformats.org/officeDocument/2006/relationships/tags" Target="../tags/tag516.xml"/><Relationship Id="rId17" Type="http://schemas.openxmlformats.org/officeDocument/2006/relationships/tags" Target="../tags/tag515.xml"/><Relationship Id="rId16" Type="http://schemas.openxmlformats.org/officeDocument/2006/relationships/tags" Target="../tags/tag514.xml"/><Relationship Id="rId15" Type="http://schemas.openxmlformats.org/officeDocument/2006/relationships/tags" Target="../tags/tag513.xml"/><Relationship Id="rId14" Type="http://schemas.openxmlformats.org/officeDocument/2006/relationships/tags" Target="../tags/tag512.xml"/><Relationship Id="rId13" Type="http://schemas.openxmlformats.org/officeDocument/2006/relationships/tags" Target="../tags/tag511.xml"/><Relationship Id="rId12" Type="http://schemas.openxmlformats.org/officeDocument/2006/relationships/tags" Target="../tags/tag510.xml"/><Relationship Id="rId11" Type="http://schemas.openxmlformats.org/officeDocument/2006/relationships/tags" Target="../tags/tag509.xml"/><Relationship Id="rId10" Type="http://schemas.openxmlformats.org/officeDocument/2006/relationships/tags" Target="../tags/tag508.xml"/><Relationship Id="rId1" Type="http://schemas.openxmlformats.org/officeDocument/2006/relationships/tags" Target="../tags/tag49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532.xml"/><Relationship Id="rId8" Type="http://schemas.openxmlformats.org/officeDocument/2006/relationships/tags" Target="../tags/tag531.xml"/><Relationship Id="rId7" Type="http://schemas.openxmlformats.org/officeDocument/2006/relationships/tags" Target="../tags/tag530.xml"/><Relationship Id="rId6" Type="http://schemas.openxmlformats.org/officeDocument/2006/relationships/tags" Target="../tags/tag529.xml"/><Relationship Id="rId5" Type="http://schemas.openxmlformats.org/officeDocument/2006/relationships/tags" Target="../tags/tag528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527.xml"/><Relationship Id="rId39" Type="http://schemas.openxmlformats.org/officeDocument/2006/relationships/tags" Target="../tags/tag562.xml"/><Relationship Id="rId38" Type="http://schemas.openxmlformats.org/officeDocument/2006/relationships/tags" Target="../tags/tag561.xml"/><Relationship Id="rId37" Type="http://schemas.openxmlformats.org/officeDocument/2006/relationships/tags" Target="../tags/tag560.xml"/><Relationship Id="rId36" Type="http://schemas.openxmlformats.org/officeDocument/2006/relationships/tags" Target="../tags/tag559.xml"/><Relationship Id="rId35" Type="http://schemas.openxmlformats.org/officeDocument/2006/relationships/tags" Target="../tags/tag558.xml"/><Relationship Id="rId34" Type="http://schemas.openxmlformats.org/officeDocument/2006/relationships/tags" Target="../tags/tag557.xml"/><Relationship Id="rId33" Type="http://schemas.openxmlformats.org/officeDocument/2006/relationships/tags" Target="../tags/tag556.xml"/><Relationship Id="rId32" Type="http://schemas.openxmlformats.org/officeDocument/2006/relationships/tags" Target="../tags/tag555.xml"/><Relationship Id="rId31" Type="http://schemas.openxmlformats.org/officeDocument/2006/relationships/tags" Target="../tags/tag554.xml"/><Relationship Id="rId30" Type="http://schemas.openxmlformats.org/officeDocument/2006/relationships/tags" Target="../tags/tag553.xml"/><Relationship Id="rId3" Type="http://schemas.openxmlformats.org/officeDocument/2006/relationships/tags" Target="../tags/tag526.xml"/><Relationship Id="rId29" Type="http://schemas.openxmlformats.org/officeDocument/2006/relationships/tags" Target="../tags/tag552.xml"/><Relationship Id="rId28" Type="http://schemas.openxmlformats.org/officeDocument/2006/relationships/tags" Target="../tags/tag551.xml"/><Relationship Id="rId27" Type="http://schemas.openxmlformats.org/officeDocument/2006/relationships/tags" Target="../tags/tag550.xml"/><Relationship Id="rId26" Type="http://schemas.openxmlformats.org/officeDocument/2006/relationships/tags" Target="../tags/tag549.xml"/><Relationship Id="rId25" Type="http://schemas.openxmlformats.org/officeDocument/2006/relationships/tags" Target="../tags/tag548.xml"/><Relationship Id="rId24" Type="http://schemas.openxmlformats.org/officeDocument/2006/relationships/tags" Target="../tags/tag547.xml"/><Relationship Id="rId23" Type="http://schemas.openxmlformats.org/officeDocument/2006/relationships/tags" Target="../tags/tag546.xml"/><Relationship Id="rId22" Type="http://schemas.openxmlformats.org/officeDocument/2006/relationships/tags" Target="../tags/tag545.xml"/><Relationship Id="rId21" Type="http://schemas.openxmlformats.org/officeDocument/2006/relationships/tags" Target="../tags/tag544.xml"/><Relationship Id="rId20" Type="http://schemas.openxmlformats.org/officeDocument/2006/relationships/tags" Target="../tags/tag543.xml"/><Relationship Id="rId2" Type="http://schemas.openxmlformats.org/officeDocument/2006/relationships/tags" Target="../tags/tag525.xml"/><Relationship Id="rId19" Type="http://schemas.openxmlformats.org/officeDocument/2006/relationships/tags" Target="../tags/tag542.xml"/><Relationship Id="rId18" Type="http://schemas.openxmlformats.org/officeDocument/2006/relationships/tags" Target="../tags/tag541.xml"/><Relationship Id="rId17" Type="http://schemas.openxmlformats.org/officeDocument/2006/relationships/tags" Target="../tags/tag540.xml"/><Relationship Id="rId16" Type="http://schemas.openxmlformats.org/officeDocument/2006/relationships/tags" Target="../tags/tag539.xml"/><Relationship Id="rId15" Type="http://schemas.openxmlformats.org/officeDocument/2006/relationships/tags" Target="../tags/tag538.xml"/><Relationship Id="rId14" Type="http://schemas.openxmlformats.org/officeDocument/2006/relationships/tags" Target="../tags/tag537.xml"/><Relationship Id="rId13" Type="http://schemas.openxmlformats.org/officeDocument/2006/relationships/tags" Target="../tags/tag536.xml"/><Relationship Id="rId12" Type="http://schemas.openxmlformats.org/officeDocument/2006/relationships/tags" Target="../tags/tag535.xml"/><Relationship Id="rId11" Type="http://schemas.openxmlformats.org/officeDocument/2006/relationships/tags" Target="../tags/tag534.xml"/><Relationship Id="rId10" Type="http://schemas.openxmlformats.org/officeDocument/2006/relationships/tags" Target="../tags/tag533.xml"/><Relationship Id="rId1" Type="http://schemas.openxmlformats.org/officeDocument/2006/relationships/tags" Target="../tags/tag52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69.xml"/><Relationship Id="rId8" Type="http://schemas.openxmlformats.org/officeDocument/2006/relationships/image" Target="../media/image10.svg"/><Relationship Id="rId7" Type="http://schemas.openxmlformats.org/officeDocument/2006/relationships/image" Target="../media/image102.png"/><Relationship Id="rId6" Type="http://schemas.openxmlformats.org/officeDocument/2006/relationships/tags" Target="../tags/tag568.xml"/><Relationship Id="rId5" Type="http://schemas.openxmlformats.org/officeDocument/2006/relationships/tags" Target="../tags/tag567.xml"/><Relationship Id="rId4" Type="http://schemas.openxmlformats.org/officeDocument/2006/relationships/tags" Target="../tags/tag566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584.xml"/><Relationship Id="rId31" Type="http://schemas.openxmlformats.org/officeDocument/2006/relationships/tags" Target="../tags/tag583.xml"/><Relationship Id="rId30" Type="http://schemas.openxmlformats.org/officeDocument/2006/relationships/tags" Target="../tags/tag582.xml"/><Relationship Id="rId3" Type="http://schemas.openxmlformats.org/officeDocument/2006/relationships/tags" Target="../tags/tag565.xml"/><Relationship Id="rId29" Type="http://schemas.openxmlformats.org/officeDocument/2006/relationships/image" Target="../media/image119.svg"/><Relationship Id="rId28" Type="http://schemas.openxmlformats.org/officeDocument/2006/relationships/image" Target="../media/image118.png"/><Relationship Id="rId27" Type="http://schemas.openxmlformats.org/officeDocument/2006/relationships/tags" Target="../tags/tag581.xml"/><Relationship Id="rId26" Type="http://schemas.openxmlformats.org/officeDocument/2006/relationships/tags" Target="../tags/tag580.xml"/><Relationship Id="rId25" Type="http://schemas.openxmlformats.org/officeDocument/2006/relationships/tags" Target="../tags/tag579.xml"/><Relationship Id="rId24" Type="http://schemas.openxmlformats.org/officeDocument/2006/relationships/tags" Target="../tags/tag578.xml"/><Relationship Id="rId23" Type="http://schemas.openxmlformats.org/officeDocument/2006/relationships/image" Target="../media/image117.svg"/><Relationship Id="rId22" Type="http://schemas.openxmlformats.org/officeDocument/2006/relationships/image" Target="../media/image116.png"/><Relationship Id="rId21" Type="http://schemas.openxmlformats.org/officeDocument/2006/relationships/tags" Target="../tags/tag577.xml"/><Relationship Id="rId20" Type="http://schemas.openxmlformats.org/officeDocument/2006/relationships/tags" Target="../tags/tag576.xml"/><Relationship Id="rId2" Type="http://schemas.openxmlformats.org/officeDocument/2006/relationships/tags" Target="../tags/tag564.xml"/><Relationship Id="rId19" Type="http://schemas.openxmlformats.org/officeDocument/2006/relationships/tags" Target="../tags/tag575.xml"/><Relationship Id="rId18" Type="http://schemas.openxmlformats.org/officeDocument/2006/relationships/image" Target="../media/image115.svg"/><Relationship Id="rId17" Type="http://schemas.openxmlformats.org/officeDocument/2006/relationships/image" Target="../media/image114.png"/><Relationship Id="rId16" Type="http://schemas.openxmlformats.org/officeDocument/2006/relationships/tags" Target="../tags/tag574.xml"/><Relationship Id="rId15" Type="http://schemas.openxmlformats.org/officeDocument/2006/relationships/tags" Target="../tags/tag573.xml"/><Relationship Id="rId14" Type="http://schemas.openxmlformats.org/officeDocument/2006/relationships/tags" Target="../tags/tag572.xml"/><Relationship Id="rId13" Type="http://schemas.openxmlformats.org/officeDocument/2006/relationships/image" Target="../media/image79.svg"/><Relationship Id="rId12" Type="http://schemas.openxmlformats.org/officeDocument/2006/relationships/image" Target="../media/image78.png"/><Relationship Id="rId11" Type="http://schemas.openxmlformats.org/officeDocument/2006/relationships/tags" Target="../tags/tag571.xml"/><Relationship Id="rId10" Type="http://schemas.openxmlformats.org/officeDocument/2006/relationships/tags" Target="../tags/tag570.xml"/><Relationship Id="rId1" Type="http://schemas.openxmlformats.org/officeDocument/2006/relationships/tags" Target="../tags/tag5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91.xml"/><Relationship Id="rId8" Type="http://schemas.openxmlformats.org/officeDocument/2006/relationships/tags" Target="../tags/tag590.xml"/><Relationship Id="rId7" Type="http://schemas.openxmlformats.org/officeDocument/2006/relationships/tags" Target="../tags/tag589.xml"/><Relationship Id="rId6" Type="http://schemas.openxmlformats.org/officeDocument/2006/relationships/image" Target="../media/image121.svg"/><Relationship Id="rId5" Type="http://schemas.openxmlformats.org/officeDocument/2006/relationships/image" Target="../media/image120.png"/><Relationship Id="rId4" Type="http://schemas.openxmlformats.org/officeDocument/2006/relationships/tags" Target="../tags/tag588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587.xml"/><Relationship Id="rId29" Type="http://schemas.openxmlformats.org/officeDocument/2006/relationships/tags" Target="../tags/tag605.xml"/><Relationship Id="rId28" Type="http://schemas.openxmlformats.org/officeDocument/2006/relationships/tags" Target="../tags/tag604.xml"/><Relationship Id="rId27" Type="http://schemas.openxmlformats.org/officeDocument/2006/relationships/image" Target="../media/image127.svg"/><Relationship Id="rId26" Type="http://schemas.openxmlformats.org/officeDocument/2006/relationships/image" Target="../media/image126.png"/><Relationship Id="rId25" Type="http://schemas.openxmlformats.org/officeDocument/2006/relationships/tags" Target="../tags/tag603.xml"/><Relationship Id="rId24" Type="http://schemas.openxmlformats.org/officeDocument/2006/relationships/tags" Target="../tags/tag602.xml"/><Relationship Id="rId23" Type="http://schemas.openxmlformats.org/officeDocument/2006/relationships/tags" Target="../tags/tag601.xml"/><Relationship Id="rId22" Type="http://schemas.openxmlformats.org/officeDocument/2006/relationships/tags" Target="../tags/tag600.xml"/><Relationship Id="rId21" Type="http://schemas.openxmlformats.org/officeDocument/2006/relationships/tags" Target="../tags/tag599.xml"/><Relationship Id="rId20" Type="http://schemas.openxmlformats.org/officeDocument/2006/relationships/image" Target="../media/image125.svg"/><Relationship Id="rId2" Type="http://schemas.openxmlformats.org/officeDocument/2006/relationships/tags" Target="../tags/tag586.xml"/><Relationship Id="rId19" Type="http://schemas.openxmlformats.org/officeDocument/2006/relationships/image" Target="../media/image124.png"/><Relationship Id="rId18" Type="http://schemas.openxmlformats.org/officeDocument/2006/relationships/tags" Target="../tags/tag598.xml"/><Relationship Id="rId17" Type="http://schemas.openxmlformats.org/officeDocument/2006/relationships/tags" Target="../tags/tag597.xml"/><Relationship Id="rId16" Type="http://schemas.openxmlformats.org/officeDocument/2006/relationships/tags" Target="../tags/tag596.xml"/><Relationship Id="rId15" Type="http://schemas.openxmlformats.org/officeDocument/2006/relationships/tags" Target="../tags/tag595.xml"/><Relationship Id="rId14" Type="http://schemas.openxmlformats.org/officeDocument/2006/relationships/tags" Target="../tags/tag594.xml"/><Relationship Id="rId13" Type="http://schemas.openxmlformats.org/officeDocument/2006/relationships/image" Target="../media/image123.svg"/><Relationship Id="rId12" Type="http://schemas.openxmlformats.org/officeDocument/2006/relationships/image" Target="../media/image122.png"/><Relationship Id="rId11" Type="http://schemas.openxmlformats.org/officeDocument/2006/relationships/tags" Target="../tags/tag593.xml"/><Relationship Id="rId10" Type="http://schemas.openxmlformats.org/officeDocument/2006/relationships/tags" Target="../tags/tag592.xml"/><Relationship Id="rId1" Type="http://schemas.openxmlformats.org/officeDocument/2006/relationships/tags" Target="../tags/tag58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608.xml"/><Relationship Id="rId2" Type="http://schemas.openxmlformats.org/officeDocument/2006/relationships/tags" Target="../tags/tag607.xml"/><Relationship Id="rId1" Type="http://schemas.openxmlformats.org/officeDocument/2006/relationships/tags" Target="../tags/tag60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15.xml"/><Relationship Id="rId8" Type="http://schemas.openxmlformats.org/officeDocument/2006/relationships/tags" Target="../tags/tag614.xml"/><Relationship Id="rId7" Type="http://schemas.openxmlformats.org/officeDocument/2006/relationships/tags" Target="../tags/tag613.xml"/><Relationship Id="rId6" Type="http://schemas.openxmlformats.org/officeDocument/2006/relationships/image" Target="../media/image36.svg"/><Relationship Id="rId55" Type="http://schemas.openxmlformats.org/officeDocument/2006/relationships/slideLayout" Target="../slideLayouts/slideLayout6.xml"/><Relationship Id="rId54" Type="http://schemas.openxmlformats.org/officeDocument/2006/relationships/tags" Target="../tags/tag646.xml"/><Relationship Id="rId53" Type="http://schemas.openxmlformats.org/officeDocument/2006/relationships/tags" Target="../tags/tag645.xml"/><Relationship Id="rId52" Type="http://schemas.openxmlformats.org/officeDocument/2006/relationships/image" Target="../media/image142.svg"/><Relationship Id="rId51" Type="http://schemas.openxmlformats.org/officeDocument/2006/relationships/image" Target="../media/image141.png"/><Relationship Id="rId50" Type="http://schemas.openxmlformats.org/officeDocument/2006/relationships/tags" Target="../tags/tag644.xml"/><Relationship Id="rId5" Type="http://schemas.openxmlformats.org/officeDocument/2006/relationships/image" Target="../media/image128.png"/><Relationship Id="rId49" Type="http://schemas.openxmlformats.org/officeDocument/2006/relationships/tags" Target="../tags/tag643.xml"/><Relationship Id="rId48" Type="http://schemas.openxmlformats.org/officeDocument/2006/relationships/tags" Target="../tags/tag642.xml"/><Relationship Id="rId47" Type="http://schemas.openxmlformats.org/officeDocument/2006/relationships/tags" Target="../tags/tag641.xml"/><Relationship Id="rId46" Type="http://schemas.openxmlformats.org/officeDocument/2006/relationships/tags" Target="../tags/tag640.xml"/><Relationship Id="rId45" Type="http://schemas.openxmlformats.org/officeDocument/2006/relationships/image" Target="../media/image140.svg"/><Relationship Id="rId44" Type="http://schemas.openxmlformats.org/officeDocument/2006/relationships/image" Target="../media/image139.png"/><Relationship Id="rId43" Type="http://schemas.openxmlformats.org/officeDocument/2006/relationships/tags" Target="../tags/tag639.xml"/><Relationship Id="rId42" Type="http://schemas.openxmlformats.org/officeDocument/2006/relationships/tags" Target="../tags/tag638.xml"/><Relationship Id="rId41" Type="http://schemas.openxmlformats.org/officeDocument/2006/relationships/tags" Target="../tags/tag637.xml"/><Relationship Id="rId40" Type="http://schemas.openxmlformats.org/officeDocument/2006/relationships/tags" Target="../tags/tag636.xml"/><Relationship Id="rId4" Type="http://schemas.openxmlformats.org/officeDocument/2006/relationships/tags" Target="../tags/tag612.xml"/><Relationship Id="rId39" Type="http://schemas.openxmlformats.org/officeDocument/2006/relationships/tags" Target="../tags/tag635.xml"/><Relationship Id="rId38" Type="http://schemas.openxmlformats.org/officeDocument/2006/relationships/image" Target="../media/image138.svg"/><Relationship Id="rId37" Type="http://schemas.openxmlformats.org/officeDocument/2006/relationships/image" Target="../media/image137.png"/><Relationship Id="rId36" Type="http://schemas.openxmlformats.org/officeDocument/2006/relationships/tags" Target="../tags/tag634.xml"/><Relationship Id="rId35" Type="http://schemas.openxmlformats.org/officeDocument/2006/relationships/tags" Target="../tags/tag633.xml"/><Relationship Id="rId34" Type="http://schemas.openxmlformats.org/officeDocument/2006/relationships/tags" Target="../tags/tag632.xml"/><Relationship Id="rId33" Type="http://schemas.openxmlformats.org/officeDocument/2006/relationships/tags" Target="../tags/tag631.xml"/><Relationship Id="rId32" Type="http://schemas.openxmlformats.org/officeDocument/2006/relationships/image" Target="../media/image136.svg"/><Relationship Id="rId31" Type="http://schemas.openxmlformats.org/officeDocument/2006/relationships/image" Target="../media/image135.png"/><Relationship Id="rId30" Type="http://schemas.openxmlformats.org/officeDocument/2006/relationships/tags" Target="../tags/tag630.xml"/><Relationship Id="rId3" Type="http://schemas.openxmlformats.org/officeDocument/2006/relationships/tags" Target="../tags/tag611.xml"/><Relationship Id="rId29" Type="http://schemas.openxmlformats.org/officeDocument/2006/relationships/tags" Target="../tags/tag629.xml"/><Relationship Id="rId28" Type="http://schemas.openxmlformats.org/officeDocument/2006/relationships/tags" Target="../tags/tag628.xml"/><Relationship Id="rId27" Type="http://schemas.openxmlformats.org/officeDocument/2006/relationships/tags" Target="../tags/tag627.xml"/><Relationship Id="rId26" Type="http://schemas.openxmlformats.org/officeDocument/2006/relationships/tags" Target="../tags/tag626.xml"/><Relationship Id="rId25" Type="http://schemas.openxmlformats.org/officeDocument/2006/relationships/tags" Target="../tags/tag625.xml"/><Relationship Id="rId24" Type="http://schemas.openxmlformats.org/officeDocument/2006/relationships/tags" Target="../tags/tag624.xml"/><Relationship Id="rId23" Type="http://schemas.openxmlformats.org/officeDocument/2006/relationships/tags" Target="../tags/tag623.xml"/><Relationship Id="rId22" Type="http://schemas.openxmlformats.org/officeDocument/2006/relationships/image" Target="../media/image134.svg"/><Relationship Id="rId21" Type="http://schemas.openxmlformats.org/officeDocument/2006/relationships/image" Target="../media/image133.png"/><Relationship Id="rId20" Type="http://schemas.openxmlformats.org/officeDocument/2006/relationships/tags" Target="../tags/tag622.xml"/><Relationship Id="rId2" Type="http://schemas.openxmlformats.org/officeDocument/2006/relationships/tags" Target="../tags/tag610.xml"/><Relationship Id="rId19" Type="http://schemas.openxmlformats.org/officeDocument/2006/relationships/tags" Target="../tags/tag621.xml"/><Relationship Id="rId18" Type="http://schemas.openxmlformats.org/officeDocument/2006/relationships/tags" Target="../tags/tag620.xml"/><Relationship Id="rId17" Type="http://schemas.openxmlformats.org/officeDocument/2006/relationships/tags" Target="../tags/tag619.xml"/><Relationship Id="rId16" Type="http://schemas.openxmlformats.org/officeDocument/2006/relationships/image" Target="../media/image132.svg"/><Relationship Id="rId15" Type="http://schemas.openxmlformats.org/officeDocument/2006/relationships/image" Target="../media/image131.png"/><Relationship Id="rId14" Type="http://schemas.openxmlformats.org/officeDocument/2006/relationships/tags" Target="../tags/tag618.xml"/><Relationship Id="rId13" Type="http://schemas.openxmlformats.org/officeDocument/2006/relationships/tags" Target="../tags/tag617.xml"/><Relationship Id="rId12" Type="http://schemas.openxmlformats.org/officeDocument/2006/relationships/tags" Target="../tags/tag616.xml"/><Relationship Id="rId11" Type="http://schemas.openxmlformats.org/officeDocument/2006/relationships/image" Target="../media/image130.svg"/><Relationship Id="rId10" Type="http://schemas.openxmlformats.org/officeDocument/2006/relationships/image" Target="../media/image129.png"/><Relationship Id="rId1" Type="http://schemas.openxmlformats.org/officeDocument/2006/relationships/tags" Target="../tags/tag60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48.xml"/><Relationship Id="rId1" Type="http://schemas.openxmlformats.org/officeDocument/2006/relationships/tags" Target="../tags/tag64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655.xml"/><Relationship Id="rId8" Type="http://schemas.openxmlformats.org/officeDocument/2006/relationships/tags" Target="../tags/tag654.xml"/><Relationship Id="rId7" Type="http://schemas.openxmlformats.org/officeDocument/2006/relationships/tags" Target="../tags/tag653.xml"/><Relationship Id="rId6" Type="http://schemas.openxmlformats.org/officeDocument/2006/relationships/image" Target="../media/image144.svg"/><Relationship Id="rId5" Type="http://schemas.openxmlformats.org/officeDocument/2006/relationships/image" Target="../media/image143.png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652.xml"/><Relationship Id="rId39" Type="http://schemas.openxmlformats.org/officeDocument/2006/relationships/tags" Target="../tags/tag681.xml"/><Relationship Id="rId38" Type="http://schemas.openxmlformats.org/officeDocument/2006/relationships/tags" Target="../tags/tag680.xml"/><Relationship Id="rId37" Type="http://schemas.openxmlformats.org/officeDocument/2006/relationships/tags" Target="../tags/tag679.xml"/><Relationship Id="rId36" Type="http://schemas.openxmlformats.org/officeDocument/2006/relationships/tags" Target="../tags/tag678.xml"/><Relationship Id="rId35" Type="http://schemas.openxmlformats.org/officeDocument/2006/relationships/tags" Target="../tags/tag677.xml"/><Relationship Id="rId34" Type="http://schemas.openxmlformats.org/officeDocument/2006/relationships/tags" Target="../tags/tag676.xml"/><Relationship Id="rId33" Type="http://schemas.openxmlformats.org/officeDocument/2006/relationships/tags" Target="../tags/tag675.xml"/><Relationship Id="rId32" Type="http://schemas.openxmlformats.org/officeDocument/2006/relationships/tags" Target="../tags/tag674.xml"/><Relationship Id="rId31" Type="http://schemas.openxmlformats.org/officeDocument/2006/relationships/tags" Target="../tags/tag673.xml"/><Relationship Id="rId30" Type="http://schemas.openxmlformats.org/officeDocument/2006/relationships/tags" Target="../tags/tag672.xml"/><Relationship Id="rId3" Type="http://schemas.openxmlformats.org/officeDocument/2006/relationships/tags" Target="../tags/tag651.xml"/><Relationship Id="rId29" Type="http://schemas.openxmlformats.org/officeDocument/2006/relationships/tags" Target="../tags/tag671.xml"/><Relationship Id="rId28" Type="http://schemas.openxmlformats.org/officeDocument/2006/relationships/tags" Target="../tags/tag670.xml"/><Relationship Id="rId27" Type="http://schemas.openxmlformats.org/officeDocument/2006/relationships/tags" Target="../tags/tag669.xml"/><Relationship Id="rId26" Type="http://schemas.openxmlformats.org/officeDocument/2006/relationships/tags" Target="../tags/tag668.xml"/><Relationship Id="rId25" Type="http://schemas.openxmlformats.org/officeDocument/2006/relationships/tags" Target="../tags/tag667.xml"/><Relationship Id="rId24" Type="http://schemas.openxmlformats.org/officeDocument/2006/relationships/tags" Target="../tags/tag666.xml"/><Relationship Id="rId23" Type="http://schemas.openxmlformats.org/officeDocument/2006/relationships/image" Target="../media/image146.svg"/><Relationship Id="rId22" Type="http://schemas.openxmlformats.org/officeDocument/2006/relationships/image" Target="../media/image145.png"/><Relationship Id="rId21" Type="http://schemas.openxmlformats.org/officeDocument/2006/relationships/tags" Target="../tags/tag665.xml"/><Relationship Id="rId20" Type="http://schemas.openxmlformats.org/officeDocument/2006/relationships/tags" Target="../tags/tag664.xml"/><Relationship Id="rId2" Type="http://schemas.openxmlformats.org/officeDocument/2006/relationships/tags" Target="../tags/tag650.xml"/><Relationship Id="rId19" Type="http://schemas.openxmlformats.org/officeDocument/2006/relationships/tags" Target="../tags/tag663.xml"/><Relationship Id="rId18" Type="http://schemas.openxmlformats.org/officeDocument/2006/relationships/tags" Target="../tags/tag662.xml"/><Relationship Id="rId17" Type="http://schemas.openxmlformats.org/officeDocument/2006/relationships/tags" Target="../tags/tag661.xml"/><Relationship Id="rId16" Type="http://schemas.openxmlformats.org/officeDocument/2006/relationships/tags" Target="../tags/tag660.xml"/><Relationship Id="rId15" Type="http://schemas.openxmlformats.org/officeDocument/2006/relationships/tags" Target="../tags/tag659.xml"/><Relationship Id="rId14" Type="http://schemas.openxmlformats.org/officeDocument/2006/relationships/tags" Target="../tags/tag658.xml"/><Relationship Id="rId13" Type="http://schemas.openxmlformats.org/officeDocument/2006/relationships/image" Target="../media/image36.svg"/><Relationship Id="rId12" Type="http://schemas.openxmlformats.org/officeDocument/2006/relationships/image" Target="../media/image128.png"/><Relationship Id="rId11" Type="http://schemas.openxmlformats.org/officeDocument/2006/relationships/tags" Target="../tags/tag657.xml"/><Relationship Id="rId10" Type="http://schemas.openxmlformats.org/officeDocument/2006/relationships/tags" Target="../tags/tag656.xml"/><Relationship Id="rId1" Type="http://schemas.openxmlformats.org/officeDocument/2006/relationships/tags" Target="../tags/tag64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690.xml"/><Relationship Id="rId8" Type="http://schemas.openxmlformats.org/officeDocument/2006/relationships/tags" Target="../tags/tag689.xml"/><Relationship Id="rId7" Type="http://schemas.openxmlformats.org/officeDocument/2006/relationships/tags" Target="../tags/tag688.xml"/><Relationship Id="rId6" Type="http://schemas.openxmlformats.org/officeDocument/2006/relationships/tags" Target="../tags/tag687.xml"/><Relationship Id="rId5" Type="http://schemas.openxmlformats.org/officeDocument/2006/relationships/tags" Target="../tags/tag686.xml"/><Relationship Id="rId4" Type="http://schemas.openxmlformats.org/officeDocument/2006/relationships/tags" Target="../tags/tag685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707.xml"/><Relationship Id="rId31" Type="http://schemas.openxmlformats.org/officeDocument/2006/relationships/tags" Target="../tags/tag706.xml"/><Relationship Id="rId30" Type="http://schemas.openxmlformats.org/officeDocument/2006/relationships/tags" Target="../tags/tag705.xml"/><Relationship Id="rId3" Type="http://schemas.openxmlformats.org/officeDocument/2006/relationships/tags" Target="../tags/tag684.xml"/><Relationship Id="rId29" Type="http://schemas.openxmlformats.org/officeDocument/2006/relationships/tags" Target="../tags/tag704.xml"/><Relationship Id="rId28" Type="http://schemas.openxmlformats.org/officeDocument/2006/relationships/tags" Target="../tags/tag703.xml"/><Relationship Id="rId27" Type="http://schemas.openxmlformats.org/officeDocument/2006/relationships/tags" Target="../tags/tag702.xml"/><Relationship Id="rId26" Type="http://schemas.openxmlformats.org/officeDocument/2006/relationships/tags" Target="../tags/tag701.xml"/><Relationship Id="rId25" Type="http://schemas.openxmlformats.org/officeDocument/2006/relationships/tags" Target="../tags/tag700.xml"/><Relationship Id="rId24" Type="http://schemas.openxmlformats.org/officeDocument/2006/relationships/tags" Target="../tags/tag699.xml"/><Relationship Id="rId23" Type="http://schemas.openxmlformats.org/officeDocument/2006/relationships/image" Target="../media/image152.svg"/><Relationship Id="rId22" Type="http://schemas.openxmlformats.org/officeDocument/2006/relationships/image" Target="../media/image151.png"/><Relationship Id="rId21" Type="http://schemas.openxmlformats.org/officeDocument/2006/relationships/tags" Target="../tags/tag698.xml"/><Relationship Id="rId20" Type="http://schemas.openxmlformats.org/officeDocument/2006/relationships/tags" Target="../tags/tag697.xml"/><Relationship Id="rId2" Type="http://schemas.openxmlformats.org/officeDocument/2006/relationships/tags" Target="../tags/tag683.xml"/><Relationship Id="rId19" Type="http://schemas.openxmlformats.org/officeDocument/2006/relationships/tags" Target="../tags/tag696.xml"/><Relationship Id="rId18" Type="http://schemas.openxmlformats.org/officeDocument/2006/relationships/image" Target="../media/image150.svg"/><Relationship Id="rId17" Type="http://schemas.openxmlformats.org/officeDocument/2006/relationships/image" Target="../media/image149.png"/><Relationship Id="rId16" Type="http://schemas.openxmlformats.org/officeDocument/2006/relationships/tags" Target="../tags/tag695.xml"/><Relationship Id="rId15" Type="http://schemas.openxmlformats.org/officeDocument/2006/relationships/tags" Target="../tags/tag694.xml"/><Relationship Id="rId14" Type="http://schemas.openxmlformats.org/officeDocument/2006/relationships/tags" Target="../tags/tag693.xml"/><Relationship Id="rId13" Type="http://schemas.openxmlformats.org/officeDocument/2006/relationships/image" Target="../media/image148.svg"/><Relationship Id="rId12" Type="http://schemas.openxmlformats.org/officeDocument/2006/relationships/image" Target="../media/image147.png"/><Relationship Id="rId11" Type="http://schemas.openxmlformats.org/officeDocument/2006/relationships/tags" Target="../tags/tag692.xml"/><Relationship Id="rId10" Type="http://schemas.openxmlformats.org/officeDocument/2006/relationships/tags" Target="../tags/tag691.xml"/><Relationship Id="rId1" Type="http://schemas.openxmlformats.org/officeDocument/2006/relationships/tags" Target="../tags/tag68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14.xml"/><Relationship Id="rId8" Type="http://schemas.openxmlformats.org/officeDocument/2006/relationships/tags" Target="../tags/tag713.xml"/><Relationship Id="rId7" Type="http://schemas.openxmlformats.org/officeDocument/2006/relationships/tags" Target="../tags/tag712.xml"/><Relationship Id="rId6" Type="http://schemas.openxmlformats.org/officeDocument/2006/relationships/image" Target="../media/image14.svg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744.xml"/><Relationship Id="rId56" Type="http://schemas.openxmlformats.org/officeDocument/2006/relationships/tags" Target="../tags/tag743.xml"/><Relationship Id="rId55" Type="http://schemas.openxmlformats.org/officeDocument/2006/relationships/tags" Target="../tags/tag742.xml"/><Relationship Id="rId54" Type="http://schemas.openxmlformats.org/officeDocument/2006/relationships/tags" Target="../tags/tag741.xml"/><Relationship Id="rId53" Type="http://schemas.openxmlformats.org/officeDocument/2006/relationships/image" Target="../media/image166.svg"/><Relationship Id="rId52" Type="http://schemas.openxmlformats.org/officeDocument/2006/relationships/image" Target="../media/image165.png"/><Relationship Id="rId51" Type="http://schemas.openxmlformats.org/officeDocument/2006/relationships/tags" Target="../tags/tag740.xml"/><Relationship Id="rId50" Type="http://schemas.openxmlformats.org/officeDocument/2006/relationships/tags" Target="../tags/tag739.xml"/><Relationship Id="rId5" Type="http://schemas.openxmlformats.org/officeDocument/2006/relationships/image" Target="../media/image109.png"/><Relationship Id="rId49" Type="http://schemas.openxmlformats.org/officeDocument/2006/relationships/tags" Target="../tags/tag738.xml"/><Relationship Id="rId48" Type="http://schemas.openxmlformats.org/officeDocument/2006/relationships/image" Target="../media/image164.svg"/><Relationship Id="rId47" Type="http://schemas.openxmlformats.org/officeDocument/2006/relationships/image" Target="../media/image163.png"/><Relationship Id="rId46" Type="http://schemas.openxmlformats.org/officeDocument/2006/relationships/tags" Target="../tags/tag737.xml"/><Relationship Id="rId45" Type="http://schemas.openxmlformats.org/officeDocument/2006/relationships/tags" Target="../tags/tag736.xml"/><Relationship Id="rId44" Type="http://schemas.openxmlformats.org/officeDocument/2006/relationships/tags" Target="../tags/tag735.xml"/><Relationship Id="rId43" Type="http://schemas.openxmlformats.org/officeDocument/2006/relationships/image" Target="../media/image162.svg"/><Relationship Id="rId42" Type="http://schemas.openxmlformats.org/officeDocument/2006/relationships/image" Target="../media/image161.png"/><Relationship Id="rId41" Type="http://schemas.openxmlformats.org/officeDocument/2006/relationships/tags" Target="../tags/tag734.xml"/><Relationship Id="rId40" Type="http://schemas.openxmlformats.org/officeDocument/2006/relationships/tags" Target="../tags/tag733.xml"/><Relationship Id="rId4" Type="http://schemas.openxmlformats.org/officeDocument/2006/relationships/tags" Target="../tags/tag711.xml"/><Relationship Id="rId39" Type="http://schemas.openxmlformats.org/officeDocument/2006/relationships/tags" Target="../tags/tag732.xml"/><Relationship Id="rId38" Type="http://schemas.openxmlformats.org/officeDocument/2006/relationships/image" Target="../media/image10.svg"/><Relationship Id="rId37" Type="http://schemas.openxmlformats.org/officeDocument/2006/relationships/image" Target="../media/image102.png"/><Relationship Id="rId36" Type="http://schemas.openxmlformats.org/officeDocument/2006/relationships/tags" Target="../tags/tag731.xml"/><Relationship Id="rId35" Type="http://schemas.openxmlformats.org/officeDocument/2006/relationships/tags" Target="../tags/tag730.xml"/><Relationship Id="rId34" Type="http://schemas.openxmlformats.org/officeDocument/2006/relationships/tags" Target="../tags/tag729.xml"/><Relationship Id="rId33" Type="http://schemas.openxmlformats.org/officeDocument/2006/relationships/tags" Target="../tags/tag728.xml"/><Relationship Id="rId32" Type="http://schemas.openxmlformats.org/officeDocument/2006/relationships/image" Target="../media/image160.svg"/><Relationship Id="rId31" Type="http://schemas.openxmlformats.org/officeDocument/2006/relationships/image" Target="../media/image159.png"/><Relationship Id="rId30" Type="http://schemas.openxmlformats.org/officeDocument/2006/relationships/tags" Target="../tags/tag727.xml"/><Relationship Id="rId3" Type="http://schemas.openxmlformats.org/officeDocument/2006/relationships/tags" Target="../tags/tag710.xml"/><Relationship Id="rId29" Type="http://schemas.openxmlformats.org/officeDocument/2006/relationships/tags" Target="../tags/tag726.xml"/><Relationship Id="rId28" Type="http://schemas.openxmlformats.org/officeDocument/2006/relationships/tags" Target="../tags/tag725.xml"/><Relationship Id="rId27" Type="http://schemas.openxmlformats.org/officeDocument/2006/relationships/image" Target="../media/image158.svg"/><Relationship Id="rId26" Type="http://schemas.openxmlformats.org/officeDocument/2006/relationships/image" Target="../media/image157.png"/><Relationship Id="rId25" Type="http://schemas.openxmlformats.org/officeDocument/2006/relationships/tags" Target="../tags/tag724.xml"/><Relationship Id="rId24" Type="http://schemas.openxmlformats.org/officeDocument/2006/relationships/tags" Target="../tags/tag723.xml"/><Relationship Id="rId23" Type="http://schemas.openxmlformats.org/officeDocument/2006/relationships/tags" Target="../tags/tag722.xml"/><Relationship Id="rId22" Type="http://schemas.openxmlformats.org/officeDocument/2006/relationships/image" Target="../media/image101.svg"/><Relationship Id="rId21" Type="http://schemas.openxmlformats.org/officeDocument/2006/relationships/image" Target="../media/image100.png"/><Relationship Id="rId20" Type="http://schemas.openxmlformats.org/officeDocument/2006/relationships/tags" Target="../tags/tag721.xml"/><Relationship Id="rId2" Type="http://schemas.openxmlformats.org/officeDocument/2006/relationships/tags" Target="../tags/tag709.xml"/><Relationship Id="rId19" Type="http://schemas.openxmlformats.org/officeDocument/2006/relationships/tags" Target="../tags/tag720.xml"/><Relationship Id="rId18" Type="http://schemas.openxmlformats.org/officeDocument/2006/relationships/tags" Target="../tags/tag719.xml"/><Relationship Id="rId17" Type="http://schemas.openxmlformats.org/officeDocument/2006/relationships/tags" Target="../tags/tag718.xml"/><Relationship Id="rId16" Type="http://schemas.openxmlformats.org/officeDocument/2006/relationships/image" Target="../media/image156.svg"/><Relationship Id="rId15" Type="http://schemas.openxmlformats.org/officeDocument/2006/relationships/image" Target="../media/image155.png"/><Relationship Id="rId14" Type="http://schemas.openxmlformats.org/officeDocument/2006/relationships/tags" Target="../tags/tag717.xml"/><Relationship Id="rId13" Type="http://schemas.openxmlformats.org/officeDocument/2006/relationships/tags" Target="../tags/tag716.xml"/><Relationship Id="rId12" Type="http://schemas.openxmlformats.org/officeDocument/2006/relationships/tags" Target="../tags/tag715.xml"/><Relationship Id="rId11" Type="http://schemas.openxmlformats.org/officeDocument/2006/relationships/image" Target="../media/image154.svg"/><Relationship Id="rId10" Type="http://schemas.openxmlformats.org/officeDocument/2006/relationships/image" Target="../media/image153.png"/><Relationship Id="rId1" Type="http://schemas.openxmlformats.org/officeDocument/2006/relationships/tags" Target="../tags/tag70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51.xml"/><Relationship Id="rId8" Type="http://schemas.openxmlformats.org/officeDocument/2006/relationships/tags" Target="../tags/tag750.xml"/><Relationship Id="rId7" Type="http://schemas.openxmlformats.org/officeDocument/2006/relationships/image" Target="../media/image168.svg"/><Relationship Id="rId6" Type="http://schemas.openxmlformats.org/officeDocument/2006/relationships/image" Target="../media/image167.png"/><Relationship Id="rId51" Type="http://schemas.openxmlformats.org/officeDocument/2006/relationships/slideLayout" Target="../slideLayouts/slideLayout6.xml"/><Relationship Id="rId50" Type="http://schemas.openxmlformats.org/officeDocument/2006/relationships/tags" Target="../tags/tag780.xml"/><Relationship Id="rId5" Type="http://schemas.openxmlformats.org/officeDocument/2006/relationships/tags" Target="../tags/tag749.xml"/><Relationship Id="rId49" Type="http://schemas.openxmlformats.org/officeDocument/2006/relationships/image" Target="../media/image104.svg"/><Relationship Id="rId48" Type="http://schemas.openxmlformats.org/officeDocument/2006/relationships/image" Target="../media/image103.png"/><Relationship Id="rId47" Type="http://schemas.openxmlformats.org/officeDocument/2006/relationships/tags" Target="../tags/tag779.xml"/><Relationship Id="rId46" Type="http://schemas.openxmlformats.org/officeDocument/2006/relationships/tags" Target="../tags/tag778.xml"/><Relationship Id="rId45" Type="http://schemas.openxmlformats.org/officeDocument/2006/relationships/tags" Target="../tags/tag777.xml"/><Relationship Id="rId44" Type="http://schemas.openxmlformats.org/officeDocument/2006/relationships/tags" Target="../tags/tag776.xml"/><Relationship Id="rId43" Type="http://schemas.openxmlformats.org/officeDocument/2006/relationships/image" Target="../media/image178.svg"/><Relationship Id="rId42" Type="http://schemas.openxmlformats.org/officeDocument/2006/relationships/image" Target="../media/image177.png"/><Relationship Id="rId41" Type="http://schemas.openxmlformats.org/officeDocument/2006/relationships/tags" Target="../tags/tag775.xml"/><Relationship Id="rId40" Type="http://schemas.openxmlformats.org/officeDocument/2006/relationships/tags" Target="../tags/tag774.xml"/><Relationship Id="rId4" Type="http://schemas.openxmlformats.org/officeDocument/2006/relationships/tags" Target="../tags/tag748.xml"/><Relationship Id="rId39" Type="http://schemas.openxmlformats.org/officeDocument/2006/relationships/tags" Target="../tags/tag773.xml"/><Relationship Id="rId38" Type="http://schemas.openxmlformats.org/officeDocument/2006/relationships/tags" Target="../tags/tag772.xml"/><Relationship Id="rId37" Type="http://schemas.openxmlformats.org/officeDocument/2006/relationships/image" Target="../media/image176.svg"/><Relationship Id="rId36" Type="http://schemas.openxmlformats.org/officeDocument/2006/relationships/image" Target="../media/image175.png"/><Relationship Id="rId35" Type="http://schemas.openxmlformats.org/officeDocument/2006/relationships/tags" Target="../tags/tag771.xml"/><Relationship Id="rId34" Type="http://schemas.openxmlformats.org/officeDocument/2006/relationships/tags" Target="../tags/tag770.xml"/><Relationship Id="rId33" Type="http://schemas.openxmlformats.org/officeDocument/2006/relationships/tags" Target="../tags/tag769.xml"/><Relationship Id="rId32" Type="http://schemas.openxmlformats.org/officeDocument/2006/relationships/tags" Target="../tags/tag768.xml"/><Relationship Id="rId31" Type="http://schemas.openxmlformats.org/officeDocument/2006/relationships/image" Target="../media/image174.svg"/><Relationship Id="rId30" Type="http://schemas.openxmlformats.org/officeDocument/2006/relationships/image" Target="../media/image173.png"/><Relationship Id="rId3" Type="http://schemas.openxmlformats.org/officeDocument/2006/relationships/tags" Target="../tags/tag747.xml"/><Relationship Id="rId29" Type="http://schemas.openxmlformats.org/officeDocument/2006/relationships/tags" Target="../tags/tag767.xml"/><Relationship Id="rId28" Type="http://schemas.openxmlformats.org/officeDocument/2006/relationships/tags" Target="../tags/tag766.xml"/><Relationship Id="rId27" Type="http://schemas.openxmlformats.org/officeDocument/2006/relationships/tags" Target="../tags/tag765.xml"/><Relationship Id="rId26" Type="http://schemas.openxmlformats.org/officeDocument/2006/relationships/tags" Target="../tags/tag764.xml"/><Relationship Id="rId25" Type="http://schemas.openxmlformats.org/officeDocument/2006/relationships/tags" Target="../tags/tag763.xml"/><Relationship Id="rId24" Type="http://schemas.openxmlformats.org/officeDocument/2006/relationships/tags" Target="../tags/tag762.xml"/><Relationship Id="rId23" Type="http://schemas.openxmlformats.org/officeDocument/2006/relationships/tags" Target="../tags/tag761.xml"/><Relationship Id="rId22" Type="http://schemas.openxmlformats.org/officeDocument/2006/relationships/tags" Target="../tags/tag760.xml"/><Relationship Id="rId21" Type="http://schemas.openxmlformats.org/officeDocument/2006/relationships/image" Target="../media/image172.svg"/><Relationship Id="rId20" Type="http://schemas.openxmlformats.org/officeDocument/2006/relationships/image" Target="../media/image171.png"/><Relationship Id="rId2" Type="http://schemas.openxmlformats.org/officeDocument/2006/relationships/tags" Target="../tags/tag746.xml"/><Relationship Id="rId19" Type="http://schemas.openxmlformats.org/officeDocument/2006/relationships/tags" Target="../tags/tag759.xml"/><Relationship Id="rId18" Type="http://schemas.openxmlformats.org/officeDocument/2006/relationships/tags" Target="../tags/tag758.xml"/><Relationship Id="rId17" Type="http://schemas.openxmlformats.org/officeDocument/2006/relationships/tags" Target="../tags/tag757.xml"/><Relationship Id="rId16" Type="http://schemas.openxmlformats.org/officeDocument/2006/relationships/tags" Target="../tags/tag756.xml"/><Relationship Id="rId15" Type="http://schemas.openxmlformats.org/officeDocument/2006/relationships/tags" Target="../tags/tag755.xml"/><Relationship Id="rId14" Type="http://schemas.openxmlformats.org/officeDocument/2006/relationships/image" Target="../media/image170.svg"/><Relationship Id="rId13" Type="http://schemas.openxmlformats.org/officeDocument/2006/relationships/image" Target="../media/image169.png"/><Relationship Id="rId12" Type="http://schemas.openxmlformats.org/officeDocument/2006/relationships/tags" Target="../tags/tag754.xml"/><Relationship Id="rId11" Type="http://schemas.openxmlformats.org/officeDocument/2006/relationships/tags" Target="../tags/tag753.xml"/><Relationship Id="rId10" Type="http://schemas.openxmlformats.org/officeDocument/2006/relationships/tags" Target="../tags/tag752.xml"/><Relationship Id="rId1" Type="http://schemas.openxmlformats.org/officeDocument/2006/relationships/tags" Target="../tags/tag74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87.xml"/><Relationship Id="rId8" Type="http://schemas.openxmlformats.org/officeDocument/2006/relationships/tags" Target="../tags/tag786.xml"/><Relationship Id="rId7" Type="http://schemas.openxmlformats.org/officeDocument/2006/relationships/tags" Target="../tags/tag785.xml"/><Relationship Id="rId6" Type="http://schemas.openxmlformats.org/officeDocument/2006/relationships/image" Target="../media/image180.svg"/><Relationship Id="rId5" Type="http://schemas.openxmlformats.org/officeDocument/2006/relationships/image" Target="../media/image179.png"/><Relationship Id="rId4" Type="http://schemas.openxmlformats.org/officeDocument/2006/relationships/tags" Target="../tags/tag784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808.xml"/><Relationship Id="rId37" Type="http://schemas.openxmlformats.org/officeDocument/2006/relationships/tags" Target="../tags/tag807.xml"/><Relationship Id="rId36" Type="http://schemas.openxmlformats.org/officeDocument/2006/relationships/tags" Target="../tags/tag806.xml"/><Relationship Id="rId35" Type="http://schemas.openxmlformats.org/officeDocument/2006/relationships/tags" Target="../tags/tag805.xml"/><Relationship Id="rId34" Type="http://schemas.openxmlformats.org/officeDocument/2006/relationships/image" Target="../media/image188.svg"/><Relationship Id="rId33" Type="http://schemas.openxmlformats.org/officeDocument/2006/relationships/image" Target="../media/image187.png"/><Relationship Id="rId32" Type="http://schemas.openxmlformats.org/officeDocument/2006/relationships/tags" Target="../tags/tag804.xml"/><Relationship Id="rId31" Type="http://schemas.openxmlformats.org/officeDocument/2006/relationships/tags" Target="../tags/tag803.xml"/><Relationship Id="rId30" Type="http://schemas.openxmlformats.org/officeDocument/2006/relationships/tags" Target="../tags/tag802.xml"/><Relationship Id="rId3" Type="http://schemas.openxmlformats.org/officeDocument/2006/relationships/tags" Target="../tags/tag783.xml"/><Relationship Id="rId29" Type="http://schemas.openxmlformats.org/officeDocument/2006/relationships/tags" Target="../tags/tag801.xml"/><Relationship Id="rId28" Type="http://schemas.openxmlformats.org/officeDocument/2006/relationships/tags" Target="../tags/tag800.xml"/><Relationship Id="rId27" Type="http://schemas.openxmlformats.org/officeDocument/2006/relationships/image" Target="../media/image186.svg"/><Relationship Id="rId26" Type="http://schemas.openxmlformats.org/officeDocument/2006/relationships/image" Target="../media/image185.png"/><Relationship Id="rId25" Type="http://schemas.openxmlformats.org/officeDocument/2006/relationships/tags" Target="../tags/tag799.xml"/><Relationship Id="rId24" Type="http://schemas.openxmlformats.org/officeDocument/2006/relationships/tags" Target="../tags/tag798.xml"/><Relationship Id="rId23" Type="http://schemas.openxmlformats.org/officeDocument/2006/relationships/tags" Target="../tags/tag797.xml"/><Relationship Id="rId22" Type="http://schemas.openxmlformats.org/officeDocument/2006/relationships/tags" Target="../tags/tag796.xml"/><Relationship Id="rId21" Type="http://schemas.openxmlformats.org/officeDocument/2006/relationships/tags" Target="../tags/tag795.xml"/><Relationship Id="rId20" Type="http://schemas.openxmlformats.org/officeDocument/2006/relationships/image" Target="../media/image184.svg"/><Relationship Id="rId2" Type="http://schemas.openxmlformats.org/officeDocument/2006/relationships/tags" Target="../tags/tag782.xml"/><Relationship Id="rId19" Type="http://schemas.openxmlformats.org/officeDocument/2006/relationships/image" Target="../media/image183.png"/><Relationship Id="rId18" Type="http://schemas.openxmlformats.org/officeDocument/2006/relationships/tags" Target="../tags/tag794.xml"/><Relationship Id="rId17" Type="http://schemas.openxmlformats.org/officeDocument/2006/relationships/tags" Target="../tags/tag793.xml"/><Relationship Id="rId16" Type="http://schemas.openxmlformats.org/officeDocument/2006/relationships/tags" Target="../tags/tag792.xml"/><Relationship Id="rId15" Type="http://schemas.openxmlformats.org/officeDocument/2006/relationships/tags" Target="../tags/tag791.xml"/><Relationship Id="rId14" Type="http://schemas.openxmlformats.org/officeDocument/2006/relationships/tags" Target="../tags/tag790.xml"/><Relationship Id="rId13" Type="http://schemas.openxmlformats.org/officeDocument/2006/relationships/image" Target="../media/image182.svg"/><Relationship Id="rId12" Type="http://schemas.openxmlformats.org/officeDocument/2006/relationships/image" Target="../media/image181.png"/><Relationship Id="rId11" Type="http://schemas.openxmlformats.org/officeDocument/2006/relationships/tags" Target="../tags/tag789.xml"/><Relationship Id="rId10" Type="http://schemas.openxmlformats.org/officeDocument/2006/relationships/tags" Target="../tags/tag788.xml"/><Relationship Id="rId1" Type="http://schemas.openxmlformats.org/officeDocument/2006/relationships/tags" Target="../tags/tag78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17.xml"/><Relationship Id="rId8" Type="http://schemas.openxmlformats.org/officeDocument/2006/relationships/tags" Target="../tags/tag816.xml"/><Relationship Id="rId7" Type="http://schemas.openxmlformats.org/officeDocument/2006/relationships/tags" Target="../tags/tag815.xml"/><Relationship Id="rId6" Type="http://schemas.openxmlformats.org/officeDocument/2006/relationships/tags" Target="../tags/tag814.xml"/><Relationship Id="rId5" Type="http://schemas.openxmlformats.org/officeDocument/2006/relationships/tags" Target="../tags/tag813.xml"/><Relationship Id="rId4" Type="http://schemas.openxmlformats.org/officeDocument/2006/relationships/tags" Target="../tags/tag812.xml"/><Relationship Id="rId3" Type="http://schemas.openxmlformats.org/officeDocument/2006/relationships/tags" Target="../tags/tag81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833.xml"/><Relationship Id="rId24" Type="http://schemas.openxmlformats.org/officeDocument/2006/relationships/tags" Target="../tags/tag832.xml"/><Relationship Id="rId23" Type="http://schemas.openxmlformats.org/officeDocument/2006/relationships/tags" Target="../tags/tag831.xml"/><Relationship Id="rId22" Type="http://schemas.openxmlformats.org/officeDocument/2006/relationships/tags" Target="../tags/tag830.xml"/><Relationship Id="rId21" Type="http://schemas.openxmlformats.org/officeDocument/2006/relationships/tags" Target="../tags/tag829.xml"/><Relationship Id="rId20" Type="http://schemas.openxmlformats.org/officeDocument/2006/relationships/tags" Target="../tags/tag828.xml"/><Relationship Id="rId2" Type="http://schemas.openxmlformats.org/officeDocument/2006/relationships/tags" Target="../tags/tag810.xml"/><Relationship Id="rId19" Type="http://schemas.openxmlformats.org/officeDocument/2006/relationships/tags" Target="../tags/tag827.xml"/><Relationship Id="rId18" Type="http://schemas.openxmlformats.org/officeDocument/2006/relationships/tags" Target="../tags/tag826.xml"/><Relationship Id="rId17" Type="http://schemas.openxmlformats.org/officeDocument/2006/relationships/tags" Target="../tags/tag825.xml"/><Relationship Id="rId16" Type="http://schemas.openxmlformats.org/officeDocument/2006/relationships/tags" Target="../tags/tag824.xml"/><Relationship Id="rId15" Type="http://schemas.openxmlformats.org/officeDocument/2006/relationships/tags" Target="../tags/tag823.xml"/><Relationship Id="rId14" Type="http://schemas.openxmlformats.org/officeDocument/2006/relationships/tags" Target="../tags/tag822.xml"/><Relationship Id="rId13" Type="http://schemas.openxmlformats.org/officeDocument/2006/relationships/tags" Target="../tags/tag821.xml"/><Relationship Id="rId12" Type="http://schemas.openxmlformats.org/officeDocument/2006/relationships/tags" Target="../tags/tag820.xml"/><Relationship Id="rId11" Type="http://schemas.openxmlformats.org/officeDocument/2006/relationships/tags" Target="../tags/tag819.xml"/><Relationship Id="rId10" Type="http://schemas.openxmlformats.org/officeDocument/2006/relationships/tags" Target="../tags/tag818.xml"/><Relationship Id="rId1" Type="http://schemas.openxmlformats.org/officeDocument/2006/relationships/tags" Target="../tags/tag80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836.xml"/><Relationship Id="rId2" Type="http://schemas.openxmlformats.org/officeDocument/2006/relationships/tags" Target="../tags/tag835.xml"/><Relationship Id="rId1" Type="http://schemas.openxmlformats.org/officeDocument/2006/relationships/tags" Target="../tags/tag83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843.xml"/><Relationship Id="rId8" Type="http://schemas.openxmlformats.org/officeDocument/2006/relationships/image" Target="../media/image26.svg"/><Relationship Id="rId7" Type="http://schemas.openxmlformats.org/officeDocument/2006/relationships/image" Target="../media/image189.png"/><Relationship Id="rId6" Type="http://schemas.openxmlformats.org/officeDocument/2006/relationships/tags" Target="../tags/tag842.xml"/><Relationship Id="rId5" Type="http://schemas.openxmlformats.org/officeDocument/2006/relationships/tags" Target="../tags/tag841.xml"/><Relationship Id="rId4" Type="http://schemas.openxmlformats.org/officeDocument/2006/relationships/tags" Target="../tags/tag840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864.xml"/><Relationship Id="rId37" Type="http://schemas.openxmlformats.org/officeDocument/2006/relationships/tags" Target="../tags/tag863.xml"/><Relationship Id="rId36" Type="http://schemas.openxmlformats.org/officeDocument/2006/relationships/image" Target="../media/image142.svg"/><Relationship Id="rId35" Type="http://schemas.openxmlformats.org/officeDocument/2006/relationships/image" Target="../media/image141.png"/><Relationship Id="rId34" Type="http://schemas.openxmlformats.org/officeDocument/2006/relationships/tags" Target="../tags/tag862.xml"/><Relationship Id="rId33" Type="http://schemas.openxmlformats.org/officeDocument/2006/relationships/tags" Target="../tags/tag861.xml"/><Relationship Id="rId32" Type="http://schemas.openxmlformats.org/officeDocument/2006/relationships/tags" Target="../tags/tag860.xml"/><Relationship Id="rId31" Type="http://schemas.openxmlformats.org/officeDocument/2006/relationships/tags" Target="../tags/tag859.xml"/><Relationship Id="rId30" Type="http://schemas.openxmlformats.org/officeDocument/2006/relationships/tags" Target="../tags/tag858.xml"/><Relationship Id="rId3" Type="http://schemas.openxmlformats.org/officeDocument/2006/relationships/tags" Target="../tags/tag839.xml"/><Relationship Id="rId29" Type="http://schemas.openxmlformats.org/officeDocument/2006/relationships/image" Target="../media/image178.svg"/><Relationship Id="rId28" Type="http://schemas.openxmlformats.org/officeDocument/2006/relationships/image" Target="../media/image177.png"/><Relationship Id="rId27" Type="http://schemas.openxmlformats.org/officeDocument/2006/relationships/tags" Target="../tags/tag857.xml"/><Relationship Id="rId26" Type="http://schemas.openxmlformats.org/officeDocument/2006/relationships/tags" Target="../tags/tag856.xml"/><Relationship Id="rId25" Type="http://schemas.openxmlformats.org/officeDocument/2006/relationships/tags" Target="../tags/tag855.xml"/><Relationship Id="rId24" Type="http://schemas.openxmlformats.org/officeDocument/2006/relationships/tags" Target="../tags/tag854.xml"/><Relationship Id="rId23" Type="http://schemas.openxmlformats.org/officeDocument/2006/relationships/tags" Target="../tags/tag853.xml"/><Relationship Id="rId22" Type="http://schemas.openxmlformats.org/officeDocument/2006/relationships/image" Target="../media/image192.svg"/><Relationship Id="rId21" Type="http://schemas.openxmlformats.org/officeDocument/2006/relationships/image" Target="../media/image191.png"/><Relationship Id="rId20" Type="http://schemas.openxmlformats.org/officeDocument/2006/relationships/tags" Target="../tags/tag852.xml"/><Relationship Id="rId2" Type="http://schemas.openxmlformats.org/officeDocument/2006/relationships/tags" Target="../tags/tag838.xml"/><Relationship Id="rId19" Type="http://schemas.openxmlformats.org/officeDocument/2006/relationships/tags" Target="../tags/tag851.xml"/><Relationship Id="rId18" Type="http://schemas.openxmlformats.org/officeDocument/2006/relationships/tags" Target="../tags/tag850.xml"/><Relationship Id="rId17" Type="http://schemas.openxmlformats.org/officeDocument/2006/relationships/tags" Target="../tags/tag849.xml"/><Relationship Id="rId16" Type="http://schemas.openxmlformats.org/officeDocument/2006/relationships/tags" Target="../tags/tag848.xml"/><Relationship Id="rId15" Type="http://schemas.openxmlformats.org/officeDocument/2006/relationships/image" Target="../media/image18.svg"/><Relationship Id="rId14" Type="http://schemas.openxmlformats.org/officeDocument/2006/relationships/image" Target="../media/image190.png"/><Relationship Id="rId13" Type="http://schemas.openxmlformats.org/officeDocument/2006/relationships/tags" Target="../tags/tag847.xml"/><Relationship Id="rId12" Type="http://schemas.openxmlformats.org/officeDocument/2006/relationships/tags" Target="../tags/tag846.xml"/><Relationship Id="rId11" Type="http://schemas.openxmlformats.org/officeDocument/2006/relationships/tags" Target="../tags/tag845.xml"/><Relationship Id="rId10" Type="http://schemas.openxmlformats.org/officeDocument/2006/relationships/tags" Target="../tags/tag844.xml"/><Relationship Id="rId1" Type="http://schemas.openxmlformats.org/officeDocument/2006/relationships/tags" Target="../tags/tag83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871.xml"/><Relationship Id="rId8" Type="http://schemas.openxmlformats.org/officeDocument/2006/relationships/image" Target="../media/image194.svg"/><Relationship Id="rId7" Type="http://schemas.openxmlformats.org/officeDocument/2006/relationships/image" Target="../media/image193.png"/><Relationship Id="rId6" Type="http://schemas.openxmlformats.org/officeDocument/2006/relationships/tags" Target="../tags/tag870.xml"/><Relationship Id="rId5" Type="http://schemas.openxmlformats.org/officeDocument/2006/relationships/tags" Target="../tags/tag869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899.xml"/><Relationship Id="rId46" Type="http://schemas.openxmlformats.org/officeDocument/2006/relationships/image" Target="../media/image77.svg"/><Relationship Id="rId45" Type="http://schemas.openxmlformats.org/officeDocument/2006/relationships/image" Target="../media/image76.png"/><Relationship Id="rId44" Type="http://schemas.openxmlformats.org/officeDocument/2006/relationships/tags" Target="../tags/tag898.xml"/><Relationship Id="rId43" Type="http://schemas.openxmlformats.org/officeDocument/2006/relationships/tags" Target="../tags/tag897.xml"/><Relationship Id="rId42" Type="http://schemas.openxmlformats.org/officeDocument/2006/relationships/tags" Target="../tags/tag896.xml"/><Relationship Id="rId41" Type="http://schemas.openxmlformats.org/officeDocument/2006/relationships/tags" Target="../tags/tag895.xml"/><Relationship Id="rId40" Type="http://schemas.openxmlformats.org/officeDocument/2006/relationships/image" Target="../media/image200.svg"/><Relationship Id="rId4" Type="http://schemas.openxmlformats.org/officeDocument/2006/relationships/tags" Target="../tags/tag868.xml"/><Relationship Id="rId39" Type="http://schemas.openxmlformats.org/officeDocument/2006/relationships/image" Target="../media/image199.png"/><Relationship Id="rId38" Type="http://schemas.openxmlformats.org/officeDocument/2006/relationships/tags" Target="../tags/tag894.xml"/><Relationship Id="rId37" Type="http://schemas.openxmlformats.org/officeDocument/2006/relationships/tags" Target="../tags/tag893.xml"/><Relationship Id="rId36" Type="http://schemas.openxmlformats.org/officeDocument/2006/relationships/tags" Target="../tags/tag892.xml"/><Relationship Id="rId35" Type="http://schemas.openxmlformats.org/officeDocument/2006/relationships/tags" Target="../tags/tag891.xml"/><Relationship Id="rId34" Type="http://schemas.openxmlformats.org/officeDocument/2006/relationships/image" Target="../media/image198.svg"/><Relationship Id="rId33" Type="http://schemas.openxmlformats.org/officeDocument/2006/relationships/image" Target="../media/image197.png"/><Relationship Id="rId32" Type="http://schemas.openxmlformats.org/officeDocument/2006/relationships/tags" Target="../tags/tag890.xml"/><Relationship Id="rId31" Type="http://schemas.openxmlformats.org/officeDocument/2006/relationships/tags" Target="../tags/tag889.xml"/><Relationship Id="rId30" Type="http://schemas.openxmlformats.org/officeDocument/2006/relationships/tags" Target="../tags/tag888.xml"/><Relationship Id="rId3" Type="http://schemas.openxmlformats.org/officeDocument/2006/relationships/tags" Target="../tags/tag867.xml"/><Relationship Id="rId29" Type="http://schemas.openxmlformats.org/officeDocument/2006/relationships/tags" Target="../tags/tag887.xml"/><Relationship Id="rId28" Type="http://schemas.openxmlformats.org/officeDocument/2006/relationships/image" Target="../media/image196.svg"/><Relationship Id="rId27" Type="http://schemas.openxmlformats.org/officeDocument/2006/relationships/image" Target="../media/image195.png"/><Relationship Id="rId26" Type="http://schemas.openxmlformats.org/officeDocument/2006/relationships/tags" Target="../tags/tag886.xml"/><Relationship Id="rId25" Type="http://schemas.openxmlformats.org/officeDocument/2006/relationships/tags" Target="../tags/tag885.xml"/><Relationship Id="rId24" Type="http://schemas.openxmlformats.org/officeDocument/2006/relationships/tags" Target="../tags/tag884.xml"/><Relationship Id="rId23" Type="http://schemas.openxmlformats.org/officeDocument/2006/relationships/tags" Target="../tags/tag883.xml"/><Relationship Id="rId22" Type="http://schemas.openxmlformats.org/officeDocument/2006/relationships/tags" Target="../tags/tag882.xml"/><Relationship Id="rId21" Type="http://schemas.openxmlformats.org/officeDocument/2006/relationships/image" Target="../media/image14.svg"/><Relationship Id="rId20" Type="http://schemas.openxmlformats.org/officeDocument/2006/relationships/image" Target="../media/image109.png"/><Relationship Id="rId2" Type="http://schemas.openxmlformats.org/officeDocument/2006/relationships/tags" Target="../tags/tag866.xml"/><Relationship Id="rId19" Type="http://schemas.openxmlformats.org/officeDocument/2006/relationships/tags" Target="../tags/tag881.xml"/><Relationship Id="rId18" Type="http://schemas.openxmlformats.org/officeDocument/2006/relationships/tags" Target="../tags/tag880.xml"/><Relationship Id="rId17" Type="http://schemas.openxmlformats.org/officeDocument/2006/relationships/tags" Target="../tags/tag879.xml"/><Relationship Id="rId16" Type="http://schemas.openxmlformats.org/officeDocument/2006/relationships/tags" Target="../tags/tag878.xml"/><Relationship Id="rId15" Type="http://schemas.openxmlformats.org/officeDocument/2006/relationships/tags" Target="../tags/tag877.xml"/><Relationship Id="rId14" Type="http://schemas.openxmlformats.org/officeDocument/2006/relationships/tags" Target="../tags/tag876.xml"/><Relationship Id="rId13" Type="http://schemas.openxmlformats.org/officeDocument/2006/relationships/tags" Target="../tags/tag875.xml"/><Relationship Id="rId12" Type="http://schemas.openxmlformats.org/officeDocument/2006/relationships/tags" Target="../tags/tag874.xml"/><Relationship Id="rId11" Type="http://schemas.openxmlformats.org/officeDocument/2006/relationships/tags" Target="../tags/tag873.xml"/><Relationship Id="rId10" Type="http://schemas.openxmlformats.org/officeDocument/2006/relationships/tags" Target="../tags/tag872.xml"/><Relationship Id="rId1" Type="http://schemas.openxmlformats.org/officeDocument/2006/relationships/tags" Target="../tags/tag865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906.xml"/><Relationship Id="rId8" Type="http://schemas.openxmlformats.org/officeDocument/2006/relationships/tags" Target="../tags/tag905.xml"/><Relationship Id="rId7" Type="http://schemas.openxmlformats.org/officeDocument/2006/relationships/tags" Target="../tags/tag904.xml"/><Relationship Id="rId69" Type="http://schemas.openxmlformats.org/officeDocument/2006/relationships/slideLayout" Target="../slideLayouts/slideLayout6.xml"/><Relationship Id="rId68" Type="http://schemas.openxmlformats.org/officeDocument/2006/relationships/tags" Target="../tags/tag943.xml"/><Relationship Id="rId67" Type="http://schemas.openxmlformats.org/officeDocument/2006/relationships/image" Target="../media/image224.svg"/><Relationship Id="rId66" Type="http://schemas.openxmlformats.org/officeDocument/2006/relationships/image" Target="../media/image223.png"/><Relationship Id="rId65" Type="http://schemas.openxmlformats.org/officeDocument/2006/relationships/tags" Target="../tags/tag942.xml"/><Relationship Id="rId64" Type="http://schemas.openxmlformats.org/officeDocument/2006/relationships/tags" Target="../tags/tag941.xml"/><Relationship Id="rId63" Type="http://schemas.openxmlformats.org/officeDocument/2006/relationships/tags" Target="../tags/tag940.xml"/><Relationship Id="rId62" Type="http://schemas.openxmlformats.org/officeDocument/2006/relationships/image" Target="../media/image222.svg"/><Relationship Id="rId61" Type="http://schemas.openxmlformats.org/officeDocument/2006/relationships/image" Target="../media/image221.png"/><Relationship Id="rId60" Type="http://schemas.openxmlformats.org/officeDocument/2006/relationships/tags" Target="../tags/tag939.xml"/><Relationship Id="rId6" Type="http://schemas.openxmlformats.org/officeDocument/2006/relationships/image" Target="../media/image202.svg"/><Relationship Id="rId59" Type="http://schemas.openxmlformats.org/officeDocument/2006/relationships/tags" Target="../tags/tag938.xml"/><Relationship Id="rId58" Type="http://schemas.openxmlformats.org/officeDocument/2006/relationships/tags" Target="../tags/tag937.xml"/><Relationship Id="rId57" Type="http://schemas.openxmlformats.org/officeDocument/2006/relationships/image" Target="../media/image220.svg"/><Relationship Id="rId56" Type="http://schemas.openxmlformats.org/officeDocument/2006/relationships/image" Target="../media/image219.png"/><Relationship Id="rId55" Type="http://schemas.openxmlformats.org/officeDocument/2006/relationships/tags" Target="../tags/tag936.xml"/><Relationship Id="rId54" Type="http://schemas.openxmlformats.org/officeDocument/2006/relationships/tags" Target="../tags/tag935.xml"/><Relationship Id="rId53" Type="http://schemas.openxmlformats.org/officeDocument/2006/relationships/tags" Target="../tags/tag934.xml"/><Relationship Id="rId52" Type="http://schemas.openxmlformats.org/officeDocument/2006/relationships/tags" Target="../tags/tag933.xml"/><Relationship Id="rId51" Type="http://schemas.openxmlformats.org/officeDocument/2006/relationships/tags" Target="../tags/tag932.xml"/><Relationship Id="rId50" Type="http://schemas.openxmlformats.org/officeDocument/2006/relationships/image" Target="../media/image218.svg"/><Relationship Id="rId5" Type="http://schemas.openxmlformats.org/officeDocument/2006/relationships/image" Target="../media/image201.png"/><Relationship Id="rId49" Type="http://schemas.openxmlformats.org/officeDocument/2006/relationships/image" Target="../media/image217.png"/><Relationship Id="rId48" Type="http://schemas.openxmlformats.org/officeDocument/2006/relationships/tags" Target="../tags/tag931.xml"/><Relationship Id="rId47" Type="http://schemas.openxmlformats.org/officeDocument/2006/relationships/tags" Target="../tags/tag930.xml"/><Relationship Id="rId46" Type="http://schemas.openxmlformats.org/officeDocument/2006/relationships/tags" Target="../tags/tag929.xml"/><Relationship Id="rId45" Type="http://schemas.openxmlformats.org/officeDocument/2006/relationships/tags" Target="../tags/tag928.xml"/><Relationship Id="rId44" Type="http://schemas.openxmlformats.org/officeDocument/2006/relationships/image" Target="../media/image216.svg"/><Relationship Id="rId43" Type="http://schemas.openxmlformats.org/officeDocument/2006/relationships/image" Target="../media/image215.png"/><Relationship Id="rId42" Type="http://schemas.openxmlformats.org/officeDocument/2006/relationships/tags" Target="../tags/tag927.xml"/><Relationship Id="rId41" Type="http://schemas.openxmlformats.org/officeDocument/2006/relationships/tags" Target="../tags/tag926.xml"/><Relationship Id="rId40" Type="http://schemas.openxmlformats.org/officeDocument/2006/relationships/tags" Target="../tags/tag925.xml"/><Relationship Id="rId4" Type="http://schemas.openxmlformats.org/officeDocument/2006/relationships/tags" Target="../tags/tag903.xml"/><Relationship Id="rId39" Type="http://schemas.openxmlformats.org/officeDocument/2006/relationships/image" Target="../media/image214.svg"/><Relationship Id="rId38" Type="http://schemas.openxmlformats.org/officeDocument/2006/relationships/image" Target="../media/image213.png"/><Relationship Id="rId37" Type="http://schemas.openxmlformats.org/officeDocument/2006/relationships/tags" Target="../tags/tag924.xml"/><Relationship Id="rId36" Type="http://schemas.openxmlformats.org/officeDocument/2006/relationships/tags" Target="../tags/tag923.xml"/><Relationship Id="rId35" Type="http://schemas.openxmlformats.org/officeDocument/2006/relationships/tags" Target="../tags/tag922.xml"/><Relationship Id="rId34" Type="http://schemas.openxmlformats.org/officeDocument/2006/relationships/image" Target="../media/image212.svg"/><Relationship Id="rId33" Type="http://schemas.openxmlformats.org/officeDocument/2006/relationships/image" Target="../media/image211.png"/><Relationship Id="rId32" Type="http://schemas.openxmlformats.org/officeDocument/2006/relationships/tags" Target="../tags/tag921.xml"/><Relationship Id="rId31" Type="http://schemas.openxmlformats.org/officeDocument/2006/relationships/tags" Target="../tags/tag920.xml"/><Relationship Id="rId30" Type="http://schemas.openxmlformats.org/officeDocument/2006/relationships/tags" Target="../tags/tag919.xml"/><Relationship Id="rId3" Type="http://schemas.openxmlformats.org/officeDocument/2006/relationships/tags" Target="../tags/tag902.xml"/><Relationship Id="rId29" Type="http://schemas.openxmlformats.org/officeDocument/2006/relationships/tags" Target="../tags/tag918.xml"/><Relationship Id="rId28" Type="http://schemas.openxmlformats.org/officeDocument/2006/relationships/image" Target="../media/image210.svg"/><Relationship Id="rId27" Type="http://schemas.openxmlformats.org/officeDocument/2006/relationships/image" Target="../media/image209.png"/><Relationship Id="rId26" Type="http://schemas.openxmlformats.org/officeDocument/2006/relationships/tags" Target="../tags/tag917.xml"/><Relationship Id="rId25" Type="http://schemas.openxmlformats.org/officeDocument/2006/relationships/tags" Target="../tags/tag916.xml"/><Relationship Id="rId24" Type="http://schemas.openxmlformats.org/officeDocument/2006/relationships/tags" Target="../tags/tag915.xml"/><Relationship Id="rId23" Type="http://schemas.openxmlformats.org/officeDocument/2006/relationships/tags" Target="../tags/tag914.xml"/><Relationship Id="rId22" Type="http://schemas.openxmlformats.org/officeDocument/2006/relationships/tags" Target="../tags/tag913.xml"/><Relationship Id="rId21" Type="http://schemas.openxmlformats.org/officeDocument/2006/relationships/image" Target="../media/image208.svg"/><Relationship Id="rId20" Type="http://schemas.openxmlformats.org/officeDocument/2006/relationships/image" Target="../media/image207.png"/><Relationship Id="rId2" Type="http://schemas.openxmlformats.org/officeDocument/2006/relationships/tags" Target="../tags/tag901.xml"/><Relationship Id="rId19" Type="http://schemas.openxmlformats.org/officeDocument/2006/relationships/tags" Target="../tags/tag912.xml"/><Relationship Id="rId18" Type="http://schemas.openxmlformats.org/officeDocument/2006/relationships/tags" Target="../tags/tag911.xml"/><Relationship Id="rId17" Type="http://schemas.openxmlformats.org/officeDocument/2006/relationships/tags" Target="../tags/tag910.xml"/><Relationship Id="rId16" Type="http://schemas.openxmlformats.org/officeDocument/2006/relationships/image" Target="../media/image206.svg"/><Relationship Id="rId15" Type="http://schemas.openxmlformats.org/officeDocument/2006/relationships/image" Target="../media/image205.png"/><Relationship Id="rId14" Type="http://schemas.openxmlformats.org/officeDocument/2006/relationships/tags" Target="../tags/tag909.xml"/><Relationship Id="rId13" Type="http://schemas.openxmlformats.org/officeDocument/2006/relationships/tags" Target="../tags/tag908.xml"/><Relationship Id="rId12" Type="http://schemas.openxmlformats.org/officeDocument/2006/relationships/tags" Target="../tags/tag907.xml"/><Relationship Id="rId11" Type="http://schemas.openxmlformats.org/officeDocument/2006/relationships/image" Target="../media/image204.svg"/><Relationship Id="rId10" Type="http://schemas.openxmlformats.org/officeDocument/2006/relationships/image" Target="../media/image203.png"/><Relationship Id="rId1" Type="http://schemas.openxmlformats.org/officeDocument/2006/relationships/tags" Target="../tags/tag90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5.png"/><Relationship Id="rId8" Type="http://schemas.openxmlformats.org/officeDocument/2006/relationships/tags" Target="../tags/tag951.xml"/><Relationship Id="rId7" Type="http://schemas.openxmlformats.org/officeDocument/2006/relationships/tags" Target="../tags/tag950.xml"/><Relationship Id="rId6" Type="http://schemas.openxmlformats.org/officeDocument/2006/relationships/tags" Target="../tags/tag949.xml"/><Relationship Id="rId5" Type="http://schemas.openxmlformats.org/officeDocument/2006/relationships/tags" Target="../tags/tag948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978.xml"/><Relationship Id="rId46" Type="http://schemas.openxmlformats.org/officeDocument/2006/relationships/tags" Target="../tags/tag977.xml"/><Relationship Id="rId45" Type="http://schemas.openxmlformats.org/officeDocument/2006/relationships/image" Target="../media/image75.svg"/><Relationship Id="rId44" Type="http://schemas.openxmlformats.org/officeDocument/2006/relationships/image" Target="../media/image74.png"/><Relationship Id="rId43" Type="http://schemas.openxmlformats.org/officeDocument/2006/relationships/tags" Target="../tags/tag976.xml"/><Relationship Id="rId42" Type="http://schemas.openxmlformats.org/officeDocument/2006/relationships/tags" Target="../tags/tag975.xml"/><Relationship Id="rId41" Type="http://schemas.openxmlformats.org/officeDocument/2006/relationships/tags" Target="../tags/tag974.xml"/><Relationship Id="rId40" Type="http://schemas.openxmlformats.org/officeDocument/2006/relationships/tags" Target="../tags/tag973.xml"/><Relationship Id="rId4" Type="http://schemas.openxmlformats.org/officeDocument/2006/relationships/tags" Target="../tags/tag947.xml"/><Relationship Id="rId39" Type="http://schemas.openxmlformats.org/officeDocument/2006/relationships/tags" Target="../tags/tag972.xml"/><Relationship Id="rId38" Type="http://schemas.openxmlformats.org/officeDocument/2006/relationships/image" Target="../media/image10.svg"/><Relationship Id="rId37" Type="http://schemas.openxmlformats.org/officeDocument/2006/relationships/image" Target="../media/image102.png"/><Relationship Id="rId36" Type="http://schemas.openxmlformats.org/officeDocument/2006/relationships/tags" Target="../tags/tag971.xml"/><Relationship Id="rId35" Type="http://schemas.openxmlformats.org/officeDocument/2006/relationships/tags" Target="../tags/tag970.xml"/><Relationship Id="rId34" Type="http://schemas.openxmlformats.org/officeDocument/2006/relationships/tags" Target="../tags/tag969.xml"/><Relationship Id="rId33" Type="http://schemas.openxmlformats.org/officeDocument/2006/relationships/tags" Target="../tags/tag968.xml"/><Relationship Id="rId32" Type="http://schemas.openxmlformats.org/officeDocument/2006/relationships/tags" Target="../tags/tag967.xml"/><Relationship Id="rId31" Type="http://schemas.openxmlformats.org/officeDocument/2006/relationships/image" Target="../media/image73.svg"/><Relationship Id="rId30" Type="http://schemas.openxmlformats.org/officeDocument/2006/relationships/image" Target="../media/image72.png"/><Relationship Id="rId3" Type="http://schemas.openxmlformats.org/officeDocument/2006/relationships/tags" Target="../tags/tag946.xml"/><Relationship Id="rId29" Type="http://schemas.openxmlformats.org/officeDocument/2006/relationships/tags" Target="../tags/tag966.xml"/><Relationship Id="rId28" Type="http://schemas.openxmlformats.org/officeDocument/2006/relationships/tags" Target="../tags/tag965.xml"/><Relationship Id="rId27" Type="http://schemas.openxmlformats.org/officeDocument/2006/relationships/tags" Target="../tags/tag964.xml"/><Relationship Id="rId26" Type="http://schemas.openxmlformats.org/officeDocument/2006/relationships/tags" Target="../tags/tag963.xml"/><Relationship Id="rId25" Type="http://schemas.openxmlformats.org/officeDocument/2006/relationships/tags" Target="../tags/tag962.xml"/><Relationship Id="rId24" Type="http://schemas.openxmlformats.org/officeDocument/2006/relationships/image" Target="../media/image228.svg"/><Relationship Id="rId23" Type="http://schemas.openxmlformats.org/officeDocument/2006/relationships/image" Target="../media/image227.png"/><Relationship Id="rId22" Type="http://schemas.openxmlformats.org/officeDocument/2006/relationships/tags" Target="../tags/tag961.xml"/><Relationship Id="rId21" Type="http://schemas.openxmlformats.org/officeDocument/2006/relationships/tags" Target="../tags/tag960.xml"/><Relationship Id="rId20" Type="http://schemas.openxmlformats.org/officeDocument/2006/relationships/tags" Target="../tags/tag959.xml"/><Relationship Id="rId2" Type="http://schemas.openxmlformats.org/officeDocument/2006/relationships/tags" Target="../tags/tag945.xml"/><Relationship Id="rId19" Type="http://schemas.openxmlformats.org/officeDocument/2006/relationships/tags" Target="../tags/tag958.xml"/><Relationship Id="rId18" Type="http://schemas.openxmlformats.org/officeDocument/2006/relationships/tags" Target="../tags/tag957.xml"/><Relationship Id="rId17" Type="http://schemas.openxmlformats.org/officeDocument/2006/relationships/image" Target="../media/image168.svg"/><Relationship Id="rId16" Type="http://schemas.openxmlformats.org/officeDocument/2006/relationships/image" Target="../media/image167.png"/><Relationship Id="rId15" Type="http://schemas.openxmlformats.org/officeDocument/2006/relationships/tags" Target="../tags/tag956.xml"/><Relationship Id="rId14" Type="http://schemas.openxmlformats.org/officeDocument/2006/relationships/tags" Target="../tags/tag955.xml"/><Relationship Id="rId13" Type="http://schemas.openxmlformats.org/officeDocument/2006/relationships/tags" Target="../tags/tag954.xml"/><Relationship Id="rId12" Type="http://schemas.openxmlformats.org/officeDocument/2006/relationships/tags" Target="../tags/tag953.xml"/><Relationship Id="rId11" Type="http://schemas.openxmlformats.org/officeDocument/2006/relationships/tags" Target="../tags/tag952.xml"/><Relationship Id="rId10" Type="http://schemas.openxmlformats.org/officeDocument/2006/relationships/image" Target="../media/image226.svg"/><Relationship Id="rId1" Type="http://schemas.openxmlformats.org/officeDocument/2006/relationships/tags" Target="../tags/tag94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985.xml"/><Relationship Id="rId8" Type="http://schemas.openxmlformats.org/officeDocument/2006/relationships/image" Target="../media/image40.svg"/><Relationship Id="rId7" Type="http://schemas.openxmlformats.org/officeDocument/2006/relationships/image" Target="../media/image229.png"/><Relationship Id="rId6" Type="http://schemas.openxmlformats.org/officeDocument/2006/relationships/tags" Target="../tags/tag984.xml"/><Relationship Id="rId5" Type="http://schemas.openxmlformats.org/officeDocument/2006/relationships/tags" Target="../tags/tag983.xml"/><Relationship Id="rId4" Type="http://schemas.openxmlformats.org/officeDocument/2006/relationships/tags" Target="../tags/tag982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1002.xml"/><Relationship Id="rId3" Type="http://schemas.openxmlformats.org/officeDocument/2006/relationships/tags" Target="../tags/tag981.xml"/><Relationship Id="rId29" Type="http://schemas.openxmlformats.org/officeDocument/2006/relationships/tags" Target="../tags/tag1001.xml"/><Relationship Id="rId28" Type="http://schemas.openxmlformats.org/officeDocument/2006/relationships/tags" Target="../tags/tag1000.xml"/><Relationship Id="rId27" Type="http://schemas.openxmlformats.org/officeDocument/2006/relationships/tags" Target="../tags/tag999.xml"/><Relationship Id="rId26" Type="http://schemas.openxmlformats.org/officeDocument/2006/relationships/tags" Target="../tags/tag998.xml"/><Relationship Id="rId25" Type="http://schemas.openxmlformats.org/officeDocument/2006/relationships/tags" Target="../tags/tag997.xml"/><Relationship Id="rId24" Type="http://schemas.openxmlformats.org/officeDocument/2006/relationships/tags" Target="../tags/tag996.xml"/><Relationship Id="rId23" Type="http://schemas.openxmlformats.org/officeDocument/2006/relationships/image" Target="../media/image111.svg"/><Relationship Id="rId22" Type="http://schemas.openxmlformats.org/officeDocument/2006/relationships/image" Target="../media/image110.png"/><Relationship Id="rId21" Type="http://schemas.openxmlformats.org/officeDocument/2006/relationships/tags" Target="../tags/tag995.xml"/><Relationship Id="rId20" Type="http://schemas.openxmlformats.org/officeDocument/2006/relationships/tags" Target="../tags/tag994.xml"/><Relationship Id="rId2" Type="http://schemas.openxmlformats.org/officeDocument/2006/relationships/tags" Target="../tags/tag980.xml"/><Relationship Id="rId19" Type="http://schemas.openxmlformats.org/officeDocument/2006/relationships/tags" Target="../tags/tag993.xml"/><Relationship Id="rId18" Type="http://schemas.openxmlformats.org/officeDocument/2006/relationships/tags" Target="../tags/tag992.xml"/><Relationship Id="rId17" Type="http://schemas.openxmlformats.org/officeDocument/2006/relationships/tags" Target="../tags/tag991.xml"/><Relationship Id="rId16" Type="http://schemas.openxmlformats.org/officeDocument/2006/relationships/tags" Target="../tags/tag990.xml"/><Relationship Id="rId15" Type="http://schemas.openxmlformats.org/officeDocument/2006/relationships/image" Target="../media/image68.svg"/><Relationship Id="rId14" Type="http://schemas.openxmlformats.org/officeDocument/2006/relationships/image" Target="../media/image67.png"/><Relationship Id="rId13" Type="http://schemas.openxmlformats.org/officeDocument/2006/relationships/tags" Target="../tags/tag989.xml"/><Relationship Id="rId12" Type="http://schemas.openxmlformats.org/officeDocument/2006/relationships/tags" Target="../tags/tag988.xml"/><Relationship Id="rId11" Type="http://schemas.openxmlformats.org/officeDocument/2006/relationships/tags" Target="../tags/tag987.xml"/><Relationship Id="rId10" Type="http://schemas.openxmlformats.org/officeDocument/2006/relationships/tags" Target="../tags/tag986.xml"/><Relationship Id="rId1" Type="http://schemas.openxmlformats.org/officeDocument/2006/relationships/tags" Target="../tags/tag97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009.xml"/><Relationship Id="rId8" Type="http://schemas.openxmlformats.org/officeDocument/2006/relationships/tags" Target="../tags/tag1008.xml"/><Relationship Id="rId7" Type="http://schemas.openxmlformats.org/officeDocument/2006/relationships/tags" Target="../tags/tag1007.xml"/><Relationship Id="rId6" Type="http://schemas.openxmlformats.org/officeDocument/2006/relationships/image" Target="../media/image111.svg"/><Relationship Id="rId58" Type="http://schemas.openxmlformats.org/officeDocument/2006/relationships/slideLayout" Target="../slideLayouts/slideLayout6.xml"/><Relationship Id="rId57" Type="http://schemas.openxmlformats.org/officeDocument/2006/relationships/tags" Target="../tags/tag1039.xml"/><Relationship Id="rId56" Type="http://schemas.openxmlformats.org/officeDocument/2006/relationships/tags" Target="../tags/tag1038.xml"/><Relationship Id="rId55" Type="http://schemas.openxmlformats.org/officeDocument/2006/relationships/image" Target="../media/image245.svg"/><Relationship Id="rId54" Type="http://schemas.openxmlformats.org/officeDocument/2006/relationships/image" Target="../media/image244.png"/><Relationship Id="rId53" Type="http://schemas.openxmlformats.org/officeDocument/2006/relationships/tags" Target="../tags/tag1037.xml"/><Relationship Id="rId52" Type="http://schemas.openxmlformats.org/officeDocument/2006/relationships/tags" Target="../tags/tag1036.xml"/><Relationship Id="rId51" Type="http://schemas.openxmlformats.org/officeDocument/2006/relationships/tags" Target="../tags/tag1035.xml"/><Relationship Id="rId50" Type="http://schemas.openxmlformats.org/officeDocument/2006/relationships/image" Target="../media/image243.svg"/><Relationship Id="rId5" Type="http://schemas.openxmlformats.org/officeDocument/2006/relationships/image" Target="../media/image110.png"/><Relationship Id="rId49" Type="http://schemas.openxmlformats.org/officeDocument/2006/relationships/image" Target="../media/image242.png"/><Relationship Id="rId48" Type="http://schemas.openxmlformats.org/officeDocument/2006/relationships/tags" Target="../tags/tag1034.xml"/><Relationship Id="rId47" Type="http://schemas.openxmlformats.org/officeDocument/2006/relationships/tags" Target="../tags/tag1033.xml"/><Relationship Id="rId46" Type="http://schemas.openxmlformats.org/officeDocument/2006/relationships/tags" Target="../tags/tag1032.xml"/><Relationship Id="rId45" Type="http://schemas.openxmlformats.org/officeDocument/2006/relationships/image" Target="../media/image241.svg"/><Relationship Id="rId44" Type="http://schemas.openxmlformats.org/officeDocument/2006/relationships/image" Target="../media/image240.png"/><Relationship Id="rId43" Type="http://schemas.openxmlformats.org/officeDocument/2006/relationships/tags" Target="../tags/tag1031.xml"/><Relationship Id="rId42" Type="http://schemas.openxmlformats.org/officeDocument/2006/relationships/tags" Target="../tags/tag1030.xml"/><Relationship Id="rId41" Type="http://schemas.openxmlformats.org/officeDocument/2006/relationships/tags" Target="../tags/tag1029.xml"/><Relationship Id="rId40" Type="http://schemas.openxmlformats.org/officeDocument/2006/relationships/image" Target="../media/image239.svg"/><Relationship Id="rId4" Type="http://schemas.openxmlformats.org/officeDocument/2006/relationships/tags" Target="../tags/tag1006.xml"/><Relationship Id="rId39" Type="http://schemas.openxmlformats.org/officeDocument/2006/relationships/image" Target="../media/image238.png"/><Relationship Id="rId38" Type="http://schemas.openxmlformats.org/officeDocument/2006/relationships/tags" Target="../tags/tag1028.xml"/><Relationship Id="rId37" Type="http://schemas.openxmlformats.org/officeDocument/2006/relationships/tags" Target="../tags/tag1027.xml"/><Relationship Id="rId36" Type="http://schemas.openxmlformats.org/officeDocument/2006/relationships/tags" Target="../tags/tag1026.xml"/><Relationship Id="rId35" Type="http://schemas.openxmlformats.org/officeDocument/2006/relationships/tags" Target="../tags/tag1025.xml"/><Relationship Id="rId34" Type="http://schemas.openxmlformats.org/officeDocument/2006/relationships/image" Target="../media/image237.svg"/><Relationship Id="rId33" Type="http://schemas.openxmlformats.org/officeDocument/2006/relationships/image" Target="../media/image236.png"/><Relationship Id="rId32" Type="http://schemas.openxmlformats.org/officeDocument/2006/relationships/tags" Target="../tags/tag1024.xml"/><Relationship Id="rId31" Type="http://schemas.openxmlformats.org/officeDocument/2006/relationships/tags" Target="../tags/tag1023.xml"/><Relationship Id="rId30" Type="http://schemas.openxmlformats.org/officeDocument/2006/relationships/tags" Target="../tags/tag1022.xml"/><Relationship Id="rId3" Type="http://schemas.openxmlformats.org/officeDocument/2006/relationships/tags" Target="../tags/tag1005.xml"/><Relationship Id="rId29" Type="http://schemas.openxmlformats.org/officeDocument/2006/relationships/image" Target="../media/image235.svg"/><Relationship Id="rId28" Type="http://schemas.openxmlformats.org/officeDocument/2006/relationships/image" Target="../media/image234.png"/><Relationship Id="rId27" Type="http://schemas.openxmlformats.org/officeDocument/2006/relationships/tags" Target="../tags/tag1021.xml"/><Relationship Id="rId26" Type="http://schemas.openxmlformats.org/officeDocument/2006/relationships/tags" Target="../tags/tag1020.xml"/><Relationship Id="rId25" Type="http://schemas.openxmlformats.org/officeDocument/2006/relationships/tags" Target="../tags/tag1019.xml"/><Relationship Id="rId24" Type="http://schemas.openxmlformats.org/officeDocument/2006/relationships/tags" Target="../tags/tag1018.xml"/><Relationship Id="rId23" Type="http://schemas.openxmlformats.org/officeDocument/2006/relationships/tags" Target="../tags/tag1017.xml"/><Relationship Id="rId22" Type="http://schemas.openxmlformats.org/officeDocument/2006/relationships/image" Target="../media/image10.svg"/><Relationship Id="rId21" Type="http://schemas.openxmlformats.org/officeDocument/2006/relationships/image" Target="../media/image102.png"/><Relationship Id="rId20" Type="http://schemas.openxmlformats.org/officeDocument/2006/relationships/tags" Target="../tags/tag1016.xml"/><Relationship Id="rId2" Type="http://schemas.openxmlformats.org/officeDocument/2006/relationships/tags" Target="../tags/tag1004.xml"/><Relationship Id="rId19" Type="http://schemas.openxmlformats.org/officeDocument/2006/relationships/tags" Target="../tags/tag1015.xml"/><Relationship Id="rId18" Type="http://schemas.openxmlformats.org/officeDocument/2006/relationships/tags" Target="../tags/tag1014.xml"/><Relationship Id="rId17" Type="http://schemas.openxmlformats.org/officeDocument/2006/relationships/tags" Target="../tags/tag1013.xml"/><Relationship Id="rId16" Type="http://schemas.openxmlformats.org/officeDocument/2006/relationships/image" Target="../media/image233.svg"/><Relationship Id="rId15" Type="http://schemas.openxmlformats.org/officeDocument/2006/relationships/image" Target="../media/image232.png"/><Relationship Id="rId14" Type="http://schemas.openxmlformats.org/officeDocument/2006/relationships/tags" Target="../tags/tag1012.xml"/><Relationship Id="rId13" Type="http://schemas.openxmlformats.org/officeDocument/2006/relationships/tags" Target="../tags/tag1011.xml"/><Relationship Id="rId12" Type="http://schemas.openxmlformats.org/officeDocument/2006/relationships/tags" Target="../tags/tag1010.xml"/><Relationship Id="rId11" Type="http://schemas.openxmlformats.org/officeDocument/2006/relationships/image" Target="../media/image231.svg"/><Relationship Id="rId10" Type="http://schemas.openxmlformats.org/officeDocument/2006/relationships/image" Target="../media/image230.png"/><Relationship Id="rId1" Type="http://schemas.openxmlformats.org/officeDocument/2006/relationships/tags" Target="../tags/tag100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048.xml"/><Relationship Id="rId8" Type="http://schemas.openxmlformats.org/officeDocument/2006/relationships/tags" Target="../tags/tag1047.xml"/><Relationship Id="rId7" Type="http://schemas.openxmlformats.org/officeDocument/2006/relationships/tags" Target="../tags/tag1046.xml"/><Relationship Id="rId6" Type="http://schemas.openxmlformats.org/officeDocument/2006/relationships/tags" Target="../tags/tag1045.xml"/><Relationship Id="rId5" Type="http://schemas.openxmlformats.org/officeDocument/2006/relationships/tags" Target="../tags/tag1044.xml"/><Relationship Id="rId4" Type="http://schemas.openxmlformats.org/officeDocument/2006/relationships/tags" Target="../tags/tag1043.xml"/><Relationship Id="rId3" Type="http://schemas.openxmlformats.org/officeDocument/2006/relationships/tags" Target="../tags/tag1042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1065.xml"/><Relationship Id="rId25" Type="http://schemas.openxmlformats.org/officeDocument/2006/relationships/tags" Target="../tags/tag1064.xml"/><Relationship Id="rId24" Type="http://schemas.openxmlformats.org/officeDocument/2006/relationships/tags" Target="../tags/tag1063.xml"/><Relationship Id="rId23" Type="http://schemas.openxmlformats.org/officeDocument/2006/relationships/tags" Target="../tags/tag1062.xml"/><Relationship Id="rId22" Type="http://schemas.openxmlformats.org/officeDocument/2006/relationships/tags" Target="../tags/tag1061.xml"/><Relationship Id="rId21" Type="http://schemas.openxmlformats.org/officeDocument/2006/relationships/tags" Target="../tags/tag1060.xml"/><Relationship Id="rId20" Type="http://schemas.openxmlformats.org/officeDocument/2006/relationships/tags" Target="../tags/tag1059.xml"/><Relationship Id="rId2" Type="http://schemas.openxmlformats.org/officeDocument/2006/relationships/tags" Target="../tags/tag1041.xml"/><Relationship Id="rId19" Type="http://schemas.openxmlformats.org/officeDocument/2006/relationships/tags" Target="../tags/tag1058.xml"/><Relationship Id="rId18" Type="http://schemas.openxmlformats.org/officeDocument/2006/relationships/tags" Target="../tags/tag1057.xml"/><Relationship Id="rId17" Type="http://schemas.openxmlformats.org/officeDocument/2006/relationships/tags" Target="../tags/tag1056.xml"/><Relationship Id="rId16" Type="http://schemas.openxmlformats.org/officeDocument/2006/relationships/tags" Target="../tags/tag1055.xml"/><Relationship Id="rId15" Type="http://schemas.openxmlformats.org/officeDocument/2006/relationships/tags" Target="../tags/tag1054.xml"/><Relationship Id="rId14" Type="http://schemas.openxmlformats.org/officeDocument/2006/relationships/tags" Target="../tags/tag1053.xml"/><Relationship Id="rId13" Type="http://schemas.openxmlformats.org/officeDocument/2006/relationships/tags" Target="../tags/tag1052.xml"/><Relationship Id="rId12" Type="http://schemas.openxmlformats.org/officeDocument/2006/relationships/tags" Target="../tags/tag1051.xml"/><Relationship Id="rId11" Type="http://schemas.openxmlformats.org/officeDocument/2006/relationships/tags" Target="../tags/tag1050.xml"/><Relationship Id="rId10" Type="http://schemas.openxmlformats.org/officeDocument/2006/relationships/tags" Target="../tags/tag1049.xml"/><Relationship Id="rId1" Type="http://schemas.openxmlformats.org/officeDocument/2006/relationships/tags" Target="../tags/tag1040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072.xml"/><Relationship Id="rId8" Type="http://schemas.openxmlformats.org/officeDocument/2006/relationships/tags" Target="../tags/tag1071.xml"/><Relationship Id="rId7" Type="http://schemas.openxmlformats.org/officeDocument/2006/relationships/tags" Target="../tags/tag1070.xml"/><Relationship Id="rId6" Type="http://schemas.openxmlformats.org/officeDocument/2006/relationships/image" Target="../media/image247.svg"/><Relationship Id="rId5" Type="http://schemas.openxmlformats.org/officeDocument/2006/relationships/image" Target="../media/image246.png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1098.xml"/><Relationship Id="rId40" Type="http://schemas.openxmlformats.org/officeDocument/2006/relationships/tags" Target="../tags/tag1097.xml"/><Relationship Id="rId4" Type="http://schemas.openxmlformats.org/officeDocument/2006/relationships/tags" Target="../tags/tag1069.xml"/><Relationship Id="rId39" Type="http://schemas.openxmlformats.org/officeDocument/2006/relationships/tags" Target="../tags/tag1096.xml"/><Relationship Id="rId38" Type="http://schemas.openxmlformats.org/officeDocument/2006/relationships/tags" Target="../tags/tag1095.xml"/><Relationship Id="rId37" Type="http://schemas.openxmlformats.org/officeDocument/2006/relationships/tags" Target="../tags/tag1094.xml"/><Relationship Id="rId36" Type="http://schemas.openxmlformats.org/officeDocument/2006/relationships/tags" Target="../tags/tag1093.xml"/><Relationship Id="rId35" Type="http://schemas.openxmlformats.org/officeDocument/2006/relationships/tags" Target="../tags/tag1092.xml"/><Relationship Id="rId34" Type="http://schemas.openxmlformats.org/officeDocument/2006/relationships/tags" Target="../tags/tag1091.xml"/><Relationship Id="rId33" Type="http://schemas.openxmlformats.org/officeDocument/2006/relationships/tags" Target="../tags/tag1090.xml"/><Relationship Id="rId32" Type="http://schemas.openxmlformats.org/officeDocument/2006/relationships/tags" Target="../tags/tag1089.xml"/><Relationship Id="rId31" Type="http://schemas.openxmlformats.org/officeDocument/2006/relationships/tags" Target="../tags/tag1088.xml"/><Relationship Id="rId30" Type="http://schemas.openxmlformats.org/officeDocument/2006/relationships/tags" Target="../tags/tag1087.xml"/><Relationship Id="rId3" Type="http://schemas.openxmlformats.org/officeDocument/2006/relationships/tags" Target="../tags/tag1068.xml"/><Relationship Id="rId29" Type="http://schemas.openxmlformats.org/officeDocument/2006/relationships/tags" Target="../tags/tag1086.xml"/><Relationship Id="rId28" Type="http://schemas.openxmlformats.org/officeDocument/2006/relationships/tags" Target="../tags/tag1085.xml"/><Relationship Id="rId27" Type="http://schemas.openxmlformats.org/officeDocument/2006/relationships/tags" Target="../tags/tag1084.xml"/><Relationship Id="rId26" Type="http://schemas.openxmlformats.org/officeDocument/2006/relationships/tags" Target="../tags/tag1083.xml"/><Relationship Id="rId25" Type="http://schemas.openxmlformats.org/officeDocument/2006/relationships/image" Target="../media/image253.svg"/><Relationship Id="rId24" Type="http://schemas.openxmlformats.org/officeDocument/2006/relationships/image" Target="../media/image252.png"/><Relationship Id="rId23" Type="http://schemas.openxmlformats.org/officeDocument/2006/relationships/tags" Target="../tags/tag1082.xml"/><Relationship Id="rId22" Type="http://schemas.openxmlformats.org/officeDocument/2006/relationships/tags" Target="../tags/tag1081.xml"/><Relationship Id="rId21" Type="http://schemas.openxmlformats.org/officeDocument/2006/relationships/tags" Target="../tags/tag1080.xml"/><Relationship Id="rId20" Type="http://schemas.openxmlformats.org/officeDocument/2006/relationships/tags" Target="../tags/tag1079.xml"/><Relationship Id="rId2" Type="http://schemas.openxmlformats.org/officeDocument/2006/relationships/tags" Target="../tags/tag1067.xml"/><Relationship Id="rId19" Type="http://schemas.openxmlformats.org/officeDocument/2006/relationships/image" Target="../media/image251.svg"/><Relationship Id="rId18" Type="http://schemas.openxmlformats.org/officeDocument/2006/relationships/image" Target="../media/image250.png"/><Relationship Id="rId17" Type="http://schemas.openxmlformats.org/officeDocument/2006/relationships/tags" Target="../tags/tag1078.xml"/><Relationship Id="rId16" Type="http://schemas.openxmlformats.org/officeDocument/2006/relationships/tags" Target="../tags/tag1077.xml"/><Relationship Id="rId15" Type="http://schemas.openxmlformats.org/officeDocument/2006/relationships/tags" Target="../tags/tag1076.xml"/><Relationship Id="rId14" Type="http://schemas.openxmlformats.org/officeDocument/2006/relationships/tags" Target="../tags/tag1075.xml"/><Relationship Id="rId13" Type="http://schemas.openxmlformats.org/officeDocument/2006/relationships/tags" Target="../tags/tag1074.xml"/><Relationship Id="rId12" Type="http://schemas.openxmlformats.org/officeDocument/2006/relationships/image" Target="../media/image249.svg"/><Relationship Id="rId11" Type="http://schemas.openxmlformats.org/officeDocument/2006/relationships/image" Target="../media/image248.png"/><Relationship Id="rId10" Type="http://schemas.openxmlformats.org/officeDocument/2006/relationships/tags" Target="../tags/tag1073.xml"/><Relationship Id="rId1" Type="http://schemas.openxmlformats.org/officeDocument/2006/relationships/tags" Target="../tags/tag106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1105.xml"/><Relationship Id="rId8" Type="http://schemas.openxmlformats.org/officeDocument/2006/relationships/tags" Target="../tags/tag1104.xml"/><Relationship Id="rId7" Type="http://schemas.openxmlformats.org/officeDocument/2006/relationships/tags" Target="../tags/tag1103.xml"/><Relationship Id="rId6" Type="http://schemas.openxmlformats.org/officeDocument/2006/relationships/image" Target="../media/image255.svg"/><Relationship Id="rId5" Type="http://schemas.openxmlformats.org/officeDocument/2006/relationships/image" Target="../media/image254.png"/><Relationship Id="rId41" Type="http://schemas.openxmlformats.org/officeDocument/2006/relationships/slideLayout" Target="../slideLayouts/slideLayout6.xml"/><Relationship Id="rId40" Type="http://schemas.openxmlformats.org/officeDocument/2006/relationships/tags" Target="../tags/tag1128.xml"/><Relationship Id="rId4" Type="http://schemas.openxmlformats.org/officeDocument/2006/relationships/tags" Target="../tags/tag1102.xml"/><Relationship Id="rId39" Type="http://schemas.openxmlformats.org/officeDocument/2006/relationships/tags" Target="../tags/tag1127.xml"/><Relationship Id="rId38" Type="http://schemas.openxmlformats.org/officeDocument/2006/relationships/tags" Target="../tags/tag1126.xml"/><Relationship Id="rId37" Type="http://schemas.openxmlformats.org/officeDocument/2006/relationships/image" Target="../media/image263.svg"/><Relationship Id="rId36" Type="http://schemas.openxmlformats.org/officeDocument/2006/relationships/image" Target="../media/image262.png"/><Relationship Id="rId35" Type="http://schemas.openxmlformats.org/officeDocument/2006/relationships/tags" Target="../tags/tag1125.xml"/><Relationship Id="rId34" Type="http://schemas.openxmlformats.org/officeDocument/2006/relationships/tags" Target="../tags/tag1124.xml"/><Relationship Id="rId33" Type="http://schemas.openxmlformats.org/officeDocument/2006/relationships/tags" Target="../tags/tag1123.xml"/><Relationship Id="rId32" Type="http://schemas.openxmlformats.org/officeDocument/2006/relationships/image" Target="../media/image261.svg"/><Relationship Id="rId31" Type="http://schemas.openxmlformats.org/officeDocument/2006/relationships/image" Target="../media/image260.png"/><Relationship Id="rId30" Type="http://schemas.openxmlformats.org/officeDocument/2006/relationships/tags" Target="../tags/tag1122.xml"/><Relationship Id="rId3" Type="http://schemas.openxmlformats.org/officeDocument/2006/relationships/tags" Target="../tags/tag1101.xml"/><Relationship Id="rId29" Type="http://schemas.openxmlformats.org/officeDocument/2006/relationships/tags" Target="../tags/tag1121.xml"/><Relationship Id="rId28" Type="http://schemas.openxmlformats.org/officeDocument/2006/relationships/tags" Target="../tags/tag1120.xml"/><Relationship Id="rId27" Type="http://schemas.openxmlformats.org/officeDocument/2006/relationships/image" Target="../media/image259.svg"/><Relationship Id="rId26" Type="http://schemas.openxmlformats.org/officeDocument/2006/relationships/image" Target="../media/image258.png"/><Relationship Id="rId25" Type="http://schemas.openxmlformats.org/officeDocument/2006/relationships/tags" Target="../tags/tag1119.xml"/><Relationship Id="rId24" Type="http://schemas.openxmlformats.org/officeDocument/2006/relationships/tags" Target="../tags/tag1118.xml"/><Relationship Id="rId23" Type="http://schemas.openxmlformats.org/officeDocument/2006/relationships/tags" Target="../tags/tag1117.xml"/><Relationship Id="rId22" Type="http://schemas.openxmlformats.org/officeDocument/2006/relationships/image" Target="../media/image257.svg"/><Relationship Id="rId21" Type="http://schemas.openxmlformats.org/officeDocument/2006/relationships/image" Target="../media/image256.png"/><Relationship Id="rId20" Type="http://schemas.openxmlformats.org/officeDocument/2006/relationships/tags" Target="../tags/tag1116.xml"/><Relationship Id="rId2" Type="http://schemas.openxmlformats.org/officeDocument/2006/relationships/tags" Target="../tags/tag1100.xml"/><Relationship Id="rId19" Type="http://schemas.openxmlformats.org/officeDocument/2006/relationships/tags" Target="../tags/tag1115.xml"/><Relationship Id="rId18" Type="http://schemas.openxmlformats.org/officeDocument/2006/relationships/tags" Target="../tags/tag1114.xml"/><Relationship Id="rId17" Type="http://schemas.openxmlformats.org/officeDocument/2006/relationships/tags" Target="../tags/tag1113.xml"/><Relationship Id="rId16" Type="http://schemas.openxmlformats.org/officeDocument/2006/relationships/tags" Target="../tags/tag1112.xml"/><Relationship Id="rId15" Type="http://schemas.openxmlformats.org/officeDocument/2006/relationships/tags" Target="../tags/tag1111.xml"/><Relationship Id="rId14" Type="http://schemas.openxmlformats.org/officeDocument/2006/relationships/tags" Target="../tags/tag1110.xml"/><Relationship Id="rId13" Type="http://schemas.openxmlformats.org/officeDocument/2006/relationships/tags" Target="../tags/tag1109.xml"/><Relationship Id="rId12" Type="http://schemas.openxmlformats.org/officeDocument/2006/relationships/tags" Target="../tags/tag1108.xml"/><Relationship Id="rId11" Type="http://schemas.openxmlformats.org/officeDocument/2006/relationships/tags" Target="../tags/tag1107.xml"/><Relationship Id="rId10" Type="http://schemas.openxmlformats.org/officeDocument/2006/relationships/tags" Target="../tags/tag1106.xml"/><Relationship Id="rId1" Type="http://schemas.openxmlformats.org/officeDocument/2006/relationships/tags" Target="../tags/tag109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49.xml"/><Relationship Id="rId42" Type="http://schemas.openxmlformats.org/officeDocument/2006/relationships/tags" Target="../tags/tag148.xml"/><Relationship Id="rId41" Type="http://schemas.openxmlformats.org/officeDocument/2006/relationships/image" Target="../media/image14.svg"/><Relationship Id="rId40" Type="http://schemas.openxmlformats.org/officeDocument/2006/relationships/image" Target="../media/image13.png"/><Relationship Id="rId4" Type="http://schemas.openxmlformats.org/officeDocument/2006/relationships/tags" Target="../tags/tag122.xml"/><Relationship Id="rId39" Type="http://schemas.openxmlformats.org/officeDocument/2006/relationships/tags" Target="../tags/tag147.xml"/><Relationship Id="rId38" Type="http://schemas.openxmlformats.org/officeDocument/2006/relationships/tags" Target="../tags/tag146.xml"/><Relationship Id="rId37" Type="http://schemas.openxmlformats.org/officeDocument/2006/relationships/tags" Target="../tags/tag145.xml"/><Relationship Id="rId36" Type="http://schemas.openxmlformats.org/officeDocument/2006/relationships/tags" Target="../tags/tag144.xml"/><Relationship Id="rId35" Type="http://schemas.openxmlformats.org/officeDocument/2006/relationships/tags" Target="../tags/tag143.xml"/><Relationship Id="rId34" Type="http://schemas.openxmlformats.org/officeDocument/2006/relationships/image" Target="../media/image12.svg"/><Relationship Id="rId33" Type="http://schemas.openxmlformats.org/officeDocument/2006/relationships/image" Target="../media/image11.png"/><Relationship Id="rId32" Type="http://schemas.openxmlformats.org/officeDocument/2006/relationships/tags" Target="../tags/tag142.xml"/><Relationship Id="rId31" Type="http://schemas.openxmlformats.org/officeDocument/2006/relationships/tags" Target="../tags/tag141.xml"/><Relationship Id="rId30" Type="http://schemas.openxmlformats.org/officeDocument/2006/relationships/tags" Target="../tags/tag140.xml"/><Relationship Id="rId3" Type="http://schemas.openxmlformats.org/officeDocument/2006/relationships/tags" Target="../tags/tag121.xml"/><Relationship Id="rId29" Type="http://schemas.openxmlformats.org/officeDocument/2006/relationships/tags" Target="../tags/tag139.xml"/><Relationship Id="rId28" Type="http://schemas.openxmlformats.org/officeDocument/2006/relationships/tags" Target="../tags/tag138.xml"/><Relationship Id="rId27" Type="http://schemas.openxmlformats.org/officeDocument/2006/relationships/image" Target="../media/image10.svg"/><Relationship Id="rId26" Type="http://schemas.openxmlformats.org/officeDocument/2006/relationships/image" Target="../media/image9.png"/><Relationship Id="rId25" Type="http://schemas.openxmlformats.org/officeDocument/2006/relationships/tags" Target="../tags/tag137.xml"/><Relationship Id="rId24" Type="http://schemas.openxmlformats.org/officeDocument/2006/relationships/tags" Target="../tags/tag136.xml"/><Relationship Id="rId23" Type="http://schemas.openxmlformats.org/officeDocument/2006/relationships/tags" Target="../tags/tag135.xml"/><Relationship Id="rId22" Type="http://schemas.openxmlformats.org/officeDocument/2006/relationships/tags" Target="../tags/tag134.xml"/><Relationship Id="rId21" Type="http://schemas.openxmlformats.org/officeDocument/2006/relationships/tags" Target="../tags/tag133.xml"/><Relationship Id="rId20" Type="http://schemas.openxmlformats.org/officeDocument/2006/relationships/image" Target="../media/image8.svg"/><Relationship Id="rId2" Type="http://schemas.openxmlformats.org/officeDocument/2006/relationships/tags" Target="../tags/tag120.xml"/><Relationship Id="rId19" Type="http://schemas.openxmlformats.org/officeDocument/2006/relationships/image" Target="../media/image7.png"/><Relationship Id="rId18" Type="http://schemas.openxmlformats.org/officeDocument/2006/relationships/tags" Target="../tags/tag132.xml"/><Relationship Id="rId17" Type="http://schemas.openxmlformats.org/officeDocument/2006/relationships/tags" Target="../tags/tag131.xml"/><Relationship Id="rId16" Type="http://schemas.openxmlformats.org/officeDocument/2006/relationships/tags" Target="../tags/tag130.xml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image" Target="../media/image6.svg"/><Relationship Id="rId12" Type="http://schemas.openxmlformats.org/officeDocument/2006/relationships/image" Target="../media/image5.png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tags" Target="../tags/tag119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135.xml"/><Relationship Id="rId8" Type="http://schemas.openxmlformats.org/officeDocument/2006/relationships/tags" Target="../tags/tag1134.xml"/><Relationship Id="rId7" Type="http://schemas.openxmlformats.org/officeDocument/2006/relationships/tags" Target="../tags/tag1133.xml"/><Relationship Id="rId66" Type="http://schemas.openxmlformats.org/officeDocument/2006/relationships/slideLayout" Target="../slideLayouts/slideLayout6.xml"/><Relationship Id="rId65" Type="http://schemas.openxmlformats.org/officeDocument/2006/relationships/tags" Target="../tags/tag1181.xml"/><Relationship Id="rId64" Type="http://schemas.openxmlformats.org/officeDocument/2006/relationships/tags" Target="../tags/tag1180.xml"/><Relationship Id="rId63" Type="http://schemas.openxmlformats.org/officeDocument/2006/relationships/tags" Target="../tags/tag1179.xml"/><Relationship Id="rId62" Type="http://schemas.openxmlformats.org/officeDocument/2006/relationships/tags" Target="../tags/tag1178.xml"/><Relationship Id="rId61" Type="http://schemas.openxmlformats.org/officeDocument/2006/relationships/tags" Target="../tags/tag1177.xml"/><Relationship Id="rId60" Type="http://schemas.openxmlformats.org/officeDocument/2006/relationships/image" Target="../media/image275.svg"/><Relationship Id="rId6" Type="http://schemas.openxmlformats.org/officeDocument/2006/relationships/image" Target="../media/image265.svg"/><Relationship Id="rId59" Type="http://schemas.openxmlformats.org/officeDocument/2006/relationships/image" Target="../media/image274.png"/><Relationship Id="rId58" Type="http://schemas.openxmlformats.org/officeDocument/2006/relationships/tags" Target="../tags/tag1176.xml"/><Relationship Id="rId57" Type="http://schemas.openxmlformats.org/officeDocument/2006/relationships/tags" Target="../tags/tag1175.xml"/><Relationship Id="rId56" Type="http://schemas.openxmlformats.org/officeDocument/2006/relationships/tags" Target="../tags/tag1174.xml"/><Relationship Id="rId55" Type="http://schemas.openxmlformats.org/officeDocument/2006/relationships/tags" Target="../tags/tag1173.xml"/><Relationship Id="rId54" Type="http://schemas.openxmlformats.org/officeDocument/2006/relationships/image" Target="../media/image273.svg"/><Relationship Id="rId53" Type="http://schemas.openxmlformats.org/officeDocument/2006/relationships/image" Target="../media/image272.png"/><Relationship Id="rId52" Type="http://schemas.openxmlformats.org/officeDocument/2006/relationships/tags" Target="../tags/tag1172.xml"/><Relationship Id="rId51" Type="http://schemas.openxmlformats.org/officeDocument/2006/relationships/tags" Target="../tags/tag1171.xml"/><Relationship Id="rId50" Type="http://schemas.openxmlformats.org/officeDocument/2006/relationships/tags" Target="../tags/tag1170.xml"/><Relationship Id="rId5" Type="http://schemas.openxmlformats.org/officeDocument/2006/relationships/image" Target="../media/image264.png"/><Relationship Id="rId49" Type="http://schemas.openxmlformats.org/officeDocument/2006/relationships/tags" Target="../tags/tag1169.xml"/><Relationship Id="rId48" Type="http://schemas.openxmlformats.org/officeDocument/2006/relationships/tags" Target="../tags/tag1168.xml"/><Relationship Id="rId47" Type="http://schemas.openxmlformats.org/officeDocument/2006/relationships/tags" Target="../tags/tag1167.xml"/><Relationship Id="rId46" Type="http://schemas.openxmlformats.org/officeDocument/2006/relationships/tags" Target="../tags/tag1166.xml"/><Relationship Id="rId45" Type="http://schemas.openxmlformats.org/officeDocument/2006/relationships/tags" Target="../tags/tag1165.xml"/><Relationship Id="rId44" Type="http://schemas.openxmlformats.org/officeDocument/2006/relationships/tags" Target="../tags/tag1164.xml"/><Relationship Id="rId43" Type="http://schemas.openxmlformats.org/officeDocument/2006/relationships/tags" Target="../tags/tag1163.xml"/><Relationship Id="rId42" Type="http://schemas.openxmlformats.org/officeDocument/2006/relationships/tags" Target="../tags/tag1162.xml"/><Relationship Id="rId41" Type="http://schemas.openxmlformats.org/officeDocument/2006/relationships/tags" Target="../tags/tag1161.xml"/><Relationship Id="rId40" Type="http://schemas.openxmlformats.org/officeDocument/2006/relationships/tags" Target="../tags/tag1160.xml"/><Relationship Id="rId4" Type="http://schemas.openxmlformats.org/officeDocument/2006/relationships/tags" Target="../tags/tag1132.xml"/><Relationship Id="rId39" Type="http://schemas.openxmlformats.org/officeDocument/2006/relationships/tags" Target="../tags/tag1159.xml"/><Relationship Id="rId38" Type="http://schemas.openxmlformats.org/officeDocument/2006/relationships/image" Target="../media/image271.svg"/><Relationship Id="rId37" Type="http://schemas.openxmlformats.org/officeDocument/2006/relationships/image" Target="../media/image270.png"/><Relationship Id="rId36" Type="http://schemas.openxmlformats.org/officeDocument/2006/relationships/tags" Target="../tags/tag1158.xml"/><Relationship Id="rId35" Type="http://schemas.openxmlformats.org/officeDocument/2006/relationships/tags" Target="../tags/tag1157.xml"/><Relationship Id="rId34" Type="http://schemas.openxmlformats.org/officeDocument/2006/relationships/tags" Target="../tags/tag1156.xml"/><Relationship Id="rId33" Type="http://schemas.openxmlformats.org/officeDocument/2006/relationships/tags" Target="../tags/tag1155.xml"/><Relationship Id="rId32" Type="http://schemas.openxmlformats.org/officeDocument/2006/relationships/tags" Target="../tags/tag1154.xml"/><Relationship Id="rId31" Type="http://schemas.openxmlformats.org/officeDocument/2006/relationships/tags" Target="../tags/tag1153.xml"/><Relationship Id="rId30" Type="http://schemas.openxmlformats.org/officeDocument/2006/relationships/tags" Target="../tags/tag1152.xml"/><Relationship Id="rId3" Type="http://schemas.openxmlformats.org/officeDocument/2006/relationships/tags" Target="../tags/tag1131.xml"/><Relationship Id="rId29" Type="http://schemas.openxmlformats.org/officeDocument/2006/relationships/tags" Target="../tags/tag1151.xml"/><Relationship Id="rId28" Type="http://schemas.openxmlformats.org/officeDocument/2006/relationships/tags" Target="../tags/tag1150.xml"/><Relationship Id="rId27" Type="http://schemas.openxmlformats.org/officeDocument/2006/relationships/tags" Target="../tags/tag1149.xml"/><Relationship Id="rId26" Type="http://schemas.openxmlformats.org/officeDocument/2006/relationships/tags" Target="../tags/tag1148.xml"/><Relationship Id="rId25" Type="http://schemas.openxmlformats.org/officeDocument/2006/relationships/tags" Target="../tags/tag1147.xml"/><Relationship Id="rId24" Type="http://schemas.openxmlformats.org/officeDocument/2006/relationships/tags" Target="../tags/tag1146.xml"/><Relationship Id="rId23" Type="http://schemas.openxmlformats.org/officeDocument/2006/relationships/tags" Target="../tags/tag1145.xml"/><Relationship Id="rId22" Type="http://schemas.openxmlformats.org/officeDocument/2006/relationships/tags" Target="../tags/tag1144.xml"/><Relationship Id="rId21" Type="http://schemas.openxmlformats.org/officeDocument/2006/relationships/tags" Target="../tags/tag1143.xml"/><Relationship Id="rId20" Type="http://schemas.openxmlformats.org/officeDocument/2006/relationships/image" Target="../media/image269.svg"/><Relationship Id="rId2" Type="http://schemas.openxmlformats.org/officeDocument/2006/relationships/tags" Target="../tags/tag1130.xml"/><Relationship Id="rId19" Type="http://schemas.openxmlformats.org/officeDocument/2006/relationships/image" Target="../media/image268.png"/><Relationship Id="rId18" Type="http://schemas.openxmlformats.org/officeDocument/2006/relationships/tags" Target="../tags/tag1142.xml"/><Relationship Id="rId17" Type="http://schemas.openxmlformats.org/officeDocument/2006/relationships/tags" Target="../tags/tag1141.xml"/><Relationship Id="rId16" Type="http://schemas.openxmlformats.org/officeDocument/2006/relationships/tags" Target="../tags/tag1140.xml"/><Relationship Id="rId15" Type="http://schemas.openxmlformats.org/officeDocument/2006/relationships/tags" Target="../tags/tag1139.xml"/><Relationship Id="rId14" Type="http://schemas.openxmlformats.org/officeDocument/2006/relationships/tags" Target="../tags/tag1138.xml"/><Relationship Id="rId13" Type="http://schemas.openxmlformats.org/officeDocument/2006/relationships/tags" Target="../tags/tag1137.xml"/><Relationship Id="rId12" Type="http://schemas.openxmlformats.org/officeDocument/2006/relationships/image" Target="../media/image267.svg"/><Relationship Id="rId11" Type="http://schemas.openxmlformats.org/officeDocument/2006/relationships/image" Target="../media/image266.png"/><Relationship Id="rId10" Type="http://schemas.openxmlformats.org/officeDocument/2006/relationships/tags" Target="../tags/tag1136.xml"/><Relationship Id="rId1" Type="http://schemas.openxmlformats.org/officeDocument/2006/relationships/tags" Target="../tags/tag1129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190.xml"/><Relationship Id="rId8" Type="http://schemas.openxmlformats.org/officeDocument/2006/relationships/tags" Target="../tags/tag1189.xml"/><Relationship Id="rId7" Type="http://schemas.openxmlformats.org/officeDocument/2006/relationships/tags" Target="../tags/tag1188.xml"/><Relationship Id="rId6" Type="http://schemas.openxmlformats.org/officeDocument/2006/relationships/tags" Target="../tags/tag1187.xml"/><Relationship Id="rId5" Type="http://schemas.openxmlformats.org/officeDocument/2006/relationships/tags" Target="../tags/tag1186.xml"/><Relationship Id="rId4" Type="http://schemas.openxmlformats.org/officeDocument/2006/relationships/tags" Target="../tags/tag1185.xml"/><Relationship Id="rId34" Type="http://schemas.openxmlformats.org/officeDocument/2006/relationships/slideLayout" Target="../slideLayouts/slideLayout6.xml"/><Relationship Id="rId33" Type="http://schemas.openxmlformats.org/officeDocument/2006/relationships/tags" Target="../tags/tag1208.xml"/><Relationship Id="rId32" Type="http://schemas.openxmlformats.org/officeDocument/2006/relationships/tags" Target="../tags/tag1207.xml"/><Relationship Id="rId31" Type="http://schemas.openxmlformats.org/officeDocument/2006/relationships/tags" Target="../tags/tag1206.xml"/><Relationship Id="rId30" Type="http://schemas.openxmlformats.org/officeDocument/2006/relationships/tags" Target="../tags/tag1205.xml"/><Relationship Id="rId3" Type="http://schemas.openxmlformats.org/officeDocument/2006/relationships/tags" Target="../tags/tag1184.xml"/><Relationship Id="rId29" Type="http://schemas.openxmlformats.org/officeDocument/2006/relationships/tags" Target="../tags/tag1204.xml"/><Relationship Id="rId28" Type="http://schemas.openxmlformats.org/officeDocument/2006/relationships/image" Target="../media/image279.svg"/><Relationship Id="rId27" Type="http://schemas.openxmlformats.org/officeDocument/2006/relationships/image" Target="../media/image278.png"/><Relationship Id="rId26" Type="http://schemas.openxmlformats.org/officeDocument/2006/relationships/tags" Target="../tags/tag1203.xml"/><Relationship Id="rId25" Type="http://schemas.openxmlformats.org/officeDocument/2006/relationships/tags" Target="../tags/tag1202.xml"/><Relationship Id="rId24" Type="http://schemas.openxmlformats.org/officeDocument/2006/relationships/tags" Target="../tags/tag1201.xml"/><Relationship Id="rId23" Type="http://schemas.openxmlformats.org/officeDocument/2006/relationships/tags" Target="../tags/tag1200.xml"/><Relationship Id="rId22" Type="http://schemas.openxmlformats.org/officeDocument/2006/relationships/tags" Target="../tags/tag1199.xml"/><Relationship Id="rId21" Type="http://schemas.openxmlformats.org/officeDocument/2006/relationships/tags" Target="../tags/tag1198.xml"/><Relationship Id="rId20" Type="http://schemas.openxmlformats.org/officeDocument/2006/relationships/image" Target="../media/image226.svg"/><Relationship Id="rId2" Type="http://schemas.openxmlformats.org/officeDocument/2006/relationships/tags" Target="../tags/tag1183.xml"/><Relationship Id="rId19" Type="http://schemas.openxmlformats.org/officeDocument/2006/relationships/image" Target="../media/image225.png"/><Relationship Id="rId18" Type="http://schemas.openxmlformats.org/officeDocument/2006/relationships/tags" Target="../tags/tag1197.xml"/><Relationship Id="rId17" Type="http://schemas.openxmlformats.org/officeDocument/2006/relationships/tags" Target="../tags/tag1196.xml"/><Relationship Id="rId16" Type="http://schemas.openxmlformats.org/officeDocument/2006/relationships/tags" Target="../tags/tag1195.xml"/><Relationship Id="rId15" Type="http://schemas.openxmlformats.org/officeDocument/2006/relationships/tags" Target="../tags/tag1194.xml"/><Relationship Id="rId14" Type="http://schemas.openxmlformats.org/officeDocument/2006/relationships/tags" Target="../tags/tag1193.xml"/><Relationship Id="rId13" Type="http://schemas.openxmlformats.org/officeDocument/2006/relationships/tags" Target="../tags/tag1192.xml"/><Relationship Id="rId12" Type="http://schemas.openxmlformats.org/officeDocument/2006/relationships/tags" Target="../tags/tag1191.xml"/><Relationship Id="rId11" Type="http://schemas.openxmlformats.org/officeDocument/2006/relationships/image" Target="../media/image277.svg"/><Relationship Id="rId10" Type="http://schemas.openxmlformats.org/officeDocument/2006/relationships/image" Target="../media/image276.png"/><Relationship Id="rId1" Type="http://schemas.openxmlformats.org/officeDocument/2006/relationships/tags" Target="../tags/tag1182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1215.xml"/><Relationship Id="rId8" Type="http://schemas.openxmlformats.org/officeDocument/2006/relationships/image" Target="../media/image10.svg"/><Relationship Id="rId7" Type="http://schemas.openxmlformats.org/officeDocument/2006/relationships/image" Target="../media/image102.png"/><Relationship Id="rId6" Type="http://schemas.openxmlformats.org/officeDocument/2006/relationships/tags" Target="../tags/tag1214.xml"/><Relationship Id="rId5" Type="http://schemas.openxmlformats.org/officeDocument/2006/relationships/tags" Target="../tags/tag1213.xml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1245.xml"/><Relationship Id="rId44" Type="http://schemas.openxmlformats.org/officeDocument/2006/relationships/tags" Target="../tags/tag1244.xml"/><Relationship Id="rId43" Type="http://schemas.openxmlformats.org/officeDocument/2006/relationships/tags" Target="../tags/tag1243.xml"/><Relationship Id="rId42" Type="http://schemas.openxmlformats.org/officeDocument/2006/relationships/tags" Target="../tags/tag1242.xml"/><Relationship Id="rId41" Type="http://schemas.openxmlformats.org/officeDocument/2006/relationships/tags" Target="../tags/tag1241.xml"/><Relationship Id="rId40" Type="http://schemas.openxmlformats.org/officeDocument/2006/relationships/tags" Target="../tags/tag1240.xml"/><Relationship Id="rId4" Type="http://schemas.openxmlformats.org/officeDocument/2006/relationships/tags" Target="../tags/tag1212.xml"/><Relationship Id="rId39" Type="http://schemas.openxmlformats.org/officeDocument/2006/relationships/tags" Target="../tags/tag1239.xml"/><Relationship Id="rId38" Type="http://schemas.openxmlformats.org/officeDocument/2006/relationships/tags" Target="../tags/tag1238.xml"/><Relationship Id="rId37" Type="http://schemas.openxmlformats.org/officeDocument/2006/relationships/tags" Target="../tags/tag1237.xml"/><Relationship Id="rId36" Type="http://schemas.openxmlformats.org/officeDocument/2006/relationships/tags" Target="../tags/tag1236.xml"/><Relationship Id="rId35" Type="http://schemas.openxmlformats.org/officeDocument/2006/relationships/tags" Target="../tags/tag1235.xml"/><Relationship Id="rId34" Type="http://schemas.openxmlformats.org/officeDocument/2006/relationships/tags" Target="../tags/tag1234.xml"/><Relationship Id="rId33" Type="http://schemas.openxmlformats.org/officeDocument/2006/relationships/tags" Target="../tags/tag1233.xml"/><Relationship Id="rId32" Type="http://schemas.openxmlformats.org/officeDocument/2006/relationships/image" Target="../media/image75.svg"/><Relationship Id="rId31" Type="http://schemas.openxmlformats.org/officeDocument/2006/relationships/image" Target="../media/image74.png"/><Relationship Id="rId30" Type="http://schemas.openxmlformats.org/officeDocument/2006/relationships/tags" Target="../tags/tag1232.xml"/><Relationship Id="rId3" Type="http://schemas.openxmlformats.org/officeDocument/2006/relationships/tags" Target="../tags/tag1211.xml"/><Relationship Id="rId29" Type="http://schemas.openxmlformats.org/officeDocument/2006/relationships/tags" Target="../tags/tag1231.xml"/><Relationship Id="rId28" Type="http://schemas.openxmlformats.org/officeDocument/2006/relationships/tags" Target="../tags/tag1230.xml"/><Relationship Id="rId27" Type="http://schemas.openxmlformats.org/officeDocument/2006/relationships/tags" Target="../tags/tag1229.xml"/><Relationship Id="rId26" Type="http://schemas.openxmlformats.org/officeDocument/2006/relationships/tags" Target="../tags/tag1228.xml"/><Relationship Id="rId25" Type="http://schemas.openxmlformats.org/officeDocument/2006/relationships/tags" Target="../tags/tag1227.xml"/><Relationship Id="rId24" Type="http://schemas.openxmlformats.org/officeDocument/2006/relationships/image" Target="../media/image281.svg"/><Relationship Id="rId23" Type="http://schemas.openxmlformats.org/officeDocument/2006/relationships/image" Target="../media/image280.png"/><Relationship Id="rId22" Type="http://schemas.openxmlformats.org/officeDocument/2006/relationships/tags" Target="../tags/tag1226.xml"/><Relationship Id="rId21" Type="http://schemas.openxmlformats.org/officeDocument/2006/relationships/tags" Target="../tags/tag1225.xml"/><Relationship Id="rId20" Type="http://schemas.openxmlformats.org/officeDocument/2006/relationships/tags" Target="../tags/tag1224.xml"/><Relationship Id="rId2" Type="http://schemas.openxmlformats.org/officeDocument/2006/relationships/tags" Target="../tags/tag1210.xml"/><Relationship Id="rId19" Type="http://schemas.openxmlformats.org/officeDocument/2006/relationships/tags" Target="../tags/tag1223.xml"/><Relationship Id="rId18" Type="http://schemas.openxmlformats.org/officeDocument/2006/relationships/tags" Target="../tags/tag1222.xml"/><Relationship Id="rId17" Type="http://schemas.openxmlformats.org/officeDocument/2006/relationships/tags" Target="../tags/tag1221.xml"/><Relationship Id="rId16" Type="http://schemas.openxmlformats.org/officeDocument/2006/relationships/image" Target="../media/image68.svg"/><Relationship Id="rId15" Type="http://schemas.openxmlformats.org/officeDocument/2006/relationships/image" Target="../media/image67.png"/><Relationship Id="rId14" Type="http://schemas.openxmlformats.org/officeDocument/2006/relationships/tags" Target="../tags/tag1220.xml"/><Relationship Id="rId13" Type="http://schemas.openxmlformats.org/officeDocument/2006/relationships/tags" Target="../tags/tag1219.xml"/><Relationship Id="rId12" Type="http://schemas.openxmlformats.org/officeDocument/2006/relationships/tags" Target="../tags/tag1218.xml"/><Relationship Id="rId11" Type="http://schemas.openxmlformats.org/officeDocument/2006/relationships/tags" Target="../tags/tag1217.xml"/><Relationship Id="rId10" Type="http://schemas.openxmlformats.org/officeDocument/2006/relationships/tags" Target="../tags/tag1216.xml"/><Relationship Id="rId1" Type="http://schemas.openxmlformats.org/officeDocument/2006/relationships/tags" Target="../tags/tag120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252.xml"/><Relationship Id="rId8" Type="http://schemas.openxmlformats.org/officeDocument/2006/relationships/tags" Target="../tags/tag1251.xml"/><Relationship Id="rId7" Type="http://schemas.openxmlformats.org/officeDocument/2006/relationships/tags" Target="../tags/tag1250.xml"/><Relationship Id="rId65" Type="http://schemas.openxmlformats.org/officeDocument/2006/relationships/slideLayout" Target="../slideLayouts/slideLayout6.xml"/><Relationship Id="rId64" Type="http://schemas.openxmlformats.org/officeDocument/2006/relationships/tags" Target="../tags/tag1289.xml"/><Relationship Id="rId63" Type="http://schemas.openxmlformats.org/officeDocument/2006/relationships/image" Target="../media/image296.svg"/><Relationship Id="rId62" Type="http://schemas.openxmlformats.org/officeDocument/2006/relationships/image" Target="../media/image295.png"/><Relationship Id="rId61" Type="http://schemas.openxmlformats.org/officeDocument/2006/relationships/tags" Target="../tags/tag1288.xml"/><Relationship Id="rId60" Type="http://schemas.openxmlformats.org/officeDocument/2006/relationships/tags" Target="../tags/tag1287.xml"/><Relationship Id="rId6" Type="http://schemas.openxmlformats.org/officeDocument/2006/relationships/image" Target="../media/image283.svg"/><Relationship Id="rId59" Type="http://schemas.openxmlformats.org/officeDocument/2006/relationships/tags" Target="../tags/tag1286.xml"/><Relationship Id="rId58" Type="http://schemas.openxmlformats.org/officeDocument/2006/relationships/tags" Target="../tags/tag1285.xml"/><Relationship Id="rId57" Type="http://schemas.openxmlformats.org/officeDocument/2006/relationships/image" Target="../media/image111.svg"/><Relationship Id="rId56" Type="http://schemas.openxmlformats.org/officeDocument/2006/relationships/image" Target="../media/image110.png"/><Relationship Id="rId55" Type="http://schemas.openxmlformats.org/officeDocument/2006/relationships/tags" Target="../tags/tag1284.xml"/><Relationship Id="rId54" Type="http://schemas.openxmlformats.org/officeDocument/2006/relationships/tags" Target="../tags/tag1283.xml"/><Relationship Id="rId53" Type="http://schemas.openxmlformats.org/officeDocument/2006/relationships/tags" Target="../tags/tag1282.xml"/><Relationship Id="rId52" Type="http://schemas.openxmlformats.org/officeDocument/2006/relationships/tags" Target="../tags/tag1281.xml"/><Relationship Id="rId51" Type="http://schemas.openxmlformats.org/officeDocument/2006/relationships/image" Target="../media/image294.svg"/><Relationship Id="rId50" Type="http://schemas.openxmlformats.org/officeDocument/2006/relationships/image" Target="../media/image293.png"/><Relationship Id="rId5" Type="http://schemas.openxmlformats.org/officeDocument/2006/relationships/image" Target="../media/image282.png"/><Relationship Id="rId49" Type="http://schemas.openxmlformats.org/officeDocument/2006/relationships/tags" Target="../tags/tag1280.xml"/><Relationship Id="rId48" Type="http://schemas.openxmlformats.org/officeDocument/2006/relationships/tags" Target="../tags/tag1279.xml"/><Relationship Id="rId47" Type="http://schemas.openxmlformats.org/officeDocument/2006/relationships/tags" Target="../tags/tag1278.xml"/><Relationship Id="rId46" Type="http://schemas.openxmlformats.org/officeDocument/2006/relationships/tags" Target="../tags/tag1277.xml"/><Relationship Id="rId45" Type="http://schemas.openxmlformats.org/officeDocument/2006/relationships/tags" Target="../tags/tag1276.xml"/><Relationship Id="rId44" Type="http://schemas.openxmlformats.org/officeDocument/2006/relationships/image" Target="../media/image292.svg"/><Relationship Id="rId43" Type="http://schemas.openxmlformats.org/officeDocument/2006/relationships/image" Target="../media/image291.png"/><Relationship Id="rId42" Type="http://schemas.openxmlformats.org/officeDocument/2006/relationships/tags" Target="../tags/tag1275.xml"/><Relationship Id="rId41" Type="http://schemas.openxmlformats.org/officeDocument/2006/relationships/tags" Target="../tags/tag1274.xml"/><Relationship Id="rId40" Type="http://schemas.openxmlformats.org/officeDocument/2006/relationships/image" Target="../media/image290.svg"/><Relationship Id="rId4" Type="http://schemas.openxmlformats.org/officeDocument/2006/relationships/tags" Target="../tags/tag1249.xml"/><Relationship Id="rId39" Type="http://schemas.openxmlformats.org/officeDocument/2006/relationships/image" Target="../media/image289.png"/><Relationship Id="rId38" Type="http://schemas.openxmlformats.org/officeDocument/2006/relationships/tags" Target="../tags/tag1273.xml"/><Relationship Id="rId37" Type="http://schemas.openxmlformats.org/officeDocument/2006/relationships/tags" Target="../tags/tag1272.xml"/><Relationship Id="rId36" Type="http://schemas.openxmlformats.org/officeDocument/2006/relationships/tags" Target="../tags/tag1271.xml"/><Relationship Id="rId35" Type="http://schemas.openxmlformats.org/officeDocument/2006/relationships/image" Target="../media/image288.svg"/><Relationship Id="rId34" Type="http://schemas.openxmlformats.org/officeDocument/2006/relationships/image" Target="../media/image287.png"/><Relationship Id="rId33" Type="http://schemas.openxmlformats.org/officeDocument/2006/relationships/tags" Target="../tags/tag1270.xml"/><Relationship Id="rId32" Type="http://schemas.openxmlformats.org/officeDocument/2006/relationships/tags" Target="../tags/tag1269.xml"/><Relationship Id="rId31" Type="http://schemas.openxmlformats.org/officeDocument/2006/relationships/tags" Target="../tags/tag1268.xml"/><Relationship Id="rId30" Type="http://schemas.openxmlformats.org/officeDocument/2006/relationships/tags" Target="../tags/tag1267.xml"/><Relationship Id="rId3" Type="http://schemas.openxmlformats.org/officeDocument/2006/relationships/tags" Target="../tags/tag1248.xml"/><Relationship Id="rId29" Type="http://schemas.openxmlformats.org/officeDocument/2006/relationships/tags" Target="../tags/tag1266.xml"/><Relationship Id="rId28" Type="http://schemas.openxmlformats.org/officeDocument/2006/relationships/image" Target="../media/image26.svg"/><Relationship Id="rId27" Type="http://schemas.openxmlformats.org/officeDocument/2006/relationships/image" Target="../media/image189.png"/><Relationship Id="rId26" Type="http://schemas.openxmlformats.org/officeDocument/2006/relationships/tags" Target="../tags/tag1265.xml"/><Relationship Id="rId25" Type="http://schemas.openxmlformats.org/officeDocument/2006/relationships/tags" Target="../tags/tag1264.xml"/><Relationship Id="rId24" Type="http://schemas.openxmlformats.org/officeDocument/2006/relationships/tags" Target="../tags/tag1263.xml"/><Relationship Id="rId23" Type="http://schemas.openxmlformats.org/officeDocument/2006/relationships/tags" Target="../tags/tag1262.xml"/><Relationship Id="rId22" Type="http://schemas.openxmlformats.org/officeDocument/2006/relationships/tags" Target="../tags/tag1261.xml"/><Relationship Id="rId21" Type="http://schemas.openxmlformats.org/officeDocument/2006/relationships/tags" Target="../tags/tag1260.xml"/><Relationship Id="rId20" Type="http://schemas.openxmlformats.org/officeDocument/2006/relationships/image" Target="../media/image44.svg"/><Relationship Id="rId2" Type="http://schemas.openxmlformats.org/officeDocument/2006/relationships/tags" Target="../tags/tag1247.xml"/><Relationship Id="rId19" Type="http://schemas.openxmlformats.org/officeDocument/2006/relationships/image" Target="../media/image286.png"/><Relationship Id="rId18" Type="http://schemas.openxmlformats.org/officeDocument/2006/relationships/tags" Target="../tags/tag1259.xml"/><Relationship Id="rId17" Type="http://schemas.openxmlformats.org/officeDocument/2006/relationships/tags" Target="../tags/tag1258.xml"/><Relationship Id="rId16" Type="http://schemas.openxmlformats.org/officeDocument/2006/relationships/tags" Target="../tags/tag1257.xml"/><Relationship Id="rId15" Type="http://schemas.openxmlformats.org/officeDocument/2006/relationships/tags" Target="../tags/tag1256.xml"/><Relationship Id="rId14" Type="http://schemas.openxmlformats.org/officeDocument/2006/relationships/tags" Target="../tags/tag1255.xml"/><Relationship Id="rId13" Type="http://schemas.openxmlformats.org/officeDocument/2006/relationships/image" Target="../media/image285.svg"/><Relationship Id="rId12" Type="http://schemas.openxmlformats.org/officeDocument/2006/relationships/image" Target="../media/image284.png"/><Relationship Id="rId11" Type="http://schemas.openxmlformats.org/officeDocument/2006/relationships/tags" Target="../tags/tag1254.xml"/><Relationship Id="rId10" Type="http://schemas.openxmlformats.org/officeDocument/2006/relationships/tags" Target="../tags/tag1253.xml"/><Relationship Id="rId1" Type="http://schemas.openxmlformats.org/officeDocument/2006/relationships/tags" Target="../tags/tag12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91.xml"/><Relationship Id="rId1" Type="http://schemas.openxmlformats.org/officeDocument/2006/relationships/tags" Target="../tags/tag1290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298.xml"/><Relationship Id="rId8" Type="http://schemas.openxmlformats.org/officeDocument/2006/relationships/tags" Target="../tags/tag1297.xml"/><Relationship Id="rId7" Type="http://schemas.openxmlformats.org/officeDocument/2006/relationships/tags" Target="../tags/tag1296.xml"/><Relationship Id="rId6" Type="http://schemas.openxmlformats.org/officeDocument/2006/relationships/image" Target="../media/image44.svg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1332.xml"/><Relationship Id="rId54" Type="http://schemas.openxmlformats.org/officeDocument/2006/relationships/image" Target="../media/image301.svg"/><Relationship Id="rId53" Type="http://schemas.openxmlformats.org/officeDocument/2006/relationships/image" Target="../media/image300.png"/><Relationship Id="rId52" Type="http://schemas.openxmlformats.org/officeDocument/2006/relationships/tags" Target="../tags/tag1331.xml"/><Relationship Id="rId51" Type="http://schemas.openxmlformats.org/officeDocument/2006/relationships/tags" Target="../tags/tag1330.xml"/><Relationship Id="rId50" Type="http://schemas.openxmlformats.org/officeDocument/2006/relationships/tags" Target="../tags/tag1329.xml"/><Relationship Id="rId5" Type="http://schemas.openxmlformats.org/officeDocument/2006/relationships/image" Target="../media/image286.png"/><Relationship Id="rId49" Type="http://schemas.openxmlformats.org/officeDocument/2006/relationships/image" Target="../media/image299.svg"/><Relationship Id="rId48" Type="http://schemas.openxmlformats.org/officeDocument/2006/relationships/image" Target="../media/image298.png"/><Relationship Id="rId47" Type="http://schemas.openxmlformats.org/officeDocument/2006/relationships/tags" Target="../tags/tag1328.xml"/><Relationship Id="rId46" Type="http://schemas.openxmlformats.org/officeDocument/2006/relationships/tags" Target="../tags/tag1327.xml"/><Relationship Id="rId45" Type="http://schemas.openxmlformats.org/officeDocument/2006/relationships/tags" Target="../tags/tag1326.xml"/><Relationship Id="rId44" Type="http://schemas.openxmlformats.org/officeDocument/2006/relationships/image" Target="../media/image288.svg"/><Relationship Id="rId43" Type="http://schemas.openxmlformats.org/officeDocument/2006/relationships/image" Target="../media/image287.png"/><Relationship Id="rId42" Type="http://schemas.openxmlformats.org/officeDocument/2006/relationships/tags" Target="../tags/tag1325.xml"/><Relationship Id="rId41" Type="http://schemas.openxmlformats.org/officeDocument/2006/relationships/tags" Target="../tags/tag1324.xml"/><Relationship Id="rId40" Type="http://schemas.openxmlformats.org/officeDocument/2006/relationships/tags" Target="../tags/tag1323.xml"/><Relationship Id="rId4" Type="http://schemas.openxmlformats.org/officeDocument/2006/relationships/tags" Target="../tags/tag1295.xml"/><Relationship Id="rId39" Type="http://schemas.openxmlformats.org/officeDocument/2006/relationships/tags" Target="../tags/tag1322.xml"/><Relationship Id="rId38" Type="http://schemas.openxmlformats.org/officeDocument/2006/relationships/tags" Target="../tags/tag1321.xml"/><Relationship Id="rId37" Type="http://schemas.openxmlformats.org/officeDocument/2006/relationships/tags" Target="../tags/tag1320.xml"/><Relationship Id="rId36" Type="http://schemas.openxmlformats.org/officeDocument/2006/relationships/image" Target="../media/image48.svg"/><Relationship Id="rId35" Type="http://schemas.openxmlformats.org/officeDocument/2006/relationships/image" Target="../media/image297.png"/><Relationship Id="rId34" Type="http://schemas.openxmlformats.org/officeDocument/2006/relationships/tags" Target="../tags/tag1319.xml"/><Relationship Id="rId33" Type="http://schemas.openxmlformats.org/officeDocument/2006/relationships/tags" Target="../tags/tag1318.xml"/><Relationship Id="rId32" Type="http://schemas.openxmlformats.org/officeDocument/2006/relationships/tags" Target="../tags/tag1317.xml"/><Relationship Id="rId31" Type="http://schemas.openxmlformats.org/officeDocument/2006/relationships/tags" Target="../tags/tag1316.xml"/><Relationship Id="rId30" Type="http://schemas.openxmlformats.org/officeDocument/2006/relationships/tags" Target="../tags/tag1315.xml"/><Relationship Id="rId3" Type="http://schemas.openxmlformats.org/officeDocument/2006/relationships/tags" Target="../tags/tag1294.xml"/><Relationship Id="rId29" Type="http://schemas.openxmlformats.org/officeDocument/2006/relationships/image" Target="../media/image168.svg"/><Relationship Id="rId28" Type="http://schemas.openxmlformats.org/officeDocument/2006/relationships/image" Target="../media/image167.png"/><Relationship Id="rId27" Type="http://schemas.openxmlformats.org/officeDocument/2006/relationships/tags" Target="../tags/tag1314.xml"/><Relationship Id="rId26" Type="http://schemas.openxmlformats.org/officeDocument/2006/relationships/tags" Target="../tags/tag1313.xml"/><Relationship Id="rId25" Type="http://schemas.openxmlformats.org/officeDocument/2006/relationships/tags" Target="../tags/tag1312.xml"/><Relationship Id="rId24" Type="http://schemas.openxmlformats.org/officeDocument/2006/relationships/tags" Target="../tags/tag1311.xml"/><Relationship Id="rId23" Type="http://schemas.openxmlformats.org/officeDocument/2006/relationships/tags" Target="../tags/tag1310.xml"/><Relationship Id="rId22" Type="http://schemas.openxmlformats.org/officeDocument/2006/relationships/tags" Target="../tags/tag1309.xml"/><Relationship Id="rId21" Type="http://schemas.openxmlformats.org/officeDocument/2006/relationships/tags" Target="../tags/tag1308.xml"/><Relationship Id="rId20" Type="http://schemas.openxmlformats.org/officeDocument/2006/relationships/tags" Target="../tags/tag1307.xml"/><Relationship Id="rId2" Type="http://schemas.openxmlformats.org/officeDocument/2006/relationships/tags" Target="../tags/tag1293.xml"/><Relationship Id="rId19" Type="http://schemas.openxmlformats.org/officeDocument/2006/relationships/tags" Target="../tags/tag1306.xml"/><Relationship Id="rId18" Type="http://schemas.openxmlformats.org/officeDocument/2006/relationships/tags" Target="../tags/tag1305.xml"/><Relationship Id="rId17" Type="http://schemas.openxmlformats.org/officeDocument/2006/relationships/tags" Target="../tags/tag1304.xml"/><Relationship Id="rId16" Type="http://schemas.openxmlformats.org/officeDocument/2006/relationships/tags" Target="../tags/tag1303.xml"/><Relationship Id="rId15" Type="http://schemas.openxmlformats.org/officeDocument/2006/relationships/tags" Target="../tags/tag1302.xml"/><Relationship Id="rId14" Type="http://schemas.openxmlformats.org/officeDocument/2006/relationships/image" Target="../media/image296.svg"/><Relationship Id="rId13" Type="http://schemas.openxmlformats.org/officeDocument/2006/relationships/image" Target="../media/image295.png"/><Relationship Id="rId12" Type="http://schemas.openxmlformats.org/officeDocument/2006/relationships/tags" Target="../tags/tag1301.xml"/><Relationship Id="rId11" Type="http://schemas.openxmlformats.org/officeDocument/2006/relationships/tags" Target="../tags/tag1300.xml"/><Relationship Id="rId10" Type="http://schemas.openxmlformats.org/officeDocument/2006/relationships/tags" Target="../tags/tag1299.xml"/><Relationship Id="rId1" Type="http://schemas.openxmlformats.org/officeDocument/2006/relationships/tags" Target="../tags/tag1292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339.xml"/><Relationship Id="rId81" Type="http://schemas.openxmlformats.org/officeDocument/2006/relationships/slideLayout" Target="../slideLayouts/slideLayout6.xml"/><Relationship Id="rId80" Type="http://schemas.openxmlformats.org/officeDocument/2006/relationships/tags" Target="../tags/tag1384.xml"/><Relationship Id="rId8" Type="http://schemas.openxmlformats.org/officeDocument/2006/relationships/tags" Target="../tags/tag1338.xml"/><Relationship Id="rId79" Type="http://schemas.openxmlformats.org/officeDocument/2006/relationships/tags" Target="../tags/tag1383.xml"/><Relationship Id="rId78" Type="http://schemas.openxmlformats.org/officeDocument/2006/relationships/tags" Target="../tags/tag1382.xml"/><Relationship Id="rId77" Type="http://schemas.openxmlformats.org/officeDocument/2006/relationships/tags" Target="../tags/tag1381.xml"/><Relationship Id="rId76" Type="http://schemas.openxmlformats.org/officeDocument/2006/relationships/tags" Target="../tags/tag1380.xml"/><Relationship Id="rId75" Type="http://schemas.openxmlformats.org/officeDocument/2006/relationships/image" Target="../media/image317.svg"/><Relationship Id="rId74" Type="http://schemas.openxmlformats.org/officeDocument/2006/relationships/image" Target="../media/image316.png"/><Relationship Id="rId73" Type="http://schemas.openxmlformats.org/officeDocument/2006/relationships/tags" Target="../tags/tag1379.xml"/><Relationship Id="rId72" Type="http://schemas.openxmlformats.org/officeDocument/2006/relationships/tags" Target="../tags/tag1378.xml"/><Relationship Id="rId71" Type="http://schemas.openxmlformats.org/officeDocument/2006/relationships/tags" Target="../tags/tag1377.xml"/><Relationship Id="rId70" Type="http://schemas.openxmlformats.org/officeDocument/2006/relationships/tags" Target="../tags/tag1376.xml"/><Relationship Id="rId7" Type="http://schemas.openxmlformats.org/officeDocument/2006/relationships/tags" Target="../tags/tag1337.xml"/><Relationship Id="rId69" Type="http://schemas.openxmlformats.org/officeDocument/2006/relationships/image" Target="../media/image301.svg"/><Relationship Id="rId68" Type="http://schemas.openxmlformats.org/officeDocument/2006/relationships/image" Target="../media/image300.png"/><Relationship Id="rId67" Type="http://schemas.openxmlformats.org/officeDocument/2006/relationships/tags" Target="../tags/tag1375.xml"/><Relationship Id="rId66" Type="http://schemas.openxmlformats.org/officeDocument/2006/relationships/tags" Target="../tags/tag1374.xml"/><Relationship Id="rId65" Type="http://schemas.openxmlformats.org/officeDocument/2006/relationships/tags" Target="../tags/tag1373.xml"/><Relationship Id="rId64" Type="http://schemas.openxmlformats.org/officeDocument/2006/relationships/tags" Target="../tags/tag1372.xml"/><Relationship Id="rId63" Type="http://schemas.openxmlformats.org/officeDocument/2006/relationships/image" Target="../media/image315.svg"/><Relationship Id="rId62" Type="http://schemas.openxmlformats.org/officeDocument/2006/relationships/image" Target="../media/image314.png"/><Relationship Id="rId61" Type="http://schemas.openxmlformats.org/officeDocument/2006/relationships/tags" Target="../tags/tag1371.xml"/><Relationship Id="rId60" Type="http://schemas.openxmlformats.org/officeDocument/2006/relationships/tags" Target="../tags/tag1370.xml"/><Relationship Id="rId6" Type="http://schemas.openxmlformats.org/officeDocument/2006/relationships/image" Target="../media/image104.svg"/><Relationship Id="rId59" Type="http://schemas.openxmlformats.org/officeDocument/2006/relationships/tags" Target="../tags/tag1369.xml"/><Relationship Id="rId58" Type="http://schemas.openxmlformats.org/officeDocument/2006/relationships/image" Target="../media/image188.svg"/><Relationship Id="rId57" Type="http://schemas.openxmlformats.org/officeDocument/2006/relationships/image" Target="../media/image187.png"/><Relationship Id="rId56" Type="http://schemas.openxmlformats.org/officeDocument/2006/relationships/tags" Target="../tags/tag1368.xml"/><Relationship Id="rId55" Type="http://schemas.openxmlformats.org/officeDocument/2006/relationships/tags" Target="../tags/tag1367.xml"/><Relationship Id="rId54" Type="http://schemas.openxmlformats.org/officeDocument/2006/relationships/tags" Target="../tags/tag1366.xml"/><Relationship Id="rId53" Type="http://schemas.openxmlformats.org/officeDocument/2006/relationships/image" Target="../media/image313.svg"/><Relationship Id="rId52" Type="http://schemas.openxmlformats.org/officeDocument/2006/relationships/image" Target="../media/image312.png"/><Relationship Id="rId51" Type="http://schemas.openxmlformats.org/officeDocument/2006/relationships/tags" Target="../tags/tag1365.xml"/><Relationship Id="rId50" Type="http://schemas.openxmlformats.org/officeDocument/2006/relationships/tags" Target="../tags/tag1364.xml"/><Relationship Id="rId5" Type="http://schemas.openxmlformats.org/officeDocument/2006/relationships/image" Target="../media/image103.png"/><Relationship Id="rId49" Type="http://schemas.openxmlformats.org/officeDocument/2006/relationships/tags" Target="../tags/tag1363.xml"/><Relationship Id="rId48" Type="http://schemas.openxmlformats.org/officeDocument/2006/relationships/image" Target="../media/image311.svg"/><Relationship Id="rId47" Type="http://schemas.openxmlformats.org/officeDocument/2006/relationships/image" Target="../media/image310.png"/><Relationship Id="rId46" Type="http://schemas.openxmlformats.org/officeDocument/2006/relationships/tags" Target="../tags/tag1362.xml"/><Relationship Id="rId45" Type="http://schemas.openxmlformats.org/officeDocument/2006/relationships/tags" Target="../tags/tag1361.xml"/><Relationship Id="rId44" Type="http://schemas.openxmlformats.org/officeDocument/2006/relationships/tags" Target="../tags/tag1360.xml"/><Relationship Id="rId43" Type="http://schemas.openxmlformats.org/officeDocument/2006/relationships/tags" Target="../tags/tag1359.xml"/><Relationship Id="rId42" Type="http://schemas.openxmlformats.org/officeDocument/2006/relationships/image" Target="../media/image83.svg"/><Relationship Id="rId41" Type="http://schemas.openxmlformats.org/officeDocument/2006/relationships/image" Target="../media/image82.png"/><Relationship Id="rId40" Type="http://schemas.openxmlformats.org/officeDocument/2006/relationships/tags" Target="../tags/tag1358.xml"/><Relationship Id="rId4" Type="http://schemas.openxmlformats.org/officeDocument/2006/relationships/tags" Target="../tags/tag1336.xml"/><Relationship Id="rId39" Type="http://schemas.openxmlformats.org/officeDocument/2006/relationships/tags" Target="../tags/tag1357.xml"/><Relationship Id="rId38" Type="http://schemas.openxmlformats.org/officeDocument/2006/relationships/tags" Target="../tags/tag1356.xml"/><Relationship Id="rId37" Type="http://schemas.openxmlformats.org/officeDocument/2006/relationships/image" Target="../media/image97.svg"/><Relationship Id="rId36" Type="http://schemas.openxmlformats.org/officeDocument/2006/relationships/image" Target="../media/image96.png"/><Relationship Id="rId35" Type="http://schemas.openxmlformats.org/officeDocument/2006/relationships/tags" Target="../tags/tag1355.xml"/><Relationship Id="rId34" Type="http://schemas.openxmlformats.org/officeDocument/2006/relationships/tags" Target="../tags/tag1354.xml"/><Relationship Id="rId33" Type="http://schemas.openxmlformats.org/officeDocument/2006/relationships/tags" Target="../tags/tag1353.xml"/><Relationship Id="rId32" Type="http://schemas.openxmlformats.org/officeDocument/2006/relationships/image" Target="../media/image309.svg"/><Relationship Id="rId31" Type="http://schemas.openxmlformats.org/officeDocument/2006/relationships/image" Target="../media/image308.png"/><Relationship Id="rId30" Type="http://schemas.openxmlformats.org/officeDocument/2006/relationships/tags" Target="../tags/tag1352.xml"/><Relationship Id="rId3" Type="http://schemas.openxmlformats.org/officeDocument/2006/relationships/tags" Target="../tags/tag1335.xml"/><Relationship Id="rId29" Type="http://schemas.openxmlformats.org/officeDocument/2006/relationships/tags" Target="../tags/tag1351.xml"/><Relationship Id="rId28" Type="http://schemas.openxmlformats.org/officeDocument/2006/relationships/tags" Target="../tags/tag1350.xml"/><Relationship Id="rId27" Type="http://schemas.openxmlformats.org/officeDocument/2006/relationships/image" Target="../media/image307.svg"/><Relationship Id="rId26" Type="http://schemas.openxmlformats.org/officeDocument/2006/relationships/image" Target="../media/image306.png"/><Relationship Id="rId25" Type="http://schemas.openxmlformats.org/officeDocument/2006/relationships/tags" Target="../tags/tag1349.xml"/><Relationship Id="rId24" Type="http://schemas.openxmlformats.org/officeDocument/2006/relationships/tags" Target="../tags/tag1348.xml"/><Relationship Id="rId23" Type="http://schemas.openxmlformats.org/officeDocument/2006/relationships/tags" Target="../tags/tag1347.xml"/><Relationship Id="rId22" Type="http://schemas.openxmlformats.org/officeDocument/2006/relationships/tags" Target="../tags/tag1346.xml"/><Relationship Id="rId21" Type="http://schemas.openxmlformats.org/officeDocument/2006/relationships/image" Target="../media/image305.svg"/><Relationship Id="rId20" Type="http://schemas.openxmlformats.org/officeDocument/2006/relationships/image" Target="../media/image304.png"/><Relationship Id="rId2" Type="http://schemas.openxmlformats.org/officeDocument/2006/relationships/tags" Target="../tags/tag1334.xml"/><Relationship Id="rId19" Type="http://schemas.openxmlformats.org/officeDocument/2006/relationships/tags" Target="../tags/tag1345.xml"/><Relationship Id="rId18" Type="http://schemas.openxmlformats.org/officeDocument/2006/relationships/tags" Target="../tags/tag1344.xml"/><Relationship Id="rId17" Type="http://schemas.openxmlformats.org/officeDocument/2006/relationships/tags" Target="../tags/tag1343.xml"/><Relationship Id="rId16" Type="http://schemas.openxmlformats.org/officeDocument/2006/relationships/image" Target="../media/image303.svg"/><Relationship Id="rId15" Type="http://schemas.openxmlformats.org/officeDocument/2006/relationships/image" Target="../media/image302.png"/><Relationship Id="rId14" Type="http://schemas.openxmlformats.org/officeDocument/2006/relationships/tags" Target="../tags/tag1342.xml"/><Relationship Id="rId13" Type="http://schemas.openxmlformats.org/officeDocument/2006/relationships/tags" Target="../tags/tag1341.xml"/><Relationship Id="rId12" Type="http://schemas.openxmlformats.org/officeDocument/2006/relationships/tags" Target="../tags/tag1340.xml"/><Relationship Id="rId11" Type="http://schemas.openxmlformats.org/officeDocument/2006/relationships/image" Target="../media/image245.svg"/><Relationship Id="rId10" Type="http://schemas.openxmlformats.org/officeDocument/2006/relationships/image" Target="../media/image244.png"/><Relationship Id="rId1" Type="http://schemas.openxmlformats.org/officeDocument/2006/relationships/tags" Target="../tags/tag133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393.xml"/><Relationship Id="rId8" Type="http://schemas.openxmlformats.org/officeDocument/2006/relationships/tags" Target="../tags/tag1392.xml"/><Relationship Id="rId7" Type="http://schemas.openxmlformats.org/officeDocument/2006/relationships/tags" Target="../tags/tag1391.xml"/><Relationship Id="rId6" Type="http://schemas.openxmlformats.org/officeDocument/2006/relationships/tags" Target="../tags/tag1390.xml"/><Relationship Id="rId50" Type="http://schemas.openxmlformats.org/officeDocument/2006/relationships/slideLayout" Target="../slideLayouts/slideLayout6.xml"/><Relationship Id="rId5" Type="http://schemas.openxmlformats.org/officeDocument/2006/relationships/tags" Target="../tags/tag1389.xml"/><Relationship Id="rId49" Type="http://schemas.openxmlformats.org/officeDocument/2006/relationships/tags" Target="../tags/tag1433.xml"/><Relationship Id="rId48" Type="http://schemas.openxmlformats.org/officeDocument/2006/relationships/tags" Target="../tags/tag1432.xml"/><Relationship Id="rId47" Type="http://schemas.openxmlformats.org/officeDocument/2006/relationships/tags" Target="../tags/tag1431.xml"/><Relationship Id="rId46" Type="http://schemas.openxmlformats.org/officeDocument/2006/relationships/tags" Target="../tags/tag1430.xml"/><Relationship Id="rId45" Type="http://schemas.openxmlformats.org/officeDocument/2006/relationships/tags" Target="../tags/tag1429.xml"/><Relationship Id="rId44" Type="http://schemas.openxmlformats.org/officeDocument/2006/relationships/tags" Target="../tags/tag1428.xml"/><Relationship Id="rId43" Type="http://schemas.openxmlformats.org/officeDocument/2006/relationships/tags" Target="../tags/tag1427.xml"/><Relationship Id="rId42" Type="http://schemas.openxmlformats.org/officeDocument/2006/relationships/tags" Target="../tags/tag1426.xml"/><Relationship Id="rId41" Type="http://schemas.openxmlformats.org/officeDocument/2006/relationships/tags" Target="../tags/tag1425.xml"/><Relationship Id="rId40" Type="http://schemas.openxmlformats.org/officeDocument/2006/relationships/tags" Target="../tags/tag1424.xml"/><Relationship Id="rId4" Type="http://schemas.openxmlformats.org/officeDocument/2006/relationships/tags" Target="../tags/tag1388.xml"/><Relationship Id="rId39" Type="http://schemas.openxmlformats.org/officeDocument/2006/relationships/tags" Target="../tags/tag1423.xml"/><Relationship Id="rId38" Type="http://schemas.openxmlformats.org/officeDocument/2006/relationships/tags" Target="../tags/tag1422.xml"/><Relationship Id="rId37" Type="http://schemas.openxmlformats.org/officeDocument/2006/relationships/tags" Target="../tags/tag1421.xml"/><Relationship Id="rId36" Type="http://schemas.openxmlformats.org/officeDocument/2006/relationships/tags" Target="../tags/tag1420.xml"/><Relationship Id="rId35" Type="http://schemas.openxmlformats.org/officeDocument/2006/relationships/tags" Target="../tags/tag1419.xml"/><Relationship Id="rId34" Type="http://schemas.openxmlformats.org/officeDocument/2006/relationships/tags" Target="../tags/tag1418.xml"/><Relationship Id="rId33" Type="http://schemas.openxmlformats.org/officeDocument/2006/relationships/tags" Target="../tags/tag1417.xml"/><Relationship Id="rId32" Type="http://schemas.openxmlformats.org/officeDocument/2006/relationships/tags" Target="../tags/tag1416.xml"/><Relationship Id="rId31" Type="http://schemas.openxmlformats.org/officeDocument/2006/relationships/tags" Target="../tags/tag1415.xml"/><Relationship Id="rId30" Type="http://schemas.openxmlformats.org/officeDocument/2006/relationships/tags" Target="../tags/tag1414.xml"/><Relationship Id="rId3" Type="http://schemas.openxmlformats.org/officeDocument/2006/relationships/tags" Target="../tags/tag1387.xml"/><Relationship Id="rId29" Type="http://schemas.openxmlformats.org/officeDocument/2006/relationships/tags" Target="../tags/tag1413.xml"/><Relationship Id="rId28" Type="http://schemas.openxmlformats.org/officeDocument/2006/relationships/tags" Target="../tags/tag1412.xml"/><Relationship Id="rId27" Type="http://schemas.openxmlformats.org/officeDocument/2006/relationships/tags" Target="../tags/tag1411.xml"/><Relationship Id="rId26" Type="http://schemas.openxmlformats.org/officeDocument/2006/relationships/tags" Target="../tags/tag1410.xml"/><Relationship Id="rId25" Type="http://schemas.openxmlformats.org/officeDocument/2006/relationships/tags" Target="../tags/tag1409.xml"/><Relationship Id="rId24" Type="http://schemas.openxmlformats.org/officeDocument/2006/relationships/tags" Target="../tags/tag1408.xml"/><Relationship Id="rId23" Type="http://schemas.openxmlformats.org/officeDocument/2006/relationships/tags" Target="../tags/tag1407.xml"/><Relationship Id="rId22" Type="http://schemas.openxmlformats.org/officeDocument/2006/relationships/tags" Target="../tags/tag1406.xml"/><Relationship Id="rId21" Type="http://schemas.openxmlformats.org/officeDocument/2006/relationships/tags" Target="../tags/tag1405.xml"/><Relationship Id="rId20" Type="http://schemas.openxmlformats.org/officeDocument/2006/relationships/tags" Target="../tags/tag1404.xml"/><Relationship Id="rId2" Type="http://schemas.openxmlformats.org/officeDocument/2006/relationships/tags" Target="../tags/tag1386.xml"/><Relationship Id="rId19" Type="http://schemas.openxmlformats.org/officeDocument/2006/relationships/tags" Target="../tags/tag1403.xml"/><Relationship Id="rId18" Type="http://schemas.openxmlformats.org/officeDocument/2006/relationships/tags" Target="../tags/tag1402.xml"/><Relationship Id="rId17" Type="http://schemas.openxmlformats.org/officeDocument/2006/relationships/tags" Target="../tags/tag1401.xml"/><Relationship Id="rId16" Type="http://schemas.openxmlformats.org/officeDocument/2006/relationships/tags" Target="../tags/tag1400.xml"/><Relationship Id="rId15" Type="http://schemas.openxmlformats.org/officeDocument/2006/relationships/tags" Target="../tags/tag1399.xml"/><Relationship Id="rId14" Type="http://schemas.openxmlformats.org/officeDocument/2006/relationships/tags" Target="../tags/tag1398.xml"/><Relationship Id="rId13" Type="http://schemas.openxmlformats.org/officeDocument/2006/relationships/tags" Target="../tags/tag1397.xml"/><Relationship Id="rId12" Type="http://schemas.openxmlformats.org/officeDocument/2006/relationships/tags" Target="../tags/tag1396.xml"/><Relationship Id="rId11" Type="http://schemas.openxmlformats.org/officeDocument/2006/relationships/tags" Target="../tags/tag1395.xml"/><Relationship Id="rId10" Type="http://schemas.openxmlformats.org/officeDocument/2006/relationships/tags" Target="../tags/tag1394.xml"/><Relationship Id="rId1" Type="http://schemas.openxmlformats.org/officeDocument/2006/relationships/tags" Target="../tags/tag1385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1440.xml"/><Relationship Id="rId8" Type="http://schemas.openxmlformats.org/officeDocument/2006/relationships/image" Target="../media/image77.svg"/><Relationship Id="rId74" Type="http://schemas.openxmlformats.org/officeDocument/2006/relationships/slideLayout" Target="../slideLayouts/slideLayout5.xml"/><Relationship Id="rId73" Type="http://schemas.openxmlformats.org/officeDocument/2006/relationships/tags" Target="../tags/tag1488.xml"/><Relationship Id="rId72" Type="http://schemas.openxmlformats.org/officeDocument/2006/relationships/tags" Target="../tags/tag1487.xml"/><Relationship Id="rId71" Type="http://schemas.openxmlformats.org/officeDocument/2006/relationships/image" Target="../media/image10.svg"/><Relationship Id="rId70" Type="http://schemas.openxmlformats.org/officeDocument/2006/relationships/image" Target="../media/image102.png"/><Relationship Id="rId7" Type="http://schemas.openxmlformats.org/officeDocument/2006/relationships/image" Target="../media/image76.png"/><Relationship Id="rId69" Type="http://schemas.openxmlformats.org/officeDocument/2006/relationships/tags" Target="../tags/tag1486.xml"/><Relationship Id="rId68" Type="http://schemas.openxmlformats.org/officeDocument/2006/relationships/tags" Target="../tags/tag1485.xml"/><Relationship Id="rId67" Type="http://schemas.openxmlformats.org/officeDocument/2006/relationships/tags" Target="../tags/tag1484.xml"/><Relationship Id="rId66" Type="http://schemas.openxmlformats.org/officeDocument/2006/relationships/tags" Target="../tags/tag1483.xml"/><Relationship Id="rId65" Type="http://schemas.openxmlformats.org/officeDocument/2006/relationships/tags" Target="../tags/tag1482.xml"/><Relationship Id="rId64" Type="http://schemas.openxmlformats.org/officeDocument/2006/relationships/tags" Target="../tags/tag1481.xml"/><Relationship Id="rId63" Type="http://schemas.openxmlformats.org/officeDocument/2006/relationships/tags" Target="../tags/tag1480.xml"/><Relationship Id="rId62" Type="http://schemas.openxmlformats.org/officeDocument/2006/relationships/tags" Target="../tags/tag1479.xml"/><Relationship Id="rId61" Type="http://schemas.openxmlformats.org/officeDocument/2006/relationships/tags" Target="../tags/tag1478.xml"/><Relationship Id="rId60" Type="http://schemas.openxmlformats.org/officeDocument/2006/relationships/tags" Target="../tags/tag1477.xml"/><Relationship Id="rId6" Type="http://schemas.openxmlformats.org/officeDocument/2006/relationships/tags" Target="../tags/tag1439.xml"/><Relationship Id="rId59" Type="http://schemas.openxmlformats.org/officeDocument/2006/relationships/tags" Target="../tags/tag1476.xml"/><Relationship Id="rId58" Type="http://schemas.openxmlformats.org/officeDocument/2006/relationships/tags" Target="../tags/tag1475.xml"/><Relationship Id="rId57" Type="http://schemas.openxmlformats.org/officeDocument/2006/relationships/tags" Target="../tags/tag1474.xml"/><Relationship Id="rId56" Type="http://schemas.openxmlformats.org/officeDocument/2006/relationships/tags" Target="../tags/tag1473.xml"/><Relationship Id="rId55" Type="http://schemas.openxmlformats.org/officeDocument/2006/relationships/tags" Target="../tags/tag1472.xml"/><Relationship Id="rId54" Type="http://schemas.openxmlformats.org/officeDocument/2006/relationships/tags" Target="../tags/tag1471.xml"/><Relationship Id="rId53" Type="http://schemas.openxmlformats.org/officeDocument/2006/relationships/image" Target="../media/image331.svg"/><Relationship Id="rId52" Type="http://schemas.openxmlformats.org/officeDocument/2006/relationships/image" Target="../media/image330.png"/><Relationship Id="rId51" Type="http://schemas.openxmlformats.org/officeDocument/2006/relationships/tags" Target="../tags/tag1470.xml"/><Relationship Id="rId50" Type="http://schemas.openxmlformats.org/officeDocument/2006/relationships/tags" Target="../tags/tag1469.xml"/><Relationship Id="rId5" Type="http://schemas.openxmlformats.org/officeDocument/2006/relationships/tags" Target="../tags/tag1438.xml"/><Relationship Id="rId49" Type="http://schemas.openxmlformats.org/officeDocument/2006/relationships/tags" Target="../tags/tag1468.xml"/><Relationship Id="rId48" Type="http://schemas.openxmlformats.org/officeDocument/2006/relationships/tags" Target="../tags/tag1467.xml"/><Relationship Id="rId47" Type="http://schemas.openxmlformats.org/officeDocument/2006/relationships/tags" Target="../tags/tag1466.xml"/><Relationship Id="rId46" Type="http://schemas.openxmlformats.org/officeDocument/2006/relationships/tags" Target="../tags/tag1465.xml"/><Relationship Id="rId45" Type="http://schemas.openxmlformats.org/officeDocument/2006/relationships/tags" Target="../tags/tag1464.xml"/><Relationship Id="rId44" Type="http://schemas.openxmlformats.org/officeDocument/2006/relationships/tags" Target="../tags/tag1463.xml"/><Relationship Id="rId43" Type="http://schemas.openxmlformats.org/officeDocument/2006/relationships/image" Target="../media/image329.svg"/><Relationship Id="rId42" Type="http://schemas.openxmlformats.org/officeDocument/2006/relationships/image" Target="../media/image328.png"/><Relationship Id="rId41" Type="http://schemas.openxmlformats.org/officeDocument/2006/relationships/tags" Target="../tags/tag1462.xml"/><Relationship Id="rId40" Type="http://schemas.openxmlformats.org/officeDocument/2006/relationships/tags" Target="../tags/tag1461.xml"/><Relationship Id="rId4" Type="http://schemas.openxmlformats.org/officeDocument/2006/relationships/tags" Target="../tags/tag1437.xml"/><Relationship Id="rId39" Type="http://schemas.openxmlformats.org/officeDocument/2006/relationships/tags" Target="../tags/tag1460.xml"/><Relationship Id="rId38" Type="http://schemas.openxmlformats.org/officeDocument/2006/relationships/tags" Target="../tags/tag1459.xml"/><Relationship Id="rId37" Type="http://schemas.openxmlformats.org/officeDocument/2006/relationships/tags" Target="../tags/tag1458.xml"/><Relationship Id="rId36" Type="http://schemas.openxmlformats.org/officeDocument/2006/relationships/tags" Target="../tags/tag1457.xml"/><Relationship Id="rId35" Type="http://schemas.openxmlformats.org/officeDocument/2006/relationships/tags" Target="../tags/tag1456.xml"/><Relationship Id="rId34" Type="http://schemas.openxmlformats.org/officeDocument/2006/relationships/image" Target="../media/image327.svg"/><Relationship Id="rId33" Type="http://schemas.openxmlformats.org/officeDocument/2006/relationships/image" Target="../media/image326.png"/><Relationship Id="rId32" Type="http://schemas.openxmlformats.org/officeDocument/2006/relationships/tags" Target="../tags/tag1455.xml"/><Relationship Id="rId31" Type="http://schemas.openxmlformats.org/officeDocument/2006/relationships/tags" Target="../tags/tag1454.xml"/><Relationship Id="rId30" Type="http://schemas.openxmlformats.org/officeDocument/2006/relationships/tags" Target="../tags/tag1453.xml"/><Relationship Id="rId3" Type="http://schemas.openxmlformats.org/officeDocument/2006/relationships/tags" Target="../tags/tag1436.xml"/><Relationship Id="rId29" Type="http://schemas.openxmlformats.org/officeDocument/2006/relationships/image" Target="../media/image325.svg"/><Relationship Id="rId28" Type="http://schemas.openxmlformats.org/officeDocument/2006/relationships/image" Target="../media/image324.png"/><Relationship Id="rId27" Type="http://schemas.openxmlformats.org/officeDocument/2006/relationships/tags" Target="../tags/tag1452.xml"/><Relationship Id="rId26" Type="http://schemas.openxmlformats.org/officeDocument/2006/relationships/tags" Target="../tags/tag1451.xml"/><Relationship Id="rId25" Type="http://schemas.openxmlformats.org/officeDocument/2006/relationships/tags" Target="../tags/tag1450.xml"/><Relationship Id="rId24" Type="http://schemas.openxmlformats.org/officeDocument/2006/relationships/tags" Target="../tags/tag1449.xml"/><Relationship Id="rId23" Type="http://schemas.openxmlformats.org/officeDocument/2006/relationships/image" Target="../media/image323.svg"/><Relationship Id="rId22" Type="http://schemas.openxmlformats.org/officeDocument/2006/relationships/image" Target="../media/image322.png"/><Relationship Id="rId21" Type="http://schemas.openxmlformats.org/officeDocument/2006/relationships/tags" Target="../tags/tag1448.xml"/><Relationship Id="rId20" Type="http://schemas.openxmlformats.org/officeDocument/2006/relationships/tags" Target="../tags/tag1447.xml"/><Relationship Id="rId2" Type="http://schemas.openxmlformats.org/officeDocument/2006/relationships/tags" Target="../tags/tag1435.xml"/><Relationship Id="rId19" Type="http://schemas.openxmlformats.org/officeDocument/2006/relationships/tags" Target="../tags/tag1446.xml"/><Relationship Id="rId18" Type="http://schemas.openxmlformats.org/officeDocument/2006/relationships/image" Target="../media/image321.svg"/><Relationship Id="rId17" Type="http://schemas.openxmlformats.org/officeDocument/2006/relationships/image" Target="../media/image320.png"/><Relationship Id="rId16" Type="http://schemas.openxmlformats.org/officeDocument/2006/relationships/tags" Target="../tags/tag1445.xml"/><Relationship Id="rId15" Type="http://schemas.openxmlformats.org/officeDocument/2006/relationships/tags" Target="../tags/tag1444.xml"/><Relationship Id="rId14" Type="http://schemas.openxmlformats.org/officeDocument/2006/relationships/tags" Target="../tags/tag1443.xml"/><Relationship Id="rId13" Type="http://schemas.openxmlformats.org/officeDocument/2006/relationships/image" Target="../media/image319.svg"/><Relationship Id="rId12" Type="http://schemas.openxmlformats.org/officeDocument/2006/relationships/image" Target="../media/image318.png"/><Relationship Id="rId11" Type="http://schemas.openxmlformats.org/officeDocument/2006/relationships/tags" Target="../tags/tag1442.xml"/><Relationship Id="rId10" Type="http://schemas.openxmlformats.org/officeDocument/2006/relationships/tags" Target="../tags/tag1441.xml"/><Relationship Id="rId1" Type="http://schemas.openxmlformats.org/officeDocument/2006/relationships/tags" Target="../tags/tag1434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1497.xml"/><Relationship Id="rId8" Type="http://schemas.openxmlformats.org/officeDocument/2006/relationships/tags" Target="../tags/tag1496.xml"/><Relationship Id="rId7" Type="http://schemas.openxmlformats.org/officeDocument/2006/relationships/tags" Target="../tags/tag1495.xml"/><Relationship Id="rId6" Type="http://schemas.openxmlformats.org/officeDocument/2006/relationships/tags" Target="../tags/tag1494.xml"/><Relationship Id="rId5" Type="http://schemas.openxmlformats.org/officeDocument/2006/relationships/tags" Target="../tags/tag1493.xml"/><Relationship Id="rId4" Type="http://schemas.openxmlformats.org/officeDocument/2006/relationships/tags" Target="../tags/tag1492.xml"/><Relationship Id="rId3" Type="http://schemas.openxmlformats.org/officeDocument/2006/relationships/tags" Target="../tags/tag1491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1509.xml"/><Relationship Id="rId20" Type="http://schemas.openxmlformats.org/officeDocument/2006/relationships/tags" Target="../tags/tag1508.xml"/><Relationship Id="rId2" Type="http://schemas.openxmlformats.org/officeDocument/2006/relationships/tags" Target="../tags/tag1490.xml"/><Relationship Id="rId19" Type="http://schemas.openxmlformats.org/officeDocument/2006/relationships/tags" Target="../tags/tag1507.xml"/><Relationship Id="rId18" Type="http://schemas.openxmlformats.org/officeDocument/2006/relationships/tags" Target="../tags/tag1506.xml"/><Relationship Id="rId17" Type="http://schemas.openxmlformats.org/officeDocument/2006/relationships/tags" Target="../tags/tag1505.xml"/><Relationship Id="rId16" Type="http://schemas.openxmlformats.org/officeDocument/2006/relationships/tags" Target="../tags/tag1504.xml"/><Relationship Id="rId15" Type="http://schemas.openxmlformats.org/officeDocument/2006/relationships/tags" Target="../tags/tag1503.xml"/><Relationship Id="rId14" Type="http://schemas.openxmlformats.org/officeDocument/2006/relationships/tags" Target="../tags/tag1502.xml"/><Relationship Id="rId13" Type="http://schemas.openxmlformats.org/officeDocument/2006/relationships/tags" Target="../tags/tag1501.xml"/><Relationship Id="rId12" Type="http://schemas.openxmlformats.org/officeDocument/2006/relationships/tags" Target="../tags/tag1500.xml"/><Relationship Id="rId11" Type="http://schemas.openxmlformats.org/officeDocument/2006/relationships/tags" Target="../tags/tag1499.xml"/><Relationship Id="rId10" Type="http://schemas.openxmlformats.org/officeDocument/2006/relationships/tags" Target="../tags/tag1498.xml"/><Relationship Id="rId1" Type="http://schemas.openxmlformats.org/officeDocument/2006/relationships/tags" Target="../tags/tag148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180.xml"/><Relationship Id="rId46" Type="http://schemas.openxmlformats.org/officeDocument/2006/relationships/image" Target="../media/image28.svg"/><Relationship Id="rId45" Type="http://schemas.openxmlformats.org/officeDocument/2006/relationships/image" Target="../media/image27.png"/><Relationship Id="rId44" Type="http://schemas.openxmlformats.org/officeDocument/2006/relationships/tags" Target="../tags/tag179.xml"/><Relationship Id="rId43" Type="http://schemas.openxmlformats.org/officeDocument/2006/relationships/tags" Target="../tags/tag178.xml"/><Relationship Id="rId42" Type="http://schemas.openxmlformats.org/officeDocument/2006/relationships/tags" Target="../tags/tag177.xml"/><Relationship Id="rId41" Type="http://schemas.openxmlformats.org/officeDocument/2006/relationships/image" Target="../media/image26.svg"/><Relationship Id="rId40" Type="http://schemas.openxmlformats.org/officeDocument/2006/relationships/image" Target="../media/image25.png"/><Relationship Id="rId4" Type="http://schemas.openxmlformats.org/officeDocument/2006/relationships/tags" Target="../tags/tag153.xml"/><Relationship Id="rId39" Type="http://schemas.openxmlformats.org/officeDocument/2006/relationships/tags" Target="../tags/tag176.xml"/><Relationship Id="rId38" Type="http://schemas.openxmlformats.org/officeDocument/2006/relationships/tags" Target="../tags/tag175.xml"/><Relationship Id="rId37" Type="http://schemas.openxmlformats.org/officeDocument/2006/relationships/tags" Target="../tags/tag174.xml"/><Relationship Id="rId36" Type="http://schemas.openxmlformats.org/officeDocument/2006/relationships/image" Target="../media/image24.svg"/><Relationship Id="rId35" Type="http://schemas.openxmlformats.org/officeDocument/2006/relationships/image" Target="../media/image23.png"/><Relationship Id="rId34" Type="http://schemas.openxmlformats.org/officeDocument/2006/relationships/tags" Target="../tags/tag173.xml"/><Relationship Id="rId33" Type="http://schemas.openxmlformats.org/officeDocument/2006/relationships/tags" Target="../tags/tag172.xml"/><Relationship Id="rId32" Type="http://schemas.openxmlformats.org/officeDocument/2006/relationships/tags" Target="../tags/tag171.xml"/><Relationship Id="rId31" Type="http://schemas.openxmlformats.org/officeDocument/2006/relationships/image" Target="../media/image22.svg"/><Relationship Id="rId30" Type="http://schemas.openxmlformats.org/officeDocument/2006/relationships/image" Target="../media/image21.png"/><Relationship Id="rId3" Type="http://schemas.openxmlformats.org/officeDocument/2006/relationships/tags" Target="../tags/tag152.xml"/><Relationship Id="rId29" Type="http://schemas.openxmlformats.org/officeDocument/2006/relationships/tags" Target="../tags/tag170.xml"/><Relationship Id="rId28" Type="http://schemas.openxmlformats.org/officeDocument/2006/relationships/tags" Target="../tags/tag169.xml"/><Relationship Id="rId27" Type="http://schemas.openxmlformats.org/officeDocument/2006/relationships/tags" Target="../tags/tag168.xml"/><Relationship Id="rId26" Type="http://schemas.openxmlformats.org/officeDocument/2006/relationships/tags" Target="../tags/tag167.xml"/><Relationship Id="rId25" Type="http://schemas.openxmlformats.org/officeDocument/2006/relationships/image" Target="../media/image20.svg"/><Relationship Id="rId24" Type="http://schemas.openxmlformats.org/officeDocument/2006/relationships/image" Target="../media/image19.png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image" Target="../media/image18.svg"/><Relationship Id="rId2" Type="http://schemas.openxmlformats.org/officeDocument/2006/relationships/tags" Target="../tags/tag151.xml"/><Relationship Id="rId19" Type="http://schemas.openxmlformats.org/officeDocument/2006/relationships/image" Target="../media/image17.png"/><Relationship Id="rId18" Type="http://schemas.openxmlformats.org/officeDocument/2006/relationships/tags" Target="../tags/tag163.xml"/><Relationship Id="rId17" Type="http://schemas.openxmlformats.org/officeDocument/2006/relationships/tags" Target="../tags/tag162.xml"/><Relationship Id="rId16" Type="http://schemas.openxmlformats.org/officeDocument/2006/relationships/tags" Target="../tags/tag161.xml"/><Relationship Id="rId15" Type="http://schemas.openxmlformats.org/officeDocument/2006/relationships/image" Target="../media/image16.svg"/><Relationship Id="rId14" Type="http://schemas.openxmlformats.org/officeDocument/2006/relationships/image" Target="../media/image15.png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image" Target="../media/image6.svg"/><Relationship Id="rId1" Type="http://schemas.openxmlformats.org/officeDocument/2006/relationships/tags" Target="../tags/tag150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512.xml"/><Relationship Id="rId2" Type="http://schemas.openxmlformats.org/officeDocument/2006/relationships/tags" Target="../tags/tag1511.xml"/><Relationship Id="rId1" Type="http://schemas.openxmlformats.org/officeDocument/2006/relationships/tags" Target="../tags/tag15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tags" Target="../tags/tag187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210.xml"/><Relationship Id="rId36" Type="http://schemas.openxmlformats.org/officeDocument/2006/relationships/tags" Target="../tags/tag209.xml"/><Relationship Id="rId35" Type="http://schemas.openxmlformats.org/officeDocument/2006/relationships/image" Target="../media/image10.svg"/><Relationship Id="rId34" Type="http://schemas.openxmlformats.org/officeDocument/2006/relationships/image" Target="../media/image9.png"/><Relationship Id="rId33" Type="http://schemas.openxmlformats.org/officeDocument/2006/relationships/tags" Target="../tags/tag208.xml"/><Relationship Id="rId32" Type="http://schemas.openxmlformats.org/officeDocument/2006/relationships/tags" Target="../tags/tag207.xml"/><Relationship Id="rId31" Type="http://schemas.openxmlformats.org/officeDocument/2006/relationships/tags" Target="../tags/tag206.xml"/><Relationship Id="rId30" Type="http://schemas.openxmlformats.org/officeDocument/2006/relationships/tags" Target="../tags/tag205.xml"/><Relationship Id="rId3" Type="http://schemas.openxmlformats.org/officeDocument/2006/relationships/tags" Target="../tags/tag186.xml"/><Relationship Id="rId29" Type="http://schemas.openxmlformats.org/officeDocument/2006/relationships/tags" Target="../tags/tag204.xml"/><Relationship Id="rId28" Type="http://schemas.openxmlformats.org/officeDocument/2006/relationships/tags" Target="../tags/tag203.xml"/><Relationship Id="rId27" Type="http://schemas.openxmlformats.org/officeDocument/2006/relationships/image" Target="../media/image36.svg"/><Relationship Id="rId26" Type="http://schemas.openxmlformats.org/officeDocument/2006/relationships/image" Target="../media/image35.png"/><Relationship Id="rId25" Type="http://schemas.openxmlformats.org/officeDocument/2006/relationships/tags" Target="../tags/tag202.xml"/><Relationship Id="rId24" Type="http://schemas.openxmlformats.org/officeDocument/2006/relationships/tags" Target="../tags/tag201.xml"/><Relationship Id="rId23" Type="http://schemas.openxmlformats.org/officeDocument/2006/relationships/tags" Target="../tags/tag200.xml"/><Relationship Id="rId22" Type="http://schemas.openxmlformats.org/officeDocument/2006/relationships/tags" Target="../tags/tag199.xml"/><Relationship Id="rId21" Type="http://schemas.openxmlformats.org/officeDocument/2006/relationships/tags" Target="../tags/tag198.xml"/><Relationship Id="rId20" Type="http://schemas.openxmlformats.org/officeDocument/2006/relationships/image" Target="../media/image34.svg"/><Relationship Id="rId2" Type="http://schemas.openxmlformats.org/officeDocument/2006/relationships/tags" Target="../tags/tag185.xml"/><Relationship Id="rId19" Type="http://schemas.openxmlformats.org/officeDocument/2006/relationships/image" Target="../media/image33.png"/><Relationship Id="rId18" Type="http://schemas.openxmlformats.org/officeDocument/2006/relationships/tags" Target="../tags/tag197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image" Target="../media/image32.svg"/><Relationship Id="rId11" Type="http://schemas.openxmlformats.org/officeDocument/2006/relationships/image" Target="../media/image31.png"/><Relationship Id="rId10" Type="http://schemas.openxmlformats.org/officeDocument/2006/relationships/tags" Target="../tags/tag191.xml"/><Relationship Id="rId1" Type="http://schemas.openxmlformats.org/officeDocument/2006/relationships/tags" Target="../tags/tag18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247.xml"/><Relationship Id="rId40" Type="http://schemas.openxmlformats.org/officeDocument/2006/relationships/tags" Target="../tags/tag246.xml"/><Relationship Id="rId4" Type="http://schemas.openxmlformats.org/officeDocument/2006/relationships/tags" Target="../tags/tag214.xml"/><Relationship Id="rId39" Type="http://schemas.openxmlformats.org/officeDocument/2006/relationships/tags" Target="../tags/tag245.xml"/><Relationship Id="rId38" Type="http://schemas.openxmlformats.org/officeDocument/2006/relationships/tags" Target="../tags/tag244.xml"/><Relationship Id="rId37" Type="http://schemas.openxmlformats.org/officeDocument/2006/relationships/image" Target="../media/image40.svg"/><Relationship Id="rId36" Type="http://schemas.openxmlformats.org/officeDocument/2006/relationships/image" Target="../media/image39.png"/><Relationship Id="rId35" Type="http://schemas.openxmlformats.org/officeDocument/2006/relationships/tags" Target="../tags/tag243.xml"/><Relationship Id="rId34" Type="http://schemas.openxmlformats.org/officeDocument/2006/relationships/tags" Target="../tags/tag242.xml"/><Relationship Id="rId33" Type="http://schemas.openxmlformats.org/officeDocument/2006/relationships/tags" Target="../tags/tag241.xml"/><Relationship Id="rId32" Type="http://schemas.openxmlformats.org/officeDocument/2006/relationships/tags" Target="../tags/tag240.xml"/><Relationship Id="rId31" Type="http://schemas.openxmlformats.org/officeDocument/2006/relationships/tags" Target="../tags/tag239.xml"/><Relationship Id="rId30" Type="http://schemas.openxmlformats.org/officeDocument/2006/relationships/image" Target="../media/image38.svg"/><Relationship Id="rId3" Type="http://schemas.openxmlformats.org/officeDocument/2006/relationships/tags" Target="../tags/tag213.xml"/><Relationship Id="rId29" Type="http://schemas.openxmlformats.org/officeDocument/2006/relationships/image" Target="../media/image37.png"/><Relationship Id="rId28" Type="http://schemas.openxmlformats.org/officeDocument/2006/relationships/tags" Target="../tags/tag238.xml"/><Relationship Id="rId27" Type="http://schemas.openxmlformats.org/officeDocument/2006/relationships/tags" Target="../tags/tag237.xml"/><Relationship Id="rId26" Type="http://schemas.openxmlformats.org/officeDocument/2006/relationships/tags" Target="../tags/tag236.xml"/><Relationship Id="rId25" Type="http://schemas.openxmlformats.org/officeDocument/2006/relationships/tags" Target="../tags/tag235.xml"/><Relationship Id="rId24" Type="http://schemas.openxmlformats.org/officeDocument/2006/relationships/tags" Target="../tags/tag234.xml"/><Relationship Id="rId23" Type="http://schemas.openxmlformats.org/officeDocument/2006/relationships/tags" Target="../tags/tag233.xml"/><Relationship Id="rId22" Type="http://schemas.openxmlformats.org/officeDocument/2006/relationships/tags" Target="../tags/tag232.xml"/><Relationship Id="rId21" Type="http://schemas.openxmlformats.org/officeDocument/2006/relationships/tags" Target="../tags/tag231.xml"/><Relationship Id="rId20" Type="http://schemas.openxmlformats.org/officeDocument/2006/relationships/tags" Target="../tags/tag230.xml"/><Relationship Id="rId2" Type="http://schemas.openxmlformats.org/officeDocument/2006/relationships/tags" Target="../tags/tag212.xml"/><Relationship Id="rId19" Type="http://schemas.openxmlformats.org/officeDocument/2006/relationships/tags" Target="../tags/tag229.xml"/><Relationship Id="rId18" Type="http://schemas.openxmlformats.org/officeDocument/2006/relationships/tags" Target="../tags/tag228.xml"/><Relationship Id="rId17" Type="http://schemas.openxmlformats.org/officeDocument/2006/relationships/tags" Target="../tags/tag227.xml"/><Relationship Id="rId16" Type="http://schemas.openxmlformats.org/officeDocument/2006/relationships/tags" Target="../tags/tag226.xml"/><Relationship Id="rId15" Type="http://schemas.openxmlformats.org/officeDocument/2006/relationships/tags" Target="../tags/tag225.xml"/><Relationship Id="rId14" Type="http://schemas.openxmlformats.org/officeDocument/2006/relationships/tags" Target="../tags/tag224.xml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tags" Target="../tags/tag221.xml"/><Relationship Id="rId10" Type="http://schemas.openxmlformats.org/officeDocument/2006/relationships/tags" Target="../tags/tag220.xml"/><Relationship Id="rId1" Type="http://schemas.openxmlformats.org/officeDocument/2006/relationships/tags" Target="../tags/tag21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9" Type="http://schemas.openxmlformats.org/officeDocument/2006/relationships/slideLayout" Target="../slideLayouts/slideLayout6.xml"/><Relationship Id="rId48" Type="http://schemas.openxmlformats.org/officeDocument/2006/relationships/tags" Target="../tags/tag283.xml"/><Relationship Id="rId47" Type="http://schemas.openxmlformats.org/officeDocument/2006/relationships/tags" Target="../tags/tag282.xml"/><Relationship Id="rId46" Type="http://schemas.openxmlformats.org/officeDocument/2006/relationships/image" Target="../media/image50.svg"/><Relationship Id="rId45" Type="http://schemas.openxmlformats.org/officeDocument/2006/relationships/image" Target="../media/image49.png"/><Relationship Id="rId44" Type="http://schemas.openxmlformats.org/officeDocument/2006/relationships/tags" Target="../tags/tag281.xml"/><Relationship Id="rId43" Type="http://schemas.openxmlformats.org/officeDocument/2006/relationships/tags" Target="../tags/tag280.xml"/><Relationship Id="rId42" Type="http://schemas.openxmlformats.org/officeDocument/2006/relationships/tags" Target="../tags/tag279.xml"/><Relationship Id="rId41" Type="http://schemas.openxmlformats.org/officeDocument/2006/relationships/tags" Target="../tags/tag278.xml"/><Relationship Id="rId40" Type="http://schemas.openxmlformats.org/officeDocument/2006/relationships/tags" Target="../tags/tag277.xml"/><Relationship Id="rId4" Type="http://schemas.openxmlformats.org/officeDocument/2006/relationships/tags" Target="../tags/tag251.xml"/><Relationship Id="rId39" Type="http://schemas.openxmlformats.org/officeDocument/2006/relationships/image" Target="../media/image48.svg"/><Relationship Id="rId38" Type="http://schemas.openxmlformats.org/officeDocument/2006/relationships/image" Target="../media/image47.png"/><Relationship Id="rId37" Type="http://schemas.openxmlformats.org/officeDocument/2006/relationships/tags" Target="../tags/tag276.xml"/><Relationship Id="rId36" Type="http://schemas.openxmlformats.org/officeDocument/2006/relationships/tags" Target="../tags/tag275.xml"/><Relationship Id="rId35" Type="http://schemas.openxmlformats.org/officeDocument/2006/relationships/tags" Target="../tags/tag274.xml"/><Relationship Id="rId34" Type="http://schemas.openxmlformats.org/officeDocument/2006/relationships/tags" Target="../tags/tag273.xml"/><Relationship Id="rId33" Type="http://schemas.openxmlformats.org/officeDocument/2006/relationships/tags" Target="../tags/tag272.xml"/><Relationship Id="rId32" Type="http://schemas.openxmlformats.org/officeDocument/2006/relationships/image" Target="../media/image46.svg"/><Relationship Id="rId31" Type="http://schemas.openxmlformats.org/officeDocument/2006/relationships/image" Target="../media/image45.png"/><Relationship Id="rId30" Type="http://schemas.openxmlformats.org/officeDocument/2006/relationships/tags" Target="../tags/tag271.xml"/><Relationship Id="rId3" Type="http://schemas.openxmlformats.org/officeDocument/2006/relationships/tags" Target="../tags/tag250.xml"/><Relationship Id="rId29" Type="http://schemas.openxmlformats.org/officeDocument/2006/relationships/tags" Target="../tags/tag270.xml"/><Relationship Id="rId28" Type="http://schemas.openxmlformats.org/officeDocument/2006/relationships/tags" Target="../tags/tag269.xml"/><Relationship Id="rId27" Type="http://schemas.openxmlformats.org/officeDocument/2006/relationships/tags" Target="../tags/tag268.xml"/><Relationship Id="rId26" Type="http://schemas.openxmlformats.org/officeDocument/2006/relationships/tags" Target="../tags/tag267.xml"/><Relationship Id="rId25" Type="http://schemas.openxmlformats.org/officeDocument/2006/relationships/image" Target="../media/image44.svg"/><Relationship Id="rId24" Type="http://schemas.openxmlformats.org/officeDocument/2006/relationships/image" Target="../media/image43.png"/><Relationship Id="rId23" Type="http://schemas.openxmlformats.org/officeDocument/2006/relationships/tags" Target="../tags/tag266.xml"/><Relationship Id="rId22" Type="http://schemas.openxmlformats.org/officeDocument/2006/relationships/tags" Target="../tags/tag265.xml"/><Relationship Id="rId21" Type="http://schemas.openxmlformats.org/officeDocument/2006/relationships/tags" Target="../tags/tag264.xml"/><Relationship Id="rId20" Type="http://schemas.openxmlformats.org/officeDocument/2006/relationships/tags" Target="../tags/tag263.xml"/><Relationship Id="rId2" Type="http://schemas.openxmlformats.org/officeDocument/2006/relationships/tags" Target="../tags/tag249.xml"/><Relationship Id="rId19" Type="http://schemas.openxmlformats.org/officeDocument/2006/relationships/tags" Target="../tags/tag262.xml"/><Relationship Id="rId18" Type="http://schemas.openxmlformats.org/officeDocument/2006/relationships/image" Target="../media/image14.svg"/><Relationship Id="rId17" Type="http://schemas.openxmlformats.org/officeDocument/2006/relationships/image" Target="../media/image13.png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image" Target="../media/image42.svg"/><Relationship Id="rId10" Type="http://schemas.openxmlformats.org/officeDocument/2006/relationships/image" Target="../media/image41.png"/><Relationship Id="rId1" Type="http://schemas.openxmlformats.org/officeDocument/2006/relationships/tags" Target="../tags/tag2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项目10 </a:t>
            </a:r>
            <a:br>
              <a:rPr lang="zh-CN" altLang="en-US"/>
            </a:br>
            <a:r>
              <a:rPr lang="zh-CN" altLang="en-US"/>
              <a:t>未来生涯规划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简历的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第一位读者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204845" y="3746500"/>
            <a:ext cx="142875" cy="190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204845" y="5178425"/>
            <a:ext cx="142875" cy="19050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6"/>
            </p:custDataLst>
          </p:nvPr>
        </p:nvSpPr>
        <p:spPr>
          <a:xfrm>
            <a:off x="575945" y="1109345"/>
            <a:ext cx="11039475" cy="1295400"/>
          </a:xfrm>
          <a:custGeom>
            <a:avLst/>
            <a:gdLst>
              <a:gd name="sw" fmla="*/ 1 w 17385"/>
              <a:gd name="sh" fmla="*/ 1 h 2040"/>
              <a:gd name="mins" fmla="min sw sh"/>
              <a:gd name="dsw" fmla="+- 0 sw mins"/>
              <a:gd name="dsh" fmla="+- 0 sh mins"/>
              <a:gd name="p0x0" fmla="*/ 300 w 17385"/>
              <a:gd name="p0y0" fmla="*/ 0 h 2040"/>
              <a:gd name="p0x1" fmla="*/ 17085 w 17385"/>
              <a:gd name="p0y1" fmla="*/ 0 h 2040"/>
              <a:gd name="p0x2" fmla="*/ 17250 w 17385"/>
              <a:gd name="p0y2" fmla="*/ 0 h 2040"/>
              <a:gd name="p0x3" fmla="*/ 17385 w 17385"/>
              <a:gd name="p0y3" fmla="*/ 134 h 2040"/>
              <a:gd name="p0x4" fmla="*/ 17385 w 17385"/>
              <a:gd name="p0y4" fmla="*/ 300 h 2040"/>
              <a:gd name="p0x5" fmla="*/ 17385 w 17385"/>
              <a:gd name="p0y5" fmla="*/ 1740 h 2040"/>
              <a:gd name="p0x6" fmla="*/ 17385 w 17385"/>
              <a:gd name="p0y6" fmla="*/ 1905 h 2040"/>
              <a:gd name="p0x7" fmla="*/ 17250 w 17385"/>
              <a:gd name="p0y7" fmla="*/ 2040 h 2040"/>
              <a:gd name="p0x8" fmla="*/ 17085 w 17385"/>
              <a:gd name="p0y8" fmla="*/ 2040 h 2040"/>
              <a:gd name="p0x9" fmla="*/ 300 w 17385"/>
              <a:gd name="p0y9" fmla="*/ 2040 h 2040"/>
              <a:gd name="p0x10" fmla="*/ 134 w 17385"/>
              <a:gd name="p0y10" fmla="*/ 2040 h 2040"/>
              <a:gd name="p0x11" fmla="*/ 0 w 17385"/>
              <a:gd name="p0y11" fmla="*/ 1905 h 2040"/>
              <a:gd name="p0x12" fmla="*/ 0 w 17385"/>
              <a:gd name="p0y12" fmla="*/ 1740 h 2040"/>
              <a:gd name="p0x13" fmla="*/ 0 w 17385"/>
              <a:gd name="p0y13" fmla="*/ 300 h 2040"/>
              <a:gd name="p0x14" fmla="*/ 0 w 17385"/>
              <a:gd name="p0y14" fmla="*/ 134 h 2040"/>
              <a:gd name="p0x15" fmla="*/ 134 w 17385"/>
              <a:gd name="p0y15" fmla="*/ 0 h 2040"/>
              <a:gd name="p0x16" fmla="*/ 300 w 17385"/>
              <a:gd name="p0y16" fmla="*/ 0 h 2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3014510" y="1507331"/>
            <a:ext cx="692489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ATS</a:t>
            </a:r>
            <a:r>
              <a:rPr sz="900"/>
              <a:t> </a:t>
            </a:r>
            <a:r>
              <a:rPr sz="2100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候选人追踪系统</a:t>
            </a:r>
            <a:r>
              <a:rPr sz="1500"/>
              <a:t> </a:t>
            </a:r>
            <a:r>
              <a:rPr sz="255"/>
              <a:t> </a:t>
            </a:r>
            <a:r>
              <a:rPr sz="1500" spc="18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Applicant Tracking System</a:t>
            </a:r>
            <a:endParaRPr sz="1500" spc="18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575945" y="2642870"/>
            <a:ext cx="5400675" cy="965200"/>
          </a:xfrm>
          <a:custGeom>
            <a:avLst/>
            <a:gdLst>
              <a:gd name="sw" fmla="*/ 1 w 8505"/>
              <a:gd name="sh" fmla="*/ 1 h 1520"/>
              <a:gd name="mins" fmla="min sw sh"/>
              <a:gd name="dsw" fmla="+- 0 sw mins"/>
              <a:gd name="dsh" fmla="+- 0 sh mins"/>
              <a:gd name="p0x0" fmla="*/ 300 w 8505"/>
              <a:gd name="p0y0" fmla="*/ 0 h 1520"/>
              <a:gd name="p0x1" fmla="*/ 8205 w 8505"/>
              <a:gd name="p0y1" fmla="*/ 0 h 1520"/>
              <a:gd name="p0x2" fmla="*/ 8370 w 8505"/>
              <a:gd name="p0y2" fmla="*/ 0 h 1520"/>
              <a:gd name="p0x3" fmla="*/ 8505 w 8505"/>
              <a:gd name="p0y3" fmla="*/ 134 h 1520"/>
              <a:gd name="p0x4" fmla="*/ 8505 w 8505"/>
              <a:gd name="p0y4" fmla="*/ 300 h 1520"/>
              <a:gd name="p0x5" fmla="*/ 8505 w 8505"/>
              <a:gd name="p0y5" fmla="*/ 1220 h 1520"/>
              <a:gd name="p0x6" fmla="*/ 8505 w 8505"/>
              <a:gd name="p0y6" fmla="*/ 1385 h 1520"/>
              <a:gd name="p0x7" fmla="*/ 8370 w 8505"/>
              <a:gd name="p0y7" fmla="*/ 1520 h 1520"/>
              <a:gd name="p0x8" fmla="*/ 8205 w 8505"/>
              <a:gd name="p0y8" fmla="*/ 1520 h 1520"/>
              <a:gd name="p0x9" fmla="*/ 300 w 8505"/>
              <a:gd name="p0y9" fmla="*/ 1520 h 1520"/>
              <a:gd name="p0x10" fmla="*/ 134 w 8505"/>
              <a:gd name="p0y10" fmla="*/ 1520 h 1520"/>
              <a:gd name="p0x11" fmla="*/ 0 w 8505"/>
              <a:gd name="p0y11" fmla="*/ 1385 h 1520"/>
              <a:gd name="p0x12" fmla="*/ 0 w 8505"/>
              <a:gd name="p0y12" fmla="*/ 1220 h 1520"/>
              <a:gd name="p0x13" fmla="*/ 0 w 8505"/>
              <a:gd name="p0y13" fmla="*/ 300 h 1520"/>
              <a:gd name="p0x14" fmla="*/ 0 w 8505"/>
              <a:gd name="p0y14" fmla="*/ 134 h 1520"/>
              <a:gd name="p0x15" fmla="*/ 134 w 8505"/>
              <a:gd name="p0y15" fmla="*/ 0 h 1520"/>
              <a:gd name="p0x16" fmla="*/ 300 w 8505"/>
              <a:gd name="p0y16" fmla="*/ 0 h 15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>
            <a:off x="771525" y="29159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2996565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1304925" y="2975743"/>
            <a:ext cx="25146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将简历拆解为数据字段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4"/>
            </p:custDataLst>
          </p:nvPr>
        </p:nvSpPr>
        <p:spPr>
          <a:xfrm>
            <a:off x="575945" y="4074795"/>
            <a:ext cx="5400675" cy="965200"/>
          </a:xfrm>
          <a:custGeom>
            <a:avLst/>
            <a:gdLst>
              <a:gd name="sw" fmla="*/ 1 w 8505"/>
              <a:gd name="sh" fmla="*/ 1 h 1520"/>
              <a:gd name="mins" fmla="min sw sh"/>
              <a:gd name="dsw" fmla="+- 0 sw mins"/>
              <a:gd name="dsh" fmla="+- 0 sh mins"/>
              <a:gd name="p0x0" fmla="*/ 300 w 8505"/>
              <a:gd name="p0y0" fmla="*/ 0 h 1520"/>
              <a:gd name="p0x1" fmla="*/ 8205 w 8505"/>
              <a:gd name="p0y1" fmla="*/ 0 h 1520"/>
              <a:gd name="p0x2" fmla="*/ 8370 w 8505"/>
              <a:gd name="p0y2" fmla="*/ 0 h 1520"/>
              <a:gd name="p0x3" fmla="*/ 8505 w 8505"/>
              <a:gd name="p0y3" fmla="*/ 134 h 1520"/>
              <a:gd name="p0x4" fmla="*/ 8505 w 8505"/>
              <a:gd name="p0y4" fmla="*/ 300 h 1520"/>
              <a:gd name="p0x5" fmla="*/ 8505 w 8505"/>
              <a:gd name="p0y5" fmla="*/ 1220 h 1520"/>
              <a:gd name="p0x6" fmla="*/ 8505 w 8505"/>
              <a:gd name="p0y6" fmla="*/ 1385 h 1520"/>
              <a:gd name="p0x7" fmla="*/ 8370 w 8505"/>
              <a:gd name="p0y7" fmla="*/ 1520 h 1520"/>
              <a:gd name="p0x8" fmla="*/ 8205 w 8505"/>
              <a:gd name="p0y8" fmla="*/ 1520 h 1520"/>
              <a:gd name="p0x9" fmla="*/ 300 w 8505"/>
              <a:gd name="p0y9" fmla="*/ 1520 h 1520"/>
              <a:gd name="p0x10" fmla="*/ 134 w 8505"/>
              <a:gd name="p0y10" fmla="*/ 1520 h 1520"/>
              <a:gd name="p0x11" fmla="*/ 0 w 8505"/>
              <a:gd name="p0y11" fmla="*/ 1385 h 1520"/>
              <a:gd name="p0x12" fmla="*/ 0 w 8505"/>
              <a:gd name="p0y12" fmla="*/ 1220 h 1520"/>
              <a:gd name="p0x13" fmla="*/ 0 w 8505"/>
              <a:gd name="p0y13" fmla="*/ 300 h 1520"/>
              <a:gd name="p0x14" fmla="*/ 0 w 8505"/>
              <a:gd name="p0y14" fmla="*/ 134 h 1520"/>
              <a:gd name="p0x15" fmla="*/ 134 w 8505"/>
              <a:gd name="p0y15" fmla="*/ 0 h 1520"/>
              <a:gd name="p0x16" fmla="*/ 300 w 8505"/>
              <a:gd name="p0y16" fmla="*/ 0 h 15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5"/>
            </p:custDataLst>
          </p:nvPr>
        </p:nvSpPr>
        <p:spPr>
          <a:xfrm>
            <a:off x="771525" y="4347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826135" y="4429125"/>
            <a:ext cx="30924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1304925" y="4407694"/>
            <a:ext cx="2352599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关键词比对打分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575945" y="5506720"/>
            <a:ext cx="5400675" cy="965200"/>
          </a:xfrm>
          <a:custGeom>
            <a:avLst/>
            <a:gdLst>
              <a:gd name="sw" fmla="*/ 1 w 8505"/>
              <a:gd name="sh" fmla="*/ 1 h 1520"/>
              <a:gd name="mins" fmla="min sw sh"/>
              <a:gd name="dsw" fmla="+- 0 sw mins"/>
              <a:gd name="dsh" fmla="+- 0 sh mins"/>
              <a:gd name="p0x0" fmla="*/ 300 w 8505"/>
              <a:gd name="p0y0" fmla="*/ 0 h 1520"/>
              <a:gd name="p0x1" fmla="*/ 8205 w 8505"/>
              <a:gd name="p0y1" fmla="*/ 0 h 1520"/>
              <a:gd name="p0x2" fmla="*/ 8370 w 8505"/>
              <a:gd name="p0y2" fmla="*/ 0 h 1520"/>
              <a:gd name="p0x3" fmla="*/ 8505 w 8505"/>
              <a:gd name="p0y3" fmla="*/ 134 h 1520"/>
              <a:gd name="p0x4" fmla="*/ 8505 w 8505"/>
              <a:gd name="p0y4" fmla="*/ 300 h 1520"/>
              <a:gd name="p0x5" fmla="*/ 8505 w 8505"/>
              <a:gd name="p0y5" fmla="*/ 1220 h 1520"/>
              <a:gd name="p0x6" fmla="*/ 8505 w 8505"/>
              <a:gd name="p0y6" fmla="*/ 1385 h 1520"/>
              <a:gd name="p0x7" fmla="*/ 8370 w 8505"/>
              <a:gd name="p0y7" fmla="*/ 1520 h 1520"/>
              <a:gd name="p0x8" fmla="*/ 8205 w 8505"/>
              <a:gd name="p0y8" fmla="*/ 1520 h 1520"/>
              <a:gd name="p0x9" fmla="*/ 300 w 8505"/>
              <a:gd name="p0y9" fmla="*/ 1520 h 1520"/>
              <a:gd name="p0x10" fmla="*/ 134 w 8505"/>
              <a:gd name="p0y10" fmla="*/ 1520 h 1520"/>
              <a:gd name="p0x11" fmla="*/ 0 w 8505"/>
              <a:gd name="p0y11" fmla="*/ 1385 h 1520"/>
              <a:gd name="p0x12" fmla="*/ 0 w 8505"/>
              <a:gd name="p0y12" fmla="*/ 1220 h 1520"/>
              <a:gd name="p0x13" fmla="*/ 0 w 8505"/>
              <a:gd name="p0y13" fmla="*/ 300 h 1520"/>
              <a:gd name="p0x14" fmla="*/ 0 w 8505"/>
              <a:gd name="p0y14" fmla="*/ 134 h 1520"/>
              <a:gd name="p0x15" fmla="*/ 134 w 8505"/>
              <a:gd name="p0y15" fmla="*/ 0 h 1520"/>
              <a:gd name="p0x16" fmla="*/ 300 w 8505"/>
              <a:gd name="p0y16" fmla="*/ 0 h 15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771525" y="5779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738" t="-7536" r="-2738" b="-7536"/>
          <a:stretch>
            <a:fillRect/>
          </a:stretch>
        </p:blipFill>
        <p:spPr>
          <a:xfrm>
            <a:off x="840105" y="5861050"/>
            <a:ext cx="28130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304925" y="5689702"/>
            <a:ext cx="4476750" cy="6000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缺乏核心关键词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直接判定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不匹配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自动过滤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6214745" y="2642870"/>
            <a:ext cx="5400675" cy="1143000"/>
          </a:xfrm>
          <a:custGeom>
            <a:avLst/>
            <a:gdLst>
              <a:gd name="sw" fmla="*/ 1 w 8505"/>
              <a:gd name="sh" fmla="*/ 1 h 1800"/>
              <a:gd name="mins" fmla="min sw sh"/>
              <a:gd name="dsw" fmla="+- 0 sw mins"/>
              <a:gd name="dsh" fmla="+- 0 sh mins"/>
              <a:gd name="p0x0" fmla="*/ 300 w 8505"/>
              <a:gd name="p0y0" fmla="*/ 0 h 1800"/>
              <a:gd name="p0x1" fmla="*/ 8205 w 8505"/>
              <a:gd name="p0y1" fmla="*/ 0 h 1800"/>
              <a:gd name="p0x2" fmla="*/ 8370 w 8505"/>
              <a:gd name="p0y2" fmla="*/ 0 h 1800"/>
              <a:gd name="p0x3" fmla="*/ 8505 w 8505"/>
              <a:gd name="p0y3" fmla="*/ 134 h 1800"/>
              <a:gd name="p0x4" fmla="*/ 8505 w 8505"/>
              <a:gd name="p0y4" fmla="*/ 300 h 1800"/>
              <a:gd name="p0x5" fmla="*/ 8505 w 8505"/>
              <a:gd name="p0y5" fmla="*/ 1500 h 1800"/>
              <a:gd name="p0x6" fmla="*/ 8505 w 8505"/>
              <a:gd name="p0y6" fmla="*/ 1665 h 1800"/>
              <a:gd name="p0x7" fmla="*/ 8370 w 8505"/>
              <a:gd name="p0y7" fmla="*/ 1800 h 1800"/>
              <a:gd name="p0x8" fmla="*/ 8205 w 8505"/>
              <a:gd name="p0y8" fmla="*/ 1800 h 1800"/>
              <a:gd name="p0x9" fmla="*/ 300 w 8505"/>
              <a:gd name="p0y9" fmla="*/ 1800 h 1800"/>
              <a:gd name="p0x10" fmla="*/ 134 w 8505"/>
              <a:gd name="p0y10" fmla="*/ 1800 h 1800"/>
              <a:gd name="p0x11" fmla="*/ 0 w 8505"/>
              <a:gd name="p0y11" fmla="*/ 1665 h 1800"/>
              <a:gd name="p0x12" fmla="*/ 0 w 8505"/>
              <a:gd name="p0y12" fmla="*/ 1500 h 1800"/>
              <a:gd name="p0x13" fmla="*/ 0 w 8505"/>
              <a:gd name="p0y13" fmla="*/ 300 h 1800"/>
              <a:gd name="p0x14" fmla="*/ 0 w 8505"/>
              <a:gd name="p0y14" fmla="*/ 134 h 1800"/>
              <a:gd name="p0x15" fmla="*/ 134 w 8505"/>
              <a:gd name="p0y15" fmla="*/ 0 h 1800"/>
              <a:gd name="p0x16" fmla="*/ 300 w 8505"/>
              <a:gd name="p0y16" fmla="*/ 0 h 18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6410325" y="30048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496050" y="3086100"/>
            <a:ext cx="247650" cy="2520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6943725" y="3064669"/>
            <a:ext cx="3266999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基于大数据分析提取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关键词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6214745" y="3985895"/>
            <a:ext cx="5400675" cy="1143000"/>
          </a:xfrm>
          <a:custGeom>
            <a:avLst/>
            <a:gdLst>
              <a:gd name="sw" fmla="*/ 1 w 8505"/>
              <a:gd name="sh" fmla="*/ 1 h 1800"/>
              <a:gd name="mins" fmla="min sw sh"/>
              <a:gd name="dsw" fmla="+- 0 sw mins"/>
              <a:gd name="dsh" fmla="+- 0 sh mins"/>
              <a:gd name="p0x0" fmla="*/ 300 w 8505"/>
              <a:gd name="p0y0" fmla="*/ 0 h 1800"/>
              <a:gd name="p0x1" fmla="*/ 8205 w 8505"/>
              <a:gd name="p0y1" fmla="*/ 0 h 1800"/>
              <a:gd name="p0x2" fmla="*/ 8370 w 8505"/>
              <a:gd name="p0y2" fmla="*/ 0 h 1800"/>
              <a:gd name="p0x3" fmla="*/ 8505 w 8505"/>
              <a:gd name="p0y3" fmla="*/ 134 h 1800"/>
              <a:gd name="p0x4" fmla="*/ 8505 w 8505"/>
              <a:gd name="p0y4" fmla="*/ 300 h 1800"/>
              <a:gd name="p0x5" fmla="*/ 8505 w 8505"/>
              <a:gd name="p0y5" fmla="*/ 1500 h 1800"/>
              <a:gd name="p0x6" fmla="*/ 8505 w 8505"/>
              <a:gd name="p0y6" fmla="*/ 1665 h 1800"/>
              <a:gd name="p0x7" fmla="*/ 8370 w 8505"/>
              <a:gd name="p0y7" fmla="*/ 1800 h 1800"/>
              <a:gd name="p0x8" fmla="*/ 8205 w 8505"/>
              <a:gd name="p0y8" fmla="*/ 1800 h 1800"/>
              <a:gd name="p0x9" fmla="*/ 300 w 8505"/>
              <a:gd name="p0y9" fmla="*/ 1800 h 1800"/>
              <a:gd name="p0x10" fmla="*/ 134 w 8505"/>
              <a:gd name="p0y10" fmla="*/ 1800 h 1800"/>
              <a:gd name="p0x11" fmla="*/ 0 w 8505"/>
              <a:gd name="p0y11" fmla="*/ 1665 h 1800"/>
              <a:gd name="p0x12" fmla="*/ 0 w 8505"/>
              <a:gd name="p0y12" fmla="*/ 1500 h 1800"/>
              <a:gd name="p0x13" fmla="*/ 0 w 8505"/>
              <a:gd name="p0y13" fmla="*/ 300 h 1800"/>
              <a:gd name="p0x14" fmla="*/ 0 w 8505"/>
              <a:gd name="p0y14" fmla="*/ 134 h 1800"/>
              <a:gd name="p0x15" fmla="*/ 134 w 8505"/>
              <a:gd name="p0y15" fmla="*/ 0 h 1800"/>
              <a:gd name="p0x16" fmla="*/ 300 w 8505"/>
              <a:gd name="p0y16" fmla="*/ 0 h 18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6410325" y="4347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10123" t="-897" r="-10123" b="-897"/>
          <a:stretch>
            <a:fillRect/>
          </a:stretch>
        </p:blipFill>
        <p:spPr>
          <a:xfrm>
            <a:off x="6464935" y="4429125"/>
            <a:ext cx="309245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943725" y="4407694"/>
            <a:ext cx="1785861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合理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埋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入简历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6214745" y="5328920"/>
            <a:ext cx="5400675" cy="1143000"/>
          </a:xfrm>
          <a:custGeom>
            <a:avLst/>
            <a:gdLst>
              <a:gd name="sw" fmla="*/ 1 w 8505"/>
              <a:gd name="sh" fmla="*/ 1 h 1800"/>
              <a:gd name="mins" fmla="min sw sh"/>
              <a:gd name="dsw" fmla="+- 0 sw mins"/>
              <a:gd name="dsh" fmla="+- 0 sh mins"/>
              <a:gd name="p0x0" fmla="*/ 300 w 8505"/>
              <a:gd name="p0y0" fmla="*/ 0 h 1800"/>
              <a:gd name="p0x1" fmla="*/ 8205 w 8505"/>
              <a:gd name="p0y1" fmla="*/ 0 h 1800"/>
              <a:gd name="p0x2" fmla="*/ 8370 w 8505"/>
              <a:gd name="p0y2" fmla="*/ 0 h 1800"/>
              <a:gd name="p0x3" fmla="*/ 8505 w 8505"/>
              <a:gd name="p0y3" fmla="*/ 134 h 1800"/>
              <a:gd name="p0x4" fmla="*/ 8505 w 8505"/>
              <a:gd name="p0y4" fmla="*/ 300 h 1800"/>
              <a:gd name="p0x5" fmla="*/ 8505 w 8505"/>
              <a:gd name="p0y5" fmla="*/ 1500 h 1800"/>
              <a:gd name="p0x6" fmla="*/ 8505 w 8505"/>
              <a:gd name="p0y6" fmla="*/ 1665 h 1800"/>
              <a:gd name="p0x7" fmla="*/ 8370 w 8505"/>
              <a:gd name="p0y7" fmla="*/ 1800 h 1800"/>
              <a:gd name="p0x8" fmla="*/ 8205 w 8505"/>
              <a:gd name="p0y8" fmla="*/ 1800 h 1800"/>
              <a:gd name="p0x9" fmla="*/ 300 w 8505"/>
              <a:gd name="p0y9" fmla="*/ 1800 h 1800"/>
              <a:gd name="p0x10" fmla="*/ 134 w 8505"/>
              <a:gd name="p0y10" fmla="*/ 1800 h 1800"/>
              <a:gd name="p0x11" fmla="*/ 0 w 8505"/>
              <a:gd name="p0y11" fmla="*/ 1665 h 1800"/>
              <a:gd name="p0x12" fmla="*/ 0 w 8505"/>
              <a:gd name="p0y12" fmla="*/ 1500 h 1800"/>
              <a:gd name="p0x13" fmla="*/ 0 w 8505"/>
              <a:gd name="p0y13" fmla="*/ 300 h 1800"/>
              <a:gd name="p0x14" fmla="*/ 0 w 8505"/>
              <a:gd name="p0y14" fmla="*/ 134 h 1800"/>
              <a:gd name="p0x15" fmla="*/ 134 w 8505"/>
              <a:gd name="p0y15" fmla="*/ 0 h 1800"/>
              <a:gd name="p0x16" fmla="*/ 300 w 8505"/>
              <a:gd name="p0y16" fmla="*/ 0 h 18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9"/>
            </p:custDataLst>
          </p:nvPr>
        </p:nvSpPr>
        <p:spPr>
          <a:xfrm>
            <a:off x="6410325" y="56908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6510020" y="5772150"/>
            <a:ext cx="219075" cy="2520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943725" y="5600700"/>
            <a:ext cx="4476750" cy="6000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突破机器筛选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赢得人工面试机会的第一法则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决策逻辑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——SWOT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"/>
            </p:custDataLst>
          </p:nvPr>
        </p:nvSpPr>
        <p:spPr>
          <a:xfrm>
            <a:off x="571500" y="5974080"/>
            <a:ext cx="11049000" cy="502285"/>
          </a:xfrm>
          <a:custGeom>
            <a:avLst/>
            <a:gdLst>
              <a:gd name="sw" fmla="*/ 1 w 17400"/>
              <a:gd name="sh" fmla="*/ 1 h 791"/>
              <a:gd name="mins" fmla="min sw sh"/>
              <a:gd name="dsw" fmla="+- 0 sw mins"/>
              <a:gd name="dsh" fmla="+- 0 sh mins"/>
              <a:gd name="p0x0" fmla="*/ 180 w 17400"/>
              <a:gd name="p0y0" fmla="*/ 0 h 791"/>
              <a:gd name="p0x1" fmla="*/ 17220 w 17400"/>
              <a:gd name="p0y1" fmla="*/ 0 h 791"/>
              <a:gd name="p0x2" fmla="*/ 17319 w 17400"/>
              <a:gd name="p0y2" fmla="*/ 0 h 791"/>
              <a:gd name="p0x3" fmla="*/ 17400 w 17400"/>
              <a:gd name="p0y3" fmla="*/ 80 h 791"/>
              <a:gd name="p0x4" fmla="*/ 17400 w 17400"/>
              <a:gd name="p0y4" fmla="*/ 180 h 791"/>
              <a:gd name="p0x5" fmla="*/ 17400 w 17400"/>
              <a:gd name="p0y5" fmla="*/ 611 h 791"/>
              <a:gd name="p0x6" fmla="*/ 17400 w 17400"/>
              <a:gd name="p0y6" fmla="*/ 711 h 791"/>
              <a:gd name="p0x7" fmla="*/ 17319 w 17400"/>
              <a:gd name="p0y7" fmla="*/ 791 h 791"/>
              <a:gd name="p0x8" fmla="*/ 17220 w 17400"/>
              <a:gd name="p0y8" fmla="*/ 791 h 791"/>
              <a:gd name="p0x9" fmla="*/ 180 w 17400"/>
              <a:gd name="p0y9" fmla="*/ 791 h 791"/>
              <a:gd name="p0x10" fmla="*/ 80 w 17400"/>
              <a:gd name="p0y10" fmla="*/ 791 h 791"/>
              <a:gd name="p0x11" fmla="*/ 0 w 17400"/>
              <a:gd name="p0y11" fmla="*/ 711 h 791"/>
              <a:gd name="p0x12" fmla="*/ 0 w 17400"/>
              <a:gd name="p0y12" fmla="*/ 611 h 791"/>
              <a:gd name="p0x13" fmla="*/ 0 w 17400"/>
              <a:gd name="p0y13" fmla="*/ 180 h 791"/>
              <a:gd name="p0x14" fmla="*/ 0 w 17400"/>
              <a:gd name="p0y14" fmla="*/ 80 h 791"/>
              <a:gd name="p0x15" fmla="*/ 80 w 17400"/>
              <a:gd name="p0y15" fmla="*/ 0 h 791"/>
              <a:gd name="p0x16" fmla="*/ 180 w 1740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-4545" b="-4545"/>
          <a:stretch>
            <a:fillRect/>
          </a:stretch>
        </p:blipFill>
        <p:spPr>
          <a:xfrm>
            <a:off x="4054475" y="6111240"/>
            <a:ext cx="228600" cy="2286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6"/>
            </p:custDataLst>
          </p:nvPr>
        </p:nvSpPr>
        <p:spPr>
          <a:xfrm>
            <a:off x="4426153" y="6073168"/>
            <a:ext cx="408265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常见误区：</a:t>
            </a:r>
            <a:r>
              <a:rPr 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仅仅停留在</a:t>
            </a:r>
            <a:r>
              <a:rPr lang="en-US" alt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列清单</a:t>
            </a:r>
            <a:r>
              <a:rPr lang="en-US" altLang="zh-CN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层面，无决策价值</a:t>
            </a:r>
            <a:endParaRPr lang="zh-CN" altLang="en-US" sz="135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5457825" cy="2291715"/>
          </a:xfrm>
          <a:custGeom>
            <a:avLst/>
            <a:gdLst>
              <a:gd name="sw" fmla="*/ 1 w 8595"/>
              <a:gd name="sh" fmla="*/ 1 h 3609"/>
              <a:gd name="mins" fmla="min sw sh"/>
              <a:gd name="dsw" fmla="+- 0 sw mins"/>
              <a:gd name="dsh" fmla="+- 0 sh mins"/>
              <a:gd name="p0x0" fmla="*/ 300 w 8595"/>
              <a:gd name="p0y0" fmla="*/ 0 h 3609"/>
              <a:gd name="p0x1" fmla="*/ 8295 w 8595"/>
              <a:gd name="p0y1" fmla="*/ 0 h 3609"/>
              <a:gd name="p0x2" fmla="*/ 8460 w 8595"/>
              <a:gd name="p0y2" fmla="*/ 0 h 3609"/>
              <a:gd name="p0x3" fmla="*/ 8595 w 8595"/>
              <a:gd name="p0y3" fmla="*/ 134 h 3609"/>
              <a:gd name="p0x4" fmla="*/ 8595 w 8595"/>
              <a:gd name="p0y4" fmla="*/ 300 h 3609"/>
              <a:gd name="p0x5" fmla="*/ 8595 w 8595"/>
              <a:gd name="p0y5" fmla="*/ 3309 h 3609"/>
              <a:gd name="p0x6" fmla="*/ 8595 w 8595"/>
              <a:gd name="p0y6" fmla="*/ 3474 h 3609"/>
              <a:gd name="p0x7" fmla="*/ 8460 w 8595"/>
              <a:gd name="p0y7" fmla="*/ 3609 h 3609"/>
              <a:gd name="p0x8" fmla="*/ 8295 w 8595"/>
              <a:gd name="p0y8" fmla="*/ 3609 h 3609"/>
              <a:gd name="p0x9" fmla="*/ 300 w 8595"/>
              <a:gd name="p0y9" fmla="*/ 3609 h 3609"/>
              <a:gd name="p0x10" fmla="*/ 134 w 8595"/>
              <a:gd name="p0y10" fmla="*/ 3609 h 3609"/>
              <a:gd name="p0x11" fmla="*/ 0 w 8595"/>
              <a:gd name="p0y11" fmla="*/ 3474 h 3609"/>
              <a:gd name="p0x12" fmla="*/ 0 w 8595"/>
              <a:gd name="p0y12" fmla="*/ 3309 h 3609"/>
              <a:gd name="p0x13" fmla="*/ 0 w 8595"/>
              <a:gd name="p0y13" fmla="*/ 300 h 3609"/>
              <a:gd name="p0x14" fmla="*/ 0 w 8595"/>
              <a:gd name="p0y14" fmla="*/ 134 h 3609"/>
              <a:gd name="p0x15" fmla="*/ 134 w 8595"/>
              <a:gd name="p0y15" fmla="*/ 0 h 3609"/>
              <a:gd name="p0x16" fmla="*/ 300 w 8595"/>
              <a:gd name="p0y16" fmla="*/ 0 h 36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771525" y="16122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366" t="-19825" r="-2366" b="-19825"/>
          <a:stretch>
            <a:fillRect/>
          </a:stretch>
        </p:blipFill>
        <p:spPr>
          <a:xfrm>
            <a:off x="826135" y="1692910"/>
            <a:ext cx="30924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304925" y="1609696"/>
            <a:ext cx="506311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771525" y="2129761"/>
            <a:ext cx="5067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Strengths 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优势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771525" y="2579341"/>
            <a:ext cx="50673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内部积极因素，组织自身具备的竞争优势与核心能力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5"/>
            </p:custDataLst>
          </p:nvPr>
        </p:nvSpPr>
        <p:spPr>
          <a:xfrm>
            <a:off x="6157595" y="1109345"/>
            <a:ext cx="5457825" cy="2291715"/>
          </a:xfrm>
          <a:custGeom>
            <a:avLst/>
            <a:gdLst>
              <a:gd name="sw" fmla="*/ 1 w 8595"/>
              <a:gd name="sh" fmla="*/ 1 h 3609"/>
              <a:gd name="mins" fmla="min sw sh"/>
              <a:gd name="dsw" fmla="+- 0 sw mins"/>
              <a:gd name="dsh" fmla="+- 0 sh mins"/>
              <a:gd name="p0x0" fmla="*/ 300 w 8595"/>
              <a:gd name="p0y0" fmla="*/ 0 h 3609"/>
              <a:gd name="p0x1" fmla="*/ 8295 w 8595"/>
              <a:gd name="p0y1" fmla="*/ 0 h 3609"/>
              <a:gd name="p0x2" fmla="*/ 8460 w 8595"/>
              <a:gd name="p0y2" fmla="*/ 0 h 3609"/>
              <a:gd name="p0x3" fmla="*/ 8595 w 8595"/>
              <a:gd name="p0y3" fmla="*/ 134 h 3609"/>
              <a:gd name="p0x4" fmla="*/ 8595 w 8595"/>
              <a:gd name="p0y4" fmla="*/ 300 h 3609"/>
              <a:gd name="p0x5" fmla="*/ 8595 w 8595"/>
              <a:gd name="p0y5" fmla="*/ 3309 h 3609"/>
              <a:gd name="p0x6" fmla="*/ 8595 w 8595"/>
              <a:gd name="p0y6" fmla="*/ 3474 h 3609"/>
              <a:gd name="p0x7" fmla="*/ 8460 w 8595"/>
              <a:gd name="p0y7" fmla="*/ 3609 h 3609"/>
              <a:gd name="p0x8" fmla="*/ 8295 w 8595"/>
              <a:gd name="p0y8" fmla="*/ 3609 h 3609"/>
              <a:gd name="p0x9" fmla="*/ 300 w 8595"/>
              <a:gd name="p0y9" fmla="*/ 3609 h 3609"/>
              <a:gd name="p0x10" fmla="*/ 134 w 8595"/>
              <a:gd name="p0y10" fmla="*/ 3609 h 3609"/>
              <a:gd name="p0x11" fmla="*/ 0 w 8595"/>
              <a:gd name="p0y11" fmla="*/ 3474 h 3609"/>
              <a:gd name="p0x12" fmla="*/ 0 w 8595"/>
              <a:gd name="p0y12" fmla="*/ 3309 h 3609"/>
              <a:gd name="p0x13" fmla="*/ 0 w 8595"/>
              <a:gd name="p0y13" fmla="*/ 300 h 3609"/>
              <a:gd name="p0x14" fmla="*/ 0 w 8595"/>
              <a:gd name="p0y14" fmla="*/ 134 h 3609"/>
              <a:gd name="p0x15" fmla="*/ 134 w 8595"/>
              <a:gd name="p0y15" fmla="*/ 0 h 3609"/>
              <a:gd name="p0x16" fmla="*/ 300 w 8595"/>
              <a:gd name="p0y16" fmla="*/ 0 h 36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6"/>
            </p:custDataLst>
          </p:nvPr>
        </p:nvSpPr>
        <p:spPr>
          <a:xfrm>
            <a:off x="6353175" y="16122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5653" r="-5653"/>
          <a:stretch>
            <a:fillRect/>
          </a:stretch>
        </p:blipFill>
        <p:spPr>
          <a:xfrm>
            <a:off x="6421755" y="1692910"/>
            <a:ext cx="281305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0"/>
            </p:custDataLst>
          </p:nvPr>
        </p:nvSpPr>
        <p:spPr>
          <a:xfrm>
            <a:off x="6886575" y="1609696"/>
            <a:ext cx="620611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6353175" y="2129761"/>
            <a:ext cx="5067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Weaknesses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劣势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6353175" y="2579341"/>
            <a:ext cx="50673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内部消极因素，组织存在的短板与需要改进的薄弱环节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3"/>
            </p:custDataLst>
          </p:nvPr>
        </p:nvSpPr>
        <p:spPr>
          <a:xfrm>
            <a:off x="575945" y="3524885"/>
            <a:ext cx="5457825" cy="2291715"/>
          </a:xfrm>
          <a:custGeom>
            <a:avLst/>
            <a:gdLst>
              <a:gd name="sw" fmla="*/ 1 w 8595"/>
              <a:gd name="sh" fmla="*/ 1 h 3609"/>
              <a:gd name="mins" fmla="min sw sh"/>
              <a:gd name="dsw" fmla="+- 0 sw mins"/>
              <a:gd name="dsh" fmla="+- 0 sh mins"/>
              <a:gd name="p0x0" fmla="*/ 300 w 8595"/>
              <a:gd name="p0y0" fmla="*/ 0 h 3609"/>
              <a:gd name="p0x1" fmla="*/ 8295 w 8595"/>
              <a:gd name="p0y1" fmla="*/ 0 h 3609"/>
              <a:gd name="p0x2" fmla="*/ 8460 w 8595"/>
              <a:gd name="p0y2" fmla="*/ 0 h 3609"/>
              <a:gd name="p0x3" fmla="*/ 8595 w 8595"/>
              <a:gd name="p0y3" fmla="*/ 134 h 3609"/>
              <a:gd name="p0x4" fmla="*/ 8595 w 8595"/>
              <a:gd name="p0y4" fmla="*/ 300 h 3609"/>
              <a:gd name="p0x5" fmla="*/ 8595 w 8595"/>
              <a:gd name="p0y5" fmla="*/ 3309 h 3609"/>
              <a:gd name="p0x6" fmla="*/ 8595 w 8595"/>
              <a:gd name="p0y6" fmla="*/ 3474 h 3609"/>
              <a:gd name="p0x7" fmla="*/ 8460 w 8595"/>
              <a:gd name="p0y7" fmla="*/ 3609 h 3609"/>
              <a:gd name="p0x8" fmla="*/ 8295 w 8595"/>
              <a:gd name="p0y8" fmla="*/ 3609 h 3609"/>
              <a:gd name="p0x9" fmla="*/ 300 w 8595"/>
              <a:gd name="p0y9" fmla="*/ 3609 h 3609"/>
              <a:gd name="p0x10" fmla="*/ 134 w 8595"/>
              <a:gd name="p0y10" fmla="*/ 3609 h 3609"/>
              <a:gd name="p0x11" fmla="*/ 0 w 8595"/>
              <a:gd name="p0y11" fmla="*/ 3474 h 3609"/>
              <a:gd name="p0x12" fmla="*/ 0 w 8595"/>
              <a:gd name="p0y12" fmla="*/ 3309 h 3609"/>
              <a:gd name="p0x13" fmla="*/ 0 w 8595"/>
              <a:gd name="p0y13" fmla="*/ 300 h 3609"/>
              <a:gd name="p0x14" fmla="*/ 0 w 8595"/>
              <a:gd name="p0y14" fmla="*/ 134 h 3609"/>
              <a:gd name="p0x15" fmla="*/ 134 w 8595"/>
              <a:gd name="p0y15" fmla="*/ 0 h 3609"/>
              <a:gd name="p0x16" fmla="*/ 300 w 8595"/>
              <a:gd name="p0y16" fmla="*/ 0 h 36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24"/>
            </p:custDataLst>
          </p:nvPr>
        </p:nvSpPr>
        <p:spPr>
          <a:xfrm>
            <a:off x="771525" y="40278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4108450"/>
            <a:ext cx="21907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8"/>
            </p:custDataLst>
          </p:nvPr>
        </p:nvSpPr>
        <p:spPr>
          <a:xfrm>
            <a:off x="1304925" y="4025255"/>
            <a:ext cx="54165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9"/>
            </p:custDataLst>
          </p:nvPr>
        </p:nvSpPr>
        <p:spPr>
          <a:xfrm>
            <a:off x="771525" y="4545321"/>
            <a:ext cx="5067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Opportunities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机会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30"/>
            </p:custDataLst>
          </p:nvPr>
        </p:nvSpPr>
        <p:spPr>
          <a:xfrm>
            <a:off x="771525" y="4994901"/>
            <a:ext cx="50673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外部积极因素，环境中利于组织发展的有利趋势与契机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1"/>
            </p:custDataLst>
          </p:nvPr>
        </p:nvSpPr>
        <p:spPr>
          <a:xfrm>
            <a:off x="6157595" y="3524885"/>
            <a:ext cx="5457825" cy="2291715"/>
          </a:xfrm>
          <a:custGeom>
            <a:avLst/>
            <a:gdLst>
              <a:gd name="sw" fmla="*/ 1 w 8595"/>
              <a:gd name="sh" fmla="*/ 1 h 3609"/>
              <a:gd name="mins" fmla="min sw sh"/>
              <a:gd name="dsw" fmla="+- 0 sw mins"/>
              <a:gd name="dsh" fmla="+- 0 sh mins"/>
              <a:gd name="p0x0" fmla="*/ 300 w 8595"/>
              <a:gd name="p0y0" fmla="*/ 0 h 3609"/>
              <a:gd name="p0x1" fmla="*/ 8295 w 8595"/>
              <a:gd name="p0y1" fmla="*/ 0 h 3609"/>
              <a:gd name="p0x2" fmla="*/ 8460 w 8595"/>
              <a:gd name="p0y2" fmla="*/ 0 h 3609"/>
              <a:gd name="p0x3" fmla="*/ 8595 w 8595"/>
              <a:gd name="p0y3" fmla="*/ 134 h 3609"/>
              <a:gd name="p0x4" fmla="*/ 8595 w 8595"/>
              <a:gd name="p0y4" fmla="*/ 300 h 3609"/>
              <a:gd name="p0x5" fmla="*/ 8595 w 8595"/>
              <a:gd name="p0y5" fmla="*/ 3309 h 3609"/>
              <a:gd name="p0x6" fmla="*/ 8595 w 8595"/>
              <a:gd name="p0y6" fmla="*/ 3474 h 3609"/>
              <a:gd name="p0x7" fmla="*/ 8460 w 8595"/>
              <a:gd name="p0y7" fmla="*/ 3609 h 3609"/>
              <a:gd name="p0x8" fmla="*/ 8295 w 8595"/>
              <a:gd name="p0y8" fmla="*/ 3609 h 3609"/>
              <a:gd name="p0x9" fmla="*/ 300 w 8595"/>
              <a:gd name="p0y9" fmla="*/ 3609 h 3609"/>
              <a:gd name="p0x10" fmla="*/ 134 w 8595"/>
              <a:gd name="p0y10" fmla="*/ 3609 h 3609"/>
              <a:gd name="p0x11" fmla="*/ 0 w 8595"/>
              <a:gd name="p0y11" fmla="*/ 3474 h 3609"/>
              <a:gd name="p0x12" fmla="*/ 0 w 8595"/>
              <a:gd name="p0y12" fmla="*/ 3309 h 3609"/>
              <a:gd name="p0x13" fmla="*/ 0 w 8595"/>
              <a:gd name="p0y13" fmla="*/ 300 h 3609"/>
              <a:gd name="p0x14" fmla="*/ 0 w 8595"/>
              <a:gd name="p0y14" fmla="*/ 134 h 3609"/>
              <a:gd name="p0x15" fmla="*/ 134 w 8595"/>
              <a:gd name="p0y15" fmla="*/ 0 h 3609"/>
              <a:gd name="p0x16" fmla="*/ 300 w 8595"/>
              <a:gd name="p0y16" fmla="*/ 0 h 36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32"/>
            </p:custDataLst>
          </p:nvPr>
        </p:nvSpPr>
        <p:spPr>
          <a:xfrm>
            <a:off x="6353175" y="40278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6438900" y="4108450"/>
            <a:ext cx="247650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6"/>
            </p:custDataLst>
          </p:nvPr>
        </p:nvSpPr>
        <p:spPr>
          <a:xfrm>
            <a:off x="6886575" y="4025255"/>
            <a:ext cx="47885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7"/>
            </p:custDataLst>
          </p:nvPr>
        </p:nvSpPr>
        <p:spPr>
          <a:xfrm>
            <a:off x="6353175" y="4545321"/>
            <a:ext cx="5067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Threats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威胁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8"/>
            </p:custDataLst>
          </p:nvPr>
        </p:nvSpPr>
        <p:spPr>
          <a:xfrm>
            <a:off x="6353175" y="4994901"/>
            <a:ext cx="50673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外部消极因素，环境中可能对组织造成不利影响的风险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扭转型战略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452245"/>
          </a:xfrm>
          <a:custGeom>
            <a:avLst/>
            <a:gdLst>
              <a:gd name="sw" fmla="*/ 1 w 17385"/>
              <a:gd name="sh" fmla="*/ 1 h 2286"/>
              <a:gd name="mins" fmla="min sw sh"/>
              <a:gd name="dsw" fmla="+- 0 sw mins"/>
              <a:gd name="dsh" fmla="+- 0 sh mins"/>
              <a:gd name="p0x0" fmla="*/ 300 w 17385"/>
              <a:gd name="p0y0" fmla="*/ 0 h 2286"/>
              <a:gd name="p0x1" fmla="*/ 17085 w 17385"/>
              <a:gd name="p0y1" fmla="*/ 0 h 2286"/>
              <a:gd name="p0x2" fmla="*/ 17250 w 17385"/>
              <a:gd name="p0y2" fmla="*/ 0 h 2286"/>
              <a:gd name="p0x3" fmla="*/ 17385 w 17385"/>
              <a:gd name="p0y3" fmla="*/ 134 h 2286"/>
              <a:gd name="p0x4" fmla="*/ 17385 w 17385"/>
              <a:gd name="p0y4" fmla="*/ 300 h 2286"/>
              <a:gd name="p0x5" fmla="*/ 17385 w 17385"/>
              <a:gd name="p0y5" fmla="*/ 1986 h 2286"/>
              <a:gd name="p0x6" fmla="*/ 17385 w 17385"/>
              <a:gd name="p0y6" fmla="*/ 2152 h 2286"/>
              <a:gd name="p0x7" fmla="*/ 17250 w 17385"/>
              <a:gd name="p0y7" fmla="*/ 2286 h 2286"/>
              <a:gd name="p0x8" fmla="*/ 17085 w 17385"/>
              <a:gd name="p0y8" fmla="*/ 2286 h 2286"/>
              <a:gd name="p0x9" fmla="*/ 300 w 17385"/>
              <a:gd name="p0y9" fmla="*/ 2286 h 2286"/>
              <a:gd name="p0x10" fmla="*/ 134 w 17385"/>
              <a:gd name="p0y10" fmla="*/ 2286 h 2286"/>
              <a:gd name="p0x11" fmla="*/ 0 w 17385"/>
              <a:gd name="p0y11" fmla="*/ 2152 h 2286"/>
              <a:gd name="p0x12" fmla="*/ 0 w 17385"/>
              <a:gd name="p0y12" fmla="*/ 1986 h 2286"/>
              <a:gd name="p0x13" fmla="*/ 0 w 17385"/>
              <a:gd name="p0y13" fmla="*/ 300 h 2286"/>
              <a:gd name="p0x14" fmla="*/ 0 w 17385"/>
              <a:gd name="p0y14" fmla="*/ 134 h 2286"/>
              <a:gd name="p0x15" fmla="*/ 134 w 17385"/>
              <a:gd name="p0y15" fmla="*/ 0 h 2286"/>
              <a:gd name="p0x16" fmla="*/ 300 w 17385"/>
              <a:gd name="p0y16" fmla="*/ 0 h 228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71278" y="1623241"/>
            <a:ext cx="7449369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 spc="4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如何利用外部的新机会，弥补甚至转化内部的劣势</a:t>
            </a:r>
            <a:endParaRPr sz="2400" b="1" spc="48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799715"/>
            <a:ext cx="4859655" cy="3672205"/>
          </a:xfrm>
          <a:custGeom>
            <a:avLst/>
            <a:gdLst>
              <a:gd name="sw" fmla="*/ 1 w 7653"/>
              <a:gd name="sh" fmla="*/ 1 h 5783"/>
              <a:gd name="mins" fmla="min sw sh"/>
              <a:gd name="dsw" fmla="+- 0 sw mins"/>
              <a:gd name="dsh" fmla="+- 0 sh mins"/>
              <a:gd name="p0x0" fmla="*/ 300 w 7653"/>
              <a:gd name="p0y0" fmla="*/ 0 h 5783"/>
              <a:gd name="p0x1" fmla="*/ 7353 w 7653"/>
              <a:gd name="p0y1" fmla="*/ 0 h 5783"/>
              <a:gd name="p0x2" fmla="*/ 7518 w 7653"/>
              <a:gd name="p0y2" fmla="*/ 0 h 5783"/>
              <a:gd name="p0x3" fmla="*/ 7653 w 7653"/>
              <a:gd name="p0y3" fmla="*/ 134 h 5783"/>
              <a:gd name="p0x4" fmla="*/ 7653 w 7653"/>
              <a:gd name="p0y4" fmla="*/ 300 h 5783"/>
              <a:gd name="p0x5" fmla="*/ 7653 w 7653"/>
              <a:gd name="p0y5" fmla="*/ 5483 h 5783"/>
              <a:gd name="p0x6" fmla="*/ 7653 w 7653"/>
              <a:gd name="p0y6" fmla="*/ 5649 h 5783"/>
              <a:gd name="p0x7" fmla="*/ 7518 w 7653"/>
              <a:gd name="p0y7" fmla="*/ 5783 h 5783"/>
              <a:gd name="p0x8" fmla="*/ 7353 w 7653"/>
              <a:gd name="p0y8" fmla="*/ 5783 h 5783"/>
              <a:gd name="p0x9" fmla="*/ 300 w 7653"/>
              <a:gd name="p0y9" fmla="*/ 5783 h 5783"/>
              <a:gd name="p0x10" fmla="*/ 134 w 7653"/>
              <a:gd name="p0y10" fmla="*/ 5783 h 5783"/>
              <a:gd name="p0x11" fmla="*/ 0 w 7653"/>
              <a:gd name="p0y11" fmla="*/ 5649 h 5783"/>
              <a:gd name="p0x12" fmla="*/ 0 w 7653"/>
              <a:gd name="p0y12" fmla="*/ 5483 h 5783"/>
              <a:gd name="p0x13" fmla="*/ 0 w 7653"/>
              <a:gd name="p0y13" fmla="*/ 300 h 5783"/>
              <a:gd name="p0x14" fmla="*/ 0 w 7653"/>
              <a:gd name="p0y14" fmla="*/ 134 h 5783"/>
              <a:gd name="p0x15" fmla="*/ 134 w 7653"/>
              <a:gd name="p0y15" fmla="*/ 0 h 5783"/>
              <a:gd name="p0x16" fmla="*/ 300 w 7653"/>
              <a:gd name="p0y16" fmla="*/ 0 h 57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4197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4278630"/>
            <a:ext cx="247650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4231186"/>
            <a:ext cx="2423522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 = 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扭转型战略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4755061"/>
            <a:ext cx="476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通过借力外部机遇，将内部短板转化为差异化竞争力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673725" y="2799715"/>
            <a:ext cx="5941695" cy="3672205"/>
          </a:xfrm>
          <a:custGeom>
            <a:avLst/>
            <a:gdLst>
              <a:gd name="sw" fmla="*/ 1 w 9356"/>
              <a:gd name="sh" fmla="*/ 1 h 5783"/>
              <a:gd name="mins" fmla="min sw sh"/>
              <a:gd name="dsw" fmla="+- 0 sw mins"/>
              <a:gd name="dsh" fmla="+- 0 sh mins"/>
              <a:gd name="p0x0" fmla="*/ 300 w 9356"/>
              <a:gd name="p0y0" fmla="*/ 0 h 5783"/>
              <a:gd name="p0x1" fmla="*/ 9056 w 9356"/>
              <a:gd name="p0y1" fmla="*/ 0 h 5783"/>
              <a:gd name="p0x2" fmla="*/ 9222 w 9356"/>
              <a:gd name="p0y2" fmla="*/ 0 h 5783"/>
              <a:gd name="p0x3" fmla="*/ 9356 w 9356"/>
              <a:gd name="p0y3" fmla="*/ 134 h 5783"/>
              <a:gd name="p0x4" fmla="*/ 9356 w 9356"/>
              <a:gd name="p0y4" fmla="*/ 300 h 5783"/>
              <a:gd name="p0x5" fmla="*/ 9356 w 9356"/>
              <a:gd name="p0y5" fmla="*/ 5483 h 5783"/>
              <a:gd name="p0x6" fmla="*/ 9356 w 9356"/>
              <a:gd name="p0y6" fmla="*/ 5649 h 5783"/>
              <a:gd name="p0x7" fmla="*/ 9222 w 9356"/>
              <a:gd name="p0y7" fmla="*/ 5783 h 5783"/>
              <a:gd name="p0x8" fmla="*/ 9056 w 9356"/>
              <a:gd name="p0y8" fmla="*/ 5783 h 5783"/>
              <a:gd name="p0x9" fmla="*/ 300 w 9356"/>
              <a:gd name="p0y9" fmla="*/ 5783 h 5783"/>
              <a:gd name="p0x10" fmla="*/ 134 w 9356"/>
              <a:gd name="p0y10" fmla="*/ 5783 h 5783"/>
              <a:gd name="p0x11" fmla="*/ 0 w 9356"/>
              <a:gd name="p0y11" fmla="*/ 5649 h 5783"/>
              <a:gd name="p0x12" fmla="*/ 0 w 9356"/>
              <a:gd name="p0y12" fmla="*/ 5483 h 5783"/>
              <a:gd name="p0x13" fmla="*/ 0 w 9356"/>
              <a:gd name="p0y13" fmla="*/ 300 h 5783"/>
              <a:gd name="p0x14" fmla="*/ 0 w 9356"/>
              <a:gd name="p0y14" fmla="*/ 134 h 5783"/>
              <a:gd name="p0x15" fmla="*/ 134 w 9356"/>
              <a:gd name="p0y15" fmla="*/ 0 h 5783"/>
              <a:gd name="p0x16" fmla="*/ 300 w 9356"/>
              <a:gd name="p0y16" fmla="*/ 0 h 57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869305" y="29946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5921375" y="3056890"/>
            <a:ext cx="238125" cy="2139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288434" y="3016453"/>
            <a:ext cx="3024854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典型应用：文科生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869305" y="38379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-3333" b="-3333"/>
          <a:stretch>
            <a:fillRect/>
          </a:stretch>
        </p:blipFill>
        <p:spPr>
          <a:xfrm>
            <a:off x="5926455" y="3895090"/>
            <a:ext cx="152400" cy="1524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250334" y="3731123"/>
            <a:ext cx="517014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劣势（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250334" y="3983536"/>
            <a:ext cx="51701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不会做复杂数据图表、不懂设计软件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869305" y="44335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5945505" y="4490720"/>
            <a:ext cx="1143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6250334" y="4326436"/>
            <a:ext cx="517014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机会（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250334" y="4578848"/>
            <a:ext cx="51701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AIGC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工具爆发（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Midjourney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5869305" y="50285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6250" r="-6250"/>
          <a:stretch>
            <a:fillRect/>
          </a:stretch>
        </p:blipFill>
        <p:spPr>
          <a:xfrm>
            <a:off x="5916930" y="5085715"/>
            <a:ext cx="17145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6250334" y="4921748"/>
            <a:ext cx="517014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6250334" y="5174161"/>
            <a:ext cx="51701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生成专业图表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瞬间抹平技术短板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5869305" y="56241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3333" r="-3333"/>
          <a:stretch>
            <a:fillRect/>
          </a:stretch>
        </p:blipFill>
        <p:spPr>
          <a:xfrm>
            <a:off x="5926455" y="5681345"/>
            <a:ext cx="152400" cy="1524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6250334" y="5517061"/>
            <a:ext cx="5170141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结果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6250334" y="5769473"/>
            <a:ext cx="51701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劣势转化为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商数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的差异化竞争优势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数据驱动决策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消除认知偏差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9621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38" t="-38444" r="-2738" b="-38444"/>
          <a:stretch>
            <a:fillRect/>
          </a:stretch>
        </p:blipFill>
        <p:spPr>
          <a:xfrm>
            <a:off x="840105" y="204279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9888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能力弱的人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519363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盲目自信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，眼高手低，高估自身水平而忽视实际差距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7434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738" t="-38444" r="-2738" b="-38444"/>
          <a:stretch>
            <a:fillRect/>
          </a:stretch>
        </p:blipFill>
        <p:spPr>
          <a:xfrm>
            <a:off x="840105" y="4824095"/>
            <a:ext cx="28130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477012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能力强的人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5300663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自我怀疑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，不敢尝试，低估实力而错失机会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233795" y="1109345"/>
            <a:ext cx="5381625" cy="1129030"/>
          </a:xfrm>
          <a:custGeom>
            <a:avLst/>
            <a:gdLst>
              <a:gd name="sw" fmla="*/ 1 w 8475"/>
              <a:gd name="sh" fmla="*/ 1 h 1777"/>
              <a:gd name="mins" fmla="min sw sh"/>
              <a:gd name="dsw" fmla="+- 0 sw mins"/>
              <a:gd name="dsh" fmla="+- 0 sh mins"/>
              <a:gd name="p0x0" fmla="*/ 300 w 8475"/>
              <a:gd name="p0y0" fmla="*/ 0 h 1777"/>
              <a:gd name="p0x1" fmla="*/ 8175 w 8475"/>
              <a:gd name="p0y1" fmla="*/ 0 h 1777"/>
              <a:gd name="p0x2" fmla="*/ 8340 w 8475"/>
              <a:gd name="p0y2" fmla="*/ 0 h 1777"/>
              <a:gd name="p0x3" fmla="*/ 8475 w 8475"/>
              <a:gd name="p0y3" fmla="*/ 134 h 1777"/>
              <a:gd name="p0x4" fmla="*/ 8475 w 8475"/>
              <a:gd name="p0y4" fmla="*/ 300 h 1777"/>
              <a:gd name="p0x5" fmla="*/ 8475 w 8475"/>
              <a:gd name="p0y5" fmla="*/ 1477 h 1777"/>
              <a:gd name="p0x6" fmla="*/ 8475 w 8475"/>
              <a:gd name="p0y6" fmla="*/ 1643 h 1777"/>
              <a:gd name="p0x7" fmla="*/ 8340 w 8475"/>
              <a:gd name="p0y7" fmla="*/ 1777 h 1777"/>
              <a:gd name="p0x8" fmla="*/ 8175 w 8475"/>
              <a:gd name="p0y8" fmla="*/ 1777 h 1777"/>
              <a:gd name="p0x9" fmla="*/ 300 w 8475"/>
              <a:gd name="p0y9" fmla="*/ 1777 h 1777"/>
              <a:gd name="p0x10" fmla="*/ 134 w 8475"/>
              <a:gd name="p0y10" fmla="*/ 1777 h 1777"/>
              <a:gd name="p0x11" fmla="*/ 0 w 8475"/>
              <a:gd name="p0y11" fmla="*/ 1643 h 1777"/>
              <a:gd name="p0x12" fmla="*/ 0 w 8475"/>
              <a:gd name="p0y12" fmla="*/ 1477 h 1777"/>
              <a:gd name="p0x13" fmla="*/ 0 w 8475"/>
              <a:gd name="p0y13" fmla="*/ 300 h 1777"/>
              <a:gd name="p0x14" fmla="*/ 0 w 8475"/>
              <a:gd name="p0y14" fmla="*/ 134 h 1777"/>
              <a:gd name="p0x15" fmla="*/ 134 w 8475"/>
              <a:gd name="p0y15" fmla="*/ 0 h 1777"/>
              <a:gd name="p0x16" fmla="*/ 300 w 8475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6429375" y="13081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496050" y="1369695"/>
            <a:ext cx="209550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886575" y="1321613"/>
            <a:ext cx="29288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罗列企业不感兴趣的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优点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429375" y="1750238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自我感动的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，脱离岗位真实需求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6233795" y="2362200"/>
            <a:ext cx="5381625" cy="1128395"/>
          </a:xfrm>
          <a:custGeom>
            <a:avLst/>
            <a:gdLst>
              <a:gd name="sw" fmla="*/ 1 w 8475"/>
              <a:gd name="sh" fmla="*/ 1 h 1777"/>
              <a:gd name="mins" fmla="min sw sh"/>
              <a:gd name="dsw" fmla="+- 0 sw mins"/>
              <a:gd name="dsh" fmla="+- 0 sh mins"/>
              <a:gd name="p0x0" fmla="*/ 300 w 8475"/>
              <a:gd name="p0y0" fmla="*/ 0 h 1777"/>
              <a:gd name="p0x1" fmla="*/ 8175 w 8475"/>
              <a:gd name="p0y1" fmla="*/ 0 h 1777"/>
              <a:gd name="p0x2" fmla="*/ 8340 w 8475"/>
              <a:gd name="p0y2" fmla="*/ 0 h 1777"/>
              <a:gd name="p0x3" fmla="*/ 8475 w 8475"/>
              <a:gd name="p0y3" fmla="*/ 134 h 1777"/>
              <a:gd name="p0x4" fmla="*/ 8475 w 8475"/>
              <a:gd name="p0y4" fmla="*/ 300 h 1777"/>
              <a:gd name="p0x5" fmla="*/ 8475 w 8475"/>
              <a:gd name="p0y5" fmla="*/ 1477 h 1777"/>
              <a:gd name="p0x6" fmla="*/ 8475 w 8475"/>
              <a:gd name="p0y6" fmla="*/ 1643 h 1777"/>
              <a:gd name="p0x7" fmla="*/ 8340 w 8475"/>
              <a:gd name="p0y7" fmla="*/ 1777 h 1777"/>
              <a:gd name="p0x8" fmla="*/ 8175 w 8475"/>
              <a:gd name="p0y8" fmla="*/ 1777 h 1777"/>
              <a:gd name="p0x9" fmla="*/ 300 w 8475"/>
              <a:gd name="p0y9" fmla="*/ 1777 h 1777"/>
              <a:gd name="p0x10" fmla="*/ 134 w 8475"/>
              <a:gd name="p0y10" fmla="*/ 1777 h 1777"/>
              <a:gd name="p0x11" fmla="*/ 0 w 8475"/>
              <a:gd name="p0y11" fmla="*/ 1643 h 1777"/>
              <a:gd name="p0x12" fmla="*/ 0 w 8475"/>
              <a:gd name="p0y12" fmla="*/ 1477 h 1777"/>
              <a:gd name="p0x13" fmla="*/ 0 w 8475"/>
              <a:gd name="p0y13" fmla="*/ 300 h 1777"/>
              <a:gd name="p0x14" fmla="*/ 0 w 8475"/>
              <a:gd name="p0y14" fmla="*/ 134 h 1777"/>
              <a:gd name="p0x15" fmla="*/ 134 w 8475"/>
              <a:gd name="p0y15" fmla="*/ 0 h 1777"/>
              <a:gd name="p0x16" fmla="*/ 300 w 8475"/>
              <a:gd name="p0y16" fmla="*/ 0 h 17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429375" y="25603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6496050" y="2622550"/>
            <a:ext cx="209550" cy="2139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886575" y="2574150"/>
            <a:ext cx="2971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盯着短板自动过滤优质岗位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429375" y="3002775"/>
            <a:ext cx="49911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因局部不足放弃整体匹配的机会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6233795" y="3690620"/>
            <a:ext cx="5381625" cy="2781300"/>
          </a:xfrm>
          <a:custGeom>
            <a:avLst/>
            <a:gdLst>
              <a:gd name="sw" fmla="*/ 1 w 8475"/>
              <a:gd name="sh" fmla="*/ 1 h 4380"/>
              <a:gd name="mins" fmla="min sw sh"/>
              <a:gd name="dsw" fmla="+- 0 sw mins"/>
              <a:gd name="dsh" fmla="+- 0 sh mins"/>
              <a:gd name="p0x0" fmla="*/ 300 w 8475"/>
              <a:gd name="p0y0" fmla="*/ 0 h 4380"/>
              <a:gd name="p0x1" fmla="*/ 8175 w 8475"/>
              <a:gd name="p0y1" fmla="*/ 0 h 4380"/>
              <a:gd name="p0x2" fmla="*/ 8340 w 8475"/>
              <a:gd name="p0y2" fmla="*/ 0 h 4380"/>
              <a:gd name="p0x3" fmla="*/ 8475 w 8475"/>
              <a:gd name="p0y3" fmla="*/ 134 h 4380"/>
              <a:gd name="p0x4" fmla="*/ 8475 w 8475"/>
              <a:gd name="p0y4" fmla="*/ 300 h 4380"/>
              <a:gd name="p0x5" fmla="*/ 8475 w 8475"/>
              <a:gd name="p0y5" fmla="*/ 4080 h 4380"/>
              <a:gd name="p0x6" fmla="*/ 8475 w 8475"/>
              <a:gd name="p0y6" fmla="*/ 4245 h 4380"/>
              <a:gd name="p0x7" fmla="*/ 8340 w 8475"/>
              <a:gd name="p0y7" fmla="*/ 4380 h 4380"/>
              <a:gd name="p0x8" fmla="*/ 8175 w 8475"/>
              <a:gd name="p0y8" fmla="*/ 4380 h 4380"/>
              <a:gd name="p0x9" fmla="*/ 300 w 8475"/>
              <a:gd name="p0y9" fmla="*/ 4380 h 4380"/>
              <a:gd name="p0x10" fmla="*/ 134 w 8475"/>
              <a:gd name="p0y10" fmla="*/ 4380 h 4380"/>
              <a:gd name="p0x11" fmla="*/ 0 w 8475"/>
              <a:gd name="p0y11" fmla="*/ 4245 h 4380"/>
              <a:gd name="p0x12" fmla="*/ 0 w 8475"/>
              <a:gd name="p0y12" fmla="*/ 4080 h 4380"/>
              <a:gd name="p0x13" fmla="*/ 0 w 8475"/>
              <a:gd name="p0y13" fmla="*/ 300 h 4380"/>
              <a:gd name="p0x14" fmla="*/ 0 w 8475"/>
              <a:gd name="p0y14" fmla="*/ 134 h 4380"/>
              <a:gd name="p0x15" fmla="*/ 134 w 8475"/>
              <a:gd name="p0y15" fmla="*/ 0 h 4380"/>
              <a:gd name="p0x16" fmla="*/ 300 w 8475"/>
              <a:gd name="p0y16" fmla="*/ 0 h 4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429375" y="4479608"/>
            <a:ext cx="4991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的价值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429375" y="50006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3333" r="-3333"/>
          <a:stretch>
            <a:fillRect/>
          </a:stretch>
        </p:blipFill>
        <p:spPr>
          <a:xfrm>
            <a:off x="6486525" y="5057775"/>
            <a:ext cx="152400" cy="15240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810375" y="4967288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无情感偏见、不顾及面子、绝对理性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6429375" y="53816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6486525" y="5438775"/>
            <a:ext cx="15240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1"/>
            </p:custDataLst>
          </p:nvPr>
        </p:nvSpPr>
        <p:spPr>
          <a:xfrm>
            <a:off x="6810375" y="5348288"/>
            <a:ext cx="3774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差距分析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，像手术刀一样剖析具体落差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数据驱动决策的核心逻辑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33525"/>
          </a:xfrm>
          <a:custGeom>
            <a:avLst/>
            <a:gdLst>
              <a:gd name="sw" fmla="*/ 1 w 17385"/>
              <a:gd name="sh" fmla="*/ 1 h 2415"/>
              <a:gd name="mins" fmla="min sw sh"/>
              <a:gd name="dsw" fmla="+- 0 sw mins"/>
              <a:gd name="dsh" fmla="+- 0 sh mins"/>
              <a:gd name="p0x0" fmla="*/ 300 w 17385"/>
              <a:gd name="p0y0" fmla="*/ 0 h 2415"/>
              <a:gd name="p0x1" fmla="*/ 17085 w 17385"/>
              <a:gd name="p0y1" fmla="*/ 0 h 2415"/>
              <a:gd name="p0x2" fmla="*/ 17250 w 17385"/>
              <a:gd name="p0y2" fmla="*/ 0 h 2415"/>
              <a:gd name="p0x3" fmla="*/ 17385 w 17385"/>
              <a:gd name="p0y3" fmla="*/ 134 h 2415"/>
              <a:gd name="p0x4" fmla="*/ 17385 w 17385"/>
              <a:gd name="p0y4" fmla="*/ 300 h 2415"/>
              <a:gd name="p0x5" fmla="*/ 17385 w 17385"/>
              <a:gd name="p0y5" fmla="*/ 2115 h 2415"/>
              <a:gd name="p0x6" fmla="*/ 17385 w 17385"/>
              <a:gd name="p0y6" fmla="*/ 2280 h 2415"/>
              <a:gd name="p0x7" fmla="*/ 17250 w 17385"/>
              <a:gd name="p0y7" fmla="*/ 2415 h 2415"/>
              <a:gd name="p0x8" fmla="*/ 17085 w 17385"/>
              <a:gd name="p0y8" fmla="*/ 2415 h 2415"/>
              <a:gd name="p0x9" fmla="*/ 300 w 17385"/>
              <a:gd name="p0y9" fmla="*/ 2415 h 2415"/>
              <a:gd name="p0x10" fmla="*/ 134 w 17385"/>
              <a:gd name="p0y10" fmla="*/ 2415 h 2415"/>
              <a:gd name="p0x11" fmla="*/ 0 w 17385"/>
              <a:gd name="p0y11" fmla="*/ 2280 h 2415"/>
              <a:gd name="p0x12" fmla="*/ 0 w 17385"/>
              <a:gd name="p0y12" fmla="*/ 2115 h 2415"/>
              <a:gd name="p0x13" fmla="*/ 0 w 17385"/>
              <a:gd name="p0y13" fmla="*/ 300 h 2415"/>
              <a:gd name="p0x14" fmla="*/ 0 w 17385"/>
              <a:gd name="p0y14" fmla="*/ 134 h 2415"/>
              <a:gd name="p0x15" fmla="*/ 134 w 17385"/>
              <a:gd name="p0y15" fmla="*/ 0 h 2415"/>
              <a:gd name="p0x16" fmla="*/ 300 w 1738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76590" y="1614488"/>
            <a:ext cx="823875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将职业规划从玄学的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算命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变成科学的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880995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16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71220" y="3249930"/>
            <a:ext cx="21907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220431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技能图谱库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725256"/>
            <a:ext cx="31559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建立目标行业的市场数据基础，构建完整技能体系框架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2880995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518025" y="316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5139" r="-2000" b="-5139"/>
          <a:stretch>
            <a:fillRect/>
          </a:stretch>
        </p:blipFill>
        <p:spPr>
          <a:xfrm>
            <a:off x="4603750" y="3249930"/>
            <a:ext cx="247650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51451" y="3220431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能力特征向量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518051" y="3725256"/>
            <a:ext cx="31559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将自身经历数字化，形成可量化分析的个人数据模型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8068945" y="2880995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264525" y="3168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8319135" y="3249930"/>
            <a:ext cx="30924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8797976" y="3220431"/>
            <a:ext cx="13620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算法匹配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264576" y="3725256"/>
            <a:ext cx="31559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计算人岗匹配度及提升路径，输出科学决策建议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75945" y="4776470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4527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823595" y="5514975"/>
            <a:ext cx="238125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190625" y="5491163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识别隐性要求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322445" y="4776470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4518025" y="54527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4584700" y="5514975"/>
            <a:ext cx="209550" cy="2139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937151" y="5491163"/>
            <a:ext cx="26312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制定精准的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补短板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行动计划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068945" y="4776470"/>
            <a:ext cx="3546475" cy="1695450"/>
          </a:xfrm>
          <a:custGeom>
            <a:avLst/>
            <a:gdLst>
              <a:gd name="sw" fmla="*/ 1 w 5585"/>
              <a:gd name="sh" fmla="*/ 1 h 2670"/>
              <a:gd name="mins" fmla="min sw sh"/>
              <a:gd name="dsw" fmla="+- 0 sw mins"/>
              <a:gd name="dsh" fmla="+- 0 sh mins"/>
              <a:gd name="p0x0" fmla="*/ 300 w 5585"/>
              <a:gd name="p0y0" fmla="*/ 0 h 2670"/>
              <a:gd name="p0x1" fmla="*/ 5285 w 5585"/>
              <a:gd name="p0y1" fmla="*/ 0 h 2670"/>
              <a:gd name="p0x2" fmla="*/ 5450 w 5585"/>
              <a:gd name="p0y2" fmla="*/ 0 h 2670"/>
              <a:gd name="p0x3" fmla="*/ 5585 w 5585"/>
              <a:gd name="p0y3" fmla="*/ 134 h 2670"/>
              <a:gd name="p0x4" fmla="*/ 5585 w 5585"/>
              <a:gd name="p0y4" fmla="*/ 300 h 2670"/>
              <a:gd name="p0x5" fmla="*/ 5585 w 5585"/>
              <a:gd name="p0y5" fmla="*/ 2370 h 2670"/>
              <a:gd name="p0x6" fmla="*/ 5585 w 5585"/>
              <a:gd name="p0y6" fmla="*/ 2535 h 2670"/>
              <a:gd name="p0x7" fmla="*/ 5450 w 5585"/>
              <a:gd name="p0y7" fmla="*/ 2670 h 2670"/>
              <a:gd name="p0x8" fmla="*/ 5285 w 5585"/>
              <a:gd name="p0y8" fmla="*/ 2670 h 2670"/>
              <a:gd name="p0x9" fmla="*/ 300 w 5585"/>
              <a:gd name="p0y9" fmla="*/ 2670 h 2670"/>
              <a:gd name="p0x10" fmla="*/ 134 w 5585"/>
              <a:gd name="p0y10" fmla="*/ 2670 h 2670"/>
              <a:gd name="p0x11" fmla="*/ 0 w 5585"/>
              <a:gd name="p0y11" fmla="*/ 2535 h 2670"/>
              <a:gd name="p0x12" fmla="*/ 0 w 5585"/>
              <a:gd name="p0y12" fmla="*/ 2370 h 2670"/>
              <a:gd name="p0x13" fmla="*/ 0 w 5585"/>
              <a:gd name="p0y13" fmla="*/ 300 h 2670"/>
              <a:gd name="p0x14" fmla="*/ 0 w 5585"/>
              <a:gd name="p0y14" fmla="*/ 134 h 2670"/>
              <a:gd name="p0x15" fmla="*/ 134 w 5585"/>
              <a:gd name="p0y15" fmla="*/ 0 h 2670"/>
              <a:gd name="p0x16" fmla="*/ 300 w 558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8264525" y="54527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31200" y="5514975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683676" y="5372100"/>
            <a:ext cx="273687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在不确定的职场中找到确定的航向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四步流程总览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266825"/>
          </a:xfrm>
          <a:custGeom>
            <a:avLst/>
            <a:gdLst>
              <a:gd name="sw" fmla="*/ 1 w 8535"/>
              <a:gd name="sh" fmla="*/ 1 h 1995"/>
              <a:gd name="mins" fmla="min sw sh"/>
              <a:gd name="dsw" fmla="+- 0 sw mins"/>
              <a:gd name="dsh" fmla="+- 0 sh mins"/>
              <a:gd name="p0x0" fmla="*/ 300 w 8535"/>
              <a:gd name="p0y0" fmla="*/ 0 h 1995"/>
              <a:gd name="p0x1" fmla="*/ 8235 w 8535"/>
              <a:gd name="p0y1" fmla="*/ 0 h 1995"/>
              <a:gd name="p0x2" fmla="*/ 8400 w 8535"/>
              <a:gd name="p0y2" fmla="*/ 0 h 1995"/>
              <a:gd name="p0x3" fmla="*/ 8535 w 8535"/>
              <a:gd name="p0y3" fmla="*/ 134 h 1995"/>
              <a:gd name="p0x4" fmla="*/ 8535 w 8535"/>
              <a:gd name="p0y4" fmla="*/ 300 h 1995"/>
              <a:gd name="p0x5" fmla="*/ 8535 w 8535"/>
              <a:gd name="p0y5" fmla="*/ 1695 h 1995"/>
              <a:gd name="p0x6" fmla="*/ 8535 w 8535"/>
              <a:gd name="p0y6" fmla="*/ 1860 h 1995"/>
              <a:gd name="p0x7" fmla="*/ 8400 w 8535"/>
              <a:gd name="p0y7" fmla="*/ 1995 h 1995"/>
              <a:gd name="p0x8" fmla="*/ 8235 w 8535"/>
              <a:gd name="p0y8" fmla="*/ 1995 h 1995"/>
              <a:gd name="p0x9" fmla="*/ 300 w 8535"/>
              <a:gd name="p0y9" fmla="*/ 1995 h 1995"/>
              <a:gd name="p0x10" fmla="*/ 134 w 8535"/>
              <a:gd name="p0y10" fmla="*/ 1995 h 1995"/>
              <a:gd name="p0x11" fmla="*/ 0 w 8535"/>
              <a:gd name="p0y11" fmla="*/ 1860 h 1995"/>
              <a:gd name="p0x12" fmla="*/ 0 w 8535"/>
              <a:gd name="p0y12" fmla="*/ 1695 h 1995"/>
              <a:gd name="p0x13" fmla="*/ 0 w 8535"/>
              <a:gd name="p0y13" fmla="*/ 300 h 1995"/>
              <a:gd name="p0x14" fmla="*/ 0 w 8535"/>
              <a:gd name="p0y14" fmla="*/ 134 h 1995"/>
              <a:gd name="p0x15" fmla="*/ 134 w 8535"/>
              <a:gd name="p0y15" fmla="*/ 0 h 1995"/>
              <a:gd name="p0x16" fmla="*/ 300 w 8535"/>
              <a:gd name="p0y16" fmla="*/ 0 h 1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33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871220" y="16141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43025" y="1457325"/>
            <a:ext cx="42106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背景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43025" y="1709738"/>
            <a:ext cx="4591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电商专业小李面对上百个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电商运营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"JD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，眼花缭乱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6195695" y="1109345"/>
            <a:ext cx="5419725" cy="1266825"/>
          </a:xfrm>
          <a:custGeom>
            <a:avLst/>
            <a:gdLst>
              <a:gd name="sw" fmla="*/ 1 w 8535"/>
              <a:gd name="sh" fmla="*/ 1 h 1995"/>
              <a:gd name="mins" fmla="min sw sh"/>
              <a:gd name="dsw" fmla="+- 0 sw mins"/>
              <a:gd name="dsh" fmla="+- 0 sh mins"/>
              <a:gd name="p0x0" fmla="*/ 300 w 8535"/>
              <a:gd name="p0y0" fmla="*/ 0 h 1995"/>
              <a:gd name="p0x1" fmla="*/ 8235 w 8535"/>
              <a:gd name="p0y1" fmla="*/ 0 h 1995"/>
              <a:gd name="p0x2" fmla="*/ 8400 w 8535"/>
              <a:gd name="p0y2" fmla="*/ 0 h 1995"/>
              <a:gd name="p0x3" fmla="*/ 8535 w 8535"/>
              <a:gd name="p0y3" fmla="*/ 134 h 1995"/>
              <a:gd name="p0x4" fmla="*/ 8535 w 8535"/>
              <a:gd name="p0y4" fmla="*/ 300 h 1995"/>
              <a:gd name="p0x5" fmla="*/ 8535 w 8535"/>
              <a:gd name="p0y5" fmla="*/ 1695 h 1995"/>
              <a:gd name="p0x6" fmla="*/ 8535 w 8535"/>
              <a:gd name="p0y6" fmla="*/ 1860 h 1995"/>
              <a:gd name="p0x7" fmla="*/ 8400 w 8535"/>
              <a:gd name="p0y7" fmla="*/ 1995 h 1995"/>
              <a:gd name="p0x8" fmla="*/ 8235 w 8535"/>
              <a:gd name="p0y8" fmla="*/ 1995 h 1995"/>
              <a:gd name="p0x9" fmla="*/ 300 w 8535"/>
              <a:gd name="p0y9" fmla="*/ 1995 h 1995"/>
              <a:gd name="p0x10" fmla="*/ 134 w 8535"/>
              <a:gd name="p0y10" fmla="*/ 1995 h 1995"/>
              <a:gd name="p0x11" fmla="*/ 0 w 8535"/>
              <a:gd name="p0y11" fmla="*/ 1860 h 1995"/>
              <a:gd name="p0x12" fmla="*/ 0 w 8535"/>
              <a:gd name="p0y12" fmla="*/ 1695 h 1995"/>
              <a:gd name="p0x13" fmla="*/ 0 w 8535"/>
              <a:gd name="p0y13" fmla="*/ 300 h 1995"/>
              <a:gd name="p0x14" fmla="*/ 0 w 8535"/>
              <a:gd name="p0y14" fmla="*/ 134 h 1995"/>
              <a:gd name="p0x15" fmla="*/ 134 w 8535"/>
              <a:gd name="p0y15" fmla="*/ 0 h 1995"/>
              <a:gd name="p0x16" fmla="*/ 300 w 8535"/>
              <a:gd name="p0y16" fmla="*/ 0 h 1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6391275" y="1533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77000" y="16141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962775" y="1304925"/>
            <a:ext cx="44577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目标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962775" y="1557338"/>
            <a:ext cx="44577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看透海量信息，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知彼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"+"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知己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，完成精准职业定位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2538095"/>
            <a:ext cx="11039475" cy="3933825"/>
          </a:xfrm>
          <a:custGeom>
            <a:avLst/>
            <a:gdLst>
              <a:gd name="sw" fmla="*/ 1 w 17385"/>
              <a:gd name="sh" fmla="*/ 1 h 6195"/>
              <a:gd name="mins" fmla="min sw sh"/>
              <a:gd name="dsw" fmla="+- 0 sw mins"/>
              <a:gd name="dsh" fmla="+- 0 sh mins"/>
              <a:gd name="p0x0" fmla="*/ 300 w 17385"/>
              <a:gd name="p0y0" fmla="*/ 0 h 6195"/>
              <a:gd name="p0x1" fmla="*/ 17085 w 17385"/>
              <a:gd name="p0y1" fmla="*/ 0 h 6195"/>
              <a:gd name="p0x2" fmla="*/ 17250 w 17385"/>
              <a:gd name="p0y2" fmla="*/ 0 h 6195"/>
              <a:gd name="p0x3" fmla="*/ 17385 w 17385"/>
              <a:gd name="p0y3" fmla="*/ 134 h 6195"/>
              <a:gd name="p0x4" fmla="*/ 17385 w 17385"/>
              <a:gd name="p0y4" fmla="*/ 300 h 6195"/>
              <a:gd name="p0x5" fmla="*/ 17385 w 17385"/>
              <a:gd name="p0y5" fmla="*/ 5895 h 6195"/>
              <a:gd name="p0x6" fmla="*/ 17385 w 17385"/>
              <a:gd name="p0y6" fmla="*/ 6060 h 6195"/>
              <a:gd name="p0x7" fmla="*/ 17250 w 17385"/>
              <a:gd name="p0y7" fmla="*/ 6195 h 6195"/>
              <a:gd name="p0x8" fmla="*/ 17085 w 17385"/>
              <a:gd name="p0y8" fmla="*/ 6195 h 6195"/>
              <a:gd name="p0x9" fmla="*/ 300 w 17385"/>
              <a:gd name="p0y9" fmla="*/ 6195 h 6195"/>
              <a:gd name="p0x10" fmla="*/ 134 w 17385"/>
              <a:gd name="p0y10" fmla="*/ 6195 h 6195"/>
              <a:gd name="p0x11" fmla="*/ 0 w 17385"/>
              <a:gd name="p0y11" fmla="*/ 6060 h 6195"/>
              <a:gd name="p0x12" fmla="*/ 0 w 17385"/>
              <a:gd name="p0y12" fmla="*/ 5895 h 6195"/>
              <a:gd name="p0x13" fmla="*/ 0 w 17385"/>
              <a:gd name="p0y13" fmla="*/ 300 h 6195"/>
              <a:gd name="p0x14" fmla="*/ 0 w 17385"/>
              <a:gd name="p0y14" fmla="*/ 134 h 6195"/>
              <a:gd name="p0x15" fmla="*/ 134 w 17385"/>
              <a:gd name="p0y15" fmla="*/ 0 h 6195"/>
              <a:gd name="p0x16" fmla="*/ 300 w 17385"/>
              <a:gd name="p0y16" fmla="*/ 0 h 61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71525" y="2733675"/>
            <a:ext cx="106489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四步流程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71525" y="3076575"/>
            <a:ext cx="2261870" cy="3200400"/>
          </a:xfrm>
          <a:custGeom>
            <a:avLst/>
            <a:gdLst>
              <a:gd name="sw" fmla="*/ 1 w 3562"/>
              <a:gd name="sh" fmla="*/ 1 h 5040"/>
              <a:gd name="mins" fmla="min sw sh"/>
              <a:gd name="dsw" fmla="+- 0 sw mins"/>
              <a:gd name="dsh" fmla="+- 0 sh mins"/>
              <a:gd name="p0x0" fmla="*/ 180 w 3562"/>
              <a:gd name="p0y0" fmla="*/ 0 h 5040"/>
              <a:gd name="p0x1" fmla="*/ 3382 w 3562"/>
              <a:gd name="p0y1" fmla="*/ 0 h 5040"/>
              <a:gd name="p0x2" fmla="*/ 3481 w 3562"/>
              <a:gd name="p0y2" fmla="*/ 0 h 5040"/>
              <a:gd name="p0x3" fmla="*/ 3562 w 3562"/>
              <a:gd name="p0y3" fmla="*/ 80 h 5040"/>
              <a:gd name="p0x4" fmla="*/ 3562 w 3562"/>
              <a:gd name="p0y4" fmla="*/ 180 h 5040"/>
              <a:gd name="p0x5" fmla="*/ 3562 w 3562"/>
              <a:gd name="p0y5" fmla="*/ 4860 h 5040"/>
              <a:gd name="p0x6" fmla="*/ 3562 w 3562"/>
              <a:gd name="p0y6" fmla="*/ 4959 h 5040"/>
              <a:gd name="p0x7" fmla="*/ 3481 w 3562"/>
              <a:gd name="p0y7" fmla="*/ 5040 h 5040"/>
              <a:gd name="p0x8" fmla="*/ 3382 w 3562"/>
              <a:gd name="p0y8" fmla="*/ 5040 h 5040"/>
              <a:gd name="p0x9" fmla="*/ 180 w 3562"/>
              <a:gd name="p0y9" fmla="*/ 5040 h 5040"/>
              <a:gd name="p0x10" fmla="*/ 80 w 3562"/>
              <a:gd name="p0y10" fmla="*/ 5040 h 5040"/>
              <a:gd name="p0x11" fmla="*/ 0 w 3562"/>
              <a:gd name="p0y11" fmla="*/ 4959 h 5040"/>
              <a:gd name="p0x12" fmla="*/ 0 w 3562"/>
              <a:gd name="p0y12" fmla="*/ 4860 h 5040"/>
              <a:gd name="p0x13" fmla="*/ 0 w 3562"/>
              <a:gd name="p0y13" fmla="*/ 180 h 5040"/>
              <a:gd name="p0x14" fmla="*/ 0 w 3562"/>
              <a:gd name="p0y14" fmla="*/ 80 h 5040"/>
              <a:gd name="p0x15" fmla="*/ 80 w 3562"/>
              <a:gd name="p0y15" fmla="*/ 0 h 5040"/>
              <a:gd name="p0x16" fmla="*/ 180 w 3562"/>
              <a:gd name="p0y16" fmla="*/ 0 h 5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1692910" y="4149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701479" y="42224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1426369" y="4669184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数据准备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3148013" y="4474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3566795" y="3076575"/>
            <a:ext cx="2262505" cy="3200400"/>
          </a:xfrm>
          <a:custGeom>
            <a:avLst/>
            <a:gdLst>
              <a:gd name="sw" fmla="*/ 1 w 3562"/>
              <a:gd name="sh" fmla="*/ 1 h 5040"/>
              <a:gd name="mins" fmla="min sw sh"/>
              <a:gd name="dsw" fmla="+- 0 sw mins"/>
              <a:gd name="dsh" fmla="+- 0 sh mins"/>
              <a:gd name="p0x0" fmla="*/ 180 w 3562"/>
              <a:gd name="p0y0" fmla="*/ 0 h 5040"/>
              <a:gd name="p0x1" fmla="*/ 3382 w 3562"/>
              <a:gd name="p0y1" fmla="*/ 0 h 5040"/>
              <a:gd name="p0x2" fmla="*/ 3481 w 3562"/>
              <a:gd name="p0y2" fmla="*/ 0 h 5040"/>
              <a:gd name="p0x3" fmla="*/ 3562 w 3562"/>
              <a:gd name="p0y3" fmla="*/ 80 h 5040"/>
              <a:gd name="p0x4" fmla="*/ 3562 w 3562"/>
              <a:gd name="p0y4" fmla="*/ 180 h 5040"/>
              <a:gd name="p0x5" fmla="*/ 3562 w 3562"/>
              <a:gd name="p0y5" fmla="*/ 4860 h 5040"/>
              <a:gd name="p0x6" fmla="*/ 3562 w 3562"/>
              <a:gd name="p0y6" fmla="*/ 4959 h 5040"/>
              <a:gd name="p0x7" fmla="*/ 3481 w 3562"/>
              <a:gd name="p0y7" fmla="*/ 5040 h 5040"/>
              <a:gd name="p0x8" fmla="*/ 3382 w 3562"/>
              <a:gd name="p0y8" fmla="*/ 5040 h 5040"/>
              <a:gd name="p0x9" fmla="*/ 180 w 3562"/>
              <a:gd name="p0y9" fmla="*/ 5040 h 5040"/>
              <a:gd name="p0x10" fmla="*/ 80 w 3562"/>
              <a:gd name="p0y10" fmla="*/ 5040 h 5040"/>
              <a:gd name="p0x11" fmla="*/ 0 w 3562"/>
              <a:gd name="p0y11" fmla="*/ 4959 h 5040"/>
              <a:gd name="p0x12" fmla="*/ 0 w 3562"/>
              <a:gd name="p0y12" fmla="*/ 4860 h 5040"/>
              <a:gd name="p0x13" fmla="*/ 0 w 3562"/>
              <a:gd name="p0y13" fmla="*/ 180 h 5040"/>
              <a:gd name="p0x14" fmla="*/ 0 w 3562"/>
              <a:gd name="p0y14" fmla="*/ 80 h 5040"/>
              <a:gd name="p0x15" fmla="*/ 80 w 3562"/>
              <a:gd name="p0y15" fmla="*/ 0 h 5040"/>
              <a:gd name="p0x16" fmla="*/ 180 w 3562"/>
              <a:gd name="p0y16" fmla="*/ 0 h 5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4488180" y="4149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5"/>
            </p:custDataLst>
          </p:nvPr>
        </p:nvSpPr>
        <p:spPr>
          <a:xfrm>
            <a:off x="4497067" y="42224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6"/>
            </p:custDataLst>
          </p:nvPr>
        </p:nvSpPr>
        <p:spPr>
          <a:xfrm>
            <a:off x="4126706" y="4669184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自我数字化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5943600" y="4474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8"/>
            </p:custDataLst>
          </p:nvPr>
        </p:nvSpPr>
        <p:spPr>
          <a:xfrm>
            <a:off x="6362700" y="3076575"/>
            <a:ext cx="2261870" cy="3200400"/>
          </a:xfrm>
          <a:custGeom>
            <a:avLst/>
            <a:gdLst>
              <a:gd name="sw" fmla="*/ 1 w 3562"/>
              <a:gd name="sh" fmla="*/ 1 h 5040"/>
              <a:gd name="mins" fmla="min sw sh"/>
              <a:gd name="dsw" fmla="+- 0 sw mins"/>
              <a:gd name="dsh" fmla="+- 0 sh mins"/>
              <a:gd name="p0x0" fmla="*/ 180 w 3562"/>
              <a:gd name="p0y0" fmla="*/ 0 h 5040"/>
              <a:gd name="p0x1" fmla="*/ 3382 w 3562"/>
              <a:gd name="p0y1" fmla="*/ 0 h 5040"/>
              <a:gd name="p0x2" fmla="*/ 3481 w 3562"/>
              <a:gd name="p0y2" fmla="*/ 0 h 5040"/>
              <a:gd name="p0x3" fmla="*/ 3562 w 3562"/>
              <a:gd name="p0y3" fmla="*/ 80 h 5040"/>
              <a:gd name="p0x4" fmla="*/ 3562 w 3562"/>
              <a:gd name="p0y4" fmla="*/ 180 h 5040"/>
              <a:gd name="p0x5" fmla="*/ 3562 w 3562"/>
              <a:gd name="p0y5" fmla="*/ 4860 h 5040"/>
              <a:gd name="p0x6" fmla="*/ 3562 w 3562"/>
              <a:gd name="p0y6" fmla="*/ 4959 h 5040"/>
              <a:gd name="p0x7" fmla="*/ 3481 w 3562"/>
              <a:gd name="p0y7" fmla="*/ 5040 h 5040"/>
              <a:gd name="p0x8" fmla="*/ 3382 w 3562"/>
              <a:gd name="p0y8" fmla="*/ 5040 h 5040"/>
              <a:gd name="p0x9" fmla="*/ 180 w 3562"/>
              <a:gd name="p0y9" fmla="*/ 5040 h 5040"/>
              <a:gd name="p0x10" fmla="*/ 80 w 3562"/>
              <a:gd name="p0y10" fmla="*/ 5040 h 5040"/>
              <a:gd name="p0x11" fmla="*/ 0 w 3562"/>
              <a:gd name="p0y11" fmla="*/ 4959 h 5040"/>
              <a:gd name="p0x12" fmla="*/ 0 w 3562"/>
              <a:gd name="p0y12" fmla="*/ 4860 h 5040"/>
              <a:gd name="p0x13" fmla="*/ 0 w 3562"/>
              <a:gd name="p0y13" fmla="*/ 180 h 5040"/>
              <a:gd name="p0x14" fmla="*/ 0 w 3562"/>
              <a:gd name="p0y14" fmla="*/ 80 h 5040"/>
              <a:gd name="p0x15" fmla="*/ 80 w 3562"/>
              <a:gd name="p0y15" fmla="*/ 0 h 5040"/>
              <a:gd name="p0x16" fmla="*/ 180 w 3562"/>
              <a:gd name="p0y16" fmla="*/ 0 h 5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7284085" y="4149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7292654" y="42224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6926237" y="4669184"/>
            <a:ext cx="113503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交叉分析</a:t>
            </a:r>
            <a:endParaRPr 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8739188" y="4474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3"/>
            </p:custDataLst>
          </p:nvPr>
        </p:nvSpPr>
        <p:spPr>
          <a:xfrm>
            <a:off x="9157970" y="3076575"/>
            <a:ext cx="2262505" cy="3200400"/>
          </a:xfrm>
          <a:custGeom>
            <a:avLst/>
            <a:gdLst>
              <a:gd name="sw" fmla="*/ 1 w 3562"/>
              <a:gd name="sh" fmla="*/ 1 h 5040"/>
              <a:gd name="mins" fmla="min sw sh"/>
              <a:gd name="dsw" fmla="+- 0 sw mins"/>
              <a:gd name="dsh" fmla="+- 0 sh mins"/>
              <a:gd name="p0x0" fmla="*/ 180 w 3562"/>
              <a:gd name="p0y0" fmla="*/ 0 h 5040"/>
              <a:gd name="p0x1" fmla="*/ 3382 w 3562"/>
              <a:gd name="p0y1" fmla="*/ 0 h 5040"/>
              <a:gd name="p0x2" fmla="*/ 3481 w 3562"/>
              <a:gd name="p0y2" fmla="*/ 0 h 5040"/>
              <a:gd name="p0x3" fmla="*/ 3562 w 3562"/>
              <a:gd name="p0y3" fmla="*/ 80 h 5040"/>
              <a:gd name="p0x4" fmla="*/ 3562 w 3562"/>
              <a:gd name="p0y4" fmla="*/ 180 h 5040"/>
              <a:gd name="p0x5" fmla="*/ 3562 w 3562"/>
              <a:gd name="p0y5" fmla="*/ 4860 h 5040"/>
              <a:gd name="p0x6" fmla="*/ 3562 w 3562"/>
              <a:gd name="p0y6" fmla="*/ 4959 h 5040"/>
              <a:gd name="p0x7" fmla="*/ 3481 w 3562"/>
              <a:gd name="p0y7" fmla="*/ 5040 h 5040"/>
              <a:gd name="p0x8" fmla="*/ 3382 w 3562"/>
              <a:gd name="p0y8" fmla="*/ 5040 h 5040"/>
              <a:gd name="p0x9" fmla="*/ 180 w 3562"/>
              <a:gd name="p0y9" fmla="*/ 5040 h 5040"/>
              <a:gd name="p0x10" fmla="*/ 80 w 3562"/>
              <a:gd name="p0y10" fmla="*/ 5040 h 5040"/>
              <a:gd name="p0x11" fmla="*/ 0 w 3562"/>
              <a:gd name="p0y11" fmla="*/ 4959 h 5040"/>
              <a:gd name="p0x12" fmla="*/ 0 w 3562"/>
              <a:gd name="p0y12" fmla="*/ 4860 h 5040"/>
              <a:gd name="p0x13" fmla="*/ 0 w 3562"/>
              <a:gd name="p0y13" fmla="*/ 180 h 5040"/>
              <a:gd name="p0x14" fmla="*/ 0 w 3562"/>
              <a:gd name="p0y14" fmla="*/ 80 h 5040"/>
              <a:gd name="p0x15" fmla="*/ 80 w 3562"/>
              <a:gd name="p0y15" fmla="*/ 0 h 5040"/>
              <a:gd name="p0x16" fmla="*/ 180 w 3562"/>
              <a:gd name="p0y16" fmla="*/ 0 h 5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4"/>
            </p:custDataLst>
          </p:nvPr>
        </p:nvSpPr>
        <p:spPr>
          <a:xfrm>
            <a:off x="10079355" y="4149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10088242" y="422246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9640338" y="4669184"/>
            <a:ext cx="129793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制定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altLang="en-US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7"/>
            </p:custDataLst>
          </p:nvPr>
        </p:nvSpPr>
        <p:spPr>
          <a:xfrm>
            <a:off x="1231106" y="4948266"/>
            <a:ext cx="1343025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</a:t>
            </a:r>
            <a:r>
              <a:rPr lang="en-US" altLang="zh-CN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endParaRPr lang="zh-CN" altLang="en-US" sz="1200">
              <a:solidFill>
                <a:srgbClr val="2A4696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4026694" y="4948266"/>
            <a:ext cx="1343025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</a:t>
            </a:r>
            <a:r>
              <a:rPr lang="en-US" altLang="zh-CN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endParaRPr lang="zh-CN" altLang="en-US" sz="1200">
              <a:solidFill>
                <a:srgbClr val="2A4696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9"/>
            </p:custDataLst>
          </p:nvPr>
        </p:nvSpPr>
        <p:spPr>
          <a:xfrm>
            <a:off x="6503118" y="4948266"/>
            <a:ext cx="19812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2A4696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生成《求职差距分析报告》</a:t>
            </a:r>
            <a:endParaRPr sz="1200">
              <a:solidFill>
                <a:srgbClr val="2A4696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0"/>
            </p:custDataLst>
          </p:nvPr>
        </p:nvSpPr>
        <p:spPr>
          <a:xfrm>
            <a:off x="9451105" y="4948266"/>
            <a:ext cx="16764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基于差距制定行动计划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4014470" y="2247900"/>
            <a:ext cx="266700" cy="2667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7910195" y="2247900"/>
            <a:ext cx="266700" cy="2667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4014470" y="5029200"/>
            <a:ext cx="266700" cy="2667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-16667" b="-16667"/>
          <a:stretch>
            <a:fillRect/>
          </a:stretch>
        </p:blipFill>
        <p:spPr>
          <a:xfrm>
            <a:off x="7910195" y="5029200"/>
            <a:ext cx="266700" cy="26670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785620"/>
            <a:ext cx="3248025" cy="1228725"/>
          </a:xfrm>
          <a:custGeom>
            <a:avLst/>
            <a:gdLst>
              <a:gd name="sw" fmla="*/ 1 w 5115"/>
              <a:gd name="sh" fmla="*/ 1 h 1935"/>
              <a:gd name="mins" fmla="min sw sh"/>
              <a:gd name="dsw" fmla="+- 0 sw mins"/>
              <a:gd name="dsh" fmla="+- 0 sh mins"/>
              <a:gd name="p0x0" fmla="*/ 300 w 5115"/>
              <a:gd name="p0y0" fmla="*/ 0 h 1935"/>
              <a:gd name="p0x1" fmla="*/ 4815 w 5115"/>
              <a:gd name="p0y1" fmla="*/ 0 h 1935"/>
              <a:gd name="p0x2" fmla="*/ 4980 w 5115"/>
              <a:gd name="p0y2" fmla="*/ 0 h 1935"/>
              <a:gd name="p0x3" fmla="*/ 5115 w 5115"/>
              <a:gd name="p0y3" fmla="*/ 134 h 1935"/>
              <a:gd name="p0x4" fmla="*/ 5115 w 5115"/>
              <a:gd name="p0y4" fmla="*/ 300 h 1935"/>
              <a:gd name="p0x5" fmla="*/ 5115 w 5115"/>
              <a:gd name="p0y5" fmla="*/ 1635 h 1935"/>
              <a:gd name="p0x6" fmla="*/ 5115 w 5115"/>
              <a:gd name="p0y6" fmla="*/ 1800 h 1935"/>
              <a:gd name="p0x7" fmla="*/ 4980 w 5115"/>
              <a:gd name="p0y7" fmla="*/ 1935 h 1935"/>
              <a:gd name="p0x8" fmla="*/ 4815 w 5115"/>
              <a:gd name="p0y8" fmla="*/ 1935 h 1935"/>
              <a:gd name="p0x9" fmla="*/ 300 w 5115"/>
              <a:gd name="p0y9" fmla="*/ 1935 h 1935"/>
              <a:gd name="p0x10" fmla="*/ 134 w 5115"/>
              <a:gd name="p0y10" fmla="*/ 1935 h 1935"/>
              <a:gd name="p0x11" fmla="*/ 0 w 5115"/>
              <a:gd name="p0y11" fmla="*/ 1800 h 1935"/>
              <a:gd name="p0x12" fmla="*/ 0 w 5115"/>
              <a:gd name="p0y12" fmla="*/ 1635 h 1935"/>
              <a:gd name="p0x13" fmla="*/ 0 w 5115"/>
              <a:gd name="p0y13" fmla="*/ 300 h 1935"/>
              <a:gd name="p0x14" fmla="*/ 0 w 5115"/>
              <a:gd name="p0y14" fmla="*/ 134 h 1935"/>
              <a:gd name="p0x15" fmla="*/ 134 w 5115"/>
              <a:gd name="p0y15" fmla="*/ 0 h 1935"/>
              <a:gd name="p0x16" fmla="*/ 300 w 511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771525" y="1981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903761" y="20535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1304925" y="20326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打开招聘网站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771525" y="250031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前程无忧、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BOSS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直聘等平台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3"/>
            </p:custDataLst>
          </p:nvPr>
        </p:nvSpPr>
        <p:spPr>
          <a:xfrm>
            <a:off x="4471670" y="1785620"/>
            <a:ext cx="3248025" cy="1228725"/>
          </a:xfrm>
          <a:custGeom>
            <a:avLst/>
            <a:gdLst>
              <a:gd name="sw" fmla="*/ 1 w 5115"/>
              <a:gd name="sh" fmla="*/ 1 h 1935"/>
              <a:gd name="mins" fmla="min sw sh"/>
              <a:gd name="dsw" fmla="+- 0 sw mins"/>
              <a:gd name="dsh" fmla="+- 0 sh mins"/>
              <a:gd name="p0x0" fmla="*/ 300 w 5115"/>
              <a:gd name="p0y0" fmla="*/ 0 h 1935"/>
              <a:gd name="p0x1" fmla="*/ 4815 w 5115"/>
              <a:gd name="p0y1" fmla="*/ 0 h 1935"/>
              <a:gd name="p0x2" fmla="*/ 4980 w 5115"/>
              <a:gd name="p0y2" fmla="*/ 0 h 1935"/>
              <a:gd name="p0x3" fmla="*/ 5115 w 5115"/>
              <a:gd name="p0y3" fmla="*/ 134 h 1935"/>
              <a:gd name="p0x4" fmla="*/ 5115 w 5115"/>
              <a:gd name="p0y4" fmla="*/ 300 h 1935"/>
              <a:gd name="p0x5" fmla="*/ 5115 w 5115"/>
              <a:gd name="p0y5" fmla="*/ 1635 h 1935"/>
              <a:gd name="p0x6" fmla="*/ 5115 w 5115"/>
              <a:gd name="p0y6" fmla="*/ 1800 h 1935"/>
              <a:gd name="p0x7" fmla="*/ 4980 w 5115"/>
              <a:gd name="p0y7" fmla="*/ 1935 h 1935"/>
              <a:gd name="p0x8" fmla="*/ 4815 w 5115"/>
              <a:gd name="p0y8" fmla="*/ 1935 h 1935"/>
              <a:gd name="p0x9" fmla="*/ 300 w 5115"/>
              <a:gd name="p0y9" fmla="*/ 1935 h 1935"/>
              <a:gd name="p0x10" fmla="*/ 134 w 5115"/>
              <a:gd name="p0y10" fmla="*/ 1935 h 1935"/>
              <a:gd name="p0x11" fmla="*/ 0 w 5115"/>
              <a:gd name="p0y11" fmla="*/ 1800 h 1935"/>
              <a:gd name="p0x12" fmla="*/ 0 w 5115"/>
              <a:gd name="p0y12" fmla="*/ 1635 h 1935"/>
              <a:gd name="p0x13" fmla="*/ 0 w 5115"/>
              <a:gd name="p0y13" fmla="*/ 300 h 1935"/>
              <a:gd name="p0x14" fmla="*/ 0 w 5115"/>
              <a:gd name="p0y14" fmla="*/ 134 h 1935"/>
              <a:gd name="p0x15" fmla="*/ 134 w 5115"/>
              <a:gd name="p0y15" fmla="*/ 0 h 1935"/>
              <a:gd name="p0x16" fmla="*/ 300 w 511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4"/>
            </p:custDataLst>
          </p:nvPr>
        </p:nvSpPr>
        <p:spPr>
          <a:xfrm>
            <a:off x="4667250" y="1981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4799486" y="20535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5200650" y="20326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搜索目标岗位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4667250" y="250031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电商运营实习生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8367395" y="1785620"/>
            <a:ext cx="3248025" cy="1228725"/>
          </a:xfrm>
          <a:custGeom>
            <a:avLst/>
            <a:gdLst>
              <a:gd name="sw" fmla="*/ 1 w 5115"/>
              <a:gd name="sh" fmla="*/ 1 h 1935"/>
              <a:gd name="mins" fmla="min sw sh"/>
              <a:gd name="dsw" fmla="+- 0 sw mins"/>
              <a:gd name="dsh" fmla="+- 0 sh mins"/>
              <a:gd name="p0x0" fmla="*/ 300 w 5115"/>
              <a:gd name="p0y0" fmla="*/ 0 h 1935"/>
              <a:gd name="p0x1" fmla="*/ 4815 w 5115"/>
              <a:gd name="p0y1" fmla="*/ 0 h 1935"/>
              <a:gd name="p0x2" fmla="*/ 4980 w 5115"/>
              <a:gd name="p0y2" fmla="*/ 0 h 1935"/>
              <a:gd name="p0x3" fmla="*/ 5115 w 5115"/>
              <a:gd name="p0y3" fmla="*/ 134 h 1935"/>
              <a:gd name="p0x4" fmla="*/ 5115 w 5115"/>
              <a:gd name="p0y4" fmla="*/ 300 h 1935"/>
              <a:gd name="p0x5" fmla="*/ 5115 w 5115"/>
              <a:gd name="p0y5" fmla="*/ 1635 h 1935"/>
              <a:gd name="p0x6" fmla="*/ 5115 w 5115"/>
              <a:gd name="p0y6" fmla="*/ 1800 h 1935"/>
              <a:gd name="p0x7" fmla="*/ 4980 w 5115"/>
              <a:gd name="p0y7" fmla="*/ 1935 h 1935"/>
              <a:gd name="p0x8" fmla="*/ 4815 w 5115"/>
              <a:gd name="p0y8" fmla="*/ 1935 h 1935"/>
              <a:gd name="p0x9" fmla="*/ 300 w 5115"/>
              <a:gd name="p0y9" fmla="*/ 1935 h 1935"/>
              <a:gd name="p0x10" fmla="*/ 134 w 5115"/>
              <a:gd name="p0y10" fmla="*/ 1935 h 1935"/>
              <a:gd name="p0x11" fmla="*/ 0 w 5115"/>
              <a:gd name="p0y11" fmla="*/ 1800 h 1935"/>
              <a:gd name="p0x12" fmla="*/ 0 w 5115"/>
              <a:gd name="p0y12" fmla="*/ 1635 h 1935"/>
              <a:gd name="p0x13" fmla="*/ 0 w 5115"/>
              <a:gd name="p0y13" fmla="*/ 300 h 1935"/>
              <a:gd name="p0x14" fmla="*/ 0 w 5115"/>
              <a:gd name="p0y14" fmla="*/ 134 h 1935"/>
              <a:gd name="p0x15" fmla="*/ 134 w 5115"/>
              <a:gd name="p0y15" fmla="*/ 0 h 1935"/>
              <a:gd name="p0x16" fmla="*/ 300 w 511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562975" y="1981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8695210" y="20535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9096375" y="20326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筛选活跃岗位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8562975" y="250031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600">
                <a:highlight>
                  <a:srgbClr val="EAEDFC"/>
                </a:highlight>
              </a:rPr>
              <a:t> </a:t>
            </a:r>
            <a:r>
              <a:rPr sz="1200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</a:rPr>
              <a:t>近两周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发布的岗位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575945" y="4566920"/>
            <a:ext cx="3248025" cy="1228725"/>
          </a:xfrm>
          <a:custGeom>
            <a:avLst/>
            <a:gdLst>
              <a:gd name="sw" fmla="*/ 1 w 5115"/>
              <a:gd name="sh" fmla="*/ 1 h 1935"/>
              <a:gd name="mins" fmla="min sw sh"/>
              <a:gd name="dsw" fmla="+- 0 sw mins"/>
              <a:gd name="dsh" fmla="+- 0 sh mins"/>
              <a:gd name="p0x0" fmla="*/ 300 w 5115"/>
              <a:gd name="p0y0" fmla="*/ 0 h 1935"/>
              <a:gd name="p0x1" fmla="*/ 4815 w 5115"/>
              <a:gd name="p0y1" fmla="*/ 0 h 1935"/>
              <a:gd name="p0x2" fmla="*/ 4980 w 5115"/>
              <a:gd name="p0y2" fmla="*/ 0 h 1935"/>
              <a:gd name="p0x3" fmla="*/ 5115 w 5115"/>
              <a:gd name="p0y3" fmla="*/ 134 h 1935"/>
              <a:gd name="p0x4" fmla="*/ 5115 w 5115"/>
              <a:gd name="p0y4" fmla="*/ 300 h 1935"/>
              <a:gd name="p0x5" fmla="*/ 5115 w 5115"/>
              <a:gd name="p0y5" fmla="*/ 1635 h 1935"/>
              <a:gd name="p0x6" fmla="*/ 5115 w 5115"/>
              <a:gd name="p0y6" fmla="*/ 1800 h 1935"/>
              <a:gd name="p0x7" fmla="*/ 4980 w 5115"/>
              <a:gd name="p0y7" fmla="*/ 1935 h 1935"/>
              <a:gd name="p0x8" fmla="*/ 4815 w 5115"/>
              <a:gd name="p0y8" fmla="*/ 1935 h 1935"/>
              <a:gd name="p0x9" fmla="*/ 300 w 5115"/>
              <a:gd name="p0y9" fmla="*/ 1935 h 1935"/>
              <a:gd name="p0x10" fmla="*/ 134 w 5115"/>
              <a:gd name="p0y10" fmla="*/ 1935 h 1935"/>
              <a:gd name="p0x11" fmla="*/ 0 w 5115"/>
              <a:gd name="p0y11" fmla="*/ 1800 h 1935"/>
              <a:gd name="p0x12" fmla="*/ 0 w 5115"/>
              <a:gd name="p0y12" fmla="*/ 1635 h 1935"/>
              <a:gd name="p0x13" fmla="*/ 0 w 5115"/>
              <a:gd name="p0y13" fmla="*/ 300 h 1935"/>
              <a:gd name="p0x14" fmla="*/ 0 w 5115"/>
              <a:gd name="p0y14" fmla="*/ 134 h 1935"/>
              <a:gd name="p0x15" fmla="*/ 134 w 5115"/>
              <a:gd name="p0y15" fmla="*/ 0 h 1935"/>
              <a:gd name="p0x16" fmla="*/ 300 w 511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771525" y="4762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903761" y="48348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1304925" y="4813935"/>
            <a:ext cx="1666723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挑选代表性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771525" y="528161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至少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en-US" sz="12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200" b="1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，大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小企业兼顾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8"/>
            </p:custDataLst>
          </p:nvPr>
        </p:nvSpPr>
        <p:spPr>
          <a:xfrm>
            <a:off x="4471670" y="4566920"/>
            <a:ext cx="3248025" cy="1228725"/>
          </a:xfrm>
          <a:custGeom>
            <a:avLst/>
            <a:gdLst>
              <a:gd name="sw" fmla="*/ 1 w 5115"/>
              <a:gd name="sh" fmla="*/ 1 h 1935"/>
              <a:gd name="mins" fmla="min sw sh"/>
              <a:gd name="dsw" fmla="+- 0 sw mins"/>
              <a:gd name="dsh" fmla="+- 0 sh mins"/>
              <a:gd name="p0x0" fmla="*/ 300 w 5115"/>
              <a:gd name="p0y0" fmla="*/ 0 h 1935"/>
              <a:gd name="p0x1" fmla="*/ 4815 w 5115"/>
              <a:gd name="p0y1" fmla="*/ 0 h 1935"/>
              <a:gd name="p0x2" fmla="*/ 4980 w 5115"/>
              <a:gd name="p0y2" fmla="*/ 0 h 1935"/>
              <a:gd name="p0x3" fmla="*/ 5115 w 5115"/>
              <a:gd name="p0y3" fmla="*/ 134 h 1935"/>
              <a:gd name="p0x4" fmla="*/ 5115 w 5115"/>
              <a:gd name="p0y4" fmla="*/ 300 h 1935"/>
              <a:gd name="p0x5" fmla="*/ 5115 w 5115"/>
              <a:gd name="p0y5" fmla="*/ 1635 h 1935"/>
              <a:gd name="p0x6" fmla="*/ 5115 w 5115"/>
              <a:gd name="p0y6" fmla="*/ 1800 h 1935"/>
              <a:gd name="p0x7" fmla="*/ 4980 w 5115"/>
              <a:gd name="p0y7" fmla="*/ 1935 h 1935"/>
              <a:gd name="p0x8" fmla="*/ 4815 w 5115"/>
              <a:gd name="p0y8" fmla="*/ 1935 h 1935"/>
              <a:gd name="p0x9" fmla="*/ 300 w 5115"/>
              <a:gd name="p0y9" fmla="*/ 1935 h 1935"/>
              <a:gd name="p0x10" fmla="*/ 134 w 5115"/>
              <a:gd name="p0y10" fmla="*/ 1935 h 1935"/>
              <a:gd name="p0x11" fmla="*/ 0 w 5115"/>
              <a:gd name="p0y11" fmla="*/ 1800 h 1935"/>
              <a:gd name="p0x12" fmla="*/ 0 w 5115"/>
              <a:gd name="p0y12" fmla="*/ 1635 h 1935"/>
              <a:gd name="p0x13" fmla="*/ 0 w 5115"/>
              <a:gd name="p0y13" fmla="*/ 300 h 1935"/>
              <a:gd name="p0x14" fmla="*/ 0 w 5115"/>
              <a:gd name="p0y14" fmla="*/ 134 h 1935"/>
              <a:gd name="p0x15" fmla="*/ 134 w 5115"/>
              <a:gd name="p0y15" fmla="*/ 0 h 1935"/>
              <a:gd name="p0x16" fmla="*/ 300 w 511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9"/>
            </p:custDataLst>
          </p:nvPr>
        </p:nvSpPr>
        <p:spPr>
          <a:xfrm>
            <a:off x="4667250" y="4762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0"/>
            </p:custDataLst>
          </p:nvPr>
        </p:nvSpPr>
        <p:spPr>
          <a:xfrm>
            <a:off x="4799486" y="48348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1"/>
            </p:custDataLst>
          </p:nvPr>
        </p:nvSpPr>
        <p:spPr>
          <a:xfrm>
            <a:off x="5200650" y="4813935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复制关键内容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2"/>
            </p:custDataLst>
          </p:nvPr>
        </p:nvSpPr>
        <p:spPr>
          <a:xfrm>
            <a:off x="4667250" y="528161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岗位职责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任职要求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8367395" y="4414520"/>
            <a:ext cx="3248025" cy="1533525"/>
          </a:xfrm>
          <a:custGeom>
            <a:avLst/>
            <a:gdLst>
              <a:gd name="sw" fmla="*/ 1 w 5115"/>
              <a:gd name="sh" fmla="*/ 1 h 2415"/>
              <a:gd name="mins" fmla="min sw sh"/>
              <a:gd name="dsw" fmla="+- 0 sw mins"/>
              <a:gd name="dsh" fmla="+- 0 sh mins"/>
              <a:gd name="p0x0" fmla="*/ 300 w 5115"/>
              <a:gd name="p0y0" fmla="*/ 0 h 2415"/>
              <a:gd name="p0x1" fmla="*/ 4815 w 5115"/>
              <a:gd name="p0y1" fmla="*/ 0 h 2415"/>
              <a:gd name="p0x2" fmla="*/ 4980 w 5115"/>
              <a:gd name="p0y2" fmla="*/ 0 h 2415"/>
              <a:gd name="p0x3" fmla="*/ 5115 w 5115"/>
              <a:gd name="p0y3" fmla="*/ 134 h 2415"/>
              <a:gd name="p0x4" fmla="*/ 5115 w 5115"/>
              <a:gd name="p0y4" fmla="*/ 300 h 2415"/>
              <a:gd name="p0x5" fmla="*/ 5115 w 5115"/>
              <a:gd name="p0y5" fmla="*/ 2115 h 2415"/>
              <a:gd name="p0x6" fmla="*/ 5115 w 5115"/>
              <a:gd name="p0y6" fmla="*/ 2280 h 2415"/>
              <a:gd name="p0x7" fmla="*/ 4980 w 5115"/>
              <a:gd name="p0y7" fmla="*/ 2415 h 2415"/>
              <a:gd name="p0x8" fmla="*/ 4815 w 5115"/>
              <a:gd name="p0y8" fmla="*/ 2415 h 2415"/>
              <a:gd name="p0x9" fmla="*/ 300 w 5115"/>
              <a:gd name="p0y9" fmla="*/ 2415 h 2415"/>
              <a:gd name="p0x10" fmla="*/ 134 w 5115"/>
              <a:gd name="p0y10" fmla="*/ 2415 h 2415"/>
              <a:gd name="p0x11" fmla="*/ 0 w 5115"/>
              <a:gd name="p0y11" fmla="*/ 2280 h 2415"/>
              <a:gd name="p0x12" fmla="*/ 0 w 5115"/>
              <a:gd name="p0y12" fmla="*/ 2115 h 2415"/>
              <a:gd name="p0x13" fmla="*/ 0 w 5115"/>
              <a:gd name="p0y13" fmla="*/ 300 h 2415"/>
              <a:gd name="p0x14" fmla="*/ 0 w 5115"/>
              <a:gd name="p0y14" fmla="*/ 134 h 2415"/>
              <a:gd name="p0x15" fmla="*/ 134 w 5115"/>
              <a:gd name="p0y15" fmla="*/ 0 h 2415"/>
              <a:gd name="p0x16" fmla="*/ 300 w 5115"/>
              <a:gd name="p0y16" fmla="*/ 0 h 24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4"/>
            </p:custDataLst>
          </p:nvPr>
        </p:nvSpPr>
        <p:spPr>
          <a:xfrm>
            <a:off x="8562975" y="4610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5"/>
            </p:custDataLst>
          </p:nvPr>
        </p:nvSpPr>
        <p:spPr>
          <a:xfrm>
            <a:off x="8695210" y="46824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6"/>
            </p:custDataLst>
          </p:nvPr>
        </p:nvSpPr>
        <p:spPr>
          <a:xfrm>
            <a:off x="9096375" y="46615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整理归档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7"/>
            </p:custDataLst>
          </p:nvPr>
        </p:nvSpPr>
        <p:spPr>
          <a:xfrm>
            <a:off x="8562975" y="5129213"/>
            <a:ext cx="27164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粘贴到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，分隔符编号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命名</a:t>
            </a:r>
            <a:r>
              <a:rPr sz="600">
                <a:highlight>
                  <a:srgbClr val="EAEDFC"/>
                </a:highlight>
              </a:rPr>
              <a:t> </a:t>
            </a:r>
            <a:r>
              <a:rPr sz="1200">
                <a:solidFill>
                  <a:srgbClr val="2A4696"/>
                </a:solidFill>
                <a:highlight>
                  <a:srgbClr val="EAEDFC"/>
                </a:highlight>
                <a:latin typeface="微软雅黑" panose="020B0503020204020204" charset="-122"/>
                <a:ea typeface="微软雅黑" panose="020B0503020204020204" charset="-122"/>
              </a:rPr>
              <a:t>JDs.docx</a:t>
            </a:r>
            <a:endParaRPr sz="1200">
              <a:solidFill>
                <a:srgbClr val="2A4696"/>
              </a:solidFill>
              <a:highlight>
                <a:srgbClr val="EAEDFC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3773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新建文档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343025" y="182403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整理个人简历内容，作为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读取的基础数据源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575945" y="24999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771525" y="2695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903761" y="27679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304925" y="2722245"/>
            <a:ext cx="214565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分析初稿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1343025" y="3228975"/>
            <a:ext cx="2819400" cy="404495"/>
          </a:xfrm>
          <a:custGeom>
            <a:avLst/>
            <a:gdLst>
              <a:gd name="sw" fmla="*/ 1 w 4440"/>
              <a:gd name="sh" fmla="*/ 1 h 637"/>
              <a:gd name="mins" fmla="min sw sh"/>
              <a:gd name="dsw" fmla="+- 0 sw mins"/>
              <a:gd name="dsh" fmla="+- 0 sh mins"/>
              <a:gd name="p0x0" fmla="*/ 90 w 4440"/>
              <a:gd name="p0y0" fmla="*/ 0 h 637"/>
              <a:gd name="p0x1" fmla="*/ 4350 w 4440"/>
              <a:gd name="p0y1" fmla="*/ 0 h 637"/>
              <a:gd name="p0x2" fmla="*/ 4399 w 4440"/>
              <a:gd name="p0y2" fmla="*/ 0 h 637"/>
              <a:gd name="p0x3" fmla="*/ 4440 w 4440"/>
              <a:gd name="p0y3" fmla="*/ 40 h 637"/>
              <a:gd name="p0x4" fmla="*/ 4440 w 4440"/>
              <a:gd name="p0y4" fmla="*/ 90 h 637"/>
              <a:gd name="p0x5" fmla="*/ 4440 w 4440"/>
              <a:gd name="p0y5" fmla="*/ 547 h 637"/>
              <a:gd name="p0x6" fmla="*/ 4440 w 4440"/>
              <a:gd name="p0y6" fmla="*/ 597 h 637"/>
              <a:gd name="p0x7" fmla="*/ 4399 w 4440"/>
              <a:gd name="p0y7" fmla="*/ 637 h 637"/>
              <a:gd name="p0x8" fmla="*/ 4350 w 4440"/>
              <a:gd name="p0y8" fmla="*/ 637 h 637"/>
              <a:gd name="p0x9" fmla="*/ 90 w 4440"/>
              <a:gd name="p0y9" fmla="*/ 637 h 637"/>
              <a:gd name="p0x10" fmla="*/ 40 w 4440"/>
              <a:gd name="p0y10" fmla="*/ 637 h 637"/>
              <a:gd name="p0x11" fmla="*/ 0 w 4440"/>
              <a:gd name="p0y11" fmla="*/ 597 h 637"/>
              <a:gd name="p0x12" fmla="*/ 0 w 4440"/>
              <a:gd name="p0y12" fmla="*/ 547 h 637"/>
              <a:gd name="p0x13" fmla="*/ 0 w 4440"/>
              <a:gd name="p0y13" fmla="*/ 90 h 637"/>
              <a:gd name="p0x14" fmla="*/ 0 w 4440"/>
              <a:gd name="p0y14" fmla="*/ 40 h 637"/>
              <a:gd name="p0x15" fmla="*/ 40 w 4440"/>
              <a:gd name="p0y15" fmla="*/ 0 h 637"/>
              <a:gd name="p0x16" fmla="*/ 90 w 444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457325" y="3343275"/>
            <a:ext cx="2743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优势：熟练使用剪映、文案写作能力强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4276725" y="3228975"/>
            <a:ext cx="3668395" cy="404495"/>
          </a:xfrm>
          <a:custGeom>
            <a:avLst/>
            <a:gdLst>
              <a:gd name="sw" fmla="*/ 1 w 5777"/>
              <a:gd name="sh" fmla="*/ 1 h 637"/>
              <a:gd name="mins" fmla="min sw sh"/>
              <a:gd name="dsw" fmla="+- 0 sw mins"/>
              <a:gd name="dsh" fmla="+- 0 sh mins"/>
              <a:gd name="p0x0" fmla="*/ 90 w 5777"/>
              <a:gd name="p0y0" fmla="*/ 0 h 637"/>
              <a:gd name="p0x1" fmla="*/ 5687 w 5777"/>
              <a:gd name="p0y1" fmla="*/ 0 h 637"/>
              <a:gd name="p0x2" fmla="*/ 5736 w 5777"/>
              <a:gd name="p0y2" fmla="*/ 0 h 637"/>
              <a:gd name="p0x3" fmla="*/ 5777 w 5777"/>
              <a:gd name="p0y3" fmla="*/ 40 h 637"/>
              <a:gd name="p0x4" fmla="*/ 5777 w 5777"/>
              <a:gd name="p0y4" fmla="*/ 90 h 637"/>
              <a:gd name="p0x5" fmla="*/ 5777 w 5777"/>
              <a:gd name="p0y5" fmla="*/ 547 h 637"/>
              <a:gd name="p0x6" fmla="*/ 5777 w 5777"/>
              <a:gd name="p0y6" fmla="*/ 597 h 637"/>
              <a:gd name="p0x7" fmla="*/ 5736 w 5777"/>
              <a:gd name="p0y7" fmla="*/ 637 h 637"/>
              <a:gd name="p0x8" fmla="*/ 5687 w 5777"/>
              <a:gd name="p0y8" fmla="*/ 637 h 637"/>
              <a:gd name="p0x9" fmla="*/ 90 w 5777"/>
              <a:gd name="p0y9" fmla="*/ 637 h 637"/>
              <a:gd name="p0x10" fmla="*/ 40 w 5777"/>
              <a:gd name="p0y10" fmla="*/ 637 h 637"/>
              <a:gd name="p0x11" fmla="*/ 0 w 5777"/>
              <a:gd name="p0y11" fmla="*/ 597 h 637"/>
              <a:gd name="p0x12" fmla="*/ 0 w 5777"/>
              <a:gd name="p0y12" fmla="*/ 547 h 637"/>
              <a:gd name="p0x13" fmla="*/ 0 w 5777"/>
              <a:gd name="p0y13" fmla="*/ 90 h 637"/>
              <a:gd name="p0x14" fmla="*/ 0 w 5777"/>
              <a:gd name="p0y14" fmla="*/ 40 h 637"/>
              <a:gd name="p0x15" fmla="*/ 40 w 5777"/>
              <a:gd name="p0y15" fmla="*/ 0 h 637"/>
              <a:gd name="p0x16" fmla="*/ 90 w 5777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391101" y="3343275"/>
            <a:ext cx="374466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劣势：</a:t>
            </a:r>
            <a:r>
              <a:rPr lang="en-US" altLang="zh-CN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2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数据透视表不熟练、缺乏大厂实习经验</a:t>
            </a:r>
            <a:endParaRPr lang="zh-CN" altLang="en-US" sz="12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575945" y="389064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903761" y="41586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1304925" y="41128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核心目的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1343025" y="4605338"/>
            <a:ext cx="10077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将模糊的自我认知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可读取的文本数据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575945" y="5281295"/>
            <a:ext cx="11039475" cy="1190625"/>
          </a:xfrm>
          <a:custGeom>
            <a:avLst/>
            <a:gdLst>
              <a:gd name="sw" fmla="*/ 1 w 17385"/>
              <a:gd name="sh" fmla="*/ 1 h 1875"/>
              <a:gd name="mins" fmla="min sw sh"/>
              <a:gd name="dsw" fmla="+- 0 sw mins"/>
              <a:gd name="dsh" fmla="+- 0 sh mins"/>
              <a:gd name="p0x0" fmla="*/ 300 w 17385"/>
              <a:gd name="p0y0" fmla="*/ 0 h 1875"/>
              <a:gd name="p0x1" fmla="*/ 17085 w 17385"/>
              <a:gd name="p0y1" fmla="*/ 0 h 1875"/>
              <a:gd name="p0x2" fmla="*/ 17250 w 17385"/>
              <a:gd name="p0y2" fmla="*/ 0 h 1875"/>
              <a:gd name="p0x3" fmla="*/ 17385 w 17385"/>
              <a:gd name="p0y3" fmla="*/ 134 h 1875"/>
              <a:gd name="p0x4" fmla="*/ 17385 w 17385"/>
              <a:gd name="p0y4" fmla="*/ 300 h 1875"/>
              <a:gd name="p0x5" fmla="*/ 17385 w 17385"/>
              <a:gd name="p0y5" fmla="*/ 1575 h 1875"/>
              <a:gd name="p0x6" fmla="*/ 17385 w 17385"/>
              <a:gd name="p0y6" fmla="*/ 1740 h 1875"/>
              <a:gd name="p0x7" fmla="*/ 17250 w 17385"/>
              <a:gd name="p0y7" fmla="*/ 1875 h 1875"/>
              <a:gd name="p0x8" fmla="*/ 17085 w 17385"/>
              <a:gd name="p0y8" fmla="*/ 1875 h 1875"/>
              <a:gd name="p0x9" fmla="*/ 300 w 17385"/>
              <a:gd name="p0y9" fmla="*/ 1875 h 1875"/>
              <a:gd name="p0x10" fmla="*/ 134 w 17385"/>
              <a:gd name="p0y10" fmla="*/ 1875 h 1875"/>
              <a:gd name="p0x11" fmla="*/ 0 w 17385"/>
              <a:gd name="p0y11" fmla="*/ 1740 h 1875"/>
              <a:gd name="p0x12" fmla="*/ 0 w 17385"/>
              <a:gd name="p0y12" fmla="*/ 1575 h 1875"/>
              <a:gd name="p0x13" fmla="*/ 0 w 17385"/>
              <a:gd name="p0y13" fmla="*/ 300 h 1875"/>
              <a:gd name="p0x14" fmla="*/ 0 w 17385"/>
              <a:gd name="p0y14" fmla="*/ 134 h 1875"/>
              <a:gd name="p0x15" fmla="*/ 134 w 17385"/>
              <a:gd name="p0y15" fmla="*/ 0 h 1875"/>
              <a:gd name="p0x16" fmla="*/ 300 w 17385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771525" y="54838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903761" y="5556409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304925" y="551068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命名规范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1343025" y="5941060"/>
            <a:ext cx="1738630" cy="404495"/>
          </a:xfrm>
          <a:custGeom>
            <a:avLst/>
            <a:gdLst>
              <a:gd name="sw" fmla="*/ 1 w 2738"/>
              <a:gd name="sh" fmla="*/ 1 h 637"/>
              <a:gd name="mins" fmla="min sw sh"/>
              <a:gd name="dsw" fmla="+- 0 sw mins"/>
              <a:gd name="dsh" fmla="+- 0 sh mins"/>
              <a:gd name="p0x0" fmla="*/ 90 w 2738"/>
              <a:gd name="p0y0" fmla="*/ 0 h 637"/>
              <a:gd name="p0x1" fmla="*/ 2648 w 2738"/>
              <a:gd name="p0y1" fmla="*/ 0 h 637"/>
              <a:gd name="p0x2" fmla="*/ 2698 w 2738"/>
              <a:gd name="p0y2" fmla="*/ 0 h 637"/>
              <a:gd name="p0x3" fmla="*/ 2738 w 2738"/>
              <a:gd name="p0y3" fmla="*/ 40 h 637"/>
              <a:gd name="p0x4" fmla="*/ 2738 w 2738"/>
              <a:gd name="p0y4" fmla="*/ 90 h 637"/>
              <a:gd name="p0x5" fmla="*/ 2738 w 2738"/>
              <a:gd name="p0y5" fmla="*/ 547 h 637"/>
              <a:gd name="p0x6" fmla="*/ 2738 w 2738"/>
              <a:gd name="p0y6" fmla="*/ 597 h 637"/>
              <a:gd name="p0x7" fmla="*/ 2698 w 2738"/>
              <a:gd name="p0y7" fmla="*/ 637 h 637"/>
              <a:gd name="p0x8" fmla="*/ 2648 w 2738"/>
              <a:gd name="p0y8" fmla="*/ 637 h 637"/>
              <a:gd name="p0x9" fmla="*/ 90 w 2738"/>
              <a:gd name="p0y9" fmla="*/ 637 h 637"/>
              <a:gd name="p0x10" fmla="*/ 40 w 2738"/>
              <a:gd name="p0y10" fmla="*/ 637 h 637"/>
              <a:gd name="p0x11" fmla="*/ 0 w 2738"/>
              <a:gd name="p0y11" fmla="*/ 597 h 637"/>
              <a:gd name="p0x12" fmla="*/ 0 w 2738"/>
              <a:gd name="p0y12" fmla="*/ 547 h 637"/>
              <a:gd name="p0x13" fmla="*/ 0 w 2738"/>
              <a:gd name="p0y13" fmla="*/ 90 h 637"/>
              <a:gd name="p0x14" fmla="*/ 0 w 2738"/>
              <a:gd name="p0y14" fmla="*/ 40 h 637"/>
              <a:gd name="p0x15" fmla="*/ 40 w 2738"/>
              <a:gd name="p0y15" fmla="*/ 0 h 637"/>
              <a:gd name="p0x16" fmla="*/ 90 w 2738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457325" y="6017419"/>
            <a:ext cx="170081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MyResume.docx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交叉分析与《差距报告》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630805" y="3542030"/>
            <a:ext cx="757555" cy="49784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98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98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5295900" y="3542030"/>
            <a:ext cx="758190" cy="49784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98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98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"/>
            </p:custDataLst>
          </p:nvPr>
        </p:nvSpPr>
        <p:spPr>
          <a:xfrm>
            <a:off x="9182735" y="3542030"/>
            <a:ext cx="757555" cy="49784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98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98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1822450" cy="5362575"/>
          </a:xfrm>
          <a:custGeom>
            <a:avLst/>
            <a:gdLst>
              <a:gd name="sw" fmla="*/ 1 w 2884"/>
              <a:gd name="sh" fmla="*/ 1 h 8490"/>
              <a:gd name="mins" fmla="min sw sh"/>
              <a:gd name="dsw" fmla="+- 0 sw mins"/>
              <a:gd name="dsh" fmla="+- 0 sh mins"/>
              <a:gd name="p0x0" fmla="*/ 300 w 2884"/>
              <a:gd name="p0y0" fmla="*/ 0 h 8490"/>
              <a:gd name="p0x1" fmla="*/ 2584 w 2884"/>
              <a:gd name="p0y1" fmla="*/ 0 h 8490"/>
              <a:gd name="p0x2" fmla="*/ 2750 w 2884"/>
              <a:gd name="p0y2" fmla="*/ 0 h 8490"/>
              <a:gd name="p0x3" fmla="*/ 2884 w 2884"/>
              <a:gd name="p0y3" fmla="*/ 134 h 8490"/>
              <a:gd name="p0x4" fmla="*/ 2884 w 2884"/>
              <a:gd name="p0y4" fmla="*/ 300 h 8490"/>
              <a:gd name="p0x5" fmla="*/ 2884 w 2884"/>
              <a:gd name="p0y5" fmla="*/ 8190 h 8490"/>
              <a:gd name="p0x6" fmla="*/ 2884 w 2884"/>
              <a:gd name="p0y6" fmla="*/ 8355 h 8490"/>
              <a:gd name="p0x7" fmla="*/ 2750 w 2884"/>
              <a:gd name="p0y7" fmla="*/ 8490 h 8490"/>
              <a:gd name="p0x8" fmla="*/ 2584 w 2884"/>
              <a:gd name="p0y8" fmla="*/ 8490 h 8490"/>
              <a:gd name="p0x9" fmla="*/ 300 w 2884"/>
              <a:gd name="p0y9" fmla="*/ 8490 h 8490"/>
              <a:gd name="p0x10" fmla="*/ 134 w 2884"/>
              <a:gd name="p0y10" fmla="*/ 8490 h 8490"/>
              <a:gd name="p0x11" fmla="*/ 0 w 2884"/>
              <a:gd name="p0y11" fmla="*/ 8355 h 8490"/>
              <a:gd name="p0x12" fmla="*/ 0 w 2884"/>
              <a:gd name="p0y12" fmla="*/ 8190 h 8490"/>
              <a:gd name="p0x13" fmla="*/ 0 w 2884"/>
              <a:gd name="p0y13" fmla="*/ 300 h 8490"/>
              <a:gd name="p0x14" fmla="*/ 0 w 2884"/>
              <a:gd name="p0y14" fmla="*/ 134 h 8490"/>
              <a:gd name="p0x15" fmla="*/ 134 w 2884"/>
              <a:gd name="p0y15" fmla="*/ 0 h 8490"/>
              <a:gd name="p0x16" fmla="*/ 300 w 2884"/>
              <a:gd name="p0y16" fmla="*/ 0 h 8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47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1183640" y="2834005"/>
            <a:ext cx="606425" cy="605790"/>
          </a:xfrm>
          <a:custGeom>
            <a:avLst/>
            <a:gdLst>
              <a:gd name="sw" fmla="*/ 1 w 960"/>
              <a:gd name="sh" fmla="*/ 1 h 960"/>
              <a:gd name="mins" fmla="min sw sh"/>
              <a:gd name="dsw" fmla="+- 0 sw mins"/>
              <a:gd name="dsh" fmla="+- 0 sh mins"/>
              <a:gd name="p0x0" fmla="*/ 480 w 960"/>
              <a:gd name="p0y0" fmla="*/ 0 h 960"/>
              <a:gd name="p0x1" fmla="*/ 745 w 960"/>
              <a:gd name="p0y1" fmla="*/ 0 h 960"/>
              <a:gd name="p0x2" fmla="*/ 960 w 960"/>
              <a:gd name="p0y2" fmla="*/ 214 h 960"/>
              <a:gd name="p0x3" fmla="*/ 960 w 960"/>
              <a:gd name="p0y3" fmla="*/ 480 h 960"/>
              <a:gd name="p0x4" fmla="*/ 960 w 960"/>
              <a:gd name="p0y4" fmla="*/ 745 h 960"/>
              <a:gd name="p0x5" fmla="*/ 745 w 960"/>
              <a:gd name="p0y5" fmla="*/ 960 h 960"/>
              <a:gd name="p0x6" fmla="*/ 480 w 960"/>
              <a:gd name="p0y6" fmla="*/ 960 h 960"/>
              <a:gd name="p0x7" fmla="*/ 214 w 960"/>
              <a:gd name="p0y7" fmla="*/ 960 h 960"/>
              <a:gd name="p0x8" fmla="*/ 0 w 960"/>
              <a:gd name="p0y8" fmla="*/ 745 h 960"/>
              <a:gd name="p0x9" fmla="*/ 0 w 960"/>
              <a:gd name="p0y9" fmla="*/ 480 h 960"/>
              <a:gd name="p0x10" fmla="*/ 0 w 960"/>
              <a:gd name="p0y10" fmla="*/ 214 h 960"/>
              <a:gd name="p0x11" fmla="*/ 214 w 960"/>
              <a:gd name="p0y11" fmla="*/ 0 h 960"/>
              <a:gd name="p0x12" fmla="*/ 480 w 960"/>
              <a:gd name="p0y12" fmla="*/ 0 h 9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392555" y="2935605"/>
            <a:ext cx="492760" cy="4032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3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38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13765" y="3500755"/>
            <a:ext cx="1147445" cy="309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79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lang="en-US" altLang="zh-CN" sz="179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endParaRPr lang="en-US" altLang="zh-CN" sz="179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22960" y="3823970"/>
            <a:ext cx="1328420" cy="9334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35" algn="ctr">
              <a:lnSpc>
                <a:spcPct val="133000"/>
              </a:lnSpc>
            </a:pPr>
            <a:r>
              <a:rPr lang="zh-CN" altLang="en-US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访问官网或打开</a:t>
            </a:r>
            <a:r>
              <a:rPr lang="en-US" altLang="zh-CN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，进入智能对话界面</a:t>
            </a:r>
            <a:endParaRPr lang="zh-CN" altLang="en-US" sz="149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241675" y="1109345"/>
            <a:ext cx="1821815" cy="5362575"/>
          </a:xfrm>
          <a:custGeom>
            <a:avLst/>
            <a:gdLst>
              <a:gd name="sw" fmla="*/ 1 w 2884"/>
              <a:gd name="sh" fmla="*/ 1 h 8490"/>
              <a:gd name="mins" fmla="min sw sh"/>
              <a:gd name="dsw" fmla="+- 0 sw mins"/>
              <a:gd name="dsh" fmla="+- 0 sh mins"/>
              <a:gd name="p0x0" fmla="*/ 300 w 2884"/>
              <a:gd name="p0y0" fmla="*/ 0 h 8490"/>
              <a:gd name="p0x1" fmla="*/ 2584 w 2884"/>
              <a:gd name="p0y1" fmla="*/ 0 h 8490"/>
              <a:gd name="p0x2" fmla="*/ 2750 w 2884"/>
              <a:gd name="p0y2" fmla="*/ 0 h 8490"/>
              <a:gd name="p0x3" fmla="*/ 2884 w 2884"/>
              <a:gd name="p0y3" fmla="*/ 134 h 8490"/>
              <a:gd name="p0x4" fmla="*/ 2884 w 2884"/>
              <a:gd name="p0y4" fmla="*/ 300 h 8490"/>
              <a:gd name="p0x5" fmla="*/ 2884 w 2884"/>
              <a:gd name="p0y5" fmla="*/ 8190 h 8490"/>
              <a:gd name="p0x6" fmla="*/ 2884 w 2884"/>
              <a:gd name="p0y6" fmla="*/ 8355 h 8490"/>
              <a:gd name="p0x7" fmla="*/ 2750 w 2884"/>
              <a:gd name="p0y7" fmla="*/ 8490 h 8490"/>
              <a:gd name="p0x8" fmla="*/ 2584 w 2884"/>
              <a:gd name="p0y8" fmla="*/ 8490 h 8490"/>
              <a:gd name="p0x9" fmla="*/ 300 w 2884"/>
              <a:gd name="p0y9" fmla="*/ 8490 h 8490"/>
              <a:gd name="p0x10" fmla="*/ 134 w 2884"/>
              <a:gd name="p0y10" fmla="*/ 8490 h 8490"/>
              <a:gd name="p0x11" fmla="*/ 0 w 2884"/>
              <a:gd name="p0y11" fmla="*/ 8355 h 8490"/>
              <a:gd name="p0x12" fmla="*/ 0 w 2884"/>
              <a:gd name="p0y12" fmla="*/ 8190 h 8490"/>
              <a:gd name="p0x13" fmla="*/ 0 w 2884"/>
              <a:gd name="p0y13" fmla="*/ 300 h 8490"/>
              <a:gd name="p0x14" fmla="*/ 0 w 2884"/>
              <a:gd name="p0y14" fmla="*/ 134 h 8490"/>
              <a:gd name="p0x15" fmla="*/ 134 w 2884"/>
              <a:gd name="p0y15" fmla="*/ 0 h 8490"/>
              <a:gd name="p0x16" fmla="*/ 300 w 2884"/>
              <a:gd name="p0y16" fmla="*/ 0 h 8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47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849370" y="2416810"/>
            <a:ext cx="605790" cy="606425"/>
          </a:xfrm>
          <a:custGeom>
            <a:avLst/>
            <a:gdLst>
              <a:gd name="sw" fmla="*/ 1 w 960"/>
              <a:gd name="sh" fmla="*/ 1 h 960"/>
              <a:gd name="mins" fmla="min sw sh"/>
              <a:gd name="dsw" fmla="+- 0 sw mins"/>
              <a:gd name="dsh" fmla="+- 0 sh mins"/>
              <a:gd name="p0x0" fmla="*/ 480 w 960"/>
              <a:gd name="p0y0" fmla="*/ 0 h 960"/>
              <a:gd name="p0x1" fmla="*/ 745 w 960"/>
              <a:gd name="p0y1" fmla="*/ 0 h 960"/>
              <a:gd name="p0x2" fmla="*/ 960 w 960"/>
              <a:gd name="p0y2" fmla="*/ 214 h 960"/>
              <a:gd name="p0x3" fmla="*/ 960 w 960"/>
              <a:gd name="p0y3" fmla="*/ 480 h 960"/>
              <a:gd name="p0x4" fmla="*/ 960 w 960"/>
              <a:gd name="p0y4" fmla="*/ 745 h 960"/>
              <a:gd name="p0x5" fmla="*/ 745 w 960"/>
              <a:gd name="p0y5" fmla="*/ 960 h 960"/>
              <a:gd name="p0x6" fmla="*/ 480 w 960"/>
              <a:gd name="p0y6" fmla="*/ 960 h 960"/>
              <a:gd name="p0x7" fmla="*/ 214 w 960"/>
              <a:gd name="p0y7" fmla="*/ 960 h 960"/>
              <a:gd name="p0x8" fmla="*/ 0 w 960"/>
              <a:gd name="p0y8" fmla="*/ 745 h 960"/>
              <a:gd name="p0x9" fmla="*/ 0 w 960"/>
              <a:gd name="p0y9" fmla="*/ 480 h 960"/>
              <a:gd name="p0x10" fmla="*/ 0 w 960"/>
              <a:gd name="p0y10" fmla="*/ 214 h 960"/>
              <a:gd name="p0x11" fmla="*/ 214 w 960"/>
              <a:gd name="p0y11" fmla="*/ 0 h 960"/>
              <a:gd name="p0x12" fmla="*/ 480 w 960"/>
              <a:gd name="p0y12" fmla="*/ 0 h 9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058285" y="2519045"/>
            <a:ext cx="492125" cy="4025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3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38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583940" y="3084195"/>
            <a:ext cx="1137285" cy="309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79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上传文件</a:t>
            </a:r>
            <a:endParaRPr sz="179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3435350" y="3421380"/>
            <a:ext cx="519430" cy="473710"/>
          </a:xfrm>
          <a:custGeom>
            <a:avLst/>
            <a:gdLst>
              <a:gd name="sw" fmla="*/ 1 w 822"/>
              <a:gd name="sh" fmla="*/ 1 h 750"/>
              <a:gd name="mins" fmla="min sw sh"/>
              <a:gd name="dsw" fmla="+- 0 sw mins"/>
              <a:gd name="dsh" fmla="+- 0 sh mins"/>
              <a:gd name="p0x0" fmla="*/ 90 w 822"/>
              <a:gd name="p0y0" fmla="*/ 0 h 750"/>
              <a:gd name="p0x1" fmla="*/ 732 w 822"/>
              <a:gd name="p0y1" fmla="*/ 0 h 750"/>
              <a:gd name="p0x2" fmla="*/ 781 w 822"/>
              <a:gd name="p0y2" fmla="*/ 0 h 750"/>
              <a:gd name="p0x3" fmla="*/ 822 w 822"/>
              <a:gd name="p0y3" fmla="*/ 40 h 750"/>
              <a:gd name="p0x4" fmla="*/ 822 w 822"/>
              <a:gd name="p0y4" fmla="*/ 90 h 750"/>
              <a:gd name="p0x5" fmla="*/ 822 w 822"/>
              <a:gd name="p0y5" fmla="*/ 660 h 750"/>
              <a:gd name="p0x6" fmla="*/ 822 w 822"/>
              <a:gd name="p0y6" fmla="*/ 709 h 750"/>
              <a:gd name="p0x7" fmla="*/ 781 w 822"/>
              <a:gd name="p0y7" fmla="*/ 750 h 750"/>
              <a:gd name="p0x8" fmla="*/ 732 w 822"/>
              <a:gd name="p0y8" fmla="*/ 750 h 750"/>
              <a:gd name="p0x9" fmla="*/ 90 w 822"/>
              <a:gd name="p0y9" fmla="*/ 750 h 750"/>
              <a:gd name="p0x10" fmla="*/ 40 w 822"/>
              <a:gd name="p0y10" fmla="*/ 750 h 750"/>
              <a:gd name="p0x11" fmla="*/ 0 w 822"/>
              <a:gd name="p0y11" fmla="*/ 709 h 750"/>
              <a:gd name="p0x12" fmla="*/ 0 w 822"/>
              <a:gd name="p0y12" fmla="*/ 660 h 750"/>
              <a:gd name="p0x13" fmla="*/ 0 w 822"/>
              <a:gd name="p0y13" fmla="*/ 90 h 750"/>
              <a:gd name="p0x14" fmla="*/ 0 w 822"/>
              <a:gd name="p0y14" fmla="*/ 40 h 750"/>
              <a:gd name="p0x15" fmla="*/ 40 w 822"/>
              <a:gd name="p0y15" fmla="*/ 0 h 750"/>
              <a:gd name="p0x16" fmla="*/ 90 w 822"/>
              <a:gd name="p0y16" fmla="*/ 0 h 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3511550" y="3459480"/>
            <a:ext cx="424815" cy="397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9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JDs.docx</a:t>
            </a:r>
            <a:endParaRPr sz="119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973830" y="3544570"/>
            <a:ext cx="277495" cy="2273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4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sz="134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4051935" y="3421380"/>
            <a:ext cx="817245" cy="473710"/>
          </a:xfrm>
          <a:custGeom>
            <a:avLst/>
            <a:gdLst>
              <a:gd name="sw" fmla="*/ 1 w 1294"/>
              <a:gd name="sh" fmla="*/ 1 h 750"/>
              <a:gd name="mins" fmla="min sw sh"/>
              <a:gd name="dsw" fmla="+- 0 sw mins"/>
              <a:gd name="dsh" fmla="+- 0 sh mins"/>
              <a:gd name="p0x0" fmla="*/ 90 w 1294"/>
              <a:gd name="p0y0" fmla="*/ 0 h 750"/>
              <a:gd name="p0x1" fmla="*/ 1204 w 1294"/>
              <a:gd name="p0y1" fmla="*/ 0 h 750"/>
              <a:gd name="p0x2" fmla="*/ 1254 w 1294"/>
              <a:gd name="p0y2" fmla="*/ 0 h 750"/>
              <a:gd name="p0x3" fmla="*/ 1294 w 1294"/>
              <a:gd name="p0y3" fmla="*/ 40 h 750"/>
              <a:gd name="p0x4" fmla="*/ 1294 w 1294"/>
              <a:gd name="p0y4" fmla="*/ 90 h 750"/>
              <a:gd name="p0x5" fmla="*/ 1294 w 1294"/>
              <a:gd name="p0y5" fmla="*/ 660 h 750"/>
              <a:gd name="p0x6" fmla="*/ 1294 w 1294"/>
              <a:gd name="p0y6" fmla="*/ 709 h 750"/>
              <a:gd name="p0x7" fmla="*/ 1254 w 1294"/>
              <a:gd name="p0y7" fmla="*/ 750 h 750"/>
              <a:gd name="p0x8" fmla="*/ 1204 w 1294"/>
              <a:gd name="p0y8" fmla="*/ 750 h 750"/>
              <a:gd name="p0x9" fmla="*/ 90 w 1294"/>
              <a:gd name="p0y9" fmla="*/ 750 h 750"/>
              <a:gd name="p0x10" fmla="*/ 40 w 1294"/>
              <a:gd name="p0y10" fmla="*/ 750 h 750"/>
              <a:gd name="p0x11" fmla="*/ 0 w 1294"/>
              <a:gd name="p0y11" fmla="*/ 709 h 750"/>
              <a:gd name="p0x12" fmla="*/ 0 w 1294"/>
              <a:gd name="p0y12" fmla="*/ 660 h 750"/>
              <a:gd name="p0x13" fmla="*/ 0 w 1294"/>
              <a:gd name="p0y13" fmla="*/ 90 h 750"/>
              <a:gd name="p0x14" fmla="*/ 0 w 1294"/>
              <a:gd name="p0y14" fmla="*/ 40 h 750"/>
              <a:gd name="p0x15" fmla="*/ 40 w 1294"/>
              <a:gd name="p0y15" fmla="*/ 0 h 750"/>
              <a:gd name="p0x16" fmla="*/ 90 w 1294"/>
              <a:gd name="p0y16" fmla="*/ 0 h 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4127500" y="3459480"/>
            <a:ext cx="694055" cy="397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9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MyResume.docx</a:t>
            </a:r>
            <a:endParaRPr sz="119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3451225" y="3937635"/>
            <a:ext cx="1403350" cy="12363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89230" algn="ctr">
              <a:lnSpc>
                <a:spcPct val="133000"/>
              </a:lnSpc>
            </a:pPr>
            <a:r>
              <a:rPr lang="zh-CN" altLang="en-US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</a:t>
            </a:r>
            <a:r>
              <a:rPr lang="en-US" altLang="zh-CN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文件上传</a:t>
            </a:r>
            <a:r>
              <a:rPr lang="en-US" altLang="zh-CN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图标，同时上传岗位描述与个人简历</a:t>
            </a:r>
            <a:endParaRPr lang="zh-CN" altLang="en-US" sz="149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0"/>
            </p:custDataLst>
          </p:nvPr>
        </p:nvSpPr>
        <p:spPr>
          <a:xfrm>
            <a:off x="5906770" y="1109345"/>
            <a:ext cx="3043555" cy="5362575"/>
          </a:xfrm>
          <a:custGeom>
            <a:avLst/>
            <a:gdLst>
              <a:gd name="sw" fmla="*/ 1 w 4818"/>
              <a:gd name="sh" fmla="*/ 1 h 8490"/>
              <a:gd name="mins" fmla="min sw sh"/>
              <a:gd name="dsw" fmla="+- 0 sw mins"/>
              <a:gd name="dsh" fmla="+- 0 sh mins"/>
              <a:gd name="p0x0" fmla="*/ 300 w 4818"/>
              <a:gd name="p0y0" fmla="*/ 0 h 8490"/>
              <a:gd name="p0x1" fmla="*/ 4518 w 4818"/>
              <a:gd name="p0y1" fmla="*/ 0 h 8490"/>
              <a:gd name="p0x2" fmla="*/ 4683 w 4818"/>
              <a:gd name="p0y2" fmla="*/ 0 h 8490"/>
              <a:gd name="p0x3" fmla="*/ 4818 w 4818"/>
              <a:gd name="p0y3" fmla="*/ 134 h 8490"/>
              <a:gd name="p0x4" fmla="*/ 4818 w 4818"/>
              <a:gd name="p0y4" fmla="*/ 300 h 8490"/>
              <a:gd name="p0x5" fmla="*/ 4818 w 4818"/>
              <a:gd name="p0y5" fmla="*/ 8190 h 8490"/>
              <a:gd name="p0x6" fmla="*/ 4818 w 4818"/>
              <a:gd name="p0y6" fmla="*/ 8355 h 8490"/>
              <a:gd name="p0x7" fmla="*/ 4683 w 4818"/>
              <a:gd name="p0y7" fmla="*/ 8490 h 8490"/>
              <a:gd name="p0x8" fmla="*/ 4518 w 4818"/>
              <a:gd name="p0y8" fmla="*/ 8490 h 8490"/>
              <a:gd name="p0x9" fmla="*/ 300 w 4818"/>
              <a:gd name="p0y9" fmla="*/ 8490 h 8490"/>
              <a:gd name="p0x10" fmla="*/ 134 w 4818"/>
              <a:gd name="p0y10" fmla="*/ 8490 h 8490"/>
              <a:gd name="p0x11" fmla="*/ 0 w 4818"/>
              <a:gd name="p0y11" fmla="*/ 8355 h 8490"/>
              <a:gd name="p0x12" fmla="*/ 0 w 4818"/>
              <a:gd name="p0y12" fmla="*/ 8190 h 8490"/>
              <a:gd name="p0x13" fmla="*/ 0 w 4818"/>
              <a:gd name="p0y13" fmla="*/ 300 h 8490"/>
              <a:gd name="p0x14" fmla="*/ 0 w 4818"/>
              <a:gd name="p0y14" fmla="*/ 134 h 8490"/>
              <a:gd name="p0x15" fmla="*/ 134 w 4818"/>
              <a:gd name="p0y15" fmla="*/ 0 h 8490"/>
              <a:gd name="p0x16" fmla="*/ 300 w 4818"/>
              <a:gd name="p0y16" fmla="*/ 0 h 8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47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1"/>
            </p:custDataLst>
          </p:nvPr>
        </p:nvSpPr>
        <p:spPr>
          <a:xfrm>
            <a:off x="7049770" y="1459230"/>
            <a:ext cx="757555" cy="758190"/>
          </a:xfrm>
          <a:custGeom>
            <a:avLst/>
            <a:gdLst>
              <a:gd name="sw" fmla="*/ 1 w 1200"/>
              <a:gd name="sh" fmla="*/ 1 h 1200"/>
              <a:gd name="mins" fmla="min sw sh"/>
              <a:gd name="dsw" fmla="+- 0 sw mins"/>
              <a:gd name="dsh" fmla="+- 0 sh mins"/>
              <a:gd name="p0x0" fmla="*/ 600 w 1200"/>
              <a:gd name="p0y0" fmla="*/ 0 h 1200"/>
              <a:gd name="p0x1" fmla="*/ 931 w 1200"/>
              <a:gd name="p0y1" fmla="*/ 0 h 1200"/>
              <a:gd name="p0x2" fmla="*/ 1200 w 1200"/>
              <a:gd name="p0y2" fmla="*/ 268 h 1200"/>
              <a:gd name="p0x3" fmla="*/ 1200 w 1200"/>
              <a:gd name="p0y3" fmla="*/ 600 h 1200"/>
              <a:gd name="p0x4" fmla="*/ 1200 w 1200"/>
              <a:gd name="p0y4" fmla="*/ 931 h 1200"/>
              <a:gd name="p0x5" fmla="*/ 931 w 1200"/>
              <a:gd name="p0y5" fmla="*/ 1200 h 1200"/>
              <a:gd name="p0x6" fmla="*/ 600 w 1200"/>
              <a:gd name="p0y6" fmla="*/ 1200 h 1200"/>
              <a:gd name="p0x7" fmla="*/ 268 w 1200"/>
              <a:gd name="p0y7" fmla="*/ 1200 h 1200"/>
              <a:gd name="p0x8" fmla="*/ 0 w 1200"/>
              <a:gd name="p0y8" fmla="*/ 931 h 1200"/>
              <a:gd name="p0x9" fmla="*/ 0 w 1200"/>
              <a:gd name="p0y9" fmla="*/ 600 h 1200"/>
              <a:gd name="p0x10" fmla="*/ 0 w 1200"/>
              <a:gd name="p0y10" fmla="*/ 268 h 1200"/>
              <a:gd name="p0x11" fmla="*/ 268 w 1200"/>
              <a:gd name="p0y11" fmla="*/ 0 h 1200"/>
              <a:gd name="p0x12" fmla="*/ 600 w 1200"/>
              <a:gd name="p0y12" fmla="*/ 0 h 12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7310120" y="1589405"/>
            <a:ext cx="615950" cy="49784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98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98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3"/>
            </p:custDataLst>
          </p:nvPr>
        </p:nvSpPr>
        <p:spPr>
          <a:xfrm>
            <a:off x="6235065" y="2277110"/>
            <a:ext cx="2387600" cy="3638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0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输入结构化提示词</a:t>
            </a:r>
            <a:endParaRPr sz="208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4"/>
            </p:custDataLst>
          </p:nvPr>
        </p:nvSpPr>
        <p:spPr>
          <a:xfrm>
            <a:off x="6101080" y="2681605"/>
            <a:ext cx="2654300" cy="2777490"/>
          </a:xfrm>
          <a:custGeom>
            <a:avLst/>
            <a:gdLst>
              <a:gd name="sw" fmla="*/ 1 w 4203"/>
              <a:gd name="sh" fmla="*/ 1 h 4397"/>
              <a:gd name="mins" fmla="min sw sh"/>
              <a:gd name="dsw" fmla="+- 0 sw mins"/>
              <a:gd name="dsh" fmla="+- 0 sh mins"/>
              <a:gd name="p0x0" fmla="*/ 180 w 4203"/>
              <a:gd name="p0y0" fmla="*/ 0 h 4397"/>
              <a:gd name="p0x1" fmla="*/ 4023 w 4203"/>
              <a:gd name="p0y1" fmla="*/ 0 h 4397"/>
              <a:gd name="p0x2" fmla="*/ 4122 w 4203"/>
              <a:gd name="p0y2" fmla="*/ 0 h 4397"/>
              <a:gd name="p0x3" fmla="*/ 4203 w 4203"/>
              <a:gd name="p0y3" fmla="*/ 80 h 4397"/>
              <a:gd name="p0x4" fmla="*/ 4203 w 4203"/>
              <a:gd name="p0y4" fmla="*/ 180 h 4397"/>
              <a:gd name="p0x5" fmla="*/ 4203 w 4203"/>
              <a:gd name="p0y5" fmla="*/ 4217 h 4397"/>
              <a:gd name="p0x6" fmla="*/ 4203 w 4203"/>
              <a:gd name="p0y6" fmla="*/ 4317 h 4397"/>
              <a:gd name="p0x7" fmla="*/ 4122 w 4203"/>
              <a:gd name="p0y7" fmla="*/ 4397 h 4397"/>
              <a:gd name="p0x8" fmla="*/ 4023 w 4203"/>
              <a:gd name="p0y8" fmla="*/ 4397 h 4397"/>
              <a:gd name="p0x9" fmla="*/ 180 w 4203"/>
              <a:gd name="p0y9" fmla="*/ 4397 h 4397"/>
              <a:gd name="p0x10" fmla="*/ 80 w 4203"/>
              <a:gd name="p0y10" fmla="*/ 4397 h 4397"/>
              <a:gd name="p0x11" fmla="*/ 0 w 4203"/>
              <a:gd name="p0y11" fmla="*/ 4317 h 4397"/>
              <a:gd name="p0x12" fmla="*/ 0 w 4203"/>
              <a:gd name="p0y12" fmla="*/ 4217 h 4397"/>
              <a:gd name="p0x13" fmla="*/ 0 w 4203"/>
              <a:gd name="p0y13" fmla="*/ 180 h 4397"/>
              <a:gd name="p0x14" fmla="*/ 0 w 4203"/>
              <a:gd name="p0y14" fmla="*/ 80 h 4397"/>
              <a:gd name="p0x15" fmla="*/ 80 w 4203"/>
              <a:gd name="p0y15" fmla="*/ 0 h 4397"/>
              <a:gd name="p0x16" fmla="*/ 180 w 4203"/>
              <a:gd name="p0y16" fmla="*/ 0 h 4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5"/>
            </p:custDataLst>
          </p:nvPr>
        </p:nvSpPr>
        <p:spPr>
          <a:xfrm>
            <a:off x="6252845" y="2734310"/>
            <a:ext cx="2351405" cy="330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34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角色设定：</a:t>
            </a:r>
            <a:endParaRPr sz="134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6"/>
            </p:custDataLst>
          </p:nvPr>
        </p:nvSpPr>
        <p:spPr>
          <a:xfrm>
            <a:off x="6252845" y="3060700"/>
            <a:ext cx="2510155" cy="329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资深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行业专家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职业规划师</a:t>
            </a:r>
            <a:endParaRPr lang="zh-CN" altLang="en-US" sz="13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7"/>
            </p:custDataLst>
          </p:nvPr>
        </p:nvSpPr>
        <p:spPr>
          <a:xfrm>
            <a:off x="6252845" y="3405505"/>
            <a:ext cx="2351405" cy="329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34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四维度分析框架：</a:t>
            </a:r>
            <a:endParaRPr sz="134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8"/>
            </p:custDataLst>
          </p:nvPr>
        </p:nvSpPr>
        <p:spPr>
          <a:xfrm>
            <a:off x="6252845" y="3731260"/>
            <a:ext cx="2351405" cy="6369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市场核心需求（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Top3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硬技能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&amp;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软技能）</a:t>
            </a:r>
            <a:endParaRPr lang="zh-CN" altLang="en-US" sz="13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9"/>
            </p:custDataLst>
          </p:nvPr>
        </p:nvSpPr>
        <p:spPr>
          <a:xfrm>
            <a:off x="6252845" y="4383405"/>
            <a:ext cx="2351405" cy="329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我的能力匹配点</a:t>
            </a:r>
            <a:endParaRPr lang="zh-CN" altLang="en-US" sz="13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0"/>
            </p:custDataLst>
          </p:nvPr>
        </p:nvSpPr>
        <p:spPr>
          <a:xfrm>
            <a:off x="6252845" y="4728210"/>
            <a:ext cx="2351405" cy="329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核心能力差距</a:t>
            </a:r>
            <a:endParaRPr lang="zh-CN" altLang="en-US" sz="13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1"/>
            </p:custDataLst>
          </p:nvPr>
        </p:nvSpPr>
        <p:spPr>
          <a:xfrm>
            <a:off x="6252845" y="5073015"/>
            <a:ext cx="2442845" cy="329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</a:t>
            </a:r>
            <a:r>
              <a:rPr lang="en-US" altLang="zh-CN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4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认知偏差（无效优势识别）</a:t>
            </a:r>
            <a:endParaRPr lang="zh-CN" altLang="en-US" sz="134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6102350" y="5502275"/>
            <a:ext cx="2653030" cy="629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49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明确角色与输出框架，确保分析深度与针对性</a:t>
            </a:r>
            <a:endParaRPr sz="149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9793605" y="1109345"/>
            <a:ext cx="1821180" cy="5362575"/>
          </a:xfrm>
          <a:custGeom>
            <a:avLst/>
            <a:gdLst>
              <a:gd name="sw" fmla="*/ 1 w 2884"/>
              <a:gd name="sh" fmla="*/ 1 h 8490"/>
              <a:gd name="mins" fmla="min sw sh"/>
              <a:gd name="dsw" fmla="+- 0 sw mins"/>
              <a:gd name="dsh" fmla="+- 0 sh mins"/>
              <a:gd name="p0x0" fmla="*/ 300 w 2884"/>
              <a:gd name="p0y0" fmla="*/ 0 h 8490"/>
              <a:gd name="p0x1" fmla="*/ 2584 w 2884"/>
              <a:gd name="p0y1" fmla="*/ 0 h 8490"/>
              <a:gd name="p0x2" fmla="*/ 2750 w 2884"/>
              <a:gd name="p0y2" fmla="*/ 0 h 8490"/>
              <a:gd name="p0x3" fmla="*/ 2884 w 2884"/>
              <a:gd name="p0y3" fmla="*/ 134 h 8490"/>
              <a:gd name="p0x4" fmla="*/ 2884 w 2884"/>
              <a:gd name="p0y4" fmla="*/ 300 h 8490"/>
              <a:gd name="p0x5" fmla="*/ 2884 w 2884"/>
              <a:gd name="p0y5" fmla="*/ 8190 h 8490"/>
              <a:gd name="p0x6" fmla="*/ 2884 w 2884"/>
              <a:gd name="p0y6" fmla="*/ 8355 h 8490"/>
              <a:gd name="p0x7" fmla="*/ 2750 w 2884"/>
              <a:gd name="p0y7" fmla="*/ 8490 h 8490"/>
              <a:gd name="p0x8" fmla="*/ 2584 w 2884"/>
              <a:gd name="p0y8" fmla="*/ 8490 h 8490"/>
              <a:gd name="p0x9" fmla="*/ 300 w 2884"/>
              <a:gd name="p0y9" fmla="*/ 8490 h 8490"/>
              <a:gd name="p0x10" fmla="*/ 134 w 2884"/>
              <a:gd name="p0y10" fmla="*/ 8490 h 8490"/>
              <a:gd name="p0x11" fmla="*/ 0 w 2884"/>
              <a:gd name="p0y11" fmla="*/ 8355 h 8490"/>
              <a:gd name="p0x12" fmla="*/ 0 w 2884"/>
              <a:gd name="p0y12" fmla="*/ 8190 h 8490"/>
              <a:gd name="p0x13" fmla="*/ 0 w 2884"/>
              <a:gd name="p0y13" fmla="*/ 300 h 8490"/>
              <a:gd name="p0x14" fmla="*/ 0 w 2884"/>
              <a:gd name="p0y14" fmla="*/ 134 h 8490"/>
              <a:gd name="p0x15" fmla="*/ 134 w 2884"/>
              <a:gd name="p0y15" fmla="*/ 0 h 8490"/>
              <a:gd name="p0x16" fmla="*/ 300 w 2884"/>
              <a:gd name="p0y16" fmla="*/ 0 h 84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47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10401300" y="2767330"/>
            <a:ext cx="606425" cy="606425"/>
          </a:xfrm>
          <a:custGeom>
            <a:avLst/>
            <a:gdLst>
              <a:gd name="sw" fmla="*/ 1 w 960"/>
              <a:gd name="sh" fmla="*/ 1 h 960"/>
              <a:gd name="mins" fmla="min sw sh"/>
              <a:gd name="dsw" fmla="+- 0 sw mins"/>
              <a:gd name="dsh" fmla="+- 0 sh mins"/>
              <a:gd name="p0x0" fmla="*/ 480 w 960"/>
              <a:gd name="p0y0" fmla="*/ 0 h 960"/>
              <a:gd name="p0x1" fmla="*/ 745 w 960"/>
              <a:gd name="p0y1" fmla="*/ 0 h 960"/>
              <a:gd name="p0x2" fmla="*/ 960 w 960"/>
              <a:gd name="p0y2" fmla="*/ 214 h 960"/>
              <a:gd name="p0x3" fmla="*/ 960 w 960"/>
              <a:gd name="p0y3" fmla="*/ 480 h 960"/>
              <a:gd name="p0x4" fmla="*/ 960 w 960"/>
              <a:gd name="p0y4" fmla="*/ 745 h 960"/>
              <a:gd name="p0x5" fmla="*/ 745 w 960"/>
              <a:gd name="p0y5" fmla="*/ 960 h 960"/>
              <a:gd name="p0x6" fmla="*/ 480 w 960"/>
              <a:gd name="p0y6" fmla="*/ 960 h 960"/>
              <a:gd name="p0x7" fmla="*/ 214 w 960"/>
              <a:gd name="p0y7" fmla="*/ 960 h 960"/>
              <a:gd name="p0x8" fmla="*/ 0 w 960"/>
              <a:gd name="p0y8" fmla="*/ 745 h 960"/>
              <a:gd name="p0x9" fmla="*/ 0 w 960"/>
              <a:gd name="p0y9" fmla="*/ 480 h 960"/>
              <a:gd name="p0x10" fmla="*/ 0 w 960"/>
              <a:gd name="p0y10" fmla="*/ 214 h 960"/>
              <a:gd name="p0x11" fmla="*/ 214 w 960"/>
              <a:gd name="p0y11" fmla="*/ 0 h 960"/>
              <a:gd name="p0x12" fmla="*/ 480 w 960"/>
              <a:gd name="p0y12" fmla="*/ 0 h 9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10610215" y="2869565"/>
            <a:ext cx="492125" cy="40259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38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38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9908540" y="3434715"/>
            <a:ext cx="1591945" cy="309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79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获取分析报告</a:t>
            </a:r>
            <a:endParaRPr sz="179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10041255" y="3757930"/>
            <a:ext cx="1326515" cy="6299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49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生成《求职差距分析报告》</a:t>
            </a:r>
            <a:endParaRPr sz="149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>
          <a:xfrm>
            <a:off x="9993630" y="4434840"/>
            <a:ext cx="1421130" cy="379095"/>
          </a:xfrm>
          <a:custGeom>
            <a:avLst/>
            <a:gdLst>
              <a:gd name="sw" fmla="*/ 1 w 2250"/>
              <a:gd name="sh" fmla="*/ 1 h 600"/>
              <a:gd name="mins" fmla="min sw sh"/>
              <a:gd name="dsw" fmla="+- 0 sw mins"/>
              <a:gd name="dsh" fmla="+- 0 sh mins"/>
              <a:gd name="p0x0" fmla="*/ 90 w 2250"/>
              <a:gd name="p0y0" fmla="*/ 0 h 600"/>
              <a:gd name="p0x1" fmla="*/ 2160 w 2250"/>
              <a:gd name="p0y1" fmla="*/ 0 h 600"/>
              <a:gd name="p0x2" fmla="*/ 2209 w 2250"/>
              <a:gd name="p0y2" fmla="*/ 0 h 600"/>
              <a:gd name="p0x3" fmla="*/ 2250 w 2250"/>
              <a:gd name="p0y3" fmla="*/ 40 h 600"/>
              <a:gd name="p0x4" fmla="*/ 2250 w 2250"/>
              <a:gd name="p0y4" fmla="*/ 90 h 600"/>
              <a:gd name="p0x5" fmla="*/ 2250 w 2250"/>
              <a:gd name="p0y5" fmla="*/ 510 h 600"/>
              <a:gd name="p0x6" fmla="*/ 2250 w 2250"/>
              <a:gd name="p0y6" fmla="*/ 559 h 600"/>
              <a:gd name="p0x7" fmla="*/ 2209 w 2250"/>
              <a:gd name="p0y7" fmla="*/ 600 h 600"/>
              <a:gd name="p0x8" fmla="*/ 2160 w 2250"/>
              <a:gd name="p0y8" fmla="*/ 600 h 600"/>
              <a:gd name="p0x9" fmla="*/ 90 w 2250"/>
              <a:gd name="p0y9" fmla="*/ 600 h 600"/>
              <a:gd name="p0x10" fmla="*/ 40 w 2250"/>
              <a:gd name="p0y10" fmla="*/ 600 h 600"/>
              <a:gd name="p0x11" fmla="*/ 0 w 2250"/>
              <a:gd name="p0y11" fmla="*/ 559 h 600"/>
              <a:gd name="p0x12" fmla="*/ 0 w 2250"/>
              <a:gd name="p0y12" fmla="*/ 510 h 600"/>
              <a:gd name="p0x13" fmla="*/ 0 w 2250"/>
              <a:gd name="p0y13" fmla="*/ 90 h 600"/>
              <a:gd name="p0x14" fmla="*/ 0 w 2250"/>
              <a:gd name="p0y14" fmla="*/ 40 h 600"/>
              <a:gd name="p0x15" fmla="*/ 40 w 2250"/>
              <a:gd name="p0y15" fmla="*/ 0 h 600"/>
              <a:gd name="p0x16" fmla="*/ 90 w 225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10107930" y="4511040"/>
            <a:ext cx="1363980" cy="2273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4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用数据还原真相</a:t>
            </a:r>
            <a:endParaRPr sz="134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基于差距制定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56385"/>
          </a:xfrm>
          <a:custGeom>
            <a:avLst/>
            <a:gdLst>
              <a:gd name="sw" fmla="*/ 1 w 17385"/>
              <a:gd name="sh" fmla="*/ 1 h 2450"/>
              <a:gd name="mins" fmla="min sw sh"/>
              <a:gd name="dsw" fmla="+- 0 sw mins"/>
              <a:gd name="dsh" fmla="+- 0 sh mins"/>
              <a:gd name="p0x0" fmla="*/ 300 w 17385"/>
              <a:gd name="p0y0" fmla="*/ 0 h 2450"/>
              <a:gd name="p0x1" fmla="*/ 17085 w 17385"/>
              <a:gd name="p0y1" fmla="*/ 0 h 2450"/>
              <a:gd name="p0x2" fmla="*/ 17250 w 17385"/>
              <a:gd name="p0y2" fmla="*/ 0 h 2450"/>
              <a:gd name="p0x3" fmla="*/ 17385 w 17385"/>
              <a:gd name="p0y3" fmla="*/ 134 h 2450"/>
              <a:gd name="p0x4" fmla="*/ 17385 w 17385"/>
              <a:gd name="p0y4" fmla="*/ 300 h 2450"/>
              <a:gd name="p0x5" fmla="*/ 17385 w 17385"/>
              <a:gd name="p0y5" fmla="*/ 2150 h 2450"/>
              <a:gd name="p0x6" fmla="*/ 17385 w 17385"/>
              <a:gd name="p0y6" fmla="*/ 2316 h 2450"/>
              <a:gd name="p0x7" fmla="*/ 17250 w 17385"/>
              <a:gd name="p0y7" fmla="*/ 2450 h 2450"/>
              <a:gd name="p0x8" fmla="*/ 17085 w 17385"/>
              <a:gd name="p0y8" fmla="*/ 2450 h 2450"/>
              <a:gd name="p0x9" fmla="*/ 300 w 17385"/>
              <a:gd name="p0y9" fmla="*/ 2450 h 2450"/>
              <a:gd name="p0x10" fmla="*/ 134 w 17385"/>
              <a:gd name="p0y10" fmla="*/ 2450 h 2450"/>
              <a:gd name="p0x11" fmla="*/ 0 w 17385"/>
              <a:gd name="p0y11" fmla="*/ 2316 h 2450"/>
              <a:gd name="p0x12" fmla="*/ 0 w 17385"/>
              <a:gd name="p0y12" fmla="*/ 2150 h 2450"/>
              <a:gd name="p0x13" fmla="*/ 0 w 17385"/>
              <a:gd name="p0y13" fmla="*/ 300 h 2450"/>
              <a:gd name="p0x14" fmla="*/ 0 w 17385"/>
              <a:gd name="p0y14" fmla="*/ 134 h 2450"/>
              <a:gd name="p0x15" fmla="*/ 134 w 17385"/>
              <a:gd name="p0y15" fmla="*/ 0 h 2450"/>
              <a:gd name="p0x16" fmla="*/ 300 w 17385"/>
              <a:gd name="p0y16" fmla="*/ 0 h 2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448099" y="1685401"/>
            <a:ext cx="3295802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基于差距制定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903855"/>
            <a:ext cx="6482715" cy="3568065"/>
          </a:xfrm>
          <a:custGeom>
            <a:avLst/>
            <a:gdLst>
              <a:gd name="sw" fmla="*/ 1 w 10209"/>
              <a:gd name="sh" fmla="*/ 1 h 5619"/>
              <a:gd name="mins" fmla="min sw sh"/>
              <a:gd name="dsw" fmla="+- 0 sw mins"/>
              <a:gd name="dsh" fmla="+- 0 sh mins"/>
              <a:gd name="p0x0" fmla="*/ 300 w 10209"/>
              <a:gd name="p0y0" fmla="*/ 0 h 5619"/>
              <a:gd name="p0x1" fmla="*/ 9909 w 10209"/>
              <a:gd name="p0y1" fmla="*/ 0 h 5619"/>
              <a:gd name="p0x2" fmla="*/ 10074 w 10209"/>
              <a:gd name="p0y2" fmla="*/ 0 h 5619"/>
              <a:gd name="p0x3" fmla="*/ 10209 w 10209"/>
              <a:gd name="p0y3" fmla="*/ 134 h 5619"/>
              <a:gd name="p0x4" fmla="*/ 10209 w 10209"/>
              <a:gd name="p0y4" fmla="*/ 300 h 5619"/>
              <a:gd name="p0x5" fmla="*/ 10209 w 10209"/>
              <a:gd name="p0y5" fmla="*/ 5319 h 5619"/>
              <a:gd name="p0x6" fmla="*/ 10209 w 10209"/>
              <a:gd name="p0y6" fmla="*/ 5484 h 5619"/>
              <a:gd name="p0x7" fmla="*/ 10074 w 10209"/>
              <a:gd name="p0y7" fmla="*/ 5619 h 5619"/>
              <a:gd name="p0x8" fmla="*/ 9909 w 10209"/>
              <a:gd name="p0y8" fmla="*/ 5619 h 5619"/>
              <a:gd name="p0x9" fmla="*/ 300 w 10209"/>
              <a:gd name="p0y9" fmla="*/ 5619 h 5619"/>
              <a:gd name="p0x10" fmla="*/ 134 w 10209"/>
              <a:gd name="p0y10" fmla="*/ 5619 h 5619"/>
              <a:gd name="p0x11" fmla="*/ 0 w 10209"/>
              <a:gd name="p0y11" fmla="*/ 5484 h 5619"/>
              <a:gd name="p0x12" fmla="*/ 0 w 10209"/>
              <a:gd name="p0y12" fmla="*/ 5319 h 5619"/>
              <a:gd name="p0x13" fmla="*/ 0 w 10209"/>
              <a:gd name="p0y13" fmla="*/ 300 h 5619"/>
              <a:gd name="p0x14" fmla="*/ 0 w 10209"/>
              <a:gd name="p0y14" fmla="*/ 134 h 5619"/>
              <a:gd name="p0x15" fmla="*/ 134 w 10209"/>
              <a:gd name="p0y15" fmla="*/ 0 h 5619"/>
              <a:gd name="p0x16" fmla="*/ 300 w 10209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098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826135" y="3180080"/>
            <a:ext cx="30924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3126086"/>
            <a:ext cx="26558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输出行动方案示例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4268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3333" b="-3333"/>
          <a:stretch>
            <a:fillRect/>
          </a:stretch>
        </p:blipFill>
        <p:spPr>
          <a:xfrm>
            <a:off x="828675" y="4325620"/>
            <a:ext cx="152400" cy="1524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152525" y="4235720"/>
            <a:ext cx="259221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劣势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针对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能力缺失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771525" y="46875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>
            <a:off x="838200" y="4744720"/>
            <a:ext cx="133350" cy="15240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52525" y="4654820"/>
            <a:ext cx="452958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机会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利用大促期间电商企业急缺人手整理数据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5259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11979" r="-11979"/>
          <a:stretch>
            <a:fillRect/>
          </a:stretch>
        </p:blipFill>
        <p:spPr>
          <a:xfrm>
            <a:off x="838200" y="5316220"/>
            <a:ext cx="13335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152525" y="5073920"/>
            <a:ext cx="571120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行动：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突击学习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承诺承担数据录入工作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换取实习机会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7296785" y="2903855"/>
            <a:ext cx="4318635" cy="3568065"/>
          </a:xfrm>
          <a:custGeom>
            <a:avLst/>
            <a:gdLst>
              <a:gd name="sw" fmla="*/ 1 w 6800"/>
              <a:gd name="sh" fmla="*/ 1 h 5619"/>
              <a:gd name="mins" fmla="min sw sh"/>
              <a:gd name="dsw" fmla="+- 0 sw mins"/>
              <a:gd name="dsh" fmla="+- 0 sh mins"/>
              <a:gd name="p0x0" fmla="*/ 300 w 6800"/>
              <a:gd name="p0y0" fmla="*/ 0 h 5619"/>
              <a:gd name="p0x1" fmla="*/ 6500 w 6800"/>
              <a:gd name="p0y1" fmla="*/ 0 h 5619"/>
              <a:gd name="p0x2" fmla="*/ 6666 w 6800"/>
              <a:gd name="p0y2" fmla="*/ 0 h 5619"/>
              <a:gd name="p0x3" fmla="*/ 6800 w 6800"/>
              <a:gd name="p0y3" fmla="*/ 134 h 5619"/>
              <a:gd name="p0x4" fmla="*/ 6800 w 6800"/>
              <a:gd name="p0y4" fmla="*/ 300 h 5619"/>
              <a:gd name="p0x5" fmla="*/ 6800 w 6800"/>
              <a:gd name="p0y5" fmla="*/ 5319 h 5619"/>
              <a:gd name="p0x6" fmla="*/ 6800 w 6800"/>
              <a:gd name="p0y6" fmla="*/ 5484 h 5619"/>
              <a:gd name="p0x7" fmla="*/ 6666 w 6800"/>
              <a:gd name="p0y7" fmla="*/ 5619 h 5619"/>
              <a:gd name="p0x8" fmla="*/ 6500 w 6800"/>
              <a:gd name="p0y8" fmla="*/ 5619 h 5619"/>
              <a:gd name="p0x9" fmla="*/ 300 w 6800"/>
              <a:gd name="p0y9" fmla="*/ 5619 h 5619"/>
              <a:gd name="p0x10" fmla="*/ 134 w 6800"/>
              <a:gd name="p0y10" fmla="*/ 5619 h 5619"/>
              <a:gd name="p0x11" fmla="*/ 0 w 6800"/>
              <a:gd name="p0y11" fmla="*/ 5484 h 5619"/>
              <a:gd name="p0x12" fmla="*/ 0 w 6800"/>
              <a:gd name="p0y12" fmla="*/ 5319 h 5619"/>
              <a:gd name="p0x13" fmla="*/ 0 w 6800"/>
              <a:gd name="p0y13" fmla="*/ 300 h 5619"/>
              <a:gd name="p0x14" fmla="*/ 0 w 6800"/>
              <a:gd name="p0y14" fmla="*/ 134 h 5619"/>
              <a:gd name="p0x15" fmla="*/ 134 w 6800"/>
              <a:gd name="p0y15" fmla="*/ 0 h 5619"/>
              <a:gd name="p0x16" fmla="*/ 300 w 6800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7492365" y="3706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10152" r="-2000" b="-10152"/>
          <a:stretch>
            <a:fillRect/>
          </a:stretch>
        </p:blipFill>
        <p:spPr>
          <a:xfrm>
            <a:off x="7578090" y="378777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8025784" y="3733752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核心价值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7492384" y="4262390"/>
            <a:ext cx="3928091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不仅看清方向，更得到具体的行动路标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7492384" y="5045345"/>
            <a:ext cx="39280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战略将劣势转化为突破口，通过精准匹配机会窗口，输出可立即执行的三步行动计划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教学目标与课程思政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认知觉醒：基于大数据的精准定位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10.2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价值呈现：个人品牌的结构化构建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10.3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实战演练：打造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面试官智能体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96202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646747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6202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46747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6192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14500" y="322389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27957" y="3760470"/>
            <a:ext cx="167781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09650" y="4133850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看清市场隐性需求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43865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3125" r="-3125"/>
          <a:stretch>
            <a:fillRect/>
          </a:stretch>
        </p:blipFill>
        <p:spPr>
          <a:xfrm>
            <a:off x="4572000" y="3071495"/>
            <a:ext cx="2286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468510" y="3608070"/>
            <a:ext cx="243557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 + WO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638550" y="3981450"/>
            <a:ext cx="2095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利用外部机会弥补内部劣势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258050" y="31286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-7143" b="-7143"/>
          <a:stretch>
            <a:fillRect/>
          </a:stretch>
        </p:blipFill>
        <p:spPr>
          <a:xfrm>
            <a:off x="7353300" y="3223895"/>
            <a:ext cx="3048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6572250" y="37604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差距分析报告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6553200" y="413385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用数据消除认知偏差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10077450" y="294767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10172700" y="3042920"/>
            <a:ext cx="304800" cy="3048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9658350" y="35794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核心价值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9295876" y="3950970"/>
            <a:ext cx="2058438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75285" algn="ctr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信息过载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精准定位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任务10.2 价值呈现：个人品牌的结构化构建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任务引入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有经历、没亮点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的困境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2771775"/>
          </a:xfrm>
          <a:custGeom>
            <a:avLst/>
            <a:gdLst>
              <a:gd name="sw" fmla="*/ 1 w 8475"/>
              <a:gd name="sh" fmla="*/ 1 h 4365"/>
              <a:gd name="mins" fmla="min sw sh"/>
              <a:gd name="dsw" fmla="+- 0 sw mins"/>
              <a:gd name="dsh" fmla="+- 0 sh mins"/>
              <a:gd name="p0x0" fmla="*/ 300 w 8475"/>
              <a:gd name="p0y0" fmla="*/ 0 h 4365"/>
              <a:gd name="p0x1" fmla="*/ 8175 w 8475"/>
              <a:gd name="p0y1" fmla="*/ 0 h 4365"/>
              <a:gd name="p0x2" fmla="*/ 8340 w 8475"/>
              <a:gd name="p0y2" fmla="*/ 0 h 4365"/>
              <a:gd name="p0x3" fmla="*/ 8475 w 8475"/>
              <a:gd name="p0y3" fmla="*/ 134 h 4365"/>
              <a:gd name="p0x4" fmla="*/ 8475 w 8475"/>
              <a:gd name="p0y4" fmla="*/ 300 h 4365"/>
              <a:gd name="p0x5" fmla="*/ 8475 w 8475"/>
              <a:gd name="p0y5" fmla="*/ 4065 h 4365"/>
              <a:gd name="p0x6" fmla="*/ 8475 w 8475"/>
              <a:gd name="p0y6" fmla="*/ 4230 h 4365"/>
              <a:gd name="p0x7" fmla="*/ 8340 w 8475"/>
              <a:gd name="p0y7" fmla="*/ 4365 h 4365"/>
              <a:gd name="p0x8" fmla="*/ 8175 w 8475"/>
              <a:gd name="p0y8" fmla="*/ 4365 h 4365"/>
              <a:gd name="p0x9" fmla="*/ 300 w 8475"/>
              <a:gd name="p0y9" fmla="*/ 4365 h 4365"/>
              <a:gd name="p0x10" fmla="*/ 134 w 8475"/>
              <a:gd name="p0y10" fmla="*/ 4365 h 4365"/>
              <a:gd name="p0x11" fmla="*/ 0 w 8475"/>
              <a:gd name="p0y11" fmla="*/ 4230 h 4365"/>
              <a:gd name="p0x12" fmla="*/ 0 w 8475"/>
              <a:gd name="p0y12" fmla="*/ 4065 h 4365"/>
              <a:gd name="p0x13" fmla="*/ 0 w 8475"/>
              <a:gd name="p0y13" fmla="*/ 300 h 4365"/>
              <a:gd name="p0x14" fmla="*/ 0 w 8475"/>
              <a:gd name="p0y14" fmla="*/ 134 h 4365"/>
              <a:gd name="p0x15" fmla="*/ 134 w 8475"/>
              <a:gd name="p0y15" fmla="*/ 0 h 4365"/>
              <a:gd name="p0x16" fmla="*/ 300 w 8475"/>
              <a:gd name="p0y16" fmla="*/ 0 h 43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847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19284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8745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典型症状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419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7725" y="2476500"/>
            <a:ext cx="1143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2405063"/>
            <a:ext cx="408361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简历像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流水账</a:t>
            </a:r>
            <a:r>
              <a:rPr lang="en-US" alt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在学生会工作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发过传单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838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250" r="-6250"/>
          <a:stretch>
            <a:fillRect/>
          </a:stretch>
        </p:blipFill>
        <p:spPr>
          <a:xfrm>
            <a:off x="819150" y="2895600"/>
            <a:ext cx="1714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2824163"/>
            <a:ext cx="4500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面试只会空洞形容词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我有责任心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能吃苦耐劳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575945" y="4081145"/>
            <a:ext cx="5381625" cy="1152525"/>
          </a:xfrm>
          <a:custGeom>
            <a:avLst/>
            <a:gdLst>
              <a:gd name="sw" fmla="*/ 1 w 8475"/>
              <a:gd name="sh" fmla="*/ 1 h 1815"/>
              <a:gd name="mins" fmla="min sw sh"/>
              <a:gd name="dsw" fmla="+- 0 sw mins"/>
              <a:gd name="dsh" fmla="+- 0 sh mins"/>
              <a:gd name="p0x0" fmla="*/ 300 w 8475"/>
              <a:gd name="p0y0" fmla="*/ 0 h 1815"/>
              <a:gd name="p0x1" fmla="*/ 8175 w 8475"/>
              <a:gd name="p0y1" fmla="*/ 0 h 1815"/>
              <a:gd name="p0x2" fmla="*/ 8340 w 8475"/>
              <a:gd name="p0y2" fmla="*/ 0 h 1815"/>
              <a:gd name="p0x3" fmla="*/ 8475 w 8475"/>
              <a:gd name="p0y3" fmla="*/ 134 h 1815"/>
              <a:gd name="p0x4" fmla="*/ 8475 w 8475"/>
              <a:gd name="p0y4" fmla="*/ 300 h 1815"/>
              <a:gd name="p0x5" fmla="*/ 8475 w 8475"/>
              <a:gd name="p0y5" fmla="*/ 1515 h 1815"/>
              <a:gd name="p0x6" fmla="*/ 8475 w 8475"/>
              <a:gd name="p0y6" fmla="*/ 1680 h 1815"/>
              <a:gd name="p0x7" fmla="*/ 8340 w 8475"/>
              <a:gd name="p0y7" fmla="*/ 1815 h 1815"/>
              <a:gd name="p0x8" fmla="*/ 8175 w 8475"/>
              <a:gd name="p0y8" fmla="*/ 1815 h 1815"/>
              <a:gd name="p0x9" fmla="*/ 300 w 8475"/>
              <a:gd name="p0y9" fmla="*/ 1815 h 1815"/>
              <a:gd name="p0x10" fmla="*/ 134 w 8475"/>
              <a:gd name="p0y10" fmla="*/ 1815 h 1815"/>
              <a:gd name="p0x11" fmla="*/ 0 w 8475"/>
              <a:gd name="p0y11" fmla="*/ 1680 h 1815"/>
              <a:gd name="p0x12" fmla="*/ 0 w 8475"/>
              <a:gd name="p0y12" fmla="*/ 1515 h 1815"/>
              <a:gd name="p0x13" fmla="*/ 0 w 8475"/>
              <a:gd name="p0y13" fmla="*/ 300 h 1815"/>
              <a:gd name="p0x14" fmla="*/ 0 w 8475"/>
              <a:gd name="p0y14" fmla="*/ 134 h 1815"/>
              <a:gd name="p0x15" fmla="*/ 134 w 8475"/>
              <a:gd name="p0y15" fmla="*/ 0 h 1815"/>
              <a:gd name="p0x16" fmla="*/ 300 w 8475"/>
              <a:gd name="p0y16" fmla="*/ 0 h 18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771525" y="42767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83" t="-36667" r="-2083" b="-36667"/>
          <a:stretch>
            <a:fillRect/>
          </a:stretch>
        </p:blipFill>
        <p:spPr>
          <a:xfrm>
            <a:off x="823595" y="4338320"/>
            <a:ext cx="238125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1228725" y="42900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后果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228725" y="4719638"/>
            <a:ext cx="457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大量人岗匹配机会在简历筛选和初面环节无声流失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5"/>
            </p:custDataLst>
          </p:nvPr>
        </p:nvSpPr>
        <p:spPr>
          <a:xfrm>
            <a:off x="575945" y="5433695"/>
            <a:ext cx="5381625" cy="1038225"/>
          </a:xfrm>
          <a:custGeom>
            <a:avLst/>
            <a:gdLst>
              <a:gd name="sw" fmla="*/ 1 w 8475"/>
              <a:gd name="sh" fmla="*/ 1 h 1635"/>
              <a:gd name="mins" fmla="min sw sh"/>
              <a:gd name="dsw" fmla="+- 0 sw mins"/>
              <a:gd name="dsh" fmla="+- 0 sh mins"/>
              <a:gd name="p0x0" fmla="*/ 300 w 8475"/>
              <a:gd name="p0y0" fmla="*/ 0 h 1635"/>
              <a:gd name="p0x1" fmla="*/ 8175 w 8475"/>
              <a:gd name="p0y1" fmla="*/ 0 h 1635"/>
              <a:gd name="p0x2" fmla="*/ 8340 w 8475"/>
              <a:gd name="p0y2" fmla="*/ 0 h 1635"/>
              <a:gd name="p0x3" fmla="*/ 8475 w 8475"/>
              <a:gd name="p0y3" fmla="*/ 134 h 1635"/>
              <a:gd name="p0x4" fmla="*/ 8475 w 8475"/>
              <a:gd name="p0y4" fmla="*/ 300 h 1635"/>
              <a:gd name="p0x5" fmla="*/ 8475 w 8475"/>
              <a:gd name="p0y5" fmla="*/ 1335 h 1635"/>
              <a:gd name="p0x6" fmla="*/ 8475 w 8475"/>
              <a:gd name="p0y6" fmla="*/ 1500 h 1635"/>
              <a:gd name="p0x7" fmla="*/ 8340 w 8475"/>
              <a:gd name="p0y7" fmla="*/ 1635 h 1635"/>
              <a:gd name="p0x8" fmla="*/ 8175 w 8475"/>
              <a:gd name="p0y8" fmla="*/ 1635 h 1635"/>
              <a:gd name="p0x9" fmla="*/ 300 w 8475"/>
              <a:gd name="p0y9" fmla="*/ 1635 h 1635"/>
              <a:gd name="p0x10" fmla="*/ 134 w 8475"/>
              <a:gd name="p0y10" fmla="*/ 1635 h 1635"/>
              <a:gd name="p0x11" fmla="*/ 0 w 8475"/>
              <a:gd name="p0y11" fmla="*/ 1500 h 1635"/>
              <a:gd name="p0x12" fmla="*/ 0 w 8475"/>
              <a:gd name="p0y12" fmla="*/ 1335 h 1635"/>
              <a:gd name="p0x13" fmla="*/ 0 w 8475"/>
              <a:gd name="p0y13" fmla="*/ 300 h 1635"/>
              <a:gd name="p0x14" fmla="*/ 0 w 8475"/>
              <a:gd name="p0y14" fmla="*/ 134 h 1635"/>
              <a:gd name="p0x15" fmla="*/ 134 w 8475"/>
              <a:gd name="p0y15" fmla="*/ 0 h 1635"/>
              <a:gd name="p0x16" fmla="*/ 300 w 8475"/>
              <a:gd name="p0y16" fmla="*/ 0 h 1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1009726" y="5607367"/>
            <a:ext cx="45146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茶壶里煮饺子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有货倒不出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2924099" y="6048375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核心问题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6545580" y="1385570"/>
            <a:ext cx="18605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69627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解决方案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4"/>
            </p:custDataLst>
          </p:nvPr>
        </p:nvSpPr>
        <p:spPr>
          <a:xfrm>
            <a:off x="6429375" y="1876425"/>
            <a:ext cx="1536700" cy="4400550"/>
          </a:xfrm>
          <a:custGeom>
            <a:avLst/>
            <a:gdLst>
              <a:gd name="sw" fmla="*/ 1 w 2420"/>
              <a:gd name="sh" fmla="*/ 1 h 6930"/>
              <a:gd name="mins" fmla="min sw sh"/>
              <a:gd name="dsw" fmla="+- 0 sw mins"/>
              <a:gd name="dsh" fmla="+- 0 sh mins"/>
              <a:gd name="p0x0" fmla="*/ 300 w 2420"/>
              <a:gd name="p0y0" fmla="*/ 0 h 6930"/>
              <a:gd name="p0x1" fmla="*/ 2120 w 2420"/>
              <a:gd name="p0y1" fmla="*/ 0 h 6930"/>
              <a:gd name="p0x2" fmla="*/ 2285 w 2420"/>
              <a:gd name="p0y2" fmla="*/ 0 h 6930"/>
              <a:gd name="p0x3" fmla="*/ 2420 w 2420"/>
              <a:gd name="p0y3" fmla="*/ 134 h 6930"/>
              <a:gd name="p0x4" fmla="*/ 2420 w 2420"/>
              <a:gd name="p0y4" fmla="*/ 300 h 6930"/>
              <a:gd name="p0x5" fmla="*/ 2420 w 2420"/>
              <a:gd name="p0y5" fmla="*/ 6630 h 6930"/>
              <a:gd name="p0x6" fmla="*/ 2420 w 2420"/>
              <a:gd name="p0y6" fmla="*/ 6795 h 6930"/>
              <a:gd name="p0x7" fmla="*/ 2285 w 2420"/>
              <a:gd name="p0y7" fmla="*/ 6930 h 6930"/>
              <a:gd name="p0x8" fmla="*/ 2120 w 2420"/>
              <a:gd name="p0y8" fmla="*/ 6930 h 6930"/>
              <a:gd name="p0x9" fmla="*/ 300 w 2420"/>
              <a:gd name="p0y9" fmla="*/ 6930 h 6930"/>
              <a:gd name="p0x10" fmla="*/ 134 w 2420"/>
              <a:gd name="p0y10" fmla="*/ 6930 h 6930"/>
              <a:gd name="p0x11" fmla="*/ 0 w 2420"/>
              <a:gd name="p0y11" fmla="*/ 6795 h 6930"/>
              <a:gd name="p0x12" fmla="*/ 0 w 2420"/>
              <a:gd name="p0y12" fmla="*/ 6630 h 6930"/>
              <a:gd name="p0x13" fmla="*/ 0 w 2420"/>
              <a:gd name="p0y13" fmla="*/ 300 h 6930"/>
              <a:gd name="p0x14" fmla="*/ 0 w 2420"/>
              <a:gd name="p0y14" fmla="*/ 134 h 6930"/>
              <a:gd name="p0x15" fmla="*/ 134 w 2420"/>
              <a:gd name="p0y15" fmla="*/ 0 h 6930"/>
              <a:gd name="p0x16" fmla="*/ 300 w 2420"/>
              <a:gd name="p0y16" fmla="*/ 0 h 69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5"/>
            </p:custDataLst>
          </p:nvPr>
        </p:nvSpPr>
        <p:spPr>
          <a:xfrm>
            <a:off x="6949440" y="298513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941" r="-2941"/>
          <a:stretch>
            <a:fillRect/>
          </a:stretch>
        </p:blipFill>
        <p:spPr>
          <a:xfrm>
            <a:off x="7025640" y="3080385"/>
            <a:ext cx="3429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9"/>
            </p:custDataLst>
          </p:nvPr>
        </p:nvSpPr>
        <p:spPr>
          <a:xfrm>
            <a:off x="6557296" y="3617652"/>
            <a:ext cx="1280893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endParaRPr lang="zh-CN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40"/>
            </p:custDataLst>
          </p:nvPr>
        </p:nvSpPr>
        <p:spPr>
          <a:xfrm>
            <a:off x="6683349" y="4055802"/>
            <a:ext cx="1028776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结构化表达经历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1"/>
            </p:custDataLst>
          </p:nvPr>
        </p:nvSpPr>
        <p:spPr>
          <a:xfrm>
            <a:off x="8156575" y="1876425"/>
            <a:ext cx="1536700" cy="4400550"/>
          </a:xfrm>
          <a:custGeom>
            <a:avLst/>
            <a:gdLst>
              <a:gd name="sw" fmla="*/ 1 w 2420"/>
              <a:gd name="sh" fmla="*/ 1 h 6930"/>
              <a:gd name="mins" fmla="min sw sh"/>
              <a:gd name="dsw" fmla="+- 0 sw mins"/>
              <a:gd name="dsh" fmla="+- 0 sh mins"/>
              <a:gd name="p0x0" fmla="*/ 300 w 2420"/>
              <a:gd name="p0y0" fmla="*/ 0 h 6930"/>
              <a:gd name="p0x1" fmla="*/ 2120 w 2420"/>
              <a:gd name="p0y1" fmla="*/ 0 h 6930"/>
              <a:gd name="p0x2" fmla="*/ 2285 w 2420"/>
              <a:gd name="p0y2" fmla="*/ 0 h 6930"/>
              <a:gd name="p0x3" fmla="*/ 2420 w 2420"/>
              <a:gd name="p0y3" fmla="*/ 134 h 6930"/>
              <a:gd name="p0x4" fmla="*/ 2420 w 2420"/>
              <a:gd name="p0y4" fmla="*/ 300 h 6930"/>
              <a:gd name="p0x5" fmla="*/ 2420 w 2420"/>
              <a:gd name="p0y5" fmla="*/ 6630 h 6930"/>
              <a:gd name="p0x6" fmla="*/ 2420 w 2420"/>
              <a:gd name="p0y6" fmla="*/ 6795 h 6930"/>
              <a:gd name="p0x7" fmla="*/ 2285 w 2420"/>
              <a:gd name="p0y7" fmla="*/ 6930 h 6930"/>
              <a:gd name="p0x8" fmla="*/ 2120 w 2420"/>
              <a:gd name="p0y8" fmla="*/ 6930 h 6930"/>
              <a:gd name="p0x9" fmla="*/ 300 w 2420"/>
              <a:gd name="p0y9" fmla="*/ 6930 h 6930"/>
              <a:gd name="p0x10" fmla="*/ 134 w 2420"/>
              <a:gd name="p0y10" fmla="*/ 6930 h 6930"/>
              <a:gd name="p0x11" fmla="*/ 0 w 2420"/>
              <a:gd name="p0y11" fmla="*/ 6795 h 6930"/>
              <a:gd name="p0x12" fmla="*/ 0 w 2420"/>
              <a:gd name="p0y12" fmla="*/ 6630 h 6930"/>
              <a:gd name="p0x13" fmla="*/ 0 w 2420"/>
              <a:gd name="p0y13" fmla="*/ 300 h 6930"/>
              <a:gd name="p0x14" fmla="*/ 0 w 2420"/>
              <a:gd name="p0y14" fmla="*/ 134 h 6930"/>
              <a:gd name="p0x15" fmla="*/ 134 w 2420"/>
              <a:gd name="p0y15" fmla="*/ 0 h 6930"/>
              <a:gd name="p0x16" fmla="*/ 300 w 2420"/>
              <a:gd name="p0y16" fmla="*/ 0 h 69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2"/>
            </p:custDataLst>
          </p:nvPr>
        </p:nvSpPr>
        <p:spPr>
          <a:xfrm>
            <a:off x="8677275" y="297942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10714" r="-10714"/>
          <a:stretch>
            <a:fillRect/>
          </a:stretch>
        </p:blipFill>
        <p:spPr>
          <a:xfrm>
            <a:off x="8734425" y="3074670"/>
            <a:ext cx="381000" cy="3048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8353425" y="3611928"/>
            <a:ext cx="11430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个人品牌工程</a:t>
            </a:r>
            <a:endParaRPr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8410575" y="4335828"/>
            <a:ext cx="1028776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差异化定位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打造独特记忆点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9883775" y="1876425"/>
            <a:ext cx="1536700" cy="4400550"/>
          </a:xfrm>
          <a:custGeom>
            <a:avLst/>
            <a:gdLst>
              <a:gd name="sw" fmla="*/ 1 w 2420"/>
              <a:gd name="sh" fmla="*/ 1 h 6930"/>
              <a:gd name="mins" fmla="min sw sh"/>
              <a:gd name="dsw" fmla="+- 0 sw mins"/>
              <a:gd name="dsh" fmla="+- 0 sh mins"/>
              <a:gd name="p0x0" fmla="*/ 300 w 2420"/>
              <a:gd name="p0y0" fmla="*/ 0 h 6930"/>
              <a:gd name="p0x1" fmla="*/ 2120 w 2420"/>
              <a:gd name="p0y1" fmla="*/ 0 h 6930"/>
              <a:gd name="p0x2" fmla="*/ 2285 w 2420"/>
              <a:gd name="p0y2" fmla="*/ 0 h 6930"/>
              <a:gd name="p0x3" fmla="*/ 2420 w 2420"/>
              <a:gd name="p0y3" fmla="*/ 134 h 6930"/>
              <a:gd name="p0x4" fmla="*/ 2420 w 2420"/>
              <a:gd name="p0y4" fmla="*/ 300 h 6930"/>
              <a:gd name="p0x5" fmla="*/ 2420 w 2420"/>
              <a:gd name="p0y5" fmla="*/ 6630 h 6930"/>
              <a:gd name="p0x6" fmla="*/ 2420 w 2420"/>
              <a:gd name="p0y6" fmla="*/ 6795 h 6930"/>
              <a:gd name="p0x7" fmla="*/ 2285 w 2420"/>
              <a:gd name="p0y7" fmla="*/ 6930 h 6930"/>
              <a:gd name="p0x8" fmla="*/ 2120 w 2420"/>
              <a:gd name="p0y8" fmla="*/ 6930 h 6930"/>
              <a:gd name="p0x9" fmla="*/ 300 w 2420"/>
              <a:gd name="p0y9" fmla="*/ 6930 h 6930"/>
              <a:gd name="p0x10" fmla="*/ 134 w 2420"/>
              <a:gd name="p0y10" fmla="*/ 6930 h 6930"/>
              <a:gd name="p0x11" fmla="*/ 0 w 2420"/>
              <a:gd name="p0y11" fmla="*/ 6795 h 6930"/>
              <a:gd name="p0x12" fmla="*/ 0 w 2420"/>
              <a:gd name="p0y12" fmla="*/ 6630 h 6930"/>
              <a:gd name="p0x13" fmla="*/ 0 w 2420"/>
              <a:gd name="p0y13" fmla="*/ 300 h 6930"/>
              <a:gd name="p0x14" fmla="*/ 0 w 2420"/>
              <a:gd name="p0y14" fmla="*/ 134 h 6930"/>
              <a:gd name="p0x15" fmla="*/ 134 w 2420"/>
              <a:gd name="p0y15" fmla="*/ 0 h 6930"/>
              <a:gd name="p0x16" fmla="*/ 300 w 2420"/>
              <a:gd name="p0y16" fmla="*/ 0 h 69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49"/>
            </p:custDataLst>
          </p:nvPr>
        </p:nvSpPr>
        <p:spPr>
          <a:xfrm>
            <a:off x="10404475" y="32594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4643" r="-4643"/>
          <a:stretch>
            <a:fillRect/>
          </a:stretch>
        </p:blipFill>
        <p:spPr>
          <a:xfrm>
            <a:off x="10480675" y="3354705"/>
            <a:ext cx="342900" cy="3048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3"/>
            </p:custDataLst>
          </p:nvPr>
        </p:nvSpPr>
        <p:spPr>
          <a:xfrm>
            <a:off x="9966351" y="3891943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提示词工程</a:t>
            </a:r>
            <a:endParaRPr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54"/>
            </p:custDataLst>
          </p:nvPr>
        </p:nvSpPr>
        <p:spPr>
          <a:xfrm>
            <a:off x="10094938" y="4330093"/>
            <a:ext cx="1114501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辅助优化</a:t>
            </a:r>
            <a:endParaRPr lang="zh-CN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精准提炼亮点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结构化表达的黄金公式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50"/>
                <a:gridCol w="2209800"/>
                <a:gridCol w="7181850"/>
              </a:tblGrid>
              <a:tr h="42669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字母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含义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要点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21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</a:t>
                      </a:r>
                      <a:endParaRPr sz="21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Situation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200" b="1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情景</a:t>
                      </a:r>
                      <a:endParaRPr sz="1200" b="1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交代背景、环境限制，设定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舞台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21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</a:t>
                      </a:r>
                      <a:endParaRPr sz="21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Task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200" b="1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任务</a:t>
                      </a:r>
                      <a:endParaRPr sz="1200" b="1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需要达成什么目标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解决什么难题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21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endParaRPr sz="21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Action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200" b="1">
                          <a:solidFill>
                            <a:srgbClr val="2A469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行动</a:t>
                      </a:r>
                      <a:endParaRPr sz="1200" b="1">
                        <a:solidFill>
                          <a:srgbClr val="2A469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2A469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权重最高！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具体步骤、工具、资源、策略（区分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平庸执行者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与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优秀解决者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的分水岭）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36459">
                <a:tc>
                  <a:txBody>
                    <a:bodyPr wrap="square"/>
                    <a:p>
                      <a:pPr algn="ctr"/>
                      <a:r>
                        <a:rPr sz="21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R</a:t>
                      </a:r>
                      <a:endParaRPr sz="21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Result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ctr"/>
                      <a:r>
                        <a:rPr sz="1200" b="1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结果</a:t>
                      </a:r>
                      <a:endParaRPr sz="1200" b="1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必须数据化！</a:t>
                      </a:r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效率提升</a:t>
                      </a:r>
                      <a:r>
                        <a:rPr sz="2400" b="1" spc="-24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20%</a:t>
                      </a:r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、节省</a:t>
                      </a:r>
                      <a:r>
                        <a:rPr lang="en-US" sz="2400" b="1" spc="-24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5000</a:t>
                      </a:r>
                      <a:r>
                        <a:rPr lang="zh-CN" altLang="en-US" sz="2400" b="1" spc="-24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元</a:t>
                      </a:r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、满意度</a:t>
                      </a:r>
                      <a:r>
                        <a:rPr sz="2400" b="1" spc="-24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98%</a:t>
                      </a:r>
                      <a:endParaRPr sz="2400" b="1" spc="-24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法则的常见错误与正确示范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575945" y="5607050"/>
            <a:ext cx="11039475" cy="864870"/>
          </a:xfrm>
          <a:custGeom>
            <a:avLst/>
            <a:gdLst>
              <a:gd name="sw" fmla="*/ 1 w 17385"/>
              <a:gd name="sh" fmla="*/ 1 h 1361"/>
              <a:gd name="mins" fmla="min sw sh"/>
              <a:gd name="dsw" fmla="+- 0 sw mins"/>
              <a:gd name="dsh" fmla="+- 0 sh mins"/>
              <a:gd name="p0x0" fmla="*/ 180 w 17385"/>
              <a:gd name="p0y0" fmla="*/ 0 h 1361"/>
              <a:gd name="p0x1" fmla="*/ 17205 w 17385"/>
              <a:gd name="p0y1" fmla="*/ 0 h 1361"/>
              <a:gd name="p0x2" fmla="*/ 17304 w 17385"/>
              <a:gd name="p0y2" fmla="*/ 0 h 1361"/>
              <a:gd name="p0x3" fmla="*/ 17385 w 17385"/>
              <a:gd name="p0y3" fmla="*/ 80 h 1361"/>
              <a:gd name="p0x4" fmla="*/ 17385 w 17385"/>
              <a:gd name="p0y4" fmla="*/ 180 h 1361"/>
              <a:gd name="p0x5" fmla="*/ 17385 w 17385"/>
              <a:gd name="p0y5" fmla="*/ 1181 h 1361"/>
              <a:gd name="p0x6" fmla="*/ 17385 w 17385"/>
              <a:gd name="p0y6" fmla="*/ 1281 h 1361"/>
              <a:gd name="p0x7" fmla="*/ 17304 w 17385"/>
              <a:gd name="p0y7" fmla="*/ 1361 h 1361"/>
              <a:gd name="p0x8" fmla="*/ 17205 w 17385"/>
              <a:gd name="p0y8" fmla="*/ 1361 h 1361"/>
              <a:gd name="p0x9" fmla="*/ 180 w 17385"/>
              <a:gd name="p0y9" fmla="*/ 1361 h 1361"/>
              <a:gd name="p0x10" fmla="*/ 80 w 17385"/>
              <a:gd name="p0y10" fmla="*/ 1361 h 1361"/>
              <a:gd name="p0x11" fmla="*/ 0 w 17385"/>
              <a:gd name="p0y11" fmla="*/ 1281 h 1361"/>
              <a:gd name="p0x12" fmla="*/ 0 w 17385"/>
              <a:gd name="p0y12" fmla="*/ 1181 h 1361"/>
              <a:gd name="p0x13" fmla="*/ 0 w 17385"/>
              <a:gd name="p0y13" fmla="*/ 180 h 1361"/>
              <a:gd name="p0x14" fmla="*/ 0 w 17385"/>
              <a:gd name="p0y14" fmla="*/ 80 h 1361"/>
              <a:gd name="p0x15" fmla="*/ 80 w 17385"/>
              <a:gd name="p0y15" fmla="*/ 0 h 1361"/>
              <a:gd name="p0x16" fmla="*/ 180 w 17385"/>
              <a:gd name="p0y16" fmla="*/ 0 h 136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"/>
            </p:custDataLst>
          </p:nvPr>
        </p:nvSpPr>
        <p:spPr>
          <a:xfrm>
            <a:off x="771525" y="58680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864235" y="5930265"/>
            <a:ext cx="156845" cy="2139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7"/>
            </p:custDataLst>
          </p:nvPr>
        </p:nvSpPr>
        <p:spPr>
          <a:xfrm>
            <a:off x="1266825" y="5750271"/>
            <a:ext cx="1015365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额外价值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1266825" y="6025543"/>
            <a:ext cx="101536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法则构成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优化简历的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底层逻辑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—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严格按照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结构重写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精准产出优质文案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9"/>
            </p:custDataLst>
          </p:nvPr>
        </p:nvSpPr>
        <p:spPr>
          <a:xfrm>
            <a:off x="575945" y="1109345"/>
            <a:ext cx="5514975" cy="4373880"/>
          </a:xfrm>
          <a:custGeom>
            <a:avLst/>
            <a:gdLst>
              <a:gd name="sw" fmla="*/ 1 w 8685"/>
              <a:gd name="sh" fmla="*/ 1 h 6888"/>
              <a:gd name="mins" fmla="min sw sh"/>
              <a:gd name="dsw" fmla="+- 0 sw mins"/>
              <a:gd name="dsh" fmla="+- 0 sh mins"/>
              <a:gd name="p0x0" fmla="*/ 300 w 8685"/>
              <a:gd name="p0y0" fmla="*/ 0 h 6888"/>
              <a:gd name="p0x1" fmla="*/ 8685 w 8685"/>
              <a:gd name="p0y1" fmla="*/ 0 h 6888"/>
              <a:gd name="p0x2" fmla="*/ 8685 w 8685"/>
              <a:gd name="p0y2" fmla="*/ 6888 h 6888"/>
              <a:gd name="p0x3" fmla="*/ 300 w 8685"/>
              <a:gd name="p0y3" fmla="*/ 6888 h 6888"/>
              <a:gd name="p0x4" fmla="*/ 134 w 8685"/>
              <a:gd name="p0y4" fmla="*/ 6888 h 6888"/>
              <a:gd name="p0x5" fmla="*/ 0 w 8685"/>
              <a:gd name="p0y5" fmla="*/ 6753 h 6888"/>
              <a:gd name="p0x6" fmla="*/ 0 w 8685"/>
              <a:gd name="p0y6" fmla="*/ 6588 h 6888"/>
              <a:gd name="p0x7" fmla="*/ 0 w 8685"/>
              <a:gd name="p0y7" fmla="*/ 300 h 6888"/>
              <a:gd name="p0x8" fmla="*/ 0 w 8685"/>
              <a:gd name="p0y8" fmla="*/ 134 h 6888"/>
              <a:gd name="p0x9" fmla="*/ 134 w 8685"/>
              <a:gd name="p0y9" fmla="*/ 0 h 6888"/>
              <a:gd name="p0x10" fmla="*/ 300 w 8685"/>
              <a:gd name="p0y10" fmla="*/ 0 h 688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lnTo>
                  <a:pt x="p0x2" y="p0y2"/>
                </a:lnTo>
                <a:lnTo>
                  <a:pt x="p0x3" y="p0y3"/>
                </a:lnTo>
                <a:cubicBezTo>
                  <a:pt x="p0x4" y="p0y4"/>
                  <a:pt x="p0x5" y="p0y5"/>
                  <a:pt x="p0x6" y="p0y6"/>
                </a:cubicBezTo>
                <a:lnTo>
                  <a:pt x="p0x7" y="p0y7"/>
                </a:lnTo>
                <a:cubicBezTo>
                  <a:pt x="p0x8" y="p0y8"/>
                  <a:pt x="p0x9" y="p0y9"/>
                  <a:pt x="p0x10" y="p0y10"/>
                </a:cubicBezTo>
                <a:close/>
              </a:path>
            </a:pathLst>
          </a:custGeom>
          <a:solidFill>
            <a:srgbClr val="F9EDEE"/>
          </a:solidFill>
          <a:ln w="9525" cmpd="sng">
            <a:solidFill>
              <a:srgbClr val="C74D52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10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1266825" y="1331595"/>
            <a:ext cx="28836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常见错误：</a:t>
            </a:r>
            <a:r>
              <a:rPr lang="en-US" altLang="zh-CN"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头重脚轻</a:t>
            </a:r>
            <a:r>
              <a:rPr lang="en-US" altLang="zh-CN"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771525" y="1824038"/>
            <a:ext cx="51244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症状表现：</a:t>
            </a:r>
            <a:r>
              <a:rPr 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大量篇幅渲染背景多艰难（</a:t>
            </a:r>
            <a:r>
              <a:rPr lang="en-US" alt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</a:t>
            </a:r>
            <a:r>
              <a:rPr lang="zh-CN" altLang="en-US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任务多繁重（</a:t>
            </a:r>
            <a:r>
              <a:rPr lang="en-US" alt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lang="zh-CN" altLang="en-US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6"/>
            </p:custDataLst>
          </p:nvPr>
        </p:nvSpPr>
        <p:spPr>
          <a:xfrm>
            <a:off x="771525" y="2509838"/>
            <a:ext cx="51244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核心问题：</a:t>
            </a:r>
            <a:r>
              <a:rPr 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对最关键的行动（</a:t>
            </a:r>
            <a:r>
              <a:rPr lang="en-US" alt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）和结果（</a:t>
            </a:r>
            <a:r>
              <a:rPr lang="en-US" altLang="zh-CN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zh-CN" altLang="en-US" sz="15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）一笔带过</a:t>
            </a:r>
            <a:endParaRPr lang="zh-CN" altLang="en-US" sz="15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7"/>
            </p:custDataLst>
          </p:nvPr>
        </p:nvSpPr>
        <p:spPr>
          <a:xfrm>
            <a:off x="771525" y="501205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217 w 1200"/>
              <a:gd name="p0y0" fmla="*/ 0 h 435"/>
              <a:gd name="p0x1" fmla="*/ 982 w 1200"/>
              <a:gd name="p0y1" fmla="*/ 0 h 435"/>
              <a:gd name="p0x2" fmla="*/ 1102 w 1200"/>
              <a:gd name="p0y2" fmla="*/ 0 h 435"/>
              <a:gd name="p0x3" fmla="*/ 1200 w 1200"/>
              <a:gd name="p0y3" fmla="*/ 97 h 435"/>
              <a:gd name="p0x4" fmla="*/ 1200 w 1200"/>
              <a:gd name="p0y4" fmla="*/ 217 h 435"/>
              <a:gd name="p0x5" fmla="*/ 1200 w 1200"/>
              <a:gd name="p0y5" fmla="*/ 337 h 435"/>
              <a:gd name="p0x6" fmla="*/ 1102 w 1200"/>
              <a:gd name="p0y6" fmla="*/ 435 h 435"/>
              <a:gd name="p0x7" fmla="*/ 982 w 1200"/>
              <a:gd name="p0y7" fmla="*/ 435 h 435"/>
              <a:gd name="p0x8" fmla="*/ 217 w 1200"/>
              <a:gd name="p0y8" fmla="*/ 435 h 435"/>
              <a:gd name="p0x9" fmla="*/ 97 w 1200"/>
              <a:gd name="p0y9" fmla="*/ 435 h 435"/>
              <a:gd name="p0x10" fmla="*/ 0 w 1200"/>
              <a:gd name="p0y10" fmla="*/ 337 h 435"/>
              <a:gd name="p0x11" fmla="*/ 0 w 1200"/>
              <a:gd name="p0y11" fmla="*/ 217 h 435"/>
              <a:gd name="p0x12" fmla="*/ 0 w 1200"/>
              <a:gd name="p0y12" fmla="*/ 97 h 435"/>
              <a:gd name="p0x13" fmla="*/ 97 w 1200"/>
              <a:gd name="p0y13" fmla="*/ 0 h 435"/>
              <a:gd name="p0x14" fmla="*/ 217 w 120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C74D5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8"/>
            </p:custDataLst>
          </p:nvPr>
        </p:nvSpPr>
        <p:spPr>
          <a:xfrm>
            <a:off x="847725" y="5050184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头重脚轻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9"/>
            </p:custDataLst>
          </p:nvPr>
        </p:nvSpPr>
        <p:spPr>
          <a:xfrm>
            <a:off x="6100445" y="1109345"/>
            <a:ext cx="5514975" cy="4373880"/>
          </a:xfrm>
          <a:custGeom>
            <a:avLst/>
            <a:gdLst>
              <a:gd name="sw" fmla="*/ 1 w 8685"/>
              <a:gd name="sh" fmla="*/ 1 h 6888"/>
              <a:gd name="mins" fmla="min sw sh"/>
              <a:gd name="dsw" fmla="+- 0 sw mins"/>
              <a:gd name="dsh" fmla="+- 0 sh mins"/>
              <a:gd name="p0x0" fmla="*/ 0 w 8685"/>
              <a:gd name="p0y0" fmla="*/ 0 h 6888"/>
              <a:gd name="p0x1" fmla="*/ 8385 w 8685"/>
              <a:gd name="p0y1" fmla="*/ 0 h 6888"/>
              <a:gd name="p0x2" fmla="*/ 8550 w 8685"/>
              <a:gd name="p0y2" fmla="*/ 0 h 6888"/>
              <a:gd name="p0x3" fmla="*/ 8685 w 8685"/>
              <a:gd name="p0y3" fmla="*/ 134 h 6888"/>
              <a:gd name="p0x4" fmla="*/ 8685 w 8685"/>
              <a:gd name="p0y4" fmla="*/ 300 h 6888"/>
              <a:gd name="p0x5" fmla="*/ 8685 w 8685"/>
              <a:gd name="p0y5" fmla="*/ 6588 h 6888"/>
              <a:gd name="p0x6" fmla="*/ 8685 w 8685"/>
              <a:gd name="p0y6" fmla="*/ 6753 h 6888"/>
              <a:gd name="p0x7" fmla="*/ 8550 w 8685"/>
              <a:gd name="p0y7" fmla="*/ 6888 h 6888"/>
              <a:gd name="p0x8" fmla="*/ 8385 w 8685"/>
              <a:gd name="p0y8" fmla="*/ 6888 h 6888"/>
              <a:gd name="p0x9" fmla="*/ 0 w 8685"/>
              <a:gd name="p0y9" fmla="*/ 6888 h 6888"/>
              <a:gd name="p0x10" fmla="*/ 0 w 8685"/>
              <a:gd name="p0y10" fmla="*/ 0 h 688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lnTo>
                  <a:pt x="p0x10" y="p0y10"/>
                </a:lnTo>
                <a:close/>
              </a:path>
            </a:pathLst>
          </a:custGeom>
          <a:solidFill>
            <a:srgbClr val="E8F5ED"/>
          </a:solidFill>
          <a:ln w="9525" cmpd="sng">
            <a:solidFill>
              <a:srgbClr val="3E9B6F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20"/>
            </p:custDataLst>
          </p:nvPr>
        </p:nvSpPr>
        <p:spPr>
          <a:xfrm>
            <a:off x="66008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273" t="-16333" r="-2273" b="-16333"/>
          <a:stretch>
            <a:fillRect/>
          </a:stretch>
        </p:blipFill>
        <p:spPr>
          <a:xfrm>
            <a:off x="6700520" y="1385570"/>
            <a:ext cx="21907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4"/>
            </p:custDataLst>
          </p:nvPr>
        </p:nvSpPr>
        <p:spPr>
          <a:xfrm>
            <a:off x="70961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正确逻辑</a:t>
            </a:r>
            <a:endParaRPr sz="2100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5"/>
            </p:custDataLst>
          </p:nvPr>
        </p:nvSpPr>
        <p:spPr>
          <a:xfrm>
            <a:off x="6600825" y="1824038"/>
            <a:ext cx="48196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r>
              <a:rPr 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（简短交代）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r>
              <a:rPr 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（明确目标）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（详细展开，占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篇幅）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r>
              <a:rPr 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（数据说话，占</a:t>
            </a:r>
            <a:r>
              <a:rPr lang="en-US" altLang="zh-CN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20%</a:t>
            </a:r>
            <a:r>
              <a:rPr lang="zh-CN" altLang="en-US" sz="15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篇幅）</a:t>
            </a:r>
            <a:endParaRPr lang="zh-CN" altLang="en-US" sz="15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6"/>
            </p:custDataLst>
          </p:nvPr>
        </p:nvSpPr>
        <p:spPr>
          <a:xfrm>
            <a:off x="6600825" y="2600325"/>
            <a:ext cx="25315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7"/>
            </p:custDataLst>
          </p:nvPr>
        </p:nvSpPr>
        <p:spPr>
          <a:xfrm>
            <a:off x="6867525" y="2661920"/>
            <a:ext cx="4133850" cy="76200"/>
          </a:xfrm>
          <a:custGeom>
            <a:avLst/>
            <a:gdLst>
              <a:gd name="sw" fmla="*/ 1 w 6510"/>
              <a:gd name="sh" fmla="*/ 1 h 120"/>
              <a:gd name="mins" fmla="min sw sh"/>
              <a:gd name="dsw" fmla="+- 0 sw mins"/>
              <a:gd name="dsh" fmla="+- 0 sh mins"/>
              <a:gd name="p0x0" fmla="*/ 60 w 6510"/>
              <a:gd name="p0y0" fmla="*/ 0 h 120"/>
              <a:gd name="p0x1" fmla="*/ 6450 w 6510"/>
              <a:gd name="p0y1" fmla="*/ 0 h 120"/>
              <a:gd name="p0x2" fmla="*/ 6483 w 6510"/>
              <a:gd name="p0y2" fmla="*/ 0 h 120"/>
              <a:gd name="p0x3" fmla="*/ 6510 w 6510"/>
              <a:gd name="p0y3" fmla="*/ 26 h 120"/>
              <a:gd name="p0x4" fmla="*/ 6510 w 6510"/>
              <a:gd name="p0y4" fmla="*/ 60 h 120"/>
              <a:gd name="p0x5" fmla="*/ 6510 w 6510"/>
              <a:gd name="p0y5" fmla="*/ 93 h 120"/>
              <a:gd name="p0x6" fmla="*/ 6483 w 6510"/>
              <a:gd name="p0y6" fmla="*/ 120 h 120"/>
              <a:gd name="p0x7" fmla="*/ 6450 w 6510"/>
              <a:gd name="p0y7" fmla="*/ 120 h 120"/>
              <a:gd name="p0x8" fmla="*/ 60 w 6510"/>
              <a:gd name="p0y8" fmla="*/ 120 h 120"/>
              <a:gd name="p0x9" fmla="*/ 26 w 6510"/>
              <a:gd name="p0y9" fmla="*/ 120 h 120"/>
              <a:gd name="p0x10" fmla="*/ 0 w 6510"/>
              <a:gd name="p0y10" fmla="*/ 93 h 120"/>
              <a:gd name="p0x11" fmla="*/ 0 w 6510"/>
              <a:gd name="p0y11" fmla="*/ 60 h 120"/>
              <a:gd name="p0x12" fmla="*/ 0 w 6510"/>
              <a:gd name="p0y12" fmla="*/ 26 h 120"/>
              <a:gd name="p0x13" fmla="*/ 26 w 6510"/>
              <a:gd name="p0y13" fmla="*/ 0 h 120"/>
              <a:gd name="p0x14" fmla="*/ 60 w 65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3E9B6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8"/>
            </p:custDataLst>
          </p:nvPr>
        </p:nvSpPr>
        <p:spPr>
          <a:xfrm>
            <a:off x="11039475" y="2600325"/>
            <a:ext cx="3810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r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10%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9"/>
            </p:custDataLst>
          </p:nvPr>
        </p:nvSpPr>
        <p:spPr>
          <a:xfrm>
            <a:off x="6600825" y="2838450"/>
            <a:ext cx="23946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30"/>
            </p:custDataLst>
          </p:nvPr>
        </p:nvSpPr>
        <p:spPr>
          <a:xfrm>
            <a:off x="6867525" y="2900045"/>
            <a:ext cx="4133850" cy="76200"/>
          </a:xfrm>
          <a:custGeom>
            <a:avLst/>
            <a:gdLst>
              <a:gd name="sw" fmla="*/ 1 w 6510"/>
              <a:gd name="sh" fmla="*/ 1 h 120"/>
              <a:gd name="mins" fmla="min sw sh"/>
              <a:gd name="dsw" fmla="+- 0 sw mins"/>
              <a:gd name="dsh" fmla="+- 0 sh mins"/>
              <a:gd name="p0x0" fmla="*/ 60 w 6510"/>
              <a:gd name="p0y0" fmla="*/ 0 h 120"/>
              <a:gd name="p0x1" fmla="*/ 6450 w 6510"/>
              <a:gd name="p0y1" fmla="*/ 0 h 120"/>
              <a:gd name="p0x2" fmla="*/ 6483 w 6510"/>
              <a:gd name="p0y2" fmla="*/ 0 h 120"/>
              <a:gd name="p0x3" fmla="*/ 6510 w 6510"/>
              <a:gd name="p0y3" fmla="*/ 26 h 120"/>
              <a:gd name="p0x4" fmla="*/ 6510 w 6510"/>
              <a:gd name="p0y4" fmla="*/ 60 h 120"/>
              <a:gd name="p0x5" fmla="*/ 6510 w 6510"/>
              <a:gd name="p0y5" fmla="*/ 93 h 120"/>
              <a:gd name="p0x6" fmla="*/ 6483 w 6510"/>
              <a:gd name="p0y6" fmla="*/ 120 h 120"/>
              <a:gd name="p0x7" fmla="*/ 6450 w 6510"/>
              <a:gd name="p0y7" fmla="*/ 120 h 120"/>
              <a:gd name="p0x8" fmla="*/ 60 w 6510"/>
              <a:gd name="p0y8" fmla="*/ 120 h 120"/>
              <a:gd name="p0x9" fmla="*/ 26 w 6510"/>
              <a:gd name="p0y9" fmla="*/ 120 h 120"/>
              <a:gd name="p0x10" fmla="*/ 0 w 6510"/>
              <a:gd name="p0y10" fmla="*/ 93 h 120"/>
              <a:gd name="p0x11" fmla="*/ 0 w 6510"/>
              <a:gd name="p0y11" fmla="*/ 60 h 120"/>
              <a:gd name="p0x12" fmla="*/ 0 w 6510"/>
              <a:gd name="p0y12" fmla="*/ 26 h 120"/>
              <a:gd name="p0x13" fmla="*/ 26 w 6510"/>
              <a:gd name="p0y13" fmla="*/ 0 h 120"/>
              <a:gd name="p0x14" fmla="*/ 60 w 65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3E9B6F">
              <a:alpha val="4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1"/>
            </p:custDataLst>
          </p:nvPr>
        </p:nvSpPr>
        <p:spPr>
          <a:xfrm>
            <a:off x="11039475" y="2838450"/>
            <a:ext cx="3810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r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2"/>
            </p:custDataLst>
          </p:nvPr>
        </p:nvSpPr>
        <p:spPr>
          <a:xfrm>
            <a:off x="6600825" y="3076575"/>
            <a:ext cx="25881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3"/>
            </p:custDataLst>
          </p:nvPr>
        </p:nvSpPr>
        <p:spPr>
          <a:xfrm>
            <a:off x="6867525" y="3138170"/>
            <a:ext cx="4133850" cy="76200"/>
          </a:xfrm>
          <a:custGeom>
            <a:avLst/>
            <a:gdLst>
              <a:gd name="sw" fmla="*/ 1 w 6510"/>
              <a:gd name="sh" fmla="*/ 1 h 120"/>
              <a:gd name="mins" fmla="min sw sh"/>
              <a:gd name="dsw" fmla="+- 0 sw mins"/>
              <a:gd name="dsh" fmla="+- 0 sh mins"/>
              <a:gd name="p0x0" fmla="*/ 60 w 6510"/>
              <a:gd name="p0y0" fmla="*/ 0 h 120"/>
              <a:gd name="p0x1" fmla="*/ 6450 w 6510"/>
              <a:gd name="p0y1" fmla="*/ 0 h 120"/>
              <a:gd name="p0x2" fmla="*/ 6483 w 6510"/>
              <a:gd name="p0y2" fmla="*/ 0 h 120"/>
              <a:gd name="p0x3" fmla="*/ 6510 w 6510"/>
              <a:gd name="p0y3" fmla="*/ 26 h 120"/>
              <a:gd name="p0x4" fmla="*/ 6510 w 6510"/>
              <a:gd name="p0y4" fmla="*/ 60 h 120"/>
              <a:gd name="p0x5" fmla="*/ 6510 w 6510"/>
              <a:gd name="p0y5" fmla="*/ 93 h 120"/>
              <a:gd name="p0x6" fmla="*/ 6483 w 6510"/>
              <a:gd name="p0y6" fmla="*/ 120 h 120"/>
              <a:gd name="p0x7" fmla="*/ 6450 w 6510"/>
              <a:gd name="p0y7" fmla="*/ 120 h 120"/>
              <a:gd name="p0x8" fmla="*/ 60 w 6510"/>
              <a:gd name="p0y8" fmla="*/ 120 h 120"/>
              <a:gd name="p0x9" fmla="*/ 26 w 6510"/>
              <a:gd name="p0y9" fmla="*/ 120 h 120"/>
              <a:gd name="p0x10" fmla="*/ 0 w 6510"/>
              <a:gd name="p0y10" fmla="*/ 93 h 120"/>
              <a:gd name="p0x11" fmla="*/ 0 w 6510"/>
              <a:gd name="p0y11" fmla="*/ 60 h 120"/>
              <a:gd name="p0x12" fmla="*/ 0 w 6510"/>
              <a:gd name="p0y12" fmla="*/ 26 h 120"/>
              <a:gd name="p0x13" fmla="*/ 26 w 6510"/>
              <a:gd name="p0y13" fmla="*/ 0 h 120"/>
              <a:gd name="p0x14" fmla="*/ 60 w 65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3E9B6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4"/>
            </p:custDataLst>
          </p:nvPr>
        </p:nvSpPr>
        <p:spPr>
          <a:xfrm>
            <a:off x="11039475" y="3076575"/>
            <a:ext cx="3810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r"/>
            <a:r>
              <a:rPr sz="12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  <a:endParaRPr sz="1200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5"/>
            </p:custDataLst>
          </p:nvPr>
        </p:nvSpPr>
        <p:spPr>
          <a:xfrm>
            <a:off x="6600825" y="3314700"/>
            <a:ext cx="25501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6"/>
            </p:custDataLst>
          </p:nvPr>
        </p:nvSpPr>
        <p:spPr>
          <a:xfrm>
            <a:off x="6867525" y="3376295"/>
            <a:ext cx="4133850" cy="76200"/>
          </a:xfrm>
          <a:custGeom>
            <a:avLst/>
            <a:gdLst>
              <a:gd name="sw" fmla="*/ 1 w 6510"/>
              <a:gd name="sh" fmla="*/ 1 h 120"/>
              <a:gd name="mins" fmla="min sw sh"/>
              <a:gd name="dsw" fmla="+- 0 sw mins"/>
              <a:gd name="dsh" fmla="+- 0 sh mins"/>
              <a:gd name="p0x0" fmla="*/ 60 w 6510"/>
              <a:gd name="p0y0" fmla="*/ 0 h 120"/>
              <a:gd name="p0x1" fmla="*/ 6450 w 6510"/>
              <a:gd name="p0y1" fmla="*/ 0 h 120"/>
              <a:gd name="p0x2" fmla="*/ 6483 w 6510"/>
              <a:gd name="p0y2" fmla="*/ 0 h 120"/>
              <a:gd name="p0x3" fmla="*/ 6510 w 6510"/>
              <a:gd name="p0y3" fmla="*/ 26 h 120"/>
              <a:gd name="p0x4" fmla="*/ 6510 w 6510"/>
              <a:gd name="p0y4" fmla="*/ 60 h 120"/>
              <a:gd name="p0x5" fmla="*/ 6510 w 6510"/>
              <a:gd name="p0y5" fmla="*/ 93 h 120"/>
              <a:gd name="p0x6" fmla="*/ 6483 w 6510"/>
              <a:gd name="p0y6" fmla="*/ 120 h 120"/>
              <a:gd name="p0x7" fmla="*/ 6450 w 6510"/>
              <a:gd name="p0y7" fmla="*/ 120 h 120"/>
              <a:gd name="p0x8" fmla="*/ 60 w 6510"/>
              <a:gd name="p0y8" fmla="*/ 120 h 120"/>
              <a:gd name="p0x9" fmla="*/ 26 w 6510"/>
              <a:gd name="p0y9" fmla="*/ 120 h 120"/>
              <a:gd name="p0x10" fmla="*/ 0 w 6510"/>
              <a:gd name="p0y10" fmla="*/ 93 h 120"/>
              <a:gd name="p0x11" fmla="*/ 0 w 6510"/>
              <a:gd name="p0y11" fmla="*/ 60 h 120"/>
              <a:gd name="p0x12" fmla="*/ 0 w 6510"/>
              <a:gd name="p0y12" fmla="*/ 26 h 120"/>
              <a:gd name="p0x13" fmla="*/ 26 w 6510"/>
              <a:gd name="p0y13" fmla="*/ 0 h 120"/>
              <a:gd name="p0x14" fmla="*/ 60 w 6510"/>
              <a:gd name="p0y14" fmla="*/ 0 h 1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3E9B6F">
              <a:alpha val="60000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7"/>
            </p:custDataLst>
          </p:nvPr>
        </p:nvSpPr>
        <p:spPr>
          <a:xfrm>
            <a:off x="11039475" y="3314700"/>
            <a:ext cx="3810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r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20%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8"/>
            </p:custDataLst>
          </p:nvPr>
        </p:nvSpPr>
        <p:spPr>
          <a:xfrm>
            <a:off x="5829300" y="302958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9"/>
            </p:custDataLst>
          </p:nvPr>
        </p:nvSpPr>
        <p:spPr>
          <a:xfrm>
            <a:off x="5907405" y="3120390"/>
            <a:ext cx="64389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 spc="10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sz="2100" b="1" spc="105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个人品牌工程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填表思维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品牌主理人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766445" y="1299845"/>
            <a:ext cx="3303270" cy="4981575"/>
          </a:xfrm>
          <a:custGeom>
            <a:avLst/>
            <a:gdLst>
              <a:gd name="sw" fmla="*/ 1 w 5201"/>
              <a:gd name="sh" fmla="*/ 1 h 7845"/>
              <a:gd name="mins" fmla="min sw sh"/>
              <a:gd name="dsw" fmla="+- 0 sw mins"/>
              <a:gd name="dsh" fmla="+- 0 sh mins"/>
              <a:gd name="p0x0" fmla="*/ 300 w 5201"/>
              <a:gd name="p0y0" fmla="*/ 0 h 7845"/>
              <a:gd name="p0x1" fmla="*/ 4901 w 5201"/>
              <a:gd name="p0y1" fmla="*/ 0 h 7845"/>
              <a:gd name="p0x2" fmla="*/ 5067 w 5201"/>
              <a:gd name="p0y2" fmla="*/ 0 h 7845"/>
              <a:gd name="p0x3" fmla="*/ 5201 w 5201"/>
              <a:gd name="p0y3" fmla="*/ 134 h 7845"/>
              <a:gd name="p0x4" fmla="*/ 5201 w 5201"/>
              <a:gd name="p0y4" fmla="*/ 300 h 7845"/>
              <a:gd name="p0x5" fmla="*/ 5201 w 5201"/>
              <a:gd name="p0y5" fmla="*/ 7545 h 7845"/>
              <a:gd name="p0x6" fmla="*/ 5201 w 5201"/>
              <a:gd name="p0y6" fmla="*/ 7710 h 7845"/>
              <a:gd name="p0x7" fmla="*/ 5067 w 5201"/>
              <a:gd name="p0y7" fmla="*/ 7845 h 7845"/>
              <a:gd name="p0x8" fmla="*/ 4901 w 5201"/>
              <a:gd name="p0y8" fmla="*/ 7845 h 7845"/>
              <a:gd name="p0x9" fmla="*/ 300 w 5201"/>
              <a:gd name="p0y9" fmla="*/ 7845 h 7845"/>
              <a:gd name="p0x10" fmla="*/ 134 w 5201"/>
              <a:gd name="p0y10" fmla="*/ 7845 h 7845"/>
              <a:gd name="p0x11" fmla="*/ 0 w 5201"/>
              <a:gd name="p0y11" fmla="*/ 7710 h 7845"/>
              <a:gd name="p0x12" fmla="*/ 0 w 5201"/>
              <a:gd name="p0y12" fmla="*/ 7545 h 7845"/>
              <a:gd name="p0x13" fmla="*/ 0 w 5201"/>
              <a:gd name="p0y13" fmla="*/ 300 h 7845"/>
              <a:gd name="p0x14" fmla="*/ 0 w 5201"/>
              <a:gd name="p0y14" fmla="*/ 134 h 7845"/>
              <a:gd name="p0x15" fmla="*/ 134 w 5201"/>
              <a:gd name="p0y15" fmla="*/ 0 h 7845"/>
              <a:gd name="p0x16" fmla="*/ 300 w 5201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852908" y="2446020"/>
            <a:ext cx="13975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12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范式转移</a:t>
            </a:r>
            <a:endParaRPr sz="2100" b="1" spc="126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227830" y="3345180"/>
            <a:ext cx="23810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投递一份简历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37378" y="3838575"/>
            <a:ext cx="7620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3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3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137266" y="4335780"/>
            <a:ext cx="2562149" cy="801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系统的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个人品牌工程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846878" y="2933700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求职不再是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4707890" y="1299845"/>
            <a:ext cx="3303270" cy="4981575"/>
          </a:xfrm>
          <a:custGeom>
            <a:avLst/>
            <a:gdLst>
              <a:gd name="sw" fmla="*/ 1 w 5201"/>
              <a:gd name="sh" fmla="*/ 1 h 7845"/>
              <a:gd name="mins" fmla="min sw sh"/>
              <a:gd name="dsw" fmla="+- 0 sw mins"/>
              <a:gd name="dsh" fmla="+- 0 sh mins"/>
              <a:gd name="p0x0" fmla="*/ 300 w 5201"/>
              <a:gd name="p0y0" fmla="*/ 0 h 7845"/>
              <a:gd name="p0x1" fmla="*/ 4901 w 5201"/>
              <a:gd name="p0y1" fmla="*/ 0 h 7845"/>
              <a:gd name="p0x2" fmla="*/ 5067 w 5201"/>
              <a:gd name="p0y2" fmla="*/ 0 h 7845"/>
              <a:gd name="p0x3" fmla="*/ 5201 w 5201"/>
              <a:gd name="p0y3" fmla="*/ 134 h 7845"/>
              <a:gd name="p0x4" fmla="*/ 5201 w 5201"/>
              <a:gd name="p0y4" fmla="*/ 300 h 7845"/>
              <a:gd name="p0x5" fmla="*/ 5201 w 5201"/>
              <a:gd name="p0y5" fmla="*/ 7545 h 7845"/>
              <a:gd name="p0x6" fmla="*/ 5201 w 5201"/>
              <a:gd name="p0y6" fmla="*/ 7710 h 7845"/>
              <a:gd name="p0x7" fmla="*/ 5067 w 5201"/>
              <a:gd name="p0y7" fmla="*/ 7845 h 7845"/>
              <a:gd name="p0x8" fmla="*/ 4901 w 5201"/>
              <a:gd name="p0y8" fmla="*/ 7845 h 7845"/>
              <a:gd name="p0x9" fmla="*/ 300 w 5201"/>
              <a:gd name="p0y9" fmla="*/ 7845 h 7845"/>
              <a:gd name="p0x10" fmla="*/ 134 w 5201"/>
              <a:gd name="p0y10" fmla="*/ 7845 h 7845"/>
              <a:gd name="p0x11" fmla="*/ 0 w 5201"/>
              <a:gd name="p0y11" fmla="*/ 7710 h 7845"/>
              <a:gd name="p0x12" fmla="*/ 0 w 5201"/>
              <a:gd name="p0y12" fmla="*/ 7545 h 7845"/>
              <a:gd name="p0x13" fmla="*/ 0 w 5201"/>
              <a:gd name="p0y13" fmla="*/ 300 h 7845"/>
              <a:gd name="p0x14" fmla="*/ 0 w 5201"/>
              <a:gd name="p0y14" fmla="*/ 134 h 7845"/>
              <a:gd name="p0x15" fmla="*/ 134 w 5201"/>
              <a:gd name="p0y15" fmla="*/ 0 h 7845"/>
              <a:gd name="p0x16" fmla="*/ 300 w 5201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426345" y="26936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品牌生态系统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4902835" y="3195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5019675" y="3276600"/>
            <a:ext cx="18605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5436841" y="3238500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纸质简历、求职信、作品集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4902835" y="3823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4988560" y="3905250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436841" y="3714750"/>
            <a:ext cx="23793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社交媒体主页（领英、博客）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4902835" y="4452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6795" t="-19649" r="-6795" b="-19649"/>
          <a:stretch>
            <a:fillRect/>
          </a:stretch>
        </p:blipFill>
        <p:spPr>
          <a:xfrm>
            <a:off x="4972050" y="4533900"/>
            <a:ext cx="281305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5436841" y="449580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数字人视频等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8649335" y="1299845"/>
            <a:ext cx="2775585" cy="4981575"/>
          </a:xfrm>
          <a:custGeom>
            <a:avLst/>
            <a:gdLst>
              <a:gd name="sw" fmla="*/ 1 w 4370"/>
              <a:gd name="sh" fmla="*/ 1 h 7845"/>
              <a:gd name="mins" fmla="min sw sh"/>
              <a:gd name="dsw" fmla="+- 0 sw mins"/>
              <a:gd name="dsh" fmla="+- 0 sh mins"/>
              <a:gd name="p0x0" fmla="*/ 300 w 4370"/>
              <a:gd name="p0y0" fmla="*/ 0 h 7845"/>
              <a:gd name="p0x1" fmla="*/ 4070 w 4370"/>
              <a:gd name="p0y1" fmla="*/ 0 h 7845"/>
              <a:gd name="p0x2" fmla="*/ 4236 w 4370"/>
              <a:gd name="p0y2" fmla="*/ 0 h 7845"/>
              <a:gd name="p0x3" fmla="*/ 4370 w 4370"/>
              <a:gd name="p0y3" fmla="*/ 134 h 7845"/>
              <a:gd name="p0x4" fmla="*/ 4370 w 4370"/>
              <a:gd name="p0y4" fmla="*/ 300 h 7845"/>
              <a:gd name="p0x5" fmla="*/ 4370 w 4370"/>
              <a:gd name="p0y5" fmla="*/ 7545 h 7845"/>
              <a:gd name="p0x6" fmla="*/ 4370 w 4370"/>
              <a:gd name="p0y6" fmla="*/ 7710 h 7845"/>
              <a:gd name="p0x7" fmla="*/ 4236 w 4370"/>
              <a:gd name="p0y7" fmla="*/ 7845 h 7845"/>
              <a:gd name="p0x8" fmla="*/ 4070 w 4370"/>
              <a:gd name="p0y8" fmla="*/ 7845 h 7845"/>
              <a:gd name="p0x9" fmla="*/ 300 w 4370"/>
              <a:gd name="p0y9" fmla="*/ 7845 h 7845"/>
              <a:gd name="p0x10" fmla="*/ 134 w 4370"/>
              <a:gd name="p0y10" fmla="*/ 7845 h 7845"/>
              <a:gd name="p0x11" fmla="*/ 0 w 4370"/>
              <a:gd name="p0y11" fmla="*/ 7710 h 7845"/>
              <a:gd name="p0x12" fmla="*/ 0 w 4370"/>
              <a:gd name="p0y12" fmla="*/ 7545 h 7845"/>
              <a:gd name="p0x13" fmla="*/ 0 w 4370"/>
              <a:gd name="p0y13" fmla="*/ 300 h 7845"/>
              <a:gd name="p0x14" fmla="*/ 0 w 4370"/>
              <a:gd name="p0y14" fmla="*/ 134 h 7845"/>
              <a:gd name="p0x15" fmla="*/ 134 w 4370"/>
              <a:gd name="p0y15" fmla="*/ 0 h 7845"/>
              <a:gd name="p0x16" fmla="*/ 300 w 4370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837190" y="2503170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核心原则：一致性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8844280" y="31191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997258" y="2990850"/>
            <a:ext cx="21728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简历中标榜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严谨的数据分析师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8844280" y="38430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8997258" y="3714750"/>
            <a:ext cx="2095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线上却呈现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逻辑混乱的网络痕迹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8844280" y="45669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8997258" y="4438650"/>
            <a:ext cx="22326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人设崩塌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，信任瞬间摧毁</a:t>
            </a:r>
            <a:endParaRPr lang="zh-CN" altLang="en-US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个人品牌工程的三大关键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品牌主理人思维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0194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941" t="-11778" r="-2941" b="-11778"/>
          <a:stretch>
            <a:fillRect/>
          </a:stretch>
        </p:blipFill>
        <p:spPr>
          <a:xfrm>
            <a:off x="819150" y="3061970"/>
            <a:ext cx="171450" cy="1765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2986088"/>
            <a:ext cx="1869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我就是唯一的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7148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250" t="-7917" r="-6250" b="-7917"/>
          <a:stretch>
            <a:fillRect/>
          </a:stretch>
        </p:blipFill>
        <p:spPr>
          <a:xfrm>
            <a:off x="819150" y="4757420"/>
            <a:ext cx="171450" cy="1765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529138"/>
            <a:ext cx="270168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每一次展示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向雇主进行价值路演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4501515" y="1428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4587240" y="150939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5035305" y="1288732"/>
            <a:ext cx="2654799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数字身份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物理身份一致性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501515" y="32861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4549140" y="3328670"/>
            <a:ext cx="171450" cy="1765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4882905" y="3252788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核心卖点必须口径一致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4501515" y="48482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4035" t="-11778" r="-4035" b="-11778"/>
          <a:stretch>
            <a:fillRect/>
          </a:stretch>
        </p:blipFill>
        <p:spPr>
          <a:xfrm>
            <a:off x="4537075" y="4890770"/>
            <a:ext cx="195580" cy="1765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4882905" y="4814888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简历、面试、线上痕迹互相印证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5"/>
            </p:custDataLst>
          </p:nvPr>
        </p:nvSpPr>
        <p:spPr>
          <a:xfrm>
            <a:off x="83375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473" t="-3067" r="-2473" b="-3067"/>
          <a:stretch>
            <a:fillRect/>
          </a:stretch>
        </p:blipFill>
        <p:spPr>
          <a:xfrm>
            <a:off x="8392160" y="1385570"/>
            <a:ext cx="30988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9"/>
            </p:custDataLst>
          </p:nvPr>
        </p:nvSpPr>
        <p:spPr>
          <a:xfrm>
            <a:off x="8871194" y="1331595"/>
            <a:ext cx="260568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品牌审计官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40"/>
            </p:custDataLst>
          </p:nvPr>
        </p:nvSpPr>
        <p:spPr>
          <a:xfrm>
            <a:off x="8337550" y="25984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3333" t="-7708" r="-3333" b="-7708"/>
          <a:stretch>
            <a:fillRect/>
          </a:stretch>
        </p:blipFill>
        <p:spPr>
          <a:xfrm>
            <a:off x="8394700" y="2641600"/>
            <a:ext cx="152400" cy="1758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4"/>
            </p:custDataLst>
          </p:nvPr>
        </p:nvSpPr>
        <p:spPr>
          <a:xfrm>
            <a:off x="8718794" y="2442734"/>
            <a:ext cx="2701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投喂简历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求职信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社交媒体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审计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8337550" y="38049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941" t="-4314" r="-2941" b="-4314"/>
          <a:stretch>
            <a:fillRect/>
          </a:stretch>
        </p:blipFill>
        <p:spPr>
          <a:xfrm>
            <a:off x="8385175" y="3848100"/>
            <a:ext cx="171450" cy="1758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9"/>
            </p:custDataLst>
          </p:nvPr>
        </p:nvSpPr>
        <p:spPr>
          <a:xfrm>
            <a:off x="8718794" y="3649056"/>
            <a:ext cx="2701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识别语气冲突、逻辑断层、关键技能描述矛盾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50"/>
            </p:custDataLst>
          </p:nvPr>
        </p:nvSpPr>
        <p:spPr>
          <a:xfrm>
            <a:off x="8337550" y="51492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4035" t="-42333" r="-4035" b="-42333"/>
          <a:stretch>
            <a:fillRect/>
          </a:stretch>
        </p:blipFill>
        <p:spPr>
          <a:xfrm>
            <a:off x="8373110" y="5192395"/>
            <a:ext cx="195580" cy="1758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4"/>
            </p:custDataLst>
          </p:nvPr>
        </p:nvSpPr>
        <p:spPr>
          <a:xfrm>
            <a:off x="8718794" y="4855388"/>
            <a:ext cx="27016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升维呈现：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数字人制作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数字名片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5"/>
            </p:custDataLst>
          </p:nvPr>
        </p:nvSpPr>
        <p:spPr>
          <a:xfrm>
            <a:off x="8718550" y="5457190"/>
            <a:ext cx="457200" cy="23812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56"/>
            </p:custDataLst>
          </p:nvPr>
        </p:nvSpPr>
        <p:spPr>
          <a:xfrm>
            <a:off x="8794994" y="5476361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趋势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7"/>
            </p:custDataLst>
          </p:nvPr>
        </p:nvSpPr>
        <p:spPr>
          <a:xfrm>
            <a:off x="9214171" y="5476361"/>
            <a:ext cx="1828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在同质化红海中脱颖而出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提示词工程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挖掘被埋没的亮点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"/>
            </p:custDataLst>
          </p:nvPr>
        </p:nvSpPr>
        <p:spPr>
          <a:xfrm>
            <a:off x="5345459" y="3352743"/>
            <a:ext cx="627504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的角色：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资深经历挖掘师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109345"/>
            <a:ext cx="3546475" cy="2063115"/>
          </a:xfrm>
          <a:custGeom>
            <a:avLst/>
            <a:gdLst>
              <a:gd name="sw" fmla="*/ 1 w 5585"/>
              <a:gd name="sh" fmla="*/ 1 h 3248"/>
              <a:gd name="mins" fmla="min sw sh"/>
              <a:gd name="dsw" fmla="+- 0 sw mins"/>
              <a:gd name="dsh" fmla="+- 0 sh mins"/>
              <a:gd name="p0x0" fmla="*/ 300 w 5585"/>
              <a:gd name="p0y0" fmla="*/ 0 h 3248"/>
              <a:gd name="p0x1" fmla="*/ 5285 w 5585"/>
              <a:gd name="p0y1" fmla="*/ 0 h 3248"/>
              <a:gd name="p0x2" fmla="*/ 5450 w 5585"/>
              <a:gd name="p0y2" fmla="*/ 0 h 3248"/>
              <a:gd name="p0x3" fmla="*/ 5585 w 5585"/>
              <a:gd name="p0y3" fmla="*/ 134 h 3248"/>
              <a:gd name="p0x4" fmla="*/ 5585 w 5585"/>
              <a:gd name="p0y4" fmla="*/ 300 h 3248"/>
              <a:gd name="p0x5" fmla="*/ 5585 w 5585"/>
              <a:gd name="p0y5" fmla="*/ 2948 h 3248"/>
              <a:gd name="p0x6" fmla="*/ 5585 w 5585"/>
              <a:gd name="p0y6" fmla="*/ 3114 h 3248"/>
              <a:gd name="p0x7" fmla="*/ 5450 w 5585"/>
              <a:gd name="p0y7" fmla="*/ 3248 h 3248"/>
              <a:gd name="p0x8" fmla="*/ 5285 w 5585"/>
              <a:gd name="p0y8" fmla="*/ 3248 h 3248"/>
              <a:gd name="p0x9" fmla="*/ 300 w 5585"/>
              <a:gd name="p0y9" fmla="*/ 3248 h 3248"/>
              <a:gd name="p0x10" fmla="*/ 134 w 5585"/>
              <a:gd name="p0y10" fmla="*/ 3248 h 3248"/>
              <a:gd name="p0x11" fmla="*/ 0 w 5585"/>
              <a:gd name="p0y11" fmla="*/ 3114 h 3248"/>
              <a:gd name="p0x12" fmla="*/ 0 w 5585"/>
              <a:gd name="p0y12" fmla="*/ 2948 h 3248"/>
              <a:gd name="p0x13" fmla="*/ 0 w 5585"/>
              <a:gd name="p0y13" fmla="*/ 300 h 3248"/>
              <a:gd name="p0x14" fmla="*/ 0 w 5585"/>
              <a:gd name="p0y14" fmla="*/ 134 h 3248"/>
              <a:gd name="p0x15" fmla="*/ 134 w 5585"/>
              <a:gd name="p0y15" fmla="*/ 0 h 3248"/>
              <a:gd name="p0x16" fmla="*/ 300 w 5585"/>
              <a:gd name="p0y16" fmla="*/ 0 h 324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600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168084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1508760"/>
            <a:ext cx="262257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经历焦虑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素材匮乏感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2194560"/>
            <a:ext cx="31559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面对简历时感到无从下手，认为自己缺乏值得书写的经历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4322445" y="1109345"/>
            <a:ext cx="3546475" cy="2063115"/>
          </a:xfrm>
          <a:custGeom>
            <a:avLst/>
            <a:gdLst>
              <a:gd name="sw" fmla="*/ 1 w 5585"/>
              <a:gd name="sh" fmla="*/ 1 h 3248"/>
              <a:gd name="mins" fmla="min sw sh"/>
              <a:gd name="dsw" fmla="+- 0 sw mins"/>
              <a:gd name="dsh" fmla="+- 0 sh mins"/>
              <a:gd name="p0x0" fmla="*/ 300 w 5585"/>
              <a:gd name="p0y0" fmla="*/ 0 h 3248"/>
              <a:gd name="p0x1" fmla="*/ 5285 w 5585"/>
              <a:gd name="p0y1" fmla="*/ 0 h 3248"/>
              <a:gd name="p0x2" fmla="*/ 5450 w 5585"/>
              <a:gd name="p0y2" fmla="*/ 0 h 3248"/>
              <a:gd name="p0x3" fmla="*/ 5585 w 5585"/>
              <a:gd name="p0y3" fmla="*/ 134 h 3248"/>
              <a:gd name="p0x4" fmla="*/ 5585 w 5585"/>
              <a:gd name="p0y4" fmla="*/ 300 h 3248"/>
              <a:gd name="p0x5" fmla="*/ 5585 w 5585"/>
              <a:gd name="p0y5" fmla="*/ 2948 h 3248"/>
              <a:gd name="p0x6" fmla="*/ 5585 w 5585"/>
              <a:gd name="p0y6" fmla="*/ 3114 h 3248"/>
              <a:gd name="p0x7" fmla="*/ 5450 w 5585"/>
              <a:gd name="p0y7" fmla="*/ 3248 h 3248"/>
              <a:gd name="p0x8" fmla="*/ 5285 w 5585"/>
              <a:gd name="p0y8" fmla="*/ 3248 h 3248"/>
              <a:gd name="p0x9" fmla="*/ 300 w 5585"/>
              <a:gd name="p0y9" fmla="*/ 3248 h 3248"/>
              <a:gd name="p0x10" fmla="*/ 134 w 5585"/>
              <a:gd name="p0y10" fmla="*/ 3248 h 3248"/>
              <a:gd name="p0x11" fmla="*/ 0 w 5585"/>
              <a:gd name="p0y11" fmla="*/ 3114 h 3248"/>
              <a:gd name="p0x12" fmla="*/ 0 w 5585"/>
              <a:gd name="p0y12" fmla="*/ 2948 h 3248"/>
              <a:gd name="p0x13" fmla="*/ 0 w 5585"/>
              <a:gd name="p0y13" fmla="*/ 300 h 3248"/>
              <a:gd name="p0x14" fmla="*/ 0 w 5585"/>
              <a:gd name="p0y14" fmla="*/ 134 h 3248"/>
              <a:gd name="p0x15" fmla="*/ 134 w 5585"/>
              <a:gd name="p0y15" fmla="*/ 0 h 3248"/>
              <a:gd name="p0x16" fmla="*/ 300 w 5585"/>
              <a:gd name="p0y16" fmla="*/ 0 h 324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4518025" y="173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7976" t="-897" r="-7976" b="-897"/>
          <a:stretch>
            <a:fillRect/>
          </a:stretch>
        </p:blipFill>
        <p:spPr>
          <a:xfrm>
            <a:off x="4572635" y="1818005"/>
            <a:ext cx="30924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5051451" y="1645901"/>
            <a:ext cx="262257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缺乏大厂实习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觉得大学四年空白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4518051" y="2331701"/>
            <a:ext cx="32576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没有名企背书便否定全部校园时光的价值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8068945" y="1109345"/>
            <a:ext cx="3546475" cy="2063115"/>
          </a:xfrm>
          <a:custGeom>
            <a:avLst/>
            <a:gdLst>
              <a:gd name="sw" fmla="*/ 1 w 5585"/>
              <a:gd name="sh" fmla="*/ 1 h 3248"/>
              <a:gd name="mins" fmla="min sw sh"/>
              <a:gd name="dsw" fmla="+- 0 sw mins"/>
              <a:gd name="dsh" fmla="+- 0 sh mins"/>
              <a:gd name="p0x0" fmla="*/ 300 w 5585"/>
              <a:gd name="p0y0" fmla="*/ 0 h 3248"/>
              <a:gd name="p0x1" fmla="*/ 5285 w 5585"/>
              <a:gd name="p0y1" fmla="*/ 0 h 3248"/>
              <a:gd name="p0x2" fmla="*/ 5450 w 5585"/>
              <a:gd name="p0y2" fmla="*/ 0 h 3248"/>
              <a:gd name="p0x3" fmla="*/ 5585 w 5585"/>
              <a:gd name="p0y3" fmla="*/ 134 h 3248"/>
              <a:gd name="p0x4" fmla="*/ 5585 w 5585"/>
              <a:gd name="p0y4" fmla="*/ 300 h 3248"/>
              <a:gd name="p0x5" fmla="*/ 5585 w 5585"/>
              <a:gd name="p0y5" fmla="*/ 2948 h 3248"/>
              <a:gd name="p0x6" fmla="*/ 5585 w 5585"/>
              <a:gd name="p0y6" fmla="*/ 3114 h 3248"/>
              <a:gd name="p0x7" fmla="*/ 5450 w 5585"/>
              <a:gd name="p0y7" fmla="*/ 3248 h 3248"/>
              <a:gd name="p0x8" fmla="*/ 5285 w 5585"/>
              <a:gd name="p0y8" fmla="*/ 3248 h 3248"/>
              <a:gd name="p0x9" fmla="*/ 300 w 5585"/>
              <a:gd name="p0y9" fmla="*/ 3248 h 3248"/>
              <a:gd name="p0x10" fmla="*/ 134 w 5585"/>
              <a:gd name="p0y10" fmla="*/ 3248 h 3248"/>
              <a:gd name="p0x11" fmla="*/ 0 w 5585"/>
              <a:gd name="p0y11" fmla="*/ 3114 h 3248"/>
              <a:gd name="p0x12" fmla="*/ 0 w 5585"/>
              <a:gd name="p0y12" fmla="*/ 2948 h 3248"/>
              <a:gd name="p0x13" fmla="*/ 0 w 5585"/>
              <a:gd name="p0y13" fmla="*/ 300 h 3248"/>
              <a:gd name="p0x14" fmla="*/ 0 w 5585"/>
              <a:gd name="p0y14" fmla="*/ 134 h 3248"/>
              <a:gd name="p0x15" fmla="*/ 134 w 5585"/>
              <a:gd name="p0y15" fmla="*/ 0 h 3248"/>
              <a:gd name="p0x16" fmla="*/ 300 w 5585"/>
              <a:gd name="p0y16" fmla="*/ 0 h 324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8264525" y="1600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350250" y="168084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2"/>
            </p:custDataLst>
          </p:nvPr>
        </p:nvSpPr>
        <p:spPr>
          <a:xfrm>
            <a:off x="8797976" y="1508760"/>
            <a:ext cx="262257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社团活动、兼职打工太琐碎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不敢写进简历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3"/>
            </p:custDataLst>
          </p:nvPr>
        </p:nvSpPr>
        <p:spPr>
          <a:xfrm>
            <a:off x="8264576" y="2194560"/>
            <a:ext cx="315597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轻视日常实践，误将丰富经历当作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拿不出手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的碎片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4"/>
            </p:custDataLst>
          </p:nvPr>
        </p:nvSpPr>
        <p:spPr>
          <a:xfrm>
            <a:off x="575945" y="3372485"/>
            <a:ext cx="4573905" cy="3099435"/>
          </a:xfrm>
          <a:custGeom>
            <a:avLst/>
            <a:gdLst>
              <a:gd name="sw" fmla="*/ 1 w 7203"/>
              <a:gd name="sh" fmla="*/ 1 h 4881"/>
              <a:gd name="mins" fmla="min sw sh"/>
              <a:gd name="dsw" fmla="+- 0 sw mins"/>
              <a:gd name="dsh" fmla="+- 0 sh mins"/>
              <a:gd name="p0x0" fmla="*/ 300 w 7203"/>
              <a:gd name="p0y0" fmla="*/ 0 h 4881"/>
              <a:gd name="p0x1" fmla="*/ 6903 w 7203"/>
              <a:gd name="p0y1" fmla="*/ 0 h 4881"/>
              <a:gd name="p0x2" fmla="*/ 7068 w 7203"/>
              <a:gd name="p0y2" fmla="*/ 0 h 4881"/>
              <a:gd name="p0x3" fmla="*/ 7203 w 7203"/>
              <a:gd name="p0y3" fmla="*/ 134 h 4881"/>
              <a:gd name="p0x4" fmla="*/ 7203 w 7203"/>
              <a:gd name="p0y4" fmla="*/ 300 h 4881"/>
              <a:gd name="p0x5" fmla="*/ 7203 w 7203"/>
              <a:gd name="p0y5" fmla="*/ 4581 h 4881"/>
              <a:gd name="p0x6" fmla="*/ 7203 w 7203"/>
              <a:gd name="p0y6" fmla="*/ 4746 h 4881"/>
              <a:gd name="p0x7" fmla="*/ 7068 w 7203"/>
              <a:gd name="p0y7" fmla="*/ 4881 h 4881"/>
              <a:gd name="p0x8" fmla="*/ 6903 w 7203"/>
              <a:gd name="p0y8" fmla="*/ 4881 h 4881"/>
              <a:gd name="p0x9" fmla="*/ 300 w 7203"/>
              <a:gd name="p0y9" fmla="*/ 4881 h 4881"/>
              <a:gd name="p0x10" fmla="*/ 134 w 7203"/>
              <a:gd name="p0y10" fmla="*/ 4881 h 4881"/>
              <a:gd name="p0x11" fmla="*/ 0 w 7203"/>
              <a:gd name="p0y11" fmla="*/ 4746 h 4881"/>
              <a:gd name="p0x12" fmla="*/ 0 w 7203"/>
              <a:gd name="p0y12" fmla="*/ 4581 h 4881"/>
              <a:gd name="p0x13" fmla="*/ 0 w 7203"/>
              <a:gd name="p0y13" fmla="*/ 300 h 4881"/>
              <a:gd name="p0x14" fmla="*/ 0 w 7203"/>
              <a:gd name="p0y14" fmla="*/ 134 h 4881"/>
              <a:gd name="p0x15" fmla="*/ 134 w 7203"/>
              <a:gd name="p0y15" fmla="*/ 0 h 4881"/>
              <a:gd name="p0x16" fmla="*/ 300 w 7203"/>
              <a:gd name="p0y16" fmla="*/ 0 h 488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1184519" y="4384329"/>
            <a:ext cx="3357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不存在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废柴经历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6"/>
            </p:custDataLst>
          </p:nvPr>
        </p:nvSpPr>
        <p:spPr>
          <a:xfrm>
            <a:off x="613020" y="4936779"/>
            <a:ext cx="4500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只存在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平庸的表达方式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349875" y="3810635"/>
            <a:ext cx="6265545" cy="572135"/>
          </a:xfrm>
          <a:custGeom>
            <a:avLst/>
            <a:gdLst>
              <a:gd name="sw" fmla="*/ 1 w 9866"/>
              <a:gd name="sh" fmla="*/ 1 h 901"/>
              <a:gd name="mins" fmla="min sw sh"/>
              <a:gd name="dsw" fmla="+- 0 sw mins"/>
              <a:gd name="dsh" fmla="+- 0 sh mins"/>
              <a:gd name="p0x0" fmla="*/ 300 w 9866"/>
              <a:gd name="p0y0" fmla="*/ 0 h 901"/>
              <a:gd name="p0x1" fmla="*/ 9566 w 9866"/>
              <a:gd name="p0y1" fmla="*/ 0 h 901"/>
              <a:gd name="p0x2" fmla="*/ 9732 w 9866"/>
              <a:gd name="p0y2" fmla="*/ 0 h 901"/>
              <a:gd name="p0x3" fmla="*/ 9866 w 9866"/>
              <a:gd name="p0y3" fmla="*/ 134 h 901"/>
              <a:gd name="p0x4" fmla="*/ 9866 w 9866"/>
              <a:gd name="p0y4" fmla="*/ 300 h 901"/>
              <a:gd name="p0x5" fmla="*/ 9866 w 9866"/>
              <a:gd name="p0y5" fmla="*/ 601 h 901"/>
              <a:gd name="p0x6" fmla="*/ 9866 w 9866"/>
              <a:gd name="p0y6" fmla="*/ 767 h 901"/>
              <a:gd name="p0x7" fmla="*/ 9732 w 9866"/>
              <a:gd name="p0y7" fmla="*/ 901 h 901"/>
              <a:gd name="p0x8" fmla="*/ 9566 w 9866"/>
              <a:gd name="p0y8" fmla="*/ 901 h 901"/>
              <a:gd name="p0x9" fmla="*/ 300 w 9866"/>
              <a:gd name="p0y9" fmla="*/ 901 h 901"/>
              <a:gd name="p0x10" fmla="*/ 134 w 9866"/>
              <a:gd name="p0y10" fmla="*/ 901 h 901"/>
              <a:gd name="p0x11" fmla="*/ 0 w 9866"/>
              <a:gd name="p0y11" fmla="*/ 767 h 901"/>
              <a:gd name="p0x12" fmla="*/ 0 w 9866"/>
              <a:gd name="p0y12" fmla="*/ 601 h 901"/>
              <a:gd name="p0x13" fmla="*/ 0 w 9866"/>
              <a:gd name="p0y13" fmla="*/ 300 h 901"/>
              <a:gd name="p0x14" fmla="*/ 0 w 9866"/>
              <a:gd name="p0y14" fmla="*/ 134 h 901"/>
              <a:gd name="p0x15" fmla="*/ 134 w 9866"/>
              <a:gd name="p0y15" fmla="*/ 0 h 901"/>
              <a:gd name="p0x16" fmla="*/ 300 w 9866"/>
              <a:gd name="p0y16" fmla="*/ 0 h 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5545455" y="39255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4348" t="-3651" r="-4348" b="-3651"/>
          <a:stretch>
            <a:fillRect/>
          </a:stretch>
        </p:blipFill>
        <p:spPr>
          <a:xfrm>
            <a:off x="5597525" y="3987165"/>
            <a:ext cx="238125" cy="2146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6002684" y="3930405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将生活语言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职场术语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5349875" y="4506595"/>
            <a:ext cx="6265545" cy="572770"/>
          </a:xfrm>
          <a:custGeom>
            <a:avLst/>
            <a:gdLst>
              <a:gd name="sw" fmla="*/ 1 w 9866"/>
              <a:gd name="sh" fmla="*/ 1 h 901"/>
              <a:gd name="mins" fmla="min sw sh"/>
              <a:gd name="dsw" fmla="+- 0 sw mins"/>
              <a:gd name="dsh" fmla="+- 0 sh mins"/>
              <a:gd name="p0x0" fmla="*/ 300 w 9866"/>
              <a:gd name="p0y0" fmla="*/ 0 h 901"/>
              <a:gd name="p0x1" fmla="*/ 9566 w 9866"/>
              <a:gd name="p0y1" fmla="*/ 0 h 901"/>
              <a:gd name="p0x2" fmla="*/ 9732 w 9866"/>
              <a:gd name="p0y2" fmla="*/ 0 h 901"/>
              <a:gd name="p0x3" fmla="*/ 9866 w 9866"/>
              <a:gd name="p0y3" fmla="*/ 134 h 901"/>
              <a:gd name="p0x4" fmla="*/ 9866 w 9866"/>
              <a:gd name="p0y4" fmla="*/ 300 h 901"/>
              <a:gd name="p0x5" fmla="*/ 9866 w 9866"/>
              <a:gd name="p0y5" fmla="*/ 601 h 901"/>
              <a:gd name="p0x6" fmla="*/ 9866 w 9866"/>
              <a:gd name="p0y6" fmla="*/ 767 h 901"/>
              <a:gd name="p0x7" fmla="*/ 9732 w 9866"/>
              <a:gd name="p0y7" fmla="*/ 901 h 901"/>
              <a:gd name="p0x8" fmla="*/ 9566 w 9866"/>
              <a:gd name="p0y8" fmla="*/ 901 h 901"/>
              <a:gd name="p0x9" fmla="*/ 300 w 9866"/>
              <a:gd name="p0y9" fmla="*/ 901 h 901"/>
              <a:gd name="p0x10" fmla="*/ 134 w 9866"/>
              <a:gd name="p0y10" fmla="*/ 901 h 901"/>
              <a:gd name="p0x11" fmla="*/ 0 w 9866"/>
              <a:gd name="p0y11" fmla="*/ 767 h 901"/>
              <a:gd name="p0x12" fmla="*/ 0 w 9866"/>
              <a:gd name="p0y12" fmla="*/ 601 h 901"/>
              <a:gd name="p0x13" fmla="*/ 0 w 9866"/>
              <a:gd name="p0y13" fmla="*/ 300 h 901"/>
              <a:gd name="p0x14" fmla="*/ 0 w 9866"/>
              <a:gd name="p0y14" fmla="*/ 134 h 901"/>
              <a:gd name="p0x15" fmla="*/ 134 w 9866"/>
              <a:gd name="p0y15" fmla="*/ 0 h 901"/>
              <a:gd name="p0x16" fmla="*/ 300 w 9866"/>
              <a:gd name="p0y16" fmla="*/ 0 h 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545455" y="46215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5638165" y="4683760"/>
            <a:ext cx="156845" cy="2139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002684" y="4626702"/>
            <a:ext cx="3171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案例：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发传单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地推营销执行项目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5349875" y="5203190"/>
            <a:ext cx="6265545" cy="572135"/>
          </a:xfrm>
          <a:custGeom>
            <a:avLst/>
            <a:gdLst>
              <a:gd name="sw" fmla="*/ 1 w 9866"/>
              <a:gd name="sh" fmla="*/ 1 h 901"/>
              <a:gd name="mins" fmla="min sw sh"/>
              <a:gd name="dsw" fmla="+- 0 sw mins"/>
              <a:gd name="dsh" fmla="+- 0 sh mins"/>
              <a:gd name="p0x0" fmla="*/ 300 w 9866"/>
              <a:gd name="p0y0" fmla="*/ 0 h 901"/>
              <a:gd name="p0x1" fmla="*/ 9566 w 9866"/>
              <a:gd name="p0y1" fmla="*/ 0 h 901"/>
              <a:gd name="p0x2" fmla="*/ 9732 w 9866"/>
              <a:gd name="p0y2" fmla="*/ 0 h 901"/>
              <a:gd name="p0x3" fmla="*/ 9866 w 9866"/>
              <a:gd name="p0y3" fmla="*/ 134 h 901"/>
              <a:gd name="p0x4" fmla="*/ 9866 w 9866"/>
              <a:gd name="p0y4" fmla="*/ 300 h 901"/>
              <a:gd name="p0x5" fmla="*/ 9866 w 9866"/>
              <a:gd name="p0y5" fmla="*/ 601 h 901"/>
              <a:gd name="p0x6" fmla="*/ 9866 w 9866"/>
              <a:gd name="p0y6" fmla="*/ 767 h 901"/>
              <a:gd name="p0x7" fmla="*/ 9732 w 9866"/>
              <a:gd name="p0y7" fmla="*/ 901 h 901"/>
              <a:gd name="p0x8" fmla="*/ 9566 w 9866"/>
              <a:gd name="p0y8" fmla="*/ 901 h 901"/>
              <a:gd name="p0x9" fmla="*/ 300 w 9866"/>
              <a:gd name="p0y9" fmla="*/ 901 h 901"/>
              <a:gd name="p0x10" fmla="*/ 134 w 9866"/>
              <a:gd name="p0y10" fmla="*/ 901 h 901"/>
              <a:gd name="p0x11" fmla="*/ 0 w 9866"/>
              <a:gd name="p0y11" fmla="*/ 767 h 901"/>
              <a:gd name="p0x12" fmla="*/ 0 w 9866"/>
              <a:gd name="p0y12" fmla="*/ 601 h 901"/>
              <a:gd name="p0x13" fmla="*/ 0 w 9866"/>
              <a:gd name="p0y13" fmla="*/ 300 h 901"/>
              <a:gd name="p0x14" fmla="*/ 0 w 9866"/>
              <a:gd name="p0y14" fmla="*/ 134 h 901"/>
              <a:gd name="p0x15" fmla="*/ 134 w 9866"/>
              <a:gd name="p0y15" fmla="*/ 0 h 901"/>
              <a:gd name="p0x16" fmla="*/ 300 w 9866"/>
              <a:gd name="p0y16" fmla="*/ 0 h 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5545455" y="53181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2083" t="-6333" r="-2083" b="-6333"/>
          <a:stretch>
            <a:fillRect/>
          </a:stretch>
        </p:blipFill>
        <p:spPr>
          <a:xfrm>
            <a:off x="5597525" y="5379720"/>
            <a:ext cx="238125" cy="2146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6002684" y="5322989"/>
            <a:ext cx="2981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案例：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宿舍长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小团队冲突管理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5"/>
            </p:custDataLst>
          </p:nvPr>
        </p:nvSpPr>
        <p:spPr>
          <a:xfrm>
            <a:off x="5349875" y="5899150"/>
            <a:ext cx="6265545" cy="572770"/>
          </a:xfrm>
          <a:custGeom>
            <a:avLst/>
            <a:gdLst>
              <a:gd name="sw" fmla="*/ 1 w 9866"/>
              <a:gd name="sh" fmla="*/ 1 h 901"/>
              <a:gd name="mins" fmla="min sw sh"/>
              <a:gd name="dsw" fmla="+- 0 sw mins"/>
              <a:gd name="dsh" fmla="+- 0 sh mins"/>
              <a:gd name="p0x0" fmla="*/ 300 w 9866"/>
              <a:gd name="p0y0" fmla="*/ 0 h 901"/>
              <a:gd name="p0x1" fmla="*/ 9566 w 9866"/>
              <a:gd name="p0y1" fmla="*/ 0 h 901"/>
              <a:gd name="p0x2" fmla="*/ 9732 w 9866"/>
              <a:gd name="p0y2" fmla="*/ 0 h 901"/>
              <a:gd name="p0x3" fmla="*/ 9866 w 9866"/>
              <a:gd name="p0y3" fmla="*/ 134 h 901"/>
              <a:gd name="p0x4" fmla="*/ 9866 w 9866"/>
              <a:gd name="p0y4" fmla="*/ 300 h 901"/>
              <a:gd name="p0x5" fmla="*/ 9866 w 9866"/>
              <a:gd name="p0y5" fmla="*/ 601 h 901"/>
              <a:gd name="p0x6" fmla="*/ 9866 w 9866"/>
              <a:gd name="p0y6" fmla="*/ 767 h 901"/>
              <a:gd name="p0x7" fmla="*/ 9732 w 9866"/>
              <a:gd name="p0y7" fmla="*/ 901 h 901"/>
              <a:gd name="p0x8" fmla="*/ 9566 w 9866"/>
              <a:gd name="p0y8" fmla="*/ 901 h 901"/>
              <a:gd name="p0x9" fmla="*/ 300 w 9866"/>
              <a:gd name="p0y9" fmla="*/ 901 h 901"/>
              <a:gd name="p0x10" fmla="*/ 134 w 9866"/>
              <a:gd name="p0y10" fmla="*/ 901 h 901"/>
              <a:gd name="p0x11" fmla="*/ 0 w 9866"/>
              <a:gd name="p0y11" fmla="*/ 767 h 901"/>
              <a:gd name="p0x12" fmla="*/ 0 w 9866"/>
              <a:gd name="p0y12" fmla="*/ 601 h 901"/>
              <a:gd name="p0x13" fmla="*/ 0 w 9866"/>
              <a:gd name="p0y13" fmla="*/ 300 h 901"/>
              <a:gd name="p0x14" fmla="*/ 0 w 9866"/>
              <a:gd name="p0y14" fmla="*/ 134 h 901"/>
              <a:gd name="p0x15" fmla="*/ 134 w 9866"/>
              <a:gd name="p0y15" fmla="*/ 0 h 901"/>
              <a:gd name="p0x16" fmla="*/ 300 w 9866"/>
              <a:gd name="p0y16" fmla="*/ 0 h 9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5545455" y="60140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5597525" y="6076315"/>
            <a:ext cx="238125" cy="213995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6002684" y="6019286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核心逻辑：视角重构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高阶提示词设计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组织春游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857625" cy="3838575"/>
          </a:xfrm>
          <a:custGeom>
            <a:avLst/>
            <a:gdLst>
              <a:gd name="sw" fmla="*/ 1 w 6075"/>
              <a:gd name="sh" fmla="*/ 1 h 6045"/>
              <a:gd name="mins" fmla="min sw sh"/>
              <a:gd name="dsw" fmla="+- 0 sw mins"/>
              <a:gd name="dsh" fmla="+- 0 sh mins"/>
              <a:gd name="p0x0" fmla="*/ 300 w 6075"/>
              <a:gd name="p0y0" fmla="*/ 0 h 6045"/>
              <a:gd name="p0x1" fmla="*/ 6075 w 6075"/>
              <a:gd name="p0y1" fmla="*/ 0 h 6045"/>
              <a:gd name="p0x2" fmla="*/ 6075 w 6075"/>
              <a:gd name="p0y2" fmla="*/ 6045 h 6045"/>
              <a:gd name="p0x3" fmla="*/ 300 w 6075"/>
              <a:gd name="p0y3" fmla="*/ 6045 h 6045"/>
              <a:gd name="p0x4" fmla="*/ 134 w 6075"/>
              <a:gd name="p0y4" fmla="*/ 6045 h 6045"/>
              <a:gd name="p0x5" fmla="*/ 0 w 6075"/>
              <a:gd name="p0y5" fmla="*/ 5910 h 6045"/>
              <a:gd name="p0x6" fmla="*/ 0 w 6075"/>
              <a:gd name="p0y6" fmla="*/ 5745 h 6045"/>
              <a:gd name="p0x7" fmla="*/ 0 w 6075"/>
              <a:gd name="p0y7" fmla="*/ 300 h 6045"/>
              <a:gd name="p0x8" fmla="*/ 0 w 6075"/>
              <a:gd name="p0y8" fmla="*/ 134 h 6045"/>
              <a:gd name="p0x9" fmla="*/ 134 w 6075"/>
              <a:gd name="p0y9" fmla="*/ 0 h 6045"/>
              <a:gd name="p0x10" fmla="*/ 300 w 6075"/>
              <a:gd name="p0y10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lnTo>
                  <a:pt x="p0x2" y="p0y2"/>
                </a:lnTo>
                <a:lnTo>
                  <a:pt x="p0x3" y="p0y3"/>
                </a:lnTo>
                <a:cubicBezTo>
                  <a:pt x="p0x4" y="p0y4"/>
                  <a:pt x="p0x5" y="p0y5"/>
                  <a:pt x="p0x6" y="p0y6"/>
                </a:cubicBezTo>
                <a:lnTo>
                  <a:pt x="p0x7" y="p0y7"/>
                </a:lnTo>
                <a:cubicBezTo>
                  <a:pt x="p0x8" y="p0y8"/>
                  <a:pt x="p0x9" y="p0y9"/>
                  <a:pt x="p0x10" y="p0y10"/>
                </a:cubicBezTo>
                <a:close/>
              </a:path>
            </a:pathLst>
          </a:custGeom>
          <a:solidFill>
            <a:srgbClr val="F9EDEE"/>
          </a:solidFill>
          <a:ln w="9525" cmpd="sng">
            <a:solidFill>
              <a:srgbClr val="C74D52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5556" b="-5556"/>
          <a:stretch>
            <a:fillRect/>
          </a:stretch>
        </p:blipFill>
        <p:spPr>
          <a:xfrm>
            <a:off x="847725" y="1381125"/>
            <a:ext cx="190500" cy="1905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90625" y="12934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</a:rPr>
              <a:t>低效指令</a:t>
            </a:r>
            <a:endParaRPr sz="2100" b="1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596628" y="3024206"/>
            <a:ext cx="1816818" cy="4591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21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帮我改简历</a:t>
            </a:r>
            <a:r>
              <a:rPr lang="en-US" altLang="zh-CN" sz="2100">
                <a:solidFill>
                  <a:srgbClr val="5A22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>
              <a:solidFill>
                <a:srgbClr val="5A222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443095" y="1109345"/>
            <a:ext cx="7172325" cy="3838575"/>
          </a:xfrm>
          <a:custGeom>
            <a:avLst/>
            <a:gdLst>
              <a:gd name="sw" fmla="*/ 1 w 11295"/>
              <a:gd name="sh" fmla="*/ 1 h 6045"/>
              <a:gd name="mins" fmla="min sw sh"/>
              <a:gd name="dsw" fmla="+- 0 sw mins"/>
              <a:gd name="dsh" fmla="+- 0 sh mins"/>
              <a:gd name="p0x0" fmla="*/ 0 w 11295"/>
              <a:gd name="p0y0" fmla="*/ 0 h 6045"/>
              <a:gd name="p0x1" fmla="*/ 10995 w 11295"/>
              <a:gd name="p0y1" fmla="*/ 0 h 6045"/>
              <a:gd name="p0x2" fmla="*/ 11160 w 11295"/>
              <a:gd name="p0y2" fmla="*/ 0 h 6045"/>
              <a:gd name="p0x3" fmla="*/ 11295 w 11295"/>
              <a:gd name="p0y3" fmla="*/ 134 h 6045"/>
              <a:gd name="p0x4" fmla="*/ 11295 w 11295"/>
              <a:gd name="p0y4" fmla="*/ 300 h 6045"/>
              <a:gd name="p0x5" fmla="*/ 11295 w 11295"/>
              <a:gd name="p0y5" fmla="*/ 5745 h 6045"/>
              <a:gd name="p0x6" fmla="*/ 11295 w 11295"/>
              <a:gd name="p0y6" fmla="*/ 5910 h 6045"/>
              <a:gd name="p0x7" fmla="*/ 11160 w 11295"/>
              <a:gd name="p0y7" fmla="*/ 6045 h 6045"/>
              <a:gd name="p0x8" fmla="*/ 10995 w 11295"/>
              <a:gd name="p0y8" fmla="*/ 6045 h 6045"/>
              <a:gd name="p0x9" fmla="*/ 0 w 11295"/>
              <a:gd name="p0y9" fmla="*/ 6045 h 6045"/>
              <a:gd name="p0x10" fmla="*/ 0 w 11295"/>
              <a:gd name="p0y10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lnTo>
                  <a:pt x="p0x10" y="p0y10"/>
                </a:ln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63867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3492" r="-3492"/>
          <a:stretch>
            <a:fillRect/>
          </a:stretch>
        </p:blipFill>
        <p:spPr>
          <a:xfrm>
            <a:off x="4702810" y="1381125"/>
            <a:ext cx="213995" cy="1905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7775" y="12934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高效指令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638675" y="1748790"/>
            <a:ext cx="6781800" cy="1257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你是一位拥有</a:t>
            </a:r>
            <a:r>
              <a:rPr 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年经验的资深招聘专家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，擅长从平凡经历中发现闪光点。我有一段关于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组织班级春游</a:t>
            </a: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的经历，但写得很流水账。请你运用</a:t>
            </a:r>
            <a:r>
              <a:rPr 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，通过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多轮追问</a:t>
            </a:r>
            <a:r>
              <a:rPr 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，帮我提取体现的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项目统筹能力</a:t>
            </a: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预算控制能力</a:t>
            </a: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突发状况应对能力</a:t>
            </a: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，并改写为专业、干练的面试回答。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575945" y="51479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95325" y="55168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771525" y="5574030"/>
            <a:ext cx="1143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1038225" y="5529291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问卷调查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695325" y="5848379"/>
            <a:ext cx="3604393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如何用问卷调查平衡意见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数据决策与沟通协调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4322445" y="51479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4441825" y="55168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4518025" y="5574030"/>
            <a:ext cx="1143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4784751" y="5529291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比价租车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4441851" y="5848379"/>
            <a:ext cx="2842393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如何比价租车控制成本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财务预算控制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8068945" y="51479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8188325" y="55168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245475" y="5574030"/>
            <a:ext cx="15240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8531276" y="5529291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突发状况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8188376" y="5848379"/>
            <a:ext cx="2596534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如何处理迟到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物资短缺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风险管理</a:t>
            </a:r>
            <a:endParaRPr sz="1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37"/>
            </p:custDataLst>
          </p:nvPr>
        </p:nvSpPr>
        <p:spPr>
          <a:xfrm>
            <a:off x="4233545" y="2823845"/>
            <a:ext cx="409575" cy="409575"/>
          </a:xfrm>
          <a:custGeom>
            <a:avLst/>
            <a:gdLst>
              <a:gd name="sw" fmla="*/ 1 w 645"/>
              <a:gd name="sh" fmla="*/ 1 h 645"/>
              <a:gd name="mins" fmla="min sw sh"/>
              <a:gd name="dsw" fmla="+- 0 sw mins"/>
              <a:gd name="dsh" fmla="+- 0 sh mins"/>
              <a:gd name="p0x0" fmla="*/ 322 w 645"/>
              <a:gd name="p0y0" fmla="*/ 0 h 645"/>
              <a:gd name="p0x1" fmla="*/ 500 w 645"/>
              <a:gd name="p0y1" fmla="*/ 0 h 645"/>
              <a:gd name="p0x2" fmla="*/ 645 w 645"/>
              <a:gd name="p0y2" fmla="*/ 144 h 645"/>
              <a:gd name="p0x3" fmla="*/ 645 w 645"/>
              <a:gd name="p0y3" fmla="*/ 322 h 645"/>
              <a:gd name="p0x4" fmla="*/ 645 w 645"/>
              <a:gd name="p0y4" fmla="*/ 500 h 645"/>
              <a:gd name="p0x5" fmla="*/ 500 w 645"/>
              <a:gd name="p0y5" fmla="*/ 645 h 645"/>
              <a:gd name="p0x6" fmla="*/ 322 w 645"/>
              <a:gd name="p0y6" fmla="*/ 645 h 645"/>
              <a:gd name="p0x7" fmla="*/ 144 w 645"/>
              <a:gd name="p0y7" fmla="*/ 645 h 645"/>
              <a:gd name="p0x8" fmla="*/ 0 w 645"/>
              <a:gd name="p0y8" fmla="*/ 500 h 645"/>
              <a:gd name="p0x9" fmla="*/ 0 w 645"/>
              <a:gd name="p0y9" fmla="*/ 322 h 645"/>
              <a:gd name="p0x10" fmla="*/ 0 w 645"/>
              <a:gd name="p0y10" fmla="*/ 144 h 645"/>
              <a:gd name="p0x11" fmla="*/ 144 w 645"/>
              <a:gd name="p0y11" fmla="*/ 0 h 645"/>
              <a:gd name="p0x12" fmla="*/ 322 w 645"/>
              <a:gd name="p0y12" fmla="*/ 0 h 64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8"/>
            </p:custDataLst>
          </p:nvPr>
        </p:nvSpPr>
        <p:spPr>
          <a:xfrm>
            <a:off x="4330700" y="2928620"/>
            <a:ext cx="3683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 spc="6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sz="1200" b="1" spc="6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289648" y="1323956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09045" y="2158298"/>
            <a:ext cx="96068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4736230" y="1323956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435821" y="2158298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个人品牌工程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216826" y="1323956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002142" y="2158298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提示词工程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9525971" y="1323956"/>
            <a:ext cx="1113758" cy="8362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5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5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9397012" y="215829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核心价值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75945" y="2880995"/>
            <a:ext cx="5419725" cy="1695450"/>
          </a:xfrm>
          <a:custGeom>
            <a:avLst/>
            <a:gdLst>
              <a:gd name="sw" fmla="*/ 1 w 8535"/>
              <a:gd name="sh" fmla="*/ 1 h 2670"/>
              <a:gd name="mins" fmla="min sw sh"/>
              <a:gd name="dsw" fmla="+- 0 sw mins"/>
              <a:gd name="dsh" fmla="+- 0 sh mins"/>
              <a:gd name="p0x0" fmla="*/ 300 w 8535"/>
              <a:gd name="p0y0" fmla="*/ 0 h 2670"/>
              <a:gd name="p0x1" fmla="*/ 8235 w 8535"/>
              <a:gd name="p0y1" fmla="*/ 0 h 2670"/>
              <a:gd name="p0x2" fmla="*/ 8400 w 8535"/>
              <a:gd name="p0y2" fmla="*/ 0 h 2670"/>
              <a:gd name="p0x3" fmla="*/ 8535 w 8535"/>
              <a:gd name="p0y3" fmla="*/ 134 h 2670"/>
              <a:gd name="p0x4" fmla="*/ 8535 w 8535"/>
              <a:gd name="p0y4" fmla="*/ 300 h 2670"/>
              <a:gd name="p0x5" fmla="*/ 8535 w 8535"/>
              <a:gd name="p0y5" fmla="*/ 2370 h 2670"/>
              <a:gd name="p0x6" fmla="*/ 8535 w 8535"/>
              <a:gd name="p0y6" fmla="*/ 2535 h 2670"/>
              <a:gd name="p0x7" fmla="*/ 8400 w 8535"/>
              <a:gd name="p0y7" fmla="*/ 2670 h 2670"/>
              <a:gd name="p0x8" fmla="*/ 8235 w 8535"/>
              <a:gd name="p0y8" fmla="*/ 2670 h 2670"/>
              <a:gd name="p0x9" fmla="*/ 300 w 8535"/>
              <a:gd name="p0y9" fmla="*/ 2670 h 2670"/>
              <a:gd name="p0x10" fmla="*/ 134 w 8535"/>
              <a:gd name="p0y10" fmla="*/ 2670 h 2670"/>
              <a:gd name="p0x11" fmla="*/ 0 w 8535"/>
              <a:gd name="p0y11" fmla="*/ 2535 h 2670"/>
              <a:gd name="p0x12" fmla="*/ 0 w 8535"/>
              <a:gd name="p0y12" fmla="*/ 2370 h 2670"/>
              <a:gd name="p0x13" fmla="*/ 0 w 8535"/>
              <a:gd name="p0y13" fmla="*/ 300 h 2670"/>
              <a:gd name="p0x14" fmla="*/ 0 w 8535"/>
              <a:gd name="p0y14" fmla="*/ 134 h 2670"/>
              <a:gd name="p0x15" fmla="*/ 134 w 8535"/>
              <a:gd name="p0y15" fmla="*/ 0 h 2670"/>
              <a:gd name="p0x16" fmla="*/ 300 w 853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771525" y="3385185"/>
            <a:ext cx="990009" cy="6829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304334" y="3374708"/>
            <a:ext cx="2095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304334" y="3748088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结构化表达，用数据说话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195695" y="2880995"/>
            <a:ext cx="5419725" cy="1695450"/>
          </a:xfrm>
          <a:custGeom>
            <a:avLst/>
            <a:gdLst>
              <a:gd name="sw" fmla="*/ 1 w 8535"/>
              <a:gd name="sh" fmla="*/ 1 h 2670"/>
              <a:gd name="mins" fmla="min sw sh"/>
              <a:gd name="dsw" fmla="+- 0 sw mins"/>
              <a:gd name="dsh" fmla="+- 0 sh mins"/>
              <a:gd name="p0x0" fmla="*/ 300 w 8535"/>
              <a:gd name="p0y0" fmla="*/ 0 h 2670"/>
              <a:gd name="p0x1" fmla="*/ 8235 w 8535"/>
              <a:gd name="p0y1" fmla="*/ 0 h 2670"/>
              <a:gd name="p0x2" fmla="*/ 8400 w 8535"/>
              <a:gd name="p0y2" fmla="*/ 0 h 2670"/>
              <a:gd name="p0x3" fmla="*/ 8535 w 8535"/>
              <a:gd name="p0y3" fmla="*/ 134 h 2670"/>
              <a:gd name="p0x4" fmla="*/ 8535 w 8535"/>
              <a:gd name="p0y4" fmla="*/ 300 h 2670"/>
              <a:gd name="p0x5" fmla="*/ 8535 w 8535"/>
              <a:gd name="p0y5" fmla="*/ 2370 h 2670"/>
              <a:gd name="p0x6" fmla="*/ 8535 w 8535"/>
              <a:gd name="p0y6" fmla="*/ 2535 h 2670"/>
              <a:gd name="p0x7" fmla="*/ 8400 w 8535"/>
              <a:gd name="p0y7" fmla="*/ 2670 h 2670"/>
              <a:gd name="p0x8" fmla="*/ 8235 w 8535"/>
              <a:gd name="p0y8" fmla="*/ 2670 h 2670"/>
              <a:gd name="p0x9" fmla="*/ 300 w 8535"/>
              <a:gd name="p0y9" fmla="*/ 2670 h 2670"/>
              <a:gd name="p0x10" fmla="*/ 134 w 8535"/>
              <a:gd name="p0y10" fmla="*/ 2670 h 2670"/>
              <a:gd name="p0x11" fmla="*/ 0 w 8535"/>
              <a:gd name="p0y11" fmla="*/ 2535 h 2670"/>
              <a:gd name="p0x12" fmla="*/ 0 w 8535"/>
              <a:gd name="p0y12" fmla="*/ 2370 h 2670"/>
              <a:gd name="p0x13" fmla="*/ 0 w 8535"/>
              <a:gd name="p0y13" fmla="*/ 300 h 2670"/>
              <a:gd name="p0x14" fmla="*/ 0 w 8535"/>
              <a:gd name="p0y14" fmla="*/ 134 h 2670"/>
              <a:gd name="p0x15" fmla="*/ 134 w 8535"/>
              <a:gd name="p0y15" fmla="*/ 0 h 2670"/>
              <a:gd name="p0x16" fmla="*/ 300 w 853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391275" y="3385185"/>
            <a:ext cx="990009" cy="6829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924084" y="3374708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个人品牌工程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924084" y="3748088"/>
            <a:ext cx="1600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一致性原则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75945" y="4776470"/>
            <a:ext cx="5419725" cy="1695450"/>
          </a:xfrm>
          <a:custGeom>
            <a:avLst/>
            <a:gdLst>
              <a:gd name="sw" fmla="*/ 1 w 8535"/>
              <a:gd name="sh" fmla="*/ 1 h 2670"/>
              <a:gd name="mins" fmla="min sw sh"/>
              <a:gd name="dsw" fmla="+- 0 sw mins"/>
              <a:gd name="dsh" fmla="+- 0 sh mins"/>
              <a:gd name="p0x0" fmla="*/ 300 w 8535"/>
              <a:gd name="p0y0" fmla="*/ 0 h 2670"/>
              <a:gd name="p0x1" fmla="*/ 8235 w 8535"/>
              <a:gd name="p0y1" fmla="*/ 0 h 2670"/>
              <a:gd name="p0x2" fmla="*/ 8400 w 8535"/>
              <a:gd name="p0y2" fmla="*/ 0 h 2670"/>
              <a:gd name="p0x3" fmla="*/ 8535 w 8535"/>
              <a:gd name="p0y3" fmla="*/ 134 h 2670"/>
              <a:gd name="p0x4" fmla="*/ 8535 w 8535"/>
              <a:gd name="p0y4" fmla="*/ 300 h 2670"/>
              <a:gd name="p0x5" fmla="*/ 8535 w 8535"/>
              <a:gd name="p0y5" fmla="*/ 2370 h 2670"/>
              <a:gd name="p0x6" fmla="*/ 8535 w 8535"/>
              <a:gd name="p0y6" fmla="*/ 2535 h 2670"/>
              <a:gd name="p0x7" fmla="*/ 8400 w 8535"/>
              <a:gd name="p0y7" fmla="*/ 2670 h 2670"/>
              <a:gd name="p0x8" fmla="*/ 8235 w 8535"/>
              <a:gd name="p0y8" fmla="*/ 2670 h 2670"/>
              <a:gd name="p0x9" fmla="*/ 300 w 8535"/>
              <a:gd name="p0y9" fmla="*/ 2670 h 2670"/>
              <a:gd name="p0x10" fmla="*/ 134 w 8535"/>
              <a:gd name="p0y10" fmla="*/ 2670 h 2670"/>
              <a:gd name="p0x11" fmla="*/ 0 w 8535"/>
              <a:gd name="p0y11" fmla="*/ 2535 h 2670"/>
              <a:gd name="p0x12" fmla="*/ 0 w 8535"/>
              <a:gd name="p0y12" fmla="*/ 2370 h 2670"/>
              <a:gd name="p0x13" fmla="*/ 0 w 8535"/>
              <a:gd name="p0y13" fmla="*/ 300 h 2670"/>
              <a:gd name="p0x14" fmla="*/ 0 w 8535"/>
              <a:gd name="p0y14" fmla="*/ 134 h 2670"/>
              <a:gd name="p0x15" fmla="*/ 134 w 8535"/>
              <a:gd name="p0y15" fmla="*/ 0 h 2670"/>
              <a:gd name="p0x16" fmla="*/ 300 w 853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771525" y="5280660"/>
            <a:ext cx="990009" cy="6829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304334" y="5270183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提示词工程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1304334" y="5643563"/>
            <a:ext cx="1714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挖掘被埋没的亮点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6195695" y="4776470"/>
            <a:ext cx="5419725" cy="1695450"/>
          </a:xfrm>
          <a:custGeom>
            <a:avLst/>
            <a:gdLst>
              <a:gd name="sw" fmla="*/ 1 w 8535"/>
              <a:gd name="sh" fmla="*/ 1 h 2670"/>
              <a:gd name="mins" fmla="min sw sh"/>
              <a:gd name="dsw" fmla="+- 0 sw mins"/>
              <a:gd name="dsh" fmla="+- 0 sh mins"/>
              <a:gd name="p0x0" fmla="*/ 300 w 8535"/>
              <a:gd name="p0y0" fmla="*/ 0 h 2670"/>
              <a:gd name="p0x1" fmla="*/ 8235 w 8535"/>
              <a:gd name="p0y1" fmla="*/ 0 h 2670"/>
              <a:gd name="p0x2" fmla="*/ 8400 w 8535"/>
              <a:gd name="p0y2" fmla="*/ 0 h 2670"/>
              <a:gd name="p0x3" fmla="*/ 8535 w 8535"/>
              <a:gd name="p0y3" fmla="*/ 134 h 2670"/>
              <a:gd name="p0x4" fmla="*/ 8535 w 8535"/>
              <a:gd name="p0y4" fmla="*/ 300 h 2670"/>
              <a:gd name="p0x5" fmla="*/ 8535 w 8535"/>
              <a:gd name="p0y5" fmla="*/ 2370 h 2670"/>
              <a:gd name="p0x6" fmla="*/ 8535 w 8535"/>
              <a:gd name="p0y6" fmla="*/ 2535 h 2670"/>
              <a:gd name="p0x7" fmla="*/ 8400 w 8535"/>
              <a:gd name="p0y7" fmla="*/ 2670 h 2670"/>
              <a:gd name="p0x8" fmla="*/ 8235 w 8535"/>
              <a:gd name="p0y8" fmla="*/ 2670 h 2670"/>
              <a:gd name="p0x9" fmla="*/ 300 w 8535"/>
              <a:gd name="p0y9" fmla="*/ 2670 h 2670"/>
              <a:gd name="p0x10" fmla="*/ 134 w 8535"/>
              <a:gd name="p0y10" fmla="*/ 2670 h 2670"/>
              <a:gd name="p0x11" fmla="*/ 0 w 8535"/>
              <a:gd name="p0y11" fmla="*/ 2535 h 2670"/>
              <a:gd name="p0x12" fmla="*/ 0 w 8535"/>
              <a:gd name="p0y12" fmla="*/ 2370 h 2670"/>
              <a:gd name="p0x13" fmla="*/ 0 w 8535"/>
              <a:gd name="p0y13" fmla="*/ 300 h 2670"/>
              <a:gd name="p0x14" fmla="*/ 0 w 8535"/>
              <a:gd name="p0y14" fmla="*/ 134 h 2670"/>
              <a:gd name="p0x15" fmla="*/ 134 w 8535"/>
              <a:gd name="p0y15" fmla="*/ 0 h 2670"/>
              <a:gd name="p0x16" fmla="*/ 300 w 8535"/>
              <a:gd name="p0y16" fmla="*/ 0 h 26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391275" y="5280660"/>
            <a:ext cx="990009" cy="6829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924084" y="5270183"/>
            <a:ext cx="278591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核心价值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924084" y="5643563"/>
            <a:ext cx="2976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有经历没亮点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价值可视化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教学目标与课程思政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任务10.3 实战演练：打造AI面试官智能体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任务引入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王静的焦虑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852805"/>
          </a:xfrm>
          <a:custGeom>
            <a:avLst/>
            <a:gdLst>
              <a:gd name="sw" fmla="*/ 1 w 17385"/>
              <a:gd name="sh" fmla="*/ 1 h 1343"/>
              <a:gd name="mins" fmla="min sw sh"/>
              <a:gd name="dsw" fmla="+- 0 sw mins"/>
              <a:gd name="dsh" fmla="+- 0 sh mins"/>
              <a:gd name="p0x0" fmla="*/ 300 w 17385"/>
              <a:gd name="p0y0" fmla="*/ 0 h 1343"/>
              <a:gd name="p0x1" fmla="*/ 17085 w 17385"/>
              <a:gd name="p0y1" fmla="*/ 0 h 1343"/>
              <a:gd name="p0x2" fmla="*/ 17250 w 17385"/>
              <a:gd name="p0y2" fmla="*/ 0 h 1343"/>
              <a:gd name="p0x3" fmla="*/ 17385 w 17385"/>
              <a:gd name="p0y3" fmla="*/ 134 h 1343"/>
              <a:gd name="p0x4" fmla="*/ 17385 w 17385"/>
              <a:gd name="p0y4" fmla="*/ 300 h 1343"/>
              <a:gd name="p0x5" fmla="*/ 17385 w 17385"/>
              <a:gd name="p0y5" fmla="*/ 1043 h 1343"/>
              <a:gd name="p0x6" fmla="*/ 17385 w 17385"/>
              <a:gd name="p0y6" fmla="*/ 1209 h 1343"/>
              <a:gd name="p0x7" fmla="*/ 17250 w 17385"/>
              <a:gd name="p0y7" fmla="*/ 1343 h 1343"/>
              <a:gd name="p0x8" fmla="*/ 17085 w 17385"/>
              <a:gd name="p0y8" fmla="*/ 1343 h 1343"/>
              <a:gd name="p0x9" fmla="*/ 300 w 17385"/>
              <a:gd name="p0y9" fmla="*/ 1343 h 1343"/>
              <a:gd name="p0x10" fmla="*/ 134 w 17385"/>
              <a:gd name="p0y10" fmla="*/ 1343 h 1343"/>
              <a:gd name="p0x11" fmla="*/ 0 w 17385"/>
              <a:gd name="p0y11" fmla="*/ 1209 h 1343"/>
              <a:gd name="p0x12" fmla="*/ 0 w 17385"/>
              <a:gd name="p0y12" fmla="*/ 1043 h 1343"/>
              <a:gd name="p0x13" fmla="*/ 0 w 17385"/>
              <a:gd name="p0y13" fmla="*/ 300 h 1343"/>
              <a:gd name="p0x14" fmla="*/ 0 w 17385"/>
              <a:gd name="p0y14" fmla="*/ 134 h 1343"/>
              <a:gd name="p0x15" fmla="*/ 134 w 17385"/>
              <a:gd name="p0y15" fmla="*/ 0 h 1343"/>
              <a:gd name="p0x16" fmla="*/ 300 w 17385"/>
              <a:gd name="p0y16" fmla="*/ 0 h 13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141764" y="1297029"/>
            <a:ext cx="5908405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旅游管理专业王静收到</a:t>
            </a:r>
            <a:r>
              <a:rPr lang="en-US" alt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旅游产品策划助理</a:t>
            </a:r>
            <a:r>
              <a:rPr lang="en-US" altLang="zh-CN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87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面试邀请</a:t>
            </a:r>
            <a:endParaRPr lang="zh-CN" altLang="en-US" sz="187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108835"/>
            <a:ext cx="5887085" cy="941070"/>
          </a:xfrm>
          <a:custGeom>
            <a:avLst/>
            <a:gdLst>
              <a:gd name="sw" fmla="*/ 1 w 9271"/>
              <a:gd name="sh" fmla="*/ 1 h 1481"/>
              <a:gd name="mins" fmla="min sw sh"/>
              <a:gd name="dsw" fmla="+- 0 sw mins"/>
              <a:gd name="dsh" fmla="+- 0 sh mins"/>
              <a:gd name="p0x0" fmla="*/ 300 w 9271"/>
              <a:gd name="p0y0" fmla="*/ 0 h 1481"/>
              <a:gd name="p0x1" fmla="*/ 8971 w 9271"/>
              <a:gd name="p0y1" fmla="*/ 0 h 1481"/>
              <a:gd name="p0x2" fmla="*/ 9136 w 9271"/>
              <a:gd name="p0y2" fmla="*/ 0 h 1481"/>
              <a:gd name="p0x3" fmla="*/ 9271 w 9271"/>
              <a:gd name="p0y3" fmla="*/ 134 h 1481"/>
              <a:gd name="p0x4" fmla="*/ 9271 w 9271"/>
              <a:gd name="p0y4" fmla="*/ 300 h 1481"/>
              <a:gd name="p0x5" fmla="*/ 9271 w 9271"/>
              <a:gd name="p0y5" fmla="*/ 1181 h 1481"/>
              <a:gd name="p0x6" fmla="*/ 9271 w 9271"/>
              <a:gd name="p0y6" fmla="*/ 1347 h 1481"/>
              <a:gd name="p0x7" fmla="*/ 9136 w 9271"/>
              <a:gd name="p0y7" fmla="*/ 1481 h 1481"/>
              <a:gd name="p0x8" fmla="*/ 8971 w 9271"/>
              <a:gd name="p0y8" fmla="*/ 1481 h 1481"/>
              <a:gd name="p0x9" fmla="*/ 300 w 9271"/>
              <a:gd name="p0y9" fmla="*/ 1481 h 1481"/>
              <a:gd name="p0x10" fmla="*/ 134 w 9271"/>
              <a:gd name="p0y10" fmla="*/ 1481 h 1481"/>
              <a:gd name="p0x11" fmla="*/ 0 w 9271"/>
              <a:gd name="p0y11" fmla="*/ 1347 h 1481"/>
              <a:gd name="p0x12" fmla="*/ 0 w 9271"/>
              <a:gd name="p0y12" fmla="*/ 1181 h 1481"/>
              <a:gd name="p0x13" fmla="*/ 0 w 9271"/>
              <a:gd name="p0y13" fmla="*/ 300 h 1481"/>
              <a:gd name="p0x14" fmla="*/ 0 w 9271"/>
              <a:gd name="p0y14" fmla="*/ 134 h 1481"/>
              <a:gd name="p0x15" fmla="*/ 134 w 9271"/>
              <a:gd name="p0y15" fmla="*/ 0 h 1481"/>
              <a:gd name="p0x16" fmla="*/ 300 w 9271"/>
              <a:gd name="p0y16" fmla="*/ 0 h 148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32918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821" t="-3651" r="-2821" b="-3651"/>
          <a:stretch>
            <a:fillRect/>
          </a:stretch>
        </p:blipFill>
        <p:spPr>
          <a:xfrm>
            <a:off x="768985" y="2348230"/>
            <a:ext cx="261620" cy="2146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104900" y="2372516"/>
            <a:ext cx="3036389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既然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都能做攻略了，还要你们策划干什么？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90625" y="2654960"/>
            <a:ext cx="507756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行业危机问题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对岗位价值的深层质疑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3249930"/>
            <a:ext cx="5887085" cy="940435"/>
          </a:xfrm>
          <a:custGeom>
            <a:avLst/>
            <a:gdLst>
              <a:gd name="sw" fmla="*/ 1 w 9271"/>
              <a:gd name="sh" fmla="*/ 1 h 1481"/>
              <a:gd name="mins" fmla="min sw sh"/>
              <a:gd name="dsw" fmla="+- 0 sw mins"/>
              <a:gd name="dsh" fmla="+- 0 sh mins"/>
              <a:gd name="p0x0" fmla="*/ 300 w 9271"/>
              <a:gd name="p0y0" fmla="*/ 0 h 1481"/>
              <a:gd name="p0x1" fmla="*/ 8971 w 9271"/>
              <a:gd name="p0y1" fmla="*/ 0 h 1481"/>
              <a:gd name="p0x2" fmla="*/ 9136 w 9271"/>
              <a:gd name="p0y2" fmla="*/ 0 h 1481"/>
              <a:gd name="p0x3" fmla="*/ 9271 w 9271"/>
              <a:gd name="p0y3" fmla="*/ 134 h 1481"/>
              <a:gd name="p0x4" fmla="*/ 9271 w 9271"/>
              <a:gd name="p0y4" fmla="*/ 300 h 1481"/>
              <a:gd name="p0x5" fmla="*/ 9271 w 9271"/>
              <a:gd name="p0y5" fmla="*/ 1181 h 1481"/>
              <a:gd name="p0x6" fmla="*/ 9271 w 9271"/>
              <a:gd name="p0y6" fmla="*/ 1347 h 1481"/>
              <a:gd name="p0x7" fmla="*/ 9136 w 9271"/>
              <a:gd name="p0y7" fmla="*/ 1481 h 1481"/>
              <a:gd name="p0x8" fmla="*/ 8971 w 9271"/>
              <a:gd name="p0y8" fmla="*/ 1481 h 1481"/>
              <a:gd name="p0x9" fmla="*/ 300 w 9271"/>
              <a:gd name="p0y9" fmla="*/ 1481 h 1481"/>
              <a:gd name="p0x10" fmla="*/ 134 w 9271"/>
              <a:gd name="p0y10" fmla="*/ 1481 h 1481"/>
              <a:gd name="p0x11" fmla="*/ 0 w 9271"/>
              <a:gd name="p0y11" fmla="*/ 1347 h 1481"/>
              <a:gd name="p0x12" fmla="*/ 0 w 9271"/>
              <a:gd name="p0y12" fmla="*/ 1181 h 1481"/>
              <a:gd name="p0x13" fmla="*/ 0 w 9271"/>
              <a:gd name="p0y13" fmla="*/ 300 h 1481"/>
              <a:gd name="p0x14" fmla="*/ 0 w 9271"/>
              <a:gd name="p0y14" fmla="*/ 134 h 1481"/>
              <a:gd name="p0x15" fmla="*/ 134 w 9271"/>
              <a:gd name="p0y15" fmla="*/ 0 h 1481"/>
              <a:gd name="p0x16" fmla="*/ 300 w 9271"/>
              <a:gd name="p0y16" fmla="*/ 0 h 148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47027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5000" t="-3492" r="-5000" b="-3492"/>
          <a:stretch>
            <a:fillRect/>
          </a:stretch>
        </p:blipFill>
        <p:spPr>
          <a:xfrm>
            <a:off x="795020" y="3489325"/>
            <a:ext cx="209550" cy="2139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104900" y="3513287"/>
            <a:ext cx="210859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压力面试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下大脑空白、逻辑崩盘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1190625" y="3795731"/>
            <a:ext cx="507756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高压场景中的临场表现失控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575945" y="4390390"/>
            <a:ext cx="5887085" cy="941070"/>
          </a:xfrm>
          <a:custGeom>
            <a:avLst/>
            <a:gdLst>
              <a:gd name="sw" fmla="*/ 1 w 9271"/>
              <a:gd name="sh" fmla="*/ 1 h 1481"/>
              <a:gd name="mins" fmla="min sw sh"/>
              <a:gd name="dsw" fmla="+- 0 sw mins"/>
              <a:gd name="dsh" fmla="+- 0 sh mins"/>
              <a:gd name="p0x0" fmla="*/ 300 w 9271"/>
              <a:gd name="p0y0" fmla="*/ 0 h 1481"/>
              <a:gd name="p0x1" fmla="*/ 8971 w 9271"/>
              <a:gd name="p0y1" fmla="*/ 0 h 1481"/>
              <a:gd name="p0x2" fmla="*/ 9136 w 9271"/>
              <a:gd name="p0y2" fmla="*/ 0 h 1481"/>
              <a:gd name="p0x3" fmla="*/ 9271 w 9271"/>
              <a:gd name="p0y3" fmla="*/ 134 h 1481"/>
              <a:gd name="p0x4" fmla="*/ 9271 w 9271"/>
              <a:gd name="p0y4" fmla="*/ 300 h 1481"/>
              <a:gd name="p0x5" fmla="*/ 9271 w 9271"/>
              <a:gd name="p0y5" fmla="*/ 1181 h 1481"/>
              <a:gd name="p0x6" fmla="*/ 9271 w 9271"/>
              <a:gd name="p0y6" fmla="*/ 1347 h 1481"/>
              <a:gd name="p0x7" fmla="*/ 9136 w 9271"/>
              <a:gd name="p0y7" fmla="*/ 1481 h 1481"/>
              <a:gd name="p0x8" fmla="*/ 8971 w 9271"/>
              <a:gd name="p0y8" fmla="*/ 1481 h 1481"/>
              <a:gd name="p0x9" fmla="*/ 300 w 9271"/>
              <a:gd name="p0y9" fmla="*/ 1481 h 1481"/>
              <a:gd name="p0x10" fmla="*/ 134 w 9271"/>
              <a:gd name="p0y10" fmla="*/ 1481 h 1481"/>
              <a:gd name="p0x11" fmla="*/ 0 w 9271"/>
              <a:gd name="p0y11" fmla="*/ 1347 h 1481"/>
              <a:gd name="p0x12" fmla="*/ 0 w 9271"/>
              <a:gd name="p0y12" fmla="*/ 1181 h 1481"/>
              <a:gd name="p0x13" fmla="*/ 0 w 9271"/>
              <a:gd name="p0y13" fmla="*/ 300 h 1481"/>
              <a:gd name="p0x14" fmla="*/ 0 w 9271"/>
              <a:gd name="p0y14" fmla="*/ 134 h 1481"/>
              <a:gd name="p0x15" fmla="*/ 134 w 9271"/>
              <a:gd name="p0y15" fmla="*/ 0 h 1481"/>
              <a:gd name="p0x16" fmla="*/ 300 w 9271"/>
              <a:gd name="p0y16" fmla="*/ 0 h 148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771525" y="461073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4348" t="-3651" r="-4348" b="-3651"/>
          <a:stretch>
            <a:fillRect/>
          </a:stretch>
        </p:blipFill>
        <p:spPr>
          <a:xfrm>
            <a:off x="781050" y="4629785"/>
            <a:ext cx="238125" cy="2146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104900" y="4654048"/>
            <a:ext cx="155354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对镜练习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无真实反馈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1190625" y="4936493"/>
            <a:ext cx="507756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传统方法局限：缺乏互动与针对性指导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575945" y="5531485"/>
            <a:ext cx="5887085" cy="940435"/>
          </a:xfrm>
          <a:custGeom>
            <a:avLst/>
            <a:gdLst>
              <a:gd name="sw" fmla="*/ 1 w 9271"/>
              <a:gd name="sh" fmla="*/ 1 h 1481"/>
              <a:gd name="mins" fmla="min sw sh"/>
              <a:gd name="dsw" fmla="+- 0 sw mins"/>
              <a:gd name="dsh" fmla="+- 0 sh mins"/>
              <a:gd name="p0x0" fmla="*/ 300 w 9271"/>
              <a:gd name="p0y0" fmla="*/ 0 h 1481"/>
              <a:gd name="p0x1" fmla="*/ 8971 w 9271"/>
              <a:gd name="p0y1" fmla="*/ 0 h 1481"/>
              <a:gd name="p0x2" fmla="*/ 9136 w 9271"/>
              <a:gd name="p0y2" fmla="*/ 0 h 1481"/>
              <a:gd name="p0x3" fmla="*/ 9271 w 9271"/>
              <a:gd name="p0y3" fmla="*/ 134 h 1481"/>
              <a:gd name="p0x4" fmla="*/ 9271 w 9271"/>
              <a:gd name="p0y4" fmla="*/ 300 h 1481"/>
              <a:gd name="p0x5" fmla="*/ 9271 w 9271"/>
              <a:gd name="p0y5" fmla="*/ 1181 h 1481"/>
              <a:gd name="p0x6" fmla="*/ 9271 w 9271"/>
              <a:gd name="p0y6" fmla="*/ 1347 h 1481"/>
              <a:gd name="p0x7" fmla="*/ 9136 w 9271"/>
              <a:gd name="p0y7" fmla="*/ 1481 h 1481"/>
              <a:gd name="p0x8" fmla="*/ 8971 w 9271"/>
              <a:gd name="p0y8" fmla="*/ 1481 h 1481"/>
              <a:gd name="p0x9" fmla="*/ 300 w 9271"/>
              <a:gd name="p0y9" fmla="*/ 1481 h 1481"/>
              <a:gd name="p0x10" fmla="*/ 134 w 9271"/>
              <a:gd name="p0y10" fmla="*/ 1481 h 1481"/>
              <a:gd name="p0x11" fmla="*/ 0 w 9271"/>
              <a:gd name="p0y11" fmla="*/ 1347 h 1481"/>
              <a:gd name="p0x12" fmla="*/ 0 w 9271"/>
              <a:gd name="p0y12" fmla="*/ 1181 h 1481"/>
              <a:gd name="p0x13" fmla="*/ 0 w 9271"/>
              <a:gd name="p0y13" fmla="*/ 300 h 1481"/>
              <a:gd name="p0x14" fmla="*/ 0 w 9271"/>
              <a:gd name="p0y14" fmla="*/ 134 h 1481"/>
              <a:gd name="p0x15" fmla="*/ 134 w 9271"/>
              <a:gd name="p0y15" fmla="*/ 0 h 1481"/>
              <a:gd name="p0x16" fmla="*/ 300 w 9271"/>
              <a:gd name="p0y16" fmla="*/ 0 h 148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575183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83" t="-6167" r="-2083" b="-6167"/>
          <a:stretch>
            <a:fillRect/>
          </a:stretch>
        </p:blipFill>
        <p:spPr>
          <a:xfrm>
            <a:off x="781050" y="5770880"/>
            <a:ext cx="238125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1104900" y="5794820"/>
            <a:ext cx="2328644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找室友模拟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不够专业、不会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刁难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190625" y="6077264"/>
            <a:ext cx="507756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传统方法局限：无法还原真实面试压力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701155" y="2108835"/>
            <a:ext cx="4914265" cy="4363085"/>
          </a:xfrm>
          <a:custGeom>
            <a:avLst/>
            <a:gdLst>
              <a:gd name="sw" fmla="*/ 1 w 7738"/>
              <a:gd name="sh" fmla="*/ 1 h 6870"/>
              <a:gd name="mins" fmla="min sw sh"/>
              <a:gd name="dsw" fmla="+- 0 sw mins"/>
              <a:gd name="dsh" fmla="+- 0 sh mins"/>
              <a:gd name="p0x0" fmla="*/ 300 w 7738"/>
              <a:gd name="p0y0" fmla="*/ 0 h 6870"/>
              <a:gd name="p0x1" fmla="*/ 7438 w 7738"/>
              <a:gd name="p0y1" fmla="*/ 0 h 6870"/>
              <a:gd name="p0x2" fmla="*/ 7604 w 7738"/>
              <a:gd name="p0y2" fmla="*/ 0 h 6870"/>
              <a:gd name="p0x3" fmla="*/ 7738 w 7738"/>
              <a:gd name="p0y3" fmla="*/ 134 h 6870"/>
              <a:gd name="p0x4" fmla="*/ 7738 w 7738"/>
              <a:gd name="p0y4" fmla="*/ 300 h 6870"/>
              <a:gd name="p0x5" fmla="*/ 7738 w 7738"/>
              <a:gd name="p0y5" fmla="*/ 6570 h 6870"/>
              <a:gd name="p0x6" fmla="*/ 7738 w 7738"/>
              <a:gd name="p0y6" fmla="*/ 6736 h 6870"/>
              <a:gd name="p0x7" fmla="*/ 7604 w 7738"/>
              <a:gd name="p0y7" fmla="*/ 6870 h 6870"/>
              <a:gd name="p0x8" fmla="*/ 7438 w 7738"/>
              <a:gd name="p0y8" fmla="*/ 6870 h 6870"/>
              <a:gd name="p0x9" fmla="*/ 300 w 7738"/>
              <a:gd name="p0y9" fmla="*/ 6870 h 6870"/>
              <a:gd name="p0x10" fmla="*/ 134 w 7738"/>
              <a:gd name="p0y10" fmla="*/ 6870 h 6870"/>
              <a:gd name="p0x11" fmla="*/ 0 w 7738"/>
              <a:gd name="p0y11" fmla="*/ 6736 h 6870"/>
              <a:gd name="p0x12" fmla="*/ 0 w 7738"/>
              <a:gd name="p0y12" fmla="*/ 6570 h 6870"/>
              <a:gd name="p0x13" fmla="*/ 0 w 7738"/>
              <a:gd name="p0y13" fmla="*/ 300 h 6870"/>
              <a:gd name="p0x14" fmla="*/ 0 w 7738"/>
              <a:gd name="p0y14" fmla="*/ 134 h 6870"/>
              <a:gd name="p0x15" fmla="*/ 134 w 7738"/>
              <a:gd name="p0y15" fmla="*/ 0 h 6870"/>
              <a:gd name="p0x16" fmla="*/ 300 w 7738"/>
              <a:gd name="p0y16" fmla="*/ 0 h 6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8910955" y="380301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4643" r="-4643"/>
          <a:stretch>
            <a:fillRect/>
          </a:stretch>
        </p:blipFill>
        <p:spPr>
          <a:xfrm>
            <a:off x="8987155" y="3898265"/>
            <a:ext cx="3429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8003153" y="4359888"/>
            <a:ext cx="231107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打造专属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面试官智能体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8225209" y="4603709"/>
            <a:ext cx="18669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0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高压实战演练，突破面试焦虑</a:t>
            </a:r>
            <a:endParaRPr sz="10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定制化交互的未来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"/>
            </p:custDataLst>
          </p:nvPr>
        </p:nvSpPr>
        <p:spPr>
          <a:xfrm>
            <a:off x="571500" y="5995670"/>
            <a:ext cx="4851400" cy="481330"/>
          </a:xfrm>
          <a:custGeom>
            <a:avLst/>
            <a:gdLst>
              <a:gd name="sw" fmla="*/ 1 w 7640"/>
              <a:gd name="sh" fmla="*/ 1 h 757"/>
              <a:gd name="mins" fmla="min sw sh"/>
              <a:gd name="dsw" fmla="+- 0 sw mins"/>
              <a:gd name="dsh" fmla="+- 0 sh mins"/>
              <a:gd name="p0x0" fmla="*/ 180 w 7640"/>
              <a:gd name="p0y0" fmla="*/ 0 h 757"/>
              <a:gd name="p0x1" fmla="*/ 7460 w 7640"/>
              <a:gd name="p0y1" fmla="*/ 0 h 757"/>
              <a:gd name="p0x2" fmla="*/ 7560 w 7640"/>
              <a:gd name="p0y2" fmla="*/ 0 h 757"/>
              <a:gd name="p0x3" fmla="*/ 7640 w 7640"/>
              <a:gd name="p0y3" fmla="*/ 80 h 757"/>
              <a:gd name="p0x4" fmla="*/ 7640 w 7640"/>
              <a:gd name="p0y4" fmla="*/ 180 h 757"/>
              <a:gd name="p0x5" fmla="*/ 7640 w 7640"/>
              <a:gd name="p0y5" fmla="*/ 577 h 757"/>
              <a:gd name="p0x6" fmla="*/ 7640 w 7640"/>
              <a:gd name="p0y6" fmla="*/ 676 h 757"/>
              <a:gd name="p0x7" fmla="*/ 7560 w 7640"/>
              <a:gd name="p0y7" fmla="*/ 757 h 757"/>
              <a:gd name="p0x8" fmla="*/ 7460 w 7640"/>
              <a:gd name="p0y8" fmla="*/ 757 h 757"/>
              <a:gd name="p0x9" fmla="*/ 180 w 7640"/>
              <a:gd name="p0y9" fmla="*/ 757 h 757"/>
              <a:gd name="p0x10" fmla="*/ 80 w 7640"/>
              <a:gd name="p0y10" fmla="*/ 757 h 757"/>
              <a:gd name="p0x11" fmla="*/ 0 w 7640"/>
              <a:gd name="p0y11" fmla="*/ 676 h 757"/>
              <a:gd name="p0x12" fmla="*/ 0 w 7640"/>
              <a:gd name="p0y12" fmla="*/ 577 h 757"/>
              <a:gd name="p0x13" fmla="*/ 0 w 7640"/>
              <a:gd name="p0y13" fmla="*/ 180 h 757"/>
              <a:gd name="p0x14" fmla="*/ 0 w 7640"/>
              <a:gd name="p0y14" fmla="*/ 80 h 757"/>
              <a:gd name="p0x15" fmla="*/ 80 w 7640"/>
              <a:gd name="p0y15" fmla="*/ 0 h 757"/>
              <a:gd name="p0x16" fmla="*/ 180 w 764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2425970" y="6110288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过于温和宽泛</a:t>
            </a:r>
            <a:endParaRPr sz="1500" b="1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4842510" cy="4691380"/>
          </a:xfrm>
          <a:custGeom>
            <a:avLst/>
            <a:gdLst>
              <a:gd name="sw" fmla="*/ 1 w 7625"/>
              <a:gd name="sh" fmla="*/ 1 h 7387"/>
              <a:gd name="mins" fmla="min sw sh"/>
              <a:gd name="dsw" fmla="+- 0 sw mins"/>
              <a:gd name="dsh" fmla="+- 0 sh mins"/>
              <a:gd name="p0x0" fmla="*/ 300 w 7625"/>
              <a:gd name="p0y0" fmla="*/ 0 h 7387"/>
              <a:gd name="p0x1" fmla="*/ 7325 w 7625"/>
              <a:gd name="p0y1" fmla="*/ 0 h 7387"/>
              <a:gd name="p0x2" fmla="*/ 7491 w 7625"/>
              <a:gd name="p0y2" fmla="*/ 0 h 7387"/>
              <a:gd name="p0x3" fmla="*/ 7625 w 7625"/>
              <a:gd name="p0y3" fmla="*/ 134 h 7387"/>
              <a:gd name="p0x4" fmla="*/ 7625 w 7625"/>
              <a:gd name="p0y4" fmla="*/ 300 h 7387"/>
              <a:gd name="p0x5" fmla="*/ 7625 w 7625"/>
              <a:gd name="p0y5" fmla="*/ 7087 h 7387"/>
              <a:gd name="p0x6" fmla="*/ 7625 w 7625"/>
              <a:gd name="p0y6" fmla="*/ 7253 h 7387"/>
              <a:gd name="p0x7" fmla="*/ 7491 w 7625"/>
              <a:gd name="p0y7" fmla="*/ 7387 h 7387"/>
              <a:gd name="p0x8" fmla="*/ 7325 w 7625"/>
              <a:gd name="p0y8" fmla="*/ 7387 h 7387"/>
              <a:gd name="p0x9" fmla="*/ 300 w 7625"/>
              <a:gd name="p0y9" fmla="*/ 7387 h 7387"/>
              <a:gd name="p0x10" fmla="*/ 134 w 7625"/>
              <a:gd name="p0y10" fmla="*/ 7387 h 7387"/>
              <a:gd name="p0x11" fmla="*/ 0 w 7625"/>
              <a:gd name="p0y11" fmla="*/ 7253 h 7387"/>
              <a:gd name="p0x12" fmla="*/ 0 w 7625"/>
              <a:gd name="p0y12" fmla="*/ 7087 h 7387"/>
              <a:gd name="p0x13" fmla="*/ 0 w 7625"/>
              <a:gd name="p0y13" fmla="*/ 300 h 7387"/>
              <a:gd name="p0x14" fmla="*/ 0 w 7625"/>
              <a:gd name="p0y14" fmla="*/ 134 h 7387"/>
              <a:gd name="p0x15" fmla="*/ 134 w 7625"/>
              <a:gd name="p0y15" fmla="*/ 0 h 7387"/>
              <a:gd name="p0x16" fmla="*/ 300 w 7625"/>
              <a:gd name="p0y16" fmla="*/ 0 h 73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771525" y="24530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253365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304925" y="2479881"/>
            <a:ext cx="18557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大模型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771525" y="3010424"/>
            <a:ext cx="445196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博学但缺乏特定立场的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百科全书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771525" y="3599815"/>
            <a:ext cx="38100" cy="38100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885825" y="3466671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知识面广但深度有限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3950335"/>
            <a:ext cx="38100" cy="38100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885825" y="3817163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回答风格温和中性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771525" y="4300855"/>
            <a:ext cx="38100" cy="38100"/>
          </a:xfrm>
          <a:custGeom>
            <a:avLst/>
            <a:gdLst>
              <a:gd name="sw" fmla="*/ 1 w 60"/>
              <a:gd name="sh" fmla="*/ 1 h 60"/>
              <a:gd name="mins" fmla="min sw sh"/>
              <a:gd name="dsw" fmla="+- 0 sw mins"/>
              <a:gd name="dsh" fmla="+- 0 sh mins"/>
              <a:gd name="p0x0" fmla="*/ 30 w 60"/>
              <a:gd name="p0y0" fmla="*/ 0 h 60"/>
              <a:gd name="p0x1" fmla="*/ 46 w 60"/>
              <a:gd name="p0y1" fmla="*/ 0 h 60"/>
              <a:gd name="p0x2" fmla="*/ 60 w 60"/>
              <a:gd name="p0y2" fmla="*/ 13 h 60"/>
              <a:gd name="p0x3" fmla="*/ 60 w 60"/>
              <a:gd name="p0y3" fmla="*/ 30 h 60"/>
              <a:gd name="p0x4" fmla="*/ 60 w 60"/>
              <a:gd name="p0y4" fmla="*/ 46 h 60"/>
              <a:gd name="p0x5" fmla="*/ 46 w 60"/>
              <a:gd name="p0y5" fmla="*/ 60 h 60"/>
              <a:gd name="p0x6" fmla="*/ 30 w 60"/>
              <a:gd name="p0y6" fmla="*/ 60 h 60"/>
              <a:gd name="p0x7" fmla="*/ 13 w 60"/>
              <a:gd name="p0y7" fmla="*/ 60 h 60"/>
              <a:gd name="p0x8" fmla="*/ 0 w 60"/>
              <a:gd name="p0y8" fmla="*/ 46 h 60"/>
              <a:gd name="p0x9" fmla="*/ 0 w 60"/>
              <a:gd name="p0y9" fmla="*/ 30 h 60"/>
              <a:gd name="p0x10" fmla="*/ 0 w 60"/>
              <a:gd name="p0y10" fmla="*/ 13 h 60"/>
              <a:gd name="p0x11" fmla="*/ 13 w 60"/>
              <a:gd name="p0y11" fmla="*/ 0 h 60"/>
              <a:gd name="p0x12" fmla="*/ 30 w 60"/>
              <a:gd name="p0y12" fmla="*/ 0 h 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885825" y="4167654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缺乏企业专属语境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694680" y="1109345"/>
            <a:ext cx="5920740" cy="1984375"/>
          </a:xfrm>
          <a:custGeom>
            <a:avLst/>
            <a:gdLst>
              <a:gd name="sw" fmla="*/ 1 w 9324"/>
              <a:gd name="sh" fmla="*/ 1 h 3125"/>
              <a:gd name="mins" fmla="min sw sh"/>
              <a:gd name="dsw" fmla="+- 0 sw mins"/>
              <a:gd name="dsh" fmla="+- 0 sh mins"/>
              <a:gd name="p0x0" fmla="*/ 300 w 9324"/>
              <a:gd name="p0y0" fmla="*/ 0 h 3125"/>
              <a:gd name="p0x1" fmla="*/ 9024 w 9324"/>
              <a:gd name="p0y1" fmla="*/ 0 h 3125"/>
              <a:gd name="p0x2" fmla="*/ 9189 w 9324"/>
              <a:gd name="p0y2" fmla="*/ 0 h 3125"/>
              <a:gd name="p0x3" fmla="*/ 9324 w 9324"/>
              <a:gd name="p0y3" fmla="*/ 134 h 3125"/>
              <a:gd name="p0x4" fmla="*/ 9324 w 9324"/>
              <a:gd name="p0y4" fmla="*/ 300 h 3125"/>
              <a:gd name="p0x5" fmla="*/ 9324 w 9324"/>
              <a:gd name="p0y5" fmla="*/ 2825 h 3125"/>
              <a:gd name="p0x6" fmla="*/ 9324 w 9324"/>
              <a:gd name="p0y6" fmla="*/ 2990 h 3125"/>
              <a:gd name="p0x7" fmla="*/ 9189 w 9324"/>
              <a:gd name="p0y7" fmla="*/ 3125 h 3125"/>
              <a:gd name="p0x8" fmla="*/ 9024 w 9324"/>
              <a:gd name="p0y8" fmla="*/ 3125 h 3125"/>
              <a:gd name="p0x9" fmla="*/ 300 w 9324"/>
              <a:gd name="p0y9" fmla="*/ 3125 h 3125"/>
              <a:gd name="p0x10" fmla="*/ 134 w 9324"/>
              <a:gd name="p0y10" fmla="*/ 3125 h 3125"/>
              <a:gd name="p0x11" fmla="*/ 0 w 9324"/>
              <a:gd name="p0y11" fmla="*/ 2990 h 3125"/>
              <a:gd name="p0x12" fmla="*/ 0 w 9324"/>
              <a:gd name="p0y12" fmla="*/ 2825 h 3125"/>
              <a:gd name="p0x13" fmla="*/ 0 w 9324"/>
              <a:gd name="p0y13" fmla="*/ 300 h 3125"/>
              <a:gd name="p0x14" fmla="*/ 0 w 9324"/>
              <a:gd name="p0y14" fmla="*/ 134 h 3125"/>
              <a:gd name="p0x15" fmla="*/ 134 w 9324"/>
              <a:gd name="p0y15" fmla="*/ 0 h 3125"/>
              <a:gd name="p0x16" fmla="*/ 300 w 9324"/>
              <a:gd name="p0y16" fmla="*/ 0 h 3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5889625" y="16630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7500" t="-5139" r="-7500" b="-5139"/>
          <a:stretch>
            <a:fillRect/>
          </a:stretch>
        </p:blipFill>
        <p:spPr>
          <a:xfrm>
            <a:off x="5989955" y="1744345"/>
            <a:ext cx="219075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423641" y="1690345"/>
            <a:ext cx="13223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5890241" y="2220887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经过专业培训、拿着企业内部手册上岗的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数字专家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5694680" y="3293745"/>
            <a:ext cx="5920740" cy="701675"/>
          </a:xfrm>
          <a:custGeom>
            <a:avLst/>
            <a:gdLst>
              <a:gd name="sw" fmla="*/ 1 w 9324"/>
              <a:gd name="sh" fmla="*/ 1 h 1104"/>
              <a:gd name="mins" fmla="min sw sh"/>
              <a:gd name="dsw" fmla="+- 0 sw mins"/>
              <a:gd name="dsh" fmla="+- 0 sh mins"/>
              <a:gd name="p0x0" fmla="*/ 300 w 9324"/>
              <a:gd name="p0y0" fmla="*/ 0 h 1104"/>
              <a:gd name="p0x1" fmla="*/ 9024 w 9324"/>
              <a:gd name="p0y1" fmla="*/ 0 h 1104"/>
              <a:gd name="p0x2" fmla="*/ 9189 w 9324"/>
              <a:gd name="p0y2" fmla="*/ 0 h 1104"/>
              <a:gd name="p0x3" fmla="*/ 9324 w 9324"/>
              <a:gd name="p0y3" fmla="*/ 134 h 1104"/>
              <a:gd name="p0x4" fmla="*/ 9324 w 9324"/>
              <a:gd name="p0y4" fmla="*/ 300 h 1104"/>
              <a:gd name="p0x5" fmla="*/ 9324 w 9324"/>
              <a:gd name="p0y5" fmla="*/ 804 h 1104"/>
              <a:gd name="p0x6" fmla="*/ 9324 w 9324"/>
              <a:gd name="p0y6" fmla="*/ 970 h 1104"/>
              <a:gd name="p0x7" fmla="*/ 9189 w 9324"/>
              <a:gd name="p0y7" fmla="*/ 1104 h 1104"/>
              <a:gd name="p0x8" fmla="*/ 9024 w 9324"/>
              <a:gd name="p0y8" fmla="*/ 1104 h 1104"/>
              <a:gd name="p0x9" fmla="*/ 300 w 9324"/>
              <a:gd name="p0y9" fmla="*/ 1104 h 1104"/>
              <a:gd name="p0x10" fmla="*/ 134 w 9324"/>
              <a:gd name="p0y10" fmla="*/ 1104 h 1104"/>
              <a:gd name="p0x11" fmla="*/ 0 w 9324"/>
              <a:gd name="p0y11" fmla="*/ 970 h 1104"/>
              <a:gd name="p0x12" fmla="*/ 0 w 9324"/>
              <a:gd name="p0y12" fmla="*/ 804 h 1104"/>
              <a:gd name="p0x13" fmla="*/ 0 w 9324"/>
              <a:gd name="p0y13" fmla="*/ 300 h 1104"/>
              <a:gd name="p0x14" fmla="*/ 0 w 9324"/>
              <a:gd name="p0y14" fmla="*/ 134 h 1104"/>
              <a:gd name="p0x15" fmla="*/ 134 w 9324"/>
              <a:gd name="p0y15" fmla="*/ 0 h 1104"/>
              <a:gd name="p0x16" fmla="*/ 300 w 9324"/>
              <a:gd name="p0y16" fmla="*/ 0 h 11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5889625" y="3472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083" t="-3492" r="-2083" b="-3492"/>
          <a:stretch>
            <a:fillRect/>
          </a:stretch>
        </p:blipFill>
        <p:spPr>
          <a:xfrm>
            <a:off x="5942330" y="3535045"/>
            <a:ext cx="238125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347441" y="3518668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具备特定角色设定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5694680" y="4119245"/>
            <a:ext cx="5920740" cy="701675"/>
          </a:xfrm>
          <a:custGeom>
            <a:avLst/>
            <a:gdLst>
              <a:gd name="sw" fmla="*/ 1 w 9324"/>
              <a:gd name="sh" fmla="*/ 1 h 1104"/>
              <a:gd name="mins" fmla="min sw sh"/>
              <a:gd name="dsw" fmla="+- 0 sw mins"/>
              <a:gd name="dsh" fmla="+- 0 sh mins"/>
              <a:gd name="p0x0" fmla="*/ 300 w 9324"/>
              <a:gd name="p0y0" fmla="*/ 0 h 1104"/>
              <a:gd name="p0x1" fmla="*/ 9024 w 9324"/>
              <a:gd name="p0y1" fmla="*/ 0 h 1104"/>
              <a:gd name="p0x2" fmla="*/ 9189 w 9324"/>
              <a:gd name="p0y2" fmla="*/ 0 h 1104"/>
              <a:gd name="p0x3" fmla="*/ 9324 w 9324"/>
              <a:gd name="p0y3" fmla="*/ 134 h 1104"/>
              <a:gd name="p0x4" fmla="*/ 9324 w 9324"/>
              <a:gd name="p0y4" fmla="*/ 300 h 1104"/>
              <a:gd name="p0x5" fmla="*/ 9324 w 9324"/>
              <a:gd name="p0y5" fmla="*/ 804 h 1104"/>
              <a:gd name="p0x6" fmla="*/ 9324 w 9324"/>
              <a:gd name="p0y6" fmla="*/ 970 h 1104"/>
              <a:gd name="p0x7" fmla="*/ 9189 w 9324"/>
              <a:gd name="p0y7" fmla="*/ 1104 h 1104"/>
              <a:gd name="p0x8" fmla="*/ 9024 w 9324"/>
              <a:gd name="p0y8" fmla="*/ 1104 h 1104"/>
              <a:gd name="p0x9" fmla="*/ 300 w 9324"/>
              <a:gd name="p0y9" fmla="*/ 1104 h 1104"/>
              <a:gd name="p0x10" fmla="*/ 134 w 9324"/>
              <a:gd name="p0y10" fmla="*/ 1104 h 1104"/>
              <a:gd name="p0x11" fmla="*/ 0 w 9324"/>
              <a:gd name="p0y11" fmla="*/ 970 h 1104"/>
              <a:gd name="p0x12" fmla="*/ 0 w 9324"/>
              <a:gd name="p0y12" fmla="*/ 804 h 1104"/>
              <a:gd name="p0x13" fmla="*/ 0 w 9324"/>
              <a:gd name="p0y13" fmla="*/ 300 h 1104"/>
              <a:gd name="p0x14" fmla="*/ 0 w 9324"/>
              <a:gd name="p0y14" fmla="*/ 134 h 1104"/>
              <a:gd name="p0x15" fmla="*/ 134 w 9324"/>
              <a:gd name="p0y15" fmla="*/ 0 h 1104"/>
              <a:gd name="p0x16" fmla="*/ 300 w 9324"/>
              <a:gd name="p0y16" fmla="*/ 0 h 11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5889625" y="42983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5968365" y="4360545"/>
            <a:ext cx="186055" cy="2139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6347441" y="4344143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挂载了私有知识库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694680" y="4944745"/>
            <a:ext cx="5920740" cy="701675"/>
          </a:xfrm>
          <a:custGeom>
            <a:avLst/>
            <a:gdLst>
              <a:gd name="sw" fmla="*/ 1 w 9324"/>
              <a:gd name="sh" fmla="*/ 1 h 1104"/>
              <a:gd name="mins" fmla="min sw sh"/>
              <a:gd name="dsw" fmla="+- 0 sw mins"/>
              <a:gd name="dsh" fmla="+- 0 sh mins"/>
              <a:gd name="p0x0" fmla="*/ 300 w 9324"/>
              <a:gd name="p0y0" fmla="*/ 0 h 1104"/>
              <a:gd name="p0x1" fmla="*/ 9024 w 9324"/>
              <a:gd name="p0y1" fmla="*/ 0 h 1104"/>
              <a:gd name="p0x2" fmla="*/ 9189 w 9324"/>
              <a:gd name="p0y2" fmla="*/ 0 h 1104"/>
              <a:gd name="p0x3" fmla="*/ 9324 w 9324"/>
              <a:gd name="p0y3" fmla="*/ 134 h 1104"/>
              <a:gd name="p0x4" fmla="*/ 9324 w 9324"/>
              <a:gd name="p0y4" fmla="*/ 300 h 1104"/>
              <a:gd name="p0x5" fmla="*/ 9324 w 9324"/>
              <a:gd name="p0y5" fmla="*/ 804 h 1104"/>
              <a:gd name="p0x6" fmla="*/ 9324 w 9324"/>
              <a:gd name="p0y6" fmla="*/ 970 h 1104"/>
              <a:gd name="p0x7" fmla="*/ 9189 w 9324"/>
              <a:gd name="p0y7" fmla="*/ 1104 h 1104"/>
              <a:gd name="p0x8" fmla="*/ 9024 w 9324"/>
              <a:gd name="p0y8" fmla="*/ 1104 h 1104"/>
              <a:gd name="p0x9" fmla="*/ 300 w 9324"/>
              <a:gd name="p0y9" fmla="*/ 1104 h 1104"/>
              <a:gd name="p0x10" fmla="*/ 134 w 9324"/>
              <a:gd name="p0y10" fmla="*/ 1104 h 1104"/>
              <a:gd name="p0x11" fmla="*/ 0 w 9324"/>
              <a:gd name="p0y11" fmla="*/ 970 h 1104"/>
              <a:gd name="p0x12" fmla="*/ 0 w 9324"/>
              <a:gd name="p0y12" fmla="*/ 804 h 1104"/>
              <a:gd name="p0x13" fmla="*/ 0 w 9324"/>
              <a:gd name="p0y13" fmla="*/ 300 h 1104"/>
              <a:gd name="p0x14" fmla="*/ 0 w 9324"/>
              <a:gd name="p0y14" fmla="*/ 134 h 1104"/>
              <a:gd name="p0x15" fmla="*/ 134 w 9324"/>
              <a:gd name="p0y15" fmla="*/ 0 h 1104"/>
              <a:gd name="p0x16" fmla="*/ 300 w 9324"/>
              <a:gd name="p0y16" fmla="*/ 0 h 11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5889625" y="5123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6818" t="-1061" r="-6818" b="-1061"/>
          <a:stretch>
            <a:fillRect/>
          </a:stretch>
        </p:blipFill>
        <p:spPr>
          <a:xfrm>
            <a:off x="5942330" y="5186045"/>
            <a:ext cx="238125" cy="2139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6347441" y="5169617"/>
            <a:ext cx="1714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具备工具调用能力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5694680" y="5770245"/>
            <a:ext cx="5920740" cy="701675"/>
          </a:xfrm>
          <a:custGeom>
            <a:avLst/>
            <a:gdLst>
              <a:gd name="sw" fmla="*/ 1 w 9324"/>
              <a:gd name="sh" fmla="*/ 1 h 1104"/>
              <a:gd name="mins" fmla="min sw sh"/>
              <a:gd name="dsw" fmla="+- 0 sw mins"/>
              <a:gd name="dsh" fmla="+- 0 sh mins"/>
              <a:gd name="p0x0" fmla="*/ 300 w 9324"/>
              <a:gd name="p0y0" fmla="*/ 0 h 1104"/>
              <a:gd name="p0x1" fmla="*/ 9024 w 9324"/>
              <a:gd name="p0y1" fmla="*/ 0 h 1104"/>
              <a:gd name="p0x2" fmla="*/ 9189 w 9324"/>
              <a:gd name="p0y2" fmla="*/ 0 h 1104"/>
              <a:gd name="p0x3" fmla="*/ 9324 w 9324"/>
              <a:gd name="p0y3" fmla="*/ 134 h 1104"/>
              <a:gd name="p0x4" fmla="*/ 9324 w 9324"/>
              <a:gd name="p0y4" fmla="*/ 300 h 1104"/>
              <a:gd name="p0x5" fmla="*/ 9324 w 9324"/>
              <a:gd name="p0y5" fmla="*/ 804 h 1104"/>
              <a:gd name="p0x6" fmla="*/ 9324 w 9324"/>
              <a:gd name="p0y6" fmla="*/ 970 h 1104"/>
              <a:gd name="p0x7" fmla="*/ 9189 w 9324"/>
              <a:gd name="p0y7" fmla="*/ 1104 h 1104"/>
              <a:gd name="p0x8" fmla="*/ 9024 w 9324"/>
              <a:gd name="p0y8" fmla="*/ 1104 h 1104"/>
              <a:gd name="p0x9" fmla="*/ 300 w 9324"/>
              <a:gd name="p0y9" fmla="*/ 1104 h 1104"/>
              <a:gd name="p0x10" fmla="*/ 134 w 9324"/>
              <a:gd name="p0y10" fmla="*/ 1104 h 1104"/>
              <a:gd name="p0x11" fmla="*/ 0 w 9324"/>
              <a:gd name="p0y11" fmla="*/ 970 h 1104"/>
              <a:gd name="p0x12" fmla="*/ 0 w 9324"/>
              <a:gd name="p0y12" fmla="*/ 804 h 1104"/>
              <a:gd name="p0x13" fmla="*/ 0 w 9324"/>
              <a:gd name="p0y13" fmla="*/ 300 h 1104"/>
              <a:gd name="p0x14" fmla="*/ 0 w 9324"/>
              <a:gd name="p0y14" fmla="*/ 134 h 1104"/>
              <a:gd name="p0x15" fmla="*/ 134 w 9324"/>
              <a:gd name="p0y15" fmla="*/ 0 h 1104"/>
              <a:gd name="p0x16" fmla="*/ 300 w 9324"/>
              <a:gd name="p0y16" fmla="*/ 0 h 11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5889625" y="59493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5942330" y="6011545"/>
            <a:ext cx="238125" cy="2139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6347441" y="5995092"/>
            <a:ext cx="2667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拿到企业内部手册的资深员工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智能体赋能面试备战的三大优势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065020" y="246126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7292" r="-7292"/>
          <a:stretch>
            <a:fillRect/>
          </a:stretch>
        </p:blipFill>
        <p:spPr>
          <a:xfrm>
            <a:off x="2122170" y="2556510"/>
            <a:ext cx="3810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512761" y="309282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定制化人格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5985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12333" t="-5897" r="-12333" b="-5897"/>
          <a:stretch>
            <a:fillRect/>
          </a:stretch>
        </p:blipFill>
        <p:spPr>
          <a:xfrm>
            <a:off x="845185" y="3660140"/>
            <a:ext cx="118745" cy="1384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579552"/>
            <a:ext cx="13393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严厉的面试官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398716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3333" t="-16061" r="-3333" b="-16061"/>
          <a:stretch>
            <a:fillRect/>
          </a:stretch>
        </p:blipFill>
        <p:spPr>
          <a:xfrm>
            <a:off x="828675" y="4048760"/>
            <a:ext cx="152400" cy="1384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3968143"/>
            <a:ext cx="16822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苏格拉底式的导师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43751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3333" t="-15758" r="-3333" b="-15758"/>
          <a:stretch>
            <a:fillRect/>
          </a:stretch>
        </p:blipFill>
        <p:spPr>
          <a:xfrm>
            <a:off x="828675" y="4437380"/>
            <a:ext cx="152400" cy="1377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4356735"/>
            <a:ext cx="11679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刁钻的客户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71525" y="4759960"/>
            <a:ext cx="3082290" cy="359410"/>
            <a:chOff x="1215" y="7496"/>
            <a:chExt cx="4854" cy="566"/>
          </a:xfrm>
        </p:grpSpPr>
        <p:sp>
          <p:nvSpPr>
            <p:cNvPr id="17" name="任意多边形 16"/>
            <p:cNvSpPr/>
            <p:nvPr>
              <p:custDataLst>
                <p:tags r:id="rId23"/>
              </p:custDataLst>
            </p:nvPr>
          </p:nvSpPr>
          <p:spPr>
            <a:xfrm>
              <a:off x="1215" y="7496"/>
              <a:ext cx="4854" cy="567"/>
            </a:xfrm>
            <a:custGeom>
              <a:avLst/>
              <a:gdLst>
                <a:gd name="sw" fmla="*/ 1 w 4854"/>
                <a:gd name="sh" fmla="*/ 1 h 566"/>
                <a:gd name="mins" fmla="min sw sh"/>
                <a:gd name="dsw" fmla="+- 0 sw mins"/>
                <a:gd name="dsh" fmla="+- 0 sh mins"/>
                <a:gd name="p0x0" fmla="*/ 0 w 4854"/>
                <a:gd name="p0y0" fmla="*/ 0 h 566"/>
                <a:gd name="p0x1" fmla="*/ 4854 w 4854"/>
                <a:gd name="p0y1" fmla="*/ 0 h 566"/>
                <a:gd name="p0x2" fmla="*/ 4854 w 4854"/>
                <a:gd name="p0y2" fmla="*/ 566 h 566"/>
                <a:gd name="p0x3" fmla="*/ 0 w 4854"/>
                <a:gd name="p0y3" fmla="*/ 566 h 566"/>
                <a:gd name="p0x4" fmla="*/ 0 w 4854"/>
                <a:gd name="p0y4" fmla="*/ 0 h 56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>
              <p:custDataLst>
                <p:tags r:id="rId24"/>
              </p:custDataLst>
            </p:nvPr>
          </p:nvSpPr>
          <p:spPr>
            <a:xfrm>
              <a:off x="1215" y="7496"/>
              <a:ext cx="4854" cy="15"/>
            </a:xfrm>
            <a:custGeom>
              <a:avLst/>
              <a:gdLst>
                <a:gd name="sw" fmla="*/ 1 w 4854"/>
                <a:gd name="sh" fmla="*/ 1 h 15"/>
                <a:gd name="mins" fmla="min sw sh"/>
                <a:gd name="dsw" fmla="+- 0 sw mins"/>
                <a:gd name="dsh" fmla="+- 0 sh mins"/>
                <a:gd name="p0x0" fmla="*/ 0 w 4854"/>
                <a:gd name="p0y0" fmla="*/ 0 h 15"/>
                <a:gd name="p0x1" fmla="*/ 4854 w 4854"/>
                <a:gd name="p0y1" fmla="*/ 0 h 15"/>
                <a:gd name="p0x2" fmla="*/ 4854 w 4854"/>
                <a:gd name="p0y2" fmla="*/ 15 h 15"/>
                <a:gd name="p0x3" fmla="*/ 0 w 4854"/>
                <a:gd name="p0y3" fmla="*/ 15 h 15"/>
                <a:gd name="p0x4" fmla="*/ 0 w 4854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FFFFFF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>
            <p:custDataLst>
              <p:tags r:id="rId25"/>
            </p:custDataLst>
          </p:nvPr>
        </p:nvSpPr>
        <p:spPr>
          <a:xfrm>
            <a:off x="771525" y="48494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3846" t="-15758" r="-3846" b="-15758"/>
          <a:stretch>
            <a:fillRect/>
          </a:stretch>
        </p:blipFill>
        <p:spPr>
          <a:xfrm>
            <a:off x="838200" y="4911725"/>
            <a:ext cx="133350" cy="1377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9"/>
            </p:custDataLst>
          </p:nvPr>
        </p:nvSpPr>
        <p:spPr>
          <a:xfrm>
            <a:off x="1152525" y="4831051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不同人设切换自如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0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31"/>
            </p:custDataLst>
          </p:nvPr>
        </p:nvSpPr>
        <p:spPr>
          <a:xfrm>
            <a:off x="5848350" y="233616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5962650" y="2431415"/>
            <a:ext cx="266700" cy="3048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5"/>
            </p:custDataLst>
          </p:nvPr>
        </p:nvSpPr>
        <p:spPr>
          <a:xfrm>
            <a:off x="5007178" y="2968114"/>
            <a:ext cx="217765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RAG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知识库挂载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6"/>
            </p:custDataLst>
          </p:nvPr>
        </p:nvSpPr>
        <p:spPr>
          <a:xfrm>
            <a:off x="4501515" y="3473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667" t="-5641" r="-2667" b="-5641"/>
          <a:stretch>
            <a:fillRect/>
          </a:stretch>
        </p:blipFill>
        <p:spPr>
          <a:xfrm>
            <a:off x="4584700" y="3535680"/>
            <a:ext cx="100330" cy="1377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0"/>
            </p:custDataLst>
          </p:nvPr>
        </p:nvSpPr>
        <p:spPr>
          <a:xfrm>
            <a:off x="4882905" y="3454841"/>
            <a:ext cx="279313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、企业财报、行业分析报告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1"/>
            </p:custDataLst>
          </p:nvPr>
        </p:nvSpPr>
        <p:spPr>
          <a:xfrm>
            <a:off x="4501515" y="3862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8333" t="-5641" r="-8333" b="-5641"/>
          <a:stretch>
            <a:fillRect/>
          </a:stretch>
        </p:blipFill>
        <p:spPr>
          <a:xfrm>
            <a:off x="4568190" y="3924300"/>
            <a:ext cx="133350" cy="1377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5"/>
            </p:custDataLst>
          </p:nvPr>
        </p:nvSpPr>
        <p:spPr>
          <a:xfrm>
            <a:off x="4882905" y="3843433"/>
            <a:ext cx="20502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基于真实业务逻辑提问</a:t>
            </a:r>
            <a:endParaRPr lang="zh-CN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6"/>
            </p:custDataLst>
          </p:nvPr>
        </p:nvSpPr>
        <p:spPr>
          <a:xfrm>
            <a:off x="4501515" y="4246880"/>
            <a:ext cx="3188335" cy="998220"/>
          </a:xfrm>
          <a:custGeom>
            <a:avLst/>
            <a:gdLst>
              <a:gd name="sw" fmla="*/ 1 w 5020"/>
              <a:gd name="sh" fmla="*/ 1 h 1571"/>
              <a:gd name="mins" fmla="min sw sh"/>
              <a:gd name="dsw" fmla="+- 0 sw mins"/>
              <a:gd name="dsh" fmla="+- 0 sh mins"/>
              <a:gd name="p0x0" fmla="*/ 180 w 5020"/>
              <a:gd name="p0y0" fmla="*/ 0 h 1571"/>
              <a:gd name="p0x1" fmla="*/ 4840 w 5020"/>
              <a:gd name="p0y1" fmla="*/ 0 h 1571"/>
              <a:gd name="p0x2" fmla="*/ 4940 w 5020"/>
              <a:gd name="p0y2" fmla="*/ 0 h 1571"/>
              <a:gd name="p0x3" fmla="*/ 5020 w 5020"/>
              <a:gd name="p0y3" fmla="*/ 80 h 1571"/>
              <a:gd name="p0x4" fmla="*/ 5020 w 5020"/>
              <a:gd name="p0y4" fmla="*/ 180 h 1571"/>
              <a:gd name="p0x5" fmla="*/ 5020 w 5020"/>
              <a:gd name="p0y5" fmla="*/ 1391 h 1571"/>
              <a:gd name="p0x6" fmla="*/ 5020 w 5020"/>
              <a:gd name="p0y6" fmla="*/ 1491 h 1571"/>
              <a:gd name="p0x7" fmla="*/ 4940 w 5020"/>
              <a:gd name="p0y7" fmla="*/ 1571 h 1571"/>
              <a:gd name="p0x8" fmla="*/ 4840 w 5020"/>
              <a:gd name="p0y8" fmla="*/ 1571 h 1571"/>
              <a:gd name="p0x9" fmla="*/ 180 w 5020"/>
              <a:gd name="p0y9" fmla="*/ 1571 h 1571"/>
              <a:gd name="p0x10" fmla="*/ 80 w 5020"/>
              <a:gd name="p0y10" fmla="*/ 1571 h 1571"/>
              <a:gd name="p0x11" fmla="*/ 0 w 5020"/>
              <a:gd name="p0y11" fmla="*/ 1491 h 1571"/>
              <a:gd name="p0x12" fmla="*/ 0 w 5020"/>
              <a:gd name="p0y12" fmla="*/ 1391 h 1571"/>
              <a:gd name="p0x13" fmla="*/ 0 w 5020"/>
              <a:gd name="p0y13" fmla="*/ 180 h 1571"/>
              <a:gd name="p0x14" fmla="*/ 0 w 5020"/>
              <a:gd name="p0y14" fmla="*/ 80 h 1571"/>
              <a:gd name="p0x15" fmla="*/ 80 w 5020"/>
              <a:gd name="p0y15" fmla="*/ 0 h 1571"/>
              <a:gd name="p0x16" fmla="*/ 180 w 5020"/>
              <a:gd name="p0y16" fmla="*/ 0 h 157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47"/>
            </p:custDataLst>
          </p:nvPr>
        </p:nvSpPr>
        <p:spPr>
          <a:xfrm>
            <a:off x="4615815" y="43611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6970" t="-40417" r="-6970" b="-40417"/>
          <a:stretch>
            <a:fillRect/>
          </a:stretch>
        </p:blipFill>
        <p:spPr>
          <a:xfrm>
            <a:off x="4689475" y="4423410"/>
            <a:ext cx="119380" cy="1377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1"/>
            </p:custDataLst>
          </p:nvPr>
        </p:nvSpPr>
        <p:spPr>
          <a:xfrm>
            <a:off x="4997205" y="4350134"/>
            <a:ext cx="2578599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具体案例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2"/>
            </p:custDataLst>
          </p:nvPr>
        </p:nvSpPr>
        <p:spPr>
          <a:xfrm>
            <a:off x="4997205" y="4632017"/>
            <a:ext cx="2578599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私域流量转化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要求，追问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如何提升用户复购率？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3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54"/>
            </p:custDataLst>
          </p:nvPr>
        </p:nvSpPr>
        <p:spPr>
          <a:xfrm>
            <a:off x="9631045" y="27260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>
            <a:fillRect/>
          </a:stretch>
        </p:blipFill>
        <p:spPr>
          <a:xfrm>
            <a:off x="9688195" y="2821305"/>
            <a:ext cx="381000" cy="30480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8"/>
            </p:custDataLst>
          </p:nvPr>
        </p:nvSpPr>
        <p:spPr>
          <a:xfrm>
            <a:off x="8642966" y="3357591"/>
            <a:ext cx="2472337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提问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进化为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管理和训练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员工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9"/>
            </p:custDataLst>
          </p:nvPr>
        </p:nvSpPr>
        <p:spPr>
          <a:xfrm>
            <a:off x="8337550" y="4196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rcRect l="-3846" t="-10556" r="-3846" b="-10556"/>
          <a:stretch>
            <a:fillRect/>
          </a:stretch>
        </p:blipFill>
        <p:spPr>
          <a:xfrm>
            <a:off x="8404225" y="4258310"/>
            <a:ext cx="133350" cy="13843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3"/>
            </p:custDataLst>
          </p:nvPr>
        </p:nvSpPr>
        <p:spPr>
          <a:xfrm>
            <a:off x="8718794" y="4177693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未来职场的基本素养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4"/>
            </p:custDataLst>
          </p:nvPr>
        </p:nvSpPr>
        <p:spPr>
          <a:xfrm>
            <a:off x="8337550" y="45847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65"/>
            </p:custDataLst>
          </p:nvPr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 l="-7143" t="-5641" r="-7143" b="-5641"/>
          <a:stretch>
            <a:fillRect/>
          </a:stretch>
        </p:blipFill>
        <p:spPr>
          <a:xfrm>
            <a:off x="8394700" y="4646930"/>
            <a:ext cx="152400" cy="137795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8"/>
            </p:custDataLst>
          </p:nvPr>
        </p:nvSpPr>
        <p:spPr>
          <a:xfrm>
            <a:off x="8718794" y="4566285"/>
            <a:ext cx="186489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像使用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Office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一样普及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压力面试心理学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系统脱敏与反脆弱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767840"/>
          </a:xfrm>
          <a:custGeom>
            <a:avLst/>
            <a:gdLst>
              <a:gd name="sw" fmla="*/ 1 w 17385"/>
              <a:gd name="sh" fmla="*/ 1 h 2784"/>
              <a:gd name="mins" fmla="min sw sh"/>
              <a:gd name="dsw" fmla="+- 0 sw mins"/>
              <a:gd name="dsh" fmla="+- 0 sh mins"/>
              <a:gd name="p0x0" fmla="*/ 300 w 17385"/>
              <a:gd name="p0y0" fmla="*/ 0 h 2784"/>
              <a:gd name="p0x1" fmla="*/ 17085 w 17385"/>
              <a:gd name="p0y1" fmla="*/ 0 h 2784"/>
              <a:gd name="p0x2" fmla="*/ 17250 w 17385"/>
              <a:gd name="p0y2" fmla="*/ 0 h 2784"/>
              <a:gd name="p0x3" fmla="*/ 17385 w 17385"/>
              <a:gd name="p0y3" fmla="*/ 134 h 2784"/>
              <a:gd name="p0x4" fmla="*/ 17385 w 17385"/>
              <a:gd name="p0y4" fmla="*/ 300 h 2784"/>
              <a:gd name="p0x5" fmla="*/ 17385 w 17385"/>
              <a:gd name="p0y5" fmla="*/ 2484 h 2784"/>
              <a:gd name="p0x6" fmla="*/ 17385 w 17385"/>
              <a:gd name="p0y6" fmla="*/ 2649 h 2784"/>
              <a:gd name="p0x7" fmla="*/ 17250 w 17385"/>
              <a:gd name="p0y7" fmla="*/ 2784 h 2784"/>
              <a:gd name="p0x8" fmla="*/ 17085 w 17385"/>
              <a:gd name="p0y8" fmla="*/ 2784 h 2784"/>
              <a:gd name="p0x9" fmla="*/ 300 w 17385"/>
              <a:gd name="p0y9" fmla="*/ 2784 h 2784"/>
              <a:gd name="p0x10" fmla="*/ 134 w 17385"/>
              <a:gd name="p0y10" fmla="*/ 2784 h 2784"/>
              <a:gd name="p0x11" fmla="*/ 0 w 17385"/>
              <a:gd name="p0y11" fmla="*/ 2649 h 2784"/>
              <a:gd name="p0x12" fmla="*/ 0 w 17385"/>
              <a:gd name="p0y12" fmla="*/ 2484 h 2784"/>
              <a:gd name="p0x13" fmla="*/ 0 w 17385"/>
              <a:gd name="p0y13" fmla="*/ 300 h 2784"/>
              <a:gd name="p0x14" fmla="*/ 0 w 17385"/>
              <a:gd name="p0y14" fmla="*/ 134 h 2784"/>
              <a:gd name="p0x15" fmla="*/ 134 w 17385"/>
              <a:gd name="p0y15" fmla="*/ 0 h 2784"/>
              <a:gd name="p0x16" fmla="*/ 300 w 17385"/>
              <a:gd name="p0y16" fmla="*/ 0 h 27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0" y="1281113"/>
            <a:ext cx="304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压力面试的本质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3962400" y="1843592"/>
            <a:ext cx="4267200" cy="52673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面试官故意挑剔、质疑、冷漠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191000" y="2383479"/>
            <a:ext cx="3810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测试极端情绪下的</a:t>
            </a:r>
            <a:r>
              <a:rPr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情绪稳定性</a:t>
            </a: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逻辑自洽性</a:t>
            </a:r>
            <a:endParaRPr sz="1500" b="1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3077210"/>
            <a:ext cx="3546475" cy="1597660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139315" y="3291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2239645" y="3371850"/>
            <a:ext cx="219075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42282" y="3847671"/>
            <a:ext cx="20144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战斗或逃跑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577950" y="4171521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本能应激反应启动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4322445" y="3077210"/>
            <a:ext cx="3546475" cy="1597660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886450" y="3291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5972175" y="3371850"/>
            <a:ext cx="247650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5524500" y="384767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大脑空白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238750" y="4171521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思维中断、无法组织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068945" y="3077210"/>
            <a:ext cx="3546475" cy="1597660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632950" y="3291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9718675" y="3371850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699526" y="3847671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语无伦次、情绪崩溃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985276" y="4171521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表达失控、状态瓦解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575945" y="4874895"/>
            <a:ext cx="3546475" cy="1597025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2139315" y="5088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2225040" y="5169535"/>
            <a:ext cx="247650" cy="2520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1549375" y="5645067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安全环境脱敏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1235050" y="5968917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逐步接近焦虑源，消除恐惧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4322445" y="4874895"/>
            <a:ext cx="3546475" cy="1597025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886450" y="5088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5941060" y="5169535"/>
            <a:ext cx="309245" cy="2520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5155111" y="5645067"/>
            <a:ext cx="188185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=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飞行模拟器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5324475" y="5968917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完美的压力训练场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1"/>
            </p:custDataLst>
          </p:nvPr>
        </p:nvSpPr>
        <p:spPr>
          <a:xfrm>
            <a:off x="8068945" y="4874895"/>
            <a:ext cx="3546475" cy="1597025"/>
          </a:xfrm>
          <a:custGeom>
            <a:avLst/>
            <a:gdLst>
              <a:gd name="sw" fmla="*/ 1 w 5585"/>
              <a:gd name="sh" fmla="*/ 1 h 2515"/>
              <a:gd name="mins" fmla="min sw sh"/>
              <a:gd name="dsw" fmla="+- 0 sw mins"/>
              <a:gd name="dsh" fmla="+- 0 sh mins"/>
              <a:gd name="p0x0" fmla="*/ 300 w 5585"/>
              <a:gd name="p0y0" fmla="*/ 0 h 2515"/>
              <a:gd name="p0x1" fmla="*/ 5285 w 5585"/>
              <a:gd name="p0y1" fmla="*/ 0 h 2515"/>
              <a:gd name="p0x2" fmla="*/ 5450 w 5585"/>
              <a:gd name="p0y2" fmla="*/ 0 h 2515"/>
              <a:gd name="p0x3" fmla="*/ 5585 w 5585"/>
              <a:gd name="p0y3" fmla="*/ 134 h 2515"/>
              <a:gd name="p0x4" fmla="*/ 5585 w 5585"/>
              <a:gd name="p0y4" fmla="*/ 300 h 2515"/>
              <a:gd name="p0x5" fmla="*/ 5585 w 5585"/>
              <a:gd name="p0y5" fmla="*/ 2215 h 2515"/>
              <a:gd name="p0x6" fmla="*/ 5585 w 5585"/>
              <a:gd name="p0y6" fmla="*/ 2381 h 2515"/>
              <a:gd name="p0x7" fmla="*/ 5450 w 5585"/>
              <a:gd name="p0y7" fmla="*/ 2515 h 2515"/>
              <a:gd name="p0x8" fmla="*/ 5285 w 5585"/>
              <a:gd name="p0y8" fmla="*/ 2515 h 2515"/>
              <a:gd name="p0x9" fmla="*/ 300 w 5585"/>
              <a:gd name="p0y9" fmla="*/ 2515 h 2515"/>
              <a:gd name="p0x10" fmla="*/ 134 w 5585"/>
              <a:gd name="p0y10" fmla="*/ 2515 h 2515"/>
              <a:gd name="p0x11" fmla="*/ 0 w 5585"/>
              <a:gd name="p0y11" fmla="*/ 2381 h 2515"/>
              <a:gd name="p0x12" fmla="*/ 0 w 5585"/>
              <a:gd name="p0y12" fmla="*/ 2215 h 2515"/>
              <a:gd name="p0x13" fmla="*/ 0 w 5585"/>
              <a:gd name="p0y13" fmla="*/ 300 h 2515"/>
              <a:gd name="p0x14" fmla="*/ 0 w 5585"/>
              <a:gd name="p0y14" fmla="*/ 134 h 2515"/>
              <a:gd name="p0x15" fmla="*/ 134 w 5585"/>
              <a:gd name="p0y15" fmla="*/ 0 h 2515"/>
              <a:gd name="p0x16" fmla="*/ 300 w 5585"/>
              <a:gd name="p0y16" fmla="*/ 0 h 2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9632950" y="5088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9718675" y="5169535"/>
            <a:ext cx="247650" cy="2520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6"/>
            </p:custDataLst>
          </p:nvPr>
        </p:nvSpPr>
        <p:spPr>
          <a:xfrm>
            <a:off x="8835333" y="5645067"/>
            <a:ext cx="20144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无限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坠机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无后果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8985276" y="5968917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真实压力下反复练习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玻璃心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反脆弱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323975"/>
          </a:xfrm>
          <a:custGeom>
            <a:avLst/>
            <a:gdLst>
              <a:gd name="sw" fmla="*/ 1 w 17385"/>
              <a:gd name="sh" fmla="*/ 1 h 2085"/>
              <a:gd name="mins" fmla="min sw sh"/>
              <a:gd name="dsw" fmla="+- 0 sw mins"/>
              <a:gd name="dsh" fmla="+- 0 sh mins"/>
              <a:gd name="p0x0" fmla="*/ 300 w 17385"/>
              <a:gd name="p0y0" fmla="*/ 0 h 2085"/>
              <a:gd name="p0x1" fmla="*/ 17085 w 17385"/>
              <a:gd name="p0y1" fmla="*/ 0 h 2085"/>
              <a:gd name="p0x2" fmla="*/ 17250 w 17385"/>
              <a:gd name="p0y2" fmla="*/ 0 h 2085"/>
              <a:gd name="p0x3" fmla="*/ 17385 w 17385"/>
              <a:gd name="p0y3" fmla="*/ 134 h 2085"/>
              <a:gd name="p0x4" fmla="*/ 17385 w 17385"/>
              <a:gd name="p0y4" fmla="*/ 300 h 2085"/>
              <a:gd name="p0x5" fmla="*/ 17385 w 17385"/>
              <a:gd name="p0y5" fmla="*/ 1785 h 2085"/>
              <a:gd name="p0x6" fmla="*/ 17385 w 17385"/>
              <a:gd name="p0y6" fmla="*/ 1950 h 2085"/>
              <a:gd name="p0x7" fmla="*/ 17250 w 17385"/>
              <a:gd name="p0y7" fmla="*/ 2085 h 2085"/>
              <a:gd name="p0x8" fmla="*/ 17085 w 17385"/>
              <a:gd name="p0y8" fmla="*/ 2085 h 2085"/>
              <a:gd name="p0x9" fmla="*/ 300 w 17385"/>
              <a:gd name="p0y9" fmla="*/ 2085 h 2085"/>
              <a:gd name="p0x10" fmla="*/ 134 w 17385"/>
              <a:gd name="p0y10" fmla="*/ 2085 h 2085"/>
              <a:gd name="p0x11" fmla="*/ 0 w 17385"/>
              <a:gd name="p0y11" fmla="*/ 1950 h 2085"/>
              <a:gd name="p0x12" fmla="*/ 0 w 17385"/>
              <a:gd name="p0y12" fmla="*/ 1785 h 2085"/>
              <a:gd name="p0x13" fmla="*/ 0 w 17385"/>
              <a:gd name="p0y13" fmla="*/ 300 h 2085"/>
              <a:gd name="p0x14" fmla="*/ 0 w 17385"/>
              <a:gd name="p0y14" fmla="*/ 134 h 2085"/>
              <a:gd name="p0x15" fmla="*/ 134 w 17385"/>
              <a:gd name="p0y15" fmla="*/ 0 h 2085"/>
              <a:gd name="p0x16" fmla="*/ 300 w 173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743124" y="1484948"/>
            <a:ext cx="6705752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反脆弱：从压力中获益并变得更强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857250" y="2909570"/>
            <a:ext cx="247650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概念定义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386138"/>
            <a:ext cx="3155975" cy="709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纳西姆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塔勒布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提出：有些事物能从压力、混乱和波动中获益并变得更强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224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51802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66" t="-19825" r="-2366" b="-19825"/>
          <a:stretch>
            <a:fillRect/>
          </a:stretch>
        </p:blipFill>
        <p:spPr>
          <a:xfrm>
            <a:off x="4572635" y="2909570"/>
            <a:ext cx="309245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5051451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训练价值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518051" y="33861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被质疑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你的经历毫无亮点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愤怒、慌张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518051" y="41100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次、第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面对同样质疑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大脑产生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免疫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0689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26452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350250" y="290957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797976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训练核心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8264525" y="35083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397926" y="3385185"/>
            <a:ext cx="15431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不是背诵标准答案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8264525" y="38588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397926" y="3735676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训练神经系统适应高压环境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8264525" y="42094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8397926" y="4086168"/>
            <a:ext cx="30226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学会在被否定时切断情绪干扰，调用理性脑进行事实陈述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压力面试的底层逻辑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课题分离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990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07149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017520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压力测试的本质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562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11538" b="-11538"/>
          <a:stretch>
            <a:fillRect/>
          </a:stretch>
        </p:blipFill>
        <p:spPr>
          <a:xfrm>
            <a:off x="838200" y="3619500"/>
            <a:ext cx="13335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14425" y="3548063"/>
            <a:ext cx="23740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刁难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≠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人身攻击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3981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28675" y="4038600"/>
            <a:ext cx="15240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14425" y="3967163"/>
            <a:ext cx="24231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职业化的压力测试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，考察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情绪颗粒度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高逆商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3989705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4184650" y="29908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4239895" y="3071495"/>
            <a:ext cx="30924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718666" y="2879408"/>
            <a:ext cx="26558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智能体的模拟机制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718050" y="3267075"/>
            <a:ext cx="762635" cy="238125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90 w 1200"/>
              <a:gd name="p0y0" fmla="*/ 0 h 375"/>
              <a:gd name="p0x1" fmla="*/ 1110 w 1200"/>
              <a:gd name="p0y1" fmla="*/ 0 h 375"/>
              <a:gd name="p0x2" fmla="*/ 1159 w 1200"/>
              <a:gd name="p0y2" fmla="*/ 0 h 375"/>
              <a:gd name="p0x3" fmla="*/ 1200 w 1200"/>
              <a:gd name="p0y3" fmla="*/ 40 h 375"/>
              <a:gd name="p0x4" fmla="*/ 1200 w 1200"/>
              <a:gd name="p0y4" fmla="*/ 90 h 375"/>
              <a:gd name="p0x5" fmla="*/ 1200 w 1200"/>
              <a:gd name="p0y5" fmla="*/ 285 h 375"/>
              <a:gd name="p0x6" fmla="*/ 1200 w 1200"/>
              <a:gd name="p0y6" fmla="*/ 334 h 375"/>
              <a:gd name="p0x7" fmla="*/ 1159 w 1200"/>
              <a:gd name="p0y7" fmla="*/ 375 h 375"/>
              <a:gd name="p0x8" fmla="*/ 1110 w 1200"/>
              <a:gd name="p0y8" fmla="*/ 375 h 375"/>
              <a:gd name="p0x9" fmla="*/ 90 w 1200"/>
              <a:gd name="p0y9" fmla="*/ 375 h 375"/>
              <a:gd name="p0x10" fmla="*/ 40 w 1200"/>
              <a:gd name="p0y10" fmla="*/ 375 h 375"/>
              <a:gd name="p0x11" fmla="*/ 0 w 1200"/>
              <a:gd name="p0y11" fmla="*/ 334 h 375"/>
              <a:gd name="p0x12" fmla="*/ 0 w 1200"/>
              <a:gd name="p0y12" fmla="*/ 285 h 375"/>
              <a:gd name="p0x13" fmla="*/ 0 w 1200"/>
              <a:gd name="p0y13" fmla="*/ 90 h 375"/>
              <a:gd name="p0x14" fmla="*/ 0 w 1200"/>
              <a:gd name="p0y14" fmla="*/ 40 h 375"/>
              <a:gd name="p0x15" fmla="*/ 40 w 1200"/>
              <a:gd name="p0y15" fmla="*/ 0 h 375"/>
              <a:gd name="p0x16" fmla="*/ 90 w 12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4794866" y="32861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核心机制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184650" y="36576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4241800" y="3714750"/>
            <a:ext cx="15240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4528166" y="3643313"/>
            <a:ext cx="29508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剥洋葱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式追问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：抓住逻辑漏洞穷追猛打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4184650" y="43815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4241800" y="4438650"/>
            <a:ext cx="1524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528166" y="4367213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倒逼重新审视简历中的每一个细节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7931150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8126095" y="25527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211820" y="2633345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8660082" y="2579370"/>
            <a:ext cx="208351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课题分离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心法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8126095" y="31242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3846" t="-3333" r="-3846" b="-3333"/>
          <a:stretch>
            <a:fillRect/>
          </a:stretch>
        </p:blipFill>
        <p:spPr>
          <a:xfrm>
            <a:off x="8192770" y="3181350"/>
            <a:ext cx="133350" cy="1524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8469582" y="3109913"/>
            <a:ext cx="2409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面试官的情绪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他的课题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8126095" y="35433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3846" t="-3333" r="-3846" b="-3333"/>
          <a:stretch>
            <a:fillRect/>
          </a:stretch>
        </p:blipFill>
        <p:spPr>
          <a:xfrm>
            <a:off x="8192770" y="3600450"/>
            <a:ext cx="13335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8469582" y="3529013"/>
            <a:ext cx="27908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清晰、坚定地表达我的价值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我的课题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2"/>
            </p:custDataLst>
          </p:nvPr>
        </p:nvSpPr>
        <p:spPr>
          <a:xfrm>
            <a:off x="8126095" y="42672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3"/>
            </p:custDataLst>
          </p:nvPr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183245" y="4324350"/>
            <a:ext cx="152400" cy="152400"/>
          </a:xfrm>
          <a:prstGeom prst="rect">
            <a:avLst/>
          </a:prstGeom>
        </p:spPr>
      </p:pic>
      <p:sp>
        <p:nvSpPr>
          <p:cNvPr id="38" name="任意多边形 37"/>
          <p:cNvSpPr/>
          <p:nvPr>
            <p:custDataLst>
              <p:tags r:id="rId56"/>
            </p:custDataLst>
          </p:nvPr>
        </p:nvSpPr>
        <p:spPr>
          <a:xfrm>
            <a:off x="8468995" y="4267200"/>
            <a:ext cx="2950845" cy="762000"/>
          </a:xfrm>
          <a:custGeom>
            <a:avLst/>
            <a:gdLst>
              <a:gd name="sw" fmla="*/ 1 w 4646"/>
              <a:gd name="sh" fmla="*/ 1 h 1200"/>
              <a:gd name="mins" fmla="min sw sh"/>
              <a:gd name="dsw" fmla="+- 0 sw mins"/>
              <a:gd name="dsh" fmla="+- 0 sh mins"/>
              <a:gd name="p0x0" fmla="*/ 180 w 4646"/>
              <a:gd name="p0y0" fmla="*/ 0 h 1200"/>
              <a:gd name="p0x1" fmla="*/ 4466 w 4646"/>
              <a:gd name="p0y1" fmla="*/ 0 h 1200"/>
              <a:gd name="p0x2" fmla="*/ 4566 w 4646"/>
              <a:gd name="p0y2" fmla="*/ 0 h 1200"/>
              <a:gd name="p0x3" fmla="*/ 4646 w 4646"/>
              <a:gd name="p0y3" fmla="*/ 80 h 1200"/>
              <a:gd name="p0x4" fmla="*/ 4646 w 4646"/>
              <a:gd name="p0y4" fmla="*/ 180 h 1200"/>
              <a:gd name="p0x5" fmla="*/ 4646 w 4646"/>
              <a:gd name="p0y5" fmla="*/ 1020 h 1200"/>
              <a:gd name="p0x6" fmla="*/ 4646 w 4646"/>
              <a:gd name="p0y6" fmla="*/ 1119 h 1200"/>
              <a:gd name="p0x7" fmla="*/ 4566 w 4646"/>
              <a:gd name="p0y7" fmla="*/ 1200 h 1200"/>
              <a:gd name="p0x8" fmla="*/ 4466 w 4646"/>
              <a:gd name="p0y8" fmla="*/ 1200 h 1200"/>
              <a:gd name="p0x9" fmla="*/ 180 w 4646"/>
              <a:gd name="p0y9" fmla="*/ 1200 h 1200"/>
              <a:gd name="p0x10" fmla="*/ 80 w 4646"/>
              <a:gd name="p0y10" fmla="*/ 1200 h 1200"/>
              <a:gd name="p0x11" fmla="*/ 0 w 4646"/>
              <a:gd name="p0y11" fmla="*/ 1119 h 1200"/>
              <a:gd name="p0x12" fmla="*/ 0 w 4646"/>
              <a:gd name="p0y12" fmla="*/ 1020 h 1200"/>
              <a:gd name="p0x13" fmla="*/ 0 w 4646"/>
              <a:gd name="p0y13" fmla="*/ 180 h 1200"/>
              <a:gd name="p0x14" fmla="*/ 0 w 4646"/>
              <a:gd name="p0y14" fmla="*/ 80 h 1200"/>
              <a:gd name="p0x15" fmla="*/ 80 w 4646"/>
              <a:gd name="p0y15" fmla="*/ 0 h 1200"/>
              <a:gd name="p0x16" fmla="*/ 180 w 4646"/>
              <a:gd name="p0y16" fmla="*/ 0 h 12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57"/>
            </p:custDataLst>
          </p:nvPr>
        </p:nvSpPr>
        <p:spPr>
          <a:xfrm>
            <a:off x="8583882" y="4329113"/>
            <a:ext cx="27222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修炼出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泰山崩于前而色不变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的定力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四步流程总览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048000" y="31027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3"/>
            </p:custDataLst>
          </p:nvPr>
        </p:nvSpPr>
        <p:spPr>
          <a:xfrm>
            <a:off x="5943600" y="31027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8839200" y="31027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2352675" cy="4391025"/>
          </a:xfrm>
          <a:custGeom>
            <a:avLst/>
            <a:gdLst>
              <a:gd name="sw" fmla="*/ 1 w 3705"/>
              <a:gd name="sh" fmla="*/ 1 h 6915"/>
              <a:gd name="mins" fmla="min sw sh"/>
              <a:gd name="dsw" fmla="+- 0 sw mins"/>
              <a:gd name="dsh" fmla="+- 0 sh mins"/>
              <a:gd name="p0x0" fmla="*/ 300 w 3705"/>
              <a:gd name="p0y0" fmla="*/ 0 h 6915"/>
              <a:gd name="p0x1" fmla="*/ 3405 w 3705"/>
              <a:gd name="p0y1" fmla="*/ 0 h 6915"/>
              <a:gd name="p0x2" fmla="*/ 3570 w 3705"/>
              <a:gd name="p0y2" fmla="*/ 0 h 6915"/>
              <a:gd name="p0x3" fmla="*/ 3705 w 3705"/>
              <a:gd name="p0y3" fmla="*/ 134 h 6915"/>
              <a:gd name="p0x4" fmla="*/ 3705 w 3705"/>
              <a:gd name="p0y4" fmla="*/ 300 h 6915"/>
              <a:gd name="p0x5" fmla="*/ 3705 w 3705"/>
              <a:gd name="p0y5" fmla="*/ 6615 h 6915"/>
              <a:gd name="p0x6" fmla="*/ 3705 w 3705"/>
              <a:gd name="p0y6" fmla="*/ 6780 h 6915"/>
              <a:gd name="p0x7" fmla="*/ 3570 w 3705"/>
              <a:gd name="p0y7" fmla="*/ 6915 h 6915"/>
              <a:gd name="p0x8" fmla="*/ 3405 w 3705"/>
              <a:gd name="p0y8" fmla="*/ 6915 h 6915"/>
              <a:gd name="p0x9" fmla="*/ 300 w 3705"/>
              <a:gd name="p0y9" fmla="*/ 6915 h 6915"/>
              <a:gd name="p0x10" fmla="*/ 134 w 3705"/>
              <a:gd name="p0y10" fmla="*/ 6915 h 6915"/>
              <a:gd name="p0x11" fmla="*/ 0 w 3705"/>
              <a:gd name="p0y11" fmla="*/ 6780 h 6915"/>
              <a:gd name="p0x12" fmla="*/ 0 w 3705"/>
              <a:gd name="p0y12" fmla="*/ 6615 h 6915"/>
              <a:gd name="p0x13" fmla="*/ 0 w 3705"/>
              <a:gd name="p0y13" fmla="*/ 300 h 6915"/>
              <a:gd name="p0x14" fmla="*/ 0 w 3705"/>
              <a:gd name="p0y14" fmla="*/ 134 h 6915"/>
              <a:gd name="p0x15" fmla="*/ 134 w 3705"/>
              <a:gd name="p0y15" fmla="*/ 0 h 6915"/>
              <a:gd name="p0x16" fmla="*/ 300 w 3705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1485900" y="26479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05102" y="2712244"/>
            <a:ext cx="495005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838124" y="3318510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进入智能体中心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181100" y="3643313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创建智能体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471545" y="1109345"/>
            <a:ext cx="2352675" cy="4391025"/>
          </a:xfrm>
          <a:custGeom>
            <a:avLst/>
            <a:gdLst>
              <a:gd name="sw" fmla="*/ 1 w 3705"/>
              <a:gd name="sh" fmla="*/ 1 h 6915"/>
              <a:gd name="mins" fmla="min sw sh"/>
              <a:gd name="dsw" fmla="+- 0 sw mins"/>
              <a:gd name="dsh" fmla="+- 0 sh mins"/>
              <a:gd name="p0x0" fmla="*/ 300 w 3705"/>
              <a:gd name="p0y0" fmla="*/ 0 h 6915"/>
              <a:gd name="p0x1" fmla="*/ 3405 w 3705"/>
              <a:gd name="p0y1" fmla="*/ 0 h 6915"/>
              <a:gd name="p0x2" fmla="*/ 3570 w 3705"/>
              <a:gd name="p0y2" fmla="*/ 0 h 6915"/>
              <a:gd name="p0x3" fmla="*/ 3705 w 3705"/>
              <a:gd name="p0y3" fmla="*/ 134 h 6915"/>
              <a:gd name="p0x4" fmla="*/ 3705 w 3705"/>
              <a:gd name="p0y4" fmla="*/ 300 h 6915"/>
              <a:gd name="p0x5" fmla="*/ 3705 w 3705"/>
              <a:gd name="p0y5" fmla="*/ 6615 h 6915"/>
              <a:gd name="p0x6" fmla="*/ 3705 w 3705"/>
              <a:gd name="p0y6" fmla="*/ 6780 h 6915"/>
              <a:gd name="p0x7" fmla="*/ 3570 w 3705"/>
              <a:gd name="p0y7" fmla="*/ 6915 h 6915"/>
              <a:gd name="p0x8" fmla="*/ 3405 w 3705"/>
              <a:gd name="p0y8" fmla="*/ 6915 h 6915"/>
              <a:gd name="p0x9" fmla="*/ 300 w 3705"/>
              <a:gd name="p0y9" fmla="*/ 6915 h 6915"/>
              <a:gd name="p0x10" fmla="*/ 134 w 3705"/>
              <a:gd name="p0y10" fmla="*/ 6915 h 6915"/>
              <a:gd name="p0x11" fmla="*/ 0 w 3705"/>
              <a:gd name="p0y11" fmla="*/ 6780 h 6915"/>
              <a:gd name="p0x12" fmla="*/ 0 w 3705"/>
              <a:gd name="p0y12" fmla="*/ 6615 h 6915"/>
              <a:gd name="p0x13" fmla="*/ 0 w 3705"/>
              <a:gd name="p0y13" fmla="*/ 300 h 6915"/>
              <a:gd name="p0x14" fmla="*/ 0 w 3705"/>
              <a:gd name="p0y14" fmla="*/ 134 h 6915"/>
              <a:gd name="p0x15" fmla="*/ 134 w 3705"/>
              <a:gd name="p0y15" fmla="*/ 0 h 6915"/>
              <a:gd name="p0x16" fmla="*/ 300 w 3705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81500" y="250507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400702" y="2569369"/>
            <a:ext cx="495005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733724" y="3175635"/>
            <a:ext cx="18288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角色设定与提示词工程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4003329" y="3786188"/>
            <a:ext cx="128974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灵魂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6367145" y="1109345"/>
            <a:ext cx="2352675" cy="4391025"/>
          </a:xfrm>
          <a:custGeom>
            <a:avLst/>
            <a:gdLst>
              <a:gd name="sw" fmla="*/ 1 w 3705"/>
              <a:gd name="sh" fmla="*/ 1 h 6915"/>
              <a:gd name="mins" fmla="min sw sh"/>
              <a:gd name="dsw" fmla="+- 0 sw mins"/>
              <a:gd name="dsh" fmla="+- 0 sh mins"/>
              <a:gd name="p0x0" fmla="*/ 300 w 3705"/>
              <a:gd name="p0y0" fmla="*/ 0 h 6915"/>
              <a:gd name="p0x1" fmla="*/ 3405 w 3705"/>
              <a:gd name="p0y1" fmla="*/ 0 h 6915"/>
              <a:gd name="p0x2" fmla="*/ 3570 w 3705"/>
              <a:gd name="p0y2" fmla="*/ 0 h 6915"/>
              <a:gd name="p0x3" fmla="*/ 3705 w 3705"/>
              <a:gd name="p0y3" fmla="*/ 134 h 6915"/>
              <a:gd name="p0x4" fmla="*/ 3705 w 3705"/>
              <a:gd name="p0y4" fmla="*/ 300 h 6915"/>
              <a:gd name="p0x5" fmla="*/ 3705 w 3705"/>
              <a:gd name="p0y5" fmla="*/ 6615 h 6915"/>
              <a:gd name="p0x6" fmla="*/ 3705 w 3705"/>
              <a:gd name="p0y6" fmla="*/ 6780 h 6915"/>
              <a:gd name="p0x7" fmla="*/ 3570 w 3705"/>
              <a:gd name="p0y7" fmla="*/ 6915 h 6915"/>
              <a:gd name="p0x8" fmla="*/ 3405 w 3705"/>
              <a:gd name="p0y8" fmla="*/ 6915 h 6915"/>
              <a:gd name="p0x9" fmla="*/ 300 w 3705"/>
              <a:gd name="p0y9" fmla="*/ 6915 h 6915"/>
              <a:gd name="p0x10" fmla="*/ 134 w 3705"/>
              <a:gd name="p0y10" fmla="*/ 6915 h 6915"/>
              <a:gd name="p0x11" fmla="*/ 0 w 3705"/>
              <a:gd name="p0y11" fmla="*/ 6780 h 6915"/>
              <a:gd name="p0x12" fmla="*/ 0 w 3705"/>
              <a:gd name="p0y12" fmla="*/ 6615 h 6915"/>
              <a:gd name="p0x13" fmla="*/ 0 w 3705"/>
              <a:gd name="p0y13" fmla="*/ 300 h 6915"/>
              <a:gd name="p0x14" fmla="*/ 0 w 3705"/>
              <a:gd name="p0y14" fmla="*/ 134 h 6915"/>
              <a:gd name="p0x15" fmla="*/ 134 w 3705"/>
              <a:gd name="p0y15" fmla="*/ 0 h 6915"/>
              <a:gd name="p0x16" fmla="*/ 300 w 3705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7277100" y="26479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7296303" y="2712244"/>
            <a:ext cx="495004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8"/>
            </p:custDataLst>
          </p:nvPr>
        </p:nvSpPr>
        <p:spPr>
          <a:xfrm>
            <a:off x="6765131" y="3318510"/>
            <a:ext cx="155726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6877050" y="3643313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注入行业灵魂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9262745" y="1109345"/>
            <a:ext cx="2352675" cy="4391025"/>
          </a:xfrm>
          <a:custGeom>
            <a:avLst/>
            <a:gdLst>
              <a:gd name="sw" fmla="*/ 1 w 3705"/>
              <a:gd name="sh" fmla="*/ 1 h 6915"/>
              <a:gd name="mins" fmla="min sw sh"/>
              <a:gd name="dsw" fmla="+- 0 sw mins"/>
              <a:gd name="dsh" fmla="+- 0 sh mins"/>
              <a:gd name="p0x0" fmla="*/ 300 w 3705"/>
              <a:gd name="p0y0" fmla="*/ 0 h 6915"/>
              <a:gd name="p0x1" fmla="*/ 3405 w 3705"/>
              <a:gd name="p0y1" fmla="*/ 0 h 6915"/>
              <a:gd name="p0x2" fmla="*/ 3570 w 3705"/>
              <a:gd name="p0y2" fmla="*/ 0 h 6915"/>
              <a:gd name="p0x3" fmla="*/ 3705 w 3705"/>
              <a:gd name="p0y3" fmla="*/ 134 h 6915"/>
              <a:gd name="p0x4" fmla="*/ 3705 w 3705"/>
              <a:gd name="p0y4" fmla="*/ 300 h 6915"/>
              <a:gd name="p0x5" fmla="*/ 3705 w 3705"/>
              <a:gd name="p0y5" fmla="*/ 6615 h 6915"/>
              <a:gd name="p0x6" fmla="*/ 3705 w 3705"/>
              <a:gd name="p0y6" fmla="*/ 6780 h 6915"/>
              <a:gd name="p0x7" fmla="*/ 3570 w 3705"/>
              <a:gd name="p0y7" fmla="*/ 6915 h 6915"/>
              <a:gd name="p0x8" fmla="*/ 3405 w 3705"/>
              <a:gd name="p0y8" fmla="*/ 6915 h 6915"/>
              <a:gd name="p0x9" fmla="*/ 300 w 3705"/>
              <a:gd name="p0y9" fmla="*/ 6915 h 6915"/>
              <a:gd name="p0x10" fmla="*/ 134 w 3705"/>
              <a:gd name="p0y10" fmla="*/ 6915 h 6915"/>
              <a:gd name="p0x11" fmla="*/ 0 w 3705"/>
              <a:gd name="p0y11" fmla="*/ 6780 h 6915"/>
              <a:gd name="p0x12" fmla="*/ 0 w 3705"/>
              <a:gd name="p0y12" fmla="*/ 6615 h 6915"/>
              <a:gd name="p0x13" fmla="*/ 0 w 3705"/>
              <a:gd name="p0y13" fmla="*/ 300 h 6915"/>
              <a:gd name="p0x14" fmla="*/ 0 w 3705"/>
              <a:gd name="p0y14" fmla="*/ 134 h 6915"/>
              <a:gd name="p0x15" fmla="*/ 134 w 3705"/>
              <a:gd name="p0y15" fmla="*/ 0 h 6915"/>
              <a:gd name="p0x16" fmla="*/ 300 w 3705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10172700" y="2505075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0191903" y="2569369"/>
            <a:ext cx="495004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9478566" y="3175635"/>
            <a:ext cx="1921669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实战模拟与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教练模式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963150" y="3786188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复盘优化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575945" y="5700395"/>
            <a:ext cx="11039475" cy="771525"/>
          </a:xfrm>
          <a:custGeom>
            <a:avLst/>
            <a:gdLst>
              <a:gd name="sw" fmla="*/ 1 w 17385"/>
              <a:gd name="sh" fmla="*/ 1 h 1215"/>
              <a:gd name="mins" fmla="min sw sh"/>
              <a:gd name="dsw" fmla="+- 0 sw mins"/>
              <a:gd name="dsh" fmla="+- 0 sh mins"/>
              <a:gd name="p0x0" fmla="*/ 300 w 17385"/>
              <a:gd name="p0y0" fmla="*/ 0 h 1215"/>
              <a:gd name="p0x1" fmla="*/ 17085 w 17385"/>
              <a:gd name="p0y1" fmla="*/ 0 h 1215"/>
              <a:gd name="p0x2" fmla="*/ 17250 w 17385"/>
              <a:gd name="p0y2" fmla="*/ 0 h 1215"/>
              <a:gd name="p0x3" fmla="*/ 17385 w 17385"/>
              <a:gd name="p0y3" fmla="*/ 134 h 1215"/>
              <a:gd name="p0x4" fmla="*/ 17385 w 17385"/>
              <a:gd name="p0y4" fmla="*/ 300 h 1215"/>
              <a:gd name="p0x5" fmla="*/ 17385 w 17385"/>
              <a:gd name="p0y5" fmla="*/ 915 h 1215"/>
              <a:gd name="p0x6" fmla="*/ 17385 w 17385"/>
              <a:gd name="p0y6" fmla="*/ 1080 h 1215"/>
              <a:gd name="p0x7" fmla="*/ 17250 w 17385"/>
              <a:gd name="p0y7" fmla="*/ 1215 h 1215"/>
              <a:gd name="p0x8" fmla="*/ 17085 w 17385"/>
              <a:gd name="p0y8" fmla="*/ 1215 h 1215"/>
              <a:gd name="p0x9" fmla="*/ 300 w 17385"/>
              <a:gd name="p0y9" fmla="*/ 1215 h 1215"/>
              <a:gd name="p0x10" fmla="*/ 134 w 17385"/>
              <a:gd name="p0y10" fmla="*/ 1215 h 1215"/>
              <a:gd name="p0x11" fmla="*/ 0 w 17385"/>
              <a:gd name="p0y11" fmla="*/ 1080 h 1215"/>
              <a:gd name="p0x12" fmla="*/ 0 w 17385"/>
              <a:gd name="p0y12" fmla="*/ 915 h 1215"/>
              <a:gd name="p0x13" fmla="*/ 0 w 17385"/>
              <a:gd name="p0y13" fmla="*/ 300 h 1215"/>
              <a:gd name="p0x14" fmla="*/ 0 w 17385"/>
              <a:gd name="p0y14" fmla="*/ 134 h 1215"/>
              <a:gd name="p0x15" fmla="*/ 134 w 17385"/>
              <a:gd name="p0y15" fmla="*/ 0 h 1215"/>
              <a:gd name="p0x16" fmla="*/ 300 w 17385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2599287" y="5874067"/>
            <a:ext cx="699336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核心目标：实现从</a:t>
            </a:r>
            <a:r>
              <a:rPr lang="en-US" altLang="zh-CN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不敢说</a:t>
            </a:r>
            <a:r>
              <a:rPr lang="en-US" altLang="zh-CN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善于说</a:t>
            </a:r>
            <a:r>
              <a:rPr lang="en-US" altLang="zh-CN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 spc="14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的蜕变</a:t>
            </a:r>
            <a:endParaRPr lang="zh-CN" altLang="en-US" sz="2400" b="1" spc="144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步骤一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进入智能体中心与基础创建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4303395" cy="930910"/>
          </a:xfrm>
          <a:custGeom>
            <a:avLst/>
            <a:gdLst>
              <a:gd name="sw" fmla="*/ 1 w 6776"/>
              <a:gd name="sh" fmla="*/ 1 h 1465"/>
              <a:gd name="mins" fmla="min sw sh"/>
              <a:gd name="dsw" fmla="+- 0 sw mins"/>
              <a:gd name="dsh" fmla="+- 0 sh mins"/>
              <a:gd name="p0x0" fmla="*/ 300 w 6776"/>
              <a:gd name="p0y0" fmla="*/ 0 h 1465"/>
              <a:gd name="p0x1" fmla="*/ 6476 w 6776"/>
              <a:gd name="p0y1" fmla="*/ 0 h 1465"/>
              <a:gd name="p0x2" fmla="*/ 6642 w 6776"/>
              <a:gd name="p0y2" fmla="*/ 0 h 1465"/>
              <a:gd name="p0x3" fmla="*/ 6776 w 6776"/>
              <a:gd name="p0y3" fmla="*/ 134 h 1465"/>
              <a:gd name="p0x4" fmla="*/ 6776 w 6776"/>
              <a:gd name="p0y4" fmla="*/ 300 h 1465"/>
              <a:gd name="p0x5" fmla="*/ 6776 w 6776"/>
              <a:gd name="p0y5" fmla="*/ 1165 h 1465"/>
              <a:gd name="p0x6" fmla="*/ 6776 w 6776"/>
              <a:gd name="p0y6" fmla="*/ 1331 h 1465"/>
              <a:gd name="p0x7" fmla="*/ 6642 w 6776"/>
              <a:gd name="p0y7" fmla="*/ 1465 h 1465"/>
              <a:gd name="p0x8" fmla="*/ 6476 w 6776"/>
              <a:gd name="p0y8" fmla="*/ 1465 h 1465"/>
              <a:gd name="p0x9" fmla="*/ 300 w 6776"/>
              <a:gd name="p0y9" fmla="*/ 1465 h 1465"/>
              <a:gd name="p0x10" fmla="*/ 134 w 6776"/>
              <a:gd name="p0y10" fmla="*/ 1465 h 1465"/>
              <a:gd name="p0x11" fmla="*/ 0 w 6776"/>
              <a:gd name="p0y11" fmla="*/ 1331 h 1465"/>
              <a:gd name="p0x12" fmla="*/ 0 w 6776"/>
              <a:gd name="p0y12" fmla="*/ 1165 h 1465"/>
              <a:gd name="p0x13" fmla="*/ 0 w 6776"/>
              <a:gd name="p0y13" fmla="*/ 300 h 1465"/>
              <a:gd name="p0x14" fmla="*/ 0 w 6776"/>
              <a:gd name="p0y14" fmla="*/ 134 h 1465"/>
              <a:gd name="p0x15" fmla="*/ 134 w 6776"/>
              <a:gd name="p0y15" fmla="*/ 0 h 1465"/>
              <a:gd name="p0x16" fmla="*/ 300 w 6776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2588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04545" y="135445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2050" y="1397832"/>
            <a:ext cx="1674095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ChatGLM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官网或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75945" y="2148840"/>
            <a:ext cx="4303395" cy="930910"/>
          </a:xfrm>
          <a:custGeom>
            <a:avLst/>
            <a:gdLst>
              <a:gd name="sw" fmla="*/ 1 w 6776"/>
              <a:gd name="sh" fmla="*/ 1 h 1465"/>
              <a:gd name="mins" fmla="min sw sh"/>
              <a:gd name="dsw" fmla="+- 0 sw mins"/>
              <a:gd name="dsh" fmla="+- 0 sh mins"/>
              <a:gd name="p0x0" fmla="*/ 300 w 6776"/>
              <a:gd name="p0y0" fmla="*/ 0 h 1465"/>
              <a:gd name="p0x1" fmla="*/ 6476 w 6776"/>
              <a:gd name="p0y1" fmla="*/ 0 h 1465"/>
              <a:gd name="p0x2" fmla="*/ 6642 w 6776"/>
              <a:gd name="p0y2" fmla="*/ 0 h 1465"/>
              <a:gd name="p0x3" fmla="*/ 6776 w 6776"/>
              <a:gd name="p0y3" fmla="*/ 134 h 1465"/>
              <a:gd name="p0x4" fmla="*/ 6776 w 6776"/>
              <a:gd name="p0y4" fmla="*/ 300 h 1465"/>
              <a:gd name="p0x5" fmla="*/ 6776 w 6776"/>
              <a:gd name="p0y5" fmla="*/ 1165 h 1465"/>
              <a:gd name="p0x6" fmla="*/ 6776 w 6776"/>
              <a:gd name="p0y6" fmla="*/ 1331 h 1465"/>
              <a:gd name="p0x7" fmla="*/ 6642 w 6776"/>
              <a:gd name="p0y7" fmla="*/ 1465 h 1465"/>
              <a:gd name="p0x8" fmla="*/ 6476 w 6776"/>
              <a:gd name="p0y8" fmla="*/ 1465 h 1465"/>
              <a:gd name="p0x9" fmla="*/ 300 w 6776"/>
              <a:gd name="p0y9" fmla="*/ 1465 h 1465"/>
              <a:gd name="p0x10" fmla="*/ 134 w 6776"/>
              <a:gd name="p0y10" fmla="*/ 1465 h 1465"/>
              <a:gd name="p0x11" fmla="*/ 0 w 6776"/>
              <a:gd name="p0y11" fmla="*/ 1331 h 1465"/>
              <a:gd name="p0x12" fmla="*/ 0 w 6776"/>
              <a:gd name="p0y12" fmla="*/ 1165 h 1465"/>
              <a:gd name="p0x13" fmla="*/ 0 w 6776"/>
              <a:gd name="p0y13" fmla="*/ 300 h 1465"/>
              <a:gd name="p0x14" fmla="*/ 0 w 6776"/>
              <a:gd name="p0y14" fmla="*/ 134 h 1465"/>
              <a:gd name="p0x15" fmla="*/ 134 w 6776"/>
              <a:gd name="p0y15" fmla="*/ 0 h 1465"/>
              <a:gd name="p0x16" fmla="*/ 300 w 6776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3387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835660" y="2367280"/>
            <a:ext cx="185420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62050" y="2410168"/>
            <a:ext cx="144184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找到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智能体中心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入口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266825" y="2715606"/>
            <a:ext cx="341754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数字员工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的孵化器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575945" y="3279775"/>
            <a:ext cx="4303395" cy="930275"/>
          </a:xfrm>
          <a:custGeom>
            <a:avLst/>
            <a:gdLst>
              <a:gd name="sw" fmla="*/ 1 w 6776"/>
              <a:gd name="sh" fmla="*/ 1 h 1465"/>
              <a:gd name="mins" fmla="min sw sh"/>
              <a:gd name="dsw" fmla="+- 0 sw mins"/>
              <a:gd name="dsh" fmla="+- 0 sh mins"/>
              <a:gd name="p0x0" fmla="*/ 300 w 6776"/>
              <a:gd name="p0y0" fmla="*/ 0 h 1465"/>
              <a:gd name="p0x1" fmla="*/ 6476 w 6776"/>
              <a:gd name="p0y1" fmla="*/ 0 h 1465"/>
              <a:gd name="p0x2" fmla="*/ 6642 w 6776"/>
              <a:gd name="p0y2" fmla="*/ 0 h 1465"/>
              <a:gd name="p0x3" fmla="*/ 6776 w 6776"/>
              <a:gd name="p0y3" fmla="*/ 134 h 1465"/>
              <a:gd name="p0x4" fmla="*/ 6776 w 6776"/>
              <a:gd name="p0y4" fmla="*/ 300 h 1465"/>
              <a:gd name="p0x5" fmla="*/ 6776 w 6776"/>
              <a:gd name="p0y5" fmla="*/ 1165 h 1465"/>
              <a:gd name="p0x6" fmla="*/ 6776 w 6776"/>
              <a:gd name="p0y6" fmla="*/ 1331 h 1465"/>
              <a:gd name="p0x7" fmla="*/ 6642 w 6776"/>
              <a:gd name="p0y7" fmla="*/ 1465 h 1465"/>
              <a:gd name="p0x8" fmla="*/ 6476 w 6776"/>
              <a:gd name="p0y8" fmla="*/ 1465 h 1465"/>
              <a:gd name="p0x9" fmla="*/ 300 w 6776"/>
              <a:gd name="p0y9" fmla="*/ 1465 h 1465"/>
              <a:gd name="p0x10" fmla="*/ 134 w 6776"/>
              <a:gd name="p0y10" fmla="*/ 1465 h 1465"/>
              <a:gd name="p0x11" fmla="*/ 0 w 6776"/>
              <a:gd name="p0y11" fmla="*/ 1331 h 1465"/>
              <a:gd name="p0x12" fmla="*/ 0 w 6776"/>
              <a:gd name="p0y12" fmla="*/ 1165 h 1465"/>
              <a:gd name="p0x13" fmla="*/ 0 w 6776"/>
              <a:gd name="p0y13" fmla="*/ 300 h 1465"/>
              <a:gd name="p0x14" fmla="*/ 0 w 6776"/>
              <a:gd name="p0y14" fmla="*/ 134 h 1465"/>
              <a:gd name="p0x15" fmla="*/ 134 w 6776"/>
              <a:gd name="p0y15" fmla="*/ 0 h 1465"/>
              <a:gd name="p0x16" fmla="*/ 300 w 6776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358775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273" t="-2933" r="-2273" b="-2933"/>
          <a:stretch>
            <a:fillRect/>
          </a:stretch>
        </p:blipFill>
        <p:spPr>
          <a:xfrm>
            <a:off x="819150" y="3616325"/>
            <a:ext cx="219075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162050" y="3659429"/>
            <a:ext cx="1441847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创建智能体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575945" y="4410075"/>
            <a:ext cx="4303395" cy="930910"/>
          </a:xfrm>
          <a:custGeom>
            <a:avLst/>
            <a:gdLst>
              <a:gd name="sw" fmla="*/ 1 w 6776"/>
              <a:gd name="sh" fmla="*/ 1 h 1465"/>
              <a:gd name="mins" fmla="min sw sh"/>
              <a:gd name="dsw" fmla="+- 0 sw mins"/>
              <a:gd name="dsh" fmla="+- 0 sh mins"/>
              <a:gd name="p0x0" fmla="*/ 300 w 6776"/>
              <a:gd name="p0y0" fmla="*/ 0 h 1465"/>
              <a:gd name="p0x1" fmla="*/ 6476 w 6776"/>
              <a:gd name="p0y1" fmla="*/ 0 h 1465"/>
              <a:gd name="p0x2" fmla="*/ 6642 w 6776"/>
              <a:gd name="p0y2" fmla="*/ 0 h 1465"/>
              <a:gd name="p0x3" fmla="*/ 6776 w 6776"/>
              <a:gd name="p0y3" fmla="*/ 134 h 1465"/>
              <a:gd name="p0x4" fmla="*/ 6776 w 6776"/>
              <a:gd name="p0y4" fmla="*/ 300 h 1465"/>
              <a:gd name="p0x5" fmla="*/ 6776 w 6776"/>
              <a:gd name="p0y5" fmla="*/ 1165 h 1465"/>
              <a:gd name="p0x6" fmla="*/ 6776 w 6776"/>
              <a:gd name="p0y6" fmla="*/ 1331 h 1465"/>
              <a:gd name="p0x7" fmla="*/ 6642 w 6776"/>
              <a:gd name="p0y7" fmla="*/ 1465 h 1465"/>
              <a:gd name="p0x8" fmla="*/ 6476 w 6776"/>
              <a:gd name="p0y8" fmla="*/ 1465 h 1465"/>
              <a:gd name="p0x9" fmla="*/ 300 w 6776"/>
              <a:gd name="p0y9" fmla="*/ 1465 h 1465"/>
              <a:gd name="p0x10" fmla="*/ 134 w 6776"/>
              <a:gd name="p0y10" fmla="*/ 1465 h 1465"/>
              <a:gd name="p0x11" fmla="*/ 0 w 6776"/>
              <a:gd name="p0y11" fmla="*/ 1331 h 1465"/>
              <a:gd name="p0x12" fmla="*/ 0 w 6776"/>
              <a:gd name="p0y12" fmla="*/ 1165 h 1465"/>
              <a:gd name="p0x13" fmla="*/ 0 w 6776"/>
              <a:gd name="p0y13" fmla="*/ 300 h 1465"/>
              <a:gd name="p0x14" fmla="*/ 0 w 6776"/>
              <a:gd name="p0y14" fmla="*/ 134 h 1465"/>
              <a:gd name="p0x15" fmla="*/ 134 w 6776"/>
              <a:gd name="p0y15" fmla="*/ 0 h 1465"/>
              <a:gd name="p0x16" fmla="*/ 300 w 6776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771525" y="471868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897" r="-2000" b="-897"/>
          <a:stretch>
            <a:fillRect/>
          </a:stretch>
        </p:blipFill>
        <p:spPr>
          <a:xfrm>
            <a:off x="804545" y="4747260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1162050" y="4790218"/>
            <a:ext cx="933526" cy="1628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配置基础信息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575945" y="5541010"/>
            <a:ext cx="4303395" cy="930910"/>
          </a:xfrm>
          <a:custGeom>
            <a:avLst/>
            <a:gdLst>
              <a:gd name="sw" fmla="*/ 1 w 6776"/>
              <a:gd name="sh" fmla="*/ 1 h 1465"/>
              <a:gd name="mins" fmla="min sw sh"/>
              <a:gd name="dsw" fmla="+- 0 sw mins"/>
              <a:gd name="dsh" fmla="+- 0 sh mins"/>
              <a:gd name="p0x0" fmla="*/ 300 w 6776"/>
              <a:gd name="p0y0" fmla="*/ 0 h 1465"/>
              <a:gd name="p0x1" fmla="*/ 6476 w 6776"/>
              <a:gd name="p0y1" fmla="*/ 0 h 1465"/>
              <a:gd name="p0x2" fmla="*/ 6642 w 6776"/>
              <a:gd name="p0y2" fmla="*/ 0 h 1465"/>
              <a:gd name="p0x3" fmla="*/ 6776 w 6776"/>
              <a:gd name="p0y3" fmla="*/ 134 h 1465"/>
              <a:gd name="p0x4" fmla="*/ 6776 w 6776"/>
              <a:gd name="p0y4" fmla="*/ 300 h 1465"/>
              <a:gd name="p0x5" fmla="*/ 6776 w 6776"/>
              <a:gd name="p0y5" fmla="*/ 1165 h 1465"/>
              <a:gd name="p0x6" fmla="*/ 6776 w 6776"/>
              <a:gd name="p0y6" fmla="*/ 1331 h 1465"/>
              <a:gd name="p0x7" fmla="*/ 6642 w 6776"/>
              <a:gd name="p0y7" fmla="*/ 1465 h 1465"/>
              <a:gd name="p0x8" fmla="*/ 6476 w 6776"/>
              <a:gd name="p0y8" fmla="*/ 1465 h 1465"/>
              <a:gd name="p0x9" fmla="*/ 300 w 6776"/>
              <a:gd name="p0y9" fmla="*/ 1465 h 1465"/>
              <a:gd name="p0x10" fmla="*/ 134 w 6776"/>
              <a:gd name="p0y10" fmla="*/ 1465 h 1465"/>
              <a:gd name="p0x11" fmla="*/ 0 w 6776"/>
              <a:gd name="p0y11" fmla="*/ 1331 h 1465"/>
              <a:gd name="p0x12" fmla="*/ 0 w 6776"/>
              <a:gd name="p0y12" fmla="*/ 1165 h 1465"/>
              <a:gd name="p0x13" fmla="*/ 0 w 6776"/>
              <a:gd name="p0y13" fmla="*/ 300 h 1465"/>
              <a:gd name="p0x14" fmla="*/ 0 w 6776"/>
              <a:gd name="p0y14" fmla="*/ 134 h 1465"/>
              <a:gd name="p0x15" fmla="*/ 134 w 6776"/>
              <a:gd name="p0y15" fmla="*/ 0 h 1465"/>
              <a:gd name="p0x16" fmla="*/ 300 w 6776"/>
              <a:gd name="p0y16" fmla="*/ 0 h 14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71525" y="5777665"/>
            <a:ext cx="391284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命名示例</a:t>
            </a:r>
            <a:endParaRPr sz="10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6013885"/>
            <a:ext cx="391284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携程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旅游策划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压力面试官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155565" y="1017905"/>
            <a:ext cx="6459855" cy="2626995"/>
          </a:xfrm>
          <a:custGeom>
            <a:avLst/>
            <a:gdLst>
              <a:gd name="sw" fmla="*/ 1 w 10173"/>
              <a:gd name="sh" fmla="*/ 1 h 4137"/>
              <a:gd name="mins" fmla="min sw sh"/>
              <a:gd name="dsw" fmla="+- 0 sw mins"/>
              <a:gd name="dsh" fmla="+- 0 sh mins"/>
              <a:gd name="p0x0" fmla="*/ 300 w 10173"/>
              <a:gd name="p0y0" fmla="*/ 0 h 4137"/>
              <a:gd name="p0x1" fmla="*/ 9873 w 10173"/>
              <a:gd name="p0y1" fmla="*/ 0 h 4137"/>
              <a:gd name="p0x2" fmla="*/ 10038 w 10173"/>
              <a:gd name="p0y2" fmla="*/ 0 h 4137"/>
              <a:gd name="p0x3" fmla="*/ 10173 w 10173"/>
              <a:gd name="p0y3" fmla="*/ 134 h 4137"/>
              <a:gd name="p0x4" fmla="*/ 10173 w 10173"/>
              <a:gd name="p0y4" fmla="*/ 300 h 4137"/>
              <a:gd name="p0x5" fmla="*/ 10173 w 10173"/>
              <a:gd name="p0y5" fmla="*/ 3837 h 4137"/>
              <a:gd name="p0x6" fmla="*/ 10173 w 10173"/>
              <a:gd name="p0y6" fmla="*/ 4002 h 4137"/>
              <a:gd name="p0x7" fmla="*/ 10038 w 10173"/>
              <a:gd name="p0y7" fmla="*/ 4137 h 4137"/>
              <a:gd name="p0x8" fmla="*/ 9873 w 10173"/>
              <a:gd name="p0y8" fmla="*/ 4137 h 4137"/>
              <a:gd name="p0x9" fmla="*/ 300 w 10173"/>
              <a:gd name="p0y9" fmla="*/ 4137 h 4137"/>
              <a:gd name="p0x10" fmla="*/ 134 w 10173"/>
              <a:gd name="p0y10" fmla="*/ 4137 h 4137"/>
              <a:gd name="p0x11" fmla="*/ 0 w 10173"/>
              <a:gd name="p0y11" fmla="*/ 4002 h 4137"/>
              <a:gd name="p0x12" fmla="*/ 0 w 10173"/>
              <a:gd name="p0y12" fmla="*/ 3837 h 4137"/>
              <a:gd name="p0x13" fmla="*/ 0 w 10173"/>
              <a:gd name="p0y13" fmla="*/ 300 h 4137"/>
              <a:gd name="p0x14" fmla="*/ 0 w 10173"/>
              <a:gd name="p0y14" fmla="*/ 134 h 4137"/>
              <a:gd name="p0x15" fmla="*/ 134 w 10173"/>
              <a:gd name="p0y15" fmla="*/ 0 h 4137"/>
              <a:gd name="p0x16" fmla="*/ 300 w 10173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5351116" y="1926469"/>
            <a:ext cx="606935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命名目的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351116" y="2207924"/>
            <a:ext cx="3259703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时刻提醒面对的不是</a:t>
            </a: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聊天机器人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，而是</a:t>
            </a:r>
            <a:r>
              <a:rPr 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行业资深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</a:t>
            </a:r>
            <a:endParaRPr lang="en-US" altLang="zh-CN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5351116" y="2547423"/>
            <a:ext cx="6134176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通过具象化的职业身份命名，建立用户与智能体之间的专业对话预期，提升交互沉浸感与场景真实度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155565" y="3844925"/>
            <a:ext cx="6459855" cy="2626995"/>
          </a:xfrm>
          <a:custGeom>
            <a:avLst/>
            <a:gdLst>
              <a:gd name="sw" fmla="*/ 1 w 10173"/>
              <a:gd name="sh" fmla="*/ 1 h 4137"/>
              <a:gd name="mins" fmla="min sw sh"/>
              <a:gd name="dsw" fmla="+- 0 sw mins"/>
              <a:gd name="dsh" fmla="+- 0 sh mins"/>
              <a:gd name="p0x0" fmla="*/ 300 w 10173"/>
              <a:gd name="p0y0" fmla="*/ 0 h 4137"/>
              <a:gd name="p0x1" fmla="*/ 9873 w 10173"/>
              <a:gd name="p0y1" fmla="*/ 0 h 4137"/>
              <a:gd name="p0x2" fmla="*/ 10038 w 10173"/>
              <a:gd name="p0y2" fmla="*/ 0 h 4137"/>
              <a:gd name="p0x3" fmla="*/ 10173 w 10173"/>
              <a:gd name="p0y3" fmla="*/ 134 h 4137"/>
              <a:gd name="p0x4" fmla="*/ 10173 w 10173"/>
              <a:gd name="p0y4" fmla="*/ 300 h 4137"/>
              <a:gd name="p0x5" fmla="*/ 10173 w 10173"/>
              <a:gd name="p0y5" fmla="*/ 3837 h 4137"/>
              <a:gd name="p0x6" fmla="*/ 10173 w 10173"/>
              <a:gd name="p0y6" fmla="*/ 4002 h 4137"/>
              <a:gd name="p0x7" fmla="*/ 10038 w 10173"/>
              <a:gd name="p0y7" fmla="*/ 4137 h 4137"/>
              <a:gd name="p0x8" fmla="*/ 9873 w 10173"/>
              <a:gd name="p0y8" fmla="*/ 4137 h 4137"/>
              <a:gd name="p0x9" fmla="*/ 300 w 10173"/>
              <a:gd name="p0y9" fmla="*/ 4137 h 4137"/>
              <a:gd name="p0x10" fmla="*/ 134 w 10173"/>
              <a:gd name="p0y10" fmla="*/ 4137 h 4137"/>
              <a:gd name="p0x11" fmla="*/ 0 w 10173"/>
              <a:gd name="p0y11" fmla="*/ 4002 h 4137"/>
              <a:gd name="p0x12" fmla="*/ 0 w 10173"/>
              <a:gd name="p0y12" fmla="*/ 3837 h 4137"/>
              <a:gd name="p0x13" fmla="*/ 0 w 10173"/>
              <a:gd name="p0y13" fmla="*/ 300 h 4137"/>
              <a:gd name="p0x14" fmla="*/ 0 w 10173"/>
              <a:gd name="p0y14" fmla="*/ 134 h 4137"/>
              <a:gd name="p0x15" fmla="*/ 134 w 10173"/>
              <a:gd name="p0y15" fmla="*/ 0 h 4137"/>
              <a:gd name="p0x16" fmla="*/ 300 w 10173"/>
              <a:gd name="p0y16" fmla="*/ 0 h 41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5351116" y="4680166"/>
            <a:ext cx="606935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配置要点提示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350510" y="502475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5446366" y="4962096"/>
            <a:ext cx="210874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名称需体现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行业领域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携程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5350510" y="526732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5446366" y="5204984"/>
            <a:ext cx="197539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明确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专业角色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旅游策划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5350510" y="551053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5446366" y="5447871"/>
            <a:ext cx="210874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标注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交互风格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压力面试官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角色设定与提示词工程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5362575"/>
          </a:xfrm>
          <a:custGeom>
            <a:avLst/>
            <a:gdLst>
              <a:gd name="sw" fmla="*/ 1 w 7625"/>
              <a:gd name="sh" fmla="*/ 1 h 8445"/>
              <a:gd name="mins" fmla="min sw sh"/>
              <a:gd name="dsw" fmla="+- 0 sw mins"/>
              <a:gd name="dsh" fmla="+- 0 sh mins"/>
              <a:gd name="p0x0" fmla="*/ 300 w 7625"/>
              <a:gd name="p0y0" fmla="*/ 0 h 8445"/>
              <a:gd name="p0x1" fmla="*/ 7325 w 7625"/>
              <a:gd name="p0y1" fmla="*/ 0 h 8445"/>
              <a:gd name="p0x2" fmla="*/ 7491 w 7625"/>
              <a:gd name="p0y2" fmla="*/ 0 h 8445"/>
              <a:gd name="p0x3" fmla="*/ 7625 w 7625"/>
              <a:gd name="p0y3" fmla="*/ 134 h 8445"/>
              <a:gd name="p0x4" fmla="*/ 7625 w 7625"/>
              <a:gd name="p0y4" fmla="*/ 300 h 8445"/>
              <a:gd name="p0x5" fmla="*/ 7625 w 7625"/>
              <a:gd name="p0y5" fmla="*/ 8145 h 8445"/>
              <a:gd name="p0x6" fmla="*/ 7625 w 7625"/>
              <a:gd name="p0y6" fmla="*/ 8310 h 8445"/>
              <a:gd name="p0x7" fmla="*/ 7491 w 7625"/>
              <a:gd name="p0y7" fmla="*/ 8445 h 8445"/>
              <a:gd name="p0x8" fmla="*/ 7325 w 7625"/>
              <a:gd name="p0y8" fmla="*/ 8445 h 8445"/>
              <a:gd name="p0x9" fmla="*/ 300 w 7625"/>
              <a:gd name="p0y9" fmla="*/ 8445 h 8445"/>
              <a:gd name="p0x10" fmla="*/ 134 w 7625"/>
              <a:gd name="p0y10" fmla="*/ 8445 h 8445"/>
              <a:gd name="p0x11" fmla="*/ 0 w 7625"/>
              <a:gd name="p0y11" fmla="*/ 8310 h 8445"/>
              <a:gd name="p0x12" fmla="*/ 0 w 7625"/>
              <a:gd name="p0y12" fmla="*/ 8145 h 8445"/>
              <a:gd name="p0x13" fmla="*/ 0 w 7625"/>
              <a:gd name="p0y13" fmla="*/ 300 h 8445"/>
              <a:gd name="p0x14" fmla="*/ 0 w 7625"/>
              <a:gd name="p0y14" fmla="*/ 134 h 8445"/>
              <a:gd name="p0x15" fmla="*/ 134 w 7625"/>
              <a:gd name="p0y15" fmla="*/ 0 h 8445"/>
              <a:gd name="p0x16" fmla="*/ 300 w 76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3190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259" t="-36410" r="-4259" b="-36410"/>
          <a:stretch>
            <a:fillRect/>
          </a:stretch>
        </p:blipFill>
        <p:spPr>
          <a:xfrm>
            <a:off x="849630" y="2381250"/>
            <a:ext cx="186055" cy="2139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90625" y="2390775"/>
            <a:ext cx="112172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完整指令示例</a:t>
            </a:r>
            <a:endParaRPr sz="1200" spc="7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762250"/>
            <a:ext cx="4451966" cy="2081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你将扮演一个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携程旅游产品策划助理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岗位的</a:t>
            </a:r>
            <a:r>
              <a:rPr 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资深、且有一定压力的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。要求：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一次只问一个问题，保持压迫感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提问必须结合知识库中的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要求及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与旅游热点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必须进行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压力追问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，如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你确定吗？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''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如果方案失败了怎么办？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严格考核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法则运用情况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498602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47725" y="50244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单次单问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1609725" y="4986020"/>
            <a:ext cx="653415" cy="276225"/>
          </a:xfrm>
          <a:custGeom>
            <a:avLst/>
            <a:gdLst>
              <a:gd name="sw" fmla="*/ 1 w 1029"/>
              <a:gd name="sh" fmla="*/ 1 h 435"/>
              <a:gd name="mins" fmla="min sw sh"/>
              <a:gd name="dsw" fmla="+- 0 sw mins"/>
              <a:gd name="dsh" fmla="+- 0 sh mins"/>
              <a:gd name="p0x0" fmla="*/ 90 w 1029"/>
              <a:gd name="p0y0" fmla="*/ 0 h 435"/>
              <a:gd name="p0x1" fmla="*/ 939 w 1029"/>
              <a:gd name="p0y1" fmla="*/ 0 h 435"/>
              <a:gd name="p0x2" fmla="*/ 989 w 1029"/>
              <a:gd name="p0y2" fmla="*/ 0 h 435"/>
              <a:gd name="p0x3" fmla="*/ 1029 w 1029"/>
              <a:gd name="p0y3" fmla="*/ 40 h 435"/>
              <a:gd name="p0x4" fmla="*/ 1029 w 1029"/>
              <a:gd name="p0y4" fmla="*/ 90 h 435"/>
              <a:gd name="p0x5" fmla="*/ 1029 w 1029"/>
              <a:gd name="p0y5" fmla="*/ 345 h 435"/>
              <a:gd name="p0x6" fmla="*/ 1029 w 1029"/>
              <a:gd name="p0y6" fmla="*/ 394 h 435"/>
              <a:gd name="p0x7" fmla="*/ 989 w 1029"/>
              <a:gd name="p0y7" fmla="*/ 435 h 435"/>
              <a:gd name="p0x8" fmla="*/ 939 w 1029"/>
              <a:gd name="p0y8" fmla="*/ 435 h 435"/>
              <a:gd name="p0x9" fmla="*/ 90 w 1029"/>
              <a:gd name="p0y9" fmla="*/ 435 h 435"/>
              <a:gd name="p0x10" fmla="*/ 40 w 1029"/>
              <a:gd name="p0y10" fmla="*/ 435 h 435"/>
              <a:gd name="p0x11" fmla="*/ 0 w 1029"/>
              <a:gd name="p0y11" fmla="*/ 394 h 435"/>
              <a:gd name="p0x12" fmla="*/ 0 w 1029"/>
              <a:gd name="p0y12" fmla="*/ 345 h 435"/>
              <a:gd name="p0x13" fmla="*/ 0 w 1029"/>
              <a:gd name="p0y13" fmla="*/ 90 h 435"/>
              <a:gd name="p0x14" fmla="*/ 0 w 1029"/>
              <a:gd name="p0y14" fmla="*/ 40 h 435"/>
              <a:gd name="p0x15" fmla="*/ 40 w 1029"/>
              <a:gd name="p0y15" fmla="*/ 0 h 435"/>
              <a:gd name="p0x16" fmla="*/ 90 w 10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686001" y="5024438"/>
            <a:ext cx="65394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endParaRPr lang="en-US" alt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2339340" y="4986020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2416150" y="50244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压力追问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3178175" y="4986020"/>
            <a:ext cx="853440" cy="276225"/>
          </a:xfrm>
          <a:custGeom>
            <a:avLst/>
            <a:gdLst>
              <a:gd name="sw" fmla="*/ 1 w 1344"/>
              <a:gd name="sh" fmla="*/ 1 h 435"/>
              <a:gd name="mins" fmla="min sw sh"/>
              <a:gd name="dsw" fmla="+- 0 sw mins"/>
              <a:gd name="dsh" fmla="+- 0 sh mins"/>
              <a:gd name="p0x0" fmla="*/ 90 w 1344"/>
              <a:gd name="p0y0" fmla="*/ 0 h 435"/>
              <a:gd name="p0x1" fmla="*/ 1254 w 1344"/>
              <a:gd name="p0y1" fmla="*/ 0 h 435"/>
              <a:gd name="p0x2" fmla="*/ 1304 w 1344"/>
              <a:gd name="p0y2" fmla="*/ 0 h 435"/>
              <a:gd name="p0x3" fmla="*/ 1344 w 1344"/>
              <a:gd name="p0y3" fmla="*/ 40 h 435"/>
              <a:gd name="p0x4" fmla="*/ 1344 w 1344"/>
              <a:gd name="p0y4" fmla="*/ 90 h 435"/>
              <a:gd name="p0x5" fmla="*/ 1344 w 1344"/>
              <a:gd name="p0y5" fmla="*/ 345 h 435"/>
              <a:gd name="p0x6" fmla="*/ 1344 w 1344"/>
              <a:gd name="p0y6" fmla="*/ 394 h 435"/>
              <a:gd name="p0x7" fmla="*/ 1304 w 1344"/>
              <a:gd name="p0y7" fmla="*/ 435 h 435"/>
              <a:gd name="p0x8" fmla="*/ 1254 w 1344"/>
              <a:gd name="p0y8" fmla="*/ 435 h 435"/>
              <a:gd name="p0x9" fmla="*/ 90 w 1344"/>
              <a:gd name="p0y9" fmla="*/ 435 h 435"/>
              <a:gd name="p0x10" fmla="*/ 40 w 1344"/>
              <a:gd name="p0y10" fmla="*/ 435 h 435"/>
              <a:gd name="p0x11" fmla="*/ 0 w 1344"/>
              <a:gd name="p0y11" fmla="*/ 394 h 435"/>
              <a:gd name="p0x12" fmla="*/ 0 w 1344"/>
              <a:gd name="p0y12" fmla="*/ 345 h 435"/>
              <a:gd name="p0x13" fmla="*/ 0 w 1344"/>
              <a:gd name="p0y13" fmla="*/ 90 h 435"/>
              <a:gd name="p0x14" fmla="*/ 0 w 1344"/>
              <a:gd name="p0y14" fmla="*/ 40 h 435"/>
              <a:gd name="p0x15" fmla="*/ 40 w 1344"/>
              <a:gd name="p0y15" fmla="*/ 0 h 435"/>
              <a:gd name="p0x16" fmla="*/ 90 w 1344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254426" y="5024438"/>
            <a:ext cx="85389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考核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5694680" y="1109345"/>
            <a:ext cx="5920740" cy="4419600"/>
          </a:xfrm>
          <a:custGeom>
            <a:avLst/>
            <a:gdLst>
              <a:gd name="sw" fmla="*/ 1 w 9324"/>
              <a:gd name="sh" fmla="*/ 1 h 6960"/>
              <a:gd name="mins" fmla="min sw sh"/>
              <a:gd name="dsw" fmla="+- 0 sw mins"/>
              <a:gd name="dsh" fmla="+- 0 sh mins"/>
              <a:gd name="p0x0" fmla="*/ 300 w 9324"/>
              <a:gd name="p0y0" fmla="*/ 0 h 6960"/>
              <a:gd name="p0x1" fmla="*/ 9024 w 9324"/>
              <a:gd name="p0y1" fmla="*/ 0 h 6960"/>
              <a:gd name="p0x2" fmla="*/ 9189 w 9324"/>
              <a:gd name="p0y2" fmla="*/ 0 h 6960"/>
              <a:gd name="p0x3" fmla="*/ 9324 w 9324"/>
              <a:gd name="p0y3" fmla="*/ 134 h 6960"/>
              <a:gd name="p0x4" fmla="*/ 9324 w 9324"/>
              <a:gd name="p0y4" fmla="*/ 300 h 6960"/>
              <a:gd name="p0x5" fmla="*/ 9324 w 9324"/>
              <a:gd name="p0y5" fmla="*/ 6660 h 6960"/>
              <a:gd name="p0x6" fmla="*/ 9324 w 9324"/>
              <a:gd name="p0y6" fmla="*/ 6825 h 6960"/>
              <a:gd name="p0x7" fmla="*/ 9189 w 9324"/>
              <a:gd name="p0y7" fmla="*/ 6960 h 6960"/>
              <a:gd name="p0x8" fmla="*/ 9024 w 9324"/>
              <a:gd name="p0y8" fmla="*/ 6960 h 6960"/>
              <a:gd name="p0x9" fmla="*/ 300 w 9324"/>
              <a:gd name="p0y9" fmla="*/ 6960 h 6960"/>
              <a:gd name="p0x10" fmla="*/ 134 w 9324"/>
              <a:gd name="p0y10" fmla="*/ 6960 h 6960"/>
              <a:gd name="p0x11" fmla="*/ 0 w 9324"/>
              <a:gd name="p0y11" fmla="*/ 6825 h 6960"/>
              <a:gd name="p0x12" fmla="*/ 0 w 9324"/>
              <a:gd name="p0y12" fmla="*/ 6660 h 6960"/>
              <a:gd name="p0x13" fmla="*/ 0 w 9324"/>
              <a:gd name="p0y13" fmla="*/ 300 h 6960"/>
              <a:gd name="p0x14" fmla="*/ 0 w 9324"/>
              <a:gd name="p0y14" fmla="*/ 134 h 6960"/>
              <a:gd name="p0x15" fmla="*/ 134 w 9324"/>
              <a:gd name="p0y15" fmla="*/ 0 h 6960"/>
              <a:gd name="p0x16" fmla="*/ 300 w 9324"/>
              <a:gd name="p0y16" fmla="*/ 0 h 6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5890241" y="2203133"/>
            <a:ext cx="55302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这段指令的关键作用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5889625" y="27051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7451" t="-3651" r="-7451" b="-3651"/>
          <a:stretch>
            <a:fillRect/>
          </a:stretch>
        </p:blipFill>
        <p:spPr>
          <a:xfrm>
            <a:off x="5968365" y="2766695"/>
            <a:ext cx="186055" cy="2146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347441" y="2750344"/>
            <a:ext cx="198945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明确身份（资深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HR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5889625" y="31623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348" t="-3651" r="-4348" b="-3651"/>
          <a:stretch>
            <a:fillRect/>
          </a:stretch>
        </p:blipFill>
        <p:spPr>
          <a:xfrm>
            <a:off x="5942330" y="3223895"/>
            <a:ext cx="238125" cy="2146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6347441" y="3207544"/>
            <a:ext cx="2476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定义性格（有压力、严厉）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5889625" y="36195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381" t="-16275" r="-2381" b="-16275"/>
          <a:stretch>
            <a:fillRect/>
          </a:stretch>
        </p:blipFill>
        <p:spPr>
          <a:xfrm>
            <a:off x="5956300" y="3681095"/>
            <a:ext cx="209550" cy="2146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347441" y="3664744"/>
            <a:ext cx="291293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规范行为（单次单问、结合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5889625" y="40767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5982970" y="4138295"/>
            <a:ext cx="156845" cy="2146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6347441" y="4121944"/>
            <a:ext cx="25914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设定考核标准（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5694680" y="5728970"/>
            <a:ext cx="5920740" cy="742950"/>
          </a:xfrm>
          <a:custGeom>
            <a:avLst/>
            <a:gdLst>
              <a:gd name="sw" fmla="*/ 1 w 9324"/>
              <a:gd name="sh" fmla="*/ 1 h 1170"/>
              <a:gd name="mins" fmla="min sw sh"/>
              <a:gd name="dsw" fmla="+- 0 sw mins"/>
              <a:gd name="dsh" fmla="+- 0 sh mins"/>
              <a:gd name="p0x0" fmla="*/ 300 w 9324"/>
              <a:gd name="p0y0" fmla="*/ 0 h 1170"/>
              <a:gd name="p0x1" fmla="*/ 9024 w 9324"/>
              <a:gd name="p0y1" fmla="*/ 0 h 1170"/>
              <a:gd name="p0x2" fmla="*/ 9189 w 9324"/>
              <a:gd name="p0y2" fmla="*/ 0 h 1170"/>
              <a:gd name="p0x3" fmla="*/ 9324 w 9324"/>
              <a:gd name="p0y3" fmla="*/ 134 h 1170"/>
              <a:gd name="p0x4" fmla="*/ 9324 w 9324"/>
              <a:gd name="p0y4" fmla="*/ 300 h 1170"/>
              <a:gd name="p0x5" fmla="*/ 9324 w 9324"/>
              <a:gd name="p0y5" fmla="*/ 870 h 1170"/>
              <a:gd name="p0x6" fmla="*/ 9324 w 9324"/>
              <a:gd name="p0y6" fmla="*/ 1035 h 1170"/>
              <a:gd name="p0x7" fmla="*/ 9189 w 9324"/>
              <a:gd name="p0y7" fmla="*/ 1170 h 1170"/>
              <a:gd name="p0x8" fmla="*/ 9024 w 9324"/>
              <a:gd name="p0y8" fmla="*/ 1170 h 1170"/>
              <a:gd name="p0x9" fmla="*/ 300 w 9324"/>
              <a:gd name="p0y9" fmla="*/ 1170 h 1170"/>
              <a:gd name="p0x10" fmla="*/ 134 w 9324"/>
              <a:gd name="p0y10" fmla="*/ 1170 h 1170"/>
              <a:gd name="p0x11" fmla="*/ 0 w 9324"/>
              <a:gd name="p0y11" fmla="*/ 1035 h 1170"/>
              <a:gd name="p0x12" fmla="*/ 0 w 9324"/>
              <a:gd name="p0y12" fmla="*/ 870 h 1170"/>
              <a:gd name="p0x13" fmla="*/ 0 w 9324"/>
              <a:gd name="p0y13" fmla="*/ 300 h 1170"/>
              <a:gd name="p0x14" fmla="*/ 0 w 9324"/>
              <a:gd name="p0y14" fmla="*/ 134 h 1170"/>
              <a:gd name="p0x15" fmla="*/ 134 w 9324"/>
              <a:gd name="p0y15" fmla="*/ 0 h 1170"/>
              <a:gd name="p0x16" fmla="*/ 300 w 9324"/>
              <a:gd name="p0y16" fmla="*/ 0 h 11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5914949" y="5848350"/>
            <a:ext cx="5480742" cy="504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通过结构化指令，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面试官获得清晰的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角色剧本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，确保面试过程专业、一致且富有挑战性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996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887730" y="2077085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905019"/>
            <a:ext cx="2622499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了解岗位说明书的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590819"/>
            <a:ext cx="315589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区分显性门槛与隐性需求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17390" y="1996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1026" r="-6522" b="-1026"/>
          <a:stretch>
            <a:fillRect/>
          </a:stretch>
        </p:blipFill>
        <p:spPr>
          <a:xfrm>
            <a:off x="4603115" y="2077085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1374" y="1905019"/>
            <a:ext cx="2622575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分析法在职业规划中的应用逻辑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17974" y="2590819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战略的核心要义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3890" y="19964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8333105" y="2077085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899" y="1905019"/>
            <a:ext cx="26225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法则的结构化表达技巧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64499" y="2590819"/>
            <a:ext cx="3155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明确其在面试中的应用场景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4"/>
              <a:gd name="sh" fmla="*/ 1 h 4065"/>
              <a:gd name="mins" fmla="min sw sh"/>
              <a:gd name="dsw" fmla="+- 0 sw mins"/>
              <a:gd name="dsh" fmla="+- 0 sh mins"/>
              <a:gd name="p0x0" fmla="*/ 300 w 5584"/>
              <a:gd name="p0y0" fmla="*/ 0 h 4065"/>
              <a:gd name="p0x1" fmla="*/ 5284 w 5584"/>
              <a:gd name="p0y1" fmla="*/ 0 h 4065"/>
              <a:gd name="p0x2" fmla="*/ 5450 w 5584"/>
              <a:gd name="p0y2" fmla="*/ 0 h 4065"/>
              <a:gd name="p0x3" fmla="*/ 5584 w 5584"/>
              <a:gd name="p0y3" fmla="*/ 134 h 4065"/>
              <a:gd name="p0x4" fmla="*/ 5584 w 5584"/>
              <a:gd name="p0y4" fmla="*/ 300 h 4065"/>
              <a:gd name="p0x5" fmla="*/ 5584 w 5584"/>
              <a:gd name="p0y5" fmla="*/ 3765 h 4065"/>
              <a:gd name="p0x6" fmla="*/ 5584 w 5584"/>
              <a:gd name="p0y6" fmla="*/ 3930 h 4065"/>
              <a:gd name="p0x7" fmla="*/ 5450 w 5584"/>
              <a:gd name="p0y7" fmla="*/ 4065 h 4065"/>
              <a:gd name="p0x8" fmla="*/ 5284 w 5584"/>
              <a:gd name="p0y8" fmla="*/ 4065 h 4065"/>
              <a:gd name="p0x9" fmla="*/ 300 w 5584"/>
              <a:gd name="p0y9" fmla="*/ 4065 h 4065"/>
              <a:gd name="p0x10" fmla="*/ 134 w 5584"/>
              <a:gd name="p0y10" fmla="*/ 4065 h 4065"/>
              <a:gd name="p0x11" fmla="*/ 0 w 5584"/>
              <a:gd name="p0y11" fmla="*/ 3930 h 4065"/>
              <a:gd name="p0x12" fmla="*/ 0 w 5584"/>
              <a:gd name="p0y12" fmla="*/ 3765 h 4065"/>
              <a:gd name="p0x13" fmla="*/ 0 w 5584"/>
              <a:gd name="p0y13" fmla="*/ 300 h 4065"/>
              <a:gd name="p0x14" fmla="*/ 0 w 5584"/>
              <a:gd name="p0y14" fmla="*/ 134 h 4065"/>
              <a:gd name="p0x15" fmla="*/ 134 w 5584"/>
              <a:gd name="p0y15" fmla="*/ 0 h 4065"/>
              <a:gd name="p0x16" fmla="*/ 300 w 558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7777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4858385"/>
            <a:ext cx="30924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04925" y="4686319"/>
            <a:ext cx="2622499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能够利用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工具批量分析招聘文档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5372119"/>
            <a:ext cx="315589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生成客观的《求职差距分析报告》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517390" y="47777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5653" r="-5653"/>
          <a:stretch>
            <a:fillRect/>
          </a:stretch>
        </p:blipFill>
        <p:spPr>
          <a:xfrm>
            <a:off x="4586605" y="4858385"/>
            <a:ext cx="28130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051374" y="4543444"/>
            <a:ext cx="2622575" cy="8829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掌握使用智谱清言构建专属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面试官智能体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的方法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517974" y="5514994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进行压力面试模拟训练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8263890" y="47777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7500" t="-5278" r="-7500" b="-5278"/>
          <a:stretch>
            <a:fillRect/>
          </a:stretch>
        </p:blipFill>
        <p:spPr>
          <a:xfrm>
            <a:off x="8364220" y="4858385"/>
            <a:ext cx="21907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797899" y="4829194"/>
            <a:ext cx="2743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理解个人品牌工程的内涵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8264499" y="5295919"/>
            <a:ext cx="31559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掌握提示词工程挖掘经历亮点的方法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步骤三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注入行业灵魂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"/>
            </p:custDataLst>
          </p:nvPr>
        </p:nvSpPr>
        <p:spPr>
          <a:xfrm>
            <a:off x="575945" y="5890895"/>
            <a:ext cx="5381625" cy="581025"/>
          </a:xfrm>
          <a:custGeom>
            <a:avLst/>
            <a:gdLst>
              <a:gd name="sw" fmla="*/ 1 w 8475"/>
              <a:gd name="sh" fmla="*/ 1 h 915"/>
              <a:gd name="mins" fmla="min sw sh"/>
              <a:gd name="dsw" fmla="+- 0 sw mins"/>
              <a:gd name="dsh" fmla="+- 0 sh mins"/>
              <a:gd name="p0x0" fmla="*/ 180 w 8475"/>
              <a:gd name="p0y0" fmla="*/ 0 h 915"/>
              <a:gd name="p0x1" fmla="*/ 8295 w 8475"/>
              <a:gd name="p0y1" fmla="*/ 0 h 915"/>
              <a:gd name="p0x2" fmla="*/ 8394 w 8475"/>
              <a:gd name="p0y2" fmla="*/ 0 h 915"/>
              <a:gd name="p0x3" fmla="*/ 8475 w 8475"/>
              <a:gd name="p0y3" fmla="*/ 80 h 915"/>
              <a:gd name="p0x4" fmla="*/ 8475 w 8475"/>
              <a:gd name="p0y4" fmla="*/ 180 h 915"/>
              <a:gd name="p0x5" fmla="*/ 8475 w 8475"/>
              <a:gd name="p0y5" fmla="*/ 735 h 915"/>
              <a:gd name="p0x6" fmla="*/ 8475 w 8475"/>
              <a:gd name="p0y6" fmla="*/ 834 h 915"/>
              <a:gd name="p0x7" fmla="*/ 8394 w 8475"/>
              <a:gd name="p0y7" fmla="*/ 915 h 915"/>
              <a:gd name="p0x8" fmla="*/ 8295 w 8475"/>
              <a:gd name="p0y8" fmla="*/ 915 h 915"/>
              <a:gd name="p0x9" fmla="*/ 180 w 8475"/>
              <a:gd name="p0y9" fmla="*/ 915 h 915"/>
              <a:gd name="p0x10" fmla="*/ 80 w 8475"/>
              <a:gd name="p0y10" fmla="*/ 915 h 915"/>
              <a:gd name="p0x11" fmla="*/ 0 w 8475"/>
              <a:gd name="p0y11" fmla="*/ 834 h 915"/>
              <a:gd name="p0x12" fmla="*/ 0 w 8475"/>
              <a:gd name="p0y12" fmla="*/ 735 h 915"/>
              <a:gd name="p0x13" fmla="*/ 0 w 8475"/>
              <a:gd name="p0y13" fmla="*/ 180 h 915"/>
              <a:gd name="p0x14" fmla="*/ 0 w 8475"/>
              <a:gd name="p0y14" fmla="*/ 80 h 915"/>
              <a:gd name="p0x15" fmla="*/ 80 w 8475"/>
              <a:gd name="p0y15" fmla="*/ 0 h 915"/>
              <a:gd name="p0x16" fmla="*/ 180 w 847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8F5ED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"/>
            </p:custDataLst>
          </p:nvPr>
        </p:nvSpPr>
        <p:spPr>
          <a:xfrm>
            <a:off x="1835785" y="6010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074" t="-16275" r="-4074" b="-16275"/>
          <a:stretch>
            <a:fillRect/>
          </a:stretch>
        </p:blipFill>
        <p:spPr>
          <a:xfrm>
            <a:off x="1914525" y="6071870"/>
            <a:ext cx="185420" cy="2146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2293220" y="6055519"/>
            <a:ext cx="25954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</a:t>
            </a:r>
            <a:r>
              <a:rPr lang="en-US" altLang="zh-CN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</a:t>
            </a:r>
            <a:r>
              <a:rPr lang="en-US" altLang="zh-CN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</a:t>
            </a:r>
            <a:r>
              <a:rPr lang="en-US" altLang="zh-CN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完成配置</a:t>
            </a:r>
            <a:endParaRPr lang="zh-CN" altLang="en-US" sz="1500" b="1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109345"/>
            <a:ext cx="5381625" cy="1343025"/>
          </a:xfrm>
          <a:custGeom>
            <a:avLst/>
            <a:gdLst>
              <a:gd name="sw" fmla="*/ 1 w 8475"/>
              <a:gd name="sh" fmla="*/ 1 h 2115"/>
              <a:gd name="mins" fmla="min sw sh"/>
              <a:gd name="dsw" fmla="+- 0 sw mins"/>
              <a:gd name="dsh" fmla="+- 0 sh mins"/>
              <a:gd name="p0x0" fmla="*/ 300 w 8475"/>
              <a:gd name="p0y0" fmla="*/ 0 h 2115"/>
              <a:gd name="p0x1" fmla="*/ 8175 w 8475"/>
              <a:gd name="p0y1" fmla="*/ 0 h 2115"/>
              <a:gd name="p0x2" fmla="*/ 8340 w 8475"/>
              <a:gd name="p0y2" fmla="*/ 0 h 2115"/>
              <a:gd name="p0x3" fmla="*/ 8475 w 8475"/>
              <a:gd name="p0y3" fmla="*/ 134 h 2115"/>
              <a:gd name="p0x4" fmla="*/ 8475 w 8475"/>
              <a:gd name="p0y4" fmla="*/ 300 h 2115"/>
              <a:gd name="p0x5" fmla="*/ 8475 w 8475"/>
              <a:gd name="p0y5" fmla="*/ 1815 h 2115"/>
              <a:gd name="p0x6" fmla="*/ 8475 w 8475"/>
              <a:gd name="p0y6" fmla="*/ 1980 h 2115"/>
              <a:gd name="p0x7" fmla="*/ 8340 w 8475"/>
              <a:gd name="p0y7" fmla="*/ 2115 h 2115"/>
              <a:gd name="p0x8" fmla="*/ 8175 w 8475"/>
              <a:gd name="p0y8" fmla="*/ 2115 h 2115"/>
              <a:gd name="p0x9" fmla="*/ 300 w 8475"/>
              <a:gd name="p0y9" fmla="*/ 2115 h 2115"/>
              <a:gd name="p0x10" fmla="*/ 134 w 8475"/>
              <a:gd name="p0y10" fmla="*/ 2115 h 2115"/>
              <a:gd name="p0x11" fmla="*/ 0 w 8475"/>
              <a:gd name="p0y11" fmla="*/ 1980 h 2115"/>
              <a:gd name="p0x12" fmla="*/ 0 w 8475"/>
              <a:gd name="p0y12" fmla="*/ 1815 h 2115"/>
              <a:gd name="p0x13" fmla="*/ 0 w 8475"/>
              <a:gd name="p0y13" fmla="*/ 300 h 2115"/>
              <a:gd name="p0x14" fmla="*/ 0 w 8475"/>
              <a:gd name="p0y14" fmla="*/ 134 h 2115"/>
              <a:gd name="p0x15" fmla="*/ 134 w 8475"/>
              <a:gd name="p0y15" fmla="*/ 0 h 2115"/>
              <a:gd name="p0x16" fmla="*/ 300 w 8475"/>
              <a:gd name="p0y16" fmla="*/ 0 h 21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771525" y="15335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613" r="-1613"/>
          <a:stretch>
            <a:fillRect/>
          </a:stretch>
        </p:blipFill>
        <p:spPr>
          <a:xfrm>
            <a:off x="866775" y="1628775"/>
            <a:ext cx="304800" cy="30480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1381125" y="1511618"/>
            <a:ext cx="2973362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RAG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1381125" y="1938338"/>
            <a:ext cx="316386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检索增强生成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拥有行业知识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1381125" y="1296352"/>
            <a:ext cx="2973362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技术原理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6"/>
            </p:custDataLst>
          </p:nvPr>
        </p:nvSpPr>
        <p:spPr>
          <a:xfrm>
            <a:off x="575945" y="2652395"/>
            <a:ext cx="5381625" cy="3038475"/>
          </a:xfrm>
          <a:custGeom>
            <a:avLst/>
            <a:gdLst>
              <a:gd name="sw" fmla="*/ 1 w 8475"/>
              <a:gd name="sh" fmla="*/ 1 h 4785"/>
              <a:gd name="mins" fmla="min sw sh"/>
              <a:gd name="dsw" fmla="+- 0 sw mins"/>
              <a:gd name="dsh" fmla="+- 0 sh mins"/>
              <a:gd name="p0x0" fmla="*/ 300 w 8475"/>
              <a:gd name="p0y0" fmla="*/ 0 h 4785"/>
              <a:gd name="p0x1" fmla="*/ 8175 w 8475"/>
              <a:gd name="p0y1" fmla="*/ 0 h 4785"/>
              <a:gd name="p0x2" fmla="*/ 8340 w 8475"/>
              <a:gd name="p0y2" fmla="*/ 0 h 4785"/>
              <a:gd name="p0x3" fmla="*/ 8475 w 8475"/>
              <a:gd name="p0y3" fmla="*/ 134 h 4785"/>
              <a:gd name="p0x4" fmla="*/ 8475 w 8475"/>
              <a:gd name="p0y4" fmla="*/ 300 h 4785"/>
              <a:gd name="p0x5" fmla="*/ 8475 w 8475"/>
              <a:gd name="p0y5" fmla="*/ 4485 h 4785"/>
              <a:gd name="p0x6" fmla="*/ 8475 w 8475"/>
              <a:gd name="p0y6" fmla="*/ 4650 h 4785"/>
              <a:gd name="p0x7" fmla="*/ 8340 w 8475"/>
              <a:gd name="p0y7" fmla="*/ 4785 h 4785"/>
              <a:gd name="p0x8" fmla="*/ 8175 w 8475"/>
              <a:gd name="p0y8" fmla="*/ 4785 h 4785"/>
              <a:gd name="p0x9" fmla="*/ 300 w 8475"/>
              <a:gd name="p0y9" fmla="*/ 4785 h 4785"/>
              <a:gd name="p0x10" fmla="*/ 134 w 8475"/>
              <a:gd name="p0y10" fmla="*/ 4785 h 4785"/>
              <a:gd name="p0x11" fmla="*/ 0 w 8475"/>
              <a:gd name="p0y11" fmla="*/ 4650 h 4785"/>
              <a:gd name="p0x12" fmla="*/ 0 w 8475"/>
              <a:gd name="p0y12" fmla="*/ 4485 h 4785"/>
              <a:gd name="p0x13" fmla="*/ 0 w 8475"/>
              <a:gd name="p0y13" fmla="*/ 300 h 4785"/>
              <a:gd name="p0x14" fmla="*/ 0 w 8475"/>
              <a:gd name="p0y14" fmla="*/ 134 h 4785"/>
              <a:gd name="p0x15" fmla="*/ 134 w 8475"/>
              <a:gd name="p0y15" fmla="*/ 0 h 4785"/>
              <a:gd name="p0x16" fmla="*/ 300 w 8475"/>
              <a:gd name="p0y16" fmla="*/ 0 h 47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7"/>
            </p:custDataLst>
          </p:nvPr>
        </p:nvSpPr>
        <p:spPr>
          <a:xfrm>
            <a:off x="771525" y="28479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381" t="-16275" r="-2381" b="-16275"/>
          <a:stretch>
            <a:fillRect/>
          </a:stretch>
        </p:blipFill>
        <p:spPr>
          <a:xfrm>
            <a:off x="838200" y="2909570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21"/>
            </p:custDataLst>
          </p:nvPr>
        </p:nvSpPr>
        <p:spPr>
          <a:xfrm>
            <a:off x="1190625" y="2861310"/>
            <a:ext cx="4572000" cy="3114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操作流程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2"/>
            </p:custDataLst>
          </p:nvPr>
        </p:nvSpPr>
        <p:spPr>
          <a:xfrm>
            <a:off x="771525" y="33788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23"/>
            </p:custDataLst>
          </p:nvPr>
        </p:nvSpPr>
        <p:spPr>
          <a:xfrm>
            <a:off x="877567" y="3428524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4"/>
            </p:custDataLst>
          </p:nvPr>
        </p:nvSpPr>
        <p:spPr>
          <a:xfrm>
            <a:off x="1228725" y="3383756"/>
            <a:ext cx="4533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在智能体配置界面找到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区域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5"/>
            </p:custDataLst>
          </p:nvPr>
        </p:nvSpPr>
        <p:spPr>
          <a:xfrm>
            <a:off x="771525" y="394525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6"/>
            </p:custDataLst>
          </p:nvPr>
        </p:nvSpPr>
        <p:spPr>
          <a:xfrm>
            <a:off x="877567" y="3995261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7"/>
            </p:custDataLst>
          </p:nvPr>
        </p:nvSpPr>
        <p:spPr>
          <a:xfrm>
            <a:off x="1228725" y="3950494"/>
            <a:ext cx="1488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单击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上传文件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8"/>
            </p:custDataLst>
          </p:nvPr>
        </p:nvSpPr>
        <p:spPr>
          <a:xfrm>
            <a:off x="771525" y="45123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9"/>
            </p:custDataLst>
          </p:nvPr>
        </p:nvSpPr>
        <p:spPr>
          <a:xfrm>
            <a:off x="877567" y="4561999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1228725" y="4517231"/>
            <a:ext cx="4533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上传之前整理的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JDs.docx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771525" y="50787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877567" y="5128736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1228725" y="5083969"/>
            <a:ext cx="4533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系统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自动解析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文档内容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4"/>
            </p:custDataLst>
          </p:nvPr>
        </p:nvSpPr>
        <p:spPr>
          <a:xfrm>
            <a:off x="6233795" y="1109345"/>
            <a:ext cx="5381625" cy="4107180"/>
          </a:xfrm>
          <a:custGeom>
            <a:avLst/>
            <a:gdLst>
              <a:gd name="sw" fmla="*/ 1 w 8475"/>
              <a:gd name="sh" fmla="*/ 1 h 6468"/>
              <a:gd name="mins" fmla="min sw sh"/>
              <a:gd name="dsw" fmla="+- 0 sw mins"/>
              <a:gd name="dsh" fmla="+- 0 sh mins"/>
              <a:gd name="p0x0" fmla="*/ 300 w 8475"/>
              <a:gd name="p0y0" fmla="*/ 0 h 6468"/>
              <a:gd name="p0x1" fmla="*/ 8175 w 8475"/>
              <a:gd name="p0y1" fmla="*/ 0 h 6468"/>
              <a:gd name="p0x2" fmla="*/ 8340 w 8475"/>
              <a:gd name="p0y2" fmla="*/ 0 h 6468"/>
              <a:gd name="p0x3" fmla="*/ 8475 w 8475"/>
              <a:gd name="p0y3" fmla="*/ 134 h 6468"/>
              <a:gd name="p0x4" fmla="*/ 8475 w 8475"/>
              <a:gd name="p0y4" fmla="*/ 300 h 6468"/>
              <a:gd name="p0x5" fmla="*/ 8475 w 8475"/>
              <a:gd name="p0y5" fmla="*/ 6168 h 6468"/>
              <a:gd name="p0x6" fmla="*/ 8475 w 8475"/>
              <a:gd name="p0y6" fmla="*/ 6333 h 6468"/>
              <a:gd name="p0x7" fmla="*/ 8340 w 8475"/>
              <a:gd name="p0y7" fmla="*/ 6468 h 6468"/>
              <a:gd name="p0x8" fmla="*/ 8175 w 8475"/>
              <a:gd name="p0y8" fmla="*/ 6468 h 6468"/>
              <a:gd name="p0x9" fmla="*/ 300 w 8475"/>
              <a:gd name="p0y9" fmla="*/ 6468 h 6468"/>
              <a:gd name="p0x10" fmla="*/ 134 w 8475"/>
              <a:gd name="p0y10" fmla="*/ 6468 h 6468"/>
              <a:gd name="p0x11" fmla="*/ 0 w 8475"/>
              <a:gd name="p0y11" fmla="*/ 6333 h 6468"/>
              <a:gd name="p0x12" fmla="*/ 0 w 8475"/>
              <a:gd name="p0y12" fmla="*/ 6168 h 6468"/>
              <a:gd name="p0x13" fmla="*/ 0 w 8475"/>
              <a:gd name="p0y13" fmla="*/ 300 h 6468"/>
              <a:gd name="p0x14" fmla="*/ 0 w 8475"/>
              <a:gd name="p0y14" fmla="*/ 134 h 6468"/>
              <a:gd name="p0x15" fmla="*/ 134 w 8475"/>
              <a:gd name="p0y15" fmla="*/ 0 h 6468"/>
              <a:gd name="p0x16" fmla="*/ 300 w 8475"/>
              <a:gd name="p0y16" fmla="*/ 0 h 646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5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6497955" y="1385570"/>
            <a:ext cx="281305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69627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效果展示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6429375" y="2320604"/>
            <a:ext cx="18970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提问时精准引用：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6429375" y="2753360"/>
            <a:ext cx="1525905" cy="405130"/>
          </a:xfrm>
          <a:custGeom>
            <a:avLst/>
            <a:gdLst>
              <a:gd name="sw" fmla="*/ 1 w 2403"/>
              <a:gd name="sh" fmla="*/ 1 h 637"/>
              <a:gd name="mins" fmla="min sw sh"/>
              <a:gd name="dsw" fmla="+- 0 sw mins"/>
              <a:gd name="dsh" fmla="+- 0 sh mins"/>
              <a:gd name="p0x0" fmla="*/ 90 w 2403"/>
              <a:gd name="p0y0" fmla="*/ 0 h 637"/>
              <a:gd name="p0x1" fmla="*/ 2313 w 2403"/>
              <a:gd name="p0y1" fmla="*/ 0 h 637"/>
              <a:gd name="p0x2" fmla="*/ 2363 w 2403"/>
              <a:gd name="p0y2" fmla="*/ 0 h 637"/>
              <a:gd name="p0x3" fmla="*/ 2403 w 2403"/>
              <a:gd name="p0y3" fmla="*/ 40 h 637"/>
              <a:gd name="p0x4" fmla="*/ 2403 w 2403"/>
              <a:gd name="p0y4" fmla="*/ 90 h 637"/>
              <a:gd name="p0x5" fmla="*/ 2403 w 2403"/>
              <a:gd name="p0y5" fmla="*/ 547 h 637"/>
              <a:gd name="p0x6" fmla="*/ 2403 w 2403"/>
              <a:gd name="p0y6" fmla="*/ 597 h 637"/>
              <a:gd name="p0x7" fmla="*/ 2363 w 2403"/>
              <a:gd name="p0y7" fmla="*/ 637 h 637"/>
              <a:gd name="p0x8" fmla="*/ 2313 w 2403"/>
              <a:gd name="p0y8" fmla="*/ 637 h 637"/>
              <a:gd name="p0x9" fmla="*/ 90 w 2403"/>
              <a:gd name="p0y9" fmla="*/ 637 h 637"/>
              <a:gd name="p0x10" fmla="*/ 40 w 2403"/>
              <a:gd name="p0y10" fmla="*/ 637 h 637"/>
              <a:gd name="p0x11" fmla="*/ 0 w 2403"/>
              <a:gd name="p0y11" fmla="*/ 597 h 637"/>
              <a:gd name="p0x12" fmla="*/ 0 w 2403"/>
              <a:gd name="p0y12" fmla="*/ 547 h 637"/>
              <a:gd name="p0x13" fmla="*/ 0 w 2403"/>
              <a:gd name="p0y13" fmla="*/ 90 h 637"/>
              <a:gd name="p0x14" fmla="*/ 0 w 2403"/>
              <a:gd name="p0y14" fmla="*/ 40 h 637"/>
              <a:gd name="p0x15" fmla="*/ 40 w 2403"/>
              <a:gd name="p0y15" fmla="*/ 0 h 637"/>
              <a:gd name="p0x16" fmla="*/ 90 w 2403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6543675" y="2830192"/>
            <a:ext cx="1488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私域流量运营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8031480" y="2753360"/>
            <a:ext cx="1145540" cy="405130"/>
          </a:xfrm>
          <a:custGeom>
            <a:avLst/>
            <a:gdLst>
              <a:gd name="sw" fmla="*/ 1 w 1803"/>
              <a:gd name="sh" fmla="*/ 1 h 637"/>
              <a:gd name="mins" fmla="min sw sh"/>
              <a:gd name="dsw" fmla="+- 0 sw mins"/>
              <a:gd name="dsh" fmla="+- 0 sh mins"/>
              <a:gd name="p0x0" fmla="*/ 90 w 1803"/>
              <a:gd name="p0y0" fmla="*/ 0 h 637"/>
              <a:gd name="p0x1" fmla="*/ 1713 w 1803"/>
              <a:gd name="p0y1" fmla="*/ 0 h 637"/>
              <a:gd name="p0x2" fmla="*/ 1763 w 1803"/>
              <a:gd name="p0y2" fmla="*/ 0 h 637"/>
              <a:gd name="p0x3" fmla="*/ 1803 w 1803"/>
              <a:gd name="p0y3" fmla="*/ 40 h 637"/>
              <a:gd name="p0x4" fmla="*/ 1803 w 1803"/>
              <a:gd name="p0y4" fmla="*/ 90 h 637"/>
              <a:gd name="p0x5" fmla="*/ 1803 w 1803"/>
              <a:gd name="p0y5" fmla="*/ 547 h 637"/>
              <a:gd name="p0x6" fmla="*/ 1803 w 1803"/>
              <a:gd name="p0y6" fmla="*/ 597 h 637"/>
              <a:gd name="p0x7" fmla="*/ 1763 w 1803"/>
              <a:gd name="p0y7" fmla="*/ 637 h 637"/>
              <a:gd name="p0x8" fmla="*/ 1713 w 1803"/>
              <a:gd name="p0y8" fmla="*/ 637 h 637"/>
              <a:gd name="p0x9" fmla="*/ 90 w 1803"/>
              <a:gd name="p0y9" fmla="*/ 637 h 637"/>
              <a:gd name="p0x10" fmla="*/ 40 w 1803"/>
              <a:gd name="p0y10" fmla="*/ 637 h 637"/>
              <a:gd name="p0x11" fmla="*/ 0 w 1803"/>
              <a:gd name="p0y11" fmla="*/ 597 h 637"/>
              <a:gd name="p0x12" fmla="*/ 0 w 1803"/>
              <a:gd name="p0y12" fmla="*/ 547 h 637"/>
              <a:gd name="p0x13" fmla="*/ 0 w 1803"/>
              <a:gd name="p0y13" fmla="*/ 90 h 637"/>
              <a:gd name="p0x14" fmla="*/ 0 w 1803"/>
              <a:gd name="p0y14" fmla="*/ 40 h 637"/>
              <a:gd name="p0x15" fmla="*/ 40 w 1803"/>
              <a:gd name="p0y15" fmla="*/ 0 h 637"/>
              <a:gd name="p0x16" fmla="*/ 90 w 1803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8146180" y="2830192"/>
            <a:ext cx="1107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线路规划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5"/>
            </p:custDataLst>
          </p:nvPr>
        </p:nvSpPr>
        <p:spPr>
          <a:xfrm>
            <a:off x="9253220" y="2753360"/>
            <a:ext cx="1335405" cy="405130"/>
          </a:xfrm>
          <a:custGeom>
            <a:avLst/>
            <a:gdLst>
              <a:gd name="sw" fmla="*/ 1 w 2103"/>
              <a:gd name="sh" fmla="*/ 1 h 637"/>
              <a:gd name="mins" fmla="min sw sh"/>
              <a:gd name="dsw" fmla="+- 0 sw mins"/>
              <a:gd name="dsh" fmla="+- 0 sh mins"/>
              <a:gd name="p0x0" fmla="*/ 90 w 2103"/>
              <a:gd name="p0y0" fmla="*/ 0 h 637"/>
              <a:gd name="p0x1" fmla="*/ 2013 w 2103"/>
              <a:gd name="p0y1" fmla="*/ 0 h 637"/>
              <a:gd name="p0x2" fmla="*/ 2063 w 2103"/>
              <a:gd name="p0y2" fmla="*/ 0 h 637"/>
              <a:gd name="p0x3" fmla="*/ 2103 w 2103"/>
              <a:gd name="p0y3" fmla="*/ 40 h 637"/>
              <a:gd name="p0x4" fmla="*/ 2103 w 2103"/>
              <a:gd name="p0y4" fmla="*/ 90 h 637"/>
              <a:gd name="p0x5" fmla="*/ 2103 w 2103"/>
              <a:gd name="p0y5" fmla="*/ 547 h 637"/>
              <a:gd name="p0x6" fmla="*/ 2103 w 2103"/>
              <a:gd name="p0y6" fmla="*/ 597 h 637"/>
              <a:gd name="p0x7" fmla="*/ 2063 w 2103"/>
              <a:gd name="p0y7" fmla="*/ 637 h 637"/>
              <a:gd name="p0x8" fmla="*/ 2013 w 2103"/>
              <a:gd name="p0y8" fmla="*/ 637 h 637"/>
              <a:gd name="p0x9" fmla="*/ 90 w 2103"/>
              <a:gd name="p0y9" fmla="*/ 637 h 637"/>
              <a:gd name="p0x10" fmla="*/ 40 w 2103"/>
              <a:gd name="p0y10" fmla="*/ 637 h 637"/>
              <a:gd name="p0x11" fmla="*/ 0 w 2103"/>
              <a:gd name="p0y11" fmla="*/ 597 h 637"/>
              <a:gd name="p0x12" fmla="*/ 0 w 2103"/>
              <a:gd name="p0y12" fmla="*/ 547 h 637"/>
              <a:gd name="p0x13" fmla="*/ 0 w 2103"/>
              <a:gd name="p0y13" fmla="*/ 90 h 637"/>
              <a:gd name="p0x14" fmla="*/ 0 w 2103"/>
              <a:gd name="p0y14" fmla="*/ 40 h 637"/>
              <a:gd name="p0x15" fmla="*/ 40 w 2103"/>
              <a:gd name="p0y15" fmla="*/ 0 h 637"/>
              <a:gd name="p0x16" fmla="*/ 90 w 2103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9367685" y="2830192"/>
            <a:ext cx="12977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客单价提升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7"/>
            </p:custDataLst>
          </p:nvPr>
        </p:nvSpPr>
        <p:spPr>
          <a:xfrm>
            <a:off x="6429375" y="3731260"/>
            <a:ext cx="4991100" cy="831215"/>
          </a:xfrm>
          <a:custGeom>
            <a:avLst/>
            <a:gdLst>
              <a:gd name="sw" fmla="*/ 1 w 7860"/>
              <a:gd name="sh" fmla="*/ 1 h 1309"/>
              <a:gd name="mins" fmla="min sw sh"/>
              <a:gd name="dsw" fmla="+- 0 sw mins"/>
              <a:gd name="dsh" fmla="+- 0 sh mins"/>
              <a:gd name="p0x0" fmla="*/ 180 w 7860"/>
              <a:gd name="p0y0" fmla="*/ 0 h 1309"/>
              <a:gd name="p0x1" fmla="*/ 7680 w 7860"/>
              <a:gd name="p0y1" fmla="*/ 0 h 1309"/>
              <a:gd name="p0x2" fmla="*/ 7779 w 7860"/>
              <a:gd name="p0y2" fmla="*/ 0 h 1309"/>
              <a:gd name="p0x3" fmla="*/ 7860 w 7860"/>
              <a:gd name="p0y3" fmla="*/ 80 h 1309"/>
              <a:gd name="p0x4" fmla="*/ 7860 w 7860"/>
              <a:gd name="p0y4" fmla="*/ 180 h 1309"/>
              <a:gd name="p0x5" fmla="*/ 7860 w 7860"/>
              <a:gd name="p0y5" fmla="*/ 1129 h 1309"/>
              <a:gd name="p0x6" fmla="*/ 7860 w 7860"/>
              <a:gd name="p0y6" fmla="*/ 1228 h 1309"/>
              <a:gd name="p0x7" fmla="*/ 7779 w 7860"/>
              <a:gd name="p0y7" fmla="*/ 1309 h 1309"/>
              <a:gd name="p0x8" fmla="*/ 7680 w 7860"/>
              <a:gd name="p0y8" fmla="*/ 1309 h 1309"/>
              <a:gd name="p0x9" fmla="*/ 180 w 7860"/>
              <a:gd name="p0y9" fmla="*/ 1309 h 1309"/>
              <a:gd name="p0x10" fmla="*/ 80 w 7860"/>
              <a:gd name="p0y10" fmla="*/ 1309 h 1309"/>
              <a:gd name="p0x11" fmla="*/ 0 w 7860"/>
              <a:gd name="p0y11" fmla="*/ 1228 h 1309"/>
              <a:gd name="p0x12" fmla="*/ 0 w 7860"/>
              <a:gd name="p0y12" fmla="*/ 1129 h 1309"/>
              <a:gd name="p0x13" fmla="*/ 0 w 7860"/>
              <a:gd name="p0y13" fmla="*/ 180 h 1309"/>
              <a:gd name="p0x14" fmla="*/ 0 w 7860"/>
              <a:gd name="p0y14" fmla="*/ 80 h 1309"/>
              <a:gd name="p0x15" fmla="*/ 80 w 7860"/>
              <a:gd name="p0y15" fmla="*/ 0 h 1309"/>
              <a:gd name="p0x16" fmla="*/ 180 w 7860"/>
              <a:gd name="p0y16" fmla="*/ 0 h 130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8"/>
            </p:custDataLst>
          </p:nvPr>
        </p:nvSpPr>
        <p:spPr>
          <a:xfrm>
            <a:off x="6543675" y="387206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而非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9"/>
            </p:custDataLst>
          </p:nvPr>
        </p:nvSpPr>
        <p:spPr>
          <a:xfrm>
            <a:off x="6924751" y="3845871"/>
            <a:ext cx="16787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 strike="sngStrike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strike="sngStrike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你的优点是什么</a:t>
            </a:r>
            <a:r>
              <a:rPr lang="en-US" altLang="zh-CN" sz="1500" strike="sngStrike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strike="sngStrike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50"/>
            </p:custDataLst>
          </p:nvPr>
        </p:nvSpPr>
        <p:spPr>
          <a:xfrm>
            <a:off x="6543675" y="4159244"/>
            <a:ext cx="47625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这种毫无针对性的通用问题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1"/>
            </p:custDataLst>
          </p:nvPr>
        </p:nvSpPr>
        <p:spPr>
          <a:xfrm>
            <a:off x="6233795" y="5416550"/>
            <a:ext cx="5381625" cy="1055370"/>
          </a:xfrm>
          <a:custGeom>
            <a:avLst/>
            <a:gdLst>
              <a:gd name="sw" fmla="*/ 1 w 8475"/>
              <a:gd name="sh" fmla="*/ 1 h 1661"/>
              <a:gd name="mins" fmla="min sw sh"/>
              <a:gd name="dsw" fmla="+- 0 sw mins"/>
              <a:gd name="dsh" fmla="+- 0 sh mins"/>
              <a:gd name="p0x0" fmla="*/ 300 w 8475"/>
              <a:gd name="p0y0" fmla="*/ 0 h 1661"/>
              <a:gd name="p0x1" fmla="*/ 8175 w 8475"/>
              <a:gd name="p0y1" fmla="*/ 0 h 1661"/>
              <a:gd name="p0x2" fmla="*/ 8340 w 8475"/>
              <a:gd name="p0y2" fmla="*/ 0 h 1661"/>
              <a:gd name="p0x3" fmla="*/ 8475 w 8475"/>
              <a:gd name="p0y3" fmla="*/ 134 h 1661"/>
              <a:gd name="p0x4" fmla="*/ 8475 w 8475"/>
              <a:gd name="p0y4" fmla="*/ 300 h 1661"/>
              <a:gd name="p0x5" fmla="*/ 8475 w 8475"/>
              <a:gd name="p0y5" fmla="*/ 1361 h 1661"/>
              <a:gd name="p0x6" fmla="*/ 8475 w 8475"/>
              <a:gd name="p0y6" fmla="*/ 1527 h 1661"/>
              <a:gd name="p0x7" fmla="*/ 8340 w 8475"/>
              <a:gd name="p0y7" fmla="*/ 1661 h 1661"/>
              <a:gd name="p0x8" fmla="*/ 8175 w 8475"/>
              <a:gd name="p0y8" fmla="*/ 1661 h 1661"/>
              <a:gd name="p0x9" fmla="*/ 300 w 8475"/>
              <a:gd name="p0y9" fmla="*/ 1661 h 1661"/>
              <a:gd name="p0x10" fmla="*/ 134 w 8475"/>
              <a:gd name="p0y10" fmla="*/ 1661 h 1661"/>
              <a:gd name="p0x11" fmla="*/ 0 w 8475"/>
              <a:gd name="p0y11" fmla="*/ 1527 h 1661"/>
              <a:gd name="p0x12" fmla="*/ 0 w 8475"/>
              <a:gd name="p0y12" fmla="*/ 1361 h 1661"/>
              <a:gd name="p0x13" fmla="*/ 0 w 8475"/>
              <a:gd name="p0y13" fmla="*/ 300 h 1661"/>
              <a:gd name="p0x14" fmla="*/ 0 w 8475"/>
              <a:gd name="p0y14" fmla="*/ 134 h 1661"/>
              <a:gd name="p0x15" fmla="*/ 134 w 8475"/>
              <a:gd name="p0y15" fmla="*/ 0 h 1661"/>
              <a:gd name="p0x16" fmla="*/ 300 w 8475"/>
              <a:gd name="p0y16" fmla="*/ 0 h 166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6450330" y="5658485"/>
            <a:ext cx="171450" cy="17653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55"/>
            </p:custDataLst>
          </p:nvPr>
        </p:nvSpPr>
        <p:spPr>
          <a:xfrm>
            <a:off x="6719888" y="5596918"/>
            <a:ext cx="4700588" cy="29718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知识注入层级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56"/>
            </p:custDataLst>
          </p:nvPr>
        </p:nvSpPr>
        <p:spPr>
          <a:xfrm>
            <a:off x="6429375" y="60007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57"/>
            </p:custDataLst>
          </p:nvPr>
        </p:nvSpPr>
        <p:spPr>
          <a:xfrm>
            <a:off x="6505575" y="60388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技术原理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12222" t="-10000" r="-12222" b="-10000"/>
          <a:stretch>
            <a:fillRect/>
          </a:stretch>
        </p:blipFill>
        <p:spPr>
          <a:xfrm>
            <a:off x="7265035" y="6081395"/>
            <a:ext cx="71120" cy="114300"/>
          </a:xfrm>
          <a:prstGeom prst="rect">
            <a:avLst/>
          </a:prstGeom>
        </p:spPr>
      </p:pic>
      <p:sp>
        <p:nvSpPr>
          <p:cNvPr id="51" name="任意多边形 50"/>
          <p:cNvSpPr/>
          <p:nvPr>
            <p:custDataLst>
              <p:tags r:id="rId61"/>
            </p:custDataLst>
          </p:nvPr>
        </p:nvSpPr>
        <p:spPr>
          <a:xfrm>
            <a:off x="7410450" y="60007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62"/>
            </p:custDataLst>
          </p:nvPr>
        </p:nvSpPr>
        <p:spPr>
          <a:xfrm>
            <a:off x="7486726" y="60388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操作流程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12222" t="-10000" r="-12222" b="-10000"/>
          <a:stretch>
            <a:fillRect/>
          </a:stretch>
        </p:blipFill>
        <p:spPr>
          <a:xfrm>
            <a:off x="8246110" y="6081395"/>
            <a:ext cx="71120" cy="114300"/>
          </a:xfrm>
          <a:prstGeom prst="rect">
            <a:avLst/>
          </a:prstGeom>
        </p:spPr>
      </p:pic>
      <p:sp>
        <p:nvSpPr>
          <p:cNvPr id="54" name="任意多边形 53"/>
          <p:cNvSpPr/>
          <p:nvPr>
            <p:custDataLst>
              <p:tags r:id="rId64"/>
            </p:custDataLst>
          </p:nvPr>
        </p:nvSpPr>
        <p:spPr>
          <a:xfrm>
            <a:off x="8391525" y="600075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65"/>
            </p:custDataLst>
          </p:nvPr>
        </p:nvSpPr>
        <p:spPr>
          <a:xfrm>
            <a:off x="8467878" y="603885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效果对比</a:t>
            </a:r>
            <a:endParaRPr sz="1200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步骤四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实战模拟与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教练模式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"/>
            </p:custDataLst>
          </p:nvPr>
        </p:nvSpPr>
        <p:spPr>
          <a:xfrm>
            <a:off x="6132195" y="5995670"/>
            <a:ext cx="5488305" cy="481330"/>
          </a:xfrm>
          <a:custGeom>
            <a:avLst/>
            <a:gdLst>
              <a:gd name="sw" fmla="*/ 1 w 8642"/>
              <a:gd name="sh" fmla="*/ 1 h 757"/>
              <a:gd name="mins" fmla="min sw sh"/>
              <a:gd name="dsw" fmla="+- 0 sw mins"/>
              <a:gd name="dsh" fmla="+- 0 sh mins"/>
              <a:gd name="p0x0" fmla="*/ 300 w 8642"/>
              <a:gd name="p0y0" fmla="*/ 0 h 757"/>
              <a:gd name="p0x1" fmla="*/ 8342 w 8642"/>
              <a:gd name="p0y1" fmla="*/ 0 h 757"/>
              <a:gd name="p0x2" fmla="*/ 8507 w 8642"/>
              <a:gd name="p0y2" fmla="*/ 0 h 757"/>
              <a:gd name="p0x3" fmla="*/ 8642 w 8642"/>
              <a:gd name="p0y3" fmla="*/ 134 h 757"/>
              <a:gd name="p0x4" fmla="*/ 8642 w 8642"/>
              <a:gd name="p0y4" fmla="*/ 300 h 757"/>
              <a:gd name="p0x5" fmla="*/ 8642 w 8642"/>
              <a:gd name="p0y5" fmla="*/ 457 h 757"/>
              <a:gd name="p0x6" fmla="*/ 8642 w 8642"/>
              <a:gd name="p0y6" fmla="*/ 623 h 757"/>
              <a:gd name="p0x7" fmla="*/ 8507 w 8642"/>
              <a:gd name="p0y7" fmla="*/ 757 h 757"/>
              <a:gd name="p0x8" fmla="*/ 8342 w 8642"/>
              <a:gd name="p0y8" fmla="*/ 757 h 757"/>
              <a:gd name="p0x9" fmla="*/ 300 w 8642"/>
              <a:gd name="p0y9" fmla="*/ 757 h 757"/>
              <a:gd name="p0x10" fmla="*/ 134 w 8642"/>
              <a:gd name="p0y10" fmla="*/ 757 h 757"/>
              <a:gd name="p0x11" fmla="*/ 0 w 8642"/>
              <a:gd name="p0y11" fmla="*/ 623 h 757"/>
              <a:gd name="p0x12" fmla="*/ 0 w 8642"/>
              <a:gd name="p0y12" fmla="*/ 457 h 757"/>
              <a:gd name="p0x13" fmla="*/ 0 w 8642"/>
              <a:gd name="p0y13" fmla="*/ 300 h 757"/>
              <a:gd name="p0x14" fmla="*/ 0 w 8642"/>
              <a:gd name="p0y14" fmla="*/ 134 h 757"/>
              <a:gd name="p0x15" fmla="*/ 134 w 8642"/>
              <a:gd name="p0y15" fmla="*/ 0 h 757"/>
              <a:gd name="p0x16" fmla="*/ 300 w 8642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"/>
            </p:custDataLst>
          </p:nvPr>
        </p:nvSpPr>
        <p:spPr>
          <a:xfrm>
            <a:off x="7439996" y="6110288"/>
            <a:ext cx="233973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暂停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再模拟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9703527" y="6136481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循环训练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11039475" cy="990600"/>
          </a:xfrm>
          <a:custGeom>
            <a:avLst/>
            <a:gdLst>
              <a:gd name="sw" fmla="*/ 1 w 17385"/>
              <a:gd name="sh" fmla="*/ 1 h 1560"/>
              <a:gd name="mins" fmla="min sw sh"/>
              <a:gd name="dsw" fmla="+- 0 sw mins"/>
              <a:gd name="dsh" fmla="+- 0 sh mins"/>
              <a:gd name="p0x0" fmla="*/ 300 w 17385"/>
              <a:gd name="p0y0" fmla="*/ 0 h 1560"/>
              <a:gd name="p0x1" fmla="*/ 17085 w 17385"/>
              <a:gd name="p0y1" fmla="*/ 0 h 1560"/>
              <a:gd name="p0x2" fmla="*/ 17250 w 17385"/>
              <a:gd name="p0y2" fmla="*/ 0 h 1560"/>
              <a:gd name="p0x3" fmla="*/ 17385 w 17385"/>
              <a:gd name="p0y3" fmla="*/ 134 h 1560"/>
              <a:gd name="p0x4" fmla="*/ 17385 w 17385"/>
              <a:gd name="p0y4" fmla="*/ 300 h 1560"/>
              <a:gd name="p0x5" fmla="*/ 17385 w 17385"/>
              <a:gd name="p0y5" fmla="*/ 1260 h 1560"/>
              <a:gd name="p0x6" fmla="*/ 17385 w 17385"/>
              <a:gd name="p0y6" fmla="*/ 1425 h 1560"/>
              <a:gd name="p0x7" fmla="*/ 17250 w 17385"/>
              <a:gd name="p0y7" fmla="*/ 1560 h 1560"/>
              <a:gd name="p0x8" fmla="*/ 17085 w 17385"/>
              <a:gd name="p0y8" fmla="*/ 1560 h 1560"/>
              <a:gd name="p0x9" fmla="*/ 300 w 17385"/>
              <a:gd name="p0y9" fmla="*/ 1560 h 1560"/>
              <a:gd name="p0x10" fmla="*/ 134 w 17385"/>
              <a:gd name="p0y10" fmla="*/ 1560 h 1560"/>
              <a:gd name="p0x11" fmla="*/ 0 w 17385"/>
              <a:gd name="p0y11" fmla="*/ 1425 h 1560"/>
              <a:gd name="p0x12" fmla="*/ 0 w 17385"/>
              <a:gd name="p0y12" fmla="*/ 1260 h 1560"/>
              <a:gd name="p0x13" fmla="*/ 0 w 17385"/>
              <a:gd name="p0y13" fmla="*/ 300 h 1560"/>
              <a:gd name="p0x14" fmla="*/ 0 w 17385"/>
              <a:gd name="p0y14" fmla="*/ 134 h 1560"/>
              <a:gd name="p0x15" fmla="*/ 134 w 17385"/>
              <a:gd name="p0y15" fmla="*/ 0 h 1560"/>
              <a:gd name="p0x16" fmla="*/ 300 w 17385"/>
              <a:gd name="p0y16" fmla="*/ 0 h 15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512295" y="1343025"/>
            <a:ext cx="7167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关键操作：</a:t>
            </a:r>
            <a:r>
              <a:rPr 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【暂停模拟】切换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教练模式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7"/>
            </p:custDataLst>
          </p:nvPr>
        </p:nvSpPr>
        <p:spPr>
          <a:xfrm>
            <a:off x="575945" y="2338070"/>
            <a:ext cx="5323205" cy="1967230"/>
          </a:xfrm>
          <a:custGeom>
            <a:avLst/>
            <a:gdLst>
              <a:gd name="sw" fmla="*/ 1 w 8382"/>
              <a:gd name="sh" fmla="*/ 1 h 3097"/>
              <a:gd name="mins" fmla="min sw sh"/>
              <a:gd name="dsw" fmla="+- 0 sw mins"/>
              <a:gd name="dsh" fmla="+- 0 sh mins"/>
              <a:gd name="p0x0" fmla="*/ 300 w 8382"/>
              <a:gd name="p0y0" fmla="*/ 0 h 3097"/>
              <a:gd name="p0x1" fmla="*/ 8082 w 8382"/>
              <a:gd name="p0y1" fmla="*/ 0 h 3097"/>
              <a:gd name="p0x2" fmla="*/ 8248 w 8382"/>
              <a:gd name="p0y2" fmla="*/ 0 h 3097"/>
              <a:gd name="p0x3" fmla="*/ 8382 w 8382"/>
              <a:gd name="p0y3" fmla="*/ 134 h 3097"/>
              <a:gd name="p0x4" fmla="*/ 8382 w 8382"/>
              <a:gd name="p0y4" fmla="*/ 300 h 3097"/>
              <a:gd name="p0x5" fmla="*/ 8382 w 8382"/>
              <a:gd name="p0y5" fmla="*/ 2797 h 3097"/>
              <a:gd name="p0x6" fmla="*/ 8382 w 8382"/>
              <a:gd name="p0y6" fmla="*/ 2963 h 3097"/>
              <a:gd name="p0x7" fmla="*/ 8248 w 8382"/>
              <a:gd name="p0y7" fmla="*/ 3097 h 3097"/>
              <a:gd name="p0x8" fmla="*/ 8082 w 8382"/>
              <a:gd name="p0y8" fmla="*/ 3097 h 3097"/>
              <a:gd name="p0x9" fmla="*/ 300 w 8382"/>
              <a:gd name="p0y9" fmla="*/ 3097 h 3097"/>
              <a:gd name="p0x10" fmla="*/ 134 w 8382"/>
              <a:gd name="p0y10" fmla="*/ 3097 h 3097"/>
              <a:gd name="p0x11" fmla="*/ 0 w 8382"/>
              <a:gd name="p0y11" fmla="*/ 2963 h 3097"/>
              <a:gd name="p0x12" fmla="*/ 0 w 8382"/>
              <a:gd name="p0y12" fmla="*/ 2797 h 3097"/>
              <a:gd name="p0x13" fmla="*/ 0 w 8382"/>
              <a:gd name="p0y13" fmla="*/ 300 h 3097"/>
              <a:gd name="p0x14" fmla="*/ 0 w 8382"/>
              <a:gd name="p0y14" fmla="*/ 134 h 3097"/>
              <a:gd name="p0x15" fmla="*/ 134 w 8382"/>
              <a:gd name="p0y15" fmla="*/ 0 h 3097"/>
              <a:gd name="p0x16" fmla="*/ 300 w 8382"/>
              <a:gd name="p0y16" fmla="*/ 0 h 30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8"/>
            </p:custDataLst>
          </p:nvPr>
        </p:nvSpPr>
        <p:spPr>
          <a:xfrm>
            <a:off x="771525" y="26168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7500" t="-10303" r="-7500" b="-10303"/>
          <a:stretch>
            <a:fillRect/>
          </a:stretch>
        </p:blipFill>
        <p:spPr>
          <a:xfrm>
            <a:off x="871220" y="2697480"/>
            <a:ext cx="21907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1304925" y="2643664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开启面试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71525" y="3188335"/>
            <a:ext cx="4931410" cy="838200"/>
            <a:chOff x="1215" y="5021"/>
            <a:chExt cx="7766" cy="1320"/>
          </a:xfrm>
        </p:grpSpPr>
        <p:sp>
          <p:nvSpPr>
            <p:cNvPr id="10" name="任意多边形 9"/>
            <p:cNvSpPr/>
            <p:nvPr>
              <p:custDataLst>
                <p:tags r:id="rId13"/>
              </p:custDataLst>
            </p:nvPr>
          </p:nvSpPr>
          <p:spPr>
            <a:xfrm>
              <a:off x="1215" y="5021"/>
              <a:ext cx="7767" cy="1320"/>
            </a:xfrm>
            <a:custGeom>
              <a:avLst/>
              <a:gdLst>
                <a:gd name="sw" fmla="*/ 1 w 7767"/>
                <a:gd name="sh" fmla="*/ 1 h 1320"/>
                <a:gd name="mins" fmla="min sw sh"/>
                <a:gd name="dsw" fmla="+- 0 sw mins"/>
                <a:gd name="dsh" fmla="+- 0 sh mins"/>
                <a:gd name="p0x0" fmla="*/ 180 w 7767"/>
                <a:gd name="p0y0" fmla="*/ 0 h 1320"/>
                <a:gd name="p0x1" fmla="*/ 7587 w 7767"/>
                <a:gd name="p0y1" fmla="*/ 0 h 1320"/>
                <a:gd name="p0x2" fmla="*/ 7687 w 7767"/>
                <a:gd name="p0y2" fmla="*/ 0 h 1320"/>
                <a:gd name="p0x3" fmla="*/ 7767 w 7767"/>
                <a:gd name="p0y3" fmla="*/ 80 h 1320"/>
                <a:gd name="p0x4" fmla="*/ 7767 w 7767"/>
                <a:gd name="p0y4" fmla="*/ 180 h 1320"/>
                <a:gd name="p0x5" fmla="*/ 7767 w 7767"/>
                <a:gd name="p0y5" fmla="*/ 1140 h 1320"/>
                <a:gd name="p0x6" fmla="*/ 7767 w 7767"/>
                <a:gd name="p0y6" fmla="*/ 1239 h 1320"/>
                <a:gd name="p0x7" fmla="*/ 7687 w 7767"/>
                <a:gd name="p0y7" fmla="*/ 1320 h 1320"/>
                <a:gd name="p0x8" fmla="*/ 7587 w 7767"/>
                <a:gd name="p0y8" fmla="*/ 1320 h 1320"/>
                <a:gd name="p0x9" fmla="*/ 180 w 7767"/>
                <a:gd name="p0y9" fmla="*/ 1320 h 1320"/>
                <a:gd name="p0x10" fmla="*/ 80 w 7767"/>
                <a:gd name="p0y10" fmla="*/ 1320 h 1320"/>
                <a:gd name="p0x11" fmla="*/ 0 w 7767"/>
                <a:gd name="p0y11" fmla="*/ 1239 h 1320"/>
                <a:gd name="p0x12" fmla="*/ 0 w 7767"/>
                <a:gd name="p0y12" fmla="*/ 1140 h 1320"/>
                <a:gd name="p0x13" fmla="*/ 0 w 7767"/>
                <a:gd name="p0y13" fmla="*/ 180 h 1320"/>
                <a:gd name="p0x14" fmla="*/ 0 w 7767"/>
                <a:gd name="p0y14" fmla="*/ 80 h 1320"/>
                <a:gd name="p0x15" fmla="*/ 80 w 7767"/>
                <a:gd name="p0y15" fmla="*/ 0 h 1320"/>
                <a:gd name="p0x16" fmla="*/ 180 w 7767"/>
                <a:gd name="p0y16" fmla="*/ 0 h 13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>
              <p:custDataLst>
                <p:tags r:id="rId14"/>
              </p:custDataLst>
            </p:nvPr>
          </p:nvSpPr>
          <p:spPr>
            <a:xfrm>
              <a:off x="1215" y="5021"/>
              <a:ext cx="180" cy="1320"/>
            </a:xfrm>
            <a:custGeom>
              <a:avLst/>
              <a:gdLst>
                <a:gd name="sw" fmla="*/ 1 w 180"/>
                <a:gd name="sh" fmla="*/ 1 h 1320"/>
                <a:gd name="mins" fmla="min sw sh"/>
                <a:gd name="dsw" fmla="+- 0 sw mins"/>
                <a:gd name="dsh" fmla="+- 0 sh mins"/>
                <a:gd name="p0x0" fmla="*/ 0 w 180"/>
                <a:gd name="p0y0" fmla="*/ 1140 h 1320"/>
                <a:gd name="p0x1" fmla="*/ 0 w 180"/>
                <a:gd name="p0y1" fmla="*/ 180 h 1320"/>
                <a:gd name="p0x2" fmla="*/ 0 w 180"/>
                <a:gd name="p0y2" fmla="*/ 80 h 1320"/>
                <a:gd name="p0x3" fmla="*/ 80 w 180"/>
                <a:gd name="p0y3" fmla="*/ 0 h 1320"/>
                <a:gd name="p0x4" fmla="*/ 180 w 180"/>
                <a:gd name="p0y4" fmla="*/ 0 h 1320"/>
                <a:gd name="p0x5" fmla="*/ 105 w 180"/>
                <a:gd name="p0y5" fmla="*/ 0 h 1320"/>
                <a:gd name="p0x6" fmla="*/ 45 w 180"/>
                <a:gd name="p0y6" fmla="*/ 80 h 1320"/>
                <a:gd name="p0x7" fmla="*/ 45 w 180"/>
                <a:gd name="p0y7" fmla="*/ 180 h 1320"/>
                <a:gd name="p0x8" fmla="*/ 45 w 180"/>
                <a:gd name="p0y8" fmla="*/ 1140 h 1320"/>
                <a:gd name="p0x9" fmla="*/ 45 w 180"/>
                <a:gd name="p0y9" fmla="*/ 1239 h 1320"/>
                <a:gd name="p0x10" fmla="*/ 105 w 180"/>
                <a:gd name="p0y10" fmla="*/ 1320 h 1320"/>
                <a:gd name="p0x11" fmla="*/ 180 w 180"/>
                <a:gd name="p0y11" fmla="*/ 1320 h 1320"/>
                <a:gd name="p0x12" fmla="*/ 80 w 180"/>
                <a:gd name="p0y12" fmla="*/ 1320 h 1320"/>
                <a:gd name="p0x13" fmla="*/ 0 w 180"/>
                <a:gd name="p0y13" fmla="*/ 1239 h 1320"/>
                <a:gd name="p0x14" fmla="*/ 0 w 180"/>
                <a:gd name="p0y14" fmla="*/ 1140 h 13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4769E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952500" y="3288506"/>
            <a:ext cx="460957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你好，我叫王静，是来面试</a:t>
            </a:r>
            <a:r>
              <a:rPr lang="en-US" altLang="zh-CN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旅游产品策划助理</a:t>
            </a:r>
            <a:r>
              <a:rPr lang="en-US" altLang="zh-CN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的。我准备好了，你可以根据知识库里的</a:t>
            </a:r>
            <a:r>
              <a:rPr lang="en-US" altLang="zh-CN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标准开始面试。</a:t>
            </a:r>
            <a:r>
              <a:rPr lang="en-US" altLang="zh-CN" sz="150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i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505325"/>
            <a:ext cx="5323205" cy="1966595"/>
          </a:xfrm>
          <a:custGeom>
            <a:avLst/>
            <a:gdLst>
              <a:gd name="sw" fmla="*/ 1 w 8382"/>
              <a:gd name="sh" fmla="*/ 1 h 3097"/>
              <a:gd name="mins" fmla="min sw sh"/>
              <a:gd name="dsw" fmla="+- 0 sw mins"/>
              <a:gd name="dsh" fmla="+- 0 sh mins"/>
              <a:gd name="p0x0" fmla="*/ 300 w 8382"/>
              <a:gd name="p0y0" fmla="*/ 0 h 3097"/>
              <a:gd name="p0x1" fmla="*/ 8082 w 8382"/>
              <a:gd name="p0y1" fmla="*/ 0 h 3097"/>
              <a:gd name="p0x2" fmla="*/ 8248 w 8382"/>
              <a:gd name="p0y2" fmla="*/ 0 h 3097"/>
              <a:gd name="p0x3" fmla="*/ 8382 w 8382"/>
              <a:gd name="p0y3" fmla="*/ 134 h 3097"/>
              <a:gd name="p0x4" fmla="*/ 8382 w 8382"/>
              <a:gd name="p0y4" fmla="*/ 300 h 3097"/>
              <a:gd name="p0x5" fmla="*/ 8382 w 8382"/>
              <a:gd name="p0y5" fmla="*/ 2797 h 3097"/>
              <a:gd name="p0x6" fmla="*/ 8382 w 8382"/>
              <a:gd name="p0y6" fmla="*/ 2963 h 3097"/>
              <a:gd name="p0x7" fmla="*/ 8248 w 8382"/>
              <a:gd name="p0y7" fmla="*/ 3097 h 3097"/>
              <a:gd name="p0x8" fmla="*/ 8082 w 8382"/>
              <a:gd name="p0y8" fmla="*/ 3097 h 3097"/>
              <a:gd name="p0x9" fmla="*/ 300 w 8382"/>
              <a:gd name="p0y9" fmla="*/ 3097 h 3097"/>
              <a:gd name="p0x10" fmla="*/ 134 w 8382"/>
              <a:gd name="p0y10" fmla="*/ 3097 h 3097"/>
              <a:gd name="p0x11" fmla="*/ 0 w 8382"/>
              <a:gd name="p0y11" fmla="*/ 2963 h 3097"/>
              <a:gd name="p0x12" fmla="*/ 0 w 8382"/>
              <a:gd name="p0y12" fmla="*/ 2797 h 3097"/>
              <a:gd name="p0x13" fmla="*/ 0 w 8382"/>
              <a:gd name="p0y13" fmla="*/ 300 h 3097"/>
              <a:gd name="p0x14" fmla="*/ 0 w 8382"/>
              <a:gd name="p0y14" fmla="*/ 134 h 3097"/>
              <a:gd name="p0x15" fmla="*/ 134 w 8382"/>
              <a:gd name="p0y15" fmla="*/ 0 h 3097"/>
              <a:gd name="p0x16" fmla="*/ 300 w 8382"/>
              <a:gd name="p0y16" fmla="*/ 0 h 30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46932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71220" y="4774565"/>
            <a:ext cx="21907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4720485"/>
            <a:ext cx="15890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可能抛出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771525" y="5258435"/>
            <a:ext cx="4932045" cy="1018540"/>
          </a:xfrm>
          <a:custGeom>
            <a:avLst/>
            <a:gdLst>
              <a:gd name="sw" fmla="*/ 1 w 7767"/>
              <a:gd name="sh" fmla="*/ 1 h 1603"/>
              <a:gd name="mins" fmla="min sw sh"/>
              <a:gd name="dsw" fmla="+- 0 sw mins"/>
              <a:gd name="dsh" fmla="+- 0 sh mins"/>
              <a:gd name="p0x0" fmla="*/ 180 w 7767"/>
              <a:gd name="p0y0" fmla="*/ 0 h 1603"/>
              <a:gd name="p0x1" fmla="*/ 7587 w 7767"/>
              <a:gd name="p0y1" fmla="*/ 0 h 1603"/>
              <a:gd name="p0x2" fmla="*/ 7687 w 7767"/>
              <a:gd name="p0y2" fmla="*/ 0 h 1603"/>
              <a:gd name="p0x3" fmla="*/ 7767 w 7767"/>
              <a:gd name="p0y3" fmla="*/ 80 h 1603"/>
              <a:gd name="p0x4" fmla="*/ 7767 w 7767"/>
              <a:gd name="p0y4" fmla="*/ 180 h 1603"/>
              <a:gd name="p0x5" fmla="*/ 7767 w 7767"/>
              <a:gd name="p0y5" fmla="*/ 1423 h 1603"/>
              <a:gd name="p0x6" fmla="*/ 7767 w 7767"/>
              <a:gd name="p0y6" fmla="*/ 1523 h 1603"/>
              <a:gd name="p0x7" fmla="*/ 7687 w 7767"/>
              <a:gd name="p0y7" fmla="*/ 1603 h 1603"/>
              <a:gd name="p0x8" fmla="*/ 7587 w 7767"/>
              <a:gd name="p0y8" fmla="*/ 1603 h 1603"/>
              <a:gd name="p0x9" fmla="*/ 180 w 7767"/>
              <a:gd name="p0y9" fmla="*/ 1603 h 1603"/>
              <a:gd name="p0x10" fmla="*/ 80 w 7767"/>
              <a:gd name="p0y10" fmla="*/ 1603 h 1603"/>
              <a:gd name="p0x11" fmla="*/ 0 w 7767"/>
              <a:gd name="p0y11" fmla="*/ 1523 h 1603"/>
              <a:gd name="p0x12" fmla="*/ 0 w 7767"/>
              <a:gd name="p0y12" fmla="*/ 1423 h 1603"/>
              <a:gd name="p0x13" fmla="*/ 0 w 7767"/>
              <a:gd name="p0y13" fmla="*/ 180 h 1603"/>
              <a:gd name="p0x14" fmla="*/ 0 w 7767"/>
              <a:gd name="p0y14" fmla="*/ 80 h 1603"/>
              <a:gd name="p0x15" fmla="*/ 80 w 7767"/>
              <a:gd name="p0y15" fmla="*/ 0 h 1603"/>
              <a:gd name="p0x16" fmla="*/ 180 w 7767"/>
              <a:gd name="p0y16" fmla="*/ 0 h 16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923925" y="5311007"/>
            <a:ext cx="4627740" cy="9382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这个岗位要求极强的数据敏感度。请结合你的经历，告诉我如果</a:t>
            </a:r>
            <a:r>
              <a:rPr 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50%</a:t>
            </a:r>
            <a:r>
              <a:rPr lang="zh-CN" alt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的人反对你的方案</a:t>
            </a:r>
            <a:r>
              <a:rPr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，你的</a:t>
            </a:r>
            <a:r>
              <a:rPr 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计划</a:t>
            </a:r>
            <a:r>
              <a:rPr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是什么？请用</a:t>
            </a:r>
            <a:r>
              <a:rPr 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r>
              <a:rPr lang="zh-CN" altLang="en-US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回答。</a:t>
            </a:r>
            <a:r>
              <a:rPr lang="en-US" altLang="zh-CN"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6137275" y="2338070"/>
            <a:ext cx="5478145" cy="3462655"/>
          </a:xfrm>
          <a:custGeom>
            <a:avLst/>
            <a:gdLst>
              <a:gd name="sw" fmla="*/ 1 w 8627"/>
              <a:gd name="sh" fmla="*/ 1 h 5452"/>
              <a:gd name="mins" fmla="min sw sh"/>
              <a:gd name="dsw" fmla="+- 0 sw mins"/>
              <a:gd name="dsh" fmla="+- 0 sh mins"/>
              <a:gd name="p0x0" fmla="*/ 300 w 8627"/>
              <a:gd name="p0y0" fmla="*/ 0 h 5452"/>
              <a:gd name="p0x1" fmla="*/ 8327 w 8627"/>
              <a:gd name="p0y1" fmla="*/ 0 h 5452"/>
              <a:gd name="p0x2" fmla="*/ 8492 w 8627"/>
              <a:gd name="p0y2" fmla="*/ 0 h 5452"/>
              <a:gd name="p0x3" fmla="*/ 8627 w 8627"/>
              <a:gd name="p0y3" fmla="*/ 134 h 5452"/>
              <a:gd name="p0x4" fmla="*/ 8627 w 8627"/>
              <a:gd name="p0y4" fmla="*/ 300 h 5452"/>
              <a:gd name="p0x5" fmla="*/ 8627 w 8627"/>
              <a:gd name="p0y5" fmla="*/ 5152 h 5452"/>
              <a:gd name="p0x6" fmla="*/ 8627 w 8627"/>
              <a:gd name="p0y6" fmla="*/ 5318 h 5452"/>
              <a:gd name="p0x7" fmla="*/ 8492 w 8627"/>
              <a:gd name="p0y7" fmla="*/ 5452 h 5452"/>
              <a:gd name="p0x8" fmla="*/ 8327 w 8627"/>
              <a:gd name="p0y8" fmla="*/ 5452 h 5452"/>
              <a:gd name="p0x9" fmla="*/ 300 w 8627"/>
              <a:gd name="p0y9" fmla="*/ 5452 h 5452"/>
              <a:gd name="p0x10" fmla="*/ 134 w 8627"/>
              <a:gd name="p0y10" fmla="*/ 5452 h 5452"/>
              <a:gd name="p0x11" fmla="*/ 0 w 8627"/>
              <a:gd name="p0y11" fmla="*/ 5318 h 5452"/>
              <a:gd name="p0x12" fmla="*/ 0 w 8627"/>
              <a:gd name="p0y12" fmla="*/ 5152 h 5452"/>
              <a:gd name="p0x13" fmla="*/ 0 w 8627"/>
              <a:gd name="p0y13" fmla="*/ 300 h 5452"/>
              <a:gd name="p0x14" fmla="*/ 0 w 8627"/>
              <a:gd name="p0y14" fmla="*/ 134 h 5452"/>
              <a:gd name="p0x15" fmla="*/ 134 w 8627"/>
              <a:gd name="p0y15" fmla="*/ 0 h 5452"/>
              <a:gd name="p0x16" fmla="*/ 300 w 8627"/>
              <a:gd name="p0y16" fmla="*/ 0 h 545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6332220" y="31356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4111" t="-7536" r="-4111" b="-7536"/>
          <a:stretch>
            <a:fillRect/>
          </a:stretch>
        </p:blipFill>
        <p:spPr>
          <a:xfrm>
            <a:off x="6387465" y="3216910"/>
            <a:ext cx="309245" cy="2520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6866115" y="3162776"/>
            <a:ext cx="21224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从考官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导师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6332220" y="383095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466065" y="3693319"/>
            <a:ext cx="2409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指出问题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给出满分示范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6332220" y="4211955"/>
            <a:ext cx="24765" cy="57150"/>
          </a:xfrm>
          <a:custGeom>
            <a:avLst/>
            <a:gdLst>
              <a:gd name="sw" fmla="*/ 1 w 38"/>
              <a:gd name="sh" fmla="*/ 1 h 90"/>
              <a:gd name="mins" fmla="min sw sh"/>
              <a:gd name="dsw" fmla="+- 0 sw mins"/>
              <a:gd name="dsh" fmla="+- 0 sh mins"/>
              <a:gd name="p0x0" fmla="*/ 19 w 38"/>
              <a:gd name="p0y0" fmla="*/ 0 h 90"/>
              <a:gd name="p0x1" fmla="*/ 19 w 38"/>
              <a:gd name="p0y1" fmla="*/ 0 h 90"/>
              <a:gd name="p0x2" fmla="*/ 30 w 38"/>
              <a:gd name="p0y2" fmla="*/ 0 h 90"/>
              <a:gd name="p0x3" fmla="*/ 38 w 38"/>
              <a:gd name="p0y3" fmla="*/ 20 h 90"/>
              <a:gd name="p0x4" fmla="*/ 38 w 38"/>
              <a:gd name="p0y4" fmla="*/ 45 h 90"/>
              <a:gd name="p0x5" fmla="*/ 38 w 38"/>
              <a:gd name="p0y5" fmla="*/ 69 h 90"/>
              <a:gd name="p0x6" fmla="*/ 30 w 38"/>
              <a:gd name="p0y6" fmla="*/ 90 h 90"/>
              <a:gd name="p0x7" fmla="*/ 19 w 38"/>
              <a:gd name="p0y7" fmla="*/ 90 h 90"/>
              <a:gd name="p0x8" fmla="*/ 19 w 38"/>
              <a:gd name="p0y8" fmla="*/ 90 h 90"/>
              <a:gd name="p0x9" fmla="*/ 8 w 38"/>
              <a:gd name="p0y9" fmla="*/ 90 h 90"/>
              <a:gd name="p0x10" fmla="*/ 0 w 38"/>
              <a:gd name="p0y10" fmla="*/ 69 h 90"/>
              <a:gd name="p0x11" fmla="*/ 0 w 38"/>
              <a:gd name="p0y11" fmla="*/ 45 h 90"/>
              <a:gd name="p0x12" fmla="*/ 0 w 38"/>
              <a:gd name="p0y12" fmla="*/ 20 h 90"/>
              <a:gd name="p0x13" fmla="*/ 8 w 38"/>
              <a:gd name="p0y13" fmla="*/ 0 h 90"/>
              <a:gd name="p0x14" fmla="*/ 19 w 38"/>
              <a:gd name="p0y14" fmla="*/ 0 h 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6433471" y="4074319"/>
            <a:ext cx="4987004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请立即切换到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面试教练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角色，对我刚才的回答进行点评：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是否正面回应了压力？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逻辑是否有漏洞？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如果让你回答，你会怎么优化？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10.3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771525"/>
          </a:xfrm>
          <a:custGeom>
            <a:avLst/>
            <a:gdLst>
              <a:gd name="sw" fmla="*/ 1 w 17385"/>
              <a:gd name="sh" fmla="*/ 1 h 1215"/>
              <a:gd name="mins" fmla="min sw sh"/>
              <a:gd name="dsw" fmla="+- 0 sw mins"/>
              <a:gd name="dsh" fmla="+- 0 sh mins"/>
              <a:gd name="p0x0" fmla="*/ 300 w 17385"/>
              <a:gd name="p0y0" fmla="*/ 0 h 1215"/>
              <a:gd name="p0x1" fmla="*/ 17085 w 17385"/>
              <a:gd name="p0y1" fmla="*/ 0 h 1215"/>
              <a:gd name="p0x2" fmla="*/ 17250 w 17385"/>
              <a:gd name="p0y2" fmla="*/ 0 h 1215"/>
              <a:gd name="p0x3" fmla="*/ 17385 w 17385"/>
              <a:gd name="p0y3" fmla="*/ 134 h 1215"/>
              <a:gd name="p0x4" fmla="*/ 17385 w 17385"/>
              <a:gd name="p0y4" fmla="*/ 300 h 1215"/>
              <a:gd name="p0x5" fmla="*/ 17385 w 17385"/>
              <a:gd name="p0y5" fmla="*/ 915 h 1215"/>
              <a:gd name="p0x6" fmla="*/ 17385 w 17385"/>
              <a:gd name="p0y6" fmla="*/ 1080 h 1215"/>
              <a:gd name="p0x7" fmla="*/ 17250 w 17385"/>
              <a:gd name="p0y7" fmla="*/ 1215 h 1215"/>
              <a:gd name="p0x8" fmla="*/ 17085 w 17385"/>
              <a:gd name="p0y8" fmla="*/ 1215 h 1215"/>
              <a:gd name="p0x9" fmla="*/ 300 w 17385"/>
              <a:gd name="p0y9" fmla="*/ 1215 h 1215"/>
              <a:gd name="p0x10" fmla="*/ 134 w 17385"/>
              <a:gd name="p0y10" fmla="*/ 1215 h 1215"/>
              <a:gd name="p0x11" fmla="*/ 0 w 17385"/>
              <a:gd name="p0y11" fmla="*/ 1080 h 1215"/>
              <a:gd name="p0x12" fmla="*/ 0 w 17385"/>
              <a:gd name="p0y12" fmla="*/ 915 h 1215"/>
              <a:gd name="p0x13" fmla="*/ 0 w 17385"/>
              <a:gd name="p0y13" fmla="*/ 300 h 1215"/>
              <a:gd name="p0x14" fmla="*/ 0 w 17385"/>
              <a:gd name="p0y14" fmla="*/ 134 h 1215"/>
              <a:gd name="p0x15" fmla="*/ 134 w 17385"/>
              <a:gd name="p0y15" fmla="*/ 0 h 1215"/>
              <a:gd name="p0x16" fmla="*/ 300 w 17385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300936" y="1283018"/>
            <a:ext cx="5590137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 spc="4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最终目标：泰山崩于前而色不变的从容</a:t>
            </a:r>
            <a:endParaRPr sz="2400" b="1" spc="48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2764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2357120"/>
            <a:ext cx="30924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327910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智能体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283368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挂载知识库、具备特定人设的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351948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数字专家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3385820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581400" y="22764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66" t="-19825" r="-2366" b="-19825"/>
          <a:stretch>
            <a:fillRect/>
          </a:stretch>
        </p:blipFill>
        <p:spPr>
          <a:xfrm>
            <a:off x="3636010" y="2357120"/>
            <a:ext cx="30924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4114800" y="232791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压力面试训练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3581400" y="283368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系统脱敏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581400" y="321468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反脆弱能力培养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195695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6391275" y="22764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6522" t="-3067" r="-6522" b="-3067"/>
          <a:stretch>
            <a:fillRect/>
          </a:stretch>
        </p:blipFill>
        <p:spPr>
          <a:xfrm>
            <a:off x="6477000" y="2357120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924675" y="23279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核心价值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6391275" y="283368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在高频次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坠机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训练中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391275" y="321468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建立心理防线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9005570" y="2080895"/>
            <a:ext cx="2609850" cy="4391025"/>
          </a:xfrm>
          <a:custGeom>
            <a:avLst/>
            <a:gdLst>
              <a:gd name="sw" fmla="*/ 1 w 4110"/>
              <a:gd name="sh" fmla="*/ 1 h 6915"/>
              <a:gd name="mins" fmla="min sw sh"/>
              <a:gd name="dsw" fmla="+- 0 sw mins"/>
              <a:gd name="dsh" fmla="+- 0 sh mins"/>
              <a:gd name="p0x0" fmla="*/ 300 w 4110"/>
              <a:gd name="p0y0" fmla="*/ 0 h 6915"/>
              <a:gd name="p0x1" fmla="*/ 3810 w 4110"/>
              <a:gd name="p0y1" fmla="*/ 0 h 6915"/>
              <a:gd name="p0x2" fmla="*/ 3975 w 4110"/>
              <a:gd name="p0y2" fmla="*/ 0 h 6915"/>
              <a:gd name="p0x3" fmla="*/ 4110 w 4110"/>
              <a:gd name="p0y3" fmla="*/ 134 h 6915"/>
              <a:gd name="p0x4" fmla="*/ 4110 w 4110"/>
              <a:gd name="p0y4" fmla="*/ 300 h 6915"/>
              <a:gd name="p0x5" fmla="*/ 4110 w 4110"/>
              <a:gd name="p0y5" fmla="*/ 6615 h 6915"/>
              <a:gd name="p0x6" fmla="*/ 4110 w 4110"/>
              <a:gd name="p0y6" fmla="*/ 6780 h 6915"/>
              <a:gd name="p0x7" fmla="*/ 3975 w 4110"/>
              <a:gd name="p0y7" fmla="*/ 6915 h 6915"/>
              <a:gd name="p0x8" fmla="*/ 3810 w 4110"/>
              <a:gd name="p0y8" fmla="*/ 6915 h 6915"/>
              <a:gd name="p0x9" fmla="*/ 300 w 4110"/>
              <a:gd name="p0y9" fmla="*/ 6915 h 6915"/>
              <a:gd name="p0x10" fmla="*/ 134 w 4110"/>
              <a:gd name="p0y10" fmla="*/ 6915 h 6915"/>
              <a:gd name="p0x11" fmla="*/ 0 w 4110"/>
              <a:gd name="p0y11" fmla="*/ 6780 h 6915"/>
              <a:gd name="p0x12" fmla="*/ 0 w 4110"/>
              <a:gd name="p0y12" fmla="*/ 6615 h 6915"/>
              <a:gd name="p0x13" fmla="*/ 0 w 4110"/>
              <a:gd name="p0y13" fmla="*/ 300 h 6915"/>
              <a:gd name="p0x14" fmla="*/ 0 w 4110"/>
              <a:gd name="p0y14" fmla="*/ 134 h 6915"/>
              <a:gd name="p0x15" fmla="*/ 134 w 4110"/>
              <a:gd name="p0y15" fmla="*/ 0 h 6915"/>
              <a:gd name="p0x16" fmla="*/ 300 w 4110"/>
              <a:gd name="p0y16" fmla="*/ 0 h 6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9201150" y="22764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9286875" y="2357120"/>
            <a:ext cx="247650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9734550" y="232791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教练模式复盘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9201150" y="2847975"/>
            <a:ext cx="457200" cy="23812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277350" y="2867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模拟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9696526" y="286702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9886950" y="2847975"/>
            <a:ext cx="457200" cy="23812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9963303" y="2867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暂停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10382469" y="286702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10572750" y="2847975"/>
            <a:ext cx="457200" cy="238125"/>
          </a:xfrm>
          <a:custGeom>
            <a:avLst/>
            <a:gdLst>
              <a:gd name="sw" fmla="*/ 1 w 720"/>
              <a:gd name="sh" fmla="*/ 1 h 375"/>
              <a:gd name="mins" fmla="min sw sh"/>
              <a:gd name="dsw" fmla="+- 0 sw mins"/>
              <a:gd name="dsh" fmla="+- 0 sh mins"/>
              <a:gd name="p0x0" fmla="*/ 90 w 720"/>
              <a:gd name="p0y0" fmla="*/ 0 h 375"/>
              <a:gd name="p0x1" fmla="*/ 630 w 720"/>
              <a:gd name="p0y1" fmla="*/ 0 h 375"/>
              <a:gd name="p0x2" fmla="*/ 679 w 720"/>
              <a:gd name="p0y2" fmla="*/ 0 h 375"/>
              <a:gd name="p0x3" fmla="*/ 720 w 720"/>
              <a:gd name="p0y3" fmla="*/ 40 h 375"/>
              <a:gd name="p0x4" fmla="*/ 720 w 720"/>
              <a:gd name="p0y4" fmla="*/ 90 h 375"/>
              <a:gd name="p0x5" fmla="*/ 720 w 720"/>
              <a:gd name="p0y5" fmla="*/ 285 h 375"/>
              <a:gd name="p0x6" fmla="*/ 720 w 720"/>
              <a:gd name="p0y6" fmla="*/ 334 h 375"/>
              <a:gd name="p0x7" fmla="*/ 679 w 720"/>
              <a:gd name="p0y7" fmla="*/ 375 h 375"/>
              <a:gd name="p0x8" fmla="*/ 630 w 720"/>
              <a:gd name="p0y8" fmla="*/ 375 h 375"/>
              <a:gd name="p0x9" fmla="*/ 90 w 720"/>
              <a:gd name="p0y9" fmla="*/ 375 h 375"/>
              <a:gd name="p0x10" fmla="*/ 40 w 720"/>
              <a:gd name="p0y10" fmla="*/ 375 h 375"/>
              <a:gd name="p0x11" fmla="*/ 0 w 720"/>
              <a:gd name="p0y11" fmla="*/ 334 h 375"/>
              <a:gd name="p0x12" fmla="*/ 0 w 720"/>
              <a:gd name="p0y12" fmla="*/ 285 h 375"/>
              <a:gd name="p0x13" fmla="*/ 0 w 720"/>
              <a:gd name="p0y13" fmla="*/ 90 h 375"/>
              <a:gd name="p0x14" fmla="*/ 0 w 720"/>
              <a:gd name="p0y14" fmla="*/ 40 h 375"/>
              <a:gd name="p0x15" fmla="*/ 40 w 720"/>
              <a:gd name="p0y15" fmla="*/ 0 h 375"/>
              <a:gd name="p0x16" fmla="*/ 90 w 7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10649245" y="2867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复盘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11068421" y="286702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3"/>
            </p:custDataLst>
          </p:nvPr>
        </p:nvSpPr>
        <p:spPr>
          <a:xfrm>
            <a:off x="9201150" y="3124200"/>
            <a:ext cx="609600" cy="238125"/>
          </a:xfrm>
          <a:custGeom>
            <a:avLst/>
            <a:gdLst>
              <a:gd name="sw" fmla="*/ 1 w 960"/>
              <a:gd name="sh" fmla="*/ 1 h 375"/>
              <a:gd name="mins" fmla="min sw sh"/>
              <a:gd name="dsw" fmla="+- 0 sw mins"/>
              <a:gd name="dsh" fmla="+- 0 sh mins"/>
              <a:gd name="p0x0" fmla="*/ 90 w 960"/>
              <a:gd name="p0y0" fmla="*/ 0 h 375"/>
              <a:gd name="p0x1" fmla="*/ 870 w 960"/>
              <a:gd name="p0y1" fmla="*/ 0 h 375"/>
              <a:gd name="p0x2" fmla="*/ 919 w 960"/>
              <a:gd name="p0y2" fmla="*/ 0 h 375"/>
              <a:gd name="p0x3" fmla="*/ 960 w 960"/>
              <a:gd name="p0y3" fmla="*/ 40 h 375"/>
              <a:gd name="p0x4" fmla="*/ 960 w 960"/>
              <a:gd name="p0y4" fmla="*/ 90 h 375"/>
              <a:gd name="p0x5" fmla="*/ 960 w 960"/>
              <a:gd name="p0y5" fmla="*/ 285 h 375"/>
              <a:gd name="p0x6" fmla="*/ 960 w 960"/>
              <a:gd name="p0y6" fmla="*/ 334 h 375"/>
              <a:gd name="p0x7" fmla="*/ 919 w 960"/>
              <a:gd name="p0y7" fmla="*/ 375 h 375"/>
              <a:gd name="p0x8" fmla="*/ 870 w 960"/>
              <a:gd name="p0y8" fmla="*/ 375 h 375"/>
              <a:gd name="p0x9" fmla="*/ 90 w 960"/>
              <a:gd name="p0y9" fmla="*/ 375 h 375"/>
              <a:gd name="p0x10" fmla="*/ 40 w 960"/>
              <a:gd name="p0y10" fmla="*/ 375 h 375"/>
              <a:gd name="p0x11" fmla="*/ 0 w 960"/>
              <a:gd name="p0y11" fmla="*/ 334 h 375"/>
              <a:gd name="p0x12" fmla="*/ 0 w 960"/>
              <a:gd name="p0y12" fmla="*/ 285 h 375"/>
              <a:gd name="p0x13" fmla="*/ 0 w 960"/>
              <a:gd name="p0y13" fmla="*/ 90 h 375"/>
              <a:gd name="p0x14" fmla="*/ 0 w 960"/>
              <a:gd name="p0y14" fmla="*/ 40 h 375"/>
              <a:gd name="p0x15" fmla="*/ 40 w 960"/>
              <a:gd name="p0y15" fmla="*/ 0 h 375"/>
              <a:gd name="p0x16" fmla="*/ 90 w 96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9277350" y="31432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再模拟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9201150" y="342423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循环，加速成长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国家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32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161353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441418"/>
            <a:ext cx="2232641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年《政府工作报告》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04925" y="2127218"/>
            <a:ext cx="22326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首次提出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2492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40105" y="3330575"/>
            <a:ext cx="28130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301317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技术融合转型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3768042"/>
            <a:ext cx="223264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从实验室技术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全面与实体经济深度融合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406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857250" y="532193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92642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战略核心定位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1304925" y="5759367"/>
            <a:ext cx="23680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新质生产力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的关键引擎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3989705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4231919" y="2519391"/>
            <a:ext cx="32004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传统职业技能标准的根本性重构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4184650" y="33547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949" t="-3651" r="-2949" b="-3651"/>
          <a:stretch>
            <a:fillRect/>
          </a:stretch>
        </p:blipFill>
        <p:spPr>
          <a:xfrm>
            <a:off x="4225290" y="3416300"/>
            <a:ext cx="262255" cy="2146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4642466" y="3340446"/>
            <a:ext cx="283651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旧范式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4642466" y="3615718"/>
            <a:ext cx="283651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重复性劳动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单一技能岗位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4909166" y="3943350"/>
            <a:ext cx="1219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面临自动化风险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4184650" y="42576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7361" t="-1212" r="-7361" b="-1212"/>
          <a:stretch>
            <a:fillRect/>
          </a:stretch>
        </p:blipFill>
        <p:spPr>
          <a:xfrm>
            <a:off x="4225290" y="4319270"/>
            <a:ext cx="262255" cy="2146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4642466" y="4243388"/>
            <a:ext cx="283651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新机遇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4642466" y="4518660"/>
            <a:ext cx="283651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驾驭智能工具、具备跨界融合能力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t="-30000" b="-30000"/>
          <a:stretch>
            <a:fillRect/>
          </a:stretch>
        </p:blipFill>
        <p:spPr>
          <a:xfrm>
            <a:off x="4651375" y="4869815"/>
            <a:ext cx="17145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4909166" y="4846291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站在时代风口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t="-16667" b="-16667"/>
          <a:stretch>
            <a:fillRect/>
          </a:stretch>
        </p:blipFill>
        <p:spPr>
          <a:xfrm rot="5400000">
            <a:off x="4660900" y="3966845"/>
            <a:ext cx="152400" cy="152400"/>
          </a:xfrm>
          <a:prstGeom prst="rect">
            <a:avLst/>
          </a:prstGeom>
        </p:spPr>
      </p:pic>
      <p:sp>
        <p:nvSpPr>
          <p:cNvPr id="34" name="任意多边形 33"/>
          <p:cNvSpPr/>
          <p:nvPr>
            <p:custDataLst>
              <p:tags r:id="rId45"/>
            </p:custDataLst>
          </p:nvPr>
        </p:nvSpPr>
        <p:spPr>
          <a:xfrm>
            <a:off x="7931150" y="1109345"/>
            <a:ext cx="3684270" cy="1190625"/>
          </a:xfrm>
          <a:custGeom>
            <a:avLst/>
            <a:gdLst>
              <a:gd name="sw" fmla="*/ 1 w 5801"/>
              <a:gd name="sh" fmla="*/ 1 h 1875"/>
              <a:gd name="mins" fmla="min sw sh"/>
              <a:gd name="dsw" fmla="+- 0 sw mins"/>
              <a:gd name="dsh" fmla="+- 0 sh mins"/>
              <a:gd name="p0x0" fmla="*/ 300 w 5801"/>
              <a:gd name="p0y0" fmla="*/ 0 h 1875"/>
              <a:gd name="p0x1" fmla="*/ 5501 w 5801"/>
              <a:gd name="p0y1" fmla="*/ 0 h 1875"/>
              <a:gd name="p0x2" fmla="*/ 5667 w 5801"/>
              <a:gd name="p0y2" fmla="*/ 0 h 1875"/>
              <a:gd name="p0x3" fmla="*/ 5801 w 5801"/>
              <a:gd name="p0y3" fmla="*/ 134 h 1875"/>
              <a:gd name="p0x4" fmla="*/ 5801 w 5801"/>
              <a:gd name="p0y4" fmla="*/ 300 h 1875"/>
              <a:gd name="p0x5" fmla="*/ 5801 w 5801"/>
              <a:gd name="p0y5" fmla="*/ 1575 h 1875"/>
              <a:gd name="p0x6" fmla="*/ 5801 w 5801"/>
              <a:gd name="p0y6" fmla="*/ 1740 h 1875"/>
              <a:gd name="p0x7" fmla="*/ 5667 w 5801"/>
              <a:gd name="p0y7" fmla="*/ 1875 h 1875"/>
              <a:gd name="p0x8" fmla="*/ 5501 w 5801"/>
              <a:gd name="p0y8" fmla="*/ 1875 h 1875"/>
              <a:gd name="p0x9" fmla="*/ 300 w 5801"/>
              <a:gd name="p0y9" fmla="*/ 1875 h 1875"/>
              <a:gd name="p0x10" fmla="*/ 134 w 5801"/>
              <a:gd name="p0y10" fmla="*/ 1875 h 1875"/>
              <a:gd name="p0x11" fmla="*/ 0 w 5801"/>
              <a:gd name="p0y11" fmla="*/ 1740 h 1875"/>
              <a:gd name="p0x12" fmla="*/ 0 w 5801"/>
              <a:gd name="p0y12" fmla="*/ 1575 h 1875"/>
              <a:gd name="p0x13" fmla="*/ 0 w 5801"/>
              <a:gd name="p0y13" fmla="*/ 300 h 1875"/>
              <a:gd name="p0x14" fmla="*/ 0 w 5801"/>
              <a:gd name="p0y14" fmla="*/ 134 h 1875"/>
              <a:gd name="p0x15" fmla="*/ 134 w 5801"/>
              <a:gd name="p0y15" fmla="*/ 0 h 1875"/>
              <a:gd name="p0x16" fmla="*/ 300 w 5801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6"/>
            </p:custDataLst>
          </p:nvPr>
        </p:nvSpPr>
        <p:spPr>
          <a:xfrm>
            <a:off x="8173336" y="1288732"/>
            <a:ext cx="3200400" cy="10325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《加快数字人才培育支撑数字经济发展行动方案（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2024-2026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年）》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7"/>
            </p:custDataLst>
          </p:nvPr>
        </p:nvSpPr>
        <p:spPr>
          <a:xfrm>
            <a:off x="7931150" y="2499995"/>
            <a:ext cx="3684270" cy="1190625"/>
          </a:xfrm>
          <a:custGeom>
            <a:avLst/>
            <a:gdLst>
              <a:gd name="sw" fmla="*/ 1 w 5801"/>
              <a:gd name="sh" fmla="*/ 1 h 1875"/>
              <a:gd name="mins" fmla="min sw sh"/>
              <a:gd name="dsw" fmla="+- 0 sw mins"/>
              <a:gd name="dsh" fmla="+- 0 sh mins"/>
              <a:gd name="p0x0" fmla="*/ 300 w 5801"/>
              <a:gd name="p0y0" fmla="*/ 0 h 1875"/>
              <a:gd name="p0x1" fmla="*/ 5501 w 5801"/>
              <a:gd name="p0y1" fmla="*/ 0 h 1875"/>
              <a:gd name="p0x2" fmla="*/ 5667 w 5801"/>
              <a:gd name="p0y2" fmla="*/ 0 h 1875"/>
              <a:gd name="p0x3" fmla="*/ 5801 w 5801"/>
              <a:gd name="p0y3" fmla="*/ 134 h 1875"/>
              <a:gd name="p0x4" fmla="*/ 5801 w 5801"/>
              <a:gd name="p0y4" fmla="*/ 300 h 1875"/>
              <a:gd name="p0x5" fmla="*/ 5801 w 5801"/>
              <a:gd name="p0y5" fmla="*/ 1575 h 1875"/>
              <a:gd name="p0x6" fmla="*/ 5801 w 5801"/>
              <a:gd name="p0y6" fmla="*/ 1740 h 1875"/>
              <a:gd name="p0x7" fmla="*/ 5667 w 5801"/>
              <a:gd name="p0y7" fmla="*/ 1875 h 1875"/>
              <a:gd name="p0x8" fmla="*/ 5501 w 5801"/>
              <a:gd name="p0y8" fmla="*/ 1875 h 1875"/>
              <a:gd name="p0x9" fmla="*/ 300 w 5801"/>
              <a:gd name="p0y9" fmla="*/ 1875 h 1875"/>
              <a:gd name="p0x10" fmla="*/ 134 w 5801"/>
              <a:gd name="p0y10" fmla="*/ 1875 h 1875"/>
              <a:gd name="p0x11" fmla="*/ 0 w 5801"/>
              <a:gd name="p0y11" fmla="*/ 1740 h 1875"/>
              <a:gd name="p0x12" fmla="*/ 0 w 5801"/>
              <a:gd name="p0y12" fmla="*/ 1575 h 1875"/>
              <a:gd name="p0x13" fmla="*/ 0 w 5801"/>
              <a:gd name="p0y13" fmla="*/ 300 h 1875"/>
              <a:gd name="p0x14" fmla="*/ 0 w 5801"/>
              <a:gd name="p0y14" fmla="*/ 134 h 1875"/>
              <a:gd name="p0x15" fmla="*/ 134 w 5801"/>
              <a:gd name="p0y15" fmla="*/ 0 h 1875"/>
              <a:gd name="p0x16" fmla="*/ 300 w 5801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48"/>
            </p:custDataLst>
          </p:nvPr>
        </p:nvSpPr>
        <p:spPr>
          <a:xfrm>
            <a:off x="8126095" y="2886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8211820" y="2966720"/>
            <a:ext cx="247650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2"/>
            </p:custDataLst>
          </p:nvPr>
        </p:nvSpPr>
        <p:spPr>
          <a:xfrm>
            <a:off x="8660082" y="2928938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人社部等九部门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联合发布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3"/>
            </p:custDataLst>
          </p:nvPr>
        </p:nvSpPr>
        <p:spPr>
          <a:xfrm>
            <a:off x="7931150" y="3890645"/>
            <a:ext cx="3684270" cy="1190625"/>
          </a:xfrm>
          <a:custGeom>
            <a:avLst/>
            <a:gdLst>
              <a:gd name="sw" fmla="*/ 1 w 5801"/>
              <a:gd name="sh" fmla="*/ 1 h 1875"/>
              <a:gd name="mins" fmla="min sw sh"/>
              <a:gd name="dsw" fmla="+- 0 sw mins"/>
              <a:gd name="dsh" fmla="+- 0 sh mins"/>
              <a:gd name="p0x0" fmla="*/ 300 w 5801"/>
              <a:gd name="p0y0" fmla="*/ 0 h 1875"/>
              <a:gd name="p0x1" fmla="*/ 5501 w 5801"/>
              <a:gd name="p0y1" fmla="*/ 0 h 1875"/>
              <a:gd name="p0x2" fmla="*/ 5667 w 5801"/>
              <a:gd name="p0y2" fmla="*/ 0 h 1875"/>
              <a:gd name="p0x3" fmla="*/ 5801 w 5801"/>
              <a:gd name="p0y3" fmla="*/ 134 h 1875"/>
              <a:gd name="p0x4" fmla="*/ 5801 w 5801"/>
              <a:gd name="p0y4" fmla="*/ 300 h 1875"/>
              <a:gd name="p0x5" fmla="*/ 5801 w 5801"/>
              <a:gd name="p0y5" fmla="*/ 1575 h 1875"/>
              <a:gd name="p0x6" fmla="*/ 5801 w 5801"/>
              <a:gd name="p0y6" fmla="*/ 1740 h 1875"/>
              <a:gd name="p0x7" fmla="*/ 5667 w 5801"/>
              <a:gd name="p0y7" fmla="*/ 1875 h 1875"/>
              <a:gd name="p0x8" fmla="*/ 5501 w 5801"/>
              <a:gd name="p0y8" fmla="*/ 1875 h 1875"/>
              <a:gd name="p0x9" fmla="*/ 300 w 5801"/>
              <a:gd name="p0y9" fmla="*/ 1875 h 1875"/>
              <a:gd name="p0x10" fmla="*/ 134 w 5801"/>
              <a:gd name="p0y10" fmla="*/ 1875 h 1875"/>
              <a:gd name="p0x11" fmla="*/ 0 w 5801"/>
              <a:gd name="p0y11" fmla="*/ 1740 h 1875"/>
              <a:gd name="p0x12" fmla="*/ 0 w 5801"/>
              <a:gd name="p0y12" fmla="*/ 1575 h 1875"/>
              <a:gd name="p0x13" fmla="*/ 0 w 5801"/>
              <a:gd name="p0y13" fmla="*/ 300 h 1875"/>
              <a:gd name="p0x14" fmla="*/ 0 w 5801"/>
              <a:gd name="p0y14" fmla="*/ 134 h 1875"/>
              <a:gd name="p0x15" fmla="*/ 134 w 5801"/>
              <a:gd name="p0y15" fmla="*/ 0 h 1875"/>
              <a:gd name="p0x16" fmla="*/ 300 w 5801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54"/>
            </p:custDataLst>
          </p:nvPr>
        </p:nvSpPr>
        <p:spPr>
          <a:xfrm>
            <a:off x="8126095" y="4276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211820" y="4357370"/>
            <a:ext cx="247650" cy="2527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58"/>
            </p:custDataLst>
          </p:nvPr>
        </p:nvSpPr>
        <p:spPr>
          <a:xfrm>
            <a:off x="8660082" y="4167188"/>
            <a:ext cx="27603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紧贴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数字产业化与产业数字化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需求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9"/>
            </p:custDataLst>
          </p:nvPr>
        </p:nvSpPr>
        <p:spPr>
          <a:xfrm>
            <a:off x="7931150" y="5281295"/>
            <a:ext cx="3684270" cy="1190625"/>
          </a:xfrm>
          <a:custGeom>
            <a:avLst/>
            <a:gdLst>
              <a:gd name="sw" fmla="*/ 1 w 5801"/>
              <a:gd name="sh" fmla="*/ 1 h 1875"/>
              <a:gd name="mins" fmla="min sw sh"/>
              <a:gd name="dsw" fmla="+- 0 sw mins"/>
              <a:gd name="dsh" fmla="+- 0 sh mins"/>
              <a:gd name="p0x0" fmla="*/ 300 w 5801"/>
              <a:gd name="p0y0" fmla="*/ 0 h 1875"/>
              <a:gd name="p0x1" fmla="*/ 5501 w 5801"/>
              <a:gd name="p0y1" fmla="*/ 0 h 1875"/>
              <a:gd name="p0x2" fmla="*/ 5667 w 5801"/>
              <a:gd name="p0y2" fmla="*/ 0 h 1875"/>
              <a:gd name="p0x3" fmla="*/ 5801 w 5801"/>
              <a:gd name="p0y3" fmla="*/ 134 h 1875"/>
              <a:gd name="p0x4" fmla="*/ 5801 w 5801"/>
              <a:gd name="p0y4" fmla="*/ 300 h 1875"/>
              <a:gd name="p0x5" fmla="*/ 5801 w 5801"/>
              <a:gd name="p0y5" fmla="*/ 1575 h 1875"/>
              <a:gd name="p0x6" fmla="*/ 5801 w 5801"/>
              <a:gd name="p0y6" fmla="*/ 1740 h 1875"/>
              <a:gd name="p0x7" fmla="*/ 5667 w 5801"/>
              <a:gd name="p0y7" fmla="*/ 1875 h 1875"/>
              <a:gd name="p0x8" fmla="*/ 5501 w 5801"/>
              <a:gd name="p0y8" fmla="*/ 1875 h 1875"/>
              <a:gd name="p0x9" fmla="*/ 300 w 5801"/>
              <a:gd name="p0y9" fmla="*/ 1875 h 1875"/>
              <a:gd name="p0x10" fmla="*/ 134 w 5801"/>
              <a:gd name="p0y10" fmla="*/ 1875 h 1875"/>
              <a:gd name="p0x11" fmla="*/ 0 w 5801"/>
              <a:gd name="p0y11" fmla="*/ 1740 h 1875"/>
              <a:gd name="p0x12" fmla="*/ 0 w 5801"/>
              <a:gd name="p0y12" fmla="*/ 1575 h 1875"/>
              <a:gd name="p0x13" fmla="*/ 0 w 5801"/>
              <a:gd name="p0y13" fmla="*/ 300 h 1875"/>
              <a:gd name="p0x14" fmla="*/ 0 w 5801"/>
              <a:gd name="p0y14" fmla="*/ 134 h 1875"/>
              <a:gd name="p0x15" fmla="*/ 134 w 5801"/>
              <a:gd name="p0y15" fmla="*/ 0 h 1875"/>
              <a:gd name="p0x16" fmla="*/ 300 w 5801"/>
              <a:gd name="p0y16" fmla="*/ 0 h 18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60"/>
            </p:custDataLst>
          </p:nvPr>
        </p:nvSpPr>
        <p:spPr>
          <a:xfrm>
            <a:off x="8126095" y="5667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195310" y="5748020"/>
            <a:ext cx="281305" cy="25273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4"/>
            </p:custDataLst>
          </p:nvPr>
        </p:nvSpPr>
        <p:spPr>
          <a:xfrm>
            <a:off x="8660082" y="5710238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扎实开展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数字人才培育行动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经验型工匠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复合型数字工匠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4" cy="5362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7866"/>
                <a:gridCol w="3863797"/>
                <a:gridCol w="4967811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专业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传统角色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未来角色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6420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电子商务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文案执行者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数字营销操盘手</a:t>
                      </a:r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（指挥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批量生成内容，用大数据洞察用户）</a:t>
                      </a:r>
                      <a:endParaRPr lang="zh-CN" altLang="en-US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6420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机电一体化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设备维修工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数据指挥官</a:t>
                      </a:r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预测性维护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工业数据分析）</a:t>
                      </a:r>
                      <a:endParaRPr lang="zh-CN" altLang="en-US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642167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旅游管理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机械行程预订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深度游方案设计师</a:t>
                      </a:r>
                      <a:r>
                        <a:rPr 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生成个性化方案</a:t>
                      </a:r>
                      <a:r>
                        <a:rPr lang="en-US" altLang="zh-CN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3A5678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有温度的情感服务）</a:t>
                      </a:r>
                      <a:endParaRPr lang="zh-CN" altLang="en-US" sz="1350" b="0">
                        <a:solidFill>
                          <a:srgbClr val="3A5678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核心心态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会抢饭碗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是职场增效器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7487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857250" y="1829435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775479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进取型思维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306022"/>
            <a:ext cx="445196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不可怕，可怕的是不会用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的人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62269"/>
            <a:ext cx="445196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主动拥抱变化，将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视为职场增效工具而非威胁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2329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840105" y="4313555"/>
            <a:ext cx="281305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4259637"/>
            <a:ext cx="21224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主动学习国产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49129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904875" y="4789227"/>
            <a:ext cx="12636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智能助手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71525" y="526351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904875" y="5139718"/>
            <a:ext cx="8573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智谱清言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771525" y="561340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904875" y="5490210"/>
            <a:ext cx="8573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文心一言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771525" y="596392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904875" y="5840701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更多国产大模型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7588520" y="1288732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人机协同的价值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6927215" y="20631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7012940" y="2143760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6660871" y="2582247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人类独有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6427813" y="2933719"/>
            <a:ext cx="14186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创造力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同理心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2"/>
            </p:custDataLst>
          </p:nvPr>
        </p:nvSpPr>
        <p:spPr>
          <a:xfrm>
            <a:off x="8536477" y="2393156"/>
            <a:ext cx="618753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3"/>
            </p:custDataLst>
          </p:nvPr>
        </p:nvSpPr>
        <p:spPr>
          <a:xfrm>
            <a:off x="9963785" y="20631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10049510" y="2143760"/>
            <a:ext cx="247650" cy="2527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9796529" y="2582247"/>
            <a:ext cx="75403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强大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9464202" y="2933719"/>
            <a:ext cx="141863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计算力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生成力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9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5890241" y="4293870"/>
            <a:ext cx="553023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未来职场核心竞争力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5889625" y="47955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7361" t="-1061" r="-7361" b="-1061"/>
          <a:stretch>
            <a:fillRect/>
          </a:stretch>
        </p:blipFill>
        <p:spPr>
          <a:xfrm>
            <a:off x="5930265" y="4857750"/>
            <a:ext cx="262255" cy="2139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5"/>
            </p:custDataLst>
          </p:nvPr>
        </p:nvSpPr>
        <p:spPr>
          <a:xfrm>
            <a:off x="6347441" y="4814906"/>
            <a:ext cx="25395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熟练驾驭数字工具的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数字工匠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6"/>
            </p:custDataLst>
          </p:nvPr>
        </p:nvSpPr>
        <p:spPr>
          <a:xfrm>
            <a:off x="5889625" y="52527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956300" y="5314950"/>
            <a:ext cx="209550" cy="21399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0"/>
            </p:custDataLst>
          </p:nvPr>
        </p:nvSpPr>
        <p:spPr>
          <a:xfrm>
            <a:off x="6347441" y="5272106"/>
            <a:ext cx="25395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人机协同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新模式下高效工作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1"/>
            </p:custDataLst>
          </p:nvPr>
        </p:nvSpPr>
        <p:spPr>
          <a:xfrm>
            <a:off x="5889625" y="57099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5968365" y="5772150"/>
            <a:ext cx="186055" cy="213995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6347441" y="5729306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实现个人价值与国家发展的同频共振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课堂总结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823595" y="1366520"/>
            <a:ext cx="238125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228725" y="12934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认知觉醒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19500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28675" y="2007235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1931651"/>
            <a:ext cx="273315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看清市场隐性需求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4853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667" r="-6667"/>
          <a:stretch>
            <a:fillRect/>
          </a:stretch>
        </p:blipFill>
        <p:spPr>
          <a:xfrm>
            <a:off x="828675" y="2542540"/>
            <a:ext cx="15240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2466918"/>
            <a:ext cx="396604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SWOT+WO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利用外部机会弥补内部劣势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30206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t="-7143" b="-7143"/>
          <a:stretch>
            <a:fillRect/>
          </a:stretch>
        </p:blipFill>
        <p:spPr>
          <a:xfrm>
            <a:off x="828675" y="3077845"/>
            <a:ext cx="152400" cy="152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3002175"/>
            <a:ext cx="302619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差距分析报告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用数据消除认知偏差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6214745" y="110934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6410325" y="13049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6477000" y="1366520"/>
            <a:ext cx="209550" cy="2146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6867525" y="12934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价值呈现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6410325" y="19500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941" r="-2941"/>
          <a:stretch>
            <a:fillRect/>
          </a:stretch>
        </p:blipFill>
        <p:spPr>
          <a:xfrm>
            <a:off x="6457950" y="2007235"/>
            <a:ext cx="17145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6791325" y="1931651"/>
            <a:ext cx="312955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结构化表达，用数据说话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6410325" y="24853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6467475" y="2542540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6791325" y="2466918"/>
            <a:ext cx="234039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个人品牌工程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一致性原则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6410325" y="30206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6250" r="-6250"/>
          <a:stretch>
            <a:fillRect/>
          </a:stretch>
        </p:blipFill>
        <p:spPr>
          <a:xfrm>
            <a:off x="6457950" y="3077845"/>
            <a:ext cx="171450" cy="1524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3"/>
            </p:custDataLst>
          </p:nvPr>
        </p:nvSpPr>
        <p:spPr>
          <a:xfrm>
            <a:off x="6791325" y="3002175"/>
            <a:ext cx="268329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提示词工程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挖掘被埋没的亮点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4"/>
            </p:custDataLst>
          </p:nvPr>
        </p:nvSpPr>
        <p:spPr>
          <a:xfrm>
            <a:off x="575945" y="390969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771525" y="4105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949" t="-20417" r="-2949" b="-20417"/>
          <a:stretch>
            <a:fillRect/>
          </a:stretch>
        </p:blipFill>
        <p:spPr>
          <a:xfrm>
            <a:off x="811530" y="4166870"/>
            <a:ext cx="262255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9"/>
            </p:custDataLst>
          </p:nvPr>
        </p:nvSpPr>
        <p:spPr>
          <a:xfrm>
            <a:off x="1228725" y="40938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实战演练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50"/>
            </p:custDataLst>
          </p:nvPr>
        </p:nvSpPr>
        <p:spPr>
          <a:xfrm>
            <a:off x="771525" y="475043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>
            <a:fillRect/>
          </a:stretch>
        </p:blipFill>
        <p:spPr>
          <a:xfrm>
            <a:off x="809625" y="4807585"/>
            <a:ext cx="190500" cy="1524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4"/>
            </p:custDataLst>
          </p:nvPr>
        </p:nvSpPr>
        <p:spPr>
          <a:xfrm>
            <a:off x="1152525" y="4732001"/>
            <a:ext cx="29867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挂载知识库的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数字专家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5"/>
            </p:custDataLst>
          </p:nvPr>
        </p:nvSpPr>
        <p:spPr>
          <a:xfrm>
            <a:off x="771525" y="52857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828675" y="5342890"/>
            <a:ext cx="152400" cy="15240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9"/>
            </p:custDataLst>
          </p:nvPr>
        </p:nvSpPr>
        <p:spPr>
          <a:xfrm>
            <a:off x="1152525" y="5267268"/>
            <a:ext cx="279031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压力面试训练</a:t>
            </a:r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系统脱敏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反脆弱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60"/>
            </p:custDataLst>
          </p:nvPr>
        </p:nvSpPr>
        <p:spPr>
          <a:xfrm>
            <a:off x="771525" y="58210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>
            <a:fillRect/>
          </a:stretch>
        </p:blipFill>
        <p:spPr>
          <a:xfrm>
            <a:off x="828675" y="5878195"/>
            <a:ext cx="15240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4"/>
            </p:custDataLst>
          </p:nvPr>
        </p:nvSpPr>
        <p:spPr>
          <a:xfrm>
            <a:off x="1152525" y="5802525"/>
            <a:ext cx="244874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暂停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再模拟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循环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65"/>
            </p:custDataLst>
          </p:nvPr>
        </p:nvSpPr>
        <p:spPr>
          <a:xfrm>
            <a:off x="6214745" y="390969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66"/>
            </p:custDataLst>
          </p:nvPr>
        </p:nvSpPr>
        <p:spPr>
          <a:xfrm>
            <a:off x="6410325" y="41052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7"/>
            </p:custDataLst>
          </p:nvPr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6488430" y="4166870"/>
            <a:ext cx="186055" cy="21463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70"/>
            </p:custDataLst>
          </p:nvPr>
        </p:nvSpPr>
        <p:spPr>
          <a:xfrm>
            <a:off x="6867525" y="40938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战略层面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71"/>
            </p:custDataLst>
          </p:nvPr>
        </p:nvSpPr>
        <p:spPr>
          <a:xfrm>
            <a:off x="6410325" y="5109845"/>
            <a:ext cx="1333500" cy="657225"/>
          </a:xfrm>
          <a:custGeom>
            <a:avLst/>
            <a:gdLst>
              <a:gd name="sw" fmla="*/ 1 w 2100"/>
              <a:gd name="sh" fmla="*/ 1 h 1035"/>
              <a:gd name="mins" fmla="min sw sh"/>
              <a:gd name="dsw" fmla="+- 0 sw mins"/>
              <a:gd name="dsh" fmla="+- 0 sh mins"/>
              <a:gd name="p0x0" fmla="*/ 180 w 2100"/>
              <a:gd name="p0y0" fmla="*/ 0 h 1035"/>
              <a:gd name="p0x1" fmla="*/ 1920 w 2100"/>
              <a:gd name="p0y1" fmla="*/ 0 h 1035"/>
              <a:gd name="p0x2" fmla="*/ 2019 w 2100"/>
              <a:gd name="p0y2" fmla="*/ 0 h 1035"/>
              <a:gd name="p0x3" fmla="*/ 2100 w 2100"/>
              <a:gd name="p0y3" fmla="*/ 80 h 1035"/>
              <a:gd name="p0x4" fmla="*/ 2100 w 2100"/>
              <a:gd name="p0y4" fmla="*/ 180 h 1035"/>
              <a:gd name="p0x5" fmla="*/ 2100 w 2100"/>
              <a:gd name="p0y5" fmla="*/ 855 h 1035"/>
              <a:gd name="p0x6" fmla="*/ 2100 w 2100"/>
              <a:gd name="p0y6" fmla="*/ 954 h 1035"/>
              <a:gd name="p0x7" fmla="*/ 2019 w 2100"/>
              <a:gd name="p0y7" fmla="*/ 1035 h 1035"/>
              <a:gd name="p0x8" fmla="*/ 1920 w 2100"/>
              <a:gd name="p0y8" fmla="*/ 1035 h 1035"/>
              <a:gd name="p0x9" fmla="*/ 180 w 2100"/>
              <a:gd name="p0y9" fmla="*/ 1035 h 1035"/>
              <a:gd name="p0x10" fmla="*/ 80 w 2100"/>
              <a:gd name="p0y10" fmla="*/ 1035 h 1035"/>
              <a:gd name="p0x11" fmla="*/ 0 w 2100"/>
              <a:gd name="p0y11" fmla="*/ 954 h 1035"/>
              <a:gd name="p0x12" fmla="*/ 0 w 2100"/>
              <a:gd name="p0y12" fmla="*/ 855 h 1035"/>
              <a:gd name="p0x13" fmla="*/ 0 w 2100"/>
              <a:gd name="p0y13" fmla="*/ 180 h 1035"/>
              <a:gd name="p0x14" fmla="*/ 0 w 2100"/>
              <a:gd name="p0y14" fmla="*/ 80 h 1035"/>
              <a:gd name="p0x15" fmla="*/ 80 w 2100"/>
              <a:gd name="p0y15" fmla="*/ 0 h 1035"/>
              <a:gd name="p0x16" fmla="*/ 180 w 2100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72"/>
            </p:custDataLst>
          </p:nvPr>
        </p:nvSpPr>
        <p:spPr>
          <a:xfrm>
            <a:off x="6525292" y="5210651"/>
            <a:ext cx="1103490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</a:t>
            </a:r>
            <a:endParaRPr lang="zh-CN" altLang="en-US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73"/>
            </p:custDataLst>
          </p:nvPr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rcRect t="-16667" b="-16667"/>
          <a:stretch>
            <a:fillRect/>
          </a:stretch>
        </p:blipFill>
        <p:spPr>
          <a:xfrm>
            <a:off x="7822565" y="5343525"/>
            <a:ext cx="190500" cy="190500"/>
          </a:xfrm>
          <a:prstGeom prst="rect">
            <a:avLst/>
          </a:prstGeom>
        </p:spPr>
      </p:pic>
      <p:sp>
        <p:nvSpPr>
          <p:cNvPr id="50" name="任意多边形 49"/>
          <p:cNvSpPr/>
          <p:nvPr>
            <p:custDataLst>
              <p:tags r:id="rId76"/>
            </p:custDataLst>
          </p:nvPr>
        </p:nvSpPr>
        <p:spPr>
          <a:xfrm>
            <a:off x="8092440" y="5109845"/>
            <a:ext cx="1333500" cy="657225"/>
          </a:xfrm>
          <a:custGeom>
            <a:avLst/>
            <a:gdLst>
              <a:gd name="sw" fmla="*/ 1 w 2100"/>
              <a:gd name="sh" fmla="*/ 1 h 1035"/>
              <a:gd name="mins" fmla="min sw sh"/>
              <a:gd name="dsw" fmla="+- 0 sw mins"/>
              <a:gd name="dsh" fmla="+- 0 sh mins"/>
              <a:gd name="p0x0" fmla="*/ 180 w 2100"/>
              <a:gd name="p0y0" fmla="*/ 0 h 1035"/>
              <a:gd name="p0x1" fmla="*/ 1920 w 2100"/>
              <a:gd name="p0y1" fmla="*/ 0 h 1035"/>
              <a:gd name="p0x2" fmla="*/ 2019 w 2100"/>
              <a:gd name="p0y2" fmla="*/ 0 h 1035"/>
              <a:gd name="p0x3" fmla="*/ 2100 w 2100"/>
              <a:gd name="p0y3" fmla="*/ 80 h 1035"/>
              <a:gd name="p0x4" fmla="*/ 2100 w 2100"/>
              <a:gd name="p0y4" fmla="*/ 180 h 1035"/>
              <a:gd name="p0x5" fmla="*/ 2100 w 2100"/>
              <a:gd name="p0y5" fmla="*/ 855 h 1035"/>
              <a:gd name="p0x6" fmla="*/ 2100 w 2100"/>
              <a:gd name="p0y6" fmla="*/ 954 h 1035"/>
              <a:gd name="p0x7" fmla="*/ 2019 w 2100"/>
              <a:gd name="p0y7" fmla="*/ 1035 h 1035"/>
              <a:gd name="p0x8" fmla="*/ 1920 w 2100"/>
              <a:gd name="p0y8" fmla="*/ 1035 h 1035"/>
              <a:gd name="p0x9" fmla="*/ 180 w 2100"/>
              <a:gd name="p0y9" fmla="*/ 1035 h 1035"/>
              <a:gd name="p0x10" fmla="*/ 80 w 2100"/>
              <a:gd name="p0y10" fmla="*/ 1035 h 1035"/>
              <a:gd name="p0x11" fmla="*/ 0 w 2100"/>
              <a:gd name="p0y11" fmla="*/ 954 h 1035"/>
              <a:gd name="p0x12" fmla="*/ 0 w 2100"/>
              <a:gd name="p0y12" fmla="*/ 855 h 1035"/>
              <a:gd name="p0x13" fmla="*/ 0 w 2100"/>
              <a:gd name="p0y13" fmla="*/ 180 h 1035"/>
              <a:gd name="p0x14" fmla="*/ 0 w 2100"/>
              <a:gd name="p0y14" fmla="*/ 80 h 1035"/>
              <a:gd name="p0x15" fmla="*/ 80 w 2100"/>
              <a:gd name="p0y15" fmla="*/ 0 h 1035"/>
              <a:gd name="p0x16" fmla="*/ 180 w 2100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77"/>
            </p:custDataLst>
          </p:nvPr>
        </p:nvSpPr>
        <p:spPr>
          <a:xfrm>
            <a:off x="8245221" y="5210651"/>
            <a:ext cx="102877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复合型数字工匠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78"/>
            </p:custDataLst>
          </p:nvPr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rcRect t="-16667" b="-16667"/>
          <a:stretch>
            <a:fillRect/>
          </a:stretch>
        </p:blipFill>
        <p:spPr>
          <a:xfrm>
            <a:off x="9505315" y="5343525"/>
            <a:ext cx="190500" cy="190500"/>
          </a:xfrm>
          <a:prstGeom prst="rect">
            <a:avLst/>
          </a:prstGeom>
        </p:spPr>
      </p:pic>
      <p:sp>
        <p:nvSpPr>
          <p:cNvPr id="53" name="任意多边形 52"/>
          <p:cNvSpPr/>
          <p:nvPr>
            <p:custDataLst>
              <p:tags r:id="rId79"/>
            </p:custDataLst>
          </p:nvPr>
        </p:nvSpPr>
        <p:spPr>
          <a:xfrm>
            <a:off x="9775190" y="5109845"/>
            <a:ext cx="1644650" cy="657225"/>
          </a:xfrm>
          <a:custGeom>
            <a:avLst/>
            <a:gdLst>
              <a:gd name="sw" fmla="*/ 1 w 2590"/>
              <a:gd name="sh" fmla="*/ 1 h 1035"/>
              <a:gd name="mins" fmla="min sw sh"/>
              <a:gd name="dsw" fmla="+- 0 sw mins"/>
              <a:gd name="dsh" fmla="+- 0 sh mins"/>
              <a:gd name="p0x0" fmla="*/ 180 w 2590"/>
              <a:gd name="p0y0" fmla="*/ 0 h 1035"/>
              <a:gd name="p0x1" fmla="*/ 2410 w 2590"/>
              <a:gd name="p0y1" fmla="*/ 0 h 1035"/>
              <a:gd name="p0x2" fmla="*/ 2509 w 2590"/>
              <a:gd name="p0y2" fmla="*/ 0 h 1035"/>
              <a:gd name="p0x3" fmla="*/ 2590 w 2590"/>
              <a:gd name="p0y3" fmla="*/ 80 h 1035"/>
              <a:gd name="p0x4" fmla="*/ 2590 w 2590"/>
              <a:gd name="p0y4" fmla="*/ 180 h 1035"/>
              <a:gd name="p0x5" fmla="*/ 2590 w 2590"/>
              <a:gd name="p0y5" fmla="*/ 855 h 1035"/>
              <a:gd name="p0x6" fmla="*/ 2590 w 2590"/>
              <a:gd name="p0y6" fmla="*/ 954 h 1035"/>
              <a:gd name="p0x7" fmla="*/ 2509 w 2590"/>
              <a:gd name="p0y7" fmla="*/ 1035 h 1035"/>
              <a:gd name="p0x8" fmla="*/ 2410 w 2590"/>
              <a:gd name="p0y8" fmla="*/ 1035 h 1035"/>
              <a:gd name="p0x9" fmla="*/ 180 w 2590"/>
              <a:gd name="p0y9" fmla="*/ 1035 h 1035"/>
              <a:gd name="p0x10" fmla="*/ 80 w 2590"/>
              <a:gd name="p0y10" fmla="*/ 1035 h 1035"/>
              <a:gd name="p0x11" fmla="*/ 0 w 2590"/>
              <a:gd name="p0y11" fmla="*/ 954 h 1035"/>
              <a:gd name="p0x12" fmla="*/ 0 w 2590"/>
              <a:gd name="p0y12" fmla="*/ 855 h 1035"/>
              <a:gd name="p0x13" fmla="*/ 0 w 2590"/>
              <a:gd name="p0y13" fmla="*/ 180 h 1035"/>
              <a:gd name="p0x14" fmla="*/ 0 w 2590"/>
              <a:gd name="p0y14" fmla="*/ 80 h 1035"/>
              <a:gd name="p0x15" fmla="*/ 80 w 2590"/>
              <a:gd name="p0y15" fmla="*/ 0 h 1035"/>
              <a:gd name="p0x16" fmla="*/ 180 w 2590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80"/>
            </p:custDataLst>
          </p:nvPr>
        </p:nvSpPr>
        <p:spPr>
          <a:xfrm>
            <a:off x="9912106" y="5210651"/>
            <a:ext cx="137167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人机协同的职场增效器</a:t>
            </a:r>
            <a:endParaRPr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习题（单选题）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3049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16335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冰山模型中，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水面之下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的隐性要求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3219450"/>
            <a:ext cx="263525" cy="276225"/>
          </a:xfrm>
          <a:custGeom>
            <a:avLst/>
            <a:gdLst>
              <a:gd name="sw" fmla="*/ 1 w 415"/>
              <a:gd name="sh" fmla="*/ 1 h 435"/>
              <a:gd name="mins" fmla="min sw sh"/>
              <a:gd name="dsw" fmla="+- 0 sw mins"/>
              <a:gd name="dsh" fmla="+- 0 sh mins"/>
              <a:gd name="p0x0" fmla="*/ 90 w 415"/>
              <a:gd name="p0y0" fmla="*/ 0 h 435"/>
              <a:gd name="p0x1" fmla="*/ 325 w 415"/>
              <a:gd name="p0y1" fmla="*/ 0 h 435"/>
              <a:gd name="p0x2" fmla="*/ 375 w 415"/>
              <a:gd name="p0y2" fmla="*/ 0 h 435"/>
              <a:gd name="p0x3" fmla="*/ 415 w 415"/>
              <a:gd name="p0y3" fmla="*/ 40 h 435"/>
              <a:gd name="p0x4" fmla="*/ 415 w 415"/>
              <a:gd name="p0y4" fmla="*/ 90 h 435"/>
              <a:gd name="p0x5" fmla="*/ 415 w 415"/>
              <a:gd name="p0y5" fmla="*/ 345 h 435"/>
              <a:gd name="p0x6" fmla="*/ 415 w 415"/>
              <a:gd name="p0y6" fmla="*/ 394 h 435"/>
              <a:gd name="p0x7" fmla="*/ 375 w 415"/>
              <a:gd name="p0y7" fmla="*/ 435 h 435"/>
              <a:gd name="p0x8" fmla="*/ 325 w 415"/>
              <a:gd name="p0y8" fmla="*/ 435 h 435"/>
              <a:gd name="p0x9" fmla="*/ 90 w 415"/>
              <a:gd name="p0y9" fmla="*/ 435 h 435"/>
              <a:gd name="p0x10" fmla="*/ 40 w 415"/>
              <a:gd name="p0y10" fmla="*/ 435 h 435"/>
              <a:gd name="p0x11" fmla="*/ 0 w 415"/>
              <a:gd name="p0y11" fmla="*/ 394 h 435"/>
              <a:gd name="p0x12" fmla="*/ 0 w 415"/>
              <a:gd name="p0y12" fmla="*/ 345 h 435"/>
              <a:gd name="p0x13" fmla="*/ 0 w 415"/>
              <a:gd name="p0y13" fmla="*/ 90 h 435"/>
              <a:gd name="p0x14" fmla="*/ 0 w 415"/>
              <a:gd name="p0y14" fmla="*/ 40 h 435"/>
              <a:gd name="p0x15" fmla="*/ 40 w 415"/>
              <a:gd name="p0y15" fmla="*/ 0 h 435"/>
              <a:gd name="p0x16" fmla="*/ 90 w 415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47725" y="3257550"/>
            <a:ext cx="26402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111749" y="3243263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软技能与潜能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38582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581400" y="13049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581400" y="16335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利用外部机会弥补内部劣势的战略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3581400" y="3219450"/>
            <a:ext cx="255270" cy="276225"/>
          </a:xfrm>
          <a:custGeom>
            <a:avLst/>
            <a:gdLst>
              <a:gd name="sw" fmla="*/ 1 w 402"/>
              <a:gd name="sh" fmla="*/ 1 h 435"/>
              <a:gd name="mins" fmla="min sw sh"/>
              <a:gd name="dsw" fmla="+- 0 sw mins"/>
              <a:gd name="dsh" fmla="+- 0 sh mins"/>
              <a:gd name="p0x0" fmla="*/ 90 w 402"/>
              <a:gd name="p0y0" fmla="*/ 0 h 435"/>
              <a:gd name="p0x1" fmla="*/ 312 w 402"/>
              <a:gd name="p0y1" fmla="*/ 0 h 435"/>
              <a:gd name="p0x2" fmla="*/ 362 w 402"/>
              <a:gd name="p0y2" fmla="*/ 0 h 435"/>
              <a:gd name="p0x3" fmla="*/ 402 w 402"/>
              <a:gd name="p0y3" fmla="*/ 40 h 435"/>
              <a:gd name="p0x4" fmla="*/ 402 w 402"/>
              <a:gd name="p0y4" fmla="*/ 90 h 435"/>
              <a:gd name="p0x5" fmla="*/ 402 w 402"/>
              <a:gd name="p0y5" fmla="*/ 345 h 435"/>
              <a:gd name="p0x6" fmla="*/ 402 w 402"/>
              <a:gd name="p0y6" fmla="*/ 394 h 435"/>
              <a:gd name="p0x7" fmla="*/ 362 w 402"/>
              <a:gd name="p0y7" fmla="*/ 435 h 435"/>
              <a:gd name="p0x8" fmla="*/ 312 w 402"/>
              <a:gd name="p0y8" fmla="*/ 435 h 435"/>
              <a:gd name="p0x9" fmla="*/ 90 w 402"/>
              <a:gd name="p0y9" fmla="*/ 435 h 435"/>
              <a:gd name="p0x10" fmla="*/ 40 w 402"/>
              <a:gd name="p0y10" fmla="*/ 435 h 435"/>
              <a:gd name="p0x11" fmla="*/ 0 w 402"/>
              <a:gd name="p0y11" fmla="*/ 394 h 435"/>
              <a:gd name="p0x12" fmla="*/ 0 w 402"/>
              <a:gd name="p0y12" fmla="*/ 345 h 435"/>
              <a:gd name="p0x13" fmla="*/ 0 w 402"/>
              <a:gd name="p0y13" fmla="*/ 90 h 435"/>
              <a:gd name="p0x14" fmla="*/ 0 w 402"/>
              <a:gd name="p0y14" fmla="*/ 40 h 435"/>
              <a:gd name="p0x15" fmla="*/ 40 w 402"/>
              <a:gd name="p0y15" fmla="*/ 0 h 435"/>
              <a:gd name="p0x16" fmla="*/ 90 w 40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657600" y="3257550"/>
            <a:ext cx="2554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3913060" y="3243263"/>
            <a:ext cx="133960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扭转型战略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195695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391275" y="13049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391275" y="16335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ATS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系统初筛的核心判断依据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391275" y="3219450"/>
            <a:ext cx="255270" cy="276225"/>
          </a:xfrm>
          <a:custGeom>
            <a:avLst/>
            <a:gdLst>
              <a:gd name="sw" fmla="*/ 1 w 402"/>
              <a:gd name="sh" fmla="*/ 1 h 435"/>
              <a:gd name="mins" fmla="min sw sh"/>
              <a:gd name="dsw" fmla="+- 0 sw mins"/>
              <a:gd name="dsh" fmla="+- 0 sh mins"/>
              <a:gd name="p0x0" fmla="*/ 90 w 402"/>
              <a:gd name="p0y0" fmla="*/ 0 h 435"/>
              <a:gd name="p0x1" fmla="*/ 312 w 402"/>
              <a:gd name="p0y1" fmla="*/ 0 h 435"/>
              <a:gd name="p0x2" fmla="*/ 362 w 402"/>
              <a:gd name="p0y2" fmla="*/ 0 h 435"/>
              <a:gd name="p0x3" fmla="*/ 402 w 402"/>
              <a:gd name="p0y3" fmla="*/ 40 h 435"/>
              <a:gd name="p0x4" fmla="*/ 402 w 402"/>
              <a:gd name="p0y4" fmla="*/ 90 h 435"/>
              <a:gd name="p0x5" fmla="*/ 402 w 402"/>
              <a:gd name="p0y5" fmla="*/ 345 h 435"/>
              <a:gd name="p0x6" fmla="*/ 402 w 402"/>
              <a:gd name="p0y6" fmla="*/ 394 h 435"/>
              <a:gd name="p0x7" fmla="*/ 362 w 402"/>
              <a:gd name="p0y7" fmla="*/ 435 h 435"/>
              <a:gd name="p0x8" fmla="*/ 312 w 402"/>
              <a:gd name="p0y8" fmla="*/ 435 h 435"/>
              <a:gd name="p0x9" fmla="*/ 90 w 402"/>
              <a:gd name="p0y9" fmla="*/ 435 h 435"/>
              <a:gd name="p0x10" fmla="*/ 40 w 402"/>
              <a:gd name="p0y10" fmla="*/ 435 h 435"/>
              <a:gd name="p0x11" fmla="*/ 0 w 402"/>
              <a:gd name="p0y11" fmla="*/ 394 h 435"/>
              <a:gd name="p0x12" fmla="*/ 0 w 402"/>
              <a:gd name="p0y12" fmla="*/ 345 h 435"/>
              <a:gd name="p0x13" fmla="*/ 0 w 402"/>
              <a:gd name="p0y13" fmla="*/ 90 h 435"/>
              <a:gd name="p0x14" fmla="*/ 0 w 402"/>
              <a:gd name="p0y14" fmla="*/ 40 h 435"/>
              <a:gd name="p0x15" fmla="*/ 40 w 402"/>
              <a:gd name="p0y15" fmla="*/ 0 h 435"/>
              <a:gd name="p0x16" fmla="*/ 90 w 40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6467475" y="3257550"/>
            <a:ext cx="2554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6722935" y="3243263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关键词匹配度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9005570" y="11093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201150" y="13049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9201150" y="16335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法则中权重最高、篇幅应最大的部分</a:t>
            </a:r>
            <a:endParaRPr 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9201150" y="3219450"/>
            <a:ext cx="262255" cy="276225"/>
          </a:xfrm>
          <a:custGeom>
            <a:avLst/>
            <a:gdLst>
              <a:gd name="sw" fmla="*/ 1 w 413"/>
              <a:gd name="sh" fmla="*/ 1 h 435"/>
              <a:gd name="mins" fmla="min sw sh"/>
              <a:gd name="dsw" fmla="+- 0 sw mins"/>
              <a:gd name="dsh" fmla="+- 0 sh mins"/>
              <a:gd name="p0x0" fmla="*/ 90 w 413"/>
              <a:gd name="p0y0" fmla="*/ 0 h 435"/>
              <a:gd name="p0x1" fmla="*/ 323 w 413"/>
              <a:gd name="p0y1" fmla="*/ 0 h 435"/>
              <a:gd name="p0x2" fmla="*/ 373 w 413"/>
              <a:gd name="p0y2" fmla="*/ 0 h 435"/>
              <a:gd name="p0x3" fmla="*/ 413 w 413"/>
              <a:gd name="p0y3" fmla="*/ 40 h 435"/>
              <a:gd name="p0x4" fmla="*/ 413 w 413"/>
              <a:gd name="p0y4" fmla="*/ 90 h 435"/>
              <a:gd name="p0x5" fmla="*/ 413 w 413"/>
              <a:gd name="p0y5" fmla="*/ 345 h 435"/>
              <a:gd name="p0x6" fmla="*/ 413 w 413"/>
              <a:gd name="p0y6" fmla="*/ 394 h 435"/>
              <a:gd name="p0x7" fmla="*/ 373 w 413"/>
              <a:gd name="p0y7" fmla="*/ 435 h 435"/>
              <a:gd name="p0x8" fmla="*/ 323 w 413"/>
              <a:gd name="p0y8" fmla="*/ 435 h 435"/>
              <a:gd name="p0x9" fmla="*/ 90 w 413"/>
              <a:gd name="p0y9" fmla="*/ 435 h 435"/>
              <a:gd name="p0x10" fmla="*/ 40 w 413"/>
              <a:gd name="p0y10" fmla="*/ 435 h 435"/>
              <a:gd name="p0x11" fmla="*/ 0 w 413"/>
              <a:gd name="p0y11" fmla="*/ 394 h 435"/>
              <a:gd name="p0x12" fmla="*/ 0 w 413"/>
              <a:gd name="p0y12" fmla="*/ 345 h 435"/>
              <a:gd name="p0x13" fmla="*/ 0 w 413"/>
              <a:gd name="p0y13" fmla="*/ 90 h 435"/>
              <a:gd name="p0x14" fmla="*/ 0 w 413"/>
              <a:gd name="p0y14" fmla="*/ 40 h 435"/>
              <a:gd name="p0x15" fmla="*/ 40 w 413"/>
              <a:gd name="p0y15" fmla="*/ 0 h 435"/>
              <a:gd name="p0x16" fmla="*/ 90 w 41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277350" y="3257550"/>
            <a:ext cx="26246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539811" y="3243263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行动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57594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771525" y="40862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771525" y="44148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智能体与通用大模型最大区别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771525" y="6000750"/>
            <a:ext cx="262255" cy="276225"/>
          </a:xfrm>
          <a:custGeom>
            <a:avLst/>
            <a:gdLst>
              <a:gd name="sw" fmla="*/ 1 w 413"/>
              <a:gd name="sh" fmla="*/ 1 h 435"/>
              <a:gd name="mins" fmla="min sw sh"/>
              <a:gd name="dsw" fmla="+- 0 sw mins"/>
              <a:gd name="dsh" fmla="+- 0 sh mins"/>
              <a:gd name="p0x0" fmla="*/ 90 w 413"/>
              <a:gd name="p0y0" fmla="*/ 0 h 435"/>
              <a:gd name="p0x1" fmla="*/ 323 w 413"/>
              <a:gd name="p0y1" fmla="*/ 0 h 435"/>
              <a:gd name="p0x2" fmla="*/ 373 w 413"/>
              <a:gd name="p0y2" fmla="*/ 0 h 435"/>
              <a:gd name="p0x3" fmla="*/ 413 w 413"/>
              <a:gd name="p0y3" fmla="*/ 40 h 435"/>
              <a:gd name="p0x4" fmla="*/ 413 w 413"/>
              <a:gd name="p0y4" fmla="*/ 90 h 435"/>
              <a:gd name="p0x5" fmla="*/ 413 w 413"/>
              <a:gd name="p0y5" fmla="*/ 345 h 435"/>
              <a:gd name="p0x6" fmla="*/ 413 w 413"/>
              <a:gd name="p0y6" fmla="*/ 394 h 435"/>
              <a:gd name="p0x7" fmla="*/ 373 w 413"/>
              <a:gd name="p0y7" fmla="*/ 435 h 435"/>
              <a:gd name="p0x8" fmla="*/ 323 w 413"/>
              <a:gd name="p0y8" fmla="*/ 435 h 435"/>
              <a:gd name="p0x9" fmla="*/ 90 w 413"/>
              <a:gd name="p0y9" fmla="*/ 435 h 435"/>
              <a:gd name="p0x10" fmla="*/ 40 w 413"/>
              <a:gd name="p0y10" fmla="*/ 435 h 435"/>
              <a:gd name="p0x11" fmla="*/ 0 w 413"/>
              <a:gd name="p0y11" fmla="*/ 394 h 435"/>
              <a:gd name="p0x12" fmla="*/ 0 w 413"/>
              <a:gd name="p0y12" fmla="*/ 345 h 435"/>
              <a:gd name="p0x13" fmla="*/ 0 w 413"/>
              <a:gd name="p0y13" fmla="*/ 90 h 435"/>
              <a:gd name="p0x14" fmla="*/ 0 w 413"/>
              <a:gd name="p0y14" fmla="*/ 40 h 435"/>
              <a:gd name="p0x15" fmla="*/ 40 w 413"/>
              <a:gd name="p0y15" fmla="*/ 0 h 435"/>
              <a:gd name="p0x16" fmla="*/ 90 w 41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847725" y="6038850"/>
            <a:ext cx="26246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1110186" y="6024563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岗位私有知识库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338582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3581400" y="40862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4"/>
            </p:custDataLst>
          </p:nvPr>
        </p:nvSpPr>
        <p:spPr>
          <a:xfrm>
            <a:off x="3581400" y="44148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追问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你确定吗？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主要考察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5"/>
            </p:custDataLst>
          </p:nvPr>
        </p:nvSpPr>
        <p:spPr>
          <a:xfrm>
            <a:off x="3581400" y="6000750"/>
            <a:ext cx="262255" cy="276225"/>
          </a:xfrm>
          <a:custGeom>
            <a:avLst/>
            <a:gdLst>
              <a:gd name="sw" fmla="*/ 1 w 413"/>
              <a:gd name="sh" fmla="*/ 1 h 435"/>
              <a:gd name="mins" fmla="min sw sh"/>
              <a:gd name="dsw" fmla="+- 0 sw mins"/>
              <a:gd name="dsh" fmla="+- 0 sh mins"/>
              <a:gd name="p0x0" fmla="*/ 90 w 413"/>
              <a:gd name="p0y0" fmla="*/ 0 h 435"/>
              <a:gd name="p0x1" fmla="*/ 323 w 413"/>
              <a:gd name="p0y1" fmla="*/ 0 h 435"/>
              <a:gd name="p0x2" fmla="*/ 373 w 413"/>
              <a:gd name="p0y2" fmla="*/ 0 h 435"/>
              <a:gd name="p0x3" fmla="*/ 413 w 413"/>
              <a:gd name="p0y3" fmla="*/ 40 h 435"/>
              <a:gd name="p0x4" fmla="*/ 413 w 413"/>
              <a:gd name="p0y4" fmla="*/ 90 h 435"/>
              <a:gd name="p0x5" fmla="*/ 413 w 413"/>
              <a:gd name="p0y5" fmla="*/ 345 h 435"/>
              <a:gd name="p0x6" fmla="*/ 413 w 413"/>
              <a:gd name="p0y6" fmla="*/ 394 h 435"/>
              <a:gd name="p0x7" fmla="*/ 373 w 413"/>
              <a:gd name="p0y7" fmla="*/ 435 h 435"/>
              <a:gd name="p0x8" fmla="*/ 323 w 413"/>
              <a:gd name="p0y8" fmla="*/ 435 h 435"/>
              <a:gd name="p0x9" fmla="*/ 90 w 413"/>
              <a:gd name="p0y9" fmla="*/ 435 h 435"/>
              <a:gd name="p0x10" fmla="*/ 40 w 413"/>
              <a:gd name="p0y10" fmla="*/ 435 h 435"/>
              <a:gd name="p0x11" fmla="*/ 0 w 413"/>
              <a:gd name="p0y11" fmla="*/ 394 h 435"/>
              <a:gd name="p0x12" fmla="*/ 0 w 413"/>
              <a:gd name="p0y12" fmla="*/ 345 h 435"/>
              <a:gd name="p0x13" fmla="*/ 0 w 413"/>
              <a:gd name="p0y13" fmla="*/ 90 h 435"/>
              <a:gd name="p0x14" fmla="*/ 0 w 413"/>
              <a:gd name="p0y14" fmla="*/ 40 h 435"/>
              <a:gd name="p0x15" fmla="*/ 40 w 413"/>
              <a:gd name="p0y15" fmla="*/ 0 h 435"/>
              <a:gd name="p0x16" fmla="*/ 90 w 41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3657600" y="6038850"/>
            <a:ext cx="26246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3920061" y="6024563"/>
            <a:ext cx="15431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抗压与情绪稳定性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>
          <a:xfrm>
            <a:off x="6195695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6391275" y="40862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07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6391275" y="4414838"/>
            <a:ext cx="22193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为通过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ATS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筛选，应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1"/>
            </p:custDataLst>
          </p:nvPr>
        </p:nvSpPr>
        <p:spPr>
          <a:xfrm>
            <a:off x="6391275" y="6000750"/>
            <a:ext cx="255270" cy="276225"/>
          </a:xfrm>
          <a:custGeom>
            <a:avLst/>
            <a:gdLst>
              <a:gd name="sw" fmla="*/ 1 w 402"/>
              <a:gd name="sh" fmla="*/ 1 h 435"/>
              <a:gd name="mins" fmla="min sw sh"/>
              <a:gd name="dsw" fmla="+- 0 sw mins"/>
              <a:gd name="dsh" fmla="+- 0 sh mins"/>
              <a:gd name="p0x0" fmla="*/ 90 w 402"/>
              <a:gd name="p0y0" fmla="*/ 0 h 435"/>
              <a:gd name="p0x1" fmla="*/ 312 w 402"/>
              <a:gd name="p0y1" fmla="*/ 0 h 435"/>
              <a:gd name="p0x2" fmla="*/ 362 w 402"/>
              <a:gd name="p0y2" fmla="*/ 0 h 435"/>
              <a:gd name="p0x3" fmla="*/ 402 w 402"/>
              <a:gd name="p0y3" fmla="*/ 40 h 435"/>
              <a:gd name="p0x4" fmla="*/ 402 w 402"/>
              <a:gd name="p0y4" fmla="*/ 90 h 435"/>
              <a:gd name="p0x5" fmla="*/ 402 w 402"/>
              <a:gd name="p0y5" fmla="*/ 345 h 435"/>
              <a:gd name="p0x6" fmla="*/ 402 w 402"/>
              <a:gd name="p0y6" fmla="*/ 394 h 435"/>
              <a:gd name="p0x7" fmla="*/ 362 w 402"/>
              <a:gd name="p0y7" fmla="*/ 435 h 435"/>
              <a:gd name="p0x8" fmla="*/ 312 w 402"/>
              <a:gd name="p0y8" fmla="*/ 435 h 435"/>
              <a:gd name="p0x9" fmla="*/ 90 w 402"/>
              <a:gd name="p0y9" fmla="*/ 435 h 435"/>
              <a:gd name="p0x10" fmla="*/ 40 w 402"/>
              <a:gd name="p0y10" fmla="*/ 435 h 435"/>
              <a:gd name="p0x11" fmla="*/ 0 w 402"/>
              <a:gd name="p0y11" fmla="*/ 394 h 435"/>
              <a:gd name="p0x12" fmla="*/ 0 w 402"/>
              <a:gd name="p0y12" fmla="*/ 345 h 435"/>
              <a:gd name="p0x13" fmla="*/ 0 w 402"/>
              <a:gd name="p0y13" fmla="*/ 90 h 435"/>
              <a:gd name="p0x14" fmla="*/ 0 w 402"/>
              <a:gd name="p0y14" fmla="*/ 40 h 435"/>
              <a:gd name="p0x15" fmla="*/ 40 w 402"/>
              <a:gd name="p0y15" fmla="*/ 0 h 435"/>
              <a:gd name="p0x16" fmla="*/ 90 w 40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6467475" y="6038850"/>
            <a:ext cx="2554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3"/>
            </p:custDataLst>
          </p:nvPr>
        </p:nvSpPr>
        <p:spPr>
          <a:xfrm>
            <a:off x="6722935" y="6024563"/>
            <a:ext cx="15431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将高频词埋入简历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4"/>
            </p:custDataLst>
          </p:nvPr>
        </p:nvSpPr>
        <p:spPr>
          <a:xfrm>
            <a:off x="9005570" y="3890645"/>
            <a:ext cx="2609850" cy="2581275"/>
          </a:xfrm>
          <a:custGeom>
            <a:avLst/>
            <a:gdLst>
              <a:gd name="sw" fmla="*/ 1 w 4110"/>
              <a:gd name="sh" fmla="*/ 1 h 4065"/>
              <a:gd name="mins" fmla="min sw sh"/>
              <a:gd name="dsw" fmla="+- 0 sw mins"/>
              <a:gd name="dsh" fmla="+- 0 sh mins"/>
              <a:gd name="p0x0" fmla="*/ 300 w 4110"/>
              <a:gd name="p0y0" fmla="*/ 0 h 4065"/>
              <a:gd name="p0x1" fmla="*/ 3810 w 4110"/>
              <a:gd name="p0y1" fmla="*/ 0 h 4065"/>
              <a:gd name="p0x2" fmla="*/ 3975 w 4110"/>
              <a:gd name="p0y2" fmla="*/ 0 h 4065"/>
              <a:gd name="p0x3" fmla="*/ 4110 w 4110"/>
              <a:gd name="p0y3" fmla="*/ 134 h 4065"/>
              <a:gd name="p0x4" fmla="*/ 4110 w 4110"/>
              <a:gd name="p0y4" fmla="*/ 300 h 4065"/>
              <a:gd name="p0x5" fmla="*/ 4110 w 4110"/>
              <a:gd name="p0y5" fmla="*/ 3765 h 4065"/>
              <a:gd name="p0x6" fmla="*/ 4110 w 4110"/>
              <a:gd name="p0y6" fmla="*/ 3930 h 4065"/>
              <a:gd name="p0x7" fmla="*/ 3975 w 4110"/>
              <a:gd name="p0y7" fmla="*/ 4065 h 4065"/>
              <a:gd name="p0x8" fmla="*/ 3810 w 4110"/>
              <a:gd name="p0y8" fmla="*/ 4065 h 4065"/>
              <a:gd name="p0x9" fmla="*/ 300 w 4110"/>
              <a:gd name="p0y9" fmla="*/ 4065 h 4065"/>
              <a:gd name="p0x10" fmla="*/ 134 w 4110"/>
              <a:gd name="p0y10" fmla="*/ 4065 h 4065"/>
              <a:gd name="p0x11" fmla="*/ 0 w 4110"/>
              <a:gd name="p0y11" fmla="*/ 3930 h 4065"/>
              <a:gd name="p0x12" fmla="*/ 0 w 4110"/>
              <a:gd name="p0y12" fmla="*/ 3765 h 4065"/>
              <a:gd name="p0x13" fmla="*/ 0 w 4110"/>
              <a:gd name="p0y13" fmla="*/ 300 h 4065"/>
              <a:gd name="p0x14" fmla="*/ 0 w 4110"/>
              <a:gd name="p0y14" fmla="*/ 134 h 4065"/>
              <a:gd name="p0x15" fmla="*/ 134 w 4110"/>
              <a:gd name="p0y15" fmla="*/ 0 h 4065"/>
              <a:gd name="p0x16" fmla="*/ 300 w 4110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5"/>
            </p:custDataLst>
          </p:nvPr>
        </p:nvSpPr>
        <p:spPr>
          <a:xfrm>
            <a:off x="9201150" y="4086225"/>
            <a:ext cx="221932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08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6"/>
            </p:custDataLst>
          </p:nvPr>
        </p:nvSpPr>
        <p:spPr>
          <a:xfrm>
            <a:off x="9201150" y="4414838"/>
            <a:ext cx="2219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技能错配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，正确做法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7"/>
            </p:custDataLst>
          </p:nvPr>
        </p:nvSpPr>
        <p:spPr>
          <a:xfrm>
            <a:off x="9201150" y="6000750"/>
            <a:ext cx="262255" cy="276225"/>
          </a:xfrm>
          <a:custGeom>
            <a:avLst/>
            <a:gdLst>
              <a:gd name="sw" fmla="*/ 1 w 413"/>
              <a:gd name="sh" fmla="*/ 1 h 435"/>
              <a:gd name="mins" fmla="min sw sh"/>
              <a:gd name="dsw" fmla="+- 0 sw mins"/>
              <a:gd name="dsh" fmla="+- 0 sh mins"/>
              <a:gd name="p0x0" fmla="*/ 90 w 413"/>
              <a:gd name="p0y0" fmla="*/ 0 h 435"/>
              <a:gd name="p0x1" fmla="*/ 323 w 413"/>
              <a:gd name="p0y1" fmla="*/ 0 h 435"/>
              <a:gd name="p0x2" fmla="*/ 373 w 413"/>
              <a:gd name="p0y2" fmla="*/ 0 h 435"/>
              <a:gd name="p0x3" fmla="*/ 413 w 413"/>
              <a:gd name="p0y3" fmla="*/ 40 h 435"/>
              <a:gd name="p0x4" fmla="*/ 413 w 413"/>
              <a:gd name="p0y4" fmla="*/ 90 h 435"/>
              <a:gd name="p0x5" fmla="*/ 413 w 413"/>
              <a:gd name="p0y5" fmla="*/ 345 h 435"/>
              <a:gd name="p0x6" fmla="*/ 413 w 413"/>
              <a:gd name="p0y6" fmla="*/ 394 h 435"/>
              <a:gd name="p0x7" fmla="*/ 373 w 413"/>
              <a:gd name="p0y7" fmla="*/ 435 h 435"/>
              <a:gd name="p0x8" fmla="*/ 323 w 413"/>
              <a:gd name="p0y8" fmla="*/ 435 h 435"/>
              <a:gd name="p0x9" fmla="*/ 90 w 413"/>
              <a:gd name="p0y9" fmla="*/ 435 h 435"/>
              <a:gd name="p0x10" fmla="*/ 40 w 413"/>
              <a:gd name="p0y10" fmla="*/ 435 h 435"/>
              <a:gd name="p0x11" fmla="*/ 0 w 413"/>
              <a:gd name="p0y11" fmla="*/ 394 h 435"/>
              <a:gd name="p0x12" fmla="*/ 0 w 413"/>
              <a:gd name="p0y12" fmla="*/ 345 h 435"/>
              <a:gd name="p0x13" fmla="*/ 0 w 413"/>
              <a:gd name="p0y13" fmla="*/ 90 h 435"/>
              <a:gd name="p0x14" fmla="*/ 0 w 413"/>
              <a:gd name="p0y14" fmla="*/ 40 h 435"/>
              <a:gd name="p0x15" fmla="*/ 40 w 413"/>
              <a:gd name="p0y15" fmla="*/ 0 h 435"/>
              <a:gd name="p0x16" fmla="*/ 90 w 41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8"/>
            </p:custDataLst>
          </p:nvPr>
        </p:nvSpPr>
        <p:spPr>
          <a:xfrm>
            <a:off x="9277350" y="6038850"/>
            <a:ext cx="26246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sz="12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9"/>
            </p:custDataLst>
          </p:nvPr>
        </p:nvSpPr>
        <p:spPr>
          <a:xfrm>
            <a:off x="9539811" y="6024563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差距分析报告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571500" y="1556385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>
            <p:custDataLst>
              <p:tags r:id="rId2"/>
            </p:custDataLst>
          </p:nvPr>
        </p:nvSpPr>
        <p:spPr>
          <a:xfrm>
            <a:off x="571500" y="3704590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矩形 52"/>
          <p:cNvSpPr/>
          <p:nvPr>
            <p:custDataLst>
              <p:tags r:id="rId3"/>
            </p:custDataLst>
          </p:nvPr>
        </p:nvSpPr>
        <p:spPr>
          <a:xfrm>
            <a:off x="571500" y="5638165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208915"/>
            <a:ext cx="11039475" cy="1228725"/>
          </a:xfrm>
          <a:custGeom>
            <a:avLst/>
            <a:gdLst>
              <a:gd name="sw" fmla="*/ 1 w 17385"/>
              <a:gd name="sh" fmla="*/ 1 h 1935"/>
              <a:gd name="mins" fmla="min sw sh"/>
              <a:gd name="dsw" fmla="+- 0 sw mins"/>
              <a:gd name="dsh" fmla="+- 0 sh mins"/>
              <a:gd name="p0x0" fmla="*/ 300 w 17385"/>
              <a:gd name="p0y0" fmla="*/ 0 h 1935"/>
              <a:gd name="p0x1" fmla="*/ 17085 w 17385"/>
              <a:gd name="p0y1" fmla="*/ 0 h 1935"/>
              <a:gd name="p0x2" fmla="*/ 17250 w 17385"/>
              <a:gd name="p0y2" fmla="*/ 0 h 1935"/>
              <a:gd name="p0x3" fmla="*/ 17385 w 17385"/>
              <a:gd name="p0y3" fmla="*/ 134 h 1935"/>
              <a:gd name="p0x4" fmla="*/ 17385 w 17385"/>
              <a:gd name="p0y4" fmla="*/ 300 h 1935"/>
              <a:gd name="p0x5" fmla="*/ 17385 w 17385"/>
              <a:gd name="p0y5" fmla="*/ 1635 h 1935"/>
              <a:gd name="p0x6" fmla="*/ 17385 w 17385"/>
              <a:gd name="p0y6" fmla="*/ 1800 h 1935"/>
              <a:gd name="p0x7" fmla="*/ 17250 w 17385"/>
              <a:gd name="p0y7" fmla="*/ 1935 h 1935"/>
              <a:gd name="p0x8" fmla="*/ 17085 w 17385"/>
              <a:gd name="p0y8" fmla="*/ 1935 h 1935"/>
              <a:gd name="p0x9" fmla="*/ 300 w 17385"/>
              <a:gd name="p0y9" fmla="*/ 1935 h 1935"/>
              <a:gd name="p0x10" fmla="*/ 134 w 17385"/>
              <a:gd name="p0y10" fmla="*/ 1935 h 1935"/>
              <a:gd name="p0x11" fmla="*/ 0 w 17385"/>
              <a:gd name="p0y11" fmla="*/ 1800 h 1935"/>
              <a:gd name="p0x12" fmla="*/ 0 w 17385"/>
              <a:gd name="p0y12" fmla="*/ 1635 h 1935"/>
              <a:gd name="p0x13" fmla="*/ 0 w 17385"/>
              <a:gd name="p0y13" fmla="*/ 300 h 1935"/>
              <a:gd name="p0x14" fmla="*/ 0 w 17385"/>
              <a:gd name="p0y14" fmla="*/ 134 h 1935"/>
              <a:gd name="p0x15" fmla="*/ 134 w 17385"/>
              <a:gd name="p0y15" fmla="*/ 0 h 1935"/>
              <a:gd name="p0x16" fmla="*/ 300 w 17385"/>
              <a:gd name="p0y16" fmla="*/ 0 h 19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771525" y="4038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83" t="-12407" r="-2083" b="-12407"/>
          <a:stretch>
            <a:fillRect/>
          </a:stretch>
        </p:blipFill>
        <p:spPr>
          <a:xfrm>
            <a:off x="823595" y="466090"/>
            <a:ext cx="238125" cy="2139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228725" y="417671"/>
            <a:ext cx="390979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冰山模型中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水面之上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的显性要求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0"/>
            </p:custDataLst>
          </p:nvPr>
        </p:nvSpPr>
        <p:spPr>
          <a:xfrm>
            <a:off x="771525" y="861060"/>
            <a:ext cx="1166495" cy="381000"/>
          </a:xfrm>
          <a:custGeom>
            <a:avLst/>
            <a:gdLst>
              <a:gd name="sw" fmla="*/ 1 w 1837"/>
              <a:gd name="sh" fmla="*/ 1 h 600"/>
              <a:gd name="mins" fmla="min sw sh"/>
              <a:gd name="dsw" fmla="+- 0 sw mins"/>
              <a:gd name="dsh" fmla="+- 0 sh mins"/>
              <a:gd name="p0x0" fmla="*/ 180 w 1837"/>
              <a:gd name="p0y0" fmla="*/ 0 h 600"/>
              <a:gd name="p0x1" fmla="*/ 1657 w 1837"/>
              <a:gd name="p0y1" fmla="*/ 0 h 600"/>
              <a:gd name="p0x2" fmla="*/ 1757 w 1837"/>
              <a:gd name="p0y2" fmla="*/ 0 h 600"/>
              <a:gd name="p0x3" fmla="*/ 1837 w 1837"/>
              <a:gd name="p0y3" fmla="*/ 80 h 600"/>
              <a:gd name="p0x4" fmla="*/ 1837 w 1837"/>
              <a:gd name="p0y4" fmla="*/ 180 h 600"/>
              <a:gd name="p0x5" fmla="*/ 1837 w 1837"/>
              <a:gd name="p0y5" fmla="*/ 420 h 600"/>
              <a:gd name="p0x6" fmla="*/ 1837 w 1837"/>
              <a:gd name="p0y6" fmla="*/ 519 h 600"/>
              <a:gd name="p0x7" fmla="*/ 1757 w 1837"/>
              <a:gd name="p0y7" fmla="*/ 600 h 600"/>
              <a:gd name="p0x8" fmla="*/ 1657 w 1837"/>
              <a:gd name="p0y8" fmla="*/ 600 h 600"/>
              <a:gd name="p0x9" fmla="*/ 180 w 1837"/>
              <a:gd name="p0y9" fmla="*/ 600 h 600"/>
              <a:gd name="p0x10" fmla="*/ 80 w 1837"/>
              <a:gd name="p0y10" fmla="*/ 600 h 600"/>
              <a:gd name="p0x11" fmla="*/ 0 w 1837"/>
              <a:gd name="p0y11" fmla="*/ 519 h 600"/>
              <a:gd name="p0x12" fmla="*/ 0 w 1837"/>
              <a:gd name="p0y12" fmla="*/ 420 h 600"/>
              <a:gd name="p0x13" fmla="*/ 0 w 1837"/>
              <a:gd name="p0y13" fmla="*/ 180 h 600"/>
              <a:gd name="p0x14" fmla="*/ 0 w 1837"/>
              <a:gd name="p0y14" fmla="*/ 80 h 600"/>
              <a:gd name="p0x15" fmla="*/ 80 w 1837"/>
              <a:gd name="p0y15" fmla="*/ 0 h 600"/>
              <a:gd name="p0x16" fmla="*/ 180 w 1837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852" t="-1296" r="-6852" b="-1296"/>
          <a:stretch>
            <a:fillRect/>
          </a:stretch>
        </p:blipFill>
        <p:spPr>
          <a:xfrm>
            <a:off x="895350" y="961390"/>
            <a:ext cx="194945" cy="17589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1138238" y="937736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学历学位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5"/>
            </p:custDataLst>
          </p:nvPr>
        </p:nvSpPr>
        <p:spPr>
          <a:xfrm>
            <a:off x="2052320" y="861060"/>
            <a:ext cx="1167130" cy="381000"/>
          </a:xfrm>
          <a:custGeom>
            <a:avLst/>
            <a:gdLst>
              <a:gd name="sw" fmla="*/ 1 w 1837"/>
              <a:gd name="sh" fmla="*/ 1 h 600"/>
              <a:gd name="mins" fmla="min sw sh"/>
              <a:gd name="dsw" fmla="+- 0 sw mins"/>
              <a:gd name="dsh" fmla="+- 0 sh mins"/>
              <a:gd name="p0x0" fmla="*/ 180 w 1837"/>
              <a:gd name="p0y0" fmla="*/ 0 h 600"/>
              <a:gd name="p0x1" fmla="*/ 1657 w 1837"/>
              <a:gd name="p0y1" fmla="*/ 0 h 600"/>
              <a:gd name="p0x2" fmla="*/ 1757 w 1837"/>
              <a:gd name="p0y2" fmla="*/ 0 h 600"/>
              <a:gd name="p0x3" fmla="*/ 1837 w 1837"/>
              <a:gd name="p0y3" fmla="*/ 80 h 600"/>
              <a:gd name="p0x4" fmla="*/ 1837 w 1837"/>
              <a:gd name="p0y4" fmla="*/ 180 h 600"/>
              <a:gd name="p0x5" fmla="*/ 1837 w 1837"/>
              <a:gd name="p0y5" fmla="*/ 420 h 600"/>
              <a:gd name="p0x6" fmla="*/ 1837 w 1837"/>
              <a:gd name="p0y6" fmla="*/ 519 h 600"/>
              <a:gd name="p0x7" fmla="*/ 1757 w 1837"/>
              <a:gd name="p0y7" fmla="*/ 600 h 600"/>
              <a:gd name="p0x8" fmla="*/ 1657 w 1837"/>
              <a:gd name="p0y8" fmla="*/ 600 h 600"/>
              <a:gd name="p0x9" fmla="*/ 180 w 1837"/>
              <a:gd name="p0y9" fmla="*/ 600 h 600"/>
              <a:gd name="p0x10" fmla="*/ 80 w 1837"/>
              <a:gd name="p0y10" fmla="*/ 600 h 600"/>
              <a:gd name="p0x11" fmla="*/ 0 w 1837"/>
              <a:gd name="p0y11" fmla="*/ 519 h 600"/>
              <a:gd name="p0x12" fmla="*/ 0 w 1837"/>
              <a:gd name="p0y12" fmla="*/ 420 h 600"/>
              <a:gd name="p0x13" fmla="*/ 0 w 1837"/>
              <a:gd name="p0y13" fmla="*/ 180 h 600"/>
              <a:gd name="p0x14" fmla="*/ 0 w 1837"/>
              <a:gd name="p0y14" fmla="*/ 80 h 600"/>
              <a:gd name="p0x15" fmla="*/ 80 w 1837"/>
              <a:gd name="p0y15" fmla="*/ 0 h 600"/>
              <a:gd name="p0x16" fmla="*/ 180 w 1837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3333" t="-4314" r="-3333" b="-4314"/>
          <a:stretch>
            <a:fillRect/>
          </a:stretch>
        </p:blipFill>
        <p:spPr>
          <a:xfrm>
            <a:off x="2197735" y="961390"/>
            <a:ext cx="152400" cy="1758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2419426" y="937736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专业限制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20"/>
            </p:custDataLst>
          </p:nvPr>
        </p:nvSpPr>
        <p:spPr>
          <a:xfrm>
            <a:off x="3333750" y="861060"/>
            <a:ext cx="1166495" cy="381000"/>
          </a:xfrm>
          <a:custGeom>
            <a:avLst/>
            <a:gdLst>
              <a:gd name="sw" fmla="*/ 1 w 1837"/>
              <a:gd name="sh" fmla="*/ 1 h 600"/>
              <a:gd name="mins" fmla="min sw sh"/>
              <a:gd name="dsw" fmla="+- 0 sw mins"/>
              <a:gd name="dsh" fmla="+- 0 sh mins"/>
              <a:gd name="p0x0" fmla="*/ 180 w 1837"/>
              <a:gd name="p0y0" fmla="*/ 0 h 600"/>
              <a:gd name="p0x1" fmla="*/ 1657 w 1837"/>
              <a:gd name="p0y1" fmla="*/ 0 h 600"/>
              <a:gd name="p0x2" fmla="*/ 1757 w 1837"/>
              <a:gd name="p0y2" fmla="*/ 0 h 600"/>
              <a:gd name="p0x3" fmla="*/ 1837 w 1837"/>
              <a:gd name="p0y3" fmla="*/ 80 h 600"/>
              <a:gd name="p0x4" fmla="*/ 1837 w 1837"/>
              <a:gd name="p0y4" fmla="*/ 180 h 600"/>
              <a:gd name="p0x5" fmla="*/ 1837 w 1837"/>
              <a:gd name="p0y5" fmla="*/ 420 h 600"/>
              <a:gd name="p0x6" fmla="*/ 1837 w 1837"/>
              <a:gd name="p0y6" fmla="*/ 519 h 600"/>
              <a:gd name="p0x7" fmla="*/ 1757 w 1837"/>
              <a:gd name="p0y7" fmla="*/ 600 h 600"/>
              <a:gd name="p0x8" fmla="*/ 1657 w 1837"/>
              <a:gd name="p0y8" fmla="*/ 600 h 600"/>
              <a:gd name="p0x9" fmla="*/ 180 w 1837"/>
              <a:gd name="p0y9" fmla="*/ 600 h 600"/>
              <a:gd name="p0x10" fmla="*/ 80 w 1837"/>
              <a:gd name="p0y10" fmla="*/ 600 h 600"/>
              <a:gd name="p0x11" fmla="*/ 0 w 1837"/>
              <a:gd name="p0y11" fmla="*/ 519 h 600"/>
              <a:gd name="p0x12" fmla="*/ 0 w 1837"/>
              <a:gd name="p0y12" fmla="*/ 420 h 600"/>
              <a:gd name="p0x13" fmla="*/ 0 w 1837"/>
              <a:gd name="p0y13" fmla="*/ 180 h 600"/>
              <a:gd name="p0x14" fmla="*/ 0 w 1837"/>
              <a:gd name="p0y14" fmla="*/ 80 h 600"/>
              <a:gd name="p0x15" fmla="*/ 80 w 1837"/>
              <a:gd name="p0y15" fmla="*/ 0 h 600"/>
              <a:gd name="p0x16" fmla="*/ 180 w 1837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3860" t="-11556" r="-3860" b="-11556"/>
          <a:stretch>
            <a:fillRect/>
          </a:stretch>
        </p:blipFill>
        <p:spPr>
          <a:xfrm>
            <a:off x="3457575" y="961390"/>
            <a:ext cx="194945" cy="1758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4"/>
            </p:custDataLst>
          </p:nvPr>
        </p:nvSpPr>
        <p:spPr>
          <a:xfrm>
            <a:off x="3700615" y="937736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必备证书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5"/>
            </p:custDataLst>
          </p:nvPr>
        </p:nvSpPr>
        <p:spPr>
          <a:xfrm>
            <a:off x="575945" y="1685290"/>
            <a:ext cx="11039475" cy="1899920"/>
          </a:xfrm>
          <a:custGeom>
            <a:avLst/>
            <a:gdLst>
              <a:gd name="sw" fmla="*/ 1 w 17385"/>
              <a:gd name="sh" fmla="*/ 1 h 2992"/>
              <a:gd name="mins" fmla="min sw sh"/>
              <a:gd name="dsw" fmla="+- 0 sw mins"/>
              <a:gd name="dsh" fmla="+- 0 sh mins"/>
              <a:gd name="p0x0" fmla="*/ 300 w 17385"/>
              <a:gd name="p0y0" fmla="*/ 0 h 2992"/>
              <a:gd name="p0x1" fmla="*/ 17085 w 17385"/>
              <a:gd name="p0y1" fmla="*/ 0 h 2992"/>
              <a:gd name="p0x2" fmla="*/ 17250 w 17385"/>
              <a:gd name="p0y2" fmla="*/ 0 h 2992"/>
              <a:gd name="p0x3" fmla="*/ 17385 w 17385"/>
              <a:gd name="p0y3" fmla="*/ 134 h 2992"/>
              <a:gd name="p0x4" fmla="*/ 17385 w 17385"/>
              <a:gd name="p0y4" fmla="*/ 300 h 2992"/>
              <a:gd name="p0x5" fmla="*/ 17385 w 17385"/>
              <a:gd name="p0y5" fmla="*/ 2692 h 2992"/>
              <a:gd name="p0x6" fmla="*/ 17385 w 17385"/>
              <a:gd name="p0y6" fmla="*/ 2858 h 2992"/>
              <a:gd name="p0x7" fmla="*/ 17250 w 17385"/>
              <a:gd name="p0y7" fmla="*/ 2992 h 2992"/>
              <a:gd name="p0x8" fmla="*/ 17085 w 17385"/>
              <a:gd name="p0y8" fmla="*/ 2992 h 2992"/>
              <a:gd name="p0x9" fmla="*/ 300 w 17385"/>
              <a:gd name="p0y9" fmla="*/ 2992 h 2992"/>
              <a:gd name="p0x10" fmla="*/ 134 w 17385"/>
              <a:gd name="p0y10" fmla="*/ 2992 h 2992"/>
              <a:gd name="p0x11" fmla="*/ 0 w 17385"/>
              <a:gd name="p0y11" fmla="*/ 2858 h 2992"/>
              <a:gd name="p0x12" fmla="*/ 0 w 17385"/>
              <a:gd name="p0y12" fmla="*/ 2692 h 2992"/>
              <a:gd name="p0x13" fmla="*/ 0 w 17385"/>
              <a:gd name="p0y13" fmla="*/ 300 h 2992"/>
              <a:gd name="p0x14" fmla="*/ 0 w 17385"/>
              <a:gd name="p0y14" fmla="*/ 134 h 2992"/>
              <a:gd name="p0x15" fmla="*/ 134 w 17385"/>
              <a:gd name="p0y15" fmla="*/ 0 h 2992"/>
              <a:gd name="p0x16" fmla="*/ 300 w 17385"/>
              <a:gd name="p0y16" fmla="*/ 0 h 29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6"/>
            </p:custDataLst>
          </p:nvPr>
        </p:nvSpPr>
        <p:spPr>
          <a:xfrm>
            <a:off x="771525" y="18802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6818" t="-3492" r="-6818" b="-3492"/>
          <a:stretch>
            <a:fillRect/>
          </a:stretch>
        </p:blipFill>
        <p:spPr>
          <a:xfrm>
            <a:off x="823595" y="1942465"/>
            <a:ext cx="238125" cy="213995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0"/>
            </p:custDataLst>
          </p:nvPr>
        </p:nvSpPr>
        <p:spPr>
          <a:xfrm>
            <a:off x="1228725" y="1894046"/>
            <a:ext cx="458234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SWOT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分析法：从内部和外部两个维度剖析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1"/>
            </p:custDataLst>
          </p:nvPr>
        </p:nvSpPr>
        <p:spPr>
          <a:xfrm>
            <a:off x="771525" y="2337435"/>
            <a:ext cx="5248275" cy="1052830"/>
          </a:xfrm>
          <a:custGeom>
            <a:avLst/>
            <a:gdLst>
              <a:gd name="sw" fmla="*/ 1 w 8265"/>
              <a:gd name="sh" fmla="*/ 1 h 1657"/>
              <a:gd name="mins" fmla="min sw sh"/>
              <a:gd name="dsw" fmla="+- 0 sw mins"/>
              <a:gd name="dsh" fmla="+- 0 sh mins"/>
              <a:gd name="p0x0" fmla="*/ 180 w 8265"/>
              <a:gd name="p0y0" fmla="*/ 0 h 1657"/>
              <a:gd name="p0x1" fmla="*/ 8085 w 8265"/>
              <a:gd name="p0y1" fmla="*/ 0 h 1657"/>
              <a:gd name="p0x2" fmla="*/ 8184 w 8265"/>
              <a:gd name="p0y2" fmla="*/ 0 h 1657"/>
              <a:gd name="p0x3" fmla="*/ 8265 w 8265"/>
              <a:gd name="p0y3" fmla="*/ 80 h 1657"/>
              <a:gd name="p0x4" fmla="*/ 8265 w 8265"/>
              <a:gd name="p0y4" fmla="*/ 180 h 1657"/>
              <a:gd name="p0x5" fmla="*/ 8265 w 8265"/>
              <a:gd name="p0y5" fmla="*/ 1477 h 1657"/>
              <a:gd name="p0x6" fmla="*/ 8265 w 8265"/>
              <a:gd name="p0y6" fmla="*/ 1576 h 1657"/>
              <a:gd name="p0x7" fmla="*/ 8184 w 8265"/>
              <a:gd name="p0y7" fmla="*/ 1657 h 1657"/>
              <a:gd name="p0x8" fmla="*/ 8085 w 8265"/>
              <a:gd name="p0y8" fmla="*/ 1657 h 1657"/>
              <a:gd name="p0x9" fmla="*/ 180 w 8265"/>
              <a:gd name="p0y9" fmla="*/ 1657 h 1657"/>
              <a:gd name="p0x10" fmla="*/ 80 w 8265"/>
              <a:gd name="p0y10" fmla="*/ 1657 h 1657"/>
              <a:gd name="p0x11" fmla="*/ 0 w 8265"/>
              <a:gd name="p0y11" fmla="*/ 1576 h 1657"/>
              <a:gd name="p0x12" fmla="*/ 0 w 8265"/>
              <a:gd name="p0y12" fmla="*/ 1477 h 1657"/>
              <a:gd name="p0x13" fmla="*/ 0 w 8265"/>
              <a:gd name="p0y13" fmla="*/ 180 h 1657"/>
              <a:gd name="p0x14" fmla="*/ 0 w 8265"/>
              <a:gd name="p0y14" fmla="*/ 80 h 1657"/>
              <a:gd name="p0x15" fmla="*/ 80 w 8265"/>
              <a:gd name="p0y15" fmla="*/ 0 h 1657"/>
              <a:gd name="p0x16" fmla="*/ 180 w 8265"/>
              <a:gd name="p0y16" fmla="*/ 0 h 16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t="-8824" b="-8824"/>
          <a:stretch>
            <a:fillRect/>
          </a:stretch>
        </p:blipFill>
        <p:spPr>
          <a:xfrm>
            <a:off x="909320" y="2482850"/>
            <a:ext cx="190500" cy="1905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5"/>
            </p:custDataLst>
          </p:nvPr>
        </p:nvSpPr>
        <p:spPr>
          <a:xfrm>
            <a:off x="1200150" y="245221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内部因素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6"/>
            </p:custDataLst>
          </p:nvPr>
        </p:nvSpPr>
        <p:spPr>
          <a:xfrm>
            <a:off x="1038225" y="28663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7"/>
            </p:custDataLst>
          </p:nvPr>
        </p:nvSpPr>
        <p:spPr>
          <a:xfrm>
            <a:off x="1133475" y="2780824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优势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8"/>
            </p:custDataLst>
          </p:nvPr>
        </p:nvSpPr>
        <p:spPr>
          <a:xfrm>
            <a:off x="1038225" y="31330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9"/>
            </p:custDataLst>
          </p:nvPr>
        </p:nvSpPr>
        <p:spPr>
          <a:xfrm>
            <a:off x="1133475" y="3047524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劣势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0"/>
            </p:custDataLst>
          </p:nvPr>
        </p:nvSpPr>
        <p:spPr>
          <a:xfrm>
            <a:off x="6172200" y="2337435"/>
            <a:ext cx="5248275" cy="1052830"/>
          </a:xfrm>
          <a:custGeom>
            <a:avLst/>
            <a:gdLst>
              <a:gd name="sw" fmla="*/ 1 w 8265"/>
              <a:gd name="sh" fmla="*/ 1 h 1657"/>
              <a:gd name="mins" fmla="min sw sh"/>
              <a:gd name="dsw" fmla="+- 0 sw mins"/>
              <a:gd name="dsh" fmla="+- 0 sh mins"/>
              <a:gd name="p0x0" fmla="*/ 180 w 8265"/>
              <a:gd name="p0y0" fmla="*/ 0 h 1657"/>
              <a:gd name="p0x1" fmla="*/ 8085 w 8265"/>
              <a:gd name="p0y1" fmla="*/ 0 h 1657"/>
              <a:gd name="p0x2" fmla="*/ 8184 w 8265"/>
              <a:gd name="p0y2" fmla="*/ 0 h 1657"/>
              <a:gd name="p0x3" fmla="*/ 8265 w 8265"/>
              <a:gd name="p0y3" fmla="*/ 80 h 1657"/>
              <a:gd name="p0x4" fmla="*/ 8265 w 8265"/>
              <a:gd name="p0y4" fmla="*/ 180 h 1657"/>
              <a:gd name="p0x5" fmla="*/ 8265 w 8265"/>
              <a:gd name="p0y5" fmla="*/ 1477 h 1657"/>
              <a:gd name="p0x6" fmla="*/ 8265 w 8265"/>
              <a:gd name="p0y6" fmla="*/ 1576 h 1657"/>
              <a:gd name="p0x7" fmla="*/ 8184 w 8265"/>
              <a:gd name="p0y7" fmla="*/ 1657 h 1657"/>
              <a:gd name="p0x8" fmla="*/ 8085 w 8265"/>
              <a:gd name="p0y8" fmla="*/ 1657 h 1657"/>
              <a:gd name="p0x9" fmla="*/ 180 w 8265"/>
              <a:gd name="p0y9" fmla="*/ 1657 h 1657"/>
              <a:gd name="p0x10" fmla="*/ 80 w 8265"/>
              <a:gd name="p0y10" fmla="*/ 1657 h 1657"/>
              <a:gd name="p0x11" fmla="*/ 0 w 8265"/>
              <a:gd name="p0y11" fmla="*/ 1576 h 1657"/>
              <a:gd name="p0x12" fmla="*/ 0 w 8265"/>
              <a:gd name="p0y12" fmla="*/ 1477 h 1657"/>
              <a:gd name="p0x13" fmla="*/ 0 w 8265"/>
              <a:gd name="p0y13" fmla="*/ 180 h 1657"/>
              <a:gd name="p0x14" fmla="*/ 0 w 8265"/>
              <a:gd name="p0y14" fmla="*/ 80 h 1657"/>
              <a:gd name="p0x15" fmla="*/ 80 w 8265"/>
              <a:gd name="p0y15" fmla="*/ 0 h 1657"/>
              <a:gd name="p0x16" fmla="*/ 180 w 8265"/>
              <a:gd name="p0y16" fmla="*/ 0 h 16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t="-8824" b="-8824"/>
          <a:stretch>
            <a:fillRect/>
          </a:stretch>
        </p:blipFill>
        <p:spPr>
          <a:xfrm>
            <a:off x="6309995" y="2482850"/>
            <a:ext cx="190500" cy="1905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4"/>
            </p:custDataLst>
          </p:nvPr>
        </p:nvSpPr>
        <p:spPr>
          <a:xfrm>
            <a:off x="6600825" y="245221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外部因素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5"/>
            </p:custDataLst>
          </p:nvPr>
        </p:nvSpPr>
        <p:spPr>
          <a:xfrm>
            <a:off x="6438900" y="28663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6"/>
            </p:custDataLst>
          </p:nvPr>
        </p:nvSpPr>
        <p:spPr>
          <a:xfrm>
            <a:off x="6534150" y="2780824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机会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7"/>
            </p:custDataLst>
          </p:nvPr>
        </p:nvSpPr>
        <p:spPr>
          <a:xfrm>
            <a:off x="6438900" y="313309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67DCE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8"/>
            </p:custDataLst>
          </p:nvPr>
        </p:nvSpPr>
        <p:spPr>
          <a:xfrm>
            <a:off x="6534150" y="3047524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威胁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9"/>
            </p:custDataLst>
          </p:nvPr>
        </p:nvSpPr>
        <p:spPr>
          <a:xfrm>
            <a:off x="575945" y="3832860"/>
            <a:ext cx="11039475" cy="1685925"/>
          </a:xfrm>
          <a:custGeom>
            <a:avLst/>
            <a:gdLst>
              <a:gd name="sw" fmla="*/ 1 w 17385"/>
              <a:gd name="sh" fmla="*/ 1 h 2655"/>
              <a:gd name="mins" fmla="min sw sh"/>
              <a:gd name="dsw" fmla="+- 0 sw mins"/>
              <a:gd name="dsh" fmla="+- 0 sh mins"/>
              <a:gd name="p0x0" fmla="*/ 300 w 17385"/>
              <a:gd name="p0y0" fmla="*/ 0 h 2655"/>
              <a:gd name="p0x1" fmla="*/ 17085 w 17385"/>
              <a:gd name="p0y1" fmla="*/ 0 h 2655"/>
              <a:gd name="p0x2" fmla="*/ 17250 w 17385"/>
              <a:gd name="p0y2" fmla="*/ 0 h 2655"/>
              <a:gd name="p0x3" fmla="*/ 17385 w 17385"/>
              <a:gd name="p0y3" fmla="*/ 134 h 2655"/>
              <a:gd name="p0x4" fmla="*/ 17385 w 17385"/>
              <a:gd name="p0y4" fmla="*/ 300 h 2655"/>
              <a:gd name="p0x5" fmla="*/ 17385 w 17385"/>
              <a:gd name="p0y5" fmla="*/ 2355 h 2655"/>
              <a:gd name="p0x6" fmla="*/ 17385 w 17385"/>
              <a:gd name="p0y6" fmla="*/ 2520 h 2655"/>
              <a:gd name="p0x7" fmla="*/ 17250 w 17385"/>
              <a:gd name="p0y7" fmla="*/ 2655 h 2655"/>
              <a:gd name="p0x8" fmla="*/ 17085 w 17385"/>
              <a:gd name="p0y8" fmla="*/ 2655 h 2655"/>
              <a:gd name="p0x9" fmla="*/ 300 w 17385"/>
              <a:gd name="p0y9" fmla="*/ 2655 h 2655"/>
              <a:gd name="p0x10" fmla="*/ 134 w 17385"/>
              <a:gd name="p0y10" fmla="*/ 2655 h 2655"/>
              <a:gd name="p0x11" fmla="*/ 0 w 17385"/>
              <a:gd name="p0y11" fmla="*/ 2520 h 2655"/>
              <a:gd name="p0x12" fmla="*/ 0 w 17385"/>
              <a:gd name="p0y12" fmla="*/ 2355 h 2655"/>
              <a:gd name="p0x13" fmla="*/ 0 w 17385"/>
              <a:gd name="p0y13" fmla="*/ 300 h 2655"/>
              <a:gd name="p0x14" fmla="*/ 0 w 17385"/>
              <a:gd name="p0y14" fmla="*/ 134 h 2655"/>
              <a:gd name="p0x15" fmla="*/ 134 w 17385"/>
              <a:gd name="p0y15" fmla="*/ 0 h 2655"/>
              <a:gd name="p0x16" fmla="*/ 300 w 17385"/>
              <a:gd name="p0y16" fmla="*/ 0 h 26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50"/>
            </p:custDataLst>
          </p:nvPr>
        </p:nvSpPr>
        <p:spPr>
          <a:xfrm>
            <a:off x="771525" y="40284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6818" t="-3651" r="-6818" b="-3651"/>
          <a:stretch>
            <a:fillRect/>
          </a:stretch>
        </p:blipFill>
        <p:spPr>
          <a:xfrm>
            <a:off x="823595" y="4090035"/>
            <a:ext cx="238125" cy="2146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54"/>
            </p:custDataLst>
          </p:nvPr>
        </p:nvSpPr>
        <p:spPr>
          <a:xfrm>
            <a:off x="1228725" y="4041934"/>
            <a:ext cx="173809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法则拆解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5"/>
            </p:custDataLst>
          </p:nvPr>
        </p:nvSpPr>
        <p:spPr>
          <a:xfrm>
            <a:off x="771525" y="4485640"/>
            <a:ext cx="2576195" cy="838200"/>
          </a:xfrm>
          <a:custGeom>
            <a:avLst/>
            <a:gdLst>
              <a:gd name="sw" fmla="*/ 1 w 4057"/>
              <a:gd name="sh" fmla="*/ 1 h 1320"/>
              <a:gd name="mins" fmla="min sw sh"/>
              <a:gd name="dsw" fmla="+- 0 sw mins"/>
              <a:gd name="dsh" fmla="+- 0 sh mins"/>
              <a:gd name="p0x0" fmla="*/ 180 w 4057"/>
              <a:gd name="p0y0" fmla="*/ 0 h 1320"/>
              <a:gd name="p0x1" fmla="*/ 3877 w 4057"/>
              <a:gd name="p0y1" fmla="*/ 0 h 1320"/>
              <a:gd name="p0x2" fmla="*/ 3976 w 4057"/>
              <a:gd name="p0y2" fmla="*/ 0 h 1320"/>
              <a:gd name="p0x3" fmla="*/ 4057 w 4057"/>
              <a:gd name="p0y3" fmla="*/ 80 h 1320"/>
              <a:gd name="p0x4" fmla="*/ 4057 w 4057"/>
              <a:gd name="p0y4" fmla="*/ 180 h 1320"/>
              <a:gd name="p0x5" fmla="*/ 4057 w 4057"/>
              <a:gd name="p0y5" fmla="*/ 1140 h 1320"/>
              <a:gd name="p0x6" fmla="*/ 4057 w 4057"/>
              <a:gd name="p0y6" fmla="*/ 1239 h 1320"/>
              <a:gd name="p0x7" fmla="*/ 3976 w 4057"/>
              <a:gd name="p0y7" fmla="*/ 1320 h 1320"/>
              <a:gd name="p0x8" fmla="*/ 3877 w 4057"/>
              <a:gd name="p0y8" fmla="*/ 1320 h 1320"/>
              <a:gd name="p0x9" fmla="*/ 180 w 4057"/>
              <a:gd name="p0y9" fmla="*/ 1320 h 1320"/>
              <a:gd name="p0x10" fmla="*/ 80 w 4057"/>
              <a:gd name="p0y10" fmla="*/ 1320 h 1320"/>
              <a:gd name="p0x11" fmla="*/ 0 w 4057"/>
              <a:gd name="p0y11" fmla="*/ 1239 h 1320"/>
              <a:gd name="p0x12" fmla="*/ 0 w 4057"/>
              <a:gd name="p0y12" fmla="*/ 1140 h 1320"/>
              <a:gd name="p0x13" fmla="*/ 0 w 4057"/>
              <a:gd name="p0y13" fmla="*/ 180 h 1320"/>
              <a:gd name="p0x14" fmla="*/ 0 w 4057"/>
              <a:gd name="p0y14" fmla="*/ 80 h 1320"/>
              <a:gd name="p0x15" fmla="*/ 80 w 4057"/>
              <a:gd name="p0y15" fmla="*/ 0 h 1320"/>
              <a:gd name="p0x16" fmla="*/ 180 w 4057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6"/>
            </p:custDataLst>
          </p:nvPr>
        </p:nvSpPr>
        <p:spPr>
          <a:xfrm>
            <a:off x="1971599" y="4583906"/>
            <a:ext cx="44306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7"/>
            </p:custDataLst>
          </p:nvPr>
        </p:nvSpPr>
        <p:spPr>
          <a:xfrm>
            <a:off x="1907305" y="5009674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情景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8"/>
            </p:custDataLst>
          </p:nvPr>
        </p:nvSpPr>
        <p:spPr>
          <a:xfrm>
            <a:off x="3462020" y="4485640"/>
            <a:ext cx="2576830" cy="838200"/>
          </a:xfrm>
          <a:custGeom>
            <a:avLst/>
            <a:gdLst>
              <a:gd name="sw" fmla="*/ 1 w 4057"/>
              <a:gd name="sh" fmla="*/ 1 h 1320"/>
              <a:gd name="mins" fmla="min sw sh"/>
              <a:gd name="dsw" fmla="+- 0 sw mins"/>
              <a:gd name="dsh" fmla="+- 0 sh mins"/>
              <a:gd name="p0x0" fmla="*/ 180 w 4057"/>
              <a:gd name="p0y0" fmla="*/ 0 h 1320"/>
              <a:gd name="p0x1" fmla="*/ 3877 w 4057"/>
              <a:gd name="p0y1" fmla="*/ 0 h 1320"/>
              <a:gd name="p0x2" fmla="*/ 3976 w 4057"/>
              <a:gd name="p0y2" fmla="*/ 0 h 1320"/>
              <a:gd name="p0x3" fmla="*/ 4057 w 4057"/>
              <a:gd name="p0y3" fmla="*/ 80 h 1320"/>
              <a:gd name="p0x4" fmla="*/ 4057 w 4057"/>
              <a:gd name="p0y4" fmla="*/ 180 h 1320"/>
              <a:gd name="p0x5" fmla="*/ 4057 w 4057"/>
              <a:gd name="p0y5" fmla="*/ 1140 h 1320"/>
              <a:gd name="p0x6" fmla="*/ 4057 w 4057"/>
              <a:gd name="p0y6" fmla="*/ 1239 h 1320"/>
              <a:gd name="p0x7" fmla="*/ 3976 w 4057"/>
              <a:gd name="p0y7" fmla="*/ 1320 h 1320"/>
              <a:gd name="p0x8" fmla="*/ 3877 w 4057"/>
              <a:gd name="p0y8" fmla="*/ 1320 h 1320"/>
              <a:gd name="p0x9" fmla="*/ 180 w 4057"/>
              <a:gd name="p0y9" fmla="*/ 1320 h 1320"/>
              <a:gd name="p0x10" fmla="*/ 80 w 4057"/>
              <a:gd name="p0y10" fmla="*/ 1320 h 1320"/>
              <a:gd name="p0x11" fmla="*/ 0 w 4057"/>
              <a:gd name="p0y11" fmla="*/ 1239 h 1320"/>
              <a:gd name="p0x12" fmla="*/ 0 w 4057"/>
              <a:gd name="p0y12" fmla="*/ 1140 h 1320"/>
              <a:gd name="p0x13" fmla="*/ 0 w 4057"/>
              <a:gd name="p0y13" fmla="*/ 180 h 1320"/>
              <a:gd name="p0x14" fmla="*/ 0 w 4057"/>
              <a:gd name="p0y14" fmla="*/ 80 h 1320"/>
              <a:gd name="p0x15" fmla="*/ 80 w 4057"/>
              <a:gd name="p0y15" fmla="*/ 0 h 1320"/>
              <a:gd name="p0x16" fmla="*/ 180 w 4057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59"/>
            </p:custDataLst>
          </p:nvPr>
        </p:nvSpPr>
        <p:spPr>
          <a:xfrm>
            <a:off x="4674394" y="4583906"/>
            <a:ext cx="41902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0"/>
            </p:custDataLst>
          </p:nvPr>
        </p:nvSpPr>
        <p:spPr>
          <a:xfrm>
            <a:off x="4598117" y="5009674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1"/>
            </p:custDataLst>
          </p:nvPr>
        </p:nvSpPr>
        <p:spPr>
          <a:xfrm>
            <a:off x="6153150" y="4485640"/>
            <a:ext cx="2576195" cy="838200"/>
          </a:xfrm>
          <a:custGeom>
            <a:avLst/>
            <a:gdLst>
              <a:gd name="sw" fmla="*/ 1 w 4057"/>
              <a:gd name="sh" fmla="*/ 1 h 1320"/>
              <a:gd name="mins" fmla="min sw sh"/>
              <a:gd name="dsw" fmla="+- 0 sw mins"/>
              <a:gd name="dsh" fmla="+- 0 sh mins"/>
              <a:gd name="p0x0" fmla="*/ 180 w 4057"/>
              <a:gd name="p0y0" fmla="*/ 0 h 1320"/>
              <a:gd name="p0x1" fmla="*/ 3877 w 4057"/>
              <a:gd name="p0y1" fmla="*/ 0 h 1320"/>
              <a:gd name="p0x2" fmla="*/ 3976 w 4057"/>
              <a:gd name="p0y2" fmla="*/ 0 h 1320"/>
              <a:gd name="p0x3" fmla="*/ 4057 w 4057"/>
              <a:gd name="p0y3" fmla="*/ 80 h 1320"/>
              <a:gd name="p0x4" fmla="*/ 4057 w 4057"/>
              <a:gd name="p0y4" fmla="*/ 180 h 1320"/>
              <a:gd name="p0x5" fmla="*/ 4057 w 4057"/>
              <a:gd name="p0y5" fmla="*/ 1140 h 1320"/>
              <a:gd name="p0x6" fmla="*/ 4057 w 4057"/>
              <a:gd name="p0y6" fmla="*/ 1239 h 1320"/>
              <a:gd name="p0x7" fmla="*/ 3976 w 4057"/>
              <a:gd name="p0y7" fmla="*/ 1320 h 1320"/>
              <a:gd name="p0x8" fmla="*/ 3877 w 4057"/>
              <a:gd name="p0y8" fmla="*/ 1320 h 1320"/>
              <a:gd name="p0x9" fmla="*/ 180 w 4057"/>
              <a:gd name="p0y9" fmla="*/ 1320 h 1320"/>
              <a:gd name="p0x10" fmla="*/ 80 w 4057"/>
              <a:gd name="p0y10" fmla="*/ 1320 h 1320"/>
              <a:gd name="p0x11" fmla="*/ 0 w 4057"/>
              <a:gd name="p0y11" fmla="*/ 1239 h 1320"/>
              <a:gd name="p0x12" fmla="*/ 0 w 4057"/>
              <a:gd name="p0y12" fmla="*/ 1140 h 1320"/>
              <a:gd name="p0x13" fmla="*/ 0 w 4057"/>
              <a:gd name="p0y13" fmla="*/ 180 h 1320"/>
              <a:gd name="p0x14" fmla="*/ 0 w 4057"/>
              <a:gd name="p0y14" fmla="*/ 80 h 1320"/>
              <a:gd name="p0x15" fmla="*/ 80 w 4057"/>
              <a:gd name="p0y15" fmla="*/ 0 h 1320"/>
              <a:gd name="p0x16" fmla="*/ 180 w 4057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2"/>
            </p:custDataLst>
          </p:nvPr>
        </p:nvSpPr>
        <p:spPr>
          <a:xfrm>
            <a:off x="7348318" y="4583906"/>
            <a:ext cx="45288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63"/>
            </p:custDataLst>
          </p:nvPr>
        </p:nvSpPr>
        <p:spPr>
          <a:xfrm>
            <a:off x="7288930" y="5009674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行动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64"/>
            </p:custDataLst>
          </p:nvPr>
        </p:nvSpPr>
        <p:spPr>
          <a:xfrm>
            <a:off x="8843645" y="4485640"/>
            <a:ext cx="2576830" cy="838200"/>
          </a:xfrm>
          <a:custGeom>
            <a:avLst/>
            <a:gdLst>
              <a:gd name="sw" fmla="*/ 1 w 4057"/>
              <a:gd name="sh" fmla="*/ 1 h 1320"/>
              <a:gd name="mins" fmla="min sw sh"/>
              <a:gd name="dsw" fmla="+- 0 sw mins"/>
              <a:gd name="dsh" fmla="+- 0 sh mins"/>
              <a:gd name="p0x0" fmla="*/ 180 w 4057"/>
              <a:gd name="p0y0" fmla="*/ 0 h 1320"/>
              <a:gd name="p0x1" fmla="*/ 3877 w 4057"/>
              <a:gd name="p0y1" fmla="*/ 0 h 1320"/>
              <a:gd name="p0x2" fmla="*/ 3976 w 4057"/>
              <a:gd name="p0y2" fmla="*/ 0 h 1320"/>
              <a:gd name="p0x3" fmla="*/ 4057 w 4057"/>
              <a:gd name="p0y3" fmla="*/ 80 h 1320"/>
              <a:gd name="p0x4" fmla="*/ 4057 w 4057"/>
              <a:gd name="p0y4" fmla="*/ 180 h 1320"/>
              <a:gd name="p0x5" fmla="*/ 4057 w 4057"/>
              <a:gd name="p0y5" fmla="*/ 1140 h 1320"/>
              <a:gd name="p0x6" fmla="*/ 4057 w 4057"/>
              <a:gd name="p0y6" fmla="*/ 1239 h 1320"/>
              <a:gd name="p0x7" fmla="*/ 3976 w 4057"/>
              <a:gd name="p0y7" fmla="*/ 1320 h 1320"/>
              <a:gd name="p0x8" fmla="*/ 3877 w 4057"/>
              <a:gd name="p0y8" fmla="*/ 1320 h 1320"/>
              <a:gd name="p0x9" fmla="*/ 180 w 4057"/>
              <a:gd name="p0y9" fmla="*/ 1320 h 1320"/>
              <a:gd name="p0x10" fmla="*/ 80 w 4057"/>
              <a:gd name="p0y10" fmla="*/ 1320 h 1320"/>
              <a:gd name="p0x11" fmla="*/ 0 w 4057"/>
              <a:gd name="p0y11" fmla="*/ 1239 h 1320"/>
              <a:gd name="p0x12" fmla="*/ 0 w 4057"/>
              <a:gd name="p0y12" fmla="*/ 1140 h 1320"/>
              <a:gd name="p0x13" fmla="*/ 0 w 4057"/>
              <a:gd name="p0y13" fmla="*/ 180 h 1320"/>
              <a:gd name="p0x14" fmla="*/ 0 w 4057"/>
              <a:gd name="p0y14" fmla="*/ 80 h 1320"/>
              <a:gd name="p0x15" fmla="*/ 80 w 4057"/>
              <a:gd name="p0y15" fmla="*/ 0 h 1320"/>
              <a:gd name="p0x16" fmla="*/ 180 w 4057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65"/>
            </p:custDataLst>
          </p:nvPr>
        </p:nvSpPr>
        <p:spPr>
          <a:xfrm>
            <a:off x="10042398" y="4583906"/>
            <a:ext cx="44626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R</a:t>
            </a:r>
            <a:endParaRPr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66"/>
            </p:custDataLst>
          </p:nvPr>
        </p:nvSpPr>
        <p:spPr>
          <a:xfrm>
            <a:off x="9979743" y="5009674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结果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67"/>
            </p:custDataLst>
          </p:nvPr>
        </p:nvSpPr>
        <p:spPr>
          <a:xfrm>
            <a:off x="575945" y="5766435"/>
            <a:ext cx="11039475" cy="1019175"/>
          </a:xfrm>
          <a:custGeom>
            <a:avLst/>
            <a:gdLst>
              <a:gd name="sw" fmla="*/ 1 w 17385"/>
              <a:gd name="sh" fmla="*/ 1 h 1605"/>
              <a:gd name="mins" fmla="min sw sh"/>
              <a:gd name="dsw" fmla="+- 0 sw mins"/>
              <a:gd name="dsh" fmla="+- 0 sh mins"/>
              <a:gd name="p0x0" fmla="*/ 300 w 17385"/>
              <a:gd name="p0y0" fmla="*/ 0 h 1605"/>
              <a:gd name="p0x1" fmla="*/ 17085 w 17385"/>
              <a:gd name="p0y1" fmla="*/ 0 h 1605"/>
              <a:gd name="p0x2" fmla="*/ 17250 w 17385"/>
              <a:gd name="p0y2" fmla="*/ 0 h 1605"/>
              <a:gd name="p0x3" fmla="*/ 17385 w 17385"/>
              <a:gd name="p0y3" fmla="*/ 134 h 1605"/>
              <a:gd name="p0x4" fmla="*/ 17385 w 17385"/>
              <a:gd name="p0y4" fmla="*/ 300 h 1605"/>
              <a:gd name="p0x5" fmla="*/ 17385 w 17385"/>
              <a:gd name="p0y5" fmla="*/ 1305 h 1605"/>
              <a:gd name="p0x6" fmla="*/ 17385 w 17385"/>
              <a:gd name="p0y6" fmla="*/ 1470 h 1605"/>
              <a:gd name="p0x7" fmla="*/ 17250 w 17385"/>
              <a:gd name="p0y7" fmla="*/ 1605 h 1605"/>
              <a:gd name="p0x8" fmla="*/ 17085 w 17385"/>
              <a:gd name="p0y8" fmla="*/ 1605 h 1605"/>
              <a:gd name="p0x9" fmla="*/ 300 w 17385"/>
              <a:gd name="p0y9" fmla="*/ 1605 h 1605"/>
              <a:gd name="p0x10" fmla="*/ 134 w 17385"/>
              <a:gd name="p0y10" fmla="*/ 1605 h 1605"/>
              <a:gd name="p0x11" fmla="*/ 0 w 17385"/>
              <a:gd name="p0y11" fmla="*/ 1470 h 1605"/>
              <a:gd name="p0x12" fmla="*/ 0 w 17385"/>
              <a:gd name="p0y12" fmla="*/ 1305 h 1605"/>
              <a:gd name="p0x13" fmla="*/ 0 w 17385"/>
              <a:gd name="p0y13" fmla="*/ 300 h 1605"/>
              <a:gd name="p0x14" fmla="*/ 0 w 17385"/>
              <a:gd name="p0y14" fmla="*/ 134 h 1605"/>
              <a:gd name="p0x15" fmla="*/ 134 w 17385"/>
              <a:gd name="p0y15" fmla="*/ 0 h 1605"/>
              <a:gd name="p0x16" fmla="*/ 300 w 17385"/>
              <a:gd name="p0y16" fmla="*/ 0 h 16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>
            <p:custDataLst>
              <p:tags r:id="rId68"/>
            </p:custDataLst>
          </p:nvPr>
        </p:nvSpPr>
        <p:spPr>
          <a:xfrm>
            <a:off x="771525" y="60667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26135" y="6147435"/>
            <a:ext cx="309245" cy="252730"/>
          </a:xfrm>
          <a:prstGeom prst="rect">
            <a:avLst/>
          </a:prstGeom>
        </p:spPr>
      </p:pic>
      <p:sp>
        <p:nvSpPr>
          <p:cNvPr id="57" name="文本框 56"/>
          <p:cNvSpPr txBox="1"/>
          <p:nvPr>
            <p:custDataLst>
              <p:tags r:id="rId72"/>
            </p:custDataLst>
          </p:nvPr>
        </p:nvSpPr>
        <p:spPr>
          <a:xfrm>
            <a:off x="1343025" y="5946934"/>
            <a:ext cx="3891553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构建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面试官智能体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73"/>
            </p:custDataLst>
          </p:nvPr>
        </p:nvSpPr>
        <p:spPr>
          <a:xfrm>
            <a:off x="1343025" y="6271736"/>
            <a:ext cx="427255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需要在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知识库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中上传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（岗位说明书）文件</a:t>
            </a:r>
            <a:endParaRPr lang="zh-CN" altLang="en-US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课后实践建议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33667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94736" y="2897505"/>
            <a:ext cx="685209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051541" y="34556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实践一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81101" y="3829050"/>
            <a:ext cx="2007689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份目标岗位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生成个人《求职差距分析报告》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359219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650228" y="2897505"/>
            <a:ext cx="685209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307032" y="34556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实践二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828477" y="3829050"/>
            <a:ext cx="202391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905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STAR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法则重写简历中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段经历，并用量化数据替代模糊描述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5847715" y="26714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905719" y="2745105"/>
            <a:ext cx="685209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562524" y="33032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091636" y="3676650"/>
            <a:ext cx="2008661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ChatGLM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中创建专属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面试官智能体，完成至少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暂停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循环训练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810323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8161277" y="2897505"/>
            <a:ext cx="685209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818082" y="34556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实践四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7357387" y="3829050"/>
            <a:ext cx="198812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41910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查询并了解你所在专业在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战略下的发展趋势与转型方向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1035875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10416769" y="2897505"/>
            <a:ext cx="685209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0073573" y="34556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实践五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654473" y="3829050"/>
            <a:ext cx="19050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6510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撰写一份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字的《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时代我的核心竞争力分析》短文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790700"/>
          </a:xfrm>
          <a:custGeom>
            <a:avLst/>
            <a:gdLst>
              <a:gd name="sw" fmla="*/ 1 w 8535"/>
              <a:gd name="sh" fmla="*/ 1 h 2820"/>
              <a:gd name="mins" fmla="min sw sh"/>
              <a:gd name="dsw" fmla="+- 0 sw mins"/>
              <a:gd name="dsh" fmla="+- 0 sh mins"/>
              <a:gd name="p0x0" fmla="*/ 300 w 8535"/>
              <a:gd name="p0y0" fmla="*/ 0 h 2820"/>
              <a:gd name="p0x1" fmla="*/ 8235 w 8535"/>
              <a:gd name="p0y1" fmla="*/ 0 h 2820"/>
              <a:gd name="p0x2" fmla="*/ 8400 w 8535"/>
              <a:gd name="p0y2" fmla="*/ 0 h 2820"/>
              <a:gd name="p0x3" fmla="*/ 8535 w 8535"/>
              <a:gd name="p0y3" fmla="*/ 134 h 2820"/>
              <a:gd name="p0x4" fmla="*/ 8535 w 8535"/>
              <a:gd name="p0y4" fmla="*/ 300 h 2820"/>
              <a:gd name="p0x5" fmla="*/ 8535 w 8535"/>
              <a:gd name="p0y5" fmla="*/ 2520 h 2820"/>
              <a:gd name="p0x6" fmla="*/ 8535 w 8535"/>
              <a:gd name="p0y6" fmla="*/ 2685 h 2820"/>
              <a:gd name="p0x7" fmla="*/ 8400 w 8535"/>
              <a:gd name="p0y7" fmla="*/ 2820 h 2820"/>
              <a:gd name="p0x8" fmla="*/ 8235 w 8535"/>
              <a:gd name="p0y8" fmla="*/ 2820 h 2820"/>
              <a:gd name="p0x9" fmla="*/ 300 w 8535"/>
              <a:gd name="p0y9" fmla="*/ 2820 h 2820"/>
              <a:gd name="p0x10" fmla="*/ 134 w 8535"/>
              <a:gd name="p0y10" fmla="*/ 2820 h 2820"/>
              <a:gd name="p0x11" fmla="*/ 0 w 8535"/>
              <a:gd name="p0y11" fmla="*/ 2685 h 2820"/>
              <a:gd name="p0x12" fmla="*/ 0 w 8535"/>
              <a:gd name="p0y12" fmla="*/ 2520 h 2820"/>
              <a:gd name="p0x13" fmla="*/ 0 w 8535"/>
              <a:gd name="p0y13" fmla="*/ 300 h 2820"/>
              <a:gd name="p0x14" fmla="*/ 0 w 8535"/>
              <a:gd name="p0y14" fmla="*/ 134 h 2820"/>
              <a:gd name="p0x15" fmla="*/ 134 w 8535"/>
              <a:gd name="p0y15" fmla="*/ 0 h 2820"/>
              <a:gd name="p0x16" fmla="*/ 300 w 8535"/>
              <a:gd name="p0y16" fmla="*/ 0 h 28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00661" y="1743075"/>
            <a:ext cx="4370861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知己知彼，百战不殆</a:t>
            </a:r>
            <a:r>
              <a:rPr lang="en-US" altLang="zh-CN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 spc="18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195695" y="1109345"/>
            <a:ext cx="5419725" cy="1790700"/>
          </a:xfrm>
          <a:custGeom>
            <a:avLst/>
            <a:gdLst>
              <a:gd name="sw" fmla="*/ 1 w 8535"/>
              <a:gd name="sh" fmla="*/ 1 h 2820"/>
              <a:gd name="mins" fmla="min sw sh"/>
              <a:gd name="dsw" fmla="+- 0 sw mins"/>
              <a:gd name="dsh" fmla="+- 0 sh mins"/>
              <a:gd name="p0x0" fmla="*/ 300 w 8535"/>
              <a:gd name="p0y0" fmla="*/ 0 h 2820"/>
              <a:gd name="p0x1" fmla="*/ 8235 w 8535"/>
              <a:gd name="p0y1" fmla="*/ 0 h 2820"/>
              <a:gd name="p0x2" fmla="*/ 8400 w 8535"/>
              <a:gd name="p0y2" fmla="*/ 0 h 2820"/>
              <a:gd name="p0x3" fmla="*/ 8535 w 8535"/>
              <a:gd name="p0y3" fmla="*/ 134 h 2820"/>
              <a:gd name="p0x4" fmla="*/ 8535 w 8535"/>
              <a:gd name="p0y4" fmla="*/ 300 h 2820"/>
              <a:gd name="p0x5" fmla="*/ 8535 w 8535"/>
              <a:gd name="p0y5" fmla="*/ 2520 h 2820"/>
              <a:gd name="p0x6" fmla="*/ 8535 w 8535"/>
              <a:gd name="p0y6" fmla="*/ 2685 h 2820"/>
              <a:gd name="p0x7" fmla="*/ 8400 w 8535"/>
              <a:gd name="p0y7" fmla="*/ 2820 h 2820"/>
              <a:gd name="p0x8" fmla="*/ 8235 w 8535"/>
              <a:gd name="p0y8" fmla="*/ 2820 h 2820"/>
              <a:gd name="p0x9" fmla="*/ 300 w 8535"/>
              <a:gd name="p0y9" fmla="*/ 2820 h 2820"/>
              <a:gd name="p0x10" fmla="*/ 134 w 8535"/>
              <a:gd name="p0y10" fmla="*/ 2820 h 2820"/>
              <a:gd name="p0x11" fmla="*/ 0 w 8535"/>
              <a:gd name="p0y11" fmla="*/ 2685 h 2820"/>
              <a:gd name="p0x12" fmla="*/ 0 w 8535"/>
              <a:gd name="p0y12" fmla="*/ 2520 h 2820"/>
              <a:gd name="p0x13" fmla="*/ 0 w 8535"/>
              <a:gd name="p0y13" fmla="*/ 300 h 2820"/>
              <a:gd name="p0x14" fmla="*/ 0 w 8535"/>
              <a:gd name="p0y14" fmla="*/ 134 h 2820"/>
              <a:gd name="p0x15" fmla="*/ 134 w 8535"/>
              <a:gd name="p0y15" fmla="*/ 0 h 2820"/>
              <a:gd name="p0x16" fmla="*/ 300 w 8535"/>
              <a:gd name="p0y16" fmla="*/ 0 h 28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316561" y="1743075"/>
            <a:ext cx="5178552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工欲善其事，必先利其器</a:t>
            </a:r>
            <a:r>
              <a:rPr lang="en-US" altLang="zh-CN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 spc="18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575945" y="3138170"/>
            <a:ext cx="5419725" cy="3333750"/>
          </a:xfrm>
          <a:custGeom>
            <a:avLst/>
            <a:gdLst>
              <a:gd name="sw" fmla="*/ 1 w 8535"/>
              <a:gd name="sh" fmla="*/ 1 h 5249"/>
              <a:gd name="mins" fmla="min sw sh"/>
              <a:gd name="dsw" fmla="+- 0 sw mins"/>
              <a:gd name="dsh" fmla="+- 0 sh mins"/>
              <a:gd name="p0x0" fmla="*/ 300 w 8535"/>
              <a:gd name="p0y0" fmla="*/ 0 h 5249"/>
              <a:gd name="p0x1" fmla="*/ 8235 w 8535"/>
              <a:gd name="p0y1" fmla="*/ 0 h 5249"/>
              <a:gd name="p0x2" fmla="*/ 8400 w 8535"/>
              <a:gd name="p0y2" fmla="*/ 0 h 5249"/>
              <a:gd name="p0x3" fmla="*/ 8535 w 8535"/>
              <a:gd name="p0y3" fmla="*/ 134 h 5249"/>
              <a:gd name="p0x4" fmla="*/ 8535 w 8535"/>
              <a:gd name="p0y4" fmla="*/ 300 h 5249"/>
              <a:gd name="p0x5" fmla="*/ 8535 w 8535"/>
              <a:gd name="p0y5" fmla="*/ 4949 h 5249"/>
              <a:gd name="p0x6" fmla="*/ 8535 w 8535"/>
              <a:gd name="p0y6" fmla="*/ 5115 h 5249"/>
              <a:gd name="p0x7" fmla="*/ 8400 w 8535"/>
              <a:gd name="p0y7" fmla="*/ 5249 h 5249"/>
              <a:gd name="p0x8" fmla="*/ 8235 w 8535"/>
              <a:gd name="p0y8" fmla="*/ 5249 h 5249"/>
              <a:gd name="p0x9" fmla="*/ 300 w 8535"/>
              <a:gd name="p0y9" fmla="*/ 5249 h 5249"/>
              <a:gd name="p0x10" fmla="*/ 134 w 8535"/>
              <a:gd name="p0y10" fmla="*/ 5249 h 5249"/>
              <a:gd name="p0x11" fmla="*/ 0 w 8535"/>
              <a:gd name="p0y11" fmla="*/ 5115 h 5249"/>
              <a:gd name="p0x12" fmla="*/ 0 w 8535"/>
              <a:gd name="p0y12" fmla="*/ 4949 h 5249"/>
              <a:gd name="p0x13" fmla="*/ 0 w 8535"/>
              <a:gd name="p0y13" fmla="*/ 300 h 5249"/>
              <a:gd name="p0x14" fmla="*/ 0 w 8535"/>
              <a:gd name="p0y14" fmla="*/ 134 h 5249"/>
              <a:gd name="p0x15" fmla="*/ 134 w 8535"/>
              <a:gd name="p0y15" fmla="*/ 0 h 5249"/>
              <a:gd name="p0x16" fmla="*/ 300 w 8535"/>
              <a:gd name="p0y16" fmla="*/ 0 h 52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71525" y="3333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6522" t="-1026" r="-6522" b="-1026"/>
          <a:stretch>
            <a:fillRect/>
          </a:stretch>
        </p:blipFill>
        <p:spPr>
          <a:xfrm>
            <a:off x="857250" y="3414395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304925" y="33604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战略思维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2405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838200" y="4302760"/>
            <a:ext cx="209550" cy="2139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266825" y="4245692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培养数据驱动的职业规划意识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49193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5000" t="-3651" r="-5000" b="-3651"/>
          <a:stretch>
            <a:fillRect/>
          </a:stretch>
        </p:blipFill>
        <p:spPr>
          <a:xfrm>
            <a:off x="838200" y="4980940"/>
            <a:ext cx="209550" cy="2146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266825" y="4924273"/>
            <a:ext cx="457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从主观盲目的自我评价转向基于大数据的理性决策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771525" y="55975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838200" y="5659755"/>
            <a:ext cx="209550" cy="2139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1266825" y="5602862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消除求职焦虑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6195695" y="3138170"/>
            <a:ext cx="5419725" cy="3333750"/>
          </a:xfrm>
          <a:custGeom>
            <a:avLst/>
            <a:gdLst>
              <a:gd name="sw" fmla="*/ 1 w 8535"/>
              <a:gd name="sh" fmla="*/ 1 h 5249"/>
              <a:gd name="mins" fmla="min sw sh"/>
              <a:gd name="dsw" fmla="+- 0 sw mins"/>
              <a:gd name="dsh" fmla="+- 0 sh mins"/>
              <a:gd name="p0x0" fmla="*/ 300 w 8535"/>
              <a:gd name="p0y0" fmla="*/ 0 h 5249"/>
              <a:gd name="p0x1" fmla="*/ 8235 w 8535"/>
              <a:gd name="p0y1" fmla="*/ 0 h 5249"/>
              <a:gd name="p0x2" fmla="*/ 8400 w 8535"/>
              <a:gd name="p0y2" fmla="*/ 0 h 5249"/>
              <a:gd name="p0x3" fmla="*/ 8535 w 8535"/>
              <a:gd name="p0y3" fmla="*/ 134 h 5249"/>
              <a:gd name="p0x4" fmla="*/ 8535 w 8535"/>
              <a:gd name="p0y4" fmla="*/ 300 h 5249"/>
              <a:gd name="p0x5" fmla="*/ 8535 w 8535"/>
              <a:gd name="p0y5" fmla="*/ 4949 h 5249"/>
              <a:gd name="p0x6" fmla="*/ 8535 w 8535"/>
              <a:gd name="p0y6" fmla="*/ 5115 h 5249"/>
              <a:gd name="p0x7" fmla="*/ 8400 w 8535"/>
              <a:gd name="p0y7" fmla="*/ 5249 h 5249"/>
              <a:gd name="p0x8" fmla="*/ 8235 w 8535"/>
              <a:gd name="p0y8" fmla="*/ 5249 h 5249"/>
              <a:gd name="p0x9" fmla="*/ 300 w 8535"/>
              <a:gd name="p0y9" fmla="*/ 5249 h 5249"/>
              <a:gd name="p0x10" fmla="*/ 134 w 8535"/>
              <a:gd name="p0y10" fmla="*/ 5249 h 5249"/>
              <a:gd name="p0x11" fmla="*/ 0 w 8535"/>
              <a:gd name="p0y11" fmla="*/ 5115 h 5249"/>
              <a:gd name="p0x12" fmla="*/ 0 w 8535"/>
              <a:gd name="p0y12" fmla="*/ 4949 h 5249"/>
              <a:gd name="p0x13" fmla="*/ 0 w 8535"/>
              <a:gd name="p0y13" fmla="*/ 300 h 5249"/>
              <a:gd name="p0x14" fmla="*/ 0 w 8535"/>
              <a:gd name="p0y14" fmla="*/ 134 h 5249"/>
              <a:gd name="p0x15" fmla="*/ 134 w 8535"/>
              <a:gd name="p0y15" fmla="*/ 0 h 5249"/>
              <a:gd name="p0x16" fmla="*/ 300 w 8535"/>
              <a:gd name="p0y16" fmla="*/ 0 h 52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6391275" y="3333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6795" t="-1026" r="-6795" b="-1026"/>
          <a:stretch>
            <a:fillRect/>
          </a:stretch>
        </p:blipFill>
        <p:spPr>
          <a:xfrm>
            <a:off x="6459855" y="3414395"/>
            <a:ext cx="28130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6924675" y="33604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工具精神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6391275" y="42405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457950" y="4302760"/>
            <a:ext cx="209550" cy="2139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6886575" y="4245692"/>
            <a:ext cx="27501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紧跟国家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行动战略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6391275" y="49193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949" t="-3651" r="-2949" b="-3651"/>
          <a:stretch>
            <a:fillRect/>
          </a:stretch>
        </p:blipFill>
        <p:spPr>
          <a:xfrm>
            <a:off x="6431280" y="4980940"/>
            <a:ext cx="262255" cy="2146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6886575" y="4924273"/>
            <a:ext cx="2631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树立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人机协同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的新型就业观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3"/>
            </p:custDataLst>
          </p:nvPr>
        </p:nvSpPr>
        <p:spPr>
          <a:xfrm>
            <a:off x="6391275" y="55975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7361" t="-3492" r="-7361" b="-3492"/>
          <a:stretch>
            <a:fillRect/>
          </a:stretch>
        </p:blipFill>
        <p:spPr>
          <a:xfrm>
            <a:off x="6431280" y="5659755"/>
            <a:ext cx="262255" cy="213995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7"/>
            </p:custDataLst>
          </p:nvPr>
        </p:nvSpPr>
        <p:spPr>
          <a:xfrm>
            <a:off x="6886575" y="5602862"/>
            <a:ext cx="3393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培养善用数字化工具的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数字工匠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精神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任务10.1 认知觉醒：基于大数据的精准定位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任务引入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应届毕业生的双重困境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95400"/>
          </a:xfrm>
          <a:custGeom>
            <a:avLst/>
            <a:gdLst>
              <a:gd name="sw" fmla="*/ 1 w 17385"/>
              <a:gd name="sh" fmla="*/ 1 h 2040"/>
              <a:gd name="mins" fmla="min sw sh"/>
              <a:gd name="dsw" fmla="+- 0 sw mins"/>
              <a:gd name="dsh" fmla="+- 0 sh mins"/>
              <a:gd name="p0x0" fmla="*/ 300 w 17385"/>
              <a:gd name="p0y0" fmla="*/ 0 h 2040"/>
              <a:gd name="p0x1" fmla="*/ 17085 w 17385"/>
              <a:gd name="p0y1" fmla="*/ 0 h 2040"/>
              <a:gd name="p0x2" fmla="*/ 17250 w 17385"/>
              <a:gd name="p0y2" fmla="*/ 0 h 2040"/>
              <a:gd name="p0x3" fmla="*/ 17385 w 17385"/>
              <a:gd name="p0y3" fmla="*/ 134 h 2040"/>
              <a:gd name="p0x4" fmla="*/ 17385 w 17385"/>
              <a:gd name="p0y4" fmla="*/ 300 h 2040"/>
              <a:gd name="p0x5" fmla="*/ 17385 w 17385"/>
              <a:gd name="p0y5" fmla="*/ 1740 h 2040"/>
              <a:gd name="p0x6" fmla="*/ 17385 w 17385"/>
              <a:gd name="p0y6" fmla="*/ 1905 h 2040"/>
              <a:gd name="p0x7" fmla="*/ 17250 w 17385"/>
              <a:gd name="p0y7" fmla="*/ 2040 h 2040"/>
              <a:gd name="p0x8" fmla="*/ 17085 w 17385"/>
              <a:gd name="p0y8" fmla="*/ 2040 h 2040"/>
              <a:gd name="p0x9" fmla="*/ 300 w 17385"/>
              <a:gd name="p0y9" fmla="*/ 2040 h 2040"/>
              <a:gd name="p0x10" fmla="*/ 134 w 17385"/>
              <a:gd name="p0y10" fmla="*/ 2040 h 2040"/>
              <a:gd name="p0x11" fmla="*/ 0 w 17385"/>
              <a:gd name="p0y11" fmla="*/ 1905 h 2040"/>
              <a:gd name="p0x12" fmla="*/ 0 w 17385"/>
              <a:gd name="p0y12" fmla="*/ 1740 h 2040"/>
              <a:gd name="p0x13" fmla="*/ 0 w 17385"/>
              <a:gd name="p0y13" fmla="*/ 300 h 2040"/>
              <a:gd name="p0x14" fmla="*/ 0 w 17385"/>
              <a:gd name="p0y14" fmla="*/ 134 h 2040"/>
              <a:gd name="p0x15" fmla="*/ 134 w 17385"/>
              <a:gd name="p0y15" fmla="*/ 0 h 2040"/>
              <a:gd name="p0x16" fmla="*/ 300 w 17385"/>
              <a:gd name="p0y16" fmla="*/ 0 h 20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017010" y="1547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7536" r="-2273" b="-7536"/>
          <a:stretch>
            <a:fillRect/>
          </a:stretch>
        </p:blipFill>
        <p:spPr>
          <a:xfrm>
            <a:off x="4116705" y="162877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588745" y="1495425"/>
            <a:ext cx="39670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金三银四</a:t>
            </a:r>
            <a:r>
              <a:rPr lang="en-US" altLang="zh-CN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 spc="18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招聘旺季</a:t>
            </a:r>
            <a:endParaRPr lang="zh-CN" altLang="en-US" sz="3000" b="1" spc="18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75945" y="2642870"/>
            <a:ext cx="4859655" cy="1814830"/>
          </a:xfrm>
          <a:custGeom>
            <a:avLst/>
            <a:gdLst>
              <a:gd name="sw" fmla="*/ 1 w 7653"/>
              <a:gd name="sh" fmla="*/ 1 h 2857"/>
              <a:gd name="mins" fmla="min sw sh"/>
              <a:gd name="dsw" fmla="+- 0 sw mins"/>
              <a:gd name="dsh" fmla="+- 0 sh mins"/>
              <a:gd name="p0x0" fmla="*/ 300 w 7653"/>
              <a:gd name="p0y0" fmla="*/ 0 h 2857"/>
              <a:gd name="p0x1" fmla="*/ 7353 w 7653"/>
              <a:gd name="p0y1" fmla="*/ 0 h 2857"/>
              <a:gd name="p0x2" fmla="*/ 7518 w 7653"/>
              <a:gd name="p0y2" fmla="*/ 0 h 2857"/>
              <a:gd name="p0x3" fmla="*/ 7653 w 7653"/>
              <a:gd name="p0y3" fmla="*/ 134 h 2857"/>
              <a:gd name="p0x4" fmla="*/ 7653 w 7653"/>
              <a:gd name="p0y4" fmla="*/ 300 h 2857"/>
              <a:gd name="p0x5" fmla="*/ 7653 w 7653"/>
              <a:gd name="p0y5" fmla="*/ 2557 h 2857"/>
              <a:gd name="p0x6" fmla="*/ 7653 w 7653"/>
              <a:gd name="p0y6" fmla="*/ 2723 h 2857"/>
              <a:gd name="p0x7" fmla="*/ 7518 w 7653"/>
              <a:gd name="p0y7" fmla="*/ 2857 h 2857"/>
              <a:gd name="p0x8" fmla="*/ 7353 w 7653"/>
              <a:gd name="p0y8" fmla="*/ 2857 h 2857"/>
              <a:gd name="p0x9" fmla="*/ 300 w 7653"/>
              <a:gd name="p0y9" fmla="*/ 2857 h 2857"/>
              <a:gd name="p0x10" fmla="*/ 134 w 7653"/>
              <a:gd name="p0y10" fmla="*/ 2857 h 2857"/>
              <a:gd name="p0x11" fmla="*/ 0 w 7653"/>
              <a:gd name="p0y11" fmla="*/ 2723 h 2857"/>
              <a:gd name="p0x12" fmla="*/ 0 w 7653"/>
              <a:gd name="p0y12" fmla="*/ 2557 h 2857"/>
              <a:gd name="p0x13" fmla="*/ 0 w 7653"/>
              <a:gd name="p0y13" fmla="*/ 300 h 2857"/>
              <a:gd name="p0x14" fmla="*/ 0 w 7653"/>
              <a:gd name="p0y14" fmla="*/ 134 h 2857"/>
              <a:gd name="p0x15" fmla="*/ 134 w 7653"/>
              <a:gd name="p0y15" fmla="*/ 0 h 2857"/>
              <a:gd name="p0x16" fmla="*/ 300 w 7653"/>
              <a:gd name="p0y16" fmla="*/ 0 h 28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9368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871220" y="3017520"/>
            <a:ext cx="219075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304925" y="296372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电商专业小李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771525" y="3494265"/>
            <a:ext cx="44691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浏览上百个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电商运营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"JD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，越看越迷茫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85825" y="3874313"/>
            <a:ext cx="435485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有的要求数据分析、短视频编导、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文案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657725"/>
            <a:ext cx="4859655" cy="1814195"/>
          </a:xfrm>
          <a:custGeom>
            <a:avLst/>
            <a:gdLst>
              <a:gd name="sw" fmla="*/ 1 w 7653"/>
              <a:gd name="sh" fmla="*/ 1 h 2857"/>
              <a:gd name="mins" fmla="min sw sh"/>
              <a:gd name="dsw" fmla="+- 0 sw mins"/>
              <a:gd name="dsh" fmla="+- 0 sh mins"/>
              <a:gd name="p0x0" fmla="*/ 300 w 7653"/>
              <a:gd name="p0y0" fmla="*/ 0 h 2857"/>
              <a:gd name="p0x1" fmla="*/ 7353 w 7653"/>
              <a:gd name="p0y1" fmla="*/ 0 h 2857"/>
              <a:gd name="p0x2" fmla="*/ 7518 w 7653"/>
              <a:gd name="p0y2" fmla="*/ 0 h 2857"/>
              <a:gd name="p0x3" fmla="*/ 7653 w 7653"/>
              <a:gd name="p0y3" fmla="*/ 134 h 2857"/>
              <a:gd name="p0x4" fmla="*/ 7653 w 7653"/>
              <a:gd name="p0y4" fmla="*/ 300 h 2857"/>
              <a:gd name="p0x5" fmla="*/ 7653 w 7653"/>
              <a:gd name="p0y5" fmla="*/ 2557 h 2857"/>
              <a:gd name="p0x6" fmla="*/ 7653 w 7653"/>
              <a:gd name="p0y6" fmla="*/ 2723 h 2857"/>
              <a:gd name="p0x7" fmla="*/ 7518 w 7653"/>
              <a:gd name="p0y7" fmla="*/ 2857 h 2857"/>
              <a:gd name="p0x8" fmla="*/ 7353 w 7653"/>
              <a:gd name="p0y8" fmla="*/ 2857 h 2857"/>
              <a:gd name="p0x9" fmla="*/ 300 w 7653"/>
              <a:gd name="p0y9" fmla="*/ 2857 h 2857"/>
              <a:gd name="p0x10" fmla="*/ 134 w 7653"/>
              <a:gd name="p0y10" fmla="*/ 2857 h 2857"/>
              <a:gd name="p0x11" fmla="*/ 0 w 7653"/>
              <a:gd name="p0y11" fmla="*/ 2723 h 2857"/>
              <a:gd name="p0x12" fmla="*/ 0 w 7653"/>
              <a:gd name="p0y12" fmla="*/ 2557 h 2857"/>
              <a:gd name="p0x13" fmla="*/ 0 w 7653"/>
              <a:gd name="p0y13" fmla="*/ 300 h 2857"/>
              <a:gd name="p0x14" fmla="*/ 0 w 7653"/>
              <a:gd name="p0y14" fmla="*/ 134 h 2857"/>
              <a:gd name="p0x15" fmla="*/ 134 w 7653"/>
              <a:gd name="p0y15" fmla="*/ 0 h 2857"/>
              <a:gd name="p0x16" fmla="*/ 300 w 7653"/>
              <a:gd name="p0y16" fmla="*/ 0 h 28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1263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738" t="-7536" r="-2738" b="-7536"/>
          <a:stretch>
            <a:fillRect/>
          </a:stretch>
        </p:blipFill>
        <p:spPr>
          <a:xfrm>
            <a:off x="840105" y="5207635"/>
            <a:ext cx="28130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153501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旅游管理王静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84044"/>
            <a:ext cx="44691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行程规划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技能正被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智能助手取代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673725" y="2642870"/>
            <a:ext cx="5941695" cy="1814830"/>
          </a:xfrm>
          <a:custGeom>
            <a:avLst/>
            <a:gdLst>
              <a:gd name="sw" fmla="*/ 1 w 9356"/>
              <a:gd name="sh" fmla="*/ 1 h 2857"/>
              <a:gd name="mins" fmla="min sw sh"/>
              <a:gd name="dsw" fmla="+- 0 sw mins"/>
              <a:gd name="dsh" fmla="+- 0 sh mins"/>
              <a:gd name="p0x0" fmla="*/ 300 w 9356"/>
              <a:gd name="p0y0" fmla="*/ 0 h 2857"/>
              <a:gd name="p0x1" fmla="*/ 9056 w 9356"/>
              <a:gd name="p0y1" fmla="*/ 0 h 2857"/>
              <a:gd name="p0x2" fmla="*/ 9222 w 9356"/>
              <a:gd name="p0y2" fmla="*/ 0 h 2857"/>
              <a:gd name="p0x3" fmla="*/ 9356 w 9356"/>
              <a:gd name="p0y3" fmla="*/ 134 h 2857"/>
              <a:gd name="p0x4" fmla="*/ 9356 w 9356"/>
              <a:gd name="p0y4" fmla="*/ 300 h 2857"/>
              <a:gd name="p0x5" fmla="*/ 9356 w 9356"/>
              <a:gd name="p0y5" fmla="*/ 2557 h 2857"/>
              <a:gd name="p0x6" fmla="*/ 9356 w 9356"/>
              <a:gd name="p0y6" fmla="*/ 2723 h 2857"/>
              <a:gd name="p0x7" fmla="*/ 9222 w 9356"/>
              <a:gd name="p0y7" fmla="*/ 2857 h 2857"/>
              <a:gd name="p0x8" fmla="*/ 9056 w 9356"/>
              <a:gd name="p0y8" fmla="*/ 2857 h 2857"/>
              <a:gd name="p0x9" fmla="*/ 300 w 9356"/>
              <a:gd name="p0y9" fmla="*/ 2857 h 2857"/>
              <a:gd name="p0x10" fmla="*/ 134 w 9356"/>
              <a:gd name="p0y10" fmla="*/ 2857 h 2857"/>
              <a:gd name="p0x11" fmla="*/ 0 w 9356"/>
              <a:gd name="p0y11" fmla="*/ 2723 h 2857"/>
              <a:gd name="p0x12" fmla="*/ 0 w 9356"/>
              <a:gd name="p0y12" fmla="*/ 2557 h 2857"/>
              <a:gd name="p0x13" fmla="*/ 0 w 9356"/>
              <a:gd name="p0y13" fmla="*/ 300 h 2857"/>
              <a:gd name="p0x14" fmla="*/ 0 w 9356"/>
              <a:gd name="p0y14" fmla="*/ 134 h 2857"/>
              <a:gd name="p0x15" fmla="*/ 134 w 9356"/>
              <a:gd name="p0y15" fmla="*/ 0 h 2857"/>
              <a:gd name="p0x16" fmla="*/ 300 w 9356"/>
              <a:gd name="p0y16" fmla="*/ 0 h 28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5869305" y="29216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5955030" y="3002280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6402734" y="2948464"/>
            <a:ext cx="448381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核心痛点：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信息过载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导致认知瘫痪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869334" y="3479006"/>
            <a:ext cx="55511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看不清市场真正需要什么核心技能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5869334" y="3860006"/>
            <a:ext cx="55511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•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不知道现有能力与市场需求之间有多大鸿沟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5673725" y="4657725"/>
            <a:ext cx="5941695" cy="1814195"/>
          </a:xfrm>
          <a:custGeom>
            <a:avLst/>
            <a:gdLst>
              <a:gd name="sw" fmla="*/ 1 w 9356"/>
              <a:gd name="sh" fmla="*/ 1 h 2857"/>
              <a:gd name="mins" fmla="min sw sh"/>
              <a:gd name="dsw" fmla="+- 0 sw mins"/>
              <a:gd name="dsh" fmla="+- 0 sh mins"/>
              <a:gd name="p0x0" fmla="*/ 300 w 9356"/>
              <a:gd name="p0y0" fmla="*/ 0 h 2857"/>
              <a:gd name="p0x1" fmla="*/ 9056 w 9356"/>
              <a:gd name="p0y1" fmla="*/ 0 h 2857"/>
              <a:gd name="p0x2" fmla="*/ 9222 w 9356"/>
              <a:gd name="p0y2" fmla="*/ 0 h 2857"/>
              <a:gd name="p0x3" fmla="*/ 9356 w 9356"/>
              <a:gd name="p0y3" fmla="*/ 134 h 2857"/>
              <a:gd name="p0x4" fmla="*/ 9356 w 9356"/>
              <a:gd name="p0y4" fmla="*/ 300 h 2857"/>
              <a:gd name="p0x5" fmla="*/ 9356 w 9356"/>
              <a:gd name="p0y5" fmla="*/ 2557 h 2857"/>
              <a:gd name="p0x6" fmla="*/ 9356 w 9356"/>
              <a:gd name="p0y6" fmla="*/ 2723 h 2857"/>
              <a:gd name="p0x7" fmla="*/ 9222 w 9356"/>
              <a:gd name="p0y7" fmla="*/ 2857 h 2857"/>
              <a:gd name="p0x8" fmla="*/ 9056 w 9356"/>
              <a:gd name="p0y8" fmla="*/ 2857 h 2857"/>
              <a:gd name="p0x9" fmla="*/ 300 w 9356"/>
              <a:gd name="p0y9" fmla="*/ 2857 h 2857"/>
              <a:gd name="p0x10" fmla="*/ 134 w 9356"/>
              <a:gd name="p0y10" fmla="*/ 2857 h 2857"/>
              <a:gd name="p0x11" fmla="*/ 0 w 9356"/>
              <a:gd name="p0y11" fmla="*/ 2723 h 2857"/>
              <a:gd name="p0x12" fmla="*/ 0 w 9356"/>
              <a:gd name="p0y12" fmla="*/ 2557 h 2857"/>
              <a:gd name="p0x13" fmla="*/ 0 w 9356"/>
              <a:gd name="p0y13" fmla="*/ 300 h 2857"/>
              <a:gd name="p0x14" fmla="*/ 0 w 9356"/>
              <a:gd name="p0y14" fmla="*/ 134 h 2857"/>
              <a:gd name="p0x15" fmla="*/ 134 w 9356"/>
              <a:gd name="p0y15" fmla="*/ 0 h 2857"/>
              <a:gd name="p0x16" fmla="*/ 300 w 9356"/>
              <a:gd name="p0y16" fmla="*/ 0 h 28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5869305" y="51263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5923915" y="5207635"/>
            <a:ext cx="309245" cy="2520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6402734" y="5153501"/>
            <a:ext cx="15890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解决方案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5869334" y="5684044"/>
            <a:ext cx="555114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首席数据分析师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，透视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大数据，消除信息差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2809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职场透视镜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——JD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冰山模型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995045"/>
            <a:ext cx="5983605" cy="5438775"/>
          </a:xfrm>
          <a:custGeom>
            <a:avLst/>
            <a:gdLst>
              <a:gd name="sw" fmla="*/ 1 w 9423"/>
              <a:gd name="sh" fmla="*/ 1 h 8565"/>
              <a:gd name="mins" fmla="min sw sh"/>
              <a:gd name="dsw" fmla="+- 0 sw mins"/>
              <a:gd name="dsh" fmla="+- 0 sh mins"/>
              <a:gd name="p0x0" fmla="*/ 300 w 9423"/>
              <a:gd name="p0y0" fmla="*/ 0 h 8565"/>
              <a:gd name="p0x1" fmla="*/ 9123 w 9423"/>
              <a:gd name="p0y1" fmla="*/ 0 h 8565"/>
              <a:gd name="p0x2" fmla="*/ 9288 w 9423"/>
              <a:gd name="p0y2" fmla="*/ 0 h 8565"/>
              <a:gd name="p0x3" fmla="*/ 9423 w 9423"/>
              <a:gd name="p0y3" fmla="*/ 134 h 8565"/>
              <a:gd name="p0x4" fmla="*/ 9423 w 9423"/>
              <a:gd name="p0y4" fmla="*/ 300 h 8565"/>
              <a:gd name="p0x5" fmla="*/ 9423 w 9423"/>
              <a:gd name="p0y5" fmla="*/ 8265 h 8565"/>
              <a:gd name="p0x6" fmla="*/ 9423 w 9423"/>
              <a:gd name="p0y6" fmla="*/ 8430 h 8565"/>
              <a:gd name="p0x7" fmla="*/ 9288 w 9423"/>
              <a:gd name="p0y7" fmla="*/ 8565 h 8565"/>
              <a:gd name="p0x8" fmla="*/ 9123 w 9423"/>
              <a:gd name="p0y8" fmla="*/ 8565 h 8565"/>
              <a:gd name="p0x9" fmla="*/ 300 w 9423"/>
              <a:gd name="p0y9" fmla="*/ 8565 h 8565"/>
              <a:gd name="p0x10" fmla="*/ 134 w 9423"/>
              <a:gd name="p0y10" fmla="*/ 8565 h 8565"/>
              <a:gd name="p0x11" fmla="*/ 0 w 9423"/>
              <a:gd name="p0y11" fmla="*/ 8430 h 8565"/>
              <a:gd name="p0x12" fmla="*/ 0 w 9423"/>
              <a:gd name="p0y12" fmla="*/ 8265 h 8565"/>
              <a:gd name="p0x13" fmla="*/ 0 w 9423"/>
              <a:gd name="p0y13" fmla="*/ 300 h 8565"/>
              <a:gd name="p0x14" fmla="*/ 0 w 9423"/>
              <a:gd name="p0y14" fmla="*/ 134 h 8565"/>
              <a:gd name="p0x15" fmla="*/ 134 w 9423"/>
              <a:gd name="p0y15" fmla="*/ 0 h 8565"/>
              <a:gd name="p0x16" fmla="*/ 300 w 9423"/>
              <a:gd name="p0y16" fmla="*/ 0 h 85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581025" y="1000125"/>
            <a:ext cx="5974080" cy="2503805"/>
            <a:chOff x="915" y="1575"/>
            <a:chExt cx="9408" cy="3943"/>
          </a:xfrm>
        </p:grpSpPr>
        <p:sp>
          <p:nvSpPr>
            <p:cNvPr id="5" name="任意多边形 4"/>
            <p:cNvSpPr/>
            <p:nvPr>
              <p:custDataLst>
                <p:tags r:id="rId3"/>
              </p:custDataLst>
            </p:nvPr>
          </p:nvSpPr>
          <p:spPr>
            <a:xfrm>
              <a:off x="915" y="1575"/>
              <a:ext cx="9408" cy="3943"/>
            </a:xfrm>
            <a:custGeom>
              <a:avLst/>
              <a:gdLst>
                <a:gd name="sw" fmla="*/ 1 w 9408"/>
                <a:gd name="sh" fmla="*/ 1 h 3943"/>
                <a:gd name="mins" fmla="min sw sh"/>
                <a:gd name="dsw" fmla="+- 0 sw mins"/>
                <a:gd name="dsh" fmla="+- 0 sh mins"/>
                <a:gd name="p0x0" fmla="*/ 0 w 9408"/>
                <a:gd name="p0y0" fmla="*/ 0 h 3943"/>
                <a:gd name="p0x1" fmla="*/ 9408 w 9408"/>
                <a:gd name="p0y1" fmla="*/ 0 h 3943"/>
                <a:gd name="p0x2" fmla="*/ 9408 w 9408"/>
                <a:gd name="p0y2" fmla="*/ 3943 h 3943"/>
                <a:gd name="p0x3" fmla="*/ 0 w 9408"/>
                <a:gd name="p0y3" fmla="*/ 3943 h 3943"/>
                <a:gd name="p0x4" fmla="*/ 0 w 9408"/>
                <a:gd name="p0y4" fmla="*/ 0 h 3943"/>
              </a:gdLst>
              <a:ahLst/>
              <a:cxnLst/>
              <a:pathLst>
                <a:path w="9408" h="3943">
                  <a:moveTo>
                    <a:pt x="300" y="0"/>
                  </a:moveTo>
                  <a:lnTo>
                    <a:pt x="9108" y="0"/>
                  </a:lnTo>
                  <a:cubicBezTo>
                    <a:pt x="9274" y="0"/>
                    <a:pt x="9408" y="134"/>
                    <a:pt x="9408" y="300"/>
                  </a:cubicBezTo>
                  <a:lnTo>
                    <a:pt x="9408" y="3943"/>
                  </a:lnTo>
                  <a:lnTo>
                    <a:pt x="0" y="3943"/>
                  </a:lnTo>
                  <a:lnTo>
                    <a:pt x="0" y="300"/>
                  </a:lnTo>
                  <a:cubicBezTo>
                    <a:pt x="0" y="134"/>
                    <a:pt x="134" y="0"/>
                    <a:pt x="300" y="0"/>
                  </a:cubicBezTo>
                  <a:close/>
                </a:path>
              </a:pathLst>
            </a:custGeom>
            <a:gradFill>
              <a:gsLst>
                <a:gs pos="0">
                  <a:srgbClr val="000000">
                    <a:alpha val="0"/>
                  </a:srgbClr>
                </a:gs>
                <a:gs pos="100000">
                  <a:srgbClr val="000000">
                    <a:alpha val="3137"/>
                  </a:srgbClr>
                </a:gs>
              </a:gsLst>
              <a:lin ang="540000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>
              <p:custDataLst>
                <p:tags r:id="rId4"/>
              </p:custDataLst>
            </p:nvPr>
          </p:nvSpPr>
          <p:spPr>
            <a:xfrm>
              <a:off x="915" y="5488"/>
              <a:ext cx="9408" cy="30"/>
            </a:xfrm>
            <a:custGeom>
              <a:avLst/>
              <a:gdLst>
                <a:gd name="sw" fmla="*/ 1 w 9408"/>
                <a:gd name="sh" fmla="*/ 1 h 30"/>
                <a:gd name="mins" fmla="min sw sh"/>
                <a:gd name="dsw" fmla="+- 0 sw mins"/>
                <a:gd name="dsh" fmla="+- 0 sh mins"/>
                <a:gd name="p0x0" fmla="*/ 9408 w 9408"/>
                <a:gd name="p0y0" fmla="*/ 30 h 30"/>
                <a:gd name="p0x1" fmla="*/ 9354 w 9408"/>
                <a:gd name="p0y1" fmla="*/ 30 h 30"/>
                <a:gd name="p0x2" fmla="*/ 9354 w 9408"/>
                <a:gd name="p0y2" fmla="*/ 0 h 30"/>
                <a:gd name="p0x3" fmla="*/ 9408 w 9408"/>
                <a:gd name="p0y3" fmla="*/ 0 h 30"/>
                <a:gd name="p0x4" fmla="*/ 9408 w 9408"/>
                <a:gd name="p0y4" fmla="*/ 30 h 30"/>
                <a:gd name="p0x5" fmla="*/ 9324 w 9408"/>
                <a:gd name="p0y5" fmla="*/ 30 h 30"/>
                <a:gd name="p0x6" fmla="*/ 9264 w 9408"/>
                <a:gd name="p0y6" fmla="*/ 30 h 30"/>
                <a:gd name="p0x7" fmla="*/ 9264 w 9408"/>
                <a:gd name="p0y7" fmla="*/ 0 h 30"/>
                <a:gd name="p0x8" fmla="*/ 9324 w 9408"/>
                <a:gd name="p0y8" fmla="*/ 0 h 30"/>
                <a:gd name="p0x9" fmla="*/ 9324 w 9408"/>
                <a:gd name="p0y9" fmla="*/ 30 h 30"/>
                <a:gd name="p0x10" fmla="*/ 9234 w 9408"/>
                <a:gd name="p0y10" fmla="*/ 30 h 30"/>
                <a:gd name="p0x11" fmla="*/ 9174 w 9408"/>
                <a:gd name="p0y11" fmla="*/ 30 h 30"/>
                <a:gd name="p0x12" fmla="*/ 9174 w 9408"/>
                <a:gd name="p0y12" fmla="*/ 0 h 30"/>
                <a:gd name="p0x13" fmla="*/ 9234 w 9408"/>
                <a:gd name="p0y13" fmla="*/ 0 h 30"/>
                <a:gd name="p0x14" fmla="*/ 9234 w 9408"/>
                <a:gd name="p0y14" fmla="*/ 30 h 30"/>
                <a:gd name="p0x15" fmla="*/ 9144 w 9408"/>
                <a:gd name="p0y15" fmla="*/ 30 h 30"/>
                <a:gd name="p0x16" fmla="*/ 9084 w 9408"/>
                <a:gd name="p0y16" fmla="*/ 30 h 30"/>
                <a:gd name="p0x17" fmla="*/ 9084 w 9408"/>
                <a:gd name="p0y17" fmla="*/ 0 h 30"/>
                <a:gd name="p0x18" fmla="*/ 9144 w 9408"/>
                <a:gd name="p0y18" fmla="*/ 0 h 30"/>
                <a:gd name="p0x19" fmla="*/ 9144 w 9408"/>
                <a:gd name="p0y19" fmla="*/ 30 h 30"/>
                <a:gd name="p0x20" fmla="*/ 9054 w 9408"/>
                <a:gd name="p0y20" fmla="*/ 30 h 30"/>
                <a:gd name="p0x21" fmla="*/ 8994 w 9408"/>
                <a:gd name="p0y21" fmla="*/ 30 h 30"/>
                <a:gd name="p0x22" fmla="*/ 8994 w 9408"/>
                <a:gd name="p0y22" fmla="*/ 0 h 30"/>
                <a:gd name="p0x23" fmla="*/ 9054 w 9408"/>
                <a:gd name="p0y23" fmla="*/ 0 h 30"/>
                <a:gd name="p0x24" fmla="*/ 9054 w 9408"/>
                <a:gd name="p0y24" fmla="*/ 30 h 30"/>
                <a:gd name="p0x25" fmla="*/ 8964 w 9408"/>
                <a:gd name="p0y25" fmla="*/ 30 h 30"/>
                <a:gd name="p0x26" fmla="*/ 8904 w 9408"/>
                <a:gd name="p0y26" fmla="*/ 30 h 30"/>
                <a:gd name="p0x27" fmla="*/ 8904 w 9408"/>
                <a:gd name="p0y27" fmla="*/ 0 h 30"/>
                <a:gd name="p0x28" fmla="*/ 8964 w 9408"/>
                <a:gd name="p0y28" fmla="*/ 0 h 30"/>
                <a:gd name="p0x29" fmla="*/ 8964 w 9408"/>
                <a:gd name="p0y29" fmla="*/ 30 h 30"/>
                <a:gd name="p0x30" fmla="*/ 8874 w 9408"/>
                <a:gd name="p0y30" fmla="*/ 30 h 30"/>
                <a:gd name="p0x31" fmla="*/ 8814 w 9408"/>
                <a:gd name="p0y31" fmla="*/ 30 h 30"/>
                <a:gd name="p0x32" fmla="*/ 8814 w 9408"/>
                <a:gd name="p0y32" fmla="*/ 0 h 30"/>
                <a:gd name="p0x33" fmla="*/ 8874 w 9408"/>
                <a:gd name="p0y33" fmla="*/ 0 h 30"/>
                <a:gd name="p0x34" fmla="*/ 8874 w 9408"/>
                <a:gd name="p0y34" fmla="*/ 30 h 30"/>
                <a:gd name="p0x35" fmla="*/ 8784 w 9408"/>
                <a:gd name="p0y35" fmla="*/ 30 h 30"/>
                <a:gd name="p0x36" fmla="*/ 8724 w 9408"/>
                <a:gd name="p0y36" fmla="*/ 30 h 30"/>
                <a:gd name="p0x37" fmla="*/ 8724 w 9408"/>
                <a:gd name="p0y37" fmla="*/ 0 h 30"/>
                <a:gd name="p0x38" fmla="*/ 8784 w 9408"/>
                <a:gd name="p0y38" fmla="*/ 0 h 30"/>
                <a:gd name="p0x39" fmla="*/ 8784 w 9408"/>
                <a:gd name="p0y39" fmla="*/ 30 h 30"/>
                <a:gd name="p0x40" fmla="*/ 8694 w 9408"/>
                <a:gd name="p0y40" fmla="*/ 30 h 30"/>
                <a:gd name="p0x41" fmla="*/ 8634 w 9408"/>
                <a:gd name="p0y41" fmla="*/ 30 h 30"/>
                <a:gd name="p0x42" fmla="*/ 8634 w 9408"/>
                <a:gd name="p0y42" fmla="*/ 0 h 30"/>
                <a:gd name="p0x43" fmla="*/ 8694 w 9408"/>
                <a:gd name="p0y43" fmla="*/ 0 h 30"/>
                <a:gd name="p0x44" fmla="*/ 8694 w 9408"/>
                <a:gd name="p0y44" fmla="*/ 30 h 30"/>
                <a:gd name="p0x45" fmla="*/ 8604 w 9408"/>
                <a:gd name="p0y45" fmla="*/ 30 h 30"/>
                <a:gd name="p0x46" fmla="*/ 8544 w 9408"/>
                <a:gd name="p0y46" fmla="*/ 30 h 30"/>
                <a:gd name="p0x47" fmla="*/ 8544 w 9408"/>
                <a:gd name="p0y47" fmla="*/ 0 h 30"/>
                <a:gd name="p0x48" fmla="*/ 8604 w 9408"/>
                <a:gd name="p0y48" fmla="*/ 0 h 30"/>
                <a:gd name="p0x49" fmla="*/ 8604 w 9408"/>
                <a:gd name="p0y49" fmla="*/ 30 h 30"/>
                <a:gd name="p0x50" fmla="*/ 8514 w 9408"/>
                <a:gd name="p0y50" fmla="*/ 30 h 30"/>
                <a:gd name="p0x51" fmla="*/ 8454 w 9408"/>
                <a:gd name="p0y51" fmla="*/ 30 h 30"/>
                <a:gd name="p0x52" fmla="*/ 8454 w 9408"/>
                <a:gd name="p0y52" fmla="*/ 0 h 30"/>
                <a:gd name="p0x53" fmla="*/ 8514 w 9408"/>
                <a:gd name="p0y53" fmla="*/ 0 h 30"/>
                <a:gd name="p0x54" fmla="*/ 8514 w 9408"/>
                <a:gd name="p0y54" fmla="*/ 30 h 30"/>
                <a:gd name="p0x55" fmla="*/ 8424 w 9408"/>
                <a:gd name="p0y55" fmla="*/ 30 h 30"/>
                <a:gd name="p0x56" fmla="*/ 8364 w 9408"/>
                <a:gd name="p0y56" fmla="*/ 30 h 30"/>
                <a:gd name="p0x57" fmla="*/ 8364 w 9408"/>
                <a:gd name="p0y57" fmla="*/ 0 h 30"/>
                <a:gd name="p0x58" fmla="*/ 8424 w 9408"/>
                <a:gd name="p0y58" fmla="*/ 0 h 30"/>
                <a:gd name="p0x59" fmla="*/ 8424 w 9408"/>
                <a:gd name="p0y59" fmla="*/ 30 h 30"/>
                <a:gd name="p0x60" fmla="*/ 8334 w 9408"/>
                <a:gd name="p0y60" fmla="*/ 30 h 30"/>
                <a:gd name="p0x61" fmla="*/ 8274 w 9408"/>
                <a:gd name="p0y61" fmla="*/ 30 h 30"/>
                <a:gd name="p0x62" fmla="*/ 8274 w 9408"/>
                <a:gd name="p0y62" fmla="*/ 0 h 30"/>
                <a:gd name="p0x63" fmla="*/ 8334 w 9408"/>
                <a:gd name="p0y63" fmla="*/ 0 h 30"/>
                <a:gd name="p0x64" fmla="*/ 8334 w 9408"/>
                <a:gd name="p0y64" fmla="*/ 30 h 30"/>
                <a:gd name="p0x65" fmla="*/ 8244 w 9408"/>
                <a:gd name="p0y65" fmla="*/ 30 h 30"/>
                <a:gd name="p0x66" fmla="*/ 8184 w 9408"/>
                <a:gd name="p0y66" fmla="*/ 30 h 30"/>
                <a:gd name="p0x67" fmla="*/ 8184 w 9408"/>
                <a:gd name="p0y67" fmla="*/ 0 h 30"/>
                <a:gd name="p0x68" fmla="*/ 8244 w 9408"/>
                <a:gd name="p0y68" fmla="*/ 0 h 30"/>
                <a:gd name="p0x69" fmla="*/ 8244 w 9408"/>
                <a:gd name="p0y69" fmla="*/ 30 h 30"/>
                <a:gd name="p0x70" fmla="*/ 8154 w 9408"/>
                <a:gd name="p0y70" fmla="*/ 30 h 30"/>
                <a:gd name="p0x71" fmla="*/ 8094 w 9408"/>
                <a:gd name="p0y71" fmla="*/ 30 h 30"/>
                <a:gd name="p0x72" fmla="*/ 8094 w 9408"/>
                <a:gd name="p0y72" fmla="*/ 0 h 30"/>
                <a:gd name="p0x73" fmla="*/ 8154 w 9408"/>
                <a:gd name="p0y73" fmla="*/ 0 h 30"/>
                <a:gd name="p0x74" fmla="*/ 8154 w 9408"/>
                <a:gd name="p0y74" fmla="*/ 30 h 30"/>
                <a:gd name="p0x75" fmla="*/ 8064 w 9408"/>
                <a:gd name="p0y75" fmla="*/ 30 h 30"/>
                <a:gd name="p0x76" fmla="*/ 8004 w 9408"/>
                <a:gd name="p0y76" fmla="*/ 30 h 30"/>
                <a:gd name="p0x77" fmla="*/ 8004 w 9408"/>
                <a:gd name="p0y77" fmla="*/ 0 h 30"/>
                <a:gd name="p0x78" fmla="*/ 8064 w 9408"/>
                <a:gd name="p0y78" fmla="*/ 0 h 30"/>
                <a:gd name="p0x79" fmla="*/ 8064 w 9408"/>
                <a:gd name="p0y79" fmla="*/ 30 h 30"/>
                <a:gd name="p0x80" fmla="*/ 7974 w 9408"/>
                <a:gd name="p0y80" fmla="*/ 30 h 30"/>
                <a:gd name="p0x81" fmla="*/ 7914 w 9408"/>
                <a:gd name="p0y81" fmla="*/ 30 h 30"/>
                <a:gd name="p0x82" fmla="*/ 7914 w 9408"/>
                <a:gd name="p0y82" fmla="*/ 0 h 30"/>
                <a:gd name="p0x83" fmla="*/ 7974 w 9408"/>
                <a:gd name="p0y83" fmla="*/ 0 h 30"/>
                <a:gd name="p0x84" fmla="*/ 7974 w 9408"/>
                <a:gd name="p0y84" fmla="*/ 30 h 30"/>
                <a:gd name="p0x85" fmla="*/ 7884 w 9408"/>
                <a:gd name="p0y85" fmla="*/ 30 h 30"/>
                <a:gd name="p0x86" fmla="*/ 7824 w 9408"/>
                <a:gd name="p0y86" fmla="*/ 30 h 30"/>
                <a:gd name="p0x87" fmla="*/ 7824 w 9408"/>
                <a:gd name="p0y87" fmla="*/ 0 h 30"/>
                <a:gd name="p0x88" fmla="*/ 7884 w 9408"/>
                <a:gd name="p0y88" fmla="*/ 0 h 30"/>
                <a:gd name="p0x89" fmla="*/ 7884 w 9408"/>
                <a:gd name="p0y89" fmla="*/ 30 h 30"/>
                <a:gd name="p0x90" fmla="*/ 7794 w 9408"/>
                <a:gd name="p0y90" fmla="*/ 30 h 30"/>
                <a:gd name="p0x91" fmla="*/ 7734 w 9408"/>
                <a:gd name="p0y91" fmla="*/ 30 h 30"/>
                <a:gd name="p0x92" fmla="*/ 7734 w 9408"/>
                <a:gd name="p0y92" fmla="*/ 0 h 30"/>
                <a:gd name="p0x93" fmla="*/ 7794 w 9408"/>
                <a:gd name="p0y93" fmla="*/ 0 h 30"/>
                <a:gd name="p0x94" fmla="*/ 7794 w 9408"/>
                <a:gd name="p0y94" fmla="*/ 30 h 30"/>
                <a:gd name="p0x95" fmla="*/ 7704 w 9408"/>
                <a:gd name="p0y95" fmla="*/ 30 h 30"/>
                <a:gd name="p0x96" fmla="*/ 7644 w 9408"/>
                <a:gd name="p0y96" fmla="*/ 30 h 30"/>
                <a:gd name="p0x97" fmla="*/ 7644 w 9408"/>
                <a:gd name="p0y97" fmla="*/ 0 h 30"/>
                <a:gd name="p0x98" fmla="*/ 7704 w 9408"/>
                <a:gd name="p0y98" fmla="*/ 0 h 30"/>
                <a:gd name="p0x99" fmla="*/ 7704 w 9408"/>
                <a:gd name="p0y99" fmla="*/ 30 h 30"/>
                <a:gd name="p0x100" fmla="*/ 7614 w 9408"/>
                <a:gd name="p0y100" fmla="*/ 30 h 30"/>
                <a:gd name="p0x101" fmla="*/ 7554 w 9408"/>
                <a:gd name="p0y101" fmla="*/ 30 h 30"/>
                <a:gd name="p0x102" fmla="*/ 7554 w 9408"/>
                <a:gd name="p0y102" fmla="*/ 0 h 30"/>
                <a:gd name="p0x103" fmla="*/ 7614 w 9408"/>
                <a:gd name="p0y103" fmla="*/ 0 h 30"/>
                <a:gd name="p0x104" fmla="*/ 7614 w 9408"/>
                <a:gd name="p0y104" fmla="*/ 30 h 30"/>
                <a:gd name="p0x105" fmla="*/ 7524 w 9408"/>
                <a:gd name="p0y105" fmla="*/ 30 h 30"/>
                <a:gd name="p0x106" fmla="*/ 7464 w 9408"/>
                <a:gd name="p0y106" fmla="*/ 30 h 30"/>
                <a:gd name="p0x107" fmla="*/ 7464 w 9408"/>
                <a:gd name="p0y107" fmla="*/ 0 h 30"/>
                <a:gd name="p0x108" fmla="*/ 7524 w 9408"/>
                <a:gd name="p0y108" fmla="*/ 0 h 30"/>
                <a:gd name="p0x109" fmla="*/ 7524 w 9408"/>
                <a:gd name="p0y109" fmla="*/ 30 h 30"/>
                <a:gd name="p0x110" fmla="*/ 7434 w 9408"/>
                <a:gd name="p0y110" fmla="*/ 30 h 30"/>
                <a:gd name="p0x111" fmla="*/ 7374 w 9408"/>
                <a:gd name="p0y111" fmla="*/ 30 h 30"/>
                <a:gd name="p0x112" fmla="*/ 7374 w 9408"/>
                <a:gd name="p0y112" fmla="*/ 0 h 30"/>
                <a:gd name="p0x113" fmla="*/ 7434 w 9408"/>
                <a:gd name="p0y113" fmla="*/ 0 h 30"/>
                <a:gd name="p0x114" fmla="*/ 7434 w 9408"/>
                <a:gd name="p0y114" fmla="*/ 30 h 30"/>
                <a:gd name="p0x115" fmla="*/ 7344 w 9408"/>
                <a:gd name="p0y115" fmla="*/ 30 h 30"/>
                <a:gd name="p0x116" fmla="*/ 7284 w 9408"/>
                <a:gd name="p0y116" fmla="*/ 30 h 30"/>
                <a:gd name="p0x117" fmla="*/ 7284 w 9408"/>
                <a:gd name="p0y117" fmla="*/ 0 h 30"/>
                <a:gd name="p0x118" fmla="*/ 7344 w 9408"/>
                <a:gd name="p0y118" fmla="*/ 0 h 30"/>
                <a:gd name="p0x119" fmla="*/ 7344 w 9408"/>
                <a:gd name="p0y119" fmla="*/ 30 h 30"/>
                <a:gd name="p0x120" fmla="*/ 7254 w 9408"/>
                <a:gd name="p0y120" fmla="*/ 30 h 30"/>
                <a:gd name="p0x121" fmla="*/ 7194 w 9408"/>
                <a:gd name="p0y121" fmla="*/ 30 h 30"/>
                <a:gd name="p0x122" fmla="*/ 7194 w 9408"/>
                <a:gd name="p0y122" fmla="*/ 0 h 30"/>
                <a:gd name="p0x123" fmla="*/ 7254 w 9408"/>
                <a:gd name="p0y123" fmla="*/ 0 h 30"/>
                <a:gd name="p0x124" fmla="*/ 7254 w 9408"/>
                <a:gd name="p0y124" fmla="*/ 30 h 30"/>
                <a:gd name="p0x125" fmla="*/ 7164 w 9408"/>
                <a:gd name="p0y125" fmla="*/ 30 h 30"/>
                <a:gd name="p0x126" fmla="*/ 7104 w 9408"/>
                <a:gd name="p0y126" fmla="*/ 30 h 30"/>
                <a:gd name="p0x127" fmla="*/ 7104 w 9408"/>
                <a:gd name="p0y127" fmla="*/ 0 h 30"/>
                <a:gd name="p0x128" fmla="*/ 7164 w 9408"/>
                <a:gd name="p0y128" fmla="*/ 0 h 30"/>
                <a:gd name="p0x129" fmla="*/ 7164 w 9408"/>
                <a:gd name="p0y129" fmla="*/ 30 h 30"/>
                <a:gd name="p0x130" fmla="*/ 7074 w 9408"/>
                <a:gd name="p0y130" fmla="*/ 30 h 30"/>
                <a:gd name="p0x131" fmla="*/ 7014 w 9408"/>
                <a:gd name="p0y131" fmla="*/ 30 h 30"/>
                <a:gd name="p0x132" fmla="*/ 7014 w 9408"/>
                <a:gd name="p0y132" fmla="*/ 0 h 30"/>
                <a:gd name="p0x133" fmla="*/ 7074 w 9408"/>
                <a:gd name="p0y133" fmla="*/ 0 h 30"/>
                <a:gd name="p0x134" fmla="*/ 7074 w 9408"/>
                <a:gd name="p0y134" fmla="*/ 30 h 30"/>
                <a:gd name="p0x135" fmla="*/ 6984 w 9408"/>
                <a:gd name="p0y135" fmla="*/ 30 h 30"/>
                <a:gd name="p0x136" fmla="*/ 6924 w 9408"/>
                <a:gd name="p0y136" fmla="*/ 30 h 30"/>
                <a:gd name="p0x137" fmla="*/ 6924 w 9408"/>
                <a:gd name="p0y137" fmla="*/ 0 h 30"/>
                <a:gd name="p0x138" fmla="*/ 6984 w 9408"/>
                <a:gd name="p0y138" fmla="*/ 0 h 30"/>
                <a:gd name="p0x139" fmla="*/ 6984 w 9408"/>
                <a:gd name="p0y139" fmla="*/ 30 h 30"/>
                <a:gd name="p0x140" fmla="*/ 6894 w 9408"/>
                <a:gd name="p0y140" fmla="*/ 30 h 30"/>
                <a:gd name="p0x141" fmla="*/ 6834 w 9408"/>
                <a:gd name="p0y141" fmla="*/ 30 h 30"/>
                <a:gd name="p0x142" fmla="*/ 6834 w 9408"/>
                <a:gd name="p0y142" fmla="*/ 0 h 30"/>
                <a:gd name="p0x143" fmla="*/ 6894 w 9408"/>
                <a:gd name="p0y143" fmla="*/ 0 h 30"/>
                <a:gd name="p0x144" fmla="*/ 6894 w 9408"/>
                <a:gd name="p0y144" fmla="*/ 30 h 30"/>
                <a:gd name="p0x145" fmla="*/ 6804 w 9408"/>
                <a:gd name="p0y145" fmla="*/ 30 h 30"/>
                <a:gd name="p0x146" fmla="*/ 6744 w 9408"/>
                <a:gd name="p0y146" fmla="*/ 30 h 30"/>
                <a:gd name="p0x147" fmla="*/ 6744 w 9408"/>
                <a:gd name="p0y147" fmla="*/ 0 h 30"/>
                <a:gd name="p0x148" fmla="*/ 6804 w 9408"/>
                <a:gd name="p0y148" fmla="*/ 0 h 30"/>
                <a:gd name="p0x149" fmla="*/ 6804 w 9408"/>
                <a:gd name="p0y149" fmla="*/ 30 h 30"/>
                <a:gd name="p0x150" fmla="*/ 6714 w 9408"/>
                <a:gd name="p0y150" fmla="*/ 30 h 30"/>
                <a:gd name="p0x151" fmla="*/ 6654 w 9408"/>
                <a:gd name="p0y151" fmla="*/ 30 h 30"/>
                <a:gd name="p0x152" fmla="*/ 6654 w 9408"/>
                <a:gd name="p0y152" fmla="*/ 0 h 30"/>
                <a:gd name="p0x153" fmla="*/ 6714 w 9408"/>
                <a:gd name="p0y153" fmla="*/ 0 h 30"/>
                <a:gd name="p0x154" fmla="*/ 6714 w 9408"/>
                <a:gd name="p0y154" fmla="*/ 30 h 30"/>
                <a:gd name="p0x155" fmla="*/ 6624 w 9408"/>
                <a:gd name="p0y155" fmla="*/ 30 h 30"/>
                <a:gd name="p0x156" fmla="*/ 6564 w 9408"/>
                <a:gd name="p0y156" fmla="*/ 30 h 30"/>
                <a:gd name="p0x157" fmla="*/ 6564 w 9408"/>
                <a:gd name="p0y157" fmla="*/ 0 h 30"/>
                <a:gd name="p0x158" fmla="*/ 6624 w 9408"/>
                <a:gd name="p0y158" fmla="*/ 0 h 30"/>
                <a:gd name="p0x159" fmla="*/ 6624 w 9408"/>
                <a:gd name="p0y159" fmla="*/ 30 h 30"/>
                <a:gd name="p0x160" fmla="*/ 6534 w 9408"/>
                <a:gd name="p0y160" fmla="*/ 30 h 30"/>
                <a:gd name="p0x161" fmla="*/ 6474 w 9408"/>
                <a:gd name="p0y161" fmla="*/ 30 h 30"/>
                <a:gd name="p0x162" fmla="*/ 6474 w 9408"/>
                <a:gd name="p0y162" fmla="*/ 0 h 30"/>
                <a:gd name="p0x163" fmla="*/ 6534 w 9408"/>
                <a:gd name="p0y163" fmla="*/ 0 h 30"/>
                <a:gd name="p0x164" fmla="*/ 6534 w 9408"/>
                <a:gd name="p0y164" fmla="*/ 30 h 30"/>
                <a:gd name="p0x165" fmla="*/ 6444 w 9408"/>
                <a:gd name="p0y165" fmla="*/ 30 h 30"/>
                <a:gd name="p0x166" fmla="*/ 6384 w 9408"/>
                <a:gd name="p0y166" fmla="*/ 30 h 30"/>
                <a:gd name="p0x167" fmla="*/ 6384 w 9408"/>
                <a:gd name="p0y167" fmla="*/ 0 h 30"/>
                <a:gd name="p0x168" fmla="*/ 6444 w 9408"/>
                <a:gd name="p0y168" fmla="*/ 0 h 30"/>
                <a:gd name="p0x169" fmla="*/ 6444 w 9408"/>
                <a:gd name="p0y169" fmla="*/ 30 h 30"/>
                <a:gd name="p0x170" fmla="*/ 6354 w 9408"/>
                <a:gd name="p0y170" fmla="*/ 30 h 30"/>
                <a:gd name="p0x171" fmla="*/ 6294 w 9408"/>
                <a:gd name="p0y171" fmla="*/ 30 h 30"/>
                <a:gd name="p0x172" fmla="*/ 6294 w 9408"/>
                <a:gd name="p0y172" fmla="*/ 0 h 30"/>
                <a:gd name="p0x173" fmla="*/ 6354 w 9408"/>
                <a:gd name="p0y173" fmla="*/ 0 h 30"/>
                <a:gd name="p0x174" fmla="*/ 6354 w 9408"/>
                <a:gd name="p0y174" fmla="*/ 30 h 30"/>
                <a:gd name="p0x175" fmla="*/ 6264 w 9408"/>
                <a:gd name="p0y175" fmla="*/ 30 h 30"/>
                <a:gd name="p0x176" fmla="*/ 6204 w 9408"/>
                <a:gd name="p0y176" fmla="*/ 30 h 30"/>
                <a:gd name="p0x177" fmla="*/ 6204 w 9408"/>
                <a:gd name="p0y177" fmla="*/ 0 h 30"/>
                <a:gd name="p0x178" fmla="*/ 6264 w 9408"/>
                <a:gd name="p0y178" fmla="*/ 0 h 30"/>
                <a:gd name="p0x179" fmla="*/ 6264 w 9408"/>
                <a:gd name="p0y179" fmla="*/ 30 h 30"/>
                <a:gd name="p0x180" fmla="*/ 6174 w 9408"/>
                <a:gd name="p0y180" fmla="*/ 30 h 30"/>
                <a:gd name="p0x181" fmla="*/ 6114 w 9408"/>
                <a:gd name="p0y181" fmla="*/ 30 h 30"/>
                <a:gd name="p0x182" fmla="*/ 6114 w 9408"/>
                <a:gd name="p0y182" fmla="*/ 0 h 30"/>
                <a:gd name="p0x183" fmla="*/ 6174 w 9408"/>
                <a:gd name="p0y183" fmla="*/ 0 h 30"/>
                <a:gd name="p0x184" fmla="*/ 6174 w 9408"/>
                <a:gd name="p0y184" fmla="*/ 30 h 30"/>
                <a:gd name="p0x185" fmla="*/ 6084 w 9408"/>
                <a:gd name="p0y185" fmla="*/ 30 h 30"/>
                <a:gd name="p0x186" fmla="*/ 6024 w 9408"/>
                <a:gd name="p0y186" fmla="*/ 30 h 30"/>
                <a:gd name="p0x187" fmla="*/ 6024 w 9408"/>
                <a:gd name="p0y187" fmla="*/ 0 h 30"/>
                <a:gd name="p0x188" fmla="*/ 6084 w 9408"/>
                <a:gd name="p0y188" fmla="*/ 0 h 30"/>
                <a:gd name="p0x189" fmla="*/ 6084 w 9408"/>
                <a:gd name="p0y189" fmla="*/ 30 h 30"/>
                <a:gd name="p0x190" fmla="*/ 5994 w 9408"/>
                <a:gd name="p0y190" fmla="*/ 30 h 30"/>
                <a:gd name="p0x191" fmla="*/ 5934 w 9408"/>
                <a:gd name="p0y191" fmla="*/ 30 h 30"/>
                <a:gd name="p0x192" fmla="*/ 5934 w 9408"/>
                <a:gd name="p0y192" fmla="*/ 0 h 30"/>
                <a:gd name="p0x193" fmla="*/ 5994 w 9408"/>
                <a:gd name="p0y193" fmla="*/ 0 h 30"/>
                <a:gd name="p0x194" fmla="*/ 5994 w 9408"/>
                <a:gd name="p0y194" fmla="*/ 30 h 30"/>
                <a:gd name="p0x195" fmla="*/ 5904 w 9408"/>
                <a:gd name="p0y195" fmla="*/ 30 h 30"/>
                <a:gd name="p0x196" fmla="*/ 5844 w 9408"/>
                <a:gd name="p0y196" fmla="*/ 30 h 30"/>
                <a:gd name="p0x197" fmla="*/ 5844 w 9408"/>
                <a:gd name="p0y197" fmla="*/ 0 h 30"/>
                <a:gd name="p0x198" fmla="*/ 5904 w 9408"/>
                <a:gd name="p0y198" fmla="*/ 0 h 30"/>
                <a:gd name="p0x199" fmla="*/ 5904 w 9408"/>
                <a:gd name="p0y199" fmla="*/ 30 h 30"/>
                <a:gd name="p0x200" fmla="*/ 5814 w 9408"/>
                <a:gd name="p0y200" fmla="*/ 30 h 30"/>
                <a:gd name="p0x201" fmla="*/ 5754 w 9408"/>
                <a:gd name="p0y201" fmla="*/ 30 h 30"/>
                <a:gd name="p0x202" fmla="*/ 5754 w 9408"/>
                <a:gd name="p0y202" fmla="*/ 0 h 30"/>
                <a:gd name="p0x203" fmla="*/ 5814 w 9408"/>
                <a:gd name="p0y203" fmla="*/ 0 h 30"/>
                <a:gd name="p0x204" fmla="*/ 5814 w 9408"/>
                <a:gd name="p0y204" fmla="*/ 30 h 30"/>
                <a:gd name="p0x205" fmla="*/ 5724 w 9408"/>
                <a:gd name="p0y205" fmla="*/ 30 h 30"/>
                <a:gd name="p0x206" fmla="*/ 5664 w 9408"/>
                <a:gd name="p0y206" fmla="*/ 30 h 30"/>
                <a:gd name="p0x207" fmla="*/ 5664 w 9408"/>
                <a:gd name="p0y207" fmla="*/ 0 h 30"/>
                <a:gd name="p0x208" fmla="*/ 5724 w 9408"/>
                <a:gd name="p0y208" fmla="*/ 0 h 30"/>
                <a:gd name="p0x209" fmla="*/ 5724 w 9408"/>
                <a:gd name="p0y209" fmla="*/ 30 h 30"/>
                <a:gd name="p0x210" fmla="*/ 5634 w 9408"/>
                <a:gd name="p0y210" fmla="*/ 30 h 30"/>
                <a:gd name="p0x211" fmla="*/ 5574 w 9408"/>
                <a:gd name="p0y211" fmla="*/ 30 h 30"/>
                <a:gd name="p0x212" fmla="*/ 5574 w 9408"/>
                <a:gd name="p0y212" fmla="*/ 0 h 30"/>
                <a:gd name="p0x213" fmla="*/ 5634 w 9408"/>
                <a:gd name="p0y213" fmla="*/ 0 h 30"/>
                <a:gd name="p0x214" fmla="*/ 5634 w 9408"/>
                <a:gd name="p0y214" fmla="*/ 30 h 30"/>
                <a:gd name="p0x215" fmla="*/ 5544 w 9408"/>
                <a:gd name="p0y215" fmla="*/ 30 h 30"/>
                <a:gd name="p0x216" fmla="*/ 5484 w 9408"/>
                <a:gd name="p0y216" fmla="*/ 30 h 30"/>
                <a:gd name="p0x217" fmla="*/ 5484 w 9408"/>
                <a:gd name="p0y217" fmla="*/ 0 h 30"/>
                <a:gd name="p0x218" fmla="*/ 5544 w 9408"/>
                <a:gd name="p0y218" fmla="*/ 0 h 30"/>
                <a:gd name="p0x219" fmla="*/ 5544 w 9408"/>
                <a:gd name="p0y219" fmla="*/ 30 h 30"/>
                <a:gd name="p0x220" fmla="*/ 5454 w 9408"/>
                <a:gd name="p0y220" fmla="*/ 30 h 30"/>
                <a:gd name="p0x221" fmla="*/ 5394 w 9408"/>
                <a:gd name="p0y221" fmla="*/ 30 h 30"/>
                <a:gd name="p0x222" fmla="*/ 5394 w 9408"/>
                <a:gd name="p0y222" fmla="*/ 0 h 30"/>
                <a:gd name="p0x223" fmla="*/ 5454 w 9408"/>
                <a:gd name="p0y223" fmla="*/ 0 h 30"/>
                <a:gd name="p0x224" fmla="*/ 5454 w 9408"/>
                <a:gd name="p0y224" fmla="*/ 30 h 30"/>
                <a:gd name="p0x225" fmla="*/ 5364 w 9408"/>
                <a:gd name="p0y225" fmla="*/ 30 h 30"/>
                <a:gd name="p0x226" fmla="*/ 5304 w 9408"/>
                <a:gd name="p0y226" fmla="*/ 30 h 30"/>
                <a:gd name="p0x227" fmla="*/ 5304 w 9408"/>
                <a:gd name="p0y227" fmla="*/ 0 h 30"/>
                <a:gd name="p0x228" fmla="*/ 5364 w 9408"/>
                <a:gd name="p0y228" fmla="*/ 0 h 30"/>
                <a:gd name="p0x229" fmla="*/ 5364 w 9408"/>
                <a:gd name="p0y229" fmla="*/ 30 h 30"/>
                <a:gd name="p0x230" fmla="*/ 5274 w 9408"/>
                <a:gd name="p0y230" fmla="*/ 30 h 30"/>
                <a:gd name="p0x231" fmla="*/ 5214 w 9408"/>
                <a:gd name="p0y231" fmla="*/ 30 h 30"/>
                <a:gd name="p0x232" fmla="*/ 5214 w 9408"/>
                <a:gd name="p0y232" fmla="*/ 0 h 30"/>
                <a:gd name="p0x233" fmla="*/ 5274 w 9408"/>
                <a:gd name="p0y233" fmla="*/ 0 h 30"/>
                <a:gd name="p0x234" fmla="*/ 5274 w 9408"/>
                <a:gd name="p0y234" fmla="*/ 30 h 30"/>
                <a:gd name="p0x235" fmla="*/ 5184 w 9408"/>
                <a:gd name="p0y235" fmla="*/ 30 h 30"/>
                <a:gd name="p0x236" fmla="*/ 5124 w 9408"/>
                <a:gd name="p0y236" fmla="*/ 30 h 30"/>
                <a:gd name="p0x237" fmla="*/ 5124 w 9408"/>
                <a:gd name="p0y237" fmla="*/ 0 h 30"/>
                <a:gd name="p0x238" fmla="*/ 5184 w 9408"/>
                <a:gd name="p0y238" fmla="*/ 0 h 30"/>
                <a:gd name="p0x239" fmla="*/ 5184 w 9408"/>
                <a:gd name="p0y239" fmla="*/ 30 h 30"/>
                <a:gd name="p0x240" fmla="*/ 5094 w 9408"/>
                <a:gd name="p0y240" fmla="*/ 30 h 30"/>
                <a:gd name="p0x241" fmla="*/ 5034 w 9408"/>
                <a:gd name="p0y241" fmla="*/ 30 h 30"/>
                <a:gd name="p0x242" fmla="*/ 5034 w 9408"/>
                <a:gd name="p0y242" fmla="*/ 0 h 30"/>
                <a:gd name="p0x243" fmla="*/ 5094 w 9408"/>
                <a:gd name="p0y243" fmla="*/ 0 h 30"/>
                <a:gd name="p0x244" fmla="*/ 5094 w 9408"/>
                <a:gd name="p0y244" fmla="*/ 30 h 30"/>
                <a:gd name="p0x245" fmla="*/ 5004 w 9408"/>
                <a:gd name="p0y245" fmla="*/ 30 h 30"/>
                <a:gd name="p0x246" fmla="*/ 4944 w 9408"/>
                <a:gd name="p0y246" fmla="*/ 30 h 30"/>
                <a:gd name="p0x247" fmla="*/ 4944 w 9408"/>
                <a:gd name="p0y247" fmla="*/ 0 h 30"/>
                <a:gd name="p0x248" fmla="*/ 5004 w 9408"/>
                <a:gd name="p0y248" fmla="*/ 0 h 30"/>
                <a:gd name="p0x249" fmla="*/ 5004 w 9408"/>
                <a:gd name="p0y249" fmla="*/ 30 h 30"/>
                <a:gd name="p0x250" fmla="*/ 4914 w 9408"/>
                <a:gd name="p0y250" fmla="*/ 30 h 30"/>
                <a:gd name="p0x251" fmla="*/ 4854 w 9408"/>
                <a:gd name="p0y251" fmla="*/ 30 h 30"/>
                <a:gd name="p0x252" fmla="*/ 4854 w 9408"/>
                <a:gd name="p0y252" fmla="*/ 0 h 30"/>
                <a:gd name="p0x253" fmla="*/ 4914 w 9408"/>
                <a:gd name="p0y253" fmla="*/ 0 h 30"/>
                <a:gd name="p0x254" fmla="*/ 4914 w 9408"/>
                <a:gd name="p0y254" fmla="*/ 30 h 30"/>
                <a:gd name="p0x255" fmla="*/ 4824 w 9408"/>
                <a:gd name="p0y255" fmla="*/ 30 h 30"/>
                <a:gd name="p0x256" fmla="*/ 4764 w 9408"/>
                <a:gd name="p0y256" fmla="*/ 30 h 30"/>
                <a:gd name="p0x257" fmla="*/ 4764 w 9408"/>
                <a:gd name="p0y257" fmla="*/ 0 h 30"/>
                <a:gd name="p0x258" fmla="*/ 4824 w 9408"/>
                <a:gd name="p0y258" fmla="*/ 0 h 30"/>
                <a:gd name="p0x259" fmla="*/ 4824 w 9408"/>
                <a:gd name="p0y259" fmla="*/ 30 h 30"/>
                <a:gd name="p0x260" fmla="*/ 4734 w 9408"/>
                <a:gd name="p0y260" fmla="*/ 30 h 30"/>
                <a:gd name="p0x261" fmla="*/ 4674 w 9408"/>
                <a:gd name="p0y261" fmla="*/ 30 h 30"/>
                <a:gd name="p0x262" fmla="*/ 4674 w 9408"/>
                <a:gd name="p0y262" fmla="*/ 0 h 30"/>
                <a:gd name="p0x263" fmla="*/ 4734 w 9408"/>
                <a:gd name="p0y263" fmla="*/ 0 h 30"/>
                <a:gd name="p0x264" fmla="*/ 4734 w 9408"/>
                <a:gd name="p0y264" fmla="*/ 30 h 30"/>
                <a:gd name="p0x265" fmla="*/ 4644 w 9408"/>
                <a:gd name="p0y265" fmla="*/ 30 h 30"/>
                <a:gd name="p0x266" fmla="*/ 4584 w 9408"/>
                <a:gd name="p0y266" fmla="*/ 30 h 30"/>
                <a:gd name="p0x267" fmla="*/ 4584 w 9408"/>
                <a:gd name="p0y267" fmla="*/ 0 h 30"/>
                <a:gd name="p0x268" fmla="*/ 4644 w 9408"/>
                <a:gd name="p0y268" fmla="*/ 0 h 30"/>
                <a:gd name="p0x269" fmla="*/ 4644 w 9408"/>
                <a:gd name="p0y269" fmla="*/ 30 h 30"/>
                <a:gd name="p0x270" fmla="*/ 4554 w 9408"/>
                <a:gd name="p0y270" fmla="*/ 30 h 30"/>
                <a:gd name="p0x271" fmla="*/ 4494 w 9408"/>
                <a:gd name="p0y271" fmla="*/ 30 h 30"/>
                <a:gd name="p0x272" fmla="*/ 4494 w 9408"/>
                <a:gd name="p0y272" fmla="*/ 0 h 30"/>
                <a:gd name="p0x273" fmla="*/ 4554 w 9408"/>
                <a:gd name="p0y273" fmla="*/ 0 h 30"/>
                <a:gd name="p0x274" fmla="*/ 4554 w 9408"/>
                <a:gd name="p0y274" fmla="*/ 30 h 30"/>
                <a:gd name="p0x275" fmla="*/ 4464 w 9408"/>
                <a:gd name="p0y275" fmla="*/ 30 h 30"/>
                <a:gd name="p0x276" fmla="*/ 4404 w 9408"/>
                <a:gd name="p0y276" fmla="*/ 30 h 30"/>
                <a:gd name="p0x277" fmla="*/ 4404 w 9408"/>
                <a:gd name="p0y277" fmla="*/ 0 h 30"/>
                <a:gd name="p0x278" fmla="*/ 4464 w 9408"/>
                <a:gd name="p0y278" fmla="*/ 0 h 30"/>
                <a:gd name="p0x279" fmla="*/ 4464 w 9408"/>
                <a:gd name="p0y279" fmla="*/ 30 h 30"/>
                <a:gd name="p0x280" fmla="*/ 4374 w 9408"/>
                <a:gd name="p0y280" fmla="*/ 30 h 30"/>
                <a:gd name="p0x281" fmla="*/ 4314 w 9408"/>
                <a:gd name="p0y281" fmla="*/ 30 h 30"/>
                <a:gd name="p0x282" fmla="*/ 4314 w 9408"/>
                <a:gd name="p0y282" fmla="*/ 0 h 30"/>
                <a:gd name="p0x283" fmla="*/ 4374 w 9408"/>
                <a:gd name="p0y283" fmla="*/ 0 h 30"/>
                <a:gd name="p0x284" fmla="*/ 4374 w 9408"/>
                <a:gd name="p0y284" fmla="*/ 30 h 30"/>
                <a:gd name="p0x285" fmla="*/ 4284 w 9408"/>
                <a:gd name="p0y285" fmla="*/ 30 h 30"/>
                <a:gd name="p0x286" fmla="*/ 4224 w 9408"/>
                <a:gd name="p0y286" fmla="*/ 30 h 30"/>
                <a:gd name="p0x287" fmla="*/ 4224 w 9408"/>
                <a:gd name="p0y287" fmla="*/ 0 h 30"/>
                <a:gd name="p0x288" fmla="*/ 4284 w 9408"/>
                <a:gd name="p0y288" fmla="*/ 0 h 30"/>
                <a:gd name="p0x289" fmla="*/ 4284 w 9408"/>
                <a:gd name="p0y289" fmla="*/ 30 h 30"/>
                <a:gd name="p0x290" fmla="*/ 4194 w 9408"/>
                <a:gd name="p0y290" fmla="*/ 30 h 30"/>
                <a:gd name="p0x291" fmla="*/ 4134 w 9408"/>
                <a:gd name="p0y291" fmla="*/ 30 h 30"/>
                <a:gd name="p0x292" fmla="*/ 4134 w 9408"/>
                <a:gd name="p0y292" fmla="*/ 0 h 30"/>
                <a:gd name="p0x293" fmla="*/ 4194 w 9408"/>
                <a:gd name="p0y293" fmla="*/ 0 h 30"/>
                <a:gd name="p0x294" fmla="*/ 4194 w 9408"/>
                <a:gd name="p0y294" fmla="*/ 30 h 30"/>
                <a:gd name="p0x295" fmla="*/ 4104 w 9408"/>
                <a:gd name="p0y295" fmla="*/ 30 h 30"/>
                <a:gd name="p0x296" fmla="*/ 4044 w 9408"/>
                <a:gd name="p0y296" fmla="*/ 30 h 30"/>
                <a:gd name="p0x297" fmla="*/ 4044 w 9408"/>
                <a:gd name="p0y297" fmla="*/ 0 h 30"/>
                <a:gd name="p0x298" fmla="*/ 4104 w 9408"/>
                <a:gd name="p0y298" fmla="*/ 0 h 30"/>
                <a:gd name="p0x299" fmla="*/ 4104 w 9408"/>
                <a:gd name="p0y299" fmla="*/ 30 h 30"/>
                <a:gd name="p0x300" fmla="*/ 4014 w 9408"/>
                <a:gd name="p0y300" fmla="*/ 30 h 30"/>
                <a:gd name="p0x301" fmla="*/ 3954 w 9408"/>
                <a:gd name="p0y301" fmla="*/ 30 h 30"/>
                <a:gd name="p0x302" fmla="*/ 3954 w 9408"/>
                <a:gd name="p0y302" fmla="*/ 0 h 30"/>
                <a:gd name="p0x303" fmla="*/ 4014 w 9408"/>
                <a:gd name="p0y303" fmla="*/ 0 h 30"/>
                <a:gd name="p0x304" fmla="*/ 4014 w 9408"/>
                <a:gd name="p0y304" fmla="*/ 30 h 30"/>
                <a:gd name="p0x305" fmla="*/ 3924 w 9408"/>
                <a:gd name="p0y305" fmla="*/ 30 h 30"/>
                <a:gd name="p0x306" fmla="*/ 3864 w 9408"/>
                <a:gd name="p0y306" fmla="*/ 30 h 30"/>
                <a:gd name="p0x307" fmla="*/ 3864 w 9408"/>
                <a:gd name="p0y307" fmla="*/ 0 h 30"/>
                <a:gd name="p0x308" fmla="*/ 3924 w 9408"/>
                <a:gd name="p0y308" fmla="*/ 0 h 30"/>
                <a:gd name="p0x309" fmla="*/ 3924 w 9408"/>
                <a:gd name="p0y309" fmla="*/ 30 h 30"/>
                <a:gd name="p0x310" fmla="*/ 3834 w 9408"/>
                <a:gd name="p0y310" fmla="*/ 30 h 30"/>
                <a:gd name="p0x311" fmla="*/ 3774 w 9408"/>
                <a:gd name="p0y311" fmla="*/ 30 h 30"/>
                <a:gd name="p0x312" fmla="*/ 3774 w 9408"/>
                <a:gd name="p0y312" fmla="*/ 0 h 30"/>
                <a:gd name="p0x313" fmla="*/ 3834 w 9408"/>
                <a:gd name="p0y313" fmla="*/ 0 h 30"/>
                <a:gd name="p0x314" fmla="*/ 3834 w 9408"/>
                <a:gd name="p0y314" fmla="*/ 30 h 30"/>
                <a:gd name="p0x315" fmla="*/ 3744 w 9408"/>
                <a:gd name="p0y315" fmla="*/ 30 h 30"/>
                <a:gd name="p0x316" fmla="*/ 3684 w 9408"/>
                <a:gd name="p0y316" fmla="*/ 30 h 30"/>
                <a:gd name="p0x317" fmla="*/ 3684 w 9408"/>
                <a:gd name="p0y317" fmla="*/ 0 h 30"/>
                <a:gd name="p0x318" fmla="*/ 3744 w 9408"/>
                <a:gd name="p0y318" fmla="*/ 0 h 30"/>
                <a:gd name="p0x319" fmla="*/ 3744 w 9408"/>
                <a:gd name="p0y319" fmla="*/ 30 h 30"/>
                <a:gd name="p0x320" fmla="*/ 3654 w 9408"/>
                <a:gd name="p0y320" fmla="*/ 30 h 30"/>
                <a:gd name="p0x321" fmla="*/ 3594 w 9408"/>
                <a:gd name="p0y321" fmla="*/ 30 h 30"/>
                <a:gd name="p0x322" fmla="*/ 3594 w 9408"/>
                <a:gd name="p0y322" fmla="*/ 0 h 30"/>
                <a:gd name="p0x323" fmla="*/ 3654 w 9408"/>
                <a:gd name="p0y323" fmla="*/ 0 h 30"/>
                <a:gd name="p0x324" fmla="*/ 3654 w 9408"/>
                <a:gd name="p0y324" fmla="*/ 30 h 30"/>
                <a:gd name="p0x325" fmla="*/ 3564 w 9408"/>
                <a:gd name="p0y325" fmla="*/ 30 h 30"/>
                <a:gd name="p0x326" fmla="*/ 3504 w 9408"/>
                <a:gd name="p0y326" fmla="*/ 30 h 30"/>
                <a:gd name="p0x327" fmla="*/ 3504 w 9408"/>
                <a:gd name="p0y327" fmla="*/ 0 h 30"/>
                <a:gd name="p0x328" fmla="*/ 3564 w 9408"/>
                <a:gd name="p0y328" fmla="*/ 0 h 30"/>
                <a:gd name="p0x329" fmla="*/ 3564 w 9408"/>
                <a:gd name="p0y329" fmla="*/ 30 h 30"/>
                <a:gd name="p0x330" fmla="*/ 3474 w 9408"/>
                <a:gd name="p0y330" fmla="*/ 30 h 30"/>
                <a:gd name="p0x331" fmla="*/ 3414 w 9408"/>
                <a:gd name="p0y331" fmla="*/ 30 h 30"/>
                <a:gd name="p0x332" fmla="*/ 3414 w 9408"/>
                <a:gd name="p0y332" fmla="*/ 0 h 30"/>
                <a:gd name="p0x333" fmla="*/ 3474 w 9408"/>
                <a:gd name="p0y333" fmla="*/ 0 h 30"/>
                <a:gd name="p0x334" fmla="*/ 3474 w 9408"/>
                <a:gd name="p0y334" fmla="*/ 30 h 30"/>
                <a:gd name="p0x335" fmla="*/ 3384 w 9408"/>
                <a:gd name="p0y335" fmla="*/ 30 h 30"/>
                <a:gd name="p0x336" fmla="*/ 3324 w 9408"/>
                <a:gd name="p0y336" fmla="*/ 30 h 30"/>
                <a:gd name="p0x337" fmla="*/ 3324 w 9408"/>
                <a:gd name="p0y337" fmla="*/ 0 h 30"/>
                <a:gd name="p0x338" fmla="*/ 3384 w 9408"/>
                <a:gd name="p0y338" fmla="*/ 0 h 30"/>
                <a:gd name="p0x339" fmla="*/ 3384 w 9408"/>
                <a:gd name="p0y339" fmla="*/ 30 h 30"/>
                <a:gd name="p0x340" fmla="*/ 3294 w 9408"/>
                <a:gd name="p0y340" fmla="*/ 30 h 30"/>
                <a:gd name="p0x341" fmla="*/ 3234 w 9408"/>
                <a:gd name="p0y341" fmla="*/ 30 h 30"/>
                <a:gd name="p0x342" fmla="*/ 3234 w 9408"/>
                <a:gd name="p0y342" fmla="*/ 0 h 30"/>
                <a:gd name="p0x343" fmla="*/ 3294 w 9408"/>
                <a:gd name="p0y343" fmla="*/ 0 h 30"/>
                <a:gd name="p0x344" fmla="*/ 3294 w 9408"/>
                <a:gd name="p0y344" fmla="*/ 30 h 30"/>
                <a:gd name="p0x345" fmla="*/ 3204 w 9408"/>
                <a:gd name="p0y345" fmla="*/ 30 h 30"/>
                <a:gd name="p0x346" fmla="*/ 3144 w 9408"/>
                <a:gd name="p0y346" fmla="*/ 30 h 30"/>
                <a:gd name="p0x347" fmla="*/ 3144 w 9408"/>
                <a:gd name="p0y347" fmla="*/ 0 h 30"/>
                <a:gd name="p0x348" fmla="*/ 3204 w 9408"/>
                <a:gd name="p0y348" fmla="*/ 0 h 30"/>
                <a:gd name="p0x349" fmla="*/ 3204 w 9408"/>
                <a:gd name="p0y349" fmla="*/ 30 h 30"/>
                <a:gd name="p0x350" fmla="*/ 3114 w 9408"/>
                <a:gd name="p0y350" fmla="*/ 30 h 30"/>
                <a:gd name="p0x351" fmla="*/ 3054 w 9408"/>
                <a:gd name="p0y351" fmla="*/ 30 h 30"/>
                <a:gd name="p0x352" fmla="*/ 3054 w 9408"/>
                <a:gd name="p0y352" fmla="*/ 0 h 30"/>
                <a:gd name="p0x353" fmla="*/ 3114 w 9408"/>
                <a:gd name="p0y353" fmla="*/ 0 h 30"/>
                <a:gd name="p0x354" fmla="*/ 3114 w 9408"/>
                <a:gd name="p0y354" fmla="*/ 30 h 30"/>
                <a:gd name="p0x355" fmla="*/ 3024 w 9408"/>
                <a:gd name="p0y355" fmla="*/ 30 h 30"/>
                <a:gd name="p0x356" fmla="*/ 2964 w 9408"/>
                <a:gd name="p0y356" fmla="*/ 30 h 30"/>
                <a:gd name="p0x357" fmla="*/ 2964 w 9408"/>
                <a:gd name="p0y357" fmla="*/ 0 h 30"/>
                <a:gd name="p0x358" fmla="*/ 3024 w 9408"/>
                <a:gd name="p0y358" fmla="*/ 0 h 30"/>
                <a:gd name="p0x359" fmla="*/ 3024 w 9408"/>
                <a:gd name="p0y359" fmla="*/ 30 h 30"/>
                <a:gd name="p0x360" fmla="*/ 2934 w 9408"/>
                <a:gd name="p0y360" fmla="*/ 30 h 30"/>
                <a:gd name="p0x361" fmla="*/ 2874 w 9408"/>
                <a:gd name="p0y361" fmla="*/ 30 h 30"/>
                <a:gd name="p0x362" fmla="*/ 2874 w 9408"/>
                <a:gd name="p0y362" fmla="*/ 0 h 30"/>
                <a:gd name="p0x363" fmla="*/ 2934 w 9408"/>
                <a:gd name="p0y363" fmla="*/ 0 h 30"/>
                <a:gd name="p0x364" fmla="*/ 2934 w 9408"/>
                <a:gd name="p0y364" fmla="*/ 30 h 30"/>
                <a:gd name="p0x365" fmla="*/ 2844 w 9408"/>
                <a:gd name="p0y365" fmla="*/ 30 h 30"/>
                <a:gd name="p0x366" fmla="*/ 2784 w 9408"/>
                <a:gd name="p0y366" fmla="*/ 30 h 30"/>
                <a:gd name="p0x367" fmla="*/ 2784 w 9408"/>
                <a:gd name="p0y367" fmla="*/ 0 h 30"/>
                <a:gd name="p0x368" fmla="*/ 2844 w 9408"/>
                <a:gd name="p0y368" fmla="*/ 0 h 30"/>
                <a:gd name="p0x369" fmla="*/ 2844 w 9408"/>
                <a:gd name="p0y369" fmla="*/ 30 h 30"/>
                <a:gd name="p0x370" fmla="*/ 2754 w 9408"/>
                <a:gd name="p0y370" fmla="*/ 30 h 30"/>
                <a:gd name="p0x371" fmla="*/ 2694 w 9408"/>
                <a:gd name="p0y371" fmla="*/ 30 h 30"/>
                <a:gd name="p0x372" fmla="*/ 2694 w 9408"/>
                <a:gd name="p0y372" fmla="*/ 0 h 30"/>
                <a:gd name="p0x373" fmla="*/ 2754 w 9408"/>
                <a:gd name="p0y373" fmla="*/ 0 h 30"/>
                <a:gd name="p0x374" fmla="*/ 2754 w 9408"/>
                <a:gd name="p0y374" fmla="*/ 30 h 30"/>
                <a:gd name="p0x375" fmla="*/ 2664 w 9408"/>
                <a:gd name="p0y375" fmla="*/ 30 h 30"/>
                <a:gd name="p0x376" fmla="*/ 2604 w 9408"/>
                <a:gd name="p0y376" fmla="*/ 30 h 30"/>
                <a:gd name="p0x377" fmla="*/ 2604 w 9408"/>
                <a:gd name="p0y377" fmla="*/ 0 h 30"/>
                <a:gd name="p0x378" fmla="*/ 2664 w 9408"/>
                <a:gd name="p0y378" fmla="*/ 0 h 30"/>
                <a:gd name="p0x379" fmla="*/ 2664 w 9408"/>
                <a:gd name="p0y379" fmla="*/ 30 h 30"/>
                <a:gd name="p0x380" fmla="*/ 2574 w 9408"/>
                <a:gd name="p0y380" fmla="*/ 30 h 30"/>
                <a:gd name="p0x381" fmla="*/ 2514 w 9408"/>
                <a:gd name="p0y381" fmla="*/ 30 h 30"/>
                <a:gd name="p0x382" fmla="*/ 2514 w 9408"/>
                <a:gd name="p0y382" fmla="*/ 0 h 30"/>
                <a:gd name="p0x383" fmla="*/ 2574 w 9408"/>
                <a:gd name="p0y383" fmla="*/ 0 h 30"/>
                <a:gd name="p0x384" fmla="*/ 2574 w 9408"/>
                <a:gd name="p0y384" fmla="*/ 30 h 30"/>
                <a:gd name="p0x385" fmla="*/ 2484 w 9408"/>
                <a:gd name="p0y385" fmla="*/ 30 h 30"/>
                <a:gd name="p0x386" fmla="*/ 2424 w 9408"/>
                <a:gd name="p0y386" fmla="*/ 30 h 30"/>
                <a:gd name="p0x387" fmla="*/ 2424 w 9408"/>
                <a:gd name="p0y387" fmla="*/ 0 h 30"/>
                <a:gd name="p0x388" fmla="*/ 2484 w 9408"/>
                <a:gd name="p0y388" fmla="*/ 0 h 30"/>
                <a:gd name="p0x389" fmla="*/ 2484 w 9408"/>
                <a:gd name="p0y389" fmla="*/ 30 h 30"/>
                <a:gd name="p0x390" fmla="*/ 2394 w 9408"/>
                <a:gd name="p0y390" fmla="*/ 30 h 30"/>
                <a:gd name="p0x391" fmla="*/ 2334 w 9408"/>
                <a:gd name="p0y391" fmla="*/ 30 h 30"/>
                <a:gd name="p0x392" fmla="*/ 2334 w 9408"/>
                <a:gd name="p0y392" fmla="*/ 0 h 30"/>
                <a:gd name="p0x393" fmla="*/ 2394 w 9408"/>
                <a:gd name="p0y393" fmla="*/ 0 h 30"/>
                <a:gd name="p0x394" fmla="*/ 2394 w 9408"/>
                <a:gd name="p0y394" fmla="*/ 30 h 30"/>
                <a:gd name="p0x395" fmla="*/ 2304 w 9408"/>
                <a:gd name="p0y395" fmla="*/ 30 h 30"/>
                <a:gd name="p0x396" fmla="*/ 2244 w 9408"/>
                <a:gd name="p0y396" fmla="*/ 30 h 30"/>
                <a:gd name="p0x397" fmla="*/ 2244 w 9408"/>
                <a:gd name="p0y397" fmla="*/ 0 h 30"/>
                <a:gd name="p0x398" fmla="*/ 2304 w 9408"/>
                <a:gd name="p0y398" fmla="*/ 0 h 30"/>
                <a:gd name="p0x399" fmla="*/ 2304 w 9408"/>
                <a:gd name="p0y399" fmla="*/ 30 h 30"/>
                <a:gd name="p0x400" fmla="*/ 2214 w 9408"/>
                <a:gd name="p0y400" fmla="*/ 30 h 30"/>
                <a:gd name="p0x401" fmla="*/ 2154 w 9408"/>
                <a:gd name="p0y401" fmla="*/ 30 h 30"/>
                <a:gd name="p0x402" fmla="*/ 2154 w 9408"/>
                <a:gd name="p0y402" fmla="*/ 0 h 30"/>
                <a:gd name="p0x403" fmla="*/ 2214 w 9408"/>
                <a:gd name="p0y403" fmla="*/ 0 h 30"/>
                <a:gd name="p0x404" fmla="*/ 2214 w 9408"/>
                <a:gd name="p0y404" fmla="*/ 30 h 30"/>
                <a:gd name="p0x405" fmla="*/ 2124 w 9408"/>
                <a:gd name="p0y405" fmla="*/ 30 h 30"/>
                <a:gd name="p0x406" fmla="*/ 2064 w 9408"/>
                <a:gd name="p0y406" fmla="*/ 30 h 30"/>
                <a:gd name="p0x407" fmla="*/ 2064 w 9408"/>
                <a:gd name="p0y407" fmla="*/ 0 h 30"/>
                <a:gd name="p0x408" fmla="*/ 2124 w 9408"/>
                <a:gd name="p0y408" fmla="*/ 0 h 30"/>
                <a:gd name="p0x409" fmla="*/ 2124 w 9408"/>
                <a:gd name="p0y409" fmla="*/ 30 h 30"/>
                <a:gd name="p0x410" fmla="*/ 2034 w 9408"/>
                <a:gd name="p0y410" fmla="*/ 30 h 30"/>
                <a:gd name="p0x411" fmla="*/ 1974 w 9408"/>
                <a:gd name="p0y411" fmla="*/ 30 h 30"/>
                <a:gd name="p0x412" fmla="*/ 1974 w 9408"/>
                <a:gd name="p0y412" fmla="*/ 0 h 30"/>
                <a:gd name="p0x413" fmla="*/ 2034 w 9408"/>
                <a:gd name="p0y413" fmla="*/ 0 h 30"/>
                <a:gd name="p0x414" fmla="*/ 2034 w 9408"/>
                <a:gd name="p0y414" fmla="*/ 30 h 30"/>
                <a:gd name="p0x415" fmla="*/ 1944 w 9408"/>
                <a:gd name="p0y415" fmla="*/ 30 h 30"/>
                <a:gd name="p0x416" fmla="*/ 1884 w 9408"/>
                <a:gd name="p0y416" fmla="*/ 30 h 30"/>
                <a:gd name="p0x417" fmla="*/ 1884 w 9408"/>
                <a:gd name="p0y417" fmla="*/ 0 h 30"/>
                <a:gd name="p0x418" fmla="*/ 1944 w 9408"/>
                <a:gd name="p0y418" fmla="*/ 0 h 30"/>
                <a:gd name="p0x419" fmla="*/ 1944 w 9408"/>
                <a:gd name="p0y419" fmla="*/ 30 h 30"/>
                <a:gd name="p0x420" fmla="*/ 1854 w 9408"/>
                <a:gd name="p0y420" fmla="*/ 30 h 30"/>
                <a:gd name="p0x421" fmla="*/ 1794 w 9408"/>
                <a:gd name="p0y421" fmla="*/ 30 h 30"/>
                <a:gd name="p0x422" fmla="*/ 1794 w 9408"/>
                <a:gd name="p0y422" fmla="*/ 0 h 30"/>
                <a:gd name="p0x423" fmla="*/ 1854 w 9408"/>
                <a:gd name="p0y423" fmla="*/ 0 h 30"/>
                <a:gd name="p0x424" fmla="*/ 1854 w 9408"/>
                <a:gd name="p0y424" fmla="*/ 30 h 30"/>
                <a:gd name="p0x425" fmla="*/ 1764 w 9408"/>
                <a:gd name="p0y425" fmla="*/ 30 h 30"/>
                <a:gd name="p0x426" fmla="*/ 1704 w 9408"/>
                <a:gd name="p0y426" fmla="*/ 30 h 30"/>
                <a:gd name="p0x427" fmla="*/ 1704 w 9408"/>
                <a:gd name="p0y427" fmla="*/ 0 h 30"/>
                <a:gd name="p0x428" fmla="*/ 1764 w 9408"/>
                <a:gd name="p0y428" fmla="*/ 0 h 30"/>
                <a:gd name="p0x429" fmla="*/ 1764 w 9408"/>
                <a:gd name="p0y429" fmla="*/ 30 h 30"/>
                <a:gd name="p0x430" fmla="*/ 1674 w 9408"/>
                <a:gd name="p0y430" fmla="*/ 30 h 30"/>
                <a:gd name="p0x431" fmla="*/ 1614 w 9408"/>
                <a:gd name="p0y431" fmla="*/ 30 h 30"/>
                <a:gd name="p0x432" fmla="*/ 1614 w 9408"/>
                <a:gd name="p0y432" fmla="*/ 0 h 30"/>
                <a:gd name="p0x433" fmla="*/ 1674 w 9408"/>
                <a:gd name="p0y433" fmla="*/ 0 h 30"/>
                <a:gd name="p0x434" fmla="*/ 1674 w 9408"/>
                <a:gd name="p0y434" fmla="*/ 30 h 30"/>
                <a:gd name="p0x435" fmla="*/ 1584 w 9408"/>
                <a:gd name="p0y435" fmla="*/ 30 h 30"/>
                <a:gd name="p0x436" fmla="*/ 1524 w 9408"/>
                <a:gd name="p0y436" fmla="*/ 30 h 30"/>
                <a:gd name="p0x437" fmla="*/ 1524 w 9408"/>
                <a:gd name="p0y437" fmla="*/ 0 h 30"/>
                <a:gd name="p0x438" fmla="*/ 1584 w 9408"/>
                <a:gd name="p0y438" fmla="*/ 0 h 30"/>
                <a:gd name="p0x439" fmla="*/ 1584 w 9408"/>
                <a:gd name="p0y439" fmla="*/ 30 h 30"/>
                <a:gd name="p0x440" fmla="*/ 1494 w 9408"/>
                <a:gd name="p0y440" fmla="*/ 30 h 30"/>
                <a:gd name="p0x441" fmla="*/ 1434 w 9408"/>
                <a:gd name="p0y441" fmla="*/ 30 h 30"/>
                <a:gd name="p0x442" fmla="*/ 1434 w 9408"/>
                <a:gd name="p0y442" fmla="*/ 0 h 30"/>
                <a:gd name="p0x443" fmla="*/ 1494 w 9408"/>
                <a:gd name="p0y443" fmla="*/ 0 h 30"/>
                <a:gd name="p0x444" fmla="*/ 1494 w 9408"/>
                <a:gd name="p0y444" fmla="*/ 30 h 30"/>
                <a:gd name="p0x445" fmla="*/ 1404 w 9408"/>
                <a:gd name="p0y445" fmla="*/ 30 h 30"/>
                <a:gd name="p0x446" fmla="*/ 1344 w 9408"/>
                <a:gd name="p0y446" fmla="*/ 30 h 30"/>
                <a:gd name="p0x447" fmla="*/ 1344 w 9408"/>
                <a:gd name="p0y447" fmla="*/ 0 h 30"/>
                <a:gd name="p0x448" fmla="*/ 1404 w 9408"/>
                <a:gd name="p0y448" fmla="*/ 0 h 30"/>
                <a:gd name="p0x449" fmla="*/ 1404 w 9408"/>
                <a:gd name="p0y449" fmla="*/ 30 h 30"/>
                <a:gd name="p0x450" fmla="*/ 1314 w 9408"/>
                <a:gd name="p0y450" fmla="*/ 30 h 30"/>
                <a:gd name="p0x451" fmla="*/ 1254 w 9408"/>
                <a:gd name="p0y451" fmla="*/ 30 h 30"/>
                <a:gd name="p0x452" fmla="*/ 1254 w 9408"/>
                <a:gd name="p0y452" fmla="*/ 0 h 30"/>
                <a:gd name="p0x453" fmla="*/ 1314 w 9408"/>
                <a:gd name="p0y453" fmla="*/ 0 h 30"/>
                <a:gd name="p0x454" fmla="*/ 1314 w 9408"/>
                <a:gd name="p0y454" fmla="*/ 30 h 30"/>
                <a:gd name="p0x455" fmla="*/ 1224 w 9408"/>
                <a:gd name="p0y455" fmla="*/ 30 h 30"/>
                <a:gd name="p0x456" fmla="*/ 1164 w 9408"/>
                <a:gd name="p0y456" fmla="*/ 30 h 30"/>
                <a:gd name="p0x457" fmla="*/ 1164 w 9408"/>
                <a:gd name="p0y457" fmla="*/ 0 h 30"/>
                <a:gd name="p0x458" fmla="*/ 1224 w 9408"/>
                <a:gd name="p0y458" fmla="*/ 0 h 30"/>
                <a:gd name="p0x459" fmla="*/ 1224 w 9408"/>
                <a:gd name="p0y459" fmla="*/ 30 h 30"/>
                <a:gd name="p0x460" fmla="*/ 1134 w 9408"/>
                <a:gd name="p0y460" fmla="*/ 30 h 30"/>
                <a:gd name="p0x461" fmla="*/ 1074 w 9408"/>
                <a:gd name="p0y461" fmla="*/ 30 h 30"/>
                <a:gd name="p0x462" fmla="*/ 1074 w 9408"/>
                <a:gd name="p0y462" fmla="*/ 0 h 30"/>
                <a:gd name="p0x463" fmla="*/ 1134 w 9408"/>
                <a:gd name="p0y463" fmla="*/ 0 h 30"/>
                <a:gd name="p0x464" fmla="*/ 1134 w 9408"/>
                <a:gd name="p0y464" fmla="*/ 30 h 30"/>
                <a:gd name="p0x465" fmla="*/ 1044 w 9408"/>
                <a:gd name="p0y465" fmla="*/ 30 h 30"/>
                <a:gd name="p0x466" fmla="*/ 984 w 9408"/>
                <a:gd name="p0y466" fmla="*/ 30 h 30"/>
                <a:gd name="p0x467" fmla="*/ 984 w 9408"/>
                <a:gd name="p0y467" fmla="*/ 0 h 30"/>
                <a:gd name="p0x468" fmla="*/ 1044 w 9408"/>
                <a:gd name="p0y468" fmla="*/ 0 h 30"/>
                <a:gd name="p0x469" fmla="*/ 1044 w 9408"/>
                <a:gd name="p0y469" fmla="*/ 30 h 30"/>
                <a:gd name="p0x470" fmla="*/ 954 w 9408"/>
                <a:gd name="p0y470" fmla="*/ 30 h 30"/>
                <a:gd name="p0x471" fmla="*/ 894 w 9408"/>
                <a:gd name="p0y471" fmla="*/ 30 h 30"/>
                <a:gd name="p0x472" fmla="*/ 894 w 9408"/>
                <a:gd name="p0y472" fmla="*/ 0 h 30"/>
                <a:gd name="p0x473" fmla="*/ 954 w 9408"/>
                <a:gd name="p0y473" fmla="*/ 0 h 30"/>
                <a:gd name="p0x474" fmla="*/ 954 w 9408"/>
                <a:gd name="p0y474" fmla="*/ 30 h 30"/>
                <a:gd name="p0x475" fmla="*/ 864 w 9408"/>
                <a:gd name="p0y475" fmla="*/ 30 h 30"/>
                <a:gd name="p0x476" fmla="*/ 804 w 9408"/>
                <a:gd name="p0y476" fmla="*/ 30 h 30"/>
                <a:gd name="p0x477" fmla="*/ 804 w 9408"/>
                <a:gd name="p0y477" fmla="*/ 0 h 30"/>
                <a:gd name="p0x478" fmla="*/ 864 w 9408"/>
                <a:gd name="p0y478" fmla="*/ 0 h 30"/>
                <a:gd name="p0x479" fmla="*/ 864 w 9408"/>
                <a:gd name="p0y479" fmla="*/ 30 h 30"/>
                <a:gd name="p0x480" fmla="*/ 774 w 9408"/>
                <a:gd name="p0y480" fmla="*/ 30 h 30"/>
                <a:gd name="p0x481" fmla="*/ 714 w 9408"/>
                <a:gd name="p0y481" fmla="*/ 30 h 30"/>
                <a:gd name="p0x482" fmla="*/ 714 w 9408"/>
                <a:gd name="p0y482" fmla="*/ 0 h 30"/>
                <a:gd name="p0x483" fmla="*/ 774 w 9408"/>
                <a:gd name="p0y483" fmla="*/ 0 h 30"/>
                <a:gd name="p0x484" fmla="*/ 774 w 9408"/>
                <a:gd name="p0y484" fmla="*/ 30 h 30"/>
                <a:gd name="p0x485" fmla="*/ 684 w 9408"/>
                <a:gd name="p0y485" fmla="*/ 30 h 30"/>
                <a:gd name="p0x486" fmla="*/ 624 w 9408"/>
                <a:gd name="p0y486" fmla="*/ 30 h 30"/>
                <a:gd name="p0x487" fmla="*/ 624 w 9408"/>
                <a:gd name="p0y487" fmla="*/ 0 h 30"/>
                <a:gd name="p0x488" fmla="*/ 684 w 9408"/>
                <a:gd name="p0y488" fmla="*/ 0 h 30"/>
                <a:gd name="p0x489" fmla="*/ 684 w 9408"/>
                <a:gd name="p0y489" fmla="*/ 30 h 30"/>
                <a:gd name="p0x490" fmla="*/ 594 w 9408"/>
                <a:gd name="p0y490" fmla="*/ 30 h 30"/>
                <a:gd name="p0x491" fmla="*/ 534 w 9408"/>
                <a:gd name="p0y491" fmla="*/ 30 h 30"/>
                <a:gd name="p0x492" fmla="*/ 534 w 9408"/>
                <a:gd name="p0y492" fmla="*/ 0 h 30"/>
                <a:gd name="p0x493" fmla="*/ 594 w 9408"/>
                <a:gd name="p0y493" fmla="*/ 0 h 30"/>
                <a:gd name="p0x494" fmla="*/ 594 w 9408"/>
                <a:gd name="p0y494" fmla="*/ 30 h 30"/>
                <a:gd name="p0x495" fmla="*/ 504 w 9408"/>
                <a:gd name="p0y495" fmla="*/ 30 h 30"/>
                <a:gd name="p0x496" fmla="*/ 444 w 9408"/>
                <a:gd name="p0y496" fmla="*/ 30 h 30"/>
                <a:gd name="p0x497" fmla="*/ 444 w 9408"/>
                <a:gd name="p0y497" fmla="*/ 0 h 30"/>
                <a:gd name="p0x498" fmla="*/ 504 w 9408"/>
                <a:gd name="p0y498" fmla="*/ 0 h 30"/>
                <a:gd name="p0x499" fmla="*/ 504 w 9408"/>
                <a:gd name="p0y499" fmla="*/ 30 h 30"/>
                <a:gd name="p0x500" fmla="*/ 414 w 9408"/>
                <a:gd name="p0y500" fmla="*/ 30 h 30"/>
                <a:gd name="p0x501" fmla="*/ 354 w 9408"/>
                <a:gd name="p0y501" fmla="*/ 30 h 30"/>
                <a:gd name="p0x502" fmla="*/ 354 w 9408"/>
                <a:gd name="p0y502" fmla="*/ 0 h 30"/>
                <a:gd name="p0x503" fmla="*/ 414 w 9408"/>
                <a:gd name="p0y503" fmla="*/ 0 h 30"/>
                <a:gd name="p0x504" fmla="*/ 414 w 9408"/>
                <a:gd name="p0y504" fmla="*/ 30 h 30"/>
                <a:gd name="p0x505" fmla="*/ 324 w 9408"/>
                <a:gd name="p0y505" fmla="*/ 30 h 30"/>
                <a:gd name="p0x506" fmla="*/ 264 w 9408"/>
                <a:gd name="p0y506" fmla="*/ 30 h 30"/>
                <a:gd name="p0x507" fmla="*/ 264 w 9408"/>
                <a:gd name="p0y507" fmla="*/ 0 h 30"/>
                <a:gd name="p0x508" fmla="*/ 324 w 9408"/>
                <a:gd name="p0y508" fmla="*/ 0 h 30"/>
                <a:gd name="p0x509" fmla="*/ 324 w 9408"/>
                <a:gd name="p0y509" fmla="*/ 30 h 30"/>
                <a:gd name="p0x510" fmla="*/ 234 w 9408"/>
                <a:gd name="p0y510" fmla="*/ 30 h 30"/>
                <a:gd name="p0x511" fmla="*/ 174 w 9408"/>
                <a:gd name="p0y511" fmla="*/ 30 h 30"/>
                <a:gd name="p0x512" fmla="*/ 174 w 9408"/>
                <a:gd name="p0y512" fmla="*/ 0 h 30"/>
                <a:gd name="p0x513" fmla="*/ 234 w 9408"/>
                <a:gd name="p0y513" fmla="*/ 0 h 30"/>
                <a:gd name="p0x514" fmla="*/ 234 w 9408"/>
                <a:gd name="p0y514" fmla="*/ 30 h 30"/>
                <a:gd name="p0x515" fmla="*/ 144 w 9408"/>
                <a:gd name="p0y515" fmla="*/ 30 h 30"/>
                <a:gd name="p0x516" fmla="*/ 84 w 9408"/>
                <a:gd name="p0y516" fmla="*/ 30 h 30"/>
                <a:gd name="p0x517" fmla="*/ 84 w 9408"/>
                <a:gd name="p0y517" fmla="*/ 0 h 30"/>
                <a:gd name="p0x518" fmla="*/ 144 w 9408"/>
                <a:gd name="p0y518" fmla="*/ 0 h 30"/>
                <a:gd name="p0x519" fmla="*/ 144 w 9408"/>
                <a:gd name="p0y519" fmla="*/ 30 h 30"/>
                <a:gd name="p0x520" fmla="*/ 54 w 9408"/>
                <a:gd name="p0y520" fmla="*/ 30 h 30"/>
                <a:gd name="p0x521" fmla="*/ 0 w 9408"/>
                <a:gd name="p0y521" fmla="*/ 30 h 30"/>
                <a:gd name="p0x522" fmla="*/ 0 w 9408"/>
                <a:gd name="p0y522" fmla="*/ 0 h 30"/>
                <a:gd name="p0x523" fmla="*/ 54 w 9408"/>
                <a:gd name="p0y523" fmla="*/ 0 h 30"/>
                <a:gd name="p0x524" fmla="*/ 54 w 9408"/>
                <a:gd name="p0y524" fmla="*/ 30 h 30"/>
              </a:gdLst>
              <a:ahLst/>
              <a:cxnLst/>
              <a:pathLst>
                <a:path w="9408" h="30">
                  <a:moveTo>
                    <a:pt x="9408" y="30"/>
                  </a:moveTo>
                  <a:lnTo>
                    <a:pt x="9354" y="30"/>
                  </a:lnTo>
                  <a:lnTo>
                    <a:pt x="9354" y="0"/>
                  </a:lnTo>
                  <a:lnTo>
                    <a:pt x="9408" y="0"/>
                  </a:lnTo>
                  <a:lnTo>
                    <a:pt x="9408" y="30"/>
                  </a:lnTo>
                  <a:close/>
                  <a:moveTo>
                    <a:pt x="9324" y="30"/>
                  </a:moveTo>
                  <a:lnTo>
                    <a:pt x="9264" y="30"/>
                  </a:lnTo>
                  <a:lnTo>
                    <a:pt x="9264" y="0"/>
                  </a:lnTo>
                  <a:lnTo>
                    <a:pt x="9324" y="0"/>
                  </a:lnTo>
                  <a:lnTo>
                    <a:pt x="9324" y="30"/>
                  </a:lnTo>
                  <a:close/>
                  <a:moveTo>
                    <a:pt x="9234" y="30"/>
                  </a:moveTo>
                  <a:lnTo>
                    <a:pt x="9174" y="30"/>
                  </a:lnTo>
                  <a:lnTo>
                    <a:pt x="9174" y="0"/>
                  </a:lnTo>
                  <a:lnTo>
                    <a:pt x="9234" y="0"/>
                  </a:lnTo>
                  <a:lnTo>
                    <a:pt x="9234" y="30"/>
                  </a:lnTo>
                  <a:close/>
                  <a:moveTo>
                    <a:pt x="9144" y="30"/>
                  </a:moveTo>
                  <a:lnTo>
                    <a:pt x="9084" y="30"/>
                  </a:lnTo>
                  <a:lnTo>
                    <a:pt x="9084" y="0"/>
                  </a:lnTo>
                  <a:lnTo>
                    <a:pt x="9144" y="0"/>
                  </a:lnTo>
                  <a:lnTo>
                    <a:pt x="9144" y="30"/>
                  </a:lnTo>
                  <a:close/>
                  <a:moveTo>
                    <a:pt x="9054" y="30"/>
                  </a:moveTo>
                  <a:lnTo>
                    <a:pt x="8994" y="30"/>
                  </a:lnTo>
                  <a:lnTo>
                    <a:pt x="8994" y="0"/>
                  </a:lnTo>
                  <a:lnTo>
                    <a:pt x="9054" y="0"/>
                  </a:lnTo>
                  <a:lnTo>
                    <a:pt x="9054" y="30"/>
                  </a:lnTo>
                  <a:close/>
                  <a:moveTo>
                    <a:pt x="8964" y="30"/>
                  </a:moveTo>
                  <a:lnTo>
                    <a:pt x="8904" y="30"/>
                  </a:lnTo>
                  <a:lnTo>
                    <a:pt x="8904" y="0"/>
                  </a:lnTo>
                  <a:lnTo>
                    <a:pt x="8964" y="0"/>
                  </a:lnTo>
                  <a:lnTo>
                    <a:pt x="8964" y="30"/>
                  </a:lnTo>
                  <a:close/>
                  <a:moveTo>
                    <a:pt x="8874" y="30"/>
                  </a:moveTo>
                  <a:lnTo>
                    <a:pt x="8814" y="30"/>
                  </a:lnTo>
                  <a:lnTo>
                    <a:pt x="8814" y="0"/>
                  </a:lnTo>
                  <a:lnTo>
                    <a:pt x="8874" y="0"/>
                  </a:lnTo>
                  <a:lnTo>
                    <a:pt x="8874" y="30"/>
                  </a:lnTo>
                  <a:close/>
                  <a:moveTo>
                    <a:pt x="8784" y="30"/>
                  </a:moveTo>
                  <a:lnTo>
                    <a:pt x="8724" y="30"/>
                  </a:lnTo>
                  <a:lnTo>
                    <a:pt x="8724" y="0"/>
                  </a:lnTo>
                  <a:lnTo>
                    <a:pt x="8784" y="0"/>
                  </a:lnTo>
                  <a:lnTo>
                    <a:pt x="8784" y="30"/>
                  </a:lnTo>
                  <a:close/>
                  <a:moveTo>
                    <a:pt x="8694" y="30"/>
                  </a:moveTo>
                  <a:lnTo>
                    <a:pt x="8634" y="30"/>
                  </a:lnTo>
                  <a:lnTo>
                    <a:pt x="8634" y="0"/>
                  </a:lnTo>
                  <a:lnTo>
                    <a:pt x="8694" y="0"/>
                  </a:lnTo>
                  <a:lnTo>
                    <a:pt x="8694" y="30"/>
                  </a:lnTo>
                  <a:close/>
                  <a:moveTo>
                    <a:pt x="8604" y="30"/>
                  </a:moveTo>
                  <a:lnTo>
                    <a:pt x="8544" y="30"/>
                  </a:lnTo>
                  <a:lnTo>
                    <a:pt x="8544" y="0"/>
                  </a:lnTo>
                  <a:lnTo>
                    <a:pt x="8604" y="0"/>
                  </a:lnTo>
                  <a:lnTo>
                    <a:pt x="8604" y="30"/>
                  </a:lnTo>
                  <a:close/>
                  <a:moveTo>
                    <a:pt x="8514" y="30"/>
                  </a:moveTo>
                  <a:lnTo>
                    <a:pt x="8454" y="30"/>
                  </a:lnTo>
                  <a:lnTo>
                    <a:pt x="8454" y="0"/>
                  </a:lnTo>
                  <a:lnTo>
                    <a:pt x="8514" y="0"/>
                  </a:lnTo>
                  <a:lnTo>
                    <a:pt x="8514" y="30"/>
                  </a:lnTo>
                  <a:close/>
                  <a:moveTo>
                    <a:pt x="8424" y="30"/>
                  </a:moveTo>
                  <a:lnTo>
                    <a:pt x="8364" y="30"/>
                  </a:lnTo>
                  <a:lnTo>
                    <a:pt x="8364" y="0"/>
                  </a:lnTo>
                  <a:lnTo>
                    <a:pt x="8424" y="0"/>
                  </a:lnTo>
                  <a:lnTo>
                    <a:pt x="8424" y="30"/>
                  </a:lnTo>
                  <a:close/>
                  <a:moveTo>
                    <a:pt x="8334" y="30"/>
                  </a:moveTo>
                  <a:lnTo>
                    <a:pt x="8274" y="30"/>
                  </a:lnTo>
                  <a:lnTo>
                    <a:pt x="8274" y="0"/>
                  </a:lnTo>
                  <a:lnTo>
                    <a:pt x="8334" y="0"/>
                  </a:lnTo>
                  <a:lnTo>
                    <a:pt x="8334" y="30"/>
                  </a:lnTo>
                  <a:close/>
                  <a:moveTo>
                    <a:pt x="8244" y="30"/>
                  </a:moveTo>
                  <a:lnTo>
                    <a:pt x="8184" y="30"/>
                  </a:lnTo>
                  <a:lnTo>
                    <a:pt x="8184" y="0"/>
                  </a:lnTo>
                  <a:lnTo>
                    <a:pt x="8244" y="0"/>
                  </a:lnTo>
                  <a:lnTo>
                    <a:pt x="8244" y="30"/>
                  </a:lnTo>
                  <a:close/>
                  <a:moveTo>
                    <a:pt x="8154" y="30"/>
                  </a:moveTo>
                  <a:lnTo>
                    <a:pt x="8094" y="30"/>
                  </a:lnTo>
                  <a:lnTo>
                    <a:pt x="8094" y="0"/>
                  </a:lnTo>
                  <a:lnTo>
                    <a:pt x="8154" y="0"/>
                  </a:lnTo>
                  <a:lnTo>
                    <a:pt x="8154" y="30"/>
                  </a:lnTo>
                  <a:close/>
                  <a:moveTo>
                    <a:pt x="8064" y="30"/>
                  </a:moveTo>
                  <a:lnTo>
                    <a:pt x="8004" y="30"/>
                  </a:lnTo>
                  <a:lnTo>
                    <a:pt x="8004" y="0"/>
                  </a:lnTo>
                  <a:lnTo>
                    <a:pt x="8064" y="0"/>
                  </a:lnTo>
                  <a:lnTo>
                    <a:pt x="8064" y="30"/>
                  </a:lnTo>
                  <a:close/>
                  <a:moveTo>
                    <a:pt x="7974" y="30"/>
                  </a:moveTo>
                  <a:lnTo>
                    <a:pt x="7914" y="30"/>
                  </a:lnTo>
                  <a:lnTo>
                    <a:pt x="7914" y="0"/>
                  </a:lnTo>
                  <a:lnTo>
                    <a:pt x="7974" y="0"/>
                  </a:lnTo>
                  <a:lnTo>
                    <a:pt x="7974" y="30"/>
                  </a:lnTo>
                  <a:close/>
                  <a:moveTo>
                    <a:pt x="7884" y="30"/>
                  </a:moveTo>
                  <a:lnTo>
                    <a:pt x="7824" y="30"/>
                  </a:lnTo>
                  <a:lnTo>
                    <a:pt x="7824" y="0"/>
                  </a:lnTo>
                  <a:lnTo>
                    <a:pt x="7884" y="0"/>
                  </a:lnTo>
                  <a:lnTo>
                    <a:pt x="7884" y="30"/>
                  </a:lnTo>
                  <a:close/>
                  <a:moveTo>
                    <a:pt x="7794" y="30"/>
                  </a:moveTo>
                  <a:lnTo>
                    <a:pt x="7734" y="30"/>
                  </a:lnTo>
                  <a:lnTo>
                    <a:pt x="7734" y="0"/>
                  </a:lnTo>
                  <a:lnTo>
                    <a:pt x="7794" y="0"/>
                  </a:lnTo>
                  <a:lnTo>
                    <a:pt x="7794" y="30"/>
                  </a:lnTo>
                  <a:close/>
                  <a:moveTo>
                    <a:pt x="7704" y="30"/>
                  </a:moveTo>
                  <a:lnTo>
                    <a:pt x="7644" y="30"/>
                  </a:lnTo>
                  <a:lnTo>
                    <a:pt x="7644" y="0"/>
                  </a:lnTo>
                  <a:lnTo>
                    <a:pt x="7704" y="0"/>
                  </a:lnTo>
                  <a:lnTo>
                    <a:pt x="7704" y="30"/>
                  </a:lnTo>
                  <a:close/>
                  <a:moveTo>
                    <a:pt x="7614" y="30"/>
                  </a:moveTo>
                  <a:lnTo>
                    <a:pt x="7554" y="30"/>
                  </a:lnTo>
                  <a:lnTo>
                    <a:pt x="7554" y="0"/>
                  </a:lnTo>
                  <a:lnTo>
                    <a:pt x="7614" y="0"/>
                  </a:lnTo>
                  <a:lnTo>
                    <a:pt x="7614" y="30"/>
                  </a:lnTo>
                  <a:close/>
                  <a:moveTo>
                    <a:pt x="7524" y="30"/>
                  </a:moveTo>
                  <a:lnTo>
                    <a:pt x="7464" y="30"/>
                  </a:lnTo>
                  <a:lnTo>
                    <a:pt x="7464" y="0"/>
                  </a:lnTo>
                  <a:lnTo>
                    <a:pt x="7524" y="0"/>
                  </a:lnTo>
                  <a:lnTo>
                    <a:pt x="7524" y="30"/>
                  </a:lnTo>
                  <a:close/>
                  <a:moveTo>
                    <a:pt x="7434" y="30"/>
                  </a:moveTo>
                  <a:lnTo>
                    <a:pt x="7374" y="30"/>
                  </a:lnTo>
                  <a:lnTo>
                    <a:pt x="7374" y="0"/>
                  </a:lnTo>
                  <a:lnTo>
                    <a:pt x="7434" y="0"/>
                  </a:lnTo>
                  <a:lnTo>
                    <a:pt x="7434" y="30"/>
                  </a:lnTo>
                  <a:close/>
                  <a:moveTo>
                    <a:pt x="7344" y="30"/>
                  </a:moveTo>
                  <a:lnTo>
                    <a:pt x="7284" y="30"/>
                  </a:lnTo>
                  <a:lnTo>
                    <a:pt x="7284" y="0"/>
                  </a:lnTo>
                  <a:lnTo>
                    <a:pt x="7344" y="0"/>
                  </a:lnTo>
                  <a:lnTo>
                    <a:pt x="7344" y="30"/>
                  </a:lnTo>
                  <a:close/>
                  <a:moveTo>
                    <a:pt x="7254" y="30"/>
                  </a:moveTo>
                  <a:lnTo>
                    <a:pt x="7194" y="30"/>
                  </a:lnTo>
                  <a:lnTo>
                    <a:pt x="7194" y="0"/>
                  </a:lnTo>
                  <a:lnTo>
                    <a:pt x="7254" y="0"/>
                  </a:lnTo>
                  <a:lnTo>
                    <a:pt x="7254" y="30"/>
                  </a:lnTo>
                  <a:close/>
                  <a:moveTo>
                    <a:pt x="7164" y="30"/>
                  </a:moveTo>
                  <a:lnTo>
                    <a:pt x="7104" y="30"/>
                  </a:lnTo>
                  <a:lnTo>
                    <a:pt x="7104" y="0"/>
                  </a:lnTo>
                  <a:lnTo>
                    <a:pt x="7164" y="0"/>
                  </a:lnTo>
                  <a:lnTo>
                    <a:pt x="7164" y="30"/>
                  </a:lnTo>
                  <a:close/>
                  <a:moveTo>
                    <a:pt x="7074" y="30"/>
                  </a:moveTo>
                  <a:lnTo>
                    <a:pt x="7014" y="30"/>
                  </a:lnTo>
                  <a:lnTo>
                    <a:pt x="7014" y="0"/>
                  </a:lnTo>
                  <a:lnTo>
                    <a:pt x="7074" y="0"/>
                  </a:lnTo>
                  <a:lnTo>
                    <a:pt x="7074" y="30"/>
                  </a:lnTo>
                  <a:close/>
                  <a:moveTo>
                    <a:pt x="6984" y="30"/>
                  </a:moveTo>
                  <a:lnTo>
                    <a:pt x="6924" y="30"/>
                  </a:lnTo>
                  <a:lnTo>
                    <a:pt x="6924" y="0"/>
                  </a:lnTo>
                  <a:lnTo>
                    <a:pt x="6984" y="0"/>
                  </a:lnTo>
                  <a:lnTo>
                    <a:pt x="6984" y="30"/>
                  </a:lnTo>
                  <a:close/>
                  <a:moveTo>
                    <a:pt x="6894" y="30"/>
                  </a:moveTo>
                  <a:lnTo>
                    <a:pt x="6834" y="30"/>
                  </a:lnTo>
                  <a:lnTo>
                    <a:pt x="6834" y="0"/>
                  </a:lnTo>
                  <a:lnTo>
                    <a:pt x="6894" y="0"/>
                  </a:lnTo>
                  <a:lnTo>
                    <a:pt x="6894" y="30"/>
                  </a:lnTo>
                  <a:close/>
                  <a:moveTo>
                    <a:pt x="6804" y="30"/>
                  </a:moveTo>
                  <a:lnTo>
                    <a:pt x="6744" y="30"/>
                  </a:lnTo>
                  <a:lnTo>
                    <a:pt x="6744" y="0"/>
                  </a:lnTo>
                  <a:lnTo>
                    <a:pt x="6804" y="0"/>
                  </a:lnTo>
                  <a:lnTo>
                    <a:pt x="6804" y="30"/>
                  </a:lnTo>
                  <a:close/>
                  <a:moveTo>
                    <a:pt x="6714" y="30"/>
                  </a:moveTo>
                  <a:lnTo>
                    <a:pt x="6654" y="30"/>
                  </a:lnTo>
                  <a:lnTo>
                    <a:pt x="6654" y="0"/>
                  </a:lnTo>
                  <a:lnTo>
                    <a:pt x="6714" y="0"/>
                  </a:lnTo>
                  <a:lnTo>
                    <a:pt x="6714" y="30"/>
                  </a:lnTo>
                  <a:close/>
                  <a:moveTo>
                    <a:pt x="6624" y="30"/>
                  </a:moveTo>
                  <a:lnTo>
                    <a:pt x="6564" y="30"/>
                  </a:lnTo>
                  <a:lnTo>
                    <a:pt x="6564" y="0"/>
                  </a:lnTo>
                  <a:lnTo>
                    <a:pt x="6624" y="0"/>
                  </a:lnTo>
                  <a:lnTo>
                    <a:pt x="6624" y="30"/>
                  </a:lnTo>
                  <a:close/>
                  <a:moveTo>
                    <a:pt x="6534" y="30"/>
                  </a:moveTo>
                  <a:lnTo>
                    <a:pt x="6474" y="30"/>
                  </a:lnTo>
                  <a:lnTo>
                    <a:pt x="6474" y="0"/>
                  </a:lnTo>
                  <a:lnTo>
                    <a:pt x="6534" y="0"/>
                  </a:lnTo>
                  <a:lnTo>
                    <a:pt x="6534" y="30"/>
                  </a:lnTo>
                  <a:close/>
                  <a:moveTo>
                    <a:pt x="6444" y="30"/>
                  </a:moveTo>
                  <a:lnTo>
                    <a:pt x="6384" y="30"/>
                  </a:lnTo>
                  <a:lnTo>
                    <a:pt x="6384" y="0"/>
                  </a:lnTo>
                  <a:lnTo>
                    <a:pt x="6444" y="0"/>
                  </a:lnTo>
                  <a:lnTo>
                    <a:pt x="6444" y="30"/>
                  </a:lnTo>
                  <a:close/>
                  <a:moveTo>
                    <a:pt x="6354" y="30"/>
                  </a:moveTo>
                  <a:lnTo>
                    <a:pt x="6294" y="30"/>
                  </a:lnTo>
                  <a:lnTo>
                    <a:pt x="6294" y="0"/>
                  </a:lnTo>
                  <a:lnTo>
                    <a:pt x="6354" y="0"/>
                  </a:lnTo>
                  <a:lnTo>
                    <a:pt x="6354" y="30"/>
                  </a:lnTo>
                  <a:close/>
                  <a:moveTo>
                    <a:pt x="6264" y="30"/>
                  </a:moveTo>
                  <a:lnTo>
                    <a:pt x="6204" y="30"/>
                  </a:lnTo>
                  <a:lnTo>
                    <a:pt x="6204" y="0"/>
                  </a:lnTo>
                  <a:lnTo>
                    <a:pt x="6264" y="0"/>
                  </a:lnTo>
                  <a:lnTo>
                    <a:pt x="6264" y="30"/>
                  </a:lnTo>
                  <a:close/>
                  <a:moveTo>
                    <a:pt x="6174" y="30"/>
                  </a:moveTo>
                  <a:lnTo>
                    <a:pt x="6114" y="30"/>
                  </a:lnTo>
                  <a:lnTo>
                    <a:pt x="6114" y="0"/>
                  </a:lnTo>
                  <a:lnTo>
                    <a:pt x="6174" y="0"/>
                  </a:lnTo>
                  <a:lnTo>
                    <a:pt x="6174" y="30"/>
                  </a:lnTo>
                  <a:close/>
                  <a:moveTo>
                    <a:pt x="6084" y="30"/>
                  </a:moveTo>
                  <a:lnTo>
                    <a:pt x="6024" y="30"/>
                  </a:lnTo>
                  <a:lnTo>
                    <a:pt x="6024" y="0"/>
                  </a:lnTo>
                  <a:lnTo>
                    <a:pt x="6084" y="0"/>
                  </a:lnTo>
                  <a:lnTo>
                    <a:pt x="6084" y="30"/>
                  </a:lnTo>
                  <a:close/>
                  <a:moveTo>
                    <a:pt x="5994" y="30"/>
                  </a:moveTo>
                  <a:lnTo>
                    <a:pt x="5934" y="30"/>
                  </a:lnTo>
                  <a:lnTo>
                    <a:pt x="5934" y="0"/>
                  </a:lnTo>
                  <a:lnTo>
                    <a:pt x="5994" y="0"/>
                  </a:lnTo>
                  <a:lnTo>
                    <a:pt x="5994" y="30"/>
                  </a:lnTo>
                  <a:close/>
                  <a:moveTo>
                    <a:pt x="5904" y="30"/>
                  </a:moveTo>
                  <a:lnTo>
                    <a:pt x="5844" y="30"/>
                  </a:lnTo>
                  <a:lnTo>
                    <a:pt x="5844" y="0"/>
                  </a:lnTo>
                  <a:lnTo>
                    <a:pt x="5904" y="0"/>
                  </a:lnTo>
                  <a:lnTo>
                    <a:pt x="5904" y="30"/>
                  </a:lnTo>
                  <a:close/>
                  <a:moveTo>
                    <a:pt x="5814" y="30"/>
                  </a:moveTo>
                  <a:lnTo>
                    <a:pt x="5754" y="30"/>
                  </a:lnTo>
                  <a:lnTo>
                    <a:pt x="5754" y="0"/>
                  </a:lnTo>
                  <a:lnTo>
                    <a:pt x="5814" y="0"/>
                  </a:lnTo>
                  <a:lnTo>
                    <a:pt x="5814" y="30"/>
                  </a:lnTo>
                  <a:close/>
                  <a:moveTo>
                    <a:pt x="5724" y="30"/>
                  </a:moveTo>
                  <a:lnTo>
                    <a:pt x="5664" y="30"/>
                  </a:lnTo>
                  <a:lnTo>
                    <a:pt x="5664" y="0"/>
                  </a:lnTo>
                  <a:lnTo>
                    <a:pt x="5724" y="0"/>
                  </a:lnTo>
                  <a:lnTo>
                    <a:pt x="5724" y="30"/>
                  </a:lnTo>
                  <a:close/>
                  <a:moveTo>
                    <a:pt x="5634" y="30"/>
                  </a:moveTo>
                  <a:lnTo>
                    <a:pt x="5574" y="30"/>
                  </a:lnTo>
                  <a:lnTo>
                    <a:pt x="5574" y="0"/>
                  </a:lnTo>
                  <a:lnTo>
                    <a:pt x="5634" y="0"/>
                  </a:lnTo>
                  <a:lnTo>
                    <a:pt x="5634" y="30"/>
                  </a:lnTo>
                  <a:close/>
                  <a:moveTo>
                    <a:pt x="5544" y="30"/>
                  </a:moveTo>
                  <a:lnTo>
                    <a:pt x="5484" y="30"/>
                  </a:lnTo>
                  <a:lnTo>
                    <a:pt x="5484" y="0"/>
                  </a:lnTo>
                  <a:lnTo>
                    <a:pt x="5544" y="0"/>
                  </a:lnTo>
                  <a:lnTo>
                    <a:pt x="5544" y="30"/>
                  </a:lnTo>
                  <a:close/>
                  <a:moveTo>
                    <a:pt x="5454" y="30"/>
                  </a:moveTo>
                  <a:lnTo>
                    <a:pt x="5394" y="30"/>
                  </a:lnTo>
                  <a:lnTo>
                    <a:pt x="5394" y="0"/>
                  </a:lnTo>
                  <a:lnTo>
                    <a:pt x="5454" y="0"/>
                  </a:lnTo>
                  <a:lnTo>
                    <a:pt x="5454" y="30"/>
                  </a:lnTo>
                  <a:close/>
                  <a:moveTo>
                    <a:pt x="5364" y="30"/>
                  </a:moveTo>
                  <a:lnTo>
                    <a:pt x="5304" y="30"/>
                  </a:lnTo>
                  <a:lnTo>
                    <a:pt x="5304" y="0"/>
                  </a:lnTo>
                  <a:lnTo>
                    <a:pt x="5364" y="0"/>
                  </a:lnTo>
                  <a:lnTo>
                    <a:pt x="5364" y="30"/>
                  </a:lnTo>
                  <a:close/>
                  <a:moveTo>
                    <a:pt x="5274" y="30"/>
                  </a:moveTo>
                  <a:lnTo>
                    <a:pt x="5214" y="30"/>
                  </a:lnTo>
                  <a:lnTo>
                    <a:pt x="5214" y="0"/>
                  </a:lnTo>
                  <a:lnTo>
                    <a:pt x="5274" y="0"/>
                  </a:lnTo>
                  <a:lnTo>
                    <a:pt x="5274" y="30"/>
                  </a:lnTo>
                  <a:close/>
                  <a:moveTo>
                    <a:pt x="5184" y="30"/>
                  </a:moveTo>
                  <a:lnTo>
                    <a:pt x="5124" y="30"/>
                  </a:lnTo>
                  <a:lnTo>
                    <a:pt x="5124" y="0"/>
                  </a:lnTo>
                  <a:lnTo>
                    <a:pt x="5184" y="0"/>
                  </a:lnTo>
                  <a:lnTo>
                    <a:pt x="5184" y="30"/>
                  </a:lnTo>
                  <a:close/>
                  <a:moveTo>
                    <a:pt x="5094" y="30"/>
                  </a:moveTo>
                  <a:lnTo>
                    <a:pt x="5034" y="30"/>
                  </a:lnTo>
                  <a:lnTo>
                    <a:pt x="5034" y="0"/>
                  </a:lnTo>
                  <a:lnTo>
                    <a:pt x="5094" y="0"/>
                  </a:lnTo>
                  <a:lnTo>
                    <a:pt x="5094" y="30"/>
                  </a:lnTo>
                  <a:close/>
                  <a:moveTo>
                    <a:pt x="5004" y="30"/>
                  </a:moveTo>
                  <a:lnTo>
                    <a:pt x="4944" y="30"/>
                  </a:lnTo>
                  <a:lnTo>
                    <a:pt x="4944" y="0"/>
                  </a:lnTo>
                  <a:lnTo>
                    <a:pt x="5004" y="0"/>
                  </a:lnTo>
                  <a:lnTo>
                    <a:pt x="5004" y="30"/>
                  </a:lnTo>
                  <a:close/>
                  <a:moveTo>
                    <a:pt x="4914" y="30"/>
                  </a:moveTo>
                  <a:lnTo>
                    <a:pt x="4854" y="30"/>
                  </a:lnTo>
                  <a:lnTo>
                    <a:pt x="4854" y="0"/>
                  </a:lnTo>
                  <a:lnTo>
                    <a:pt x="4914" y="0"/>
                  </a:lnTo>
                  <a:lnTo>
                    <a:pt x="4914" y="30"/>
                  </a:lnTo>
                  <a:close/>
                  <a:moveTo>
                    <a:pt x="4824" y="30"/>
                  </a:moveTo>
                  <a:lnTo>
                    <a:pt x="4764" y="30"/>
                  </a:lnTo>
                  <a:lnTo>
                    <a:pt x="4764" y="0"/>
                  </a:lnTo>
                  <a:lnTo>
                    <a:pt x="4824" y="0"/>
                  </a:lnTo>
                  <a:lnTo>
                    <a:pt x="4824" y="30"/>
                  </a:lnTo>
                  <a:close/>
                  <a:moveTo>
                    <a:pt x="4734" y="30"/>
                  </a:moveTo>
                  <a:lnTo>
                    <a:pt x="4674" y="30"/>
                  </a:lnTo>
                  <a:lnTo>
                    <a:pt x="4674" y="0"/>
                  </a:lnTo>
                  <a:lnTo>
                    <a:pt x="4734" y="0"/>
                  </a:lnTo>
                  <a:lnTo>
                    <a:pt x="4734" y="30"/>
                  </a:lnTo>
                  <a:close/>
                  <a:moveTo>
                    <a:pt x="4644" y="30"/>
                  </a:moveTo>
                  <a:lnTo>
                    <a:pt x="4584" y="30"/>
                  </a:lnTo>
                  <a:lnTo>
                    <a:pt x="4584" y="0"/>
                  </a:lnTo>
                  <a:lnTo>
                    <a:pt x="4644" y="0"/>
                  </a:lnTo>
                  <a:lnTo>
                    <a:pt x="4644" y="30"/>
                  </a:lnTo>
                  <a:close/>
                  <a:moveTo>
                    <a:pt x="4554" y="30"/>
                  </a:moveTo>
                  <a:lnTo>
                    <a:pt x="4494" y="30"/>
                  </a:lnTo>
                  <a:lnTo>
                    <a:pt x="4494" y="0"/>
                  </a:lnTo>
                  <a:lnTo>
                    <a:pt x="4554" y="0"/>
                  </a:lnTo>
                  <a:lnTo>
                    <a:pt x="4554" y="30"/>
                  </a:lnTo>
                  <a:close/>
                  <a:moveTo>
                    <a:pt x="4464" y="30"/>
                  </a:moveTo>
                  <a:lnTo>
                    <a:pt x="4404" y="30"/>
                  </a:lnTo>
                  <a:lnTo>
                    <a:pt x="4404" y="0"/>
                  </a:lnTo>
                  <a:lnTo>
                    <a:pt x="4464" y="0"/>
                  </a:lnTo>
                  <a:lnTo>
                    <a:pt x="4464" y="30"/>
                  </a:lnTo>
                  <a:close/>
                  <a:moveTo>
                    <a:pt x="4374" y="30"/>
                  </a:moveTo>
                  <a:lnTo>
                    <a:pt x="4314" y="30"/>
                  </a:lnTo>
                  <a:lnTo>
                    <a:pt x="4314" y="0"/>
                  </a:lnTo>
                  <a:lnTo>
                    <a:pt x="4374" y="0"/>
                  </a:lnTo>
                  <a:lnTo>
                    <a:pt x="4374" y="30"/>
                  </a:lnTo>
                  <a:close/>
                  <a:moveTo>
                    <a:pt x="4284" y="30"/>
                  </a:moveTo>
                  <a:lnTo>
                    <a:pt x="4224" y="30"/>
                  </a:lnTo>
                  <a:lnTo>
                    <a:pt x="4224" y="0"/>
                  </a:lnTo>
                  <a:lnTo>
                    <a:pt x="4284" y="0"/>
                  </a:lnTo>
                  <a:lnTo>
                    <a:pt x="4284" y="30"/>
                  </a:lnTo>
                  <a:close/>
                  <a:moveTo>
                    <a:pt x="4194" y="30"/>
                  </a:moveTo>
                  <a:lnTo>
                    <a:pt x="4134" y="30"/>
                  </a:lnTo>
                  <a:lnTo>
                    <a:pt x="4134" y="0"/>
                  </a:lnTo>
                  <a:lnTo>
                    <a:pt x="4194" y="0"/>
                  </a:lnTo>
                  <a:lnTo>
                    <a:pt x="4194" y="30"/>
                  </a:lnTo>
                  <a:close/>
                  <a:moveTo>
                    <a:pt x="4104" y="30"/>
                  </a:moveTo>
                  <a:lnTo>
                    <a:pt x="4044" y="30"/>
                  </a:lnTo>
                  <a:lnTo>
                    <a:pt x="4044" y="0"/>
                  </a:lnTo>
                  <a:lnTo>
                    <a:pt x="4104" y="0"/>
                  </a:lnTo>
                  <a:lnTo>
                    <a:pt x="4104" y="30"/>
                  </a:lnTo>
                  <a:close/>
                  <a:moveTo>
                    <a:pt x="4014" y="30"/>
                  </a:moveTo>
                  <a:lnTo>
                    <a:pt x="3954" y="30"/>
                  </a:lnTo>
                  <a:lnTo>
                    <a:pt x="3954" y="0"/>
                  </a:lnTo>
                  <a:lnTo>
                    <a:pt x="4014" y="0"/>
                  </a:lnTo>
                  <a:lnTo>
                    <a:pt x="4014" y="30"/>
                  </a:lnTo>
                  <a:close/>
                  <a:moveTo>
                    <a:pt x="3924" y="30"/>
                  </a:moveTo>
                  <a:lnTo>
                    <a:pt x="3864" y="30"/>
                  </a:lnTo>
                  <a:lnTo>
                    <a:pt x="3864" y="0"/>
                  </a:lnTo>
                  <a:lnTo>
                    <a:pt x="3924" y="0"/>
                  </a:lnTo>
                  <a:lnTo>
                    <a:pt x="3924" y="30"/>
                  </a:lnTo>
                  <a:close/>
                  <a:moveTo>
                    <a:pt x="3834" y="30"/>
                  </a:moveTo>
                  <a:lnTo>
                    <a:pt x="3774" y="30"/>
                  </a:lnTo>
                  <a:lnTo>
                    <a:pt x="3774" y="0"/>
                  </a:lnTo>
                  <a:lnTo>
                    <a:pt x="3834" y="0"/>
                  </a:lnTo>
                  <a:lnTo>
                    <a:pt x="3834" y="30"/>
                  </a:lnTo>
                  <a:close/>
                  <a:moveTo>
                    <a:pt x="3744" y="30"/>
                  </a:moveTo>
                  <a:lnTo>
                    <a:pt x="3684" y="30"/>
                  </a:lnTo>
                  <a:lnTo>
                    <a:pt x="3684" y="0"/>
                  </a:lnTo>
                  <a:lnTo>
                    <a:pt x="3744" y="0"/>
                  </a:lnTo>
                  <a:lnTo>
                    <a:pt x="3744" y="30"/>
                  </a:lnTo>
                  <a:close/>
                  <a:moveTo>
                    <a:pt x="3654" y="30"/>
                  </a:moveTo>
                  <a:lnTo>
                    <a:pt x="3594" y="30"/>
                  </a:lnTo>
                  <a:lnTo>
                    <a:pt x="3594" y="0"/>
                  </a:lnTo>
                  <a:lnTo>
                    <a:pt x="3654" y="0"/>
                  </a:lnTo>
                  <a:lnTo>
                    <a:pt x="3654" y="30"/>
                  </a:lnTo>
                  <a:close/>
                  <a:moveTo>
                    <a:pt x="3564" y="30"/>
                  </a:moveTo>
                  <a:lnTo>
                    <a:pt x="3504" y="30"/>
                  </a:lnTo>
                  <a:lnTo>
                    <a:pt x="3504" y="0"/>
                  </a:lnTo>
                  <a:lnTo>
                    <a:pt x="3564" y="0"/>
                  </a:lnTo>
                  <a:lnTo>
                    <a:pt x="3564" y="30"/>
                  </a:lnTo>
                  <a:close/>
                  <a:moveTo>
                    <a:pt x="3474" y="30"/>
                  </a:moveTo>
                  <a:lnTo>
                    <a:pt x="3414" y="30"/>
                  </a:lnTo>
                  <a:lnTo>
                    <a:pt x="3414" y="0"/>
                  </a:lnTo>
                  <a:lnTo>
                    <a:pt x="3474" y="0"/>
                  </a:lnTo>
                  <a:lnTo>
                    <a:pt x="3474" y="30"/>
                  </a:lnTo>
                  <a:close/>
                  <a:moveTo>
                    <a:pt x="3384" y="30"/>
                  </a:moveTo>
                  <a:lnTo>
                    <a:pt x="3324" y="30"/>
                  </a:lnTo>
                  <a:lnTo>
                    <a:pt x="3324" y="0"/>
                  </a:lnTo>
                  <a:lnTo>
                    <a:pt x="3384" y="0"/>
                  </a:lnTo>
                  <a:lnTo>
                    <a:pt x="3384" y="30"/>
                  </a:lnTo>
                  <a:close/>
                  <a:moveTo>
                    <a:pt x="3294" y="30"/>
                  </a:moveTo>
                  <a:lnTo>
                    <a:pt x="3234" y="30"/>
                  </a:lnTo>
                  <a:lnTo>
                    <a:pt x="3234" y="0"/>
                  </a:lnTo>
                  <a:lnTo>
                    <a:pt x="3294" y="0"/>
                  </a:lnTo>
                  <a:lnTo>
                    <a:pt x="3294" y="30"/>
                  </a:lnTo>
                  <a:close/>
                  <a:moveTo>
                    <a:pt x="3204" y="30"/>
                  </a:moveTo>
                  <a:lnTo>
                    <a:pt x="3144" y="30"/>
                  </a:lnTo>
                  <a:lnTo>
                    <a:pt x="3144" y="0"/>
                  </a:lnTo>
                  <a:lnTo>
                    <a:pt x="3204" y="0"/>
                  </a:lnTo>
                  <a:lnTo>
                    <a:pt x="3204" y="30"/>
                  </a:lnTo>
                  <a:close/>
                  <a:moveTo>
                    <a:pt x="3114" y="30"/>
                  </a:moveTo>
                  <a:lnTo>
                    <a:pt x="3054" y="30"/>
                  </a:lnTo>
                  <a:lnTo>
                    <a:pt x="3054" y="0"/>
                  </a:lnTo>
                  <a:lnTo>
                    <a:pt x="3114" y="0"/>
                  </a:lnTo>
                  <a:lnTo>
                    <a:pt x="3114" y="30"/>
                  </a:lnTo>
                  <a:close/>
                  <a:moveTo>
                    <a:pt x="3024" y="30"/>
                  </a:moveTo>
                  <a:lnTo>
                    <a:pt x="2964" y="30"/>
                  </a:lnTo>
                  <a:lnTo>
                    <a:pt x="2964" y="0"/>
                  </a:lnTo>
                  <a:lnTo>
                    <a:pt x="3024" y="0"/>
                  </a:lnTo>
                  <a:lnTo>
                    <a:pt x="3024" y="30"/>
                  </a:lnTo>
                  <a:close/>
                  <a:moveTo>
                    <a:pt x="2934" y="30"/>
                  </a:moveTo>
                  <a:lnTo>
                    <a:pt x="2874" y="30"/>
                  </a:lnTo>
                  <a:lnTo>
                    <a:pt x="2874" y="0"/>
                  </a:lnTo>
                  <a:lnTo>
                    <a:pt x="2934" y="0"/>
                  </a:lnTo>
                  <a:lnTo>
                    <a:pt x="2934" y="30"/>
                  </a:lnTo>
                  <a:close/>
                  <a:moveTo>
                    <a:pt x="2844" y="30"/>
                  </a:moveTo>
                  <a:lnTo>
                    <a:pt x="2784" y="30"/>
                  </a:lnTo>
                  <a:lnTo>
                    <a:pt x="2784" y="0"/>
                  </a:lnTo>
                  <a:lnTo>
                    <a:pt x="2844" y="0"/>
                  </a:lnTo>
                  <a:lnTo>
                    <a:pt x="2844" y="30"/>
                  </a:lnTo>
                  <a:close/>
                  <a:moveTo>
                    <a:pt x="2754" y="30"/>
                  </a:moveTo>
                  <a:lnTo>
                    <a:pt x="2694" y="30"/>
                  </a:lnTo>
                  <a:lnTo>
                    <a:pt x="2694" y="0"/>
                  </a:lnTo>
                  <a:lnTo>
                    <a:pt x="2754" y="0"/>
                  </a:lnTo>
                  <a:lnTo>
                    <a:pt x="2754" y="30"/>
                  </a:lnTo>
                  <a:close/>
                  <a:moveTo>
                    <a:pt x="2664" y="30"/>
                  </a:moveTo>
                  <a:lnTo>
                    <a:pt x="2604" y="30"/>
                  </a:lnTo>
                  <a:lnTo>
                    <a:pt x="2604" y="0"/>
                  </a:lnTo>
                  <a:lnTo>
                    <a:pt x="2664" y="0"/>
                  </a:lnTo>
                  <a:lnTo>
                    <a:pt x="2664" y="30"/>
                  </a:lnTo>
                  <a:close/>
                  <a:moveTo>
                    <a:pt x="2574" y="30"/>
                  </a:moveTo>
                  <a:lnTo>
                    <a:pt x="2514" y="30"/>
                  </a:lnTo>
                  <a:lnTo>
                    <a:pt x="2514" y="0"/>
                  </a:lnTo>
                  <a:lnTo>
                    <a:pt x="2574" y="0"/>
                  </a:lnTo>
                  <a:lnTo>
                    <a:pt x="2574" y="30"/>
                  </a:lnTo>
                  <a:close/>
                  <a:moveTo>
                    <a:pt x="2484" y="30"/>
                  </a:moveTo>
                  <a:lnTo>
                    <a:pt x="2424" y="30"/>
                  </a:lnTo>
                  <a:lnTo>
                    <a:pt x="2424" y="0"/>
                  </a:lnTo>
                  <a:lnTo>
                    <a:pt x="2484" y="0"/>
                  </a:lnTo>
                  <a:lnTo>
                    <a:pt x="2484" y="30"/>
                  </a:lnTo>
                  <a:close/>
                  <a:moveTo>
                    <a:pt x="2394" y="30"/>
                  </a:moveTo>
                  <a:lnTo>
                    <a:pt x="2334" y="30"/>
                  </a:lnTo>
                  <a:lnTo>
                    <a:pt x="2334" y="0"/>
                  </a:lnTo>
                  <a:lnTo>
                    <a:pt x="2394" y="0"/>
                  </a:lnTo>
                  <a:lnTo>
                    <a:pt x="2394" y="30"/>
                  </a:lnTo>
                  <a:close/>
                  <a:moveTo>
                    <a:pt x="2304" y="30"/>
                  </a:moveTo>
                  <a:lnTo>
                    <a:pt x="2244" y="30"/>
                  </a:lnTo>
                  <a:lnTo>
                    <a:pt x="2244" y="0"/>
                  </a:lnTo>
                  <a:lnTo>
                    <a:pt x="2304" y="0"/>
                  </a:lnTo>
                  <a:lnTo>
                    <a:pt x="2304" y="30"/>
                  </a:lnTo>
                  <a:close/>
                  <a:moveTo>
                    <a:pt x="2214" y="30"/>
                  </a:moveTo>
                  <a:lnTo>
                    <a:pt x="2154" y="30"/>
                  </a:lnTo>
                  <a:lnTo>
                    <a:pt x="2154" y="0"/>
                  </a:lnTo>
                  <a:lnTo>
                    <a:pt x="2214" y="0"/>
                  </a:lnTo>
                  <a:lnTo>
                    <a:pt x="2214" y="30"/>
                  </a:lnTo>
                  <a:close/>
                  <a:moveTo>
                    <a:pt x="2124" y="30"/>
                  </a:moveTo>
                  <a:lnTo>
                    <a:pt x="2064" y="30"/>
                  </a:lnTo>
                  <a:lnTo>
                    <a:pt x="2064" y="0"/>
                  </a:lnTo>
                  <a:lnTo>
                    <a:pt x="2124" y="0"/>
                  </a:lnTo>
                  <a:lnTo>
                    <a:pt x="2124" y="30"/>
                  </a:lnTo>
                  <a:close/>
                  <a:moveTo>
                    <a:pt x="2034" y="30"/>
                  </a:moveTo>
                  <a:lnTo>
                    <a:pt x="1974" y="30"/>
                  </a:lnTo>
                  <a:lnTo>
                    <a:pt x="1974" y="0"/>
                  </a:lnTo>
                  <a:lnTo>
                    <a:pt x="2034" y="0"/>
                  </a:lnTo>
                  <a:lnTo>
                    <a:pt x="2034" y="30"/>
                  </a:lnTo>
                  <a:close/>
                  <a:moveTo>
                    <a:pt x="1944" y="30"/>
                  </a:moveTo>
                  <a:lnTo>
                    <a:pt x="1884" y="30"/>
                  </a:lnTo>
                  <a:lnTo>
                    <a:pt x="1884" y="0"/>
                  </a:lnTo>
                  <a:lnTo>
                    <a:pt x="1944" y="0"/>
                  </a:lnTo>
                  <a:lnTo>
                    <a:pt x="1944" y="30"/>
                  </a:lnTo>
                  <a:close/>
                  <a:moveTo>
                    <a:pt x="1854" y="30"/>
                  </a:moveTo>
                  <a:lnTo>
                    <a:pt x="1794" y="30"/>
                  </a:lnTo>
                  <a:lnTo>
                    <a:pt x="1794" y="0"/>
                  </a:lnTo>
                  <a:lnTo>
                    <a:pt x="1854" y="0"/>
                  </a:lnTo>
                  <a:lnTo>
                    <a:pt x="1854" y="30"/>
                  </a:lnTo>
                  <a:close/>
                  <a:moveTo>
                    <a:pt x="1764" y="30"/>
                  </a:moveTo>
                  <a:lnTo>
                    <a:pt x="1704" y="30"/>
                  </a:lnTo>
                  <a:lnTo>
                    <a:pt x="1704" y="0"/>
                  </a:lnTo>
                  <a:lnTo>
                    <a:pt x="1764" y="0"/>
                  </a:lnTo>
                  <a:lnTo>
                    <a:pt x="1764" y="30"/>
                  </a:lnTo>
                  <a:close/>
                  <a:moveTo>
                    <a:pt x="1674" y="30"/>
                  </a:moveTo>
                  <a:lnTo>
                    <a:pt x="1614" y="30"/>
                  </a:lnTo>
                  <a:lnTo>
                    <a:pt x="1614" y="0"/>
                  </a:lnTo>
                  <a:lnTo>
                    <a:pt x="1674" y="0"/>
                  </a:lnTo>
                  <a:lnTo>
                    <a:pt x="1674" y="30"/>
                  </a:lnTo>
                  <a:close/>
                  <a:moveTo>
                    <a:pt x="1584" y="30"/>
                  </a:moveTo>
                  <a:lnTo>
                    <a:pt x="1524" y="30"/>
                  </a:lnTo>
                  <a:lnTo>
                    <a:pt x="1524" y="0"/>
                  </a:lnTo>
                  <a:lnTo>
                    <a:pt x="1584" y="0"/>
                  </a:lnTo>
                  <a:lnTo>
                    <a:pt x="1584" y="30"/>
                  </a:lnTo>
                  <a:close/>
                  <a:moveTo>
                    <a:pt x="1494" y="30"/>
                  </a:moveTo>
                  <a:lnTo>
                    <a:pt x="1434" y="30"/>
                  </a:lnTo>
                  <a:lnTo>
                    <a:pt x="1434" y="0"/>
                  </a:lnTo>
                  <a:lnTo>
                    <a:pt x="1494" y="0"/>
                  </a:lnTo>
                  <a:lnTo>
                    <a:pt x="1494" y="30"/>
                  </a:lnTo>
                  <a:close/>
                  <a:moveTo>
                    <a:pt x="1404" y="30"/>
                  </a:moveTo>
                  <a:lnTo>
                    <a:pt x="1344" y="30"/>
                  </a:lnTo>
                  <a:lnTo>
                    <a:pt x="1344" y="0"/>
                  </a:lnTo>
                  <a:lnTo>
                    <a:pt x="1404" y="0"/>
                  </a:lnTo>
                  <a:lnTo>
                    <a:pt x="1404" y="30"/>
                  </a:lnTo>
                  <a:close/>
                  <a:moveTo>
                    <a:pt x="1314" y="30"/>
                  </a:moveTo>
                  <a:lnTo>
                    <a:pt x="1254" y="30"/>
                  </a:lnTo>
                  <a:lnTo>
                    <a:pt x="1254" y="0"/>
                  </a:lnTo>
                  <a:lnTo>
                    <a:pt x="1314" y="0"/>
                  </a:lnTo>
                  <a:lnTo>
                    <a:pt x="1314" y="30"/>
                  </a:lnTo>
                  <a:close/>
                  <a:moveTo>
                    <a:pt x="1224" y="30"/>
                  </a:moveTo>
                  <a:lnTo>
                    <a:pt x="1164" y="30"/>
                  </a:lnTo>
                  <a:lnTo>
                    <a:pt x="1164" y="0"/>
                  </a:lnTo>
                  <a:lnTo>
                    <a:pt x="1224" y="0"/>
                  </a:lnTo>
                  <a:lnTo>
                    <a:pt x="1224" y="30"/>
                  </a:lnTo>
                  <a:close/>
                  <a:moveTo>
                    <a:pt x="1134" y="30"/>
                  </a:moveTo>
                  <a:lnTo>
                    <a:pt x="1074" y="30"/>
                  </a:lnTo>
                  <a:lnTo>
                    <a:pt x="1074" y="0"/>
                  </a:lnTo>
                  <a:lnTo>
                    <a:pt x="1134" y="0"/>
                  </a:lnTo>
                  <a:lnTo>
                    <a:pt x="1134" y="30"/>
                  </a:lnTo>
                  <a:close/>
                  <a:moveTo>
                    <a:pt x="1044" y="30"/>
                  </a:moveTo>
                  <a:lnTo>
                    <a:pt x="984" y="30"/>
                  </a:lnTo>
                  <a:lnTo>
                    <a:pt x="984" y="0"/>
                  </a:lnTo>
                  <a:lnTo>
                    <a:pt x="1044" y="0"/>
                  </a:lnTo>
                  <a:lnTo>
                    <a:pt x="1044" y="30"/>
                  </a:lnTo>
                  <a:close/>
                  <a:moveTo>
                    <a:pt x="954" y="30"/>
                  </a:moveTo>
                  <a:lnTo>
                    <a:pt x="894" y="30"/>
                  </a:lnTo>
                  <a:lnTo>
                    <a:pt x="894" y="0"/>
                  </a:lnTo>
                  <a:lnTo>
                    <a:pt x="954" y="0"/>
                  </a:lnTo>
                  <a:lnTo>
                    <a:pt x="954" y="30"/>
                  </a:lnTo>
                  <a:close/>
                  <a:moveTo>
                    <a:pt x="864" y="30"/>
                  </a:moveTo>
                  <a:lnTo>
                    <a:pt x="804" y="30"/>
                  </a:lnTo>
                  <a:lnTo>
                    <a:pt x="804" y="0"/>
                  </a:lnTo>
                  <a:lnTo>
                    <a:pt x="864" y="0"/>
                  </a:lnTo>
                  <a:lnTo>
                    <a:pt x="864" y="30"/>
                  </a:lnTo>
                  <a:close/>
                  <a:moveTo>
                    <a:pt x="774" y="30"/>
                  </a:moveTo>
                  <a:lnTo>
                    <a:pt x="714" y="30"/>
                  </a:lnTo>
                  <a:lnTo>
                    <a:pt x="714" y="0"/>
                  </a:lnTo>
                  <a:lnTo>
                    <a:pt x="774" y="0"/>
                  </a:lnTo>
                  <a:lnTo>
                    <a:pt x="774" y="30"/>
                  </a:lnTo>
                  <a:close/>
                  <a:moveTo>
                    <a:pt x="684" y="30"/>
                  </a:moveTo>
                  <a:lnTo>
                    <a:pt x="624" y="30"/>
                  </a:lnTo>
                  <a:lnTo>
                    <a:pt x="624" y="0"/>
                  </a:lnTo>
                  <a:lnTo>
                    <a:pt x="684" y="0"/>
                  </a:lnTo>
                  <a:lnTo>
                    <a:pt x="684" y="30"/>
                  </a:lnTo>
                  <a:close/>
                  <a:moveTo>
                    <a:pt x="594" y="30"/>
                  </a:moveTo>
                  <a:lnTo>
                    <a:pt x="534" y="30"/>
                  </a:lnTo>
                  <a:lnTo>
                    <a:pt x="534" y="0"/>
                  </a:lnTo>
                  <a:lnTo>
                    <a:pt x="594" y="0"/>
                  </a:lnTo>
                  <a:lnTo>
                    <a:pt x="594" y="30"/>
                  </a:lnTo>
                  <a:close/>
                  <a:moveTo>
                    <a:pt x="504" y="30"/>
                  </a:moveTo>
                  <a:lnTo>
                    <a:pt x="444" y="30"/>
                  </a:lnTo>
                  <a:lnTo>
                    <a:pt x="444" y="0"/>
                  </a:lnTo>
                  <a:lnTo>
                    <a:pt x="504" y="0"/>
                  </a:lnTo>
                  <a:lnTo>
                    <a:pt x="504" y="30"/>
                  </a:lnTo>
                  <a:close/>
                  <a:moveTo>
                    <a:pt x="414" y="30"/>
                  </a:moveTo>
                  <a:lnTo>
                    <a:pt x="354" y="30"/>
                  </a:lnTo>
                  <a:lnTo>
                    <a:pt x="354" y="0"/>
                  </a:lnTo>
                  <a:lnTo>
                    <a:pt x="414" y="0"/>
                  </a:lnTo>
                  <a:lnTo>
                    <a:pt x="414" y="30"/>
                  </a:lnTo>
                  <a:close/>
                  <a:moveTo>
                    <a:pt x="324" y="30"/>
                  </a:moveTo>
                  <a:lnTo>
                    <a:pt x="264" y="30"/>
                  </a:lnTo>
                  <a:lnTo>
                    <a:pt x="264" y="0"/>
                  </a:lnTo>
                  <a:lnTo>
                    <a:pt x="324" y="0"/>
                  </a:lnTo>
                  <a:lnTo>
                    <a:pt x="324" y="30"/>
                  </a:lnTo>
                  <a:close/>
                  <a:moveTo>
                    <a:pt x="234" y="30"/>
                  </a:moveTo>
                  <a:lnTo>
                    <a:pt x="174" y="30"/>
                  </a:lnTo>
                  <a:lnTo>
                    <a:pt x="174" y="0"/>
                  </a:lnTo>
                  <a:lnTo>
                    <a:pt x="234" y="0"/>
                  </a:lnTo>
                  <a:lnTo>
                    <a:pt x="234" y="30"/>
                  </a:lnTo>
                  <a:close/>
                  <a:moveTo>
                    <a:pt x="144" y="30"/>
                  </a:moveTo>
                  <a:lnTo>
                    <a:pt x="84" y="30"/>
                  </a:lnTo>
                  <a:lnTo>
                    <a:pt x="84" y="0"/>
                  </a:lnTo>
                  <a:lnTo>
                    <a:pt x="144" y="0"/>
                  </a:lnTo>
                  <a:lnTo>
                    <a:pt x="144" y="30"/>
                  </a:lnTo>
                  <a:close/>
                  <a:moveTo>
                    <a:pt x="54" y="30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30"/>
                  </a:lnTo>
                  <a:close/>
                </a:path>
              </a:pathLst>
            </a:custGeom>
            <a:solidFill>
              <a:srgbClr val="C6D6ED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71525" y="2208905"/>
            <a:ext cx="5593109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水面之上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显性要素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771525" y="262318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85825" y="2661342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学历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1457325" y="262318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571625" y="2661342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专业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2143125" y="2623185"/>
            <a:ext cx="609600" cy="328295"/>
          </a:xfrm>
          <a:custGeom>
            <a:avLst/>
            <a:gdLst>
              <a:gd name="sw" fmla="*/ 1 w 960"/>
              <a:gd name="sh" fmla="*/ 1 h 517"/>
              <a:gd name="mins" fmla="min sw sh"/>
              <a:gd name="dsw" fmla="+- 0 sw mins"/>
              <a:gd name="dsh" fmla="+- 0 sh mins"/>
              <a:gd name="p0x0" fmla="*/ 90 w 960"/>
              <a:gd name="p0y0" fmla="*/ 0 h 517"/>
              <a:gd name="p0x1" fmla="*/ 870 w 960"/>
              <a:gd name="p0y1" fmla="*/ 0 h 517"/>
              <a:gd name="p0x2" fmla="*/ 919 w 960"/>
              <a:gd name="p0y2" fmla="*/ 0 h 517"/>
              <a:gd name="p0x3" fmla="*/ 960 w 960"/>
              <a:gd name="p0y3" fmla="*/ 40 h 517"/>
              <a:gd name="p0x4" fmla="*/ 960 w 960"/>
              <a:gd name="p0y4" fmla="*/ 90 h 517"/>
              <a:gd name="p0x5" fmla="*/ 960 w 960"/>
              <a:gd name="p0y5" fmla="*/ 427 h 517"/>
              <a:gd name="p0x6" fmla="*/ 960 w 960"/>
              <a:gd name="p0y6" fmla="*/ 477 h 517"/>
              <a:gd name="p0x7" fmla="*/ 919 w 960"/>
              <a:gd name="p0y7" fmla="*/ 517 h 517"/>
              <a:gd name="p0x8" fmla="*/ 870 w 960"/>
              <a:gd name="p0y8" fmla="*/ 517 h 517"/>
              <a:gd name="p0x9" fmla="*/ 90 w 960"/>
              <a:gd name="p0y9" fmla="*/ 517 h 517"/>
              <a:gd name="p0x10" fmla="*/ 40 w 960"/>
              <a:gd name="p0y10" fmla="*/ 517 h 517"/>
              <a:gd name="p0x11" fmla="*/ 0 w 960"/>
              <a:gd name="p0y11" fmla="*/ 477 h 517"/>
              <a:gd name="p0x12" fmla="*/ 0 w 960"/>
              <a:gd name="p0y12" fmla="*/ 427 h 517"/>
              <a:gd name="p0x13" fmla="*/ 0 w 960"/>
              <a:gd name="p0y13" fmla="*/ 90 h 517"/>
              <a:gd name="p0x14" fmla="*/ 0 w 960"/>
              <a:gd name="p0y14" fmla="*/ 40 h 517"/>
              <a:gd name="p0x15" fmla="*/ 40 w 960"/>
              <a:gd name="p0y15" fmla="*/ 0 h 517"/>
              <a:gd name="p0x16" fmla="*/ 90 w 9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2257425" y="2661342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证书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2828925" y="2623185"/>
            <a:ext cx="800100" cy="328295"/>
          </a:xfrm>
          <a:custGeom>
            <a:avLst/>
            <a:gdLst>
              <a:gd name="sw" fmla="*/ 1 w 1260"/>
              <a:gd name="sh" fmla="*/ 1 h 517"/>
              <a:gd name="mins" fmla="min sw sh"/>
              <a:gd name="dsw" fmla="+- 0 sw mins"/>
              <a:gd name="dsh" fmla="+- 0 sh mins"/>
              <a:gd name="p0x0" fmla="*/ 90 w 1260"/>
              <a:gd name="p0y0" fmla="*/ 0 h 517"/>
              <a:gd name="p0x1" fmla="*/ 1170 w 1260"/>
              <a:gd name="p0y1" fmla="*/ 0 h 517"/>
              <a:gd name="p0x2" fmla="*/ 1219 w 1260"/>
              <a:gd name="p0y2" fmla="*/ 0 h 517"/>
              <a:gd name="p0x3" fmla="*/ 1260 w 1260"/>
              <a:gd name="p0y3" fmla="*/ 40 h 517"/>
              <a:gd name="p0x4" fmla="*/ 1260 w 1260"/>
              <a:gd name="p0y4" fmla="*/ 90 h 517"/>
              <a:gd name="p0x5" fmla="*/ 1260 w 1260"/>
              <a:gd name="p0y5" fmla="*/ 427 h 517"/>
              <a:gd name="p0x6" fmla="*/ 1260 w 1260"/>
              <a:gd name="p0y6" fmla="*/ 477 h 517"/>
              <a:gd name="p0x7" fmla="*/ 1219 w 1260"/>
              <a:gd name="p0y7" fmla="*/ 517 h 517"/>
              <a:gd name="p0x8" fmla="*/ 1170 w 1260"/>
              <a:gd name="p0y8" fmla="*/ 517 h 517"/>
              <a:gd name="p0x9" fmla="*/ 90 w 1260"/>
              <a:gd name="p0y9" fmla="*/ 517 h 517"/>
              <a:gd name="p0x10" fmla="*/ 40 w 1260"/>
              <a:gd name="p0y10" fmla="*/ 517 h 517"/>
              <a:gd name="p0x11" fmla="*/ 0 w 1260"/>
              <a:gd name="p0y11" fmla="*/ 477 h 517"/>
              <a:gd name="p0x12" fmla="*/ 0 w 1260"/>
              <a:gd name="p0y12" fmla="*/ 427 h 517"/>
              <a:gd name="p0x13" fmla="*/ 0 w 1260"/>
              <a:gd name="p0y13" fmla="*/ 90 h 517"/>
              <a:gd name="p0x14" fmla="*/ 0 w 1260"/>
              <a:gd name="p0y14" fmla="*/ 40 h 517"/>
              <a:gd name="p0x15" fmla="*/ 40 w 1260"/>
              <a:gd name="p0y15" fmla="*/ 0 h 517"/>
              <a:gd name="p0x16" fmla="*/ 90 w 12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2943225" y="2661342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硬技能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771525" y="3066155"/>
            <a:ext cx="5593109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准入资格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— 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硬性底线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771525" y="3713855"/>
            <a:ext cx="5593109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水面之下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隐性要素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771525" y="4128135"/>
            <a:ext cx="990600" cy="328295"/>
          </a:xfrm>
          <a:custGeom>
            <a:avLst/>
            <a:gdLst>
              <a:gd name="sw" fmla="*/ 1 w 1560"/>
              <a:gd name="sh" fmla="*/ 1 h 517"/>
              <a:gd name="mins" fmla="min sw sh"/>
              <a:gd name="dsw" fmla="+- 0 sw mins"/>
              <a:gd name="dsh" fmla="+- 0 sh mins"/>
              <a:gd name="p0x0" fmla="*/ 90 w 1560"/>
              <a:gd name="p0y0" fmla="*/ 0 h 517"/>
              <a:gd name="p0x1" fmla="*/ 1470 w 1560"/>
              <a:gd name="p0y1" fmla="*/ 0 h 517"/>
              <a:gd name="p0x2" fmla="*/ 1519 w 1560"/>
              <a:gd name="p0y2" fmla="*/ 0 h 517"/>
              <a:gd name="p0x3" fmla="*/ 1560 w 1560"/>
              <a:gd name="p0y3" fmla="*/ 40 h 517"/>
              <a:gd name="p0x4" fmla="*/ 1560 w 1560"/>
              <a:gd name="p0y4" fmla="*/ 90 h 517"/>
              <a:gd name="p0x5" fmla="*/ 1560 w 1560"/>
              <a:gd name="p0y5" fmla="*/ 427 h 517"/>
              <a:gd name="p0x6" fmla="*/ 1560 w 1560"/>
              <a:gd name="p0y6" fmla="*/ 477 h 517"/>
              <a:gd name="p0x7" fmla="*/ 1519 w 1560"/>
              <a:gd name="p0y7" fmla="*/ 517 h 517"/>
              <a:gd name="p0x8" fmla="*/ 1470 w 1560"/>
              <a:gd name="p0y8" fmla="*/ 517 h 517"/>
              <a:gd name="p0x9" fmla="*/ 90 w 1560"/>
              <a:gd name="p0y9" fmla="*/ 517 h 517"/>
              <a:gd name="p0x10" fmla="*/ 40 w 1560"/>
              <a:gd name="p0y10" fmla="*/ 517 h 517"/>
              <a:gd name="p0x11" fmla="*/ 0 w 1560"/>
              <a:gd name="p0y11" fmla="*/ 477 h 517"/>
              <a:gd name="p0x12" fmla="*/ 0 w 1560"/>
              <a:gd name="p0y12" fmla="*/ 427 h 517"/>
              <a:gd name="p0x13" fmla="*/ 0 w 1560"/>
              <a:gd name="p0y13" fmla="*/ 90 h 517"/>
              <a:gd name="p0x14" fmla="*/ 0 w 1560"/>
              <a:gd name="p0y14" fmla="*/ 40 h 517"/>
              <a:gd name="p0x15" fmla="*/ 40 w 1560"/>
              <a:gd name="p0y15" fmla="*/ 0 h 517"/>
              <a:gd name="p0x16" fmla="*/ 90 w 15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885825" y="4166292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动词暗示</a:t>
            </a:r>
            <a:endParaRPr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18"/>
            </p:custDataLst>
          </p:nvPr>
        </p:nvSpPr>
        <p:spPr>
          <a:xfrm>
            <a:off x="1838325" y="4128135"/>
            <a:ext cx="800100" cy="328295"/>
          </a:xfrm>
          <a:custGeom>
            <a:avLst/>
            <a:gdLst>
              <a:gd name="sw" fmla="*/ 1 w 1260"/>
              <a:gd name="sh" fmla="*/ 1 h 517"/>
              <a:gd name="mins" fmla="min sw sh"/>
              <a:gd name="dsw" fmla="+- 0 sw mins"/>
              <a:gd name="dsh" fmla="+- 0 sh mins"/>
              <a:gd name="p0x0" fmla="*/ 90 w 1260"/>
              <a:gd name="p0y0" fmla="*/ 0 h 517"/>
              <a:gd name="p0x1" fmla="*/ 1170 w 1260"/>
              <a:gd name="p0y1" fmla="*/ 0 h 517"/>
              <a:gd name="p0x2" fmla="*/ 1219 w 1260"/>
              <a:gd name="p0y2" fmla="*/ 0 h 517"/>
              <a:gd name="p0x3" fmla="*/ 1260 w 1260"/>
              <a:gd name="p0y3" fmla="*/ 40 h 517"/>
              <a:gd name="p0x4" fmla="*/ 1260 w 1260"/>
              <a:gd name="p0y4" fmla="*/ 90 h 517"/>
              <a:gd name="p0x5" fmla="*/ 1260 w 1260"/>
              <a:gd name="p0y5" fmla="*/ 427 h 517"/>
              <a:gd name="p0x6" fmla="*/ 1260 w 1260"/>
              <a:gd name="p0y6" fmla="*/ 477 h 517"/>
              <a:gd name="p0x7" fmla="*/ 1219 w 1260"/>
              <a:gd name="p0y7" fmla="*/ 517 h 517"/>
              <a:gd name="p0x8" fmla="*/ 1170 w 1260"/>
              <a:gd name="p0y8" fmla="*/ 517 h 517"/>
              <a:gd name="p0x9" fmla="*/ 90 w 1260"/>
              <a:gd name="p0y9" fmla="*/ 517 h 517"/>
              <a:gd name="p0x10" fmla="*/ 40 w 1260"/>
              <a:gd name="p0y10" fmla="*/ 517 h 517"/>
              <a:gd name="p0x11" fmla="*/ 0 w 1260"/>
              <a:gd name="p0y11" fmla="*/ 477 h 517"/>
              <a:gd name="p0x12" fmla="*/ 0 w 1260"/>
              <a:gd name="p0y12" fmla="*/ 427 h 517"/>
              <a:gd name="p0x13" fmla="*/ 0 w 1260"/>
              <a:gd name="p0y13" fmla="*/ 90 h 517"/>
              <a:gd name="p0x14" fmla="*/ 0 w 1260"/>
              <a:gd name="p0y14" fmla="*/ 40 h 517"/>
              <a:gd name="p0x15" fmla="*/ 40 w 1260"/>
              <a:gd name="p0y15" fmla="*/ 0 h 517"/>
              <a:gd name="p0x16" fmla="*/ 90 w 12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1952625" y="4166292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高频词</a:t>
            </a:r>
            <a:endParaRPr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0"/>
            </p:custDataLst>
          </p:nvPr>
        </p:nvSpPr>
        <p:spPr>
          <a:xfrm>
            <a:off x="2714625" y="4128135"/>
            <a:ext cx="1181100" cy="328295"/>
          </a:xfrm>
          <a:custGeom>
            <a:avLst/>
            <a:gdLst>
              <a:gd name="sw" fmla="*/ 1 w 1860"/>
              <a:gd name="sh" fmla="*/ 1 h 517"/>
              <a:gd name="mins" fmla="min sw sh"/>
              <a:gd name="dsw" fmla="+- 0 sw mins"/>
              <a:gd name="dsh" fmla="+- 0 sh mins"/>
              <a:gd name="p0x0" fmla="*/ 90 w 1860"/>
              <a:gd name="p0y0" fmla="*/ 0 h 517"/>
              <a:gd name="p0x1" fmla="*/ 1770 w 1860"/>
              <a:gd name="p0y1" fmla="*/ 0 h 517"/>
              <a:gd name="p0x2" fmla="*/ 1819 w 1860"/>
              <a:gd name="p0y2" fmla="*/ 0 h 517"/>
              <a:gd name="p0x3" fmla="*/ 1860 w 1860"/>
              <a:gd name="p0y3" fmla="*/ 40 h 517"/>
              <a:gd name="p0x4" fmla="*/ 1860 w 1860"/>
              <a:gd name="p0y4" fmla="*/ 90 h 517"/>
              <a:gd name="p0x5" fmla="*/ 1860 w 1860"/>
              <a:gd name="p0y5" fmla="*/ 427 h 517"/>
              <a:gd name="p0x6" fmla="*/ 1860 w 1860"/>
              <a:gd name="p0y6" fmla="*/ 477 h 517"/>
              <a:gd name="p0x7" fmla="*/ 1819 w 1860"/>
              <a:gd name="p0y7" fmla="*/ 517 h 517"/>
              <a:gd name="p0x8" fmla="*/ 1770 w 1860"/>
              <a:gd name="p0y8" fmla="*/ 517 h 517"/>
              <a:gd name="p0x9" fmla="*/ 90 w 1860"/>
              <a:gd name="p0y9" fmla="*/ 517 h 517"/>
              <a:gd name="p0x10" fmla="*/ 40 w 1860"/>
              <a:gd name="p0y10" fmla="*/ 517 h 517"/>
              <a:gd name="p0x11" fmla="*/ 0 w 1860"/>
              <a:gd name="p0y11" fmla="*/ 477 h 517"/>
              <a:gd name="p0x12" fmla="*/ 0 w 1860"/>
              <a:gd name="p0y12" fmla="*/ 427 h 517"/>
              <a:gd name="p0x13" fmla="*/ 0 w 1860"/>
              <a:gd name="p0y13" fmla="*/ 90 h 517"/>
              <a:gd name="p0x14" fmla="*/ 0 w 1860"/>
              <a:gd name="p0y14" fmla="*/ 40 h 517"/>
              <a:gd name="p0x15" fmla="*/ 40 w 1860"/>
              <a:gd name="p0y15" fmla="*/ 0 h 517"/>
              <a:gd name="p0x16" fmla="*/ 90 w 1860"/>
              <a:gd name="p0y16" fmla="*/ 0 h 5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2828925" y="4166292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新技术风向</a:t>
            </a:r>
            <a:endParaRPr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2"/>
            </p:custDataLst>
          </p:nvPr>
        </p:nvSpPr>
        <p:spPr>
          <a:xfrm>
            <a:off x="771525" y="4571105"/>
            <a:ext cx="5593109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决定能否脱颖而出，能否长远发展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3"/>
            </p:custDataLst>
          </p:nvPr>
        </p:nvSpPr>
        <p:spPr>
          <a:xfrm>
            <a:off x="581025" y="3503930"/>
            <a:ext cx="5974080" cy="190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408" h="30">
                <a:moveTo>
                  <a:pt x="9408" y="0"/>
                </a:moveTo>
                <a:lnTo>
                  <a:pt x="9408" y="30"/>
                </a:lnTo>
                <a:lnTo>
                  <a:pt x="0" y="30"/>
                </a:lnTo>
                <a:lnTo>
                  <a:pt x="0" y="0"/>
                </a:lnTo>
                <a:lnTo>
                  <a:pt x="9408" y="0"/>
                </a:ln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9" name="矩形 18"/>
          <p:cNvSpPr/>
          <p:nvPr>
            <p:custDataLst>
              <p:tags r:id="rId24"/>
            </p:custDataLst>
          </p:nvPr>
        </p:nvSpPr>
        <p:spPr>
          <a:xfrm>
            <a:off x="3263265" y="3413760"/>
            <a:ext cx="609600" cy="2000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3339465" y="3413760"/>
            <a:ext cx="6096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水面线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6"/>
            </p:custDataLst>
          </p:nvPr>
        </p:nvSpPr>
        <p:spPr>
          <a:xfrm>
            <a:off x="6797675" y="995045"/>
            <a:ext cx="2346960" cy="2078355"/>
          </a:xfrm>
          <a:custGeom>
            <a:avLst/>
            <a:gdLst>
              <a:gd name="sw" fmla="*/ 1 w 3695"/>
              <a:gd name="sh" fmla="*/ 1 h 3273"/>
              <a:gd name="mins" fmla="min sw sh"/>
              <a:gd name="dsw" fmla="+- 0 sw mins"/>
              <a:gd name="dsh" fmla="+- 0 sh mins"/>
              <a:gd name="p0x0" fmla="*/ 300 w 3695"/>
              <a:gd name="p0y0" fmla="*/ 0 h 3273"/>
              <a:gd name="p0x1" fmla="*/ 3395 w 3695"/>
              <a:gd name="p0y1" fmla="*/ 0 h 3273"/>
              <a:gd name="p0x2" fmla="*/ 3561 w 3695"/>
              <a:gd name="p0y2" fmla="*/ 0 h 3273"/>
              <a:gd name="p0x3" fmla="*/ 3695 w 3695"/>
              <a:gd name="p0y3" fmla="*/ 134 h 3273"/>
              <a:gd name="p0x4" fmla="*/ 3695 w 3695"/>
              <a:gd name="p0y4" fmla="*/ 300 h 3273"/>
              <a:gd name="p0x5" fmla="*/ 3695 w 3695"/>
              <a:gd name="p0y5" fmla="*/ 2973 h 3273"/>
              <a:gd name="p0x6" fmla="*/ 3695 w 3695"/>
              <a:gd name="p0y6" fmla="*/ 3138 h 3273"/>
              <a:gd name="p0x7" fmla="*/ 3561 w 3695"/>
              <a:gd name="p0y7" fmla="*/ 3273 h 3273"/>
              <a:gd name="p0x8" fmla="*/ 3395 w 3695"/>
              <a:gd name="p0y8" fmla="*/ 3273 h 3273"/>
              <a:gd name="p0x9" fmla="*/ 300 w 3695"/>
              <a:gd name="p0y9" fmla="*/ 3273 h 3273"/>
              <a:gd name="p0x10" fmla="*/ 134 w 3695"/>
              <a:gd name="p0y10" fmla="*/ 3273 h 3273"/>
              <a:gd name="p0x11" fmla="*/ 0 w 3695"/>
              <a:gd name="p0y11" fmla="*/ 3138 h 3273"/>
              <a:gd name="p0x12" fmla="*/ 0 w 3695"/>
              <a:gd name="p0y12" fmla="*/ 2973 h 3273"/>
              <a:gd name="p0x13" fmla="*/ 0 w 3695"/>
              <a:gd name="p0y13" fmla="*/ 300 h 3273"/>
              <a:gd name="p0x14" fmla="*/ 0 w 3695"/>
              <a:gd name="p0y14" fmla="*/ 134 h 3273"/>
              <a:gd name="p0x15" fmla="*/ 134 w 3695"/>
              <a:gd name="p0y15" fmla="*/ 0 h 3273"/>
              <a:gd name="p0x16" fmla="*/ 300 w 3695"/>
              <a:gd name="p0y16" fmla="*/ 0 h 32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27"/>
            </p:custDataLst>
          </p:nvPr>
        </p:nvSpPr>
        <p:spPr>
          <a:xfrm>
            <a:off x="6993255" y="14820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7109460" y="1562735"/>
            <a:ext cx="186055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1"/>
            </p:custDataLst>
          </p:nvPr>
        </p:nvSpPr>
        <p:spPr>
          <a:xfrm>
            <a:off x="7526683" y="15087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愿望清单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2"/>
            </p:custDataLst>
          </p:nvPr>
        </p:nvSpPr>
        <p:spPr>
          <a:xfrm>
            <a:off x="6993283" y="1963122"/>
            <a:ext cx="19564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企业描绘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完美员工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的期待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3"/>
            </p:custDataLst>
          </p:nvPr>
        </p:nvSpPr>
        <p:spPr>
          <a:xfrm>
            <a:off x="9268460" y="995045"/>
            <a:ext cx="2346960" cy="2078355"/>
          </a:xfrm>
          <a:custGeom>
            <a:avLst/>
            <a:gdLst>
              <a:gd name="sw" fmla="*/ 1 w 3695"/>
              <a:gd name="sh" fmla="*/ 1 h 3273"/>
              <a:gd name="mins" fmla="min sw sh"/>
              <a:gd name="dsw" fmla="+- 0 sw mins"/>
              <a:gd name="dsh" fmla="+- 0 sh mins"/>
              <a:gd name="p0x0" fmla="*/ 300 w 3695"/>
              <a:gd name="p0y0" fmla="*/ 0 h 3273"/>
              <a:gd name="p0x1" fmla="*/ 3395 w 3695"/>
              <a:gd name="p0y1" fmla="*/ 0 h 3273"/>
              <a:gd name="p0x2" fmla="*/ 3561 w 3695"/>
              <a:gd name="p0y2" fmla="*/ 0 h 3273"/>
              <a:gd name="p0x3" fmla="*/ 3695 w 3695"/>
              <a:gd name="p0y3" fmla="*/ 134 h 3273"/>
              <a:gd name="p0x4" fmla="*/ 3695 w 3695"/>
              <a:gd name="p0y4" fmla="*/ 300 h 3273"/>
              <a:gd name="p0x5" fmla="*/ 3695 w 3695"/>
              <a:gd name="p0y5" fmla="*/ 2973 h 3273"/>
              <a:gd name="p0x6" fmla="*/ 3695 w 3695"/>
              <a:gd name="p0y6" fmla="*/ 3138 h 3273"/>
              <a:gd name="p0x7" fmla="*/ 3561 w 3695"/>
              <a:gd name="p0y7" fmla="*/ 3273 h 3273"/>
              <a:gd name="p0x8" fmla="*/ 3395 w 3695"/>
              <a:gd name="p0y8" fmla="*/ 3273 h 3273"/>
              <a:gd name="p0x9" fmla="*/ 300 w 3695"/>
              <a:gd name="p0y9" fmla="*/ 3273 h 3273"/>
              <a:gd name="p0x10" fmla="*/ 134 w 3695"/>
              <a:gd name="p0y10" fmla="*/ 3273 h 3273"/>
              <a:gd name="p0x11" fmla="*/ 0 w 3695"/>
              <a:gd name="p0y11" fmla="*/ 3138 h 3273"/>
              <a:gd name="p0x12" fmla="*/ 0 w 3695"/>
              <a:gd name="p0y12" fmla="*/ 2973 h 3273"/>
              <a:gd name="p0x13" fmla="*/ 0 w 3695"/>
              <a:gd name="p0y13" fmla="*/ 300 h 3273"/>
              <a:gd name="p0x14" fmla="*/ 0 w 3695"/>
              <a:gd name="p0y14" fmla="*/ 134 h 3273"/>
              <a:gd name="p0x15" fmla="*/ 134 w 3695"/>
              <a:gd name="p0y15" fmla="*/ 0 h 3273"/>
              <a:gd name="p0x16" fmla="*/ 300 w 3695"/>
              <a:gd name="p0y16" fmla="*/ 0 h 32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4"/>
            </p:custDataLst>
          </p:nvPr>
        </p:nvSpPr>
        <p:spPr>
          <a:xfrm>
            <a:off x="9464040" y="16344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9549765" y="1715135"/>
            <a:ext cx="247650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38"/>
            </p:custDataLst>
          </p:nvPr>
        </p:nvSpPr>
        <p:spPr>
          <a:xfrm>
            <a:off x="9997449" y="16611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公开大纲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9"/>
            </p:custDataLst>
          </p:nvPr>
        </p:nvSpPr>
        <p:spPr>
          <a:xfrm>
            <a:off x="9464049" y="2115522"/>
            <a:ext cx="19564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求职考试的备考指南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0"/>
            </p:custDataLst>
          </p:nvPr>
        </p:nvSpPr>
        <p:spPr>
          <a:xfrm>
            <a:off x="6797675" y="3311525"/>
            <a:ext cx="4817745" cy="3122295"/>
          </a:xfrm>
          <a:custGeom>
            <a:avLst/>
            <a:gdLst>
              <a:gd name="sw" fmla="*/ 1 w 7586"/>
              <a:gd name="sh" fmla="*/ 1 h 4916"/>
              <a:gd name="mins" fmla="min sw sh"/>
              <a:gd name="dsw" fmla="+- 0 sw mins"/>
              <a:gd name="dsh" fmla="+- 0 sh mins"/>
              <a:gd name="p0x0" fmla="*/ 300 w 7586"/>
              <a:gd name="p0y0" fmla="*/ 0 h 4916"/>
              <a:gd name="p0x1" fmla="*/ 7286 w 7586"/>
              <a:gd name="p0y1" fmla="*/ 0 h 4916"/>
              <a:gd name="p0x2" fmla="*/ 7452 w 7586"/>
              <a:gd name="p0y2" fmla="*/ 0 h 4916"/>
              <a:gd name="p0x3" fmla="*/ 7586 w 7586"/>
              <a:gd name="p0y3" fmla="*/ 134 h 4916"/>
              <a:gd name="p0x4" fmla="*/ 7586 w 7586"/>
              <a:gd name="p0y4" fmla="*/ 300 h 4916"/>
              <a:gd name="p0x5" fmla="*/ 7586 w 7586"/>
              <a:gd name="p0y5" fmla="*/ 4616 h 4916"/>
              <a:gd name="p0x6" fmla="*/ 7586 w 7586"/>
              <a:gd name="p0y6" fmla="*/ 4782 h 4916"/>
              <a:gd name="p0x7" fmla="*/ 7452 w 7586"/>
              <a:gd name="p0y7" fmla="*/ 4916 h 4916"/>
              <a:gd name="p0x8" fmla="*/ 7286 w 7586"/>
              <a:gd name="p0y8" fmla="*/ 4916 h 4916"/>
              <a:gd name="p0x9" fmla="*/ 300 w 7586"/>
              <a:gd name="p0y9" fmla="*/ 4916 h 4916"/>
              <a:gd name="p0x10" fmla="*/ 134 w 7586"/>
              <a:gd name="p0y10" fmla="*/ 4916 h 4916"/>
              <a:gd name="p0x11" fmla="*/ 0 w 7586"/>
              <a:gd name="p0y11" fmla="*/ 4782 h 4916"/>
              <a:gd name="p0x12" fmla="*/ 0 w 7586"/>
              <a:gd name="p0y12" fmla="*/ 4616 h 4916"/>
              <a:gd name="p0x13" fmla="*/ 0 w 7586"/>
              <a:gd name="p0y13" fmla="*/ 300 h 4916"/>
              <a:gd name="p0x14" fmla="*/ 0 w 7586"/>
              <a:gd name="p0y14" fmla="*/ 134 h 4916"/>
              <a:gd name="p0x15" fmla="*/ 134 w 7586"/>
              <a:gd name="p0y15" fmla="*/ 0 h 4916"/>
              <a:gd name="p0x16" fmla="*/ 300 w 7586"/>
              <a:gd name="p0y16" fmla="*/ 0 h 49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2" name="表格 41"/>
          <p:cNvGraphicFramePr/>
          <p:nvPr>
            <p:custDataLst>
              <p:tags r:id="rId41"/>
            </p:custDataLst>
          </p:nvPr>
        </p:nvGraphicFramePr>
        <p:xfrm>
          <a:off x="6993255" y="3507105"/>
          <a:ext cx="4427180" cy="2731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757"/>
                <a:gridCol w="1992210"/>
                <a:gridCol w="1328213"/>
              </a:tblGrid>
              <a:tr h="4266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层级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内容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特点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963882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水面之上（显性）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学历、专业、证书、硬技能（如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Excel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准入资格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，硬性底线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341167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水面之下（隐性）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动词暗示、高频词、新技术风向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决定能否脱颖而出，能否长远发展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解码隐性要求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像侦探一样挖掘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JD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089660"/>
            <a:ext cx="110490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108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动词暗示</a:t>
            </a:r>
            <a:endParaRPr b="1" spc="108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>
          <a:xfrm>
            <a:off x="571500" y="2771775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571500" y="2956560"/>
            <a:ext cx="110490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108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高频词信号</a:t>
            </a:r>
            <a:endParaRPr b="1" spc="108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>
            <p:custDataLst>
              <p:tags r:id="rId5"/>
            </p:custDataLst>
          </p:nvPr>
        </p:nvSpPr>
        <p:spPr>
          <a:xfrm>
            <a:off x="571500" y="4638675"/>
            <a:ext cx="11049000" cy="9525"/>
          </a:xfrm>
          <a:prstGeom prst="rect">
            <a:avLst/>
          </a:pr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6"/>
            </p:custDataLst>
          </p:nvPr>
        </p:nvSpPr>
        <p:spPr>
          <a:xfrm>
            <a:off x="571500" y="4823460"/>
            <a:ext cx="110490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108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新技术风向</a:t>
            </a:r>
            <a:endParaRPr b="1" spc="108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>
            <a:off x="575945" y="1509395"/>
            <a:ext cx="3546475" cy="1066800"/>
          </a:xfrm>
          <a:custGeom>
            <a:avLst/>
            <a:gdLst>
              <a:gd name="sw" fmla="*/ 1 w 5585"/>
              <a:gd name="sh" fmla="*/ 1 h 1680"/>
              <a:gd name="mins" fmla="min sw sh"/>
              <a:gd name="dsw" fmla="+- 0 sw mins"/>
              <a:gd name="dsh" fmla="+- 0 sh mins"/>
              <a:gd name="p0x0" fmla="*/ 300 w 5585"/>
              <a:gd name="p0y0" fmla="*/ 0 h 1680"/>
              <a:gd name="p0x1" fmla="*/ 5285 w 5585"/>
              <a:gd name="p0y1" fmla="*/ 0 h 1680"/>
              <a:gd name="p0x2" fmla="*/ 5450 w 5585"/>
              <a:gd name="p0y2" fmla="*/ 0 h 1680"/>
              <a:gd name="p0x3" fmla="*/ 5585 w 5585"/>
              <a:gd name="p0y3" fmla="*/ 134 h 1680"/>
              <a:gd name="p0x4" fmla="*/ 5585 w 5585"/>
              <a:gd name="p0y4" fmla="*/ 300 h 1680"/>
              <a:gd name="p0x5" fmla="*/ 5585 w 5585"/>
              <a:gd name="p0y5" fmla="*/ 1380 h 1680"/>
              <a:gd name="p0x6" fmla="*/ 5585 w 5585"/>
              <a:gd name="p0y6" fmla="*/ 1545 h 1680"/>
              <a:gd name="p0x7" fmla="*/ 5450 w 5585"/>
              <a:gd name="p0y7" fmla="*/ 1680 h 1680"/>
              <a:gd name="p0x8" fmla="*/ 5285 w 5585"/>
              <a:gd name="p0y8" fmla="*/ 1680 h 1680"/>
              <a:gd name="p0x9" fmla="*/ 300 w 5585"/>
              <a:gd name="p0y9" fmla="*/ 1680 h 1680"/>
              <a:gd name="p0x10" fmla="*/ 134 w 5585"/>
              <a:gd name="p0y10" fmla="*/ 1680 h 1680"/>
              <a:gd name="p0x11" fmla="*/ 0 w 5585"/>
              <a:gd name="p0y11" fmla="*/ 1545 h 1680"/>
              <a:gd name="p0x12" fmla="*/ 0 w 5585"/>
              <a:gd name="p0y12" fmla="*/ 1380 h 1680"/>
              <a:gd name="p0x13" fmla="*/ 0 w 5585"/>
              <a:gd name="p0y13" fmla="*/ 300 h 1680"/>
              <a:gd name="p0x14" fmla="*/ 0 w 5585"/>
              <a:gd name="p0y14" fmla="*/ 134 h 1680"/>
              <a:gd name="p0x15" fmla="*/ 134 w 5585"/>
              <a:gd name="p0y15" fmla="*/ 0 h 1680"/>
              <a:gd name="p0x16" fmla="*/ 300 w 558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771525" y="1833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738" t="-10152" r="-2738" b="-10152"/>
          <a:stretch>
            <a:fillRect/>
          </a:stretch>
        </p:blipFill>
        <p:spPr>
          <a:xfrm>
            <a:off x="840105" y="1914525"/>
            <a:ext cx="281305" cy="252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343025" y="1688783"/>
            <a:ext cx="176666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协助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支持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1343025" y="2062163"/>
            <a:ext cx="149996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执行层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4"/>
            </p:custDataLst>
          </p:nvPr>
        </p:nvSpPr>
        <p:spPr>
          <a:xfrm>
            <a:off x="4322445" y="1509395"/>
            <a:ext cx="3546475" cy="1066800"/>
          </a:xfrm>
          <a:custGeom>
            <a:avLst/>
            <a:gdLst>
              <a:gd name="sw" fmla="*/ 1 w 5585"/>
              <a:gd name="sh" fmla="*/ 1 h 1680"/>
              <a:gd name="mins" fmla="min sw sh"/>
              <a:gd name="dsw" fmla="+- 0 sw mins"/>
              <a:gd name="dsh" fmla="+- 0 sh mins"/>
              <a:gd name="p0x0" fmla="*/ 300 w 5585"/>
              <a:gd name="p0y0" fmla="*/ 0 h 1680"/>
              <a:gd name="p0x1" fmla="*/ 5285 w 5585"/>
              <a:gd name="p0y1" fmla="*/ 0 h 1680"/>
              <a:gd name="p0x2" fmla="*/ 5450 w 5585"/>
              <a:gd name="p0y2" fmla="*/ 0 h 1680"/>
              <a:gd name="p0x3" fmla="*/ 5585 w 5585"/>
              <a:gd name="p0y3" fmla="*/ 134 h 1680"/>
              <a:gd name="p0x4" fmla="*/ 5585 w 5585"/>
              <a:gd name="p0y4" fmla="*/ 300 h 1680"/>
              <a:gd name="p0x5" fmla="*/ 5585 w 5585"/>
              <a:gd name="p0y5" fmla="*/ 1380 h 1680"/>
              <a:gd name="p0x6" fmla="*/ 5585 w 5585"/>
              <a:gd name="p0y6" fmla="*/ 1545 h 1680"/>
              <a:gd name="p0x7" fmla="*/ 5450 w 5585"/>
              <a:gd name="p0y7" fmla="*/ 1680 h 1680"/>
              <a:gd name="p0x8" fmla="*/ 5285 w 5585"/>
              <a:gd name="p0y8" fmla="*/ 1680 h 1680"/>
              <a:gd name="p0x9" fmla="*/ 300 w 5585"/>
              <a:gd name="p0y9" fmla="*/ 1680 h 1680"/>
              <a:gd name="p0x10" fmla="*/ 134 w 5585"/>
              <a:gd name="p0y10" fmla="*/ 1680 h 1680"/>
              <a:gd name="p0x11" fmla="*/ 0 w 5585"/>
              <a:gd name="p0y11" fmla="*/ 1545 h 1680"/>
              <a:gd name="p0x12" fmla="*/ 0 w 5585"/>
              <a:gd name="p0y12" fmla="*/ 1380 h 1680"/>
              <a:gd name="p0x13" fmla="*/ 0 w 5585"/>
              <a:gd name="p0y13" fmla="*/ 300 h 1680"/>
              <a:gd name="p0x14" fmla="*/ 0 w 5585"/>
              <a:gd name="p0y14" fmla="*/ 134 h 1680"/>
              <a:gd name="p0x15" fmla="*/ 134 w 5585"/>
              <a:gd name="p0y15" fmla="*/ 0 h 1680"/>
              <a:gd name="p0x16" fmla="*/ 300 w 558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5"/>
            </p:custDataLst>
          </p:nvPr>
        </p:nvSpPr>
        <p:spPr>
          <a:xfrm>
            <a:off x="4518025" y="1833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7500" t="-5139" r="-7500" b="-5139"/>
          <a:stretch>
            <a:fillRect/>
          </a:stretch>
        </p:blipFill>
        <p:spPr>
          <a:xfrm>
            <a:off x="4617720" y="1914525"/>
            <a:ext cx="21907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5089551" y="1688783"/>
            <a:ext cx="176666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统筹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5089551" y="2062163"/>
            <a:ext cx="149996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需独当一面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1"/>
            </p:custDataLst>
          </p:nvPr>
        </p:nvSpPr>
        <p:spPr>
          <a:xfrm>
            <a:off x="8068945" y="1509395"/>
            <a:ext cx="3546475" cy="1066800"/>
          </a:xfrm>
          <a:custGeom>
            <a:avLst/>
            <a:gdLst>
              <a:gd name="sw" fmla="*/ 1 w 5585"/>
              <a:gd name="sh" fmla="*/ 1 h 1680"/>
              <a:gd name="mins" fmla="min sw sh"/>
              <a:gd name="dsw" fmla="+- 0 sw mins"/>
              <a:gd name="dsh" fmla="+- 0 sh mins"/>
              <a:gd name="p0x0" fmla="*/ 300 w 5585"/>
              <a:gd name="p0y0" fmla="*/ 0 h 1680"/>
              <a:gd name="p0x1" fmla="*/ 5285 w 5585"/>
              <a:gd name="p0y1" fmla="*/ 0 h 1680"/>
              <a:gd name="p0x2" fmla="*/ 5450 w 5585"/>
              <a:gd name="p0y2" fmla="*/ 0 h 1680"/>
              <a:gd name="p0x3" fmla="*/ 5585 w 5585"/>
              <a:gd name="p0y3" fmla="*/ 134 h 1680"/>
              <a:gd name="p0x4" fmla="*/ 5585 w 5585"/>
              <a:gd name="p0y4" fmla="*/ 300 h 1680"/>
              <a:gd name="p0x5" fmla="*/ 5585 w 5585"/>
              <a:gd name="p0y5" fmla="*/ 1380 h 1680"/>
              <a:gd name="p0x6" fmla="*/ 5585 w 5585"/>
              <a:gd name="p0y6" fmla="*/ 1545 h 1680"/>
              <a:gd name="p0x7" fmla="*/ 5450 w 5585"/>
              <a:gd name="p0y7" fmla="*/ 1680 h 1680"/>
              <a:gd name="p0x8" fmla="*/ 5285 w 5585"/>
              <a:gd name="p0y8" fmla="*/ 1680 h 1680"/>
              <a:gd name="p0x9" fmla="*/ 300 w 5585"/>
              <a:gd name="p0y9" fmla="*/ 1680 h 1680"/>
              <a:gd name="p0x10" fmla="*/ 134 w 5585"/>
              <a:gd name="p0y10" fmla="*/ 1680 h 1680"/>
              <a:gd name="p0x11" fmla="*/ 0 w 5585"/>
              <a:gd name="p0y11" fmla="*/ 1545 h 1680"/>
              <a:gd name="p0x12" fmla="*/ 0 w 5585"/>
              <a:gd name="p0y12" fmla="*/ 1380 h 1680"/>
              <a:gd name="p0x13" fmla="*/ 0 w 5585"/>
              <a:gd name="p0y13" fmla="*/ 300 h 1680"/>
              <a:gd name="p0x14" fmla="*/ 0 w 5585"/>
              <a:gd name="p0y14" fmla="*/ 134 h 1680"/>
              <a:gd name="p0x15" fmla="*/ 134 w 5585"/>
              <a:gd name="p0y15" fmla="*/ 0 h 1680"/>
              <a:gd name="p0x16" fmla="*/ 300 w 558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22"/>
            </p:custDataLst>
          </p:nvPr>
        </p:nvSpPr>
        <p:spPr>
          <a:xfrm>
            <a:off x="8264525" y="18332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8350250" y="1914525"/>
            <a:ext cx="247650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6"/>
            </p:custDataLst>
          </p:nvPr>
        </p:nvSpPr>
        <p:spPr>
          <a:xfrm>
            <a:off x="8836076" y="1688783"/>
            <a:ext cx="176666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优化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探索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7"/>
            </p:custDataLst>
          </p:nvPr>
        </p:nvSpPr>
        <p:spPr>
          <a:xfrm>
            <a:off x="8836076" y="2062163"/>
            <a:ext cx="177641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创新能力要求高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575945" y="3376295"/>
            <a:ext cx="11039475" cy="1066800"/>
          </a:xfrm>
          <a:custGeom>
            <a:avLst/>
            <a:gdLst>
              <a:gd name="sw" fmla="*/ 1 w 17385"/>
              <a:gd name="sh" fmla="*/ 1 h 1680"/>
              <a:gd name="mins" fmla="min sw sh"/>
              <a:gd name="dsw" fmla="+- 0 sw mins"/>
              <a:gd name="dsh" fmla="+- 0 sh mins"/>
              <a:gd name="p0x0" fmla="*/ 300 w 17385"/>
              <a:gd name="p0y0" fmla="*/ 0 h 1680"/>
              <a:gd name="p0x1" fmla="*/ 17085 w 17385"/>
              <a:gd name="p0y1" fmla="*/ 0 h 1680"/>
              <a:gd name="p0x2" fmla="*/ 17250 w 17385"/>
              <a:gd name="p0y2" fmla="*/ 0 h 1680"/>
              <a:gd name="p0x3" fmla="*/ 17385 w 17385"/>
              <a:gd name="p0y3" fmla="*/ 134 h 1680"/>
              <a:gd name="p0x4" fmla="*/ 17385 w 17385"/>
              <a:gd name="p0y4" fmla="*/ 300 h 1680"/>
              <a:gd name="p0x5" fmla="*/ 17385 w 17385"/>
              <a:gd name="p0y5" fmla="*/ 1380 h 1680"/>
              <a:gd name="p0x6" fmla="*/ 17385 w 17385"/>
              <a:gd name="p0y6" fmla="*/ 1545 h 1680"/>
              <a:gd name="p0x7" fmla="*/ 17250 w 17385"/>
              <a:gd name="p0y7" fmla="*/ 1680 h 1680"/>
              <a:gd name="p0x8" fmla="*/ 17085 w 17385"/>
              <a:gd name="p0y8" fmla="*/ 1680 h 1680"/>
              <a:gd name="p0x9" fmla="*/ 300 w 17385"/>
              <a:gd name="p0y9" fmla="*/ 1680 h 1680"/>
              <a:gd name="p0x10" fmla="*/ 134 w 17385"/>
              <a:gd name="p0y10" fmla="*/ 1680 h 1680"/>
              <a:gd name="p0x11" fmla="*/ 0 w 17385"/>
              <a:gd name="p0y11" fmla="*/ 1545 h 1680"/>
              <a:gd name="p0x12" fmla="*/ 0 w 17385"/>
              <a:gd name="p0y12" fmla="*/ 1380 h 1680"/>
              <a:gd name="p0x13" fmla="*/ 0 w 17385"/>
              <a:gd name="p0y13" fmla="*/ 300 h 1680"/>
              <a:gd name="p0x14" fmla="*/ 0 w 17385"/>
              <a:gd name="p0y14" fmla="*/ 134 h 1680"/>
              <a:gd name="p0x15" fmla="*/ 134 w 17385"/>
              <a:gd name="p0y15" fmla="*/ 0 h 1680"/>
              <a:gd name="p0x16" fmla="*/ 300 w 1738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771525" y="37001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781425"/>
            <a:ext cx="24765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3"/>
            </p:custDataLst>
          </p:nvPr>
        </p:nvSpPr>
        <p:spPr>
          <a:xfrm>
            <a:off x="1343025" y="3555683"/>
            <a:ext cx="416696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抗压能力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多任务处理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反复出现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4"/>
            </p:custDataLst>
          </p:nvPr>
        </p:nvSpPr>
        <p:spPr>
          <a:xfrm>
            <a:off x="1343025" y="3929063"/>
            <a:ext cx="390026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部门节奏快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575945" y="5243195"/>
            <a:ext cx="5419725" cy="1066800"/>
          </a:xfrm>
          <a:custGeom>
            <a:avLst/>
            <a:gdLst>
              <a:gd name="sw" fmla="*/ 1 w 8535"/>
              <a:gd name="sh" fmla="*/ 1 h 1680"/>
              <a:gd name="mins" fmla="min sw sh"/>
              <a:gd name="dsw" fmla="+- 0 sw mins"/>
              <a:gd name="dsh" fmla="+- 0 sh mins"/>
              <a:gd name="p0x0" fmla="*/ 300 w 8535"/>
              <a:gd name="p0y0" fmla="*/ 0 h 1680"/>
              <a:gd name="p0x1" fmla="*/ 8235 w 8535"/>
              <a:gd name="p0y1" fmla="*/ 0 h 1680"/>
              <a:gd name="p0x2" fmla="*/ 8400 w 8535"/>
              <a:gd name="p0y2" fmla="*/ 0 h 1680"/>
              <a:gd name="p0x3" fmla="*/ 8535 w 8535"/>
              <a:gd name="p0y3" fmla="*/ 134 h 1680"/>
              <a:gd name="p0x4" fmla="*/ 8535 w 8535"/>
              <a:gd name="p0y4" fmla="*/ 300 h 1680"/>
              <a:gd name="p0x5" fmla="*/ 8535 w 8535"/>
              <a:gd name="p0y5" fmla="*/ 1380 h 1680"/>
              <a:gd name="p0x6" fmla="*/ 8535 w 8535"/>
              <a:gd name="p0y6" fmla="*/ 1545 h 1680"/>
              <a:gd name="p0x7" fmla="*/ 8400 w 8535"/>
              <a:gd name="p0y7" fmla="*/ 1680 h 1680"/>
              <a:gd name="p0x8" fmla="*/ 8235 w 8535"/>
              <a:gd name="p0y8" fmla="*/ 1680 h 1680"/>
              <a:gd name="p0x9" fmla="*/ 300 w 8535"/>
              <a:gd name="p0y9" fmla="*/ 1680 h 1680"/>
              <a:gd name="p0x10" fmla="*/ 134 w 8535"/>
              <a:gd name="p0y10" fmla="*/ 1680 h 1680"/>
              <a:gd name="p0x11" fmla="*/ 0 w 8535"/>
              <a:gd name="p0y11" fmla="*/ 1545 h 1680"/>
              <a:gd name="p0x12" fmla="*/ 0 w 8535"/>
              <a:gd name="p0y12" fmla="*/ 1380 h 1680"/>
              <a:gd name="p0x13" fmla="*/ 0 w 8535"/>
              <a:gd name="p0y13" fmla="*/ 300 h 1680"/>
              <a:gd name="p0x14" fmla="*/ 0 w 8535"/>
              <a:gd name="p0y14" fmla="*/ 134 h 1680"/>
              <a:gd name="p0x15" fmla="*/ 134 w 8535"/>
              <a:gd name="p0y15" fmla="*/ 0 h 1680"/>
              <a:gd name="p0x16" fmla="*/ 300 w 853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771525" y="55670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5648325"/>
            <a:ext cx="247650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1343025" y="5422583"/>
            <a:ext cx="370983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"AIGC""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数据驱动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人机协作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1343025" y="5795963"/>
            <a:ext cx="344313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行业正经历技术重塑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2"/>
            </p:custDataLst>
          </p:nvPr>
        </p:nvSpPr>
        <p:spPr>
          <a:xfrm>
            <a:off x="6195695" y="5243195"/>
            <a:ext cx="5419725" cy="1066800"/>
          </a:xfrm>
          <a:custGeom>
            <a:avLst/>
            <a:gdLst>
              <a:gd name="sw" fmla="*/ 1 w 8535"/>
              <a:gd name="sh" fmla="*/ 1 h 1680"/>
              <a:gd name="mins" fmla="min sw sh"/>
              <a:gd name="dsw" fmla="+- 0 sw mins"/>
              <a:gd name="dsh" fmla="+- 0 sh mins"/>
              <a:gd name="p0x0" fmla="*/ 300 w 8535"/>
              <a:gd name="p0y0" fmla="*/ 0 h 1680"/>
              <a:gd name="p0x1" fmla="*/ 8235 w 8535"/>
              <a:gd name="p0y1" fmla="*/ 0 h 1680"/>
              <a:gd name="p0x2" fmla="*/ 8400 w 8535"/>
              <a:gd name="p0y2" fmla="*/ 0 h 1680"/>
              <a:gd name="p0x3" fmla="*/ 8535 w 8535"/>
              <a:gd name="p0y3" fmla="*/ 134 h 1680"/>
              <a:gd name="p0x4" fmla="*/ 8535 w 8535"/>
              <a:gd name="p0y4" fmla="*/ 300 h 1680"/>
              <a:gd name="p0x5" fmla="*/ 8535 w 8535"/>
              <a:gd name="p0y5" fmla="*/ 1380 h 1680"/>
              <a:gd name="p0x6" fmla="*/ 8535 w 8535"/>
              <a:gd name="p0y6" fmla="*/ 1545 h 1680"/>
              <a:gd name="p0x7" fmla="*/ 8400 w 8535"/>
              <a:gd name="p0y7" fmla="*/ 1680 h 1680"/>
              <a:gd name="p0x8" fmla="*/ 8235 w 8535"/>
              <a:gd name="p0y8" fmla="*/ 1680 h 1680"/>
              <a:gd name="p0x9" fmla="*/ 300 w 8535"/>
              <a:gd name="p0y9" fmla="*/ 1680 h 1680"/>
              <a:gd name="p0x10" fmla="*/ 134 w 8535"/>
              <a:gd name="p0y10" fmla="*/ 1680 h 1680"/>
              <a:gd name="p0x11" fmla="*/ 0 w 8535"/>
              <a:gd name="p0y11" fmla="*/ 1545 h 1680"/>
              <a:gd name="p0x12" fmla="*/ 0 w 8535"/>
              <a:gd name="p0y12" fmla="*/ 1380 h 1680"/>
              <a:gd name="p0x13" fmla="*/ 0 w 8535"/>
              <a:gd name="p0y13" fmla="*/ 300 h 1680"/>
              <a:gd name="p0x14" fmla="*/ 0 w 8535"/>
              <a:gd name="p0y14" fmla="*/ 134 h 1680"/>
              <a:gd name="p0x15" fmla="*/ 134 w 8535"/>
              <a:gd name="p0y15" fmla="*/ 0 h 1680"/>
              <a:gd name="p0x16" fmla="*/ 300 w 8535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6391275" y="55670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6477000" y="5648325"/>
            <a:ext cx="247650" cy="2520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7"/>
            </p:custDataLst>
          </p:nvPr>
        </p:nvSpPr>
        <p:spPr>
          <a:xfrm>
            <a:off x="6962775" y="542258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掌握这些技能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8"/>
            </p:custDataLst>
          </p:nvPr>
        </p:nvSpPr>
        <p:spPr>
          <a:xfrm>
            <a:off x="6962775" y="5795963"/>
            <a:ext cx="170482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弯道超车的关键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6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70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2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2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2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58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35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6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62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3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6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65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36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6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68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36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37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71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137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7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37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375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137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7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37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79.xml><?xml version="1.0" encoding="utf-8"?>
<p:tagLst xmlns:p="http://schemas.openxmlformats.org/presentationml/2006/main">
  <p:tag name="KSO_WM_UNIT_TYPE" val="x"/>
  <p:tag name="KSO_WM_UNIT_INDEX" val="14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80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38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82.xml><?xml version="1.0" encoding="utf-8"?>
<p:tagLst xmlns:p="http://schemas.openxmlformats.org/presentationml/2006/main">
  <p:tag name="KSO_WM_UNIT_TYPE" val="x"/>
  <p:tag name="KSO_WM_UNIT_INDEX" val="15"/>
  <p:tag name="KSO_WM_BEAUTIFY_FLAG" val="#wm#"/>
  <p:tag name="KSO_WM_TAG_VERSION" val="3.0"/>
</p:tagLst>
</file>

<file path=ppt/tags/tag138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38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3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9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9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9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9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9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9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0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0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0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0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0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0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0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0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0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0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1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1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1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1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1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1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1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1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1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2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42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42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23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424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42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2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427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42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29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30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43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32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433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4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3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3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4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3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4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4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4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4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4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4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4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4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5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5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5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5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4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5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5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6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6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4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6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6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6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6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6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6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470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47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72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4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7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75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47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7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78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47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8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81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48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8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84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485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48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48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8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8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9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9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9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9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9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0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0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0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0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0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1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1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512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513.xml><?xml version="1.0" encoding="utf-8"?>
<p:tagLst xmlns:p="http://schemas.openxmlformats.org/presentationml/2006/main">
  <p:tag name="COMMONDATA" val="eyJoZGlkIjoiYWNlODEyNTNiZDQ3MjQ0NmY3YjE0ZDg1M2FjNGU2ODIifQ=="/>
</p:tagLst>
</file>

<file path=ppt/tags/tag15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8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0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0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60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3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836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83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7611</Words>
  <Application>WPS 演示</Application>
  <PresentationFormat>宽屏</PresentationFormat>
  <Paragraphs>1400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项目10 未来生涯规划</vt:lpstr>
      <vt:lpstr>PowerPoint 演示文稿</vt:lpstr>
      <vt:lpstr>教学目标与课程思政</vt:lpstr>
      <vt:lpstr>PowerPoint 演示文稿</vt:lpstr>
      <vt:lpstr>PowerPoint 演示文稿</vt:lpstr>
      <vt:lpstr>任务10.1 认知觉醒：基于大数据的精准定位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任务10.2 价值呈现：个人品牌的结构化构建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任务10.3 实战演练：打造AI面试官智能体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项目10  未来生涯规划</dc:title>
  <dc:creator>O365</dc:creator>
  <cp:lastModifiedBy>丹丹</cp:lastModifiedBy>
  <cp:revision>1</cp:revision>
  <dcterms:created xsi:type="dcterms:W3CDTF">2026-07-24T13:52:28Z</dcterms:created>
  <dcterms:modified xsi:type="dcterms:W3CDTF">2026-07-24T13:52:28Z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0CDB6C8977C3E2490514626AFD91DFDE_41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