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00.svg" ContentType="image/svg+xml"/>
  <Override PartName="/ppt/media/image102.svg" ContentType="image/svg+xml"/>
  <Override PartName="/ppt/media/image104.svg" ContentType="image/svg+xml"/>
  <Override PartName="/ppt/media/image106.svg" ContentType="image/svg+xml"/>
  <Override PartName="/ppt/media/image108.svg" ContentType="image/svg+xml"/>
  <Override PartName="/ppt/media/image110.svg" ContentType="image/svg+xml"/>
  <Override PartName="/ppt/media/image112.svg" ContentType="image/svg+xml"/>
  <Override PartName="/ppt/media/image114.svg" ContentType="image/svg+xml"/>
  <Override PartName="/ppt/media/image116.svg" ContentType="image/svg+xml"/>
  <Override PartName="/ppt/media/image12.svg" ContentType="image/svg+xml"/>
  <Override PartName="/ppt/media/image120.svg" ContentType="image/svg+xml"/>
  <Override PartName="/ppt/media/image122.svg" ContentType="image/svg+xml"/>
  <Override PartName="/ppt/media/image124.svg" ContentType="image/svg+xml"/>
  <Override PartName="/ppt/media/image126.svg" ContentType="image/svg+xml"/>
  <Override PartName="/ppt/media/image128.svg" ContentType="image/svg+xml"/>
  <Override PartName="/ppt/media/image130.svg" ContentType="image/svg+xml"/>
  <Override PartName="/ppt/media/image133.svg" ContentType="image/svg+xml"/>
  <Override PartName="/ppt/media/image135.svg" ContentType="image/svg+xml"/>
  <Override PartName="/ppt/media/image137.svg" ContentType="image/svg+xml"/>
  <Override PartName="/ppt/media/image14.svg" ContentType="image/svg+xml"/>
  <Override PartName="/ppt/media/image140.svg" ContentType="image/svg+xml"/>
  <Override PartName="/ppt/media/image142.svg" ContentType="image/svg+xml"/>
  <Override PartName="/ppt/media/image144.svg" ContentType="image/svg+xml"/>
  <Override PartName="/ppt/media/image147.svg" ContentType="image/svg+xml"/>
  <Override PartName="/ppt/media/image149.svg" ContentType="image/svg+xml"/>
  <Override PartName="/ppt/media/image151.svg" ContentType="image/svg+xml"/>
  <Override PartName="/ppt/media/image153.svg" ContentType="image/svg+xml"/>
  <Override PartName="/ppt/media/image155.svg" ContentType="image/svg+xml"/>
  <Override PartName="/ppt/media/image157.svg" ContentType="image/svg+xml"/>
  <Override PartName="/ppt/media/image159.svg" ContentType="image/svg+xml"/>
  <Override PartName="/ppt/media/image16.svg" ContentType="image/svg+xml"/>
  <Override PartName="/ppt/media/image160.svg" ContentType="image/svg+xml"/>
  <Override PartName="/ppt/media/image161.svg" ContentType="image/svg+xml"/>
  <Override PartName="/ppt/media/image163.svg" ContentType="image/svg+xml"/>
  <Override PartName="/ppt/media/image165.svg" ContentType="image/svg+xml"/>
  <Override PartName="/ppt/media/image168.svg" ContentType="image/svg+xml"/>
  <Override PartName="/ppt/media/image170.svg" ContentType="image/svg+xml"/>
  <Override PartName="/ppt/media/image172.svg" ContentType="image/svg+xml"/>
  <Override PartName="/ppt/media/image174.svg" ContentType="image/svg+xml"/>
  <Override PartName="/ppt/media/image177.svg" ContentType="image/svg+xml"/>
  <Override PartName="/ppt/media/image179.svg" ContentType="image/svg+xml"/>
  <Override PartName="/ppt/media/image18.svg" ContentType="image/svg+xml"/>
  <Override PartName="/ppt/media/image181.svg" ContentType="image/svg+xml"/>
  <Override PartName="/ppt/media/image183.svg" ContentType="image/svg+xml"/>
  <Override PartName="/ppt/media/image186.svg" ContentType="image/svg+xml"/>
  <Override PartName="/ppt/media/image189.svg" ContentType="image/svg+xml"/>
  <Override PartName="/ppt/media/image191.svg" ContentType="image/svg+xml"/>
  <Override PartName="/ppt/media/image193.svg" ContentType="image/svg+xml"/>
  <Override PartName="/ppt/media/image195.svg" ContentType="image/svg+xml"/>
  <Override PartName="/ppt/media/image197.svg" ContentType="image/svg+xml"/>
  <Override PartName="/ppt/media/image199.svg" ContentType="image/svg+xml"/>
  <Override PartName="/ppt/media/image20.svg" ContentType="image/svg+xml"/>
  <Override PartName="/ppt/media/image201.svg" ContentType="image/svg+xml"/>
  <Override PartName="/ppt/media/image203.svg" ContentType="image/svg+xml"/>
  <Override PartName="/ppt/media/image205.svg" ContentType="image/svg+xml"/>
  <Override PartName="/ppt/media/image207.svg" ContentType="image/svg+xml"/>
  <Override PartName="/ppt/media/image209.svg" ContentType="image/svg+xml"/>
  <Override PartName="/ppt/media/image211.svg" ContentType="image/svg+xml"/>
  <Override PartName="/ppt/media/image213.svg" ContentType="image/svg+xml"/>
  <Override PartName="/ppt/media/image215.svg" ContentType="image/svg+xml"/>
  <Override PartName="/ppt/media/image217.svg" ContentType="image/svg+xml"/>
  <Override PartName="/ppt/media/image219.svg" ContentType="image/svg+xml"/>
  <Override PartName="/ppt/media/image22.svg" ContentType="image/svg+xml"/>
  <Override PartName="/ppt/media/image221.svg" ContentType="image/svg+xml"/>
  <Override PartName="/ppt/media/image223.svg" ContentType="image/svg+xml"/>
  <Override PartName="/ppt/media/image225.svg" ContentType="image/svg+xml"/>
  <Override PartName="/ppt/media/image227.svg" ContentType="image/svg+xml"/>
  <Override PartName="/ppt/media/image229.svg" ContentType="image/svg+xml"/>
  <Override PartName="/ppt/media/image231.svg" ContentType="image/svg+xml"/>
  <Override PartName="/ppt/media/image233.svg" ContentType="image/svg+xml"/>
  <Override PartName="/ppt/media/image235.svg" ContentType="image/svg+xml"/>
  <Override PartName="/ppt/media/image237.svg" ContentType="image/svg+xml"/>
  <Override PartName="/ppt/media/image239.svg" ContentType="image/svg+xml"/>
  <Override PartName="/ppt/media/image24.svg" ContentType="image/svg+xml"/>
  <Override PartName="/ppt/media/image241.svg" ContentType="image/svg+xml"/>
  <Override PartName="/ppt/media/image243.svg" ContentType="image/svg+xml"/>
  <Override PartName="/ppt/media/image245.svg" ContentType="image/svg+xml"/>
  <Override PartName="/ppt/media/image246.svg" ContentType="image/svg+xml"/>
  <Override PartName="/ppt/media/image248.svg" ContentType="image/svg+xml"/>
  <Override PartName="/ppt/media/image249.svg" ContentType="image/svg+xml"/>
  <Override PartName="/ppt/media/image250.svg" ContentType="image/svg+xml"/>
  <Override PartName="/ppt/media/image252.svg" ContentType="image/svg+xml"/>
  <Override PartName="/ppt/media/image254.svg" ContentType="image/svg+xml"/>
  <Override PartName="/ppt/media/image256.svg" ContentType="image/svg+xml"/>
  <Override PartName="/ppt/media/image258.svg" ContentType="image/svg+xml"/>
  <Override PartName="/ppt/media/image26.svg" ContentType="image/svg+xml"/>
  <Override PartName="/ppt/media/image260.svg" ContentType="image/svg+xml"/>
  <Override PartName="/ppt/media/image262.svg" ContentType="image/svg+xml"/>
  <Override PartName="/ppt/media/image264.svg" ContentType="image/svg+xml"/>
  <Override PartName="/ppt/media/image266.svg" ContentType="image/svg+xml"/>
  <Override PartName="/ppt/media/image268.svg" ContentType="image/svg+xml"/>
  <Override PartName="/ppt/media/image270.svg" ContentType="image/svg+xml"/>
  <Override PartName="/ppt/media/image272.svg" ContentType="image/svg+xml"/>
  <Override PartName="/ppt/media/image274.svg" ContentType="image/svg+xml"/>
  <Override PartName="/ppt/media/image276.svg" ContentType="image/svg+xml"/>
  <Override PartName="/ppt/media/image278.svg" ContentType="image/svg+xml"/>
  <Override PartName="/ppt/media/image28.svg" ContentType="image/svg+xml"/>
  <Override PartName="/ppt/media/image280.svg" ContentType="image/svg+xml"/>
  <Override PartName="/ppt/media/image282.svg" ContentType="image/svg+xml"/>
  <Override PartName="/ppt/media/image284.svg" ContentType="image/svg+xml"/>
  <Override PartName="/ppt/media/image286.svg" ContentType="image/svg+xml"/>
  <Override PartName="/ppt/media/image288.svg" ContentType="image/svg+xml"/>
  <Override PartName="/ppt/media/image291.svg" ContentType="image/svg+xml"/>
  <Override PartName="/ppt/media/image293.svg" ContentType="image/svg+xml"/>
  <Override PartName="/ppt/media/image295.svg" ContentType="image/svg+xml"/>
  <Override PartName="/ppt/media/image297.svg" ContentType="image/svg+xml"/>
  <Override PartName="/ppt/media/image299.svg" ContentType="image/svg+xml"/>
  <Override PartName="/ppt/media/image30.svg" ContentType="image/svg+xml"/>
  <Override PartName="/ppt/media/image301.svg" ContentType="image/svg+xml"/>
  <Override PartName="/ppt/media/image303.svg" ContentType="image/svg+xml"/>
  <Override PartName="/ppt/media/image305.svg" ContentType="image/svg+xml"/>
  <Override PartName="/ppt/media/image307.svg" ContentType="image/svg+xml"/>
  <Override PartName="/ppt/media/image309.svg" ContentType="image/svg+xml"/>
  <Override PartName="/ppt/media/image311.svg" ContentType="image/svg+xml"/>
  <Override PartName="/ppt/media/image313.svg" ContentType="image/svg+xml"/>
  <Override PartName="/ppt/media/image314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6.svg" ContentType="image/svg+xml"/>
  <Override PartName="/ppt/media/image78.svg" ContentType="image/svg+xml"/>
  <Override PartName="/ppt/media/image8.svg" ContentType="image/svg+xml"/>
  <Override PartName="/ppt/media/image80.svg" ContentType="image/svg+xml"/>
  <Override PartName="/ppt/media/image82.svg" ContentType="image/svg+xml"/>
  <Override PartName="/ppt/media/image84.svg" ContentType="image/svg+xml"/>
  <Override PartName="/ppt/media/image89.svg" ContentType="image/svg+xml"/>
  <Override PartName="/ppt/media/image91.svg" ContentType="image/svg+xml"/>
  <Override PartName="/ppt/media/image94.svg" ContentType="image/svg+xml"/>
  <Override PartName="/ppt/media/image96.svg" ContentType="image/svg+xml"/>
  <Override PartName="/ppt/media/image9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5" r:id="rId50"/>
    <p:sldId id="336" r:id="rId51"/>
    <p:sldId id="337" r:id="rId52"/>
    <p:sldId id="338" r:id="rId53"/>
    <p:sldId id="339" r:id="rId54"/>
    <p:sldId id="340" r:id="rId55"/>
  </p:sldIdLst>
  <p:sldSz cx="12192000" cy="6858000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870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1176" y="702"/>
      </p:cViewPr>
      <p:guideLst>
        <p:guide orient="horz" pos="217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787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notesMaster" Target="notesMasters/notesMaster1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CE624-3660-4035-AB45-CE49DDC2C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jpe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5715"/>
            <a:ext cx="3731260" cy="681228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7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1"/>
            </p:custDataLst>
          </p:nvPr>
        </p:nvSpPr>
        <p:spPr>
          <a:xfrm>
            <a:off x="4823883" y="3530600"/>
            <a:ext cx="6352117" cy="1524000"/>
          </a:xfr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4800" b="0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buClrTx/>
              <a:buSzTx/>
              <a:buFontTx/>
            </a:pPr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2"/>
            </p:custDataLst>
          </p:nvPr>
        </p:nvSpPr>
        <p:spPr>
          <a:xfrm>
            <a:off x="9648825" y="1905000"/>
            <a:ext cx="1527175" cy="1524000"/>
          </a:xfrm>
          <a:noFill/>
        </p:spPr>
        <p:txBody>
          <a:bodyPr vert="horz" wrap="none" lIns="0" tIns="0" rIns="0" bIns="0" rtlCol="0" anchor="ctr" anchorCtr="0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7200" b="1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228600" marR="0" lvl="0" indent="-457200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01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904442" y="2667000"/>
            <a:ext cx="5449358" cy="457200"/>
          </a:xfrm>
        </p:spPr>
        <p:txBody>
          <a:bodyPr vert="horz" wrap="square" lIns="0" tIns="0" rIns="0" bIns="0" rtlCol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0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</a:defRPr>
            </a:lvl1pPr>
          </a:lstStyle>
          <a:p>
            <a:pPr marL="57150" marR="0" lvl="0" indent="-285750" algn="ctr" fontAlgn="auto"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THE END</a:t>
            </a:r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902678" y="3175000"/>
            <a:ext cx="5451122" cy="1016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4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algn="ctr" fontAlgn="auto">
              <a:lnSpc>
                <a:spcPct val="130000"/>
              </a:lnSpc>
              <a:buClrTx/>
              <a:buSzTx/>
              <a:buFontTx/>
            </a:pPr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0"/>
            <a:ext cx="3755555" cy="685559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034971" y="821367"/>
            <a:ext cx="7649029" cy="1183640"/>
          </a:xfrm>
          <a:noFill/>
        </p:spPr>
        <p:txBody>
          <a:bodyPr wrap="square" rtlCol="0" anchor="b" anchorCtr="0">
            <a:normAutofit/>
          </a:bodyPr>
          <a:lstStyle>
            <a:lvl1pPr algn="ctr">
              <a:def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4034970" y="2091640"/>
            <a:ext cx="7649027" cy="583565"/>
          </a:xfrm>
          <a:noFill/>
        </p:spPr>
        <p:txBody>
          <a:bodyPr wrap="square" rtlCol="0">
            <a:normAutofit fontScale="90000"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汉仪中黑 简" panose="00020600040101010101" charset="-122"/>
              </a:defRPr>
            </a:lvl1pPr>
          </a:lstStyle>
          <a:p>
            <a:pPr marL="0" lvl="0"/>
            <a:r>
              <a:rPr lang="zh-CN" altLang="en-US" dirty="0"/>
              <a:t>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1275"/>
            <a:ext cx="5157787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1275"/>
            <a:ext cx="5183188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8200" y="1296000"/>
            <a:ext cx="10514012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2795" y="1651000"/>
            <a:ext cx="5501005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854065" y="2159000"/>
            <a:ext cx="5499735" cy="2540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00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</a:defRPr>
            </a:lvl1pPr>
          </a:lstStyle>
          <a:p>
            <a:pPr marL="0" marR="0" lvl="0" fontAlgn="auto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2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812918" y="4749800"/>
            <a:ext cx="2540882" cy="53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</p:spPr>
        <p:txBody>
          <a:bodyPr vert="horz" wrap="square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0000"/>
            <a:ext cx="10515600" cy="864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64400"/>
            <a:ext cx="105156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590551" cy="744455"/>
          </a:xfrm>
          <a:custGeom>
            <a:avLst/>
            <a:gdLst>
              <a:gd name="connsiteX0" fmla="*/ 0 w 590551"/>
              <a:gd name="connsiteY0" fmla="*/ 0 h 744455"/>
              <a:gd name="connsiteX1" fmla="*/ 590551 w 590551"/>
              <a:gd name="connsiteY1" fmla="*/ 0 h 744455"/>
              <a:gd name="connsiteX2" fmla="*/ 122247 w 590551"/>
              <a:gd name="connsiteY2" fmla="*/ 706507 h 744455"/>
              <a:gd name="connsiteX3" fmla="*/ 0 w 590551"/>
              <a:gd name="connsiteY3" fmla="*/ 744455 h 74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551" h="744455">
                <a:moveTo>
                  <a:pt x="0" y="0"/>
                </a:moveTo>
                <a:lnTo>
                  <a:pt x="590551" y="0"/>
                </a:lnTo>
                <a:cubicBezTo>
                  <a:pt x="590551" y="317604"/>
                  <a:pt x="397450" y="590106"/>
                  <a:pt x="122247" y="706507"/>
                </a:cubicBezTo>
                <a:lnTo>
                  <a:pt x="0" y="74445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19"/>
            </p:custDataLst>
          </p:nvPr>
        </p:nvSpPr>
        <p:spPr>
          <a:xfrm rot="5400000">
            <a:off x="11452225" y="6118860"/>
            <a:ext cx="520700" cy="958215"/>
          </a:xfrm>
          <a:custGeom>
            <a:avLst/>
            <a:gdLst>
              <a:gd name="connsiteX0" fmla="*/ 0 w 461963"/>
              <a:gd name="connsiteY0" fmla="*/ 147638 h 850703"/>
              <a:gd name="connsiteX1" fmla="*/ 3959 w 461963"/>
              <a:gd name="connsiteY1" fmla="*/ 69241 h 850703"/>
              <a:gd name="connsiteX2" fmla="*/ 14526 w 461963"/>
              <a:gd name="connsiteY2" fmla="*/ 0 h 850703"/>
              <a:gd name="connsiteX3" fmla="*/ 461963 w 461963"/>
              <a:gd name="connsiteY3" fmla="*/ 0 h 850703"/>
              <a:gd name="connsiteX4" fmla="*/ 461963 w 461963"/>
              <a:gd name="connsiteY4" fmla="*/ 850703 h 850703"/>
              <a:gd name="connsiteX5" fmla="*/ 338059 w 461963"/>
              <a:gd name="connsiteY5" fmla="*/ 783450 h 850703"/>
              <a:gd name="connsiteX6" fmla="*/ 0 w 461963"/>
              <a:gd name="connsiteY6" fmla="*/ 147638 h 85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963" h="850703">
                <a:moveTo>
                  <a:pt x="0" y="147638"/>
                </a:moveTo>
                <a:cubicBezTo>
                  <a:pt x="0" y="121171"/>
                  <a:pt x="1341" y="95017"/>
                  <a:pt x="3959" y="69241"/>
                </a:cubicBezTo>
                <a:lnTo>
                  <a:pt x="14526" y="0"/>
                </a:lnTo>
                <a:lnTo>
                  <a:pt x="461963" y="0"/>
                </a:lnTo>
                <a:lnTo>
                  <a:pt x="461963" y="850703"/>
                </a:lnTo>
                <a:lnTo>
                  <a:pt x="338059" y="783450"/>
                </a:lnTo>
                <a:cubicBezTo>
                  <a:pt x="134098" y="645657"/>
                  <a:pt x="0" y="412308"/>
                  <a:pt x="0" y="14763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25.xml"/><Relationship Id="rId8" Type="http://schemas.openxmlformats.org/officeDocument/2006/relationships/tags" Target="../tags/tag324.xml"/><Relationship Id="rId7" Type="http://schemas.openxmlformats.org/officeDocument/2006/relationships/tags" Target="../tags/tag32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9" Type="http://schemas.openxmlformats.org/officeDocument/2006/relationships/slideLayout" Target="../slideLayouts/slideLayout6.xml"/><Relationship Id="rId48" Type="http://schemas.openxmlformats.org/officeDocument/2006/relationships/tags" Target="../tags/tag358.xml"/><Relationship Id="rId47" Type="http://schemas.openxmlformats.org/officeDocument/2006/relationships/tags" Target="../tags/tag357.xml"/><Relationship Id="rId46" Type="http://schemas.openxmlformats.org/officeDocument/2006/relationships/tags" Target="../tags/tag356.xml"/><Relationship Id="rId45" Type="http://schemas.openxmlformats.org/officeDocument/2006/relationships/tags" Target="../tags/tag355.xml"/><Relationship Id="rId44" Type="http://schemas.openxmlformats.org/officeDocument/2006/relationships/tags" Target="../tags/tag354.xml"/><Relationship Id="rId43" Type="http://schemas.openxmlformats.org/officeDocument/2006/relationships/tags" Target="../tags/tag353.xml"/><Relationship Id="rId42" Type="http://schemas.openxmlformats.org/officeDocument/2006/relationships/tags" Target="../tags/tag352.xml"/><Relationship Id="rId41" Type="http://schemas.openxmlformats.org/officeDocument/2006/relationships/tags" Target="../tags/tag351.xml"/><Relationship Id="rId40" Type="http://schemas.openxmlformats.org/officeDocument/2006/relationships/tags" Target="../tags/tag350.xml"/><Relationship Id="rId4" Type="http://schemas.openxmlformats.org/officeDocument/2006/relationships/tags" Target="../tags/tag322.xml"/><Relationship Id="rId39" Type="http://schemas.openxmlformats.org/officeDocument/2006/relationships/tags" Target="../tags/tag349.xml"/><Relationship Id="rId38" Type="http://schemas.openxmlformats.org/officeDocument/2006/relationships/tags" Target="../tags/tag348.xml"/><Relationship Id="rId37" Type="http://schemas.openxmlformats.org/officeDocument/2006/relationships/tags" Target="../tags/tag347.xml"/><Relationship Id="rId36" Type="http://schemas.openxmlformats.org/officeDocument/2006/relationships/tags" Target="../tags/tag346.xml"/><Relationship Id="rId35" Type="http://schemas.openxmlformats.org/officeDocument/2006/relationships/image" Target="../media/image38.svg"/><Relationship Id="rId34" Type="http://schemas.openxmlformats.org/officeDocument/2006/relationships/image" Target="../media/image37.png"/><Relationship Id="rId33" Type="http://schemas.openxmlformats.org/officeDocument/2006/relationships/tags" Target="../tags/tag345.xml"/><Relationship Id="rId32" Type="http://schemas.openxmlformats.org/officeDocument/2006/relationships/tags" Target="../tags/tag344.xml"/><Relationship Id="rId31" Type="http://schemas.openxmlformats.org/officeDocument/2006/relationships/tags" Target="../tags/tag343.xml"/><Relationship Id="rId30" Type="http://schemas.openxmlformats.org/officeDocument/2006/relationships/tags" Target="../tags/tag342.xml"/><Relationship Id="rId3" Type="http://schemas.openxmlformats.org/officeDocument/2006/relationships/tags" Target="../tags/tag321.xml"/><Relationship Id="rId29" Type="http://schemas.openxmlformats.org/officeDocument/2006/relationships/tags" Target="../tags/tag341.xml"/><Relationship Id="rId28" Type="http://schemas.openxmlformats.org/officeDocument/2006/relationships/tags" Target="../tags/tag340.xml"/><Relationship Id="rId27" Type="http://schemas.openxmlformats.org/officeDocument/2006/relationships/tags" Target="../tags/tag339.xml"/><Relationship Id="rId26" Type="http://schemas.openxmlformats.org/officeDocument/2006/relationships/tags" Target="../tags/tag338.xml"/><Relationship Id="rId25" Type="http://schemas.openxmlformats.org/officeDocument/2006/relationships/tags" Target="../tags/tag337.xml"/><Relationship Id="rId24" Type="http://schemas.openxmlformats.org/officeDocument/2006/relationships/tags" Target="../tags/tag336.xml"/><Relationship Id="rId23" Type="http://schemas.openxmlformats.org/officeDocument/2006/relationships/image" Target="../media/image52.svg"/><Relationship Id="rId22" Type="http://schemas.openxmlformats.org/officeDocument/2006/relationships/image" Target="../media/image51.png"/><Relationship Id="rId21" Type="http://schemas.openxmlformats.org/officeDocument/2006/relationships/tags" Target="../tags/tag335.xml"/><Relationship Id="rId20" Type="http://schemas.openxmlformats.org/officeDocument/2006/relationships/tags" Target="../tags/tag334.xml"/><Relationship Id="rId2" Type="http://schemas.openxmlformats.org/officeDocument/2006/relationships/tags" Target="../tags/tag320.xml"/><Relationship Id="rId19" Type="http://schemas.openxmlformats.org/officeDocument/2006/relationships/tags" Target="../tags/tag333.xml"/><Relationship Id="rId18" Type="http://schemas.openxmlformats.org/officeDocument/2006/relationships/tags" Target="../tags/tag332.xml"/><Relationship Id="rId17" Type="http://schemas.openxmlformats.org/officeDocument/2006/relationships/tags" Target="../tags/tag331.xml"/><Relationship Id="rId16" Type="http://schemas.openxmlformats.org/officeDocument/2006/relationships/image" Target="../media/image72.svg"/><Relationship Id="rId15" Type="http://schemas.openxmlformats.org/officeDocument/2006/relationships/image" Target="../media/image71.png"/><Relationship Id="rId14" Type="http://schemas.openxmlformats.org/officeDocument/2006/relationships/tags" Target="../tags/tag330.xml"/><Relationship Id="rId13" Type="http://schemas.openxmlformats.org/officeDocument/2006/relationships/tags" Target="../tags/tag329.xml"/><Relationship Id="rId12" Type="http://schemas.openxmlformats.org/officeDocument/2006/relationships/tags" Target="../tags/tag328.xml"/><Relationship Id="rId11" Type="http://schemas.openxmlformats.org/officeDocument/2006/relationships/tags" Target="../tags/tag327.xml"/><Relationship Id="rId10" Type="http://schemas.openxmlformats.org/officeDocument/2006/relationships/tags" Target="../tags/tag326.xml"/><Relationship Id="rId1" Type="http://schemas.openxmlformats.org/officeDocument/2006/relationships/tags" Target="../tags/tag31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65.xml"/><Relationship Id="rId8" Type="http://schemas.openxmlformats.org/officeDocument/2006/relationships/tags" Target="../tags/tag364.xml"/><Relationship Id="rId72" Type="http://schemas.openxmlformats.org/officeDocument/2006/relationships/slideLayout" Target="../slideLayouts/slideLayout6.xml"/><Relationship Id="rId71" Type="http://schemas.openxmlformats.org/officeDocument/2006/relationships/tags" Target="../tags/tag417.xml"/><Relationship Id="rId70" Type="http://schemas.openxmlformats.org/officeDocument/2006/relationships/tags" Target="../tags/tag416.xml"/><Relationship Id="rId7" Type="http://schemas.openxmlformats.org/officeDocument/2006/relationships/image" Target="../media/image74.svg"/><Relationship Id="rId69" Type="http://schemas.openxmlformats.org/officeDocument/2006/relationships/tags" Target="../tags/tag415.xml"/><Relationship Id="rId68" Type="http://schemas.openxmlformats.org/officeDocument/2006/relationships/tags" Target="../tags/tag414.xml"/><Relationship Id="rId67" Type="http://schemas.openxmlformats.org/officeDocument/2006/relationships/tags" Target="../tags/tag413.xml"/><Relationship Id="rId66" Type="http://schemas.openxmlformats.org/officeDocument/2006/relationships/tags" Target="../tags/tag412.xml"/><Relationship Id="rId65" Type="http://schemas.openxmlformats.org/officeDocument/2006/relationships/tags" Target="../tags/tag411.xml"/><Relationship Id="rId64" Type="http://schemas.openxmlformats.org/officeDocument/2006/relationships/image" Target="../media/image84.svg"/><Relationship Id="rId63" Type="http://schemas.openxmlformats.org/officeDocument/2006/relationships/image" Target="../media/image83.png"/><Relationship Id="rId62" Type="http://schemas.openxmlformats.org/officeDocument/2006/relationships/tags" Target="../tags/tag410.xml"/><Relationship Id="rId61" Type="http://schemas.openxmlformats.org/officeDocument/2006/relationships/tags" Target="../tags/tag409.xml"/><Relationship Id="rId60" Type="http://schemas.openxmlformats.org/officeDocument/2006/relationships/tags" Target="../tags/tag408.xml"/><Relationship Id="rId6" Type="http://schemas.openxmlformats.org/officeDocument/2006/relationships/image" Target="../media/image73.png"/><Relationship Id="rId59" Type="http://schemas.openxmlformats.org/officeDocument/2006/relationships/tags" Target="../tags/tag407.xml"/><Relationship Id="rId58" Type="http://schemas.openxmlformats.org/officeDocument/2006/relationships/tags" Target="../tags/tag406.xml"/><Relationship Id="rId57" Type="http://schemas.openxmlformats.org/officeDocument/2006/relationships/tags" Target="../tags/tag405.xml"/><Relationship Id="rId56" Type="http://schemas.openxmlformats.org/officeDocument/2006/relationships/tags" Target="../tags/tag404.xml"/><Relationship Id="rId55" Type="http://schemas.openxmlformats.org/officeDocument/2006/relationships/tags" Target="../tags/tag403.xml"/><Relationship Id="rId54" Type="http://schemas.openxmlformats.org/officeDocument/2006/relationships/tags" Target="../tags/tag402.xml"/><Relationship Id="rId53" Type="http://schemas.openxmlformats.org/officeDocument/2006/relationships/image" Target="../media/image82.svg"/><Relationship Id="rId52" Type="http://schemas.openxmlformats.org/officeDocument/2006/relationships/image" Target="../media/image81.png"/><Relationship Id="rId51" Type="http://schemas.openxmlformats.org/officeDocument/2006/relationships/tags" Target="../tags/tag401.xml"/><Relationship Id="rId50" Type="http://schemas.openxmlformats.org/officeDocument/2006/relationships/tags" Target="../tags/tag400.xml"/><Relationship Id="rId5" Type="http://schemas.openxmlformats.org/officeDocument/2006/relationships/tags" Target="../tags/tag363.xml"/><Relationship Id="rId49" Type="http://schemas.openxmlformats.org/officeDocument/2006/relationships/tags" Target="../tags/tag399.xml"/><Relationship Id="rId48" Type="http://schemas.openxmlformats.org/officeDocument/2006/relationships/image" Target="../media/image80.svg"/><Relationship Id="rId47" Type="http://schemas.openxmlformats.org/officeDocument/2006/relationships/image" Target="../media/image79.png"/><Relationship Id="rId46" Type="http://schemas.openxmlformats.org/officeDocument/2006/relationships/tags" Target="../tags/tag398.xml"/><Relationship Id="rId45" Type="http://schemas.openxmlformats.org/officeDocument/2006/relationships/tags" Target="../tags/tag397.xml"/><Relationship Id="rId44" Type="http://schemas.openxmlformats.org/officeDocument/2006/relationships/tags" Target="../tags/tag396.xml"/><Relationship Id="rId43" Type="http://schemas.openxmlformats.org/officeDocument/2006/relationships/image" Target="../media/image78.svg"/><Relationship Id="rId42" Type="http://schemas.openxmlformats.org/officeDocument/2006/relationships/image" Target="../media/image77.png"/><Relationship Id="rId41" Type="http://schemas.openxmlformats.org/officeDocument/2006/relationships/tags" Target="../tags/tag395.xml"/><Relationship Id="rId40" Type="http://schemas.openxmlformats.org/officeDocument/2006/relationships/tags" Target="../tags/tag394.xml"/><Relationship Id="rId4" Type="http://schemas.openxmlformats.org/officeDocument/2006/relationships/tags" Target="../tags/tag362.xml"/><Relationship Id="rId39" Type="http://schemas.openxmlformats.org/officeDocument/2006/relationships/tags" Target="../tags/tag393.xml"/><Relationship Id="rId38" Type="http://schemas.openxmlformats.org/officeDocument/2006/relationships/tags" Target="../tags/tag392.xml"/><Relationship Id="rId37" Type="http://schemas.openxmlformats.org/officeDocument/2006/relationships/tags" Target="../tags/tag391.xml"/><Relationship Id="rId36" Type="http://schemas.openxmlformats.org/officeDocument/2006/relationships/tags" Target="../tags/tag390.xml"/><Relationship Id="rId35" Type="http://schemas.openxmlformats.org/officeDocument/2006/relationships/tags" Target="../tags/tag389.xml"/><Relationship Id="rId34" Type="http://schemas.openxmlformats.org/officeDocument/2006/relationships/tags" Target="../tags/tag388.xml"/><Relationship Id="rId33" Type="http://schemas.openxmlformats.org/officeDocument/2006/relationships/tags" Target="../tags/tag387.xml"/><Relationship Id="rId32" Type="http://schemas.openxmlformats.org/officeDocument/2006/relationships/tags" Target="../tags/tag386.xml"/><Relationship Id="rId31" Type="http://schemas.openxmlformats.org/officeDocument/2006/relationships/tags" Target="../tags/tag385.xml"/><Relationship Id="rId30" Type="http://schemas.openxmlformats.org/officeDocument/2006/relationships/tags" Target="../tags/tag384.xml"/><Relationship Id="rId3" Type="http://schemas.openxmlformats.org/officeDocument/2006/relationships/tags" Target="../tags/tag361.xml"/><Relationship Id="rId29" Type="http://schemas.openxmlformats.org/officeDocument/2006/relationships/tags" Target="../tags/tag383.xml"/><Relationship Id="rId28" Type="http://schemas.openxmlformats.org/officeDocument/2006/relationships/tags" Target="../tags/tag382.xml"/><Relationship Id="rId27" Type="http://schemas.openxmlformats.org/officeDocument/2006/relationships/tags" Target="../tags/tag381.xml"/><Relationship Id="rId26" Type="http://schemas.openxmlformats.org/officeDocument/2006/relationships/tags" Target="../tags/tag380.xml"/><Relationship Id="rId25" Type="http://schemas.openxmlformats.org/officeDocument/2006/relationships/image" Target="../media/image76.svg"/><Relationship Id="rId24" Type="http://schemas.openxmlformats.org/officeDocument/2006/relationships/image" Target="../media/image75.png"/><Relationship Id="rId23" Type="http://schemas.openxmlformats.org/officeDocument/2006/relationships/tags" Target="../tags/tag379.xml"/><Relationship Id="rId22" Type="http://schemas.openxmlformats.org/officeDocument/2006/relationships/tags" Target="../tags/tag378.xml"/><Relationship Id="rId21" Type="http://schemas.openxmlformats.org/officeDocument/2006/relationships/tags" Target="../tags/tag377.xml"/><Relationship Id="rId20" Type="http://schemas.openxmlformats.org/officeDocument/2006/relationships/tags" Target="../tags/tag376.xml"/><Relationship Id="rId2" Type="http://schemas.openxmlformats.org/officeDocument/2006/relationships/tags" Target="../tags/tag360.xml"/><Relationship Id="rId19" Type="http://schemas.openxmlformats.org/officeDocument/2006/relationships/tags" Target="../tags/tag375.xml"/><Relationship Id="rId18" Type="http://schemas.openxmlformats.org/officeDocument/2006/relationships/tags" Target="../tags/tag374.xml"/><Relationship Id="rId17" Type="http://schemas.openxmlformats.org/officeDocument/2006/relationships/tags" Target="../tags/tag373.xml"/><Relationship Id="rId16" Type="http://schemas.openxmlformats.org/officeDocument/2006/relationships/tags" Target="../tags/tag372.xml"/><Relationship Id="rId15" Type="http://schemas.openxmlformats.org/officeDocument/2006/relationships/tags" Target="../tags/tag371.xml"/><Relationship Id="rId14" Type="http://schemas.openxmlformats.org/officeDocument/2006/relationships/tags" Target="../tags/tag370.xml"/><Relationship Id="rId13" Type="http://schemas.openxmlformats.org/officeDocument/2006/relationships/tags" Target="../tags/tag369.xml"/><Relationship Id="rId12" Type="http://schemas.openxmlformats.org/officeDocument/2006/relationships/tags" Target="../tags/tag368.xml"/><Relationship Id="rId11" Type="http://schemas.openxmlformats.org/officeDocument/2006/relationships/tags" Target="../tags/tag367.xml"/><Relationship Id="rId10" Type="http://schemas.openxmlformats.org/officeDocument/2006/relationships/tags" Target="../tags/tag366.xml"/><Relationship Id="rId1" Type="http://schemas.openxmlformats.org/officeDocument/2006/relationships/tags" Target="../tags/tag35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24.xml"/><Relationship Id="rId8" Type="http://schemas.openxmlformats.org/officeDocument/2006/relationships/image" Target="../media/image62.svg"/><Relationship Id="rId7" Type="http://schemas.openxmlformats.org/officeDocument/2006/relationships/image" Target="../media/image85.png"/><Relationship Id="rId6" Type="http://schemas.openxmlformats.org/officeDocument/2006/relationships/tags" Target="../tags/tag423.xml"/><Relationship Id="rId5" Type="http://schemas.openxmlformats.org/officeDocument/2006/relationships/tags" Target="../tags/tag422.xml"/><Relationship Id="rId4" Type="http://schemas.openxmlformats.org/officeDocument/2006/relationships/tags" Target="../tags/tag421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440.xml"/><Relationship Id="rId30" Type="http://schemas.openxmlformats.org/officeDocument/2006/relationships/tags" Target="../tags/tag439.xml"/><Relationship Id="rId3" Type="http://schemas.openxmlformats.org/officeDocument/2006/relationships/tags" Target="../tags/tag420.xml"/><Relationship Id="rId29" Type="http://schemas.openxmlformats.org/officeDocument/2006/relationships/image" Target="../media/image6.svg"/><Relationship Id="rId28" Type="http://schemas.openxmlformats.org/officeDocument/2006/relationships/image" Target="../media/image87.png"/><Relationship Id="rId27" Type="http://schemas.openxmlformats.org/officeDocument/2006/relationships/tags" Target="../tags/tag438.xml"/><Relationship Id="rId26" Type="http://schemas.openxmlformats.org/officeDocument/2006/relationships/tags" Target="../tags/tag437.xml"/><Relationship Id="rId25" Type="http://schemas.openxmlformats.org/officeDocument/2006/relationships/tags" Target="../tags/tag436.xml"/><Relationship Id="rId24" Type="http://schemas.openxmlformats.org/officeDocument/2006/relationships/tags" Target="../tags/tag435.xml"/><Relationship Id="rId23" Type="http://schemas.openxmlformats.org/officeDocument/2006/relationships/tags" Target="../tags/tag434.xml"/><Relationship Id="rId22" Type="http://schemas.openxmlformats.org/officeDocument/2006/relationships/image" Target="../media/image74.svg"/><Relationship Id="rId21" Type="http://schemas.openxmlformats.org/officeDocument/2006/relationships/image" Target="../media/image73.png"/><Relationship Id="rId20" Type="http://schemas.openxmlformats.org/officeDocument/2006/relationships/tags" Target="../tags/tag433.xml"/><Relationship Id="rId2" Type="http://schemas.openxmlformats.org/officeDocument/2006/relationships/tags" Target="../tags/tag419.xml"/><Relationship Id="rId19" Type="http://schemas.openxmlformats.org/officeDocument/2006/relationships/tags" Target="../tags/tag432.xml"/><Relationship Id="rId18" Type="http://schemas.openxmlformats.org/officeDocument/2006/relationships/tags" Target="../tags/tag431.xml"/><Relationship Id="rId17" Type="http://schemas.openxmlformats.org/officeDocument/2006/relationships/tags" Target="../tags/tag430.xml"/><Relationship Id="rId16" Type="http://schemas.openxmlformats.org/officeDocument/2006/relationships/tags" Target="../tags/tag429.xml"/><Relationship Id="rId15" Type="http://schemas.openxmlformats.org/officeDocument/2006/relationships/image" Target="../media/image18.svg"/><Relationship Id="rId14" Type="http://schemas.openxmlformats.org/officeDocument/2006/relationships/image" Target="../media/image86.png"/><Relationship Id="rId13" Type="http://schemas.openxmlformats.org/officeDocument/2006/relationships/tags" Target="../tags/tag428.xml"/><Relationship Id="rId12" Type="http://schemas.openxmlformats.org/officeDocument/2006/relationships/tags" Target="../tags/tag427.xml"/><Relationship Id="rId11" Type="http://schemas.openxmlformats.org/officeDocument/2006/relationships/tags" Target="../tags/tag426.xml"/><Relationship Id="rId10" Type="http://schemas.openxmlformats.org/officeDocument/2006/relationships/tags" Target="../tags/tag425.xml"/><Relationship Id="rId1" Type="http://schemas.openxmlformats.org/officeDocument/2006/relationships/tags" Target="../tags/tag41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7.png"/><Relationship Id="rId8" Type="http://schemas.openxmlformats.org/officeDocument/2006/relationships/tags" Target="../tags/tag448.xml"/><Relationship Id="rId7" Type="http://schemas.openxmlformats.org/officeDocument/2006/relationships/tags" Target="../tags/tag447.xml"/><Relationship Id="rId6" Type="http://schemas.openxmlformats.org/officeDocument/2006/relationships/tags" Target="../tags/tag446.xml"/><Relationship Id="rId5" Type="http://schemas.openxmlformats.org/officeDocument/2006/relationships/tags" Target="../tags/tag445.xml"/><Relationship Id="rId4" Type="http://schemas.openxmlformats.org/officeDocument/2006/relationships/tags" Target="../tags/tag444.xml"/><Relationship Id="rId3" Type="http://schemas.openxmlformats.org/officeDocument/2006/relationships/tags" Target="../tags/tag443.xml"/><Relationship Id="rId20" Type="http://schemas.openxmlformats.org/officeDocument/2006/relationships/slideLayout" Target="../slideLayouts/slideLayout6.xml"/><Relationship Id="rId2" Type="http://schemas.openxmlformats.org/officeDocument/2006/relationships/tags" Target="../tags/tag442.xml"/><Relationship Id="rId19" Type="http://schemas.openxmlformats.org/officeDocument/2006/relationships/tags" Target="../tags/tag455.xml"/><Relationship Id="rId18" Type="http://schemas.openxmlformats.org/officeDocument/2006/relationships/tags" Target="../tags/tag454.xml"/><Relationship Id="rId17" Type="http://schemas.openxmlformats.org/officeDocument/2006/relationships/image" Target="../media/image76.svg"/><Relationship Id="rId16" Type="http://schemas.openxmlformats.org/officeDocument/2006/relationships/image" Target="../media/image75.png"/><Relationship Id="rId15" Type="http://schemas.openxmlformats.org/officeDocument/2006/relationships/tags" Target="../tags/tag453.xml"/><Relationship Id="rId14" Type="http://schemas.openxmlformats.org/officeDocument/2006/relationships/tags" Target="../tags/tag452.xml"/><Relationship Id="rId13" Type="http://schemas.openxmlformats.org/officeDocument/2006/relationships/tags" Target="../tags/tag451.xml"/><Relationship Id="rId12" Type="http://schemas.openxmlformats.org/officeDocument/2006/relationships/tags" Target="../tags/tag450.xml"/><Relationship Id="rId11" Type="http://schemas.openxmlformats.org/officeDocument/2006/relationships/tags" Target="../tags/tag449.xml"/><Relationship Id="rId10" Type="http://schemas.openxmlformats.org/officeDocument/2006/relationships/image" Target="../media/image6.svg"/><Relationship Id="rId1" Type="http://schemas.openxmlformats.org/officeDocument/2006/relationships/tags" Target="../tags/tag44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62.xml"/><Relationship Id="rId8" Type="http://schemas.openxmlformats.org/officeDocument/2006/relationships/tags" Target="../tags/tag461.xml"/><Relationship Id="rId7" Type="http://schemas.openxmlformats.org/officeDocument/2006/relationships/tags" Target="../tags/tag460.xml"/><Relationship Id="rId6" Type="http://schemas.openxmlformats.org/officeDocument/2006/relationships/tags" Target="../tags/tag459.xml"/><Relationship Id="rId5" Type="http://schemas.openxmlformats.org/officeDocument/2006/relationships/tags" Target="../tags/tag458.xml"/><Relationship Id="rId4" Type="http://schemas.openxmlformats.org/officeDocument/2006/relationships/image" Target="../media/image89.svg"/><Relationship Id="rId3" Type="http://schemas.openxmlformats.org/officeDocument/2006/relationships/image" Target="../media/image88.png"/><Relationship Id="rId24" Type="http://schemas.openxmlformats.org/officeDocument/2006/relationships/slideLayout" Target="../slideLayouts/slideLayout6.xml"/><Relationship Id="rId23" Type="http://schemas.openxmlformats.org/officeDocument/2006/relationships/tags" Target="../tags/tag476.xml"/><Relationship Id="rId22" Type="http://schemas.openxmlformats.org/officeDocument/2006/relationships/tags" Target="../tags/tag475.xml"/><Relationship Id="rId21" Type="http://schemas.openxmlformats.org/officeDocument/2006/relationships/tags" Target="../tags/tag474.xml"/><Relationship Id="rId20" Type="http://schemas.openxmlformats.org/officeDocument/2006/relationships/tags" Target="../tags/tag473.xml"/><Relationship Id="rId2" Type="http://schemas.openxmlformats.org/officeDocument/2006/relationships/tags" Target="../tags/tag457.xml"/><Relationship Id="rId19" Type="http://schemas.openxmlformats.org/officeDocument/2006/relationships/tags" Target="../tags/tag472.xml"/><Relationship Id="rId18" Type="http://schemas.openxmlformats.org/officeDocument/2006/relationships/tags" Target="../tags/tag471.xml"/><Relationship Id="rId17" Type="http://schemas.openxmlformats.org/officeDocument/2006/relationships/tags" Target="../tags/tag470.xml"/><Relationship Id="rId16" Type="http://schemas.openxmlformats.org/officeDocument/2006/relationships/tags" Target="../tags/tag469.xml"/><Relationship Id="rId15" Type="http://schemas.openxmlformats.org/officeDocument/2006/relationships/tags" Target="../tags/tag468.xml"/><Relationship Id="rId14" Type="http://schemas.openxmlformats.org/officeDocument/2006/relationships/tags" Target="../tags/tag467.xml"/><Relationship Id="rId13" Type="http://schemas.openxmlformats.org/officeDocument/2006/relationships/tags" Target="../tags/tag466.xml"/><Relationship Id="rId12" Type="http://schemas.openxmlformats.org/officeDocument/2006/relationships/tags" Target="../tags/tag465.xml"/><Relationship Id="rId11" Type="http://schemas.openxmlformats.org/officeDocument/2006/relationships/tags" Target="../tags/tag464.xml"/><Relationship Id="rId10" Type="http://schemas.openxmlformats.org/officeDocument/2006/relationships/tags" Target="../tags/tag463.xml"/><Relationship Id="rId1" Type="http://schemas.openxmlformats.org/officeDocument/2006/relationships/tags" Target="../tags/tag45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83.xml"/><Relationship Id="rId8" Type="http://schemas.openxmlformats.org/officeDocument/2006/relationships/tags" Target="../tags/tag482.xml"/><Relationship Id="rId7" Type="http://schemas.openxmlformats.org/officeDocument/2006/relationships/tags" Target="../tags/tag481.xml"/><Relationship Id="rId67" Type="http://schemas.openxmlformats.org/officeDocument/2006/relationships/slideLayout" Target="../slideLayouts/slideLayout6.xml"/><Relationship Id="rId66" Type="http://schemas.openxmlformats.org/officeDocument/2006/relationships/tags" Target="../tags/tag518.xml"/><Relationship Id="rId65" Type="http://schemas.openxmlformats.org/officeDocument/2006/relationships/image" Target="../media/image112.svg"/><Relationship Id="rId64" Type="http://schemas.openxmlformats.org/officeDocument/2006/relationships/image" Target="../media/image111.png"/><Relationship Id="rId63" Type="http://schemas.openxmlformats.org/officeDocument/2006/relationships/tags" Target="../tags/tag517.xml"/><Relationship Id="rId62" Type="http://schemas.openxmlformats.org/officeDocument/2006/relationships/tags" Target="../tags/tag516.xml"/><Relationship Id="rId61" Type="http://schemas.openxmlformats.org/officeDocument/2006/relationships/tags" Target="../tags/tag515.xml"/><Relationship Id="rId60" Type="http://schemas.openxmlformats.org/officeDocument/2006/relationships/image" Target="../media/image110.svg"/><Relationship Id="rId6" Type="http://schemas.openxmlformats.org/officeDocument/2006/relationships/image" Target="../media/image91.svg"/><Relationship Id="rId59" Type="http://schemas.openxmlformats.org/officeDocument/2006/relationships/image" Target="../media/image109.png"/><Relationship Id="rId58" Type="http://schemas.openxmlformats.org/officeDocument/2006/relationships/tags" Target="../tags/tag514.xml"/><Relationship Id="rId57" Type="http://schemas.openxmlformats.org/officeDocument/2006/relationships/tags" Target="../tags/tag513.xml"/><Relationship Id="rId56" Type="http://schemas.openxmlformats.org/officeDocument/2006/relationships/tags" Target="../tags/tag512.xml"/><Relationship Id="rId55" Type="http://schemas.openxmlformats.org/officeDocument/2006/relationships/image" Target="../media/image108.svg"/><Relationship Id="rId54" Type="http://schemas.openxmlformats.org/officeDocument/2006/relationships/image" Target="../media/image107.png"/><Relationship Id="rId53" Type="http://schemas.openxmlformats.org/officeDocument/2006/relationships/tags" Target="../tags/tag511.xml"/><Relationship Id="rId52" Type="http://schemas.openxmlformats.org/officeDocument/2006/relationships/tags" Target="../tags/tag510.xml"/><Relationship Id="rId51" Type="http://schemas.openxmlformats.org/officeDocument/2006/relationships/tags" Target="../tags/tag509.xml"/><Relationship Id="rId50" Type="http://schemas.openxmlformats.org/officeDocument/2006/relationships/image" Target="../media/image106.svg"/><Relationship Id="rId5" Type="http://schemas.openxmlformats.org/officeDocument/2006/relationships/image" Target="../media/image90.png"/><Relationship Id="rId49" Type="http://schemas.openxmlformats.org/officeDocument/2006/relationships/image" Target="../media/image105.png"/><Relationship Id="rId48" Type="http://schemas.openxmlformats.org/officeDocument/2006/relationships/tags" Target="../tags/tag508.xml"/><Relationship Id="rId47" Type="http://schemas.openxmlformats.org/officeDocument/2006/relationships/tags" Target="../tags/tag507.xml"/><Relationship Id="rId46" Type="http://schemas.openxmlformats.org/officeDocument/2006/relationships/tags" Target="../tags/tag506.xml"/><Relationship Id="rId45" Type="http://schemas.openxmlformats.org/officeDocument/2006/relationships/tags" Target="../tags/tag505.xml"/><Relationship Id="rId44" Type="http://schemas.openxmlformats.org/officeDocument/2006/relationships/image" Target="../media/image104.svg"/><Relationship Id="rId43" Type="http://schemas.openxmlformats.org/officeDocument/2006/relationships/image" Target="../media/image103.png"/><Relationship Id="rId42" Type="http://schemas.openxmlformats.org/officeDocument/2006/relationships/tags" Target="../tags/tag504.xml"/><Relationship Id="rId41" Type="http://schemas.openxmlformats.org/officeDocument/2006/relationships/tags" Target="../tags/tag503.xml"/><Relationship Id="rId40" Type="http://schemas.openxmlformats.org/officeDocument/2006/relationships/tags" Target="../tags/tag502.xml"/><Relationship Id="rId4" Type="http://schemas.openxmlformats.org/officeDocument/2006/relationships/tags" Target="../tags/tag480.xml"/><Relationship Id="rId39" Type="http://schemas.openxmlformats.org/officeDocument/2006/relationships/image" Target="../media/image102.svg"/><Relationship Id="rId38" Type="http://schemas.openxmlformats.org/officeDocument/2006/relationships/image" Target="../media/image101.png"/><Relationship Id="rId37" Type="http://schemas.openxmlformats.org/officeDocument/2006/relationships/tags" Target="../tags/tag501.xml"/><Relationship Id="rId36" Type="http://schemas.openxmlformats.org/officeDocument/2006/relationships/tags" Target="../tags/tag500.xml"/><Relationship Id="rId35" Type="http://schemas.openxmlformats.org/officeDocument/2006/relationships/tags" Target="../tags/tag499.xml"/><Relationship Id="rId34" Type="http://schemas.openxmlformats.org/officeDocument/2006/relationships/image" Target="../media/image100.svg"/><Relationship Id="rId33" Type="http://schemas.openxmlformats.org/officeDocument/2006/relationships/image" Target="../media/image99.png"/><Relationship Id="rId32" Type="http://schemas.openxmlformats.org/officeDocument/2006/relationships/tags" Target="../tags/tag498.xml"/><Relationship Id="rId31" Type="http://schemas.openxmlformats.org/officeDocument/2006/relationships/tags" Target="../tags/tag497.xml"/><Relationship Id="rId30" Type="http://schemas.openxmlformats.org/officeDocument/2006/relationships/tags" Target="../tags/tag496.xml"/><Relationship Id="rId3" Type="http://schemas.openxmlformats.org/officeDocument/2006/relationships/tags" Target="../tags/tag479.xml"/><Relationship Id="rId29" Type="http://schemas.openxmlformats.org/officeDocument/2006/relationships/tags" Target="../tags/tag495.xml"/><Relationship Id="rId28" Type="http://schemas.openxmlformats.org/officeDocument/2006/relationships/tags" Target="../tags/tag494.xml"/><Relationship Id="rId27" Type="http://schemas.openxmlformats.org/officeDocument/2006/relationships/image" Target="../media/image98.svg"/><Relationship Id="rId26" Type="http://schemas.openxmlformats.org/officeDocument/2006/relationships/image" Target="../media/image97.png"/><Relationship Id="rId25" Type="http://schemas.openxmlformats.org/officeDocument/2006/relationships/tags" Target="../tags/tag493.xml"/><Relationship Id="rId24" Type="http://schemas.openxmlformats.org/officeDocument/2006/relationships/tags" Target="../tags/tag492.xml"/><Relationship Id="rId23" Type="http://schemas.openxmlformats.org/officeDocument/2006/relationships/tags" Target="../tags/tag491.xml"/><Relationship Id="rId22" Type="http://schemas.openxmlformats.org/officeDocument/2006/relationships/tags" Target="../tags/tag490.xml"/><Relationship Id="rId21" Type="http://schemas.openxmlformats.org/officeDocument/2006/relationships/image" Target="../media/image96.svg"/><Relationship Id="rId20" Type="http://schemas.openxmlformats.org/officeDocument/2006/relationships/image" Target="../media/image95.png"/><Relationship Id="rId2" Type="http://schemas.openxmlformats.org/officeDocument/2006/relationships/tags" Target="../tags/tag478.xml"/><Relationship Id="rId19" Type="http://schemas.openxmlformats.org/officeDocument/2006/relationships/tags" Target="../tags/tag489.xml"/><Relationship Id="rId18" Type="http://schemas.openxmlformats.org/officeDocument/2006/relationships/tags" Target="../tags/tag488.xml"/><Relationship Id="rId17" Type="http://schemas.openxmlformats.org/officeDocument/2006/relationships/tags" Target="../tags/tag487.xml"/><Relationship Id="rId16" Type="http://schemas.openxmlformats.org/officeDocument/2006/relationships/image" Target="../media/image94.svg"/><Relationship Id="rId15" Type="http://schemas.openxmlformats.org/officeDocument/2006/relationships/image" Target="../media/image93.png"/><Relationship Id="rId14" Type="http://schemas.openxmlformats.org/officeDocument/2006/relationships/tags" Target="../tags/tag486.xml"/><Relationship Id="rId13" Type="http://schemas.openxmlformats.org/officeDocument/2006/relationships/tags" Target="../tags/tag485.xml"/><Relationship Id="rId12" Type="http://schemas.openxmlformats.org/officeDocument/2006/relationships/tags" Target="../tags/tag484.xml"/><Relationship Id="rId11" Type="http://schemas.openxmlformats.org/officeDocument/2006/relationships/image" Target="../media/image54.svg"/><Relationship Id="rId10" Type="http://schemas.openxmlformats.org/officeDocument/2006/relationships/image" Target="../media/image92.png"/><Relationship Id="rId1" Type="http://schemas.openxmlformats.org/officeDocument/2006/relationships/tags" Target="../tags/tag477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tags" Target="../tags/tag524.xml"/><Relationship Id="rId76" Type="http://schemas.openxmlformats.org/officeDocument/2006/relationships/slideLayout" Target="../slideLayouts/slideLayout6.xml"/><Relationship Id="rId75" Type="http://schemas.openxmlformats.org/officeDocument/2006/relationships/tags" Target="../tags/tag571.xml"/><Relationship Id="rId74" Type="http://schemas.openxmlformats.org/officeDocument/2006/relationships/tags" Target="../tags/tag570.xml"/><Relationship Id="rId73" Type="http://schemas.openxmlformats.org/officeDocument/2006/relationships/tags" Target="../tags/tag569.xml"/><Relationship Id="rId72" Type="http://schemas.openxmlformats.org/officeDocument/2006/relationships/tags" Target="../tags/tag568.xml"/><Relationship Id="rId71" Type="http://schemas.openxmlformats.org/officeDocument/2006/relationships/tags" Target="../tags/tag567.xml"/><Relationship Id="rId70" Type="http://schemas.openxmlformats.org/officeDocument/2006/relationships/tags" Target="../tags/tag566.xml"/><Relationship Id="rId7" Type="http://schemas.openxmlformats.org/officeDocument/2006/relationships/tags" Target="../tags/tag523.xml"/><Relationship Id="rId69" Type="http://schemas.openxmlformats.org/officeDocument/2006/relationships/tags" Target="../tags/tag565.xml"/><Relationship Id="rId68" Type="http://schemas.openxmlformats.org/officeDocument/2006/relationships/tags" Target="../tags/tag564.xml"/><Relationship Id="rId67" Type="http://schemas.openxmlformats.org/officeDocument/2006/relationships/tags" Target="../tags/tag563.xml"/><Relationship Id="rId66" Type="http://schemas.openxmlformats.org/officeDocument/2006/relationships/image" Target="../media/image128.svg"/><Relationship Id="rId65" Type="http://schemas.openxmlformats.org/officeDocument/2006/relationships/image" Target="../media/image127.png"/><Relationship Id="rId64" Type="http://schemas.openxmlformats.org/officeDocument/2006/relationships/tags" Target="../tags/tag562.xml"/><Relationship Id="rId63" Type="http://schemas.openxmlformats.org/officeDocument/2006/relationships/tags" Target="../tags/tag561.xml"/><Relationship Id="rId62" Type="http://schemas.openxmlformats.org/officeDocument/2006/relationships/tags" Target="../tags/tag560.xml"/><Relationship Id="rId61" Type="http://schemas.openxmlformats.org/officeDocument/2006/relationships/image" Target="../media/image126.svg"/><Relationship Id="rId60" Type="http://schemas.openxmlformats.org/officeDocument/2006/relationships/image" Target="../media/image125.png"/><Relationship Id="rId6" Type="http://schemas.openxmlformats.org/officeDocument/2006/relationships/image" Target="../media/image114.svg"/><Relationship Id="rId59" Type="http://schemas.openxmlformats.org/officeDocument/2006/relationships/tags" Target="../tags/tag559.xml"/><Relationship Id="rId58" Type="http://schemas.openxmlformats.org/officeDocument/2006/relationships/tags" Target="../tags/tag558.xml"/><Relationship Id="rId57" Type="http://schemas.openxmlformats.org/officeDocument/2006/relationships/image" Target="../media/image124.svg"/><Relationship Id="rId56" Type="http://schemas.openxmlformats.org/officeDocument/2006/relationships/image" Target="../media/image123.png"/><Relationship Id="rId55" Type="http://schemas.openxmlformats.org/officeDocument/2006/relationships/tags" Target="../tags/tag557.xml"/><Relationship Id="rId54" Type="http://schemas.openxmlformats.org/officeDocument/2006/relationships/tags" Target="../tags/tag556.xml"/><Relationship Id="rId53" Type="http://schemas.openxmlformats.org/officeDocument/2006/relationships/tags" Target="../tags/tag555.xml"/><Relationship Id="rId52" Type="http://schemas.openxmlformats.org/officeDocument/2006/relationships/tags" Target="../tags/tag554.xml"/><Relationship Id="rId51" Type="http://schemas.openxmlformats.org/officeDocument/2006/relationships/tags" Target="../tags/tag553.xml"/><Relationship Id="rId50" Type="http://schemas.openxmlformats.org/officeDocument/2006/relationships/image" Target="../media/image122.svg"/><Relationship Id="rId5" Type="http://schemas.openxmlformats.org/officeDocument/2006/relationships/image" Target="../media/image113.png"/><Relationship Id="rId49" Type="http://schemas.openxmlformats.org/officeDocument/2006/relationships/image" Target="../media/image121.png"/><Relationship Id="rId48" Type="http://schemas.openxmlformats.org/officeDocument/2006/relationships/tags" Target="../tags/tag552.xml"/><Relationship Id="rId47" Type="http://schemas.openxmlformats.org/officeDocument/2006/relationships/tags" Target="../tags/tag551.xml"/><Relationship Id="rId46" Type="http://schemas.openxmlformats.org/officeDocument/2006/relationships/tags" Target="../tags/tag550.xml"/><Relationship Id="rId45" Type="http://schemas.openxmlformats.org/officeDocument/2006/relationships/image" Target="../media/image54.svg"/><Relationship Id="rId44" Type="http://schemas.openxmlformats.org/officeDocument/2006/relationships/image" Target="../media/image92.png"/><Relationship Id="rId43" Type="http://schemas.openxmlformats.org/officeDocument/2006/relationships/tags" Target="../tags/tag549.xml"/><Relationship Id="rId42" Type="http://schemas.openxmlformats.org/officeDocument/2006/relationships/tags" Target="../tags/tag548.xml"/><Relationship Id="rId41" Type="http://schemas.openxmlformats.org/officeDocument/2006/relationships/tags" Target="../tags/tag547.xml"/><Relationship Id="rId40" Type="http://schemas.openxmlformats.org/officeDocument/2006/relationships/image" Target="../media/image120.svg"/><Relationship Id="rId4" Type="http://schemas.openxmlformats.org/officeDocument/2006/relationships/tags" Target="../tags/tag522.xml"/><Relationship Id="rId39" Type="http://schemas.openxmlformats.org/officeDocument/2006/relationships/image" Target="../media/image119.png"/><Relationship Id="rId38" Type="http://schemas.openxmlformats.org/officeDocument/2006/relationships/tags" Target="../tags/tag546.xml"/><Relationship Id="rId37" Type="http://schemas.openxmlformats.org/officeDocument/2006/relationships/tags" Target="../tags/tag545.xml"/><Relationship Id="rId36" Type="http://schemas.openxmlformats.org/officeDocument/2006/relationships/tags" Target="../tags/tag544.xml"/><Relationship Id="rId35" Type="http://schemas.openxmlformats.org/officeDocument/2006/relationships/image" Target="../media/image40.svg"/><Relationship Id="rId34" Type="http://schemas.openxmlformats.org/officeDocument/2006/relationships/image" Target="../media/image118.png"/><Relationship Id="rId33" Type="http://schemas.openxmlformats.org/officeDocument/2006/relationships/tags" Target="../tags/tag543.xml"/><Relationship Id="rId32" Type="http://schemas.openxmlformats.org/officeDocument/2006/relationships/tags" Target="../tags/tag542.xml"/><Relationship Id="rId31" Type="http://schemas.openxmlformats.org/officeDocument/2006/relationships/tags" Target="../tags/tag541.xml"/><Relationship Id="rId30" Type="http://schemas.openxmlformats.org/officeDocument/2006/relationships/image" Target="../media/image10.svg"/><Relationship Id="rId3" Type="http://schemas.openxmlformats.org/officeDocument/2006/relationships/tags" Target="../tags/tag521.xml"/><Relationship Id="rId29" Type="http://schemas.openxmlformats.org/officeDocument/2006/relationships/image" Target="../media/image117.png"/><Relationship Id="rId28" Type="http://schemas.openxmlformats.org/officeDocument/2006/relationships/tags" Target="../tags/tag540.xml"/><Relationship Id="rId27" Type="http://schemas.openxmlformats.org/officeDocument/2006/relationships/tags" Target="../tags/tag539.xml"/><Relationship Id="rId26" Type="http://schemas.openxmlformats.org/officeDocument/2006/relationships/tags" Target="../tags/tag538.xml"/><Relationship Id="rId25" Type="http://schemas.openxmlformats.org/officeDocument/2006/relationships/tags" Target="../tags/tag537.xml"/><Relationship Id="rId24" Type="http://schemas.openxmlformats.org/officeDocument/2006/relationships/tags" Target="../tags/tag536.xml"/><Relationship Id="rId23" Type="http://schemas.openxmlformats.org/officeDocument/2006/relationships/tags" Target="../tags/tag535.xml"/><Relationship Id="rId22" Type="http://schemas.openxmlformats.org/officeDocument/2006/relationships/image" Target="../media/image116.svg"/><Relationship Id="rId21" Type="http://schemas.openxmlformats.org/officeDocument/2006/relationships/image" Target="../media/image115.png"/><Relationship Id="rId20" Type="http://schemas.openxmlformats.org/officeDocument/2006/relationships/tags" Target="../tags/tag534.xml"/><Relationship Id="rId2" Type="http://schemas.openxmlformats.org/officeDocument/2006/relationships/tags" Target="../tags/tag520.xml"/><Relationship Id="rId19" Type="http://schemas.openxmlformats.org/officeDocument/2006/relationships/tags" Target="../tags/tag533.xml"/><Relationship Id="rId18" Type="http://schemas.openxmlformats.org/officeDocument/2006/relationships/tags" Target="../tags/tag532.xml"/><Relationship Id="rId17" Type="http://schemas.openxmlformats.org/officeDocument/2006/relationships/tags" Target="../tags/tag531.xml"/><Relationship Id="rId16" Type="http://schemas.openxmlformats.org/officeDocument/2006/relationships/tags" Target="../tags/tag530.xml"/><Relationship Id="rId15" Type="http://schemas.openxmlformats.org/officeDocument/2006/relationships/tags" Target="../tags/tag529.xml"/><Relationship Id="rId14" Type="http://schemas.openxmlformats.org/officeDocument/2006/relationships/image" Target="../media/image62.svg"/><Relationship Id="rId13" Type="http://schemas.openxmlformats.org/officeDocument/2006/relationships/image" Target="../media/image85.png"/><Relationship Id="rId12" Type="http://schemas.openxmlformats.org/officeDocument/2006/relationships/tags" Target="../tags/tag528.xml"/><Relationship Id="rId11" Type="http://schemas.openxmlformats.org/officeDocument/2006/relationships/tags" Target="../tags/tag527.xml"/><Relationship Id="rId10" Type="http://schemas.openxmlformats.org/officeDocument/2006/relationships/tags" Target="../tags/tag526.xml"/><Relationship Id="rId1" Type="http://schemas.openxmlformats.org/officeDocument/2006/relationships/tags" Target="../tags/tag5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573.xml"/><Relationship Id="rId1" Type="http://schemas.openxmlformats.org/officeDocument/2006/relationships/tags" Target="../tags/tag57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80.xml"/><Relationship Id="rId8" Type="http://schemas.openxmlformats.org/officeDocument/2006/relationships/tags" Target="../tags/tag579.xml"/><Relationship Id="rId7" Type="http://schemas.openxmlformats.org/officeDocument/2006/relationships/tags" Target="../tags/tag578.xml"/><Relationship Id="rId6" Type="http://schemas.openxmlformats.org/officeDocument/2006/relationships/image" Target="../media/image130.svg"/><Relationship Id="rId54" Type="http://schemas.openxmlformats.org/officeDocument/2006/relationships/slideLayout" Target="../slideLayouts/slideLayout6.xml"/><Relationship Id="rId53" Type="http://schemas.openxmlformats.org/officeDocument/2006/relationships/tags" Target="../tags/tag618.xml"/><Relationship Id="rId52" Type="http://schemas.openxmlformats.org/officeDocument/2006/relationships/tags" Target="../tags/tag617.xml"/><Relationship Id="rId51" Type="http://schemas.openxmlformats.org/officeDocument/2006/relationships/tags" Target="../tags/tag616.xml"/><Relationship Id="rId50" Type="http://schemas.openxmlformats.org/officeDocument/2006/relationships/tags" Target="../tags/tag615.xml"/><Relationship Id="rId5" Type="http://schemas.openxmlformats.org/officeDocument/2006/relationships/image" Target="../media/image129.png"/><Relationship Id="rId49" Type="http://schemas.openxmlformats.org/officeDocument/2006/relationships/tags" Target="../tags/tag614.xml"/><Relationship Id="rId48" Type="http://schemas.openxmlformats.org/officeDocument/2006/relationships/tags" Target="../tags/tag613.xml"/><Relationship Id="rId47" Type="http://schemas.openxmlformats.org/officeDocument/2006/relationships/tags" Target="../tags/tag612.xml"/><Relationship Id="rId46" Type="http://schemas.openxmlformats.org/officeDocument/2006/relationships/tags" Target="../tags/tag611.xml"/><Relationship Id="rId45" Type="http://schemas.openxmlformats.org/officeDocument/2006/relationships/tags" Target="../tags/tag610.xml"/><Relationship Id="rId44" Type="http://schemas.openxmlformats.org/officeDocument/2006/relationships/tags" Target="../tags/tag609.xml"/><Relationship Id="rId43" Type="http://schemas.openxmlformats.org/officeDocument/2006/relationships/tags" Target="../tags/tag608.xml"/><Relationship Id="rId42" Type="http://schemas.openxmlformats.org/officeDocument/2006/relationships/tags" Target="../tags/tag607.xml"/><Relationship Id="rId41" Type="http://schemas.openxmlformats.org/officeDocument/2006/relationships/tags" Target="../tags/tag606.xml"/><Relationship Id="rId40" Type="http://schemas.openxmlformats.org/officeDocument/2006/relationships/image" Target="../media/image135.svg"/><Relationship Id="rId4" Type="http://schemas.openxmlformats.org/officeDocument/2006/relationships/tags" Target="../tags/tag577.xml"/><Relationship Id="rId39" Type="http://schemas.openxmlformats.org/officeDocument/2006/relationships/image" Target="../media/image134.png"/><Relationship Id="rId38" Type="http://schemas.openxmlformats.org/officeDocument/2006/relationships/tags" Target="../tags/tag605.xml"/><Relationship Id="rId37" Type="http://schemas.openxmlformats.org/officeDocument/2006/relationships/tags" Target="../tags/tag604.xml"/><Relationship Id="rId36" Type="http://schemas.openxmlformats.org/officeDocument/2006/relationships/tags" Target="../tags/tag603.xml"/><Relationship Id="rId35" Type="http://schemas.openxmlformats.org/officeDocument/2006/relationships/tags" Target="../tags/tag602.xml"/><Relationship Id="rId34" Type="http://schemas.openxmlformats.org/officeDocument/2006/relationships/tags" Target="../tags/tag601.xml"/><Relationship Id="rId33" Type="http://schemas.openxmlformats.org/officeDocument/2006/relationships/tags" Target="../tags/tag600.xml"/><Relationship Id="rId32" Type="http://schemas.openxmlformats.org/officeDocument/2006/relationships/tags" Target="../tags/tag599.xml"/><Relationship Id="rId31" Type="http://schemas.openxmlformats.org/officeDocument/2006/relationships/tags" Target="../tags/tag598.xml"/><Relationship Id="rId30" Type="http://schemas.openxmlformats.org/officeDocument/2006/relationships/image" Target="../media/image133.svg"/><Relationship Id="rId3" Type="http://schemas.openxmlformats.org/officeDocument/2006/relationships/tags" Target="../tags/tag576.xml"/><Relationship Id="rId29" Type="http://schemas.openxmlformats.org/officeDocument/2006/relationships/image" Target="../media/image132.png"/><Relationship Id="rId28" Type="http://schemas.openxmlformats.org/officeDocument/2006/relationships/tags" Target="../tags/tag597.xml"/><Relationship Id="rId27" Type="http://schemas.openxmlformats.org/officeDocument/2006/relationships/tags" Target="../tags/tag596.xml"/><Relationship Id="rId26" Type="http://schemas.openxmlformats.org/officeDocument/2006/relationships/tags" Target="../tags/tag595.xml"/><Relationship Id="rId25" Type="http://schemas.openxmlformats.org/officeDocument/2006/relationships/tags" Target="../tags/tag594.xml"/><Relationship Id="rId24" Type="http://schemas.openxmlformats.org/officeDocument/2006/relationships/tags" Target="../tags/tag593.xml"/><Relationship Id="rId23" Type="http://schemas.openxmlformats.org/officeDocument/2006/relationships/tags" Target="../tags/tag592.xml"/><Relationship Id="rId22" Type="http://schemas.openxmlformats.org/officeDocument/2006/relationships/tags" Target="../tags/tag591.xml"/><Relationship Id="rId21" Type="http://schemas.openxmlformats.org/officeDocument/2006/relationships/tags" Target="../tags/tag590.xml"/><Relationship Id="rId20" Type="http://schemas.openxmlformats.org/officeDocument/2006/relationships/tags" Target="../tags/tag589.xml"/><Relationship Id="rId2" Type="http://schemas.openxmlformats.org/officeDocument/2006/relationships/tags" Target="../tags/tag575.xml"/><Relationship Id="rId19" Type="http://schemas.openxmlformats.org/officeDocument/2006/relationships/tags" Target="../tags/tag588.xml"/><Relationship Id="rId18" Type="http://schemas.openxmlformats.org/officeDocument/2006/relationships/image" Target="../media/image28.svg"/><Relationship Id="rId17" Type="http://schemas.openxmlformats.org/officeDocument/2006/relationships/image" Target="../media/image131.png"/><Relationship Id="rId16" Type="http://schemas.openxmlformats.org/officeDocument/2006/relationships/tags" Target="../tags/tag587.xml"/><Relationship Id="rId15" Type="http://schemas.openxmlformats.org/officeDocument/2006/relationships/tags" Target="../tags/tag586.xml"/><Relationship Id="rId14" Type="http://schemas.openxmlformats.org/officeDocument/2006/relationships/tags" Target="../tags/tag585.xml"/><Relationship Id="rId13" Type="http://schemas.openxmlformats.org/officeDocument/2006/relationships/tags" Target="../tags/tag584.xml"/><Relationship Id="rId12" Type="http://schemas.openxmlformats.org/officeDocument/2006/relationships/tags" Target="../tags/tag583.xml"/><Relationship Id="rId11" Type="http://schemas.openxmlformats.org/officeDocument/2006/relationships/tags" Target="../tags/tag582.xml"/><Relationship Id="rId10" Type="http://schemas.openxmlformats.org/officeDocument/2006/relationships/tags" Target="../tags/tag581.xml"/><Relationship Id="rId1" Type="http://schemas.openxmlformats.org/officeDocument/2006/relationships/tags" Target="../tags/tag57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625.xml"/><Relationship Id="rId8" Type="http://schemas.openxmlformats.org/officeDocument/2006/relationships/tags" Target="../tags/tag624.xml"/><Relationship Id="rId7" Type="http://schemas.openxmlformats.org/officeDocument/2006/relationships/tags" Target="../tags/tag623.xml"/><Relationship Id="rId6" Type="http://schemas.openxmlformats.org/officeDocument/2006/relationships/image" Target="../media/image137.svg"/><Relationship Id="rId5" Type="http://schemas.openxmlformats.org/officeDocument/2006/relationships/image" Target="../media/image136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651.xml"/><Relationship Id="rId42" Type="http://schemas.openxmlformats.org/officeDocument/2006/relationships/tags" Target="../tags/tag650.xml"/><Relationship Id="rId41" Type="http://schemas.openxmlformats.org/officeDocument/2006/relationships/tags" Target="../tags/tag649.xml"/><Relationship Id="rId40" Type="http://schemas.openxmlformats.org/officeDocument/2006/relationships/tags" Target="../tags/tag648.xml"/><Relationship Id="rId4" Type="http://schemas.openxmlformats.org/officeDocument/2006/relationships/tags" Target="../tags/tag622.xml"/><Relationship Id="rId39" Type="http://schemas.openxmlformats.org/officeDocument/2006/relationships/image" Target="../media/image142.svg"/><Relationship Id="rId38" Type="http://schemas.openxmlformats.org/officeDocument/2006/relationships/image" Target="../media/image141.png"/><Relationship Id="rId37" Type="http://schemas.openxmlformats.org/officeDocument/2006/relationships/tags" Target="../tags/tag647.xml"/><Relationship Id="rId36" Type="http://schemas.openxmlformats.org/officeDocument/2006/relationships/tags" Target="../tags/tag646.xml"/><Relationship Id="rId35" Type="http://schemas.openxmlformats.org/officeDocument/2006/relationships/tags" Target="../tags/tag645.xml"/><Relationship Id="rId34" Type="http://schemas.openxmlformats.org/officeDocument/2006/relationships/tags" Target="../tags/tag644.xml"/><Relationship Id="rId33" Type="http://schemas.openxmlformats.org/officeDocument/2006/relationships/tags" Target="../tags/tag643.xml"/><Relationship Id="rId32" Type="http://schemas.openxmlformats.org/officeDocument/2006/relationships/tags" Target="../tags/tag642.xml"/><Relationship Id="rId31" Type="http://schemas.openxmlformats.org/officeDocument/2006/relationships/tags" Target="../tags/tag641.xml"/><Relationship Id="rId30" Type="http://schemas.openxmlformats.org/officeDocument/2006/relationships/image" Target="../media/image140.svg"/><Relationship Id="rId3" Type="http://schemas.openxmlformats.org/officeDocument/2006/relationships/tags" Target="../tags/tag621.xml"/><Relationship Id="rId29" Type="http://schemas.openxmlformats.org/officeDocument/2006/relationships/image" Target="../media/image139.png"/><Relationship Id="rId28" Type="http://schemas.openxmlformats.org/officeDocument/2006/relationships/tags" Target="../tags/tag640.xml"/><Relationship Id="rId27" Type="http://schemas.openxmlformats.org/officeDocument/2006/relationships/tags" Target="../tags/tag639.xml"/><Relationship Id="rId26" Type="http://schemas.openxmlformats.org/officeDocument/2006/relationships/tags" Target="../tags/tag638.xml"/><Relationship Id="rId25" Type="http://schemas.openxmlformats.org/officeDocument/2006/relationships/tags" Target="../tags/tag637.xml"/><Relationship Id="rId24" Type="http://schemas.openxmlformats.org/officeDocument/2006/relationships/tags" Target="../tags/tag636.xml"/><Relationship Id="rId23" Type="http://schemas.openxmlformats.org/officeDocument/2006/relationships/tags" Target="../tags/tag635.xml"/><Relationship Id="rId22" Type="http://schemas.openxmlformats.org/officeDocument/2006/relationships/image" Target="../media/image38.svg"/><Relationship Id="rId21" Type="http://schemas.openxmlformats.org/officeDocument/2006/relationships/image" Target="../media/image138.png"/><Relationship Id="rId20" Type="http://schemas.openxmlformats.org/officeDocument/2006/relationships/tags" Target="../tags/tag634.xml"/><Relationship Id="rId2" Type="http://schemas.openxmlformats.org/officeDocument/2006/relationships/tags" Target="../tags/tag620.xml"/><Relationship Id="rId19" Type="http://schemas.openxmlformats.org/officeDocument/2006/relationships/tags" Target="../tags/tag633.xml"/><Relationship Id="rId18" Type="http://schemas.openxmlformats.org/officeDocument/2006/relationships/tags" Target="../tags/tag632.xml"/><Relationship Id="rId17" Type="http://schemas.openxmlformats.org/officeDocument/2006/relationships/tags" Target="../tags/tag631.xml"/><Relationship Id="rId16" Type="http://schemas.openxmlformats.org/officeDocument/2006/relationships/tags" Target="../tags/tag630.xml"/><Relationship Id="rId15" Type="http://schemas.openxmlformats.org/officeDocument/2006/relationships/tags" Target="../tags/tag629.xml"/><Relationship Id="rId14" Type="http://schemas.openxmlformats.org/officeDocument/2006/relationships/image" Target="../media/image6.svg"/><Relationship Id="rId13" Type="http://schemas.openxmlformats.org/officeDocument/2006/relationships/image" Target="../media/image87.png"/><Relationship Id="rId12" Type="http://schemas.openxmlformats.org/officeDocument/2006/relationships/tags" Target="../tags/tag628.xml"/><Relationship Id="rId11" Type="http://schemas.openxmlformats.org/officeDocument/2006/relationships/tags" Target="../tags/tag627.xml"/><Relationship Id="rId10" Type="http://schemas.openxmlformats.org/officeDocument/2006/relationships/tags" Target="../tags/tag626.xml"/><Relationship Id="rId1" Type="http://schemas.openxmlformats.org/officeDocument/2006/relationships/tags" Target="../tags/tag61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660.xml"/><Relationship Id="rId8" Type="http://schemas.openxmlformats.org/officeDocument/2006/relationships/tags" Target="../tags/tag659.xml"/><Relationship Id="rId7" Type="http://schemas.openxmlformats.org/officeDocument/2006/relationships/tags" Target="../tags/tag658.xml"/><Relationship Id="rId6" Type="http://schemas.openxmlformats.org/officeDocument/2006/relationships/tags" Target="../tags/tag657.xml"/><Relationship Id="rId5" Type="http://schemas.openxmlformats.org/officeDocument/2006/relationships/tags" Target="../tags/tag656.xml"/><Relationship Id="rId43" Type="http://schemas.openxmlformats.org/officeDocument/2006/relationships/slideLayout" Target="../slideLayouts/slideLayout6.xml"/><Relationship Id="rId42" Type="http://schemas.openxmlformats.org/officeDocument/2006/relationships/tags" Target="../tags/tag687.xml"/><Relationship Id="rId41" Type="http://schemas.openxmlformats.org/officeDocument/2006/relationships/tags" Target="../tags/tag686.xml"/><Relationship Id="rId40" Type="http://schemas.openxmlformats.org/officeDocument/2006/relationships/tags" Target="../tags/tag685.xml"/><Relationship Id="rId4" Type="http://schemas.openxmlformats.org/officeDocument/2006/relationships/tags" Target="../tags/tag655.xml"/><Relationship Id="rId39" Type="http://schemas.openxmlformats.org/officeDocument/2006/relationships/image" Target="../media/image22.svg"/><Relationship Id="rId38" Type="http://schemas.openxmlformats.org/officeDocument/2006/relationships/image" Target="../media/image145.png"/><Relationship Id="rId37" Type="http://schemas.openxmlformats.org/officeDocument/2006/relationships/tags" Target="../tags/tag684.xml"/><Relationship Id="rId36" Type="http://schemas.openxmlformats.org/officeDocument/2006/relationships/tags" Target="../tags/tag683.xml"/><Relationship Id="rId35" Type="http://schemas.openxmlformats.org/officeDocument/2006/relationships/tags" Target="../tags/tag682.xml"/><Relationship Id="rId34" Type="http://schemas.openxmlformats.org/officeDocument/2006/relationships/tags" Target="../tags/tag681.xml"/><Relationship Id="rId33" Type="http://schemas.openxmlformats.org/officeDocument/2006/relationships/tags" Target="../tags/tag680.xml"/><Relationship Id="rId32" Type="http://schemas.openxmlformats.org/officeDocument/2006/relationships/tags" Target="../tags/tag679.xml"/><Relationship Id="rId31" Type="http://schemas.openxmlformats.org/officeDocument/2006/relationships/tags" Target="../tags/tag678.xml"/><Relationship Id="rId30" Type="http://schemas.openxmlformats.org/officeDocument/2006/relationships/tags" Target="../tags/tag677.xml"/><Relationship Id="rId3" Type="http://schemas.openxmlformats.org/officeDocument/2006/relationships/tags" Target="../tags/tag654.xml"/><Relationship Id="rId29" Type="http://schemas.openxmlformats.org/officeDocument/2006/relationships/tags" Target="../tags/tag676.xml"/><Relationship Id="rId28" Type="http://schemas.openxmlformats.org/officeDocument/2006/relationships/tags" Target="../tags/tag675.xml"/><Relationship Id="rId27" Type="http://schemas.openxmlformats.org/officeDocument/2006/relationships/tags" Target="../tags/tag674.xml"/><Relationship Id="rId26" Type="http://schemas.openxmlformats.org/officeDocument/2006/relationships/tags" Target="../tags/tag673.xml"/><Relationship Id="rId25" Type="http://schemas.openxmlformats.org/officeDocument/2006/relationships/tags" Target="../tags/tag672.xml"/><Relationship Id="rId24" Type="http://schemas.openxmlformats.org/officeDocument/2006/relationships/tags" Target="../tags/tag671.xml"/><Relationship Id="rId23" Type="http://schemas.openxmlformats.org/officeDocument/2006/relationships/tags" Target="../tags/tag670.xml"/><Relationship Id="rId22" Type="http://schemas.openxmlformats.org/officeDocument/2006/relationships/tags" Target="../tags/tag669.xml"/><Relationship Id="rId21" Type="http://schemas.openxmlformats.org/officeDocument/2006/relationships/image" Target="../media/image18.svg"/><Relationship Id="rId20" Type="http://schemas.openxmlformats.org/officeDocument/2006/relationships/image" Target="../media/image86.png"/><Relationship Id="rId2" Type="http://schemas.openxmlformats.org/officeDocument/2006/relationships/tags" Target="../tags/tag653.xml"/><Relationship Id="rId19" Type="http://schemas.openxmlformats.org/officeDocument/2006/relationships/tags" Target="../tags/tag668.xml"/><Relationship Id="rId18" Type="http://schemas.openxmlformats.org/officeDocument/2006/relationships/tags" Target="../tags/tag667.xml"/><Relationship Id="rId17" Type="http://schemas.openxmlformats.org/officeDocument/2006/relationships/tags" Target="../tags/tag666.xml"/><Relationship Id="rId16" Type="http://schemas.openxmlformats.org/officeDocument/2006/relationships/tags" Target="../tags/tag665.xml"/><Relationship Id="rId15" Type="http://schemas.openxmlformats.org/officeDocument/2006/relationships/tags" Target="../tags/tag664.xml"/><Relationship Id="rId14" Type="http://schemas.openxmlformats.org/officeDocument/2006/relationships/tags" Target="../tags/tag663.xml"/><Relationship Id="rId13" Type="http://schemas.openxmlformats.org/officeDocument/2006/relationships/tags" Target="../tags/tag662.xml"/><Relationship Id="rId12" Type="http://schemas.openxmlformats.org/officeDocument/2006/relationships/tags" Target="../tags/tag661.xml"/><Relationship Id="rId11" Type="http://schemas.openxmlformats.org/officeDocument/2006/relationships/image" Target="../media/image144.svg"/><Relationship Id="rId10" Type="http://schemas.openxmlformats.org/officeDocument/2006/relationships/image" Target="../media/image143.png"/><Relationship Id="rId1" Type="http://schemas.openxmlformats.org/officeDocument/2006/relationships/tags" Target="../tags/tag65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svg"/><Relationship Id="rId8" Type="http://schemas.openxmlformats.org/officeDocument/2006/relationships/image" Target="../media/image85.png"/><Relationship Id="rId7" Type="http://schemas.openxmlformats.org/officeDocument/2006/relationships/tags" Target="../tags/tag694.xml"/><Relationship Id="rId65" Type="http://schemas.openxmlformats.org/officeDocument/2006/relationships/slideLayout" Target="../slideLayouts/slideLayout6.xml"/><Relationship Id="rId64" Type="http://schemas.openxmlformats.org/officeDocument/2006/relationships/tags" Target="../tags/tag735.xml"/><Relationship Id="rId63" Type="http://schemas.openxmlformats.org/officeDocument/2006/relationships/image" Target="../media/image155.svg"/><Relationship Id="rId62" Type="http://schemas.openxmlformats.org/officeDocument/2006/relationships/image" Target="../media/image154.png"/><Relationship Id="rId61" Type="http://schemas.openxmlformats.org/officeDocument/2006/relationships/tags" Target="../tags/tag734.xml"/><Relationship Id="rId60" Type="http://schemas.openxmlformats.org/officeDocument/2006/relationships/tags" Target="../tags/tag733.xml"/><Relationship Id="rId6" Type="http://schemas.openxmlformats.org/officeDocument/2006/relationships/tags" Target="../tags/tag693.xml"/><Relationship Id="rId59" Type="http://schemas.openxmlformats.org/officeDocument/2006/relationships/tags" Target="../tags/tag732.xml"/><Relationship Id="rId58" Type="http://schemas.openxmlformats.org/officeDocument/2006/relationships/image" Target="../media/image153.svg"/><Relationship Id="rId57" Type="http://schemas.openxmlformats.org/officeDocument/2006/relationships/image" Target="../media/image152.png"/><Relationship Id="rId56" Type="http://schemas.openxmlformats.org/officeDocument/2006/relationships/tags" Target="../tags/tag731.xml"/><Relationship Id="rId55" Type="http://schemas.openxmlformats.org/officeDocument/2006/relationships/tags" Target="../tags/tag730.xml"/><Relationship Id="rId54" Type="http://schemas.openxmlformats.org/officeDocument/2006/relationships/tags" Target="../tags/tag729.xml"/><Relationship Id="rId53" Type="http://schemas.openxmlformats.org/officeDocument/2006/relationships/image" Target="../media/image6.svg"/><Relationship Id="rId52" Type="http://schemas.openxmlformats.org/officeDocument/2006/relationships/image" Target="../media/image87.png"/><Relationship Id="rId51" Type="http://schemas.openxmlformats.org/officeDocument/2006/relationships/tags" Target="../tags/tag728.xml"/><Relationship Id="rId50" Type="http://schemas.openxmlformats.org/officeDocument/2006/relationships/tags" Target="../tags/tag727.xml"/><Relationship Id="rId5" Type="http://schemas.openxmlformats.org/officeDocument/2006/relationships/tags" Target="../tags/tag692.xml"/><Relationship Id="rId49" Type="http://schemas.openxmlformats.org/officeDocument/2006/relationships/tags" Target="../tags/tag726.xml"/><Relationship Id="rId48" Type="http://schemas.openxmlformats.org/officeDocument/2006/relationships/tags" Target="../tags/tag725.xml"/><Relationship Id="rId47" Type="http://schemas.openxmlformats.org/officeDocument/2006/relationships/image" Target="../media/image151.svg"/><Relationship Id="rId46" Type="http://schemas.openxmlformats.org/officeDocument/2006/relationships/image" Target="../media/image150.png"/><Relationship Id="rId45" Type="http://schemas.openxmlformats.org/officeDocument/2006/relationships/tags" Target="../tags/tag724.xml"/><Relationship Id="rId44" Type="http://schemas.openxmlformats.org/officeDocument/2006/relationships/tags" Target="../tags/tag723.xml"/><Relationship Id="rId43" Type="http://schemas.openxmlformats.org/officeDocument/2006/relationships/tags" Target="../tags/tag722.xml"/><Relationship Id="rId42" Type="http://schemas.openxmlformats.org/officeDocument/2006/relationships/image" Target="../media/image149.svg"/><Relationship Id="rId41" Type="http://schemas.openxmlformats.org/officeDocument/2006/relationships/image" Target="../media/image148.png"/><Relationship Id="rId40" Type="http://schemas.openxmlformats.org/officeDocument/2006/relationships/tags" Target="../tags/tag721.xml"/><Relationship Id="rId4" Type="http://schemas.openxmlformats.org/officeDocument/2006/relationships/tags" Target="../tags/tag691.xml"/><Relationship Id="rId39" Type="http://schemas.openxmlformats.org/officeDocument/2006/relationships/tags" Target="../tags/tag720.xml"/><Relationship Id="rId38" Type="http://schemas.openxmlformats.org/officeDocument/2006/relationships/tags" Target="../tags/tag719.xml"/><Relationship Id="rId37" Type="http://schemas.openxmlformats.org/officeDocument/2006/relationships/image" Target="../media/image147.svg"/><Relationship Id="rId36" Type="http://schemas.openxmlformats.org/officeDocument/2006/relationships/image" Target="../media/image146.png"/><Relationship Id="rId35" Type="http://schemas.openxmlformats.org/officeDocument/2006/relationships/tags" Target="../tags/tag718.xml"/><Relationship Id="rId34" Type="http://schemas.openxmlformats.org/officeDocument/2006/relationships/tags" Target="../tags/tag717.xml"/><Relationship Id="rId33" Type="http://schemas.openxmlformats.org/officeDocument/2006/relationships/tags" Target="../tags/tag716.xml"/><Relationship Id="rId32" Type="http://schemas.openxmlformats.org/officeDocument/2006/relationships/tags" Target="../tags/tag715.xml"/><Relationship Id="rId31" Type="http://schemas.openxmlformats.org/officeDocument/2006/relationships/tags" Target="../tags/tag714.xml"/><Relationship Id="rId30" Type="http://schemas.openxmlformats.org/officeDocument/2006/relationships/tags" Target="../tags/tag713.xml"/><Relationship Id="rId3" Type="http://schemas.openxmlformats.org/officeDocument/2006/relationships/tags" Target="../tags/tag690.xml"/><Relationship Id="rId29" Type="http://schemas.openxmlformats.org/officeDocument/2006/relationships/tags" Target="../tags/tag712.xml"/><Relationship Id="rId28" Type="http://schemas.openxmlformats.org/officeDocument/2006/relationships/tags" Target="../tags/tag711.xml"/><Relationship Id="rId27" Type="http://schemas.openxmlformats.org/officeDocument/2006/relationships/tags" Target="../tags/tag710.xml"/><Relationship Id="rId26" Type="http://schemas.openxmlformats.org/officeDocument/2006/relationships/tags" Target="../tags/tag709.xml"/><Relationship Id="rId25" Type="http://schemas.openxmlformats.org/officeDocument/2006/relationships/image" Target="../media/image18.svg"/><Relationship Id="rId24" Type="http://schemas.openxmlformats.org/officeDocument/2006/relationships/image" Target="../media/image86.png"/><Relationship Id="rId23" Type="http://schemas.openxmlformats.org/officeDocument/2006/relationships/tags" Target="../tags/tag708.xml"/><Relationship Id="rId22" Type="http://schemas.openxmlformats.org/officeDocument/2006/relationships/tags" Target="../tags/tag707.xml"/><Relationship Id="rId21" Type="http://schemas.openxmlformats.org/officeDocument/2006/relationships/tags" Target="../tags/tag706.xml"/><Relationship Id="rId20" Type="http://schemas.openxmlformats.org/officeDocument/2006/relationships/tags" Target="../tags/tag705.xml"/><Relationship Id="rId2" Type="http://schemas.openxmlformats.org/officeDocument/2006/relationships/tags" Target="../tags/tag689.xml"/><Relationship Id="rId19" Type="http://schemas.openxmlformats.org/officeDocument/2006/relationships/tags" Target="../tags/tag704.xml"/><Relationship Id="rId18" Type="http://schemas.openxmlformats.org/officeDocument/2006/relationships/tags" Target="../tags/tag703.xml"/><Relationship Id="rId17" Type="http://schemas.openxmlformats.org/officeDocument/2006/relationships/tags" Target="../tags/tag702.xml"/><Relationship Id="rId16" Type="http://schemas.openxmlformats.org/officeDocument/2006/relationships/tags" Target="../tags/tag701.xml"/><Relationship Id="rId15" Type="http://schemas.openxmlformats.org/officeDocument/2006/relationships/tags" Target="../tags/tag700.xml"/><Relationship Id="rId14" Type="http://schemas.openxmlformats.org/officeDocument/2006/relationships/tags" Target="../tags/tag699.xml"/><Relationship Id="rId13" Type="http://schemas.openxmlformats.org/officeDocument/2006/relationships/tags" Target="../tags/tag698.xml"/><Relationship Id="rId12" Type="http://schemas.openxmlformats.org/officeDocument/2006/relationships/tags" Target="../tags/tag697.xml"/><Relationship Id="rId11" Type="http://schemas.openxmlformats.org/officeDocument/2006/relationships/tags" Target="../tags/tag696.xml"/><Relationship Id="rId10" Type="http://schemas.openxmlformats.org/officeDocument/2006/relationships/tags" Target="../tags/tag695.xml"/><Relationship Id="rId1" Type="http://schemas.openxmlformats.org/officeDocument/2006/relationships/tags" Target="../tags/tag688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742.xml"/><Relationship Id="rId8" Type="http://schemas.openxmlformats.org/officeDocument/2006/relationships/tags" Target="../tags/tag741.xml"/><Relationship Id="rId7" Type="http://schemas.openxmlformats.org/officeDocument/2006/relationships/tags" Target="../tags/tag740.xml"/><Relationship Id="rId62" Type="http://schemas.openxmlformats.org/officeDocument/2006/relationships/slideLayout" Target="../slideLayouts/slideLayout6.xml"/><Relationship Id="rId61" Type="http://schemas.openxmlformats.org/officeDocument/2006/relationships/tags" Target="../tags/tag786.xml"/><Relationship Id="rId60" Type="http://schemas.openxmlformats.org/officeDocument/2006/relationships/tags" Target="../tags/tag785.xml"/><Relationship Id="rId6" Type="http://schemas.openxmlformats.org/officeDocument/2006/relationships/tags" Target="../tags/tag739.xml"/><Relationship Id="rId59" Type="http://schemas.openxmlformats.org/officeDocument/2006/relationships/tags" Target="../tags/tag784.xml"/><Relationship Id="rId58" Type="http://schemas.openxmlformats.org/officeDocument/2006/relationships/tags" Target="../tags/tag783.xml"/><Relationship Id="rId57" Type="http://schemas.openxmlformats.org/officeDocument/2006/relationships/tags" Target="../tags/tag782.xml"/><Relationship Id="rId56" Type="http://schemas.openxmlformats.org/officeDocument/2006/relationships/tags" Target="../tags/tag781.xml"/><Relationship Id="rId55" Type="http://schemas.openxmlformats.org/officeDocument/2006/relationships/tags" Target="../tags/tag780.xml"/><Relationship Id="rId54" Type="http://schemas.openxmlformats.org/officeDocument/2006/relationships/tags" Target="../tags/tag779.xml"/><Relationship Id="rId53" Type="http://schemas.openxmlformats.org/officeDocument/2006/relationships/tags" Target="../tags/tag778.xml"/><Relationship Id="rId52" Type="http://schemas.openxmlformats.org/officeDocument/2006/relationships/tags" Target="../tags/tag777.xml"/><Relationship Id="rId51" Type="http://schemas.openxmlformats.org/officeDocument/2006/relationships/tags" Target="../tags/tag776.xml"/><Relationship Id="rId50" Type="http://schemas.openxmlformats.org/officeDocument/2006/relationships/tags" Target="../tags/tag775.xml"/><Relationship Id="rId5" Type="http://schemas.openxmlformats.org/officeDocument/2006/relationships/image" Target="../media/image157.svg"/><Relationship Id="rId49" Type="http://schemas.openxmlformats.org/officeDocument/2006/relationships/tags" Target="../tags/tag774.xml"/><Relationship Id="rId48" Type="http://schemas.openxmlformats.org/officeDocument/2006/relationships/tags" Target="../tags/tag773.xml"/><Relationship Id="rId47" Type="http://schemas.openxmlformats.org/officeDocument/2006/relationships/tags" Target="../tags/tag772.xml"/><Relationship Id="rId46" Type="http://schemas.openxmlformats.org/officeDocument/2006/relationships/tags" Target="../tags/tag771.xml"/><Relationship Id="rId45" Type="http://schemas.openxmlformats.org/officeDocument/2006/relationships/tags" Target="../tags/tag770.xml"/><Relationship Id="rId44" Type="http://schemas.openxmlformats.org/officeDocument/2006/relationships/image" Target="../media/image163.svg"/><Relationship Id="rId43" Type="http://schemas.openxmlformats.org/officeDocument/2006/relationships/image" Target="../media/image162.png"/><Relationship Id="rId42" Type="http://schemas.openxmlformats.org/officeDocument/2006/relationships/tags" Target="../tags/tag769.xml"/><Relationship Id="rId41" Type="http://schemas.openxmlformats.org/officeDocument/2006/relationships/tags" Target="../tags/tag768.xml"/><Relationship Id="rId40" Type="http://schemas.openxmlformats.org/officeDocument/2006/relationships/tags" Target="../tags/tag767.xml"/><Relationship Id="rId4" Type="http://schemas.openxmlformats.org/officeDocument/2006/relationships/image" Target="../media/image156.png"/><Relationship Id="rId39" Type="http://schemas.openxmlformats.org/officeDocument/2006/relationships/tags" Target="../tags/tag766.xml"/><Relationship Id="rId38" Type="http://schemas.openxmlformats.org/officeDocument/2006/relationships/tags" Target="../tags/tag765.xml"/><Relationship Id="rId37" Type="http://schemas.openxmlformats.org/officeDocument/2006/relationships/tags" Target="../tags/tag764.xml"/><Relationship Id="rId36" Type="http://schemas.openxmlformats.org/officeDocument/2006/relationships/tags" Target="../tags/tag763.xml"/><Relationship Id="rId35" Type="http://schemas.openxmlformats.org/officeDocument/2006/relationships/tags" Target="../tags/tag762.xml"/><Relationship Id="rId34" Type="http://schemas.openxmlformats.org/officeDocument/2006/relationships/tags" Target="../tags/tag761.xml"/><Relationship Id="rId33" Type="http://schemas.openxmlformats.org/officeDocument/2006/relationships/tags" Target="../tags/tag760.xml"/><Relationship Id="rId32" Type="http://schemas.openxmlformats.org/officeDocument/2006/relationships/tags" Target="../tags/tag759.xml"/><Relationship Id="rId31" Type="http://schemas.openxmlformats.org/officeDocument/2006/relationships/tags" Target="../tags/tag758.xml"/><Relationship Id="rId30" Type="http://schemas.openxmlformats.org/officeDocument/2006/relationships/tags" Target="../tags/tag757.xml"/><Relationship Id="rId3" Type="http://schemas.openxmlformats.org/officeDocument/2006/relationships/tags" Target="../tags/tag738.xml"/><Relationship Id="rId29" Type="http://schemas.openxmlformats.org/officeDocument/2006/relationships/tags" Target="../tags/tag756.xml"/><Relationship Id="rId28" Type="http://schemas.openxmlformats.org/officeDocument/2006/relationships/tags" Target="../tags/tag755.xml"/><Relationship Id="rId27" Type="http://schemas.openxmlformats.org/officeDocument/2006/relationships/tags" Target="../tags/tag754.xml"/><Relationship Id="rId26" Type="http://schemas.openxmlformats.org/officeDocument/2006/relationships/tags" Target="../tags/tag753.xml"/><Relationship Id="rId25" Type="http://schemas.openxmlformats.org/officeDocument/2006/relationships/image" Target="../media/image161.svg"/><Relationship Id="rId24" Type="http://schemas.openxmlformats.org/officeDocument/2006/relationships/image" Target="../media/image69.png"/><Relationship Id="rId23" Type="http://schemas.openxmlformats.org/officeDocument/2006/relationships/tags" Target="../tags/tag752.xml"/><Relationship Id="rId22" Type="http://schemas.openxmlformats.org/officeDocument/2006/relationships/tags" Target="../tags/tag751.xml"/><Relationship Id="rId21" Type="http://schemas.openxmlformats.org/officeDocument/2006/relationships/tags" Target="../tags/tag750.xml"/><Relationship Id="rId20" Type="http://schemas.openxmlformats.org/officeDocument/2006/relationships/tags" Target="../tags/tag749.xml"/><Relationship Id="rId2" Type="http://schemas.openxmlformats.org/officeDocument/2006/relationships/tags" Target="../tags/tag737.xml"/><Relationship Id="rId19" Type="http://schemas.openxmlformats.org/officeDocument/2006/relationships/tags" Target="../tags/tag748.xml"/><Relationship Id="rId18" Type="http://schemas.openxmlformats.org/officeDocument/2006/relationships/image" Target="../media/image160.svg"/><Relationship Id="rId17" Type="http://schemas.openxmlformats.org/officeDocument/2006/relationships/image" Target="../media/image15.png"/><Relationship Id="rId16" Type="http://schemas.openxmlformats.org/officeDocument/2006/relationships/tags" Target="../tags/tag747.xml"/><Relationship Id="rId15" Type="http://schemas.openxmlformats.org/officeDocument/2006/relationships/tags" Target="../tags/tag746.xml"/><Relationship Id="rId14" Type="http://schemas.openxmlformats.org/officeDocument/2006/relationships/tags" Target="../tags/tag745.xml"/><Relationship Id="rId13" Type="http://schemas.openxmlformats.org/officeDocument/2006/relationships/tags" Target="../tags/tag744.xml"/><Relationship Id="rId12" Type="http://schemas.openxmlformats.org/officeDocument/2006/relationships/tags" Target="../tags/tag743.xml"/><Relationship Id="rId11" Type="http://schemas.openxmlformats.org/officeDocument/2006/relationships/image" Target="../media/image159.svg"/><Relationship Id="rId10" Type="http://schemas.openxmlformats.org/officeDocument/2006/relationships/image" Target="../media/image158.png"/><Relationship Id="rId1" Type="http://schemas.openxmlformats.org/officeDocument/2006/relationships/tags" Target="../tags/tag736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795.xml"/><Relationship Id="rId8" Type="http://schemas.openxmlformats.org/officeDocument/2006/relationships/tags" Target="../tags/tag794.xml"/><Relationship Id="rId7" Type="http://schemas.openxmlformats.org/officeDocument/2006/relationships/tags" Target="../tags/tag793.xml"/><Relationship Id="rId67" Type="http://schemas.openxmlformats.org/officeDocument/2006/relationships/slideLayout" Target="../slideLayouts/slideLayout6.xml"/><Relationship Id="rId66" Type="http://schemas.openxmlformats.org/officeDocument/2006/relationships/tags" Target="../tags/tag852.xml"/><Relationship Id="rId65" Type="http://schemas.openxmlformats.org/officeDocument/2006/relationships/tags" Target="../tags/tag851.xml"/><Relationship Id="rId64" Type="http://schemas.openxmlformats.org/officeDocument/2006/relationships/tags" Target="../tags/tag850.xml"/><Relationship Id="rId63" Type="http://schemas.openxmlformats.org/officeDocument/2006/relationships/tags" Target="../tags/tag849.xml"/><Relationship Id="rId62" Type="http://schemas.openxmlformats.org/officeDocument/2006/relationships/tags" Target="../tags/tag848.xml"/><Relationship Id="rId61" Type="http://schemas.openxmlformats.org/officeDocument/2006/relationships/tags" Target="../tags/tag847.xml"/><Relationship Id="rId60" Type="http://schemas.openxmlformats.org/officeDocument/2006/relationships/tags" Target="../tags/tag846.xml"/><Relationship Id="rId6" Type="http://schemas.openxmlformats.org/officeDocument/2006/relationships/tags" Target="../tags/tag792.xml"/><Relationship Id="rId59" Type="http://schemas.openxmlformats.org/officeDocument/2006/relationships/tags" Target="../tags/tag845.xml"/><Relationship Id="rId58" Type="http://schemas.openxmlformats.org/officeDocument/2006/relationships/tags" Target="../tags/tag844.xml"/><Relationship Id="rId57" Type="http://schemas.openxmlformats.org/officeDocument/2006/relationships/tags" Target="../tags/tag843.xml"/><Relationship Id="rId56" Type="http://schemas.openxmlformats.org/officeDocument/2006/relationships/tags" Target="../tags/tag842.xml"/><Relationship Id="rId55" Type="http://schemas.openxmlformats.org/officeDocument/2006/relationships/tags" Target="../tags/tag841.xml"/><Relationship Id="rId54" Type="http://schemas.openxmlformats.org/officeDocument/2006/relationships/tags" Target="../tags/tag840.xml"/><Relationship Id="rId53" Type="http://schemas.openxmlformats.org/officeDocument/2006/relationships/tags" Target="../tags/tag839.xml"/><Relationship Id="rId52" Type="http://schemas.openxmlformats.org/officeDocument/2006/relationships/tags" Target="../tags/tag838.xml"/><Relationship Id="rId51" Type="http://schemas.openxmlformats.org/officeDocument/2006/relationships/tags" Target="../tags/tag837.xml"/><Relationship Id="rId50" Type="http://schemas.openxmlformats.org/officeDocument/2006/relationships/tags" Target="../tags/tag836.xml"/><Relationship Id="rId5" Type="http://schemas.openxmlformats.org/officeDocument/2006/relationships/tags" Target="../tags/tag791.xml"/><Relationship Id="rId49" Type="http://schemas.openxmlformats.org/officeDocument/2006/relationships/tags" Target="../tags/tag835.xml"/><Relationship Id="rId48" Type="http://schemas.openxmlformats.org/officeDocument/2006/relationships/tags" Target="../tags/tag834.xml"/><Relationship Id="rId47" Type="http://schemas.openxmlformats.org/officeDocument/2006/relationships/tags" Target="../tags/tag833.xml"/><Relationship Id="rId46" Type="http://schemas.openxmlformats.org/officeDocument/2006/relationships/tags" Target="../tags/tag832.xml"/><Relationship Id="rId45" Type="http://schemas.openxmlformats.org/officeDocument/2006/relationships/tags" Target="../tags/tag831.xml"/><Relationship Id="rId44" Type="http://schemas.openxmlformats.org/officeDocument/2006/relationships/tags" Target="../tags/tag830.xml"/><Relationship Id="rId43" Type="http://schemas.openxmlformats.org/officeDocument/2006/relationships/tags" Target="../tags/tag829.xml"/><Relationship Id="rId42" Type="http://schemas.openxmlformats.org/officeDocument/2006/relationships/tags" Target="../tags/tag828.xml"/><Relationship Id="rId41" Type="http://schemas.openxmlformats.org/officeDocument/2006/relationships/tags" Target="../tags/tag827.xml"/><Relationship Id="rId40" Type="http://schemas.openxmlformats.org/officeDocument/2006/relationships/tags" Target="../tags/tag826.xml"/><Relationship Id="rId4" Type="http://schemas.openxmlformats.org/officeDocument/2006/relationships/tags" Target="../tags/tag790.xml"/><Relationship Id="rId39" Type="http://schemas.openxmlformats.org/officeDocument/2006/relationships/tags" Target="../tags/tag825.xml"/><Relationship Id="rId38" Type="http://schemas.openxmlformats.org/officeDocument/2006/relationships/tags" Target="../tags/tag824.xml"/><Relationship Id="rId37" Type="http://schemas.openxmlformats.org/officeDocument/2006/relationships/tags" Target="../tags/tag823.xml"/><Relationship Id="rId36" Type="http://schemas.openxmlformats.org/officeDocument/2006/relationships/tags" Target="../tags/tag822.xml"/><Relationship Id="rId35" Type="http://schemas.openxmlformats.org/officeDocument/2006/relationships/tags" Target="../tags/tag821.xml"/><Relationship Id="rId34" Type="http://schemas.openxmlformats.org/officeDocument/2006/relationships/tags" Target="../tags/tag820.xml"/><Relationship Id="rId33" Type="http://schemas.openxmlformats.org/officeDocument/2006/relationships/tags" Target="../tags/tag819.xml"/><Relationship Id="rId32" Type="http://schemas.openxmlformats.org/officeDocument/2006/relationships/tags" Target="../tags/tag818.xml"/><Relationship Id="rId31" Type="http://schemas.openxmlformats.org/officeDocument/2006/relationships/tags" Target="../tags/tag817.xml"/><Relationship Id="rId30" Type="http://schemas.openxmlformats.org/officeDocument/2006/relationships/tags" Target="../tags/tag816.xml"/><Relationship Id="rId3" Type="http://schemas.openxmlformats.org/officeDocument/2006/relationships/tags" Target="../tags/tag789.xml"/><Relationship Id="rId29" Type="http://schemas.openxmlformats.org/officeDocument/2006/relationships/tags" Target="../tags/tag815.xml"/><Relationship Id="rId28" Type="http://schemas.openxmlformats.org/officeDocument/2006/relationships/tags" Target="../tags/tag814.xml"/><Relationship Id="rId27" Type="http://schemas.openxmlformats.org/officeDocument/2006/relationships/tags" Target="../tags/tag813.xml"/><Relationship Id="rId26" Type="http://schemas.openxmlformats.org/officeDocument/2006/relationships/tags" Target="../tags/tag812.xml"/><Relationship Id="rId25" Type="http://schemas.openxmlformats.org/officeDocument/2006/relationships/tags" Target="../tags/tag811.xml"/><Relationship Id="rId24" Type="http://schemas.openxmlformats.org/officeDocument/2006/relationships/tags" Target="../tags/tag810.xml"/><Relationship Id="rId23" Type="http://schemas.openxmlformats.org/officeDocument/2006/relationships/tags" Target="../tags/tag809.xml"/><Relationship Id="rId22" Type="http://schemas.openxmlformats.org/officeDocument/2006/relationships/tags" Target="../tags/tag808.xml"/><Relationship Id="rId21" Type="http://schemas.openxmlformats.org/officeDocument/2006/relationships/tags" Target="../tags/tag807.xml"/><Relationship Id="rId20" Type="http://schemas.openxmlformats.org/officeDocument/2006/relationships/tags" Target="../tags/tag806.xml"/><Relationship Id="rId2" Type="http://schemas.openxmlformats.org/officeDocument/2006/relationships/tags" Target="../tags/tag788.xml"/><Relationship Id="rId19" Type="http://schemas.openxmlformats.org/officeDocument/2006/relationships/tags" Target="../tags/tag805.xml"/><Relationship Id="rId18" Type="http://schemas.openxmlformats.org/officeDocument/2006/relationships/tags" Target="../tags/tag804.xml"/><Relationship Id="rId17" Type="http://schemas.openxmlformats.org/officeDocument/2006/relationships/tags" Target="../tags/tag803.xml"/><Relationship Id="rId16" Type="http://schemas.openxmlformats.org/officeDocument/2006/relationships/tags" Target="../tags/tag802.xml"/><Relationship Id="rId15" Type="http://schemas.openxmlformats.org/officeDocument/2006/relationships/tags" Target="../tags/tag801.xml"/><Relationship Id="rId14" Type="http://schemas.openxmlformats.org/officeDocument/2006/relationships/tags" Target="../tags/tag800.xml"/><Relationship Id="rId13" Type="http://schemas.openxmlformats.org/officeDocument/2006/relationships/tags" Target="../tags/tag799.xml"/><Relationship Id="rId12" Type="http://schemas.openxmlformats.org/officeDocument/2006/relationships/tags" Target="../tags/tag798.xml"/><Relationship Id="rId11" Type="http://schemas.openxmlformats.org/officeDocument/2006/relationships/tags" Target="../tags/tag797.xml"/><Relationship Id="rId10" Type="http://schemas.openxmlformats.org/officeDocument/2006/relationships/tags" Target="../tags/tag796.xml"/><Relationship Id="rId1" Type="http://schemas.openxmlformats.org/officeDocument/2006/relationships/tags" Target="../tags/tag78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5.svg"/><Relationship Id="rId8" Type="http://schemas.openxmlformats.org/officeDocument/2006/relationships/image" Target="../media/image164.png"/><Relationship Id="rId7" Type="http://schemas.openxmlformats.org/officeDocument/2006/relationships/tags" Target="../tags/tag859.xml"/><Relationship Id="rId6" Type="http://schemas.openxmlformats.org/officeDocument/2006/relationships/tags" Target="../tags/tag858.xml"/><Relationship Id="rId5" Type="http://schemas.openxmlformats.org/officeDocument/2006/relationships/tags" Target="../tags/tag857.xml"/><Relationship Id="rId4" Type="http://schemas.openxmlformats.org/officeDocument/2006/relationships/tags" Target="../tags/tag856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876.xml"/><Relationship Id="rId31" Type="http://schemas.openxmlformats.org/officeDocument/2006/relationships/tags" Target="../tags/tag875.xml"/><Relationship Id="rId30" Type="http://schemas.openxmlformats.org/officeDocument/2006/relationships/image" Target="../media/image170.svg"/><Relationship Id="rId3" Type="http://schemas.openxmlformats.org/officeDocument/2006/relationships/tags" Target="../tags/tag855.xml"/><Relationship Id="rId29" Type="http://schemas.openxmlformats.org/officeDocument/2006/relationships/image" Target="../media/image169.png"/><Relationship Id="rId28" Type="http://schemas.openxmlformats.org/officeDocument/2006/relationships/tags" Target="../tags/tag874.xml"/><Relationship Id="rId27" Type="http://schemas.openxmlformats.org/officeDocument/2006/relationships/tags" Target="../tags/tag873.xml"/><Relationship Id="rId26" Type="http://schemas.openxmlformats.org/officeDocument/2006/relationships/tags" Target="../tags/tag872.xml"/><Relationship Id="rId25" Type="http://schemas.openxmlformats.org/officeDocument/2006/relationships/tags" Target="../tags/tag871.xml"/><Relationship Id="rId24" Type="http://schemas.openxmlformats.org/officeDocument/2006/relationships/tags" Target="../tags/tag870.xml"/><Relationship Id="rId23" Type="http://schemas.openxmlformats.org/officeDocument/2006/relationships/image" Target="../media/image168.svg"/><Relationship Id="rId22" Type="http://schemas.openxmlformats.org/officeDocument/2006/relationships/image" Target="../media/image167.png"/><Relationship Id="rId21" Type="http://schemas.openxmlformats.org/officeDocument/2006/relationships/tags" Target="../tags/tag869.xml"/><Relationship Id="rId20" Type="http://schemas.openxmlformats.org/officeDocument/2006/relationships/tags" Target="../tags/tag868.xml"/><Relationship Id="rId2" Type="http://schemas.openxmlformats.org/officeDocument/2006/relationships/tags" Target="../tags/tag854.xml"/><Relationship Id="rId19" Type="http://schemas.openxmlformats.org/officeDocument/2006/relationships/tags" Target="../tags/tag867.xml"/><Relationship Id="rId18" Type="http://schemas.openxmlformats.org/officeDocument/2006/relationships/tags" Target="../tags/tag866.xml"/><Relationship Id="rId17" Type="http://schemas.openxmlformats.org/officeDocument/2006/relationships/tags" Target="../tags/tag865.xml"/><Relationship Id="rId16" Type="http://schemas.openxmlformats.org/officeDocument/2006/relationships/image" Target="../media/image36.svg"/><Relationship Id="rId15" Type="http://schemas.openxmlformats.org/officeDocument/2006/relationships/image" Target="../media/image166.png"/><Relationship Id="rId14" Type="http://schemas.openxmlformats.org/officeDocument/2006/relationships/tags" Target="../tags/tag864.xml"/><Relationship Id="rId13" Type="http://schemas.openxmlformats.org/officeDocument/2006/relationships/tags" Target="../tags/tag863.xml"/><Relationship Id="rId12" Type="http://schemas.openxmlformats.org/officeDocument/2006/relationships/tags" Target="../tags/tag862.xml"/><Relationship Id="rId11" Type="http://schemas.openxmlformats.org/officeDocument/2006/relationships/tags" Target="../tags/tag861.xml"/><Relationship Id="rId10" Type="http://schemas.openxmlformats.org/officeDocument/2006/relationships/tags" Target="../tags/tag860.xml"/><Relationship Id="rId1" Type="http://schemas.openxmlformats.org/officeDocument/2006/relationships/tags" Target="../tags/tag853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883.xml"/><Relationship Id="rId8" Type="http://schemas.openxmlformats.org/officeDocument/2006/relationships/image" Target="../media/image172.svg"/><Relationship Id="rId7" Type="http://schemas.openxmlformats.org/officeDocument/2006/relationships/image" Target="../media/image171.png"/><Relationship Id="rId6" Type="http://schemas.openxmlformats.org/officeDocument/2006/relationships/tags" Target="../tags/tag882.xml"/><Relationship Id="rId52" Type="http://schemas.openxmlformats.org/officeDocument/2006/relationships/slideLayout" Target="../slideLayouts/slideLayout6.xml"/><Relationship Id="rId51" Type="http://schemas.openxmlformats.org/officeDocument/2006/relationships/tags" Target="../tags/tag915.xml"/><Relationship Id="rId50" Type="http://schemas.openxmlformats.org/officeDocument/2006/relationships/tags" Target="../tags/tag914.xml"/><Relationship Id="rId5" Type="http://schemas.openxmlformats.org/officeDocument/2006/relationships/tags" Target="../tags/tag881.xml"/><Relationship Id="rId49" Type="http://schemas.openxmlformats.org/officeDocument/2006/relationships/tags" Target="../tags/tag913.xml"/><Relationship Id="rId48" Type="http://schemas.openxmlformats.org/officeDocument/2006/relationships/image" Target="../media/image181.svg"/><Relationship Id="rId47" Type="http://schemas.openxmlformats.org/officeDocument/2006/relationships/image" Target="../media/image180.png"/><Relationship Id="rId46" Type="http://schemas.openxmlformats.org/officeDocument/2006/relationships/tags" Target="../tags/tag912.xml"/><Relationship Id="rId45" Type="http://schemas.openxmlformats.org/officeDocument/2006/relationships/tags" Target="../tags/tag911.xml"/><Relationship Id="rId44" Type="http://schemas.openxmlformats.org/officeDocument/2006/relationships/tags" Target="../tags/tag910.xml"/><Relationship Id="rId43" Type="http://schemas.openxmlformats.org/officeDocument/2006/relationships/image" Target="../media/image179.svg"/><Relationship Id="rId42" Type="http://schemas.openxmlformats.org/officeDocument/2006/relationships/image" Target="../media/image178.png"/><Relationship Id="rId41" Type="http://schemas.openxmlformats.org/officeDocument/2006/relationships/tags" Target="../tags/tag909.xml"/><Relationship Id="rId40" Type="http://schemas.openxmlformats.org/officeDocument/2006/relationships/tags" Target="../tags/tag908.xml"/><Relationship Id="rId4" Type="http://schemas.openxmlformats.org/officeDocument/2006/relationships/tags" Target="../tags/tag880.xml"/><Relationship Id="rId39" Type="http://schemas.openxmlformats.org/officeDocument/2006/relationships/tags" Target="../tags/tag907.xml"/><Relationship Id="rId38" Type="http://schemas.openxmlformats.org/officeDocument/2006/relationships/image" Target="../media/image177.svg"/><Relationship Id="rId37" Type="http://schemas.openxmlformats.org/officeDocument/2006/relationships/image" Target="../media/image176.png"/><Relationship Id="rId36" Type="http://schemas.openxmlformats.org/officeDocument/2006/relationships/tags" Target="../tags/tag906.xml"/><Relationship Id="rId35" Type="http://schemas.openxmlformats.org/officeDocument/2006/relationships/tags" Target="../tags/tag905.xml"/><Relationship Id="rId34" Type="http://schemas.openxmlformats.org/officeDocument/2006/relationships/tags" Target="../tags/tag904.xml"/><Relationship Id="rId33" Type="http://schemas.openxmlformats.org/officeDocument/2006/relationships/image" Target="../media/image16.svg"/><Relationship Id="rId32" Type="http://schemas.openxmlformats.org/officeDocument/2006/relationships/image" Target="../media/image175.png"/><Relationship Id="rId31" Type="http://schemas.openxmlformats.org/officeDocument/2006/relationships/tags" Target="../tags/tag903.xml"/><Relationship Id="rId30" Type="http://schemas.openxmlformats.org/officeDocument/2006/relationships/tags" Target="../tags/tag902.xml"/><Relationship Id="rId3" Type="http://schemas.openxmlformats.org/officeDocument/2006/relationships/tags" Target="../tags/tag879.xml"/><Relationship Id="rId29" Type="http://schemas.openxmlformats.org/officeDocument/2006/relationships/tags" Target="../tags/tag901.xml"/><Relationship Id="rId28" Type="http://schemas.openxmlformats.org/officeDocument/2006/relationships/tags" Target="../tags/tag900.xml"/><Relationship Id="rId27" Type="http://schemas.openxmlformats.org/officeDocument/2006/relationships/tags" Target="../tags/tag899.xml"/><Relationship Id="rId26" Type="http://schemas.openxmlformats.org/officeDocument/2006/relationships/tags" Target="../tags/tag898.xml"/><Relationship Id="rId25" Type="http://schemas.openxmlformats.org/officeDocument/2006/relationships/tags" Target="../tags/tag897.xml"/><Relationship Id="rId24" Type="http://schemas.openxmlformats.org/officeDocument/2006/relationships/tags" Target="../tags/tag896.xml"/><Relationship Id="rId23" Type="http://schemas.openxmlformats.org/officeDocument/2006/relationships/tags" Target="../tags/tag895.xml"/><Relationship Id="rId22" Type="http://schemas.openxmlformats.org/officeDocument/2006/relationships/tags" Target="../tags/tag894.xml"/><Relationship Id="rId21" Type="http://schemas.openxmlformats.org/officeDocument/2006/relationships/tags" Target="../tags/tag893.xml"/><Relationship Id="rId20" Type="http://schemas.openxmlformats.org/officeDocument/2006/relationships/tags" Target="../tags/tag892.xml"/><Relationship Id="rId2" Type="http://schemas.openxmlformats.org/officeDocument/2006/relationships/tags" Target="../tags/tag878.xml"/><Relationship Id="rId19" Type="http://schemas.openxmlformats.org/officeDocument/2006/relationships/tags" Target="../tags/tag891.xml"/><Relationship Id="rId18" Type="http://schemas.openxmlformats.org/officeDocument/2006/relationships/image" Target="../media/image174.svg"/><Relationship Id="rId17" Type="http://schemas.openxmlformats.org/officeDocument/2006/relationships/image" Target="../media/image173.png"/><Relationship Id="rId16" Type="http://schemas.openxmlformats.org/officeDocument/2006/relationships/tags" Target="../tags/tag890.xml"/><Relationship Id="rId15" Type="http://schemas.openxmlformats.org/officeDocument/2006/relationships/tags" Target="../tags/tag889.xml"/><Relationship Id="rId14" Type="http://schemas.openxmlformats.org/officeDocument/2006/relationships/tags" Target="../tags/tag888.xml"/><Relationship Id="rId13" Type="http://schemas.openxmlformats.org/officeDocument/2006/relationships/tags" Target="../tags/tag887.xml"/><Relationship Id="rId12" Type="http://schemas.openxmlformats.org/officeDocument/2006/relationships/tags" Target="../tags/tag886.xml"/><Relationship Id="rId11" Type="http://schemas.openxmlformats.org/officeDocument/2006/relationships/tags" Target="../tags/tag885.xml"/><Relationship Id="rId10" Type="http://schemas.openxmlformats.org/officeDocument/2006/relationships/tags" Target="../tags/tag884.xml"/><Relationship Id="rId1" Type="http://schemas.openxmlformats.org/officeDocument/2006/relationships/tags" Target="../tags/tag87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2.svg"/><Relationship Id="rId8" Type="http://schemas.openxmlformats.org/officeDocument/2006/relationships/image" Target="../media/image171.png"/><Relationship Id="rId7" Type="http://schemas.openxmlformats.org/officeDocument/2006/relationships/tags" Target="../tags/tag922.xml"/><Relationship Id="rId6" Type="http://schemas.openxmlformats.org/officeDocument/2006/relationships/tags" Target="../tags/tag921.xml"/><Relationship Id="rId5" Type="http://schemas.openxmlformats.org/officeDocument/2006/relationships/tags" Target="../tags/tag920.xml"/><Relationship Id="rId4" Type="http://schemas.openxmlformats.org/officeDocument/2006/relationships/tags" Target="../tags/tag919.xml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947.xml"/><Relationship Id="rId37" Type="http://schemas.openxmlformats.org/officeDocument/2006/relationships/tags" Target="../tags/tag946.xml"/><Relationship Id="rId36" Type="http://schemas.openxmlformats.org/officeDocument/2006/relationships/tags" Target="../tags/tag945.xml"/><Relationship Id="rId35" Type="http://schemas.openxmlformats.org/officeDocument/2006/relationships/tags" Target="../tags/tag944.xml"/><Relationship Id="rId34" Type="http://schemas.openxmlformats.org/officeDocument/2006/relationships/tags" Target="../tags/tag943.xml"/><Relationship Id="rId33" Type="http://schemas.openxmlformats.org/officeDocument/2006/relationships/tags" Target="../tags/tag942.xml"/><Relationship Id="rId32" Type="http://schemas.openxmlformats.org/officeDocument/2006/relationships/image" Target="../media/image183.svg"/><Relationship Id="rId31" Type="http://schemas.openxmlformats.org/officeDocument/2006/relationships/image" Target="../media/image182.png"/><Relationship Id="rId30" Type="http://schemas.openxmlformats.org/officeDocument/2006/relationships/tags" Target="../tags/tag941.xml"/><Relationship Id="rId3" Type="http://schemas.openxmlformats.org/officeDocument/2006/relationships/tags" Target="../tags/tag918.xml"/><Relationship Id="rId29" Type="http://schemas.openxmlformats.org/officeDocument/2006/relationships/tags" Target="../tags/tag940.xml"/><Relationship Id="rId28" Type="http://schemas.openxmlformats.org/officeDocument/2006/relationships/tags" Target="../tags/tag939.xml"/><Relationship Id="rId27" Type="http://schemas.openxmlformats.org/officeDocument/2006/relationships/tags" Target="../tags/tag938.xml"/><Relationship Id="rId26" Type="http://schemas.openxmlformats.org/officeDocument/2006/relationships/tags" Target="../tags/tag937.xml"/><Relationship Id="rId25" Type="http://schemas.openxmlformats.org/officeDocument/2006/relationships/tags" Target="../tags/tag936.xml"/><Relationship Id="rId24" Type="http://schemas.openxmlformats.org/officeDocument/2006/relationships/tags" Target="../tags/tag935.xml"/><Relationship Id="rId23" Type="http://schemas.openxmlformats.org/officeDocument/2006/relationships/tags" Target="../tags/tag934.xml"/><Relationship Id="rId22" Type="http://schemas.openxmlformats.org/officeDocument/2006/relationships/tags" Target="../tags/tag933.xml"/><Relationship Id="rId21" Type="http://schemas.openxmlformats.org/officeDocument/2006/relationships/tags" Target="../tags/tag932.xml"/><Relationship Id="rId20" Type="http://schemas.openxmlformats.org/officeDocument/2006/relationships/tags" Target="../tags/tag931.xml"/><Relationship Id="rId2" Type="http://schemas.openxmlformats.org/officeDocument/2006/relationships/tags" Target="../tags/tag917.xml"/><Relationship Id="rId19" Type="http://schemas.openxmlformats.org/officeDocument/2006/relationships/tags" Target="../tags/tag930.xml"/><Relationship Id="rId18" Type="http://schemas.openxmlformats.org/officeDocument/2006/relationships/image" Target="../media/image6.svg"/><Relationship Id="rId17" Type="http://schemas.openxmlformats.org/officeDocument/2006/relationships/image" Target="../media/image87.png"/><Relationship Id="rId16" Type="http://schemas.openxmlformats.org/officeDocument/2006/relationships/tags" Target="../tags/tag929.xml"/><Relationship Id="rId15" Type="http://schemas.openxmlformats.org/officeDocument/2006/relationships/tags" Target="../tags/tag928.xml"/><Relationship Id="rId14" Type="http://schemas.openxmlformats.org/officeDocument/2006/relationships/tags" Target="../tags/tag927.xml"/><Relationship Id="rId13" Type="http://schemas.openxmlformats.org/officeDocument/2006/relationships/tags" Target="../tags/tag926.xml"/><Relationship Id="rId12" Type="http://schemas.openxmlformats.org/officeDocument/2006/relationships/tags" Target="../tags/tag925.xml"/><Relationship Id="rId11" Type="http://schemas.openxmlformats.org/officeDocument/2006/relationships/tags" Target="../tags/tag924.xml"/><Relationship Id="rId10" Type="http://schemas.openxmlformats.org/officeDocument/2006/relationships/tags" Target="../tags/tag923.xml"/><Relationship Id="rId1" Type="http://schemas.openxmlformats.org/officeDocument/2006/relationships/tags" Target="../tags/tag916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image" Target="../media/image184.png"/><Relationship Id="rId7" Type="http://schemas.openxmlformats.org/officeDocument/2006/relationships/tags" Target="../tags/tag954.xml"/><Relationship Id="rId6" Type="http://schemas.openxmlformats.org/officeDocument/2006/relationships/tags" Target="../tags/tag953.xml"/><Relationship Id="rId50" Type="http://schemas.openxmlformats.org/officeDocument/2006/relationships/slideLayout" Target="../slideLayouts/slideLayout6.xml"/><Relationship Id="rId5" Type="http://schemas.openxmlformats.org/officeDocument/2006/relationships/tags" Target="../tags/tag952.xml"/><Relationship Id="rId49" Type="http://schemas.openxmlformats.org/officeDocument/2006/relationships/tags" Target="../tags/tag988.xml"/><Relationship Id="rId48" Type="http://schemas.openxmlformats.org/officeDocument/2006/relationships/tags" Target="../tags/tag987.xml"/><Relationship Id="rId47" Type="http://schemas.openxmlformats.org/officeDocument/2006/relationships/tags" Target="../tags/tag986.xml"/><Relationship Id="rId46" Type="http://schemas.openxmlformats.org/officeDocument/2006/relationships/tags" Target="../tags/tag985.xml"/><Relationship Id="rId45" Type="http://schemas.openxmlformats.org/officeDocument/2006/relationships/tags" Target="../tags/tag984.xml"/><Relationship Id="rId44" Type="http://schemas.openxmlformats.org/officeDocument/2006/relationships/tags" Target="../tags/tag983.xml"/><Relationship Id="rId43" Type="http://schemas.openxmlformats.org/officeDocument/2006/relationships/tags" Target="../tags/tag982.xml"/><Relationship Id="rId42" Type="http://schemas.openxmlformats.org/officeDocument/2006/relationships/tags" Target="../tags/tag981.xml"/><Relationship Id="rId41" Type="http://schemas.openxmlformats.org/officeDocument/2006/relationships/tags" Target="../tags/tag980.xml"/><Relationship Id="rId40" Type="http://schemas.openxmlformats.org/officeDocument/2006/relationships/tags" Target="../tags/tag979.xml"/><Relationship Id="rId4" Type="http://schemas.openxmlformats.org/officeDocument/2006/relationships/tags" Target="../tags/tag951.xml"/><Relationship Id="rId39" Type="http://schemas.openxmlformats.org/officeDocument/2006/relationships/image" Target="../media/image12.svg"/><Relationship Id="rId38" Type="http://schemas.openxmlformats.org/officeDocument/2006/relationships/image" Target="../media/image187.png"/><Relationship Id="rId37" Type="http://schemas.openxmlformats.org/officeDocument/2006/relationships/tags" Target="../tags/tag978.xml"/><Relationship Id="rId36" Type="http://schemas.openxmlformats.org/officeDocument/2006/relationships/tags" Target="../tags/tag977.xml"/><Relationship Id="rId35" Type="http://schemas.openxmlformats.org/officeDocument/2006/relationships/tags" Target="../tags/tag976.xml"/><Relationship Id="rId34" Type="http://schemas.openxmlformats.org/officeDocument/2006/relationships/tags" Target="../tags/tag975.xml"/><Relationship Id="rId33" Type="http://schemas.openxmlformats.org/officeDocument/2006/relationships/tags" Target="../tags/tag974.xml"/><Relationship Id="rId32" Type="http://schemas.openxmlformats.org/officeDocument/2006/relationships/tags" Target="../tags/tag973.xml"/><Relationship Id="rId31" Type="http://schemas.openxmlformats.org/officeDocument/2006/relationships/tags" Target="../tags/tag972.xml"/><Relationship Id="rId30" Type="http://schemas.openxmlformats.org/officeDocument/2006/relationships/tags" Target="../tags/tag971.xml"/><Relationship Id="rId3" Type="http://schemas.openxmlformats.org/officeDocument/2006/relationships/tags" Target="../tags/tag950.xml"/><Relationship Id="rId29" Type="http://schemas.openxmlformats.org/officeDocument/2006/relationships/tags" Target="../tags/tag970.xml"/><Relationship Id="rId28" Type="http://schemas.openxmlformats.org/officeDocument/2006/relationships/tags" Target="../tags/tag969.xml"/><Relationship Id="rId27" Type="http://schemas.openxmlformats.org/officeDocument/2006/relationships/tags" Target="../tags/tag968.xml"/><Relationship Id="rId26" Type="http://schemas.openxmlformats.org/officeDocument/2006/relationships/tags" Target="../tags/tag967.xml"/><Relationship Id="rId25" Type="http://schemas.openxmlformats.org/officeDocument/2006/relationships/tags" Target="../tags/tag966.xml"/><Relationship Id="rId24" Type="http://schemas.openxmlformats.org/officeDocument/2006/relationships/tags" Target="../tags/tag965.xml"/><Relationship Id="rId23" Type="http://schemas.openxmlformats.org/officeDocument/2006/relationships/image" Target="../media/image22.svg"/><Relationship Id="rId22" Type="http://schemas.openxmlformats.org/officeDocument/2006/relationships/image" Target="../media/image145.png"/><Relationship Id="rId21" Type="http://schemas.openxmlformats.org/officeDocument/2006/relationships/tags" Target="../tags/tag964.xml"/><Relationship Id="rId20" Type="http://schemas.openxmlformats.org/officeDocument/2006/relationships/tags" Target="../tags/tag963.xml"/><Relationship Id="rId2" Type="http://schemas.openxmlformats.org/officeDocument/2006/relationships/tags" Target="../tags/tag949.xml"/><Relationship Id="rId19" Type="http://schemas.openxmlformats.org/officeDocument/2006/relationships/tags" Target="../tags/tag962.xml"/><Relationship Id="rId18" Type="http://schemas.openxmlformats.org/officeDocument/2006/relationships/tags" Target="../tags/tag961.xml"/><Relationship Id="rId17" Type="http://schemas.openxmlformats.org/officeDocument/2006/relationships/image" Target="../media/image186.svg"/><Relationship Id="rId16" Type="http://schemas.openxmlformats.org/officeDocument/2006/relationships/image" Target="../media/image185.png"/><Relationship Id="rId15" Type="http://schemas.openxmlformats.org/officeDocument/2006/relationships/tags" Target="../tags/tag960.xml"/><Relationship Id="rId14" Type="http://schemas.openxmlformats.org/officeDocument/2006/relationships/tags" Target="../tags/tag959.xml"/><Relationship Id="rId13" Type="http://schemas.openxmlformats.org/officeDocument/2006/relationships/tags" Target="../tags/tag958.xml"/><Relationship Id="rId12" Type="http://schemas.openxmlformats.org/officeDocument/2006/relationships/tags" Target="../tags/tag957.xml"/><Relationship Id="rId11" Type="http://schemas.openxmlformats.org/officeDocument/2006/relationships/tags" Target="../tags/tag956.xml"/><Relationship Id="rId10" Type="http://schemas.openxmlformats.org/officeDocument/2006/relationships/tags" Target="../tags/tag955.xml"/><Relationship Id="rId1" Type="http://schemas.openxmlformats.org/officeDocument/2006/relationships/tags" Target="../tags/tag94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993.xml"/><Relationship Id="rId6" Type="http://schemas.openxmlformats.org/officeDocument/2006/relationships/tags" Target="../tags/tag992.xml"/><Relationship Id="rId5" Type="http://schemas.openxmlformats.org/officeDocument/2006/relationships/image" Target="../media/image189.svg"/><Relationship Id="rId4" Type="http://schemas.openxmlformats.org/officeDocument/2006/relationships/image" Target="../media/image188.png"/><Relationship Id="rId3" Type="http://schemas.openxmlformats.org/officeDocument/2006/relationships/tags" Target="../tags/tag991.xml"/><Relationship Id="rId2" Type="http://schemas.openxmlformats.org/officeDocument/2006/relationships/tags" Target="../tags/tag990.xml"/><Relationship Id="rId1" Type="http://schemas.openxmlformats.org/officeDocument/2006/relationships/tags" Target="../tags/tag989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1.svg"/><Relationship Id="rId8" Type="http://schemas.openxmlformats.org/officeDocument/2006/relationships/image" Target="../media/image190.png"/><Relationship Id="rId7" Type="http://schemas.openxmlformats.org/officeDocument/2006/relationships/tags" Target="../tags/tag1000.xml"/><Relationship Id="rId6" Type="http://schemas.openxmlformats.org/officeDocument/2006/relationships/tags" Target="../tags/tag999.xml"/><Relationship Id="rId5" Type="http://schemas.openxmlformats.org/officeDocument/2006/relationships/tags" Target="../tags/tag998.xml"/><Relationship Id="rId4" Type="http://schemas.openxmlformats.org/officeDocument/2006/relationships/tags" Target="../tags/tag997.xml"/><Relationship Id="rId3" Type="http://schemas.openxmlformats.org/officeDocument/2006/relationships/tags" Target="../tags/tag996.xml"/><Relationship Id="rId28" Type="http://schemas.openxmlformats.org/officeDocument/2006/relationships/slideLayout" Target="../slideLayouts/slideLayout6.xml"/><Relationship Id="rId27" Type="http://schemas.openxmlformats.org/officeDocument/2006/relationships/image" Target="../media/image197.svg"/><Relationship Id="rId26" Type="http://schemas.openxmlformats.org/officeDocument/2006/relationships/image" Target="../media/image196.png"/><Relationship Id="rId25" Type="http://schemas.openxmlformats.org/officeDocument/2006/relationships/tags" Target="../tags/tag1012.xml"/><Relationship Id="rId24" Type="http://schemas.openxmlformats.org/officeDocument/2006/relationships/tags" Target="../tags/tag1011.xml"/><Relationship Id="rId23" Type="http://schemas.openxmlformats.org/officeDocument/2006/relationships/tags" Target="../tags/tag1010.xml"/><Relationship Id="rId22" Type="http://schemas.openxmlformats.org/officeDocument/2006/relationships/tags" Target="../tags/tag1009.xml"/><Relationship Id="rId21" Type="http://schemas.openxmlformats.org/officeDocument/2006/relationships/image" Target="../media/image195.svg"/><Relationship Id="rId20" Type="http://schemas.openxmlformats.org/officeDocument/2006/relationships/image" Target="../media/image194.png"/><Relationship Id="rId2" Type="http://schemas.openxmlformats.org/officeDocument/2006/relationships/tags" Target="../tags/tag995.xml"/><Relationship Id="rId19" Type="http://schemas.openxmlformats.org/officeDocument/2006/relationships/tags" Target="../tags/tag1008.xml"/><Relationship Id="rId18" Type="http://schemas.openxmlformats.org/officeDocument/2006/relationships/tags" Target="../tags/tag1007.xml"/><Relationship Id="rId17" Type="http://schemas.openxmlformats.org/officeDocument/2006/relationships/tags" Target="../tags/tag1006.xml"/><Relationship Id="rId16" Type="http://schemas.openxmlformats.org/officeDocument/2006/relationships/tags" Target="../tags/tag1005.xml"/><Relationship Id="rId15" Type="http://schemas.openxmlformats.org/officeDocument/2006/relationships/image" Target="../media/image193.svg"/><Relationship Id="rId14" Type="http://schemas.openxmlformats.org/officeDocument/2006/relationships/image" Target="../media/image192.png"/><Relationship Id="rId13" Type="http://schemas.openxmlformats.org/officeDocument/2006/relationships/tags" Target="../tags/tag1004.xml"/><Relationship Id="rId12" Type="http://schemas.openxmlformats.org/officeDocument/2006/relationships/tags" Target="../tags/tag1003.xml"/><Relationship Id="rId11" Type="http://schemas.openxmlformats.org/officeDocument/2006/relationships/tags" Target="../tags/tag1002.xml"/><Relationship Id="rId10" Type="http://schemas.openxmlformats.org/officeDocument/2006/relationships/tags" Target="../tags/tag1001.xml"/><Relationship Id="rId1" Type="http://schemas.openxmlformats.org/officeDocument/2006/relationships/tags" Target="../tags/tag99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021.xml"/><Relationship Id="rId8" Type="http://schemas.openxmlformats.org/officeDocument/2006/relationships/tags" Target="../tags/tag1020.xml"/><Relationship Id="rId7" Type="http://schemas.openxmlformats.org/officeDocument/2006/relationships/tags" Target="../tags/tag1019.xml"/><Relationship Id="rId6" Type="http://schemas.openxmlformats.org/officeDocument/2006/relationships/tags" Target="../tags/tag1018.xml"/><Relationship Id="rId5" Type="http://schemas.openxmlformats.org/officeDocument/2006/relationships/tags" Target="../tags/tag1017.xml"/><Relationship Id="rId4" Type="http://schemas.openxmlformats.org/officeDocument/2006/relationships/tags" Target="../tags/tag1016.xml"/><Relationship Id="rId3" Type="http://schemas.openxmlformats.org/officeDocument/2006/relationships/tags" Target="../tags/tag1015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1038.xml"/><Relationship Id="rId25" Type="http://schemas.openxmlformats.org/officeDocument/2006/relationships/tags" Target="../tags/tag1037.xml"/><Relationship Id="rId24" Type="http://schemas.openxmlformats.org/officeDocument/2006/relationships/tags" Target="../tags/tag1036.xml"/><Relationship Id="rId23" Type="http://schemas.openxmlformats.org/officeDocument/2006/relationships/tags" Target="../tags/tag1035.xml"/><Relationship Id="rId22" Type="http://schemas.openxmlformats.org/officeDocument/2006/relationships/tags" Target="../tags/tag1034.xml"/><Relationship Id="rId21" Type="http://schemas.openxmlformats.org/officeDocument/2006/relationships/tags" Target="../tags/tag1033.xml"/><Relationship Id="rId20" Type="http://schemas.openxmlformats.org/officeDocument/2006/relationships/tags" Target="../tags/tag1032.xml"/><Relationship Id="rId2" Type="http://schemas.openxmlformats.org/officeDocument/2006/relationships/tags" Target="../tags/tag1014.xml"/><Relationship Id="rId19" Type="http://schemas.openxmlformats.org/officeDocument/2006/relationships/tags" Target="../tags/tag1031.xml"/><Relationship Id="rId18" Type="http://schemas.openxmlformats.org/officeDocument/2006/relationships/tags" Target="../tags/tag1030.xml"/><Relationship Id="rId17" Type="http://schemas.openxmlformats.org/officeDocument/2006/relationships/tags" Target="../tags/tag1029.xml"/><Relationship Id="rId16" Type="http://schemas.openxmlformats.org/officeDocument/2006/relationships/tags" Target="../tags/tag1028.xml"/><Relationship Id="rId15" Type="http://schemas.openxmlformats.org/officeDocument/2006/relationships/tags" Target="../tags/tag1027.xml"/><Relationship Id="rId14" Type="http://schemas.openxmlformats.org/officeDocument/2006/relationships/tags" Target="../tags/tag1026.xml"/><Relationship Id="rId13" Type="http://schemas.openxmlformats.org/officeDocument/2006/relationships/tags" Target="../tags/tag1025.xml"/><Relationship Id="rId12" Type="http://schemas.openxmlformats.org/officeDocument/2006/relationships/tags" Target="../tags/tag1024.xml"/><Relationship Id="rId11" Type="http://schemas.openxmlformats.org/officeDocument/2006/relationships/tags" Target="../tags/tag1023.xml"/><Relationship Id="rId10" Type="http://schemas.openxmlformats.org/officeDocument/2006/relationships/tags" Target="../tags/tag1022.xml"/><Relationship Id="rId1" Type="http://schemas.openxmlformats.org/officeDocument/2006/relationships/tags" Target="../tags/tag1013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041.xml"/><Relationship Id="rId2" Type="http://schemas.openxmlformats.org/officeDocument/2006/relationships/tags" Target="../tags/tag1040.xml"/><Relationship Id="rId1" Type="http://schemas.openxmlformats.org/officeDocument/2006/relationships/tags" Target="../tags/tag1039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048.xml"/><Relationship Id="rId8" Type="http://schemas.openxmlformats.org/officeDocument/2006/relationships/tags" Target="../tags/tag1047.xml"/><Relationship Id="rId7" Type="http://schemas.openxmlformats.org/officeDocument/2006/relationships/tags" Target="../tags/tag1046.xml"/><Relationship Id="rId6" Type="http://schemas.openxmlformats.org/officeDocument/2006/relationships/image" Target="../media/image199.svg"/><Relationship Id="rId5" Type="http://schemas.openxmlformats.org/officeDocument/2006/relationships/image" Target="../media/image198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1076.xml"/><Relationship Id="rId42" Type="http://schemas.openxmlformats.org/officeDocument/2006/relationships/tags" Target="../tags/tag1075.xml"/><Relationship Id="rId41" Type="http://schemas.openxmlformats.org/officeDocument/2006/relationships/tags" Target="../tags/tag1074.xml"/><Relationship Id="rId40" Type="http://schemas.openxmlformats.org/officeDocument/2006/relationships/tags" Target="../tags/tag1073.xml"/><Relationship Id="rId4" Type="http://schemas.openxmlformats.org/officeDocument/2006/relationships/tags" Target="../tags/tag1045.xml"/><Relationship Id="rId39" Type="http://schemas.openxmlformats.org/officeDocument/2006/relationships/tags" Target="../tags/tag1072.xml"/><Relationship Id="rId38" Type="http://schemas.openxmlformats.org/officeDocument/2006/relationships/tags" Target="../tags/tag1071.xml"/><Relationship Id="rId37" Type="http://schemas.openxmlformats.org/officeDocument/2006/relationships/tags" Target="../tags/tag1070.xml"/><Relationship Id="rId36" Type="http://schemas.openxmlformats.org/officeDocument/2006/relationships/tags" Target="../tags/tag1069.xml"/><Relationship Id="rId35" Type="http://schemas.openxmlformats.org/officeDocument/2006/relationships/tags" Target="../tags/tag1068.xml"/><Relationship Id="rId34" Type="http://schemas.openxmlformats.org/officeDocument/2006/relationships/image" Target="../media/image205.svg"/><Relationship Id="rId33" Type="http://schemas.openxmlformats.org/officeDocument/2006/relationships/image" Target="../media/image204.png"/><Relationship Id="rId32" Type="http://schemas.openxmlformats.org/officeDocument/2006/relationships/tags" Target="../tags/tag1067.xml"/><Relationship Id="rId31" Type="http://schemas.openxmlformats.org/officeDocument/2006/relationships/tags" Target="../tags/tag1066.xml"/><Relationship Id="rId30" Type="http://schemas.openxmlformats.org/officeDocument/2006/relationships/tags" Target="../tags/tag1065.xml"/><Relationship Id="rId3" Type="http://schemas.openxmlformats.org/officeDocument/2006/relationships/tags" Target="../tags/tag1044.xml"/><Relationship Id="rId29" Type="http://schemas.openxmlformats.org/officeDocument/2006/relationships/tags" Target="../tags/tag1064.xml"/><Relationship Id="rId28" Type="http://schemas.openxmlformats.org/officeDocument/2006/relationships/tags" Target="../tags/tag1063.xml"/><Relationship Id="rId27" Type="http://schemas.openxmlformats.org/officeDocument/2006/relationships/tags" Target="../tags/tag1062.xml"/><Relationship Id="rId26" Type="http://schemas.openxmlformats.org/officeDocument/2006/relationships/tags" Target="../tags/tag1061.xml"/><Relationship Id="rId25" Type="http://schemas.openxmlformats.org/officeDocument/2006/relationships/tags" Target="../tags/tag1060.xml"/><Relationship Id="rId24" Type="http://schemas.openxmlformats.org/officeDocument/2006/relationships/tags" Target="../tags/tag1059.xml"/><Relationship Id="rId23" Type="http://schemas.openxmlformats.org/officeDocument/2006/relationships/tags" Target="../tags/tag1058.xml"/><Relationship Id="rId22" Type="http://schemas.openxmlformats.org/officeDocument/2006/relationships/tags" Target="../tags/tag1057.xml"/><Relationship Id="rId21" Type="http://schemas.openxmlformats.org/officeDocument/2006/relationships/tags" Target="../tags/tag1056.xml"/><Relationship Id="rId20" Type="http://schemas.openxmlformats.org/officeDocument/2006/relationships/image" Target="../media/image203.svg"/><Relationship Id="rId2" Type="http://schemas.openxmlformats.org/officeDocument/2006/relationships/tags" Target="../tags/tag1043.xml"/><Relationship Id="rId19" Type="http://schemas.openxmlformats.org/officeDocument/2006/relationships/image" Target="../media/image202.png"/><Relationship Id="rId18" Type="http://schemas.openxmlformats.org/officeDocument/2006/relationships/tags" Target="../tags/tag1055.xml"/><Relationship Id="rId17" Type="http://schemas.openxmlformats.org/officeDocument/2006/relationships/tags" Target="../tags/tag1054.xml"/><Relationship Id="rId16" Type="http://schemas.openxmlformats.org/officeDocument/2006/relationships/tags" Target="../tags/tag1053.xml"/><Relationship Id="rId15" Type="http://schemas.openxmlformats.org/officeDocument/2006/relationships/tags" Target="../tags/tag1052.xml"/><Relationship Id="rId14" Type="http://schemas.openxmlformats.org/officeDocument/2006/relationships/tags" Target="../tags/tag1051.xml"/><Relationship Id="rId13" Type="http://schemas.openxmlformats.org/officeDocument/2006/relationships/image" Target="../media/image201.svg"/><Relationship Id="rId12" Type="http://schemas.openxmlformats.org/officeDocument/2006/relationships/image" Target="../media/image200.png"/><Relationship Id="rId11" Type="http://schemas.openxmlformats.org/officeDocument/2006/relationships/tags" Target="../tags/tag1050.xml"/><Relationship Id="rId10" Type="http://schemas.openxmlformats.org/officeDocument/2006/relationships/tags" Target="../tags/tag1049.xml"/><Relationship Id="rId1" Type="http://schemas.openxmlformats.org/officeDocument/2006/relationships/tags" Target="../tags/tag104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1083.xml"/><Relationship Id="rId8" Type="http://schemas.openxmlformats.org/officeDocument/2006/relationships/tags" Target="../tags/tag1082.xml"/><Relationship Id="rId7" Type="http://schemas.openxmlformats.org/officeDocument/2006/relationships/tags" Target="../tags/tag1081.xml"/><Relationship Id="rId62" Type="http://schemas.openxmlformats.org/officeDocument/2006/relationships/slideLayout" Target="../slideLayouts/slideLayout6.xml"/><Relationship Id="rId61" Type="http://schemas.openxmlformats.org/officeDocument/2006/relationships/tags" Target="../tags/tag1131.xml"/><Relationship Id="rId60" Type="http://schemas.openxmlformats.org/officeDocument/2006/relationships/tags" Target="../tags/tag1130.xml"/><Relationship Id="rId6" Type="http://schemas.openxmlformats.org/officeDocument/2006/relationships/image" Target="../media/image207.svg"/><Relationship Id="rId59" Type="http://schemas.openxmlformats.org/officeDocument/2006/relationships/tags" Target="../tags/tag1129.xml"/><Relationship Id="rId58" Type="http://schemas.openxmlformats.org/officeDocument/2006/relationships/tags" Target="../tags/tag1128.xml"/><Relationship Id="rId57" Type="http://schemas.openxmlformats.org/officeDocument/2006/relationships/tags" Target="../tags/tag1127.xml"/><Relationship Id="rId56" Type="http://schemas.openxmlformats.org/officeDocument/2006/relationships/tags" Target="../tags/tag1126.xml"/><Relationship Id="rId55" Type="http://schemas.openxmlformats.org/officeDocument/2006/relationships/tags" Target="../tags/tag1125.xml"/><Relationship Id="rId54" Type="http://schemas.openxmlformats.org/officeDocument/2006/relationships/tags" Target="../tags/tag1124.xml"/><Relationship Id="rId53" Type="http://schemas.openxmlformats.org/officeDocument/2006/relationships/tags" Target="../tags/tag1123.xml"/><Relationship Id="rId52" Type="http://schemas.openxmlformats.org/officeDocument/2006/relationships/tags" Target="../tags/tag1122.xml"/><Relationship Id="rId51" Type="http://schemas.openxmlformats.org/officeDocument/2006/relationships/tags" Target="../tags/tag1121.xml"/><Relationship Id="rId50" Type="http://schemas.openxmlformats.org/officeDocument/2006/relationships/tags" Target="../tags/tag1120.xml"/><Relationship Id="rId5" Type="http://schemas.openxmlformats.org/officeDocument/2006/relationships/image" Target="../media/image206.png"/><Relationship Id="rId49" Type="http://schemas.openxmlformats.org/officeDocument/2006/relationships/tags" Target="../tags/tag1119.xml"/><Relationship Id="rId48" Type="http://schemas.openxmlformats.org/officeDocument/2006/relationships/image" Target="../media/image211.svg"/><Relationship Id="rId47" Type="http://schemas.openxmlformats.org/officeDocument/2006/relationships/image" Target="../media/image210.png"/><Relationship Id="rId46" Type="http://schemas.openxmlformats.org/officeDocument/2006/relationships/tags" Target="../tags/tag1118.xml"/><Relationship Id="rId45" Type="http://schemas.openxmlformats.org/officeDocument/2006/relationships/tags" Target="../tags/tag1117.xml"/><Relationship Id="rId44" Type="http://schemas.openxmlformats.org/officeDocument/2006/relationships/tags" Target="../tags/tag1116.xml"/><Relationship Id="rId43" Type="http://schemas.openxmlformats.org/officeDocument/2006/relationships/tags" Target="../tags/tag1115.xml"/><Relationship Id="rId42" Type="http://schemas.openxmlformats.org/officeDocument/2006/relationships/tags" Target="../tags/tag1114.xml"/><Relationship Id="rId41" Type="http://schemas.openxmlformats.org/officeDocument/2006/relationships/tags" Target="../tags/tag1113.xml"/><Relationship Id="rId40" Type="http://schemas.openxmlformats.org/officeDocument/2006/relationships/tags" Target="../tags/tag1112.xml"/><Relationship Id="rId4" Type="http://schemas.openxmlformats.org/officeDocument/2006/relationships/tags" Target="../tags/tag1080.xml"/><Relationship Id="rId39" Type="http://schemas.openxmlformats.org/officeDocument/2006/relationships/tags" Target="../tags/tag1111.xml"/><Relationship Id="rId38" Type="http://schemas.openxmlformats.org/officeDocument/2006/relationships/tags" Target="../tags/tag1110.xml"/><Relationship Id="rId37" Type="http://schemas.openxmlformats.org/officeDocument/2006/relationships/tags" Target="../tags/tag1109.xml"/><Relationship Id="rId36" Type="http://schemas.openxmlformats.org/officeDocument/2006/relationships/tags" Target="../tags/tag1108.xml"/><Relationship Id="rId35" Type="http://schemas.openxmlformats.org/officeDocument/2006/relationships/tags" Target="../tags/tag1107.xml"/><Relationship Id="rId34" Type="http://schemas.openxmlformats.org/officeDocument/2006/relationships/tags" Target="../tags/tag1106.xml"/><Relationship Id="rId33" Type="http://schemas.openxmlformats.org/officeDocument/2006/relationships/tags" Target="../tags/tag1105.xml"/><Relationship Id="rId32" Type="http://schemas.openxmlformats.org/officeDocument/2006/relationships/tags" Target="../tags/tag1104.xml"/><Relationship Id="rId31" Type="http://schemas.openxmlformats.org/officeDocument/2006/relationships/tags" Target="../tags/tag1103.xml"/><Relationship Id="rId30" Type="http://schemas.openxmlformats.org/officeDocument/2006/relationships/tags" Target="../tags/tag1102.xml"/><Relationship Id="rId3" Type="http://schemas.openxmlformats.org/officeDocument/2006/relationships/tags" Target="../tags/tag1079.xml"/><Relationship Id="rId29" Type="http://schemas.openxmlformats.org/officeDocument/2006/relationships/tags" Target="../tags/tag1101.xml"/><Relationship Id="rId28" Type="http://schemas.openxmlformats.org/officeDocument/2006/relationships/tags" Target="../tags/tag1100.xml"/><Relationship Id="rId27" Type="http://schemas.openxmlformats.org/officeDocument/2006/relationships/tags" Target="../tags/tag1099.xml"/><Relationship Id="rId26" Type="http://schemas.openxmlformats.org/officeDocument/2006/relationships/tags" Target="../tags/tag1098.xml"/><Relationship Id="rId25" Type="http://schemas.openxmlformats.org/officeDocument/2006/relationships/tags" Target="../tags/tag1097.xml"/><Relationship Id="rId24" Type="http://schemas.openxmlformats.org/officeDocument/2006/relationships/tags" Target="../tags/tag1096.xml"/><Relationship Id="rId23" Type="http://schemas.openxmlformats.org/officeDocument/2006/relationships/tags" Target="../tags/tag1095.xml"/><Relationship Id="rId22" Type="http://schemas.openxmlformats.org/officeDocument/2006/relationships/tags" Target="../tags/tag1094.xml"/><Relationship Id="rId21" Type="http://schemas.openxmlformats.org/officeDocument/2006/relationships/tags" Target="../tags/tag1093.xml"/><Relationship Id="rId20" Type="http://schemas.openxmlformats.org/officeDocument/2006/relationships/tags" Target="../tags/tag1092.xml"/><Relationship Id="rId2" Type="http://schemas.openxmlformats.org/officeDocument/2006/relationships/tags" Target="../tags/tag1078.xml"/><Relationship Id="rId19" Type="http://schemas.openxmlformats.org/officeDocument/2006/relationships/image" Target="../media/image209.svg"/><Relationship Id="rId18" Type="http://schemas.openxmlformats.org/officeDocument/2006/relationships/image" Target="../media/image208.png"/><Relationship Id="rId17" Type="http://schemas.openxmlformats.org/officeDocument/2006/relationships/tags" Target="../tags/tag1091.xml"/><Relationship Id="rId16" Type="http://schemas.openxmlformats.org/officeDocument/2006/relationships/tags" Target="../tags/tag1090.xml"/><Relationship Id="rId15" Type="http://schemas.openxmlformats.org/officeDocument/2006/relationships/tags" Target="../tags/tag1089.xml"/><Relationship Id="rId14" Type="http://schemas.openxmlformats.org/officeDocument/2006/relationships/tags" Target="../tags/tag1088.xml"/><Relationship Id="rId13" Type="http://schemas.openxmlformats.org/officeDocument/2006/relationships/tags" Target="../tags/tag1087.xml"/><Relationship Id="rId12" Type="http://schemas.openxmlformats.org/officeDocument/2006/relationships/tags" Target="../tags/tag1086.xml"/><Relationship Id="rId11" Type="http://schemas.openxmlformats.org/officeDocument/2006/relationships/tags" Target="../tags/tag1085.xml"/><Relationship Id="rId10" Type="http://schemas.openxmlformats.org/officeDocument/2006/relationships/tags" Target="../tags/tag1084.xml"/><Relationship Id="rId1" Type="http://schemas.openxmlformats.org/officeDocument/2006/relationships/tags" Target="../tags/tag1077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138.xml"/><Relationship Id="rId8" Type="http://schemas.openxmlformats.org/officeDocument/2006/relationships/tags" Target="../tags/tag1137.xml"/><Relationship Id="rId7" Type="http://schemas.openxmlformats.org/officeDocument/2006/relationships/tags" Target="../tags/tag1136.xml"/><Relationship Id="rId6" Type="http://schemas.openxmlformats.org/officeDocument/2006/relationships/image" Target="../media/image213.svg"/><Relationship Id="rId50" Type="http://schemas.openxmlformats.org/officeDocument/2006/relationships/slideLayout" Target="../slideLayouts/slideLayout6.xml"/><Relationship Id="rId5" Type="http://schemas.openxmlformats.org/officeDocument/2006/relationships/image" Target="../media/image212.png"/><Relationship Id="rId49" Type="http://schemas.openxmlformats.org/officeDocument/2006/relationships/tags" Target="../tags/tag1170.xml"/><Relationship Id="rId48" Type="http://schemas.openxmlformats.org/officeDocument/2006/relationships/tags" Target="../tags/tag1169.xml"/><Relationship Id="rId47" Type="http://schemas.openxmlformats.org/officeDocument/2006/relationships/tags" Target="../tags/tag1168.xml"/><Relationship Id="rId46" Type="http://schemas.openxmlformats.org/officeDocument/2006/relationships/tags" Target="../tags/tag1167.xml"/><Relationship Id="rId45" Type="http://schemas.openxmlformats.org/officeDocument/2006/relationships/tags" Target="../tags/tag1166.xml"/><Relationship Id="rId44" Type="http://schemas.openxmlformats.org/officeDocument/2006/relationships/tags" Target="../tags/tag1165.xml"/><Relationship Id="rId43" Type="http://schemas.openxmlformats.org/officeDocument/2006/relationships/tags" Target="../tags/tag1164.xml"/><Relationship Id="rId42" Type="http://schemas.openxmlformats.org/officeDocument/2006/relationships/image" Target="../media/image8.svg"/><Relationship Id="rId41" Type="http://schemas.openxmlformats.org/officeDocument/2006/relationships/image" Target="../media/image184.png"/><Relationship Id="rId40" Type="http://schemas.openxmlformats.org/officeDocument/2006/relationships/tags" Target="../tags/tag1163.xml"/><Relationship Id="rId4" Type="http://schemas.openxmlformats.org/officeDocument/2006/relationships/tags" Target="../tags/tag1135.xml"/><Relationship Id="rId39" Type="http://schemas.openxmlformats.org/officeDocument/2006/relationships/tags" Target="../tags/tag1162.xml"/><Relationship Id="rId38" Type="http://schemas.openxmlformats.org/officeDocument/2006/relationships/tags" Target="../tags/tag1161.xml"/><Relationship Id="rId37" Type="http://schemas.openxmlformats.org/officeDocument/2006/relationships/tags" Target="../tags/tag1160.xml"/><Relationship Id="rId36" Type="http://schemas.openxmlformats.org/officeDocument/2006/relationships/tags" Target="../tags/tag1159.xml"/><Relationship Id="rId35" Type="http://schemas.openxmlformats.org/officeDocument/2006/relationships/tags" Target="../tags/tag1158.xml"/><Relationship Id="rId34" Type="http://schemas.openxmlformats.org/officeDocument/2006/relationships/tags" Target="../tags/tag1157.xml"/><Relationship Id="rId33" Type="http://schemas.openxmlformats.org/officeDocument/2006/relationships/image" Target="../media/image18.svg"/><Relationship Id="rId32" Type="http://schemas.openxmlformats.org/officeDocument/2006/relationships/image" Target="../media/image86.png"/><Relationship Id="rId31" Type="http://schemas.openxmlformats.org/officeDocument/2006/relationships/tags" Target="../tags/tag1156.xml"/><Relationship Id="rId30" Type="http://schemas.openxmlformats.org/officeDocument/2006/relationships/tags" Target="../tags/tag1155.xml"/><Relationship Id="rId3" Type="http://schemas.openxmlformats.org/officeDocument/2006/relationships/tags" Target="../tags/tag1134.xml"/><Relationship Id="rId29" Type="http://schemas.openxmlformats.org/officeDocument/2006/relationships/tags" Target="../tags/tag1154.xml"/><Relationship Id="rId28" Type="http://schemas.openxmlformats.org/officeDocument/2006/relationships/tags" Target="../tags/tag1153.xml"/><Relationship Id="rId27" Type="http://schemas.openxmlformats.org/officeDocument/2006/relationships/tags" Target="../tags/tag1152.xml"/><Relationship Id="rId26" Type="http://schemas.openxmlformats.org/officeDocument/2006/relationships/tags" Target="../tags/tag1151.xml"/><Relationship Id="rId25" Type="http://schemas.openxmlformats.org/officeDocument/2006/relationships/tags" Target="../tags/tag1150.xml"/><Relationship Id="rId24" Type="http://schemas.openxmlformats.org/officeDocument/2006/relationships/tags" Target="../tags/tag1149.xml"/><Relationship Id="rId23" Type="http://schemas.openxmlformats.org/officeDocument/2006/relationships/tags" Target="../tags/tag1148.xml"/><Relationship Id="rId22" Type="http://schemas.openxmlformats.org/officeDocument/2006/relationships/tags" Target="../tags/tag1147.xml"/><Relationship Id="rId21" Type="http://schemas.openxmlformats.org/officeDocument/2006/relationships/image" Target="../media/image6.svg"/><Relationship Id="rId20" Type="http://schemas.openxmlformats.org/officeDocument/2006/relationships/image" Target="../media/image87.png"/><Relationship Id="rId2" Type="http://schemas.openxmlformats.org/officeDocument/2006/relationships/tags" Target="../tags/tag1133.xml"/><Relationship Id="rId19" Type="http://schemas.openxmlformats.org/officeDocument/2006/relationships/tags" Target="../tags/tag1146.xml"/><Relationship Id="rId18" Type="http://schemas.openxmlformats.org/officeDocument/2006/relationships/tags" Target="../tags/tag1145.xml"/><Relationship Id="rId17" Type="http://schemas.openxmlformats.org/officeDocument/2006/relationships/tags" Target="../tags/tag1144.xml"/><Relationship Id="rId16" Type="http://schemas.openxmlformats.org/officeDocument/2006/relationships/tags" Target="../tags/tag1143.xml"/><Relationship Id="rId15" Type="http://schemas.openxmlformats.org/officeDocument/2006/relationships/tags" Target="../tags/tag1142.xml"/><Relationship Id="rId14" Type="http://schemas.openxmlformats.org/officeDocument/2006/relationships/tags" Target="../tags/tag1141.xml"/><Relationship Id="rId13" Type="http://schemas.openxmlformats.org/officeDocument/2006/relationships/tags" Target="../tags/tag1140.xml"/><Relationship Id="rId12" Type="http://schemas.openxmlformats.org/officeDocument/2006/relationships/image" Target="../media/image215.svg"/><Relationship Id="rId11" Type="http://schemas.openxmlformats.org/officeDocument/2006/relationships/image" Target="../media/image214.png"/><Relationship Id="rId10" Type="http://schemas.openxmlformats.org/officeDocument/2006/relationships/tags" Target="../tags/tag1139.xml"/><Relationship Id="rId1" Type="http://schemas.openxmlformats.org/officeDocument/2006/relationships/tags" Target="../tags/tag1132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177.xml"/><Relationship Id="rId8" Type="http://schemas.openxmlformats.org/officeDocument/2006/relationships/tags" Target="../tags/tag1176.xml"/><Relationship Id="rId79" Type="http://schemas.openxmlformats.org/officeDocument/2006/relationships/slideLayout" Target="../slideLayouts/slideLayout6.xml"/><Relationship Id="rId78" Type="http://schemas.openxmlformats.org/officeDocument/2006/relationships/tags" Target="../tags/tag1228.xml"/><Relationship Id="rId77" Type="http://schemas.openxmlformats.org/officeDocument/2006/relationships/image" Target="../media/image233.svg"/><Relationship Id="rId76" Type="http://schemas.openxmlformats.org/officeDocument/2006/relationships/image" Target="../media/image232.png"/><Relationship Id="rId75" Type="http://schemas.openxmlformats.org/officeDocument/2006/relationships/tags" Target="../tags/tag1227.xml"/><Relationship Id="rId74" Type="http://schemas.openxmlformats.org/officeDocument/2006/relationships/tags" Target="../tags/tag1226.xml"/><Relationship Id="rId73" Type="http://schemas.openxmlformats.org/officeDocument/2006/relationships/tags" Target="../tags/tag1225.xml"/><Relationship Id="rId72" Type="http://schemas.openxmlformats.org/officeDocument/2006/relationships/tags" Target="../tags/tag1224.xml"/><Relationship Id="rId71" Type="http://schemas.openxmlformats.org/officeDocument/2006/relationships/tags" Target="../tags/tag1223.xml"/><Relationship Id="rId70" Type="http://schemas.openxmlformats.org/officeDocument/2006/relationships/image" Target="../media/image231.svg"/><Relationship Id="rId7" Type="http://schemas.openxmlformats.org/officeDocument/2006/relationships/tags" Target="../tags/tag1175.xml"/><Relationship Id="rId69" Type="http://schemas.openxmlformats.org/officeDocument/2006/relationships/image" Target="../media/image230.png"/><Relationship Id="rId68" Type="http://schemas.openxmlformats.org/officeDocument/2006/relationships/tags" Target="../tags/tag1222.xml"/><Relationship Id="rId67" Type="http://schemas.openxmlformats.org/officeDocument/2006/relationships/tags" Target="../tags/tag1221.xml"/><Relationship Id="rId66" Type="http://schemas.openxmlformats.org/officeDocument/2006/relationships/tags" Target="../tags/tag1220.xml"/><Relationship Id="rId65" Type="http://schemas.openxmlformats.org/officeDocument/2006/relationships/tags" Target="../tags/tag1219.xml"/><Relationship Id="rId64" Type="http://schemas.openxmlformats.org/officeDocument/2006/relationships/image" Target="../media/image229.svg"/><Relationship Id="rId63" Type="http://schemas.openxmlformats.org/officeDocument/2006/relationships/image" Target="../media/image228.png"/><Relationship Id="rId62" Type="http://schemas.openxmlformats.org/officeDocument/2006/relationships/tags" Target="../tags/tag1218.xml"/><Relationship Id="rId61" Type="http://schemas.openxmlformats.org/officeDocument/2006/relationships/tags" Target="../tags/tag1217.xml"/><Relationship Id="rId60" Type="http://schemas.openxmlformats.org/officeDocument/2006/relationships/tags" Target="../tags/tag1216.xml"/><Relationship Id="rId6" Type="http://schemas.openxmlformats.org/officeDocument/2006/relationships/image" Target="../media/image217.svg"/><Relationship Id="rId59" Type="http://schemas.openxmlformats.org/officeDocument/2006/relationships/tags" Target="../tags/tag1215.xml"/><Relationship Id="rId58" Type="http://schemas.openxmlformats.org/officeDocument/2006/relationships/image" Target="../media/image227.svg"/><Relationship Id="rId57" Type="http://schemas.openxmlformats.org/officeDocument/2006/relationships/image" Target="../media/image226.png"/><Relationship Id="rId56" Type="http://schemas.openxmlformats.org/officeDocument/2006/relationships/tags" Target="../tags/tag1214.xml"/><Relationship Id="rId55" Type="http://schemas.openxmlformats.org/officeDocument/2006/relationships/tags" Target="../tags/tag1213.xml"/><Relationship Id="rId54" Type="http://schemas.openxmlformats.org/officeDocument/2006/relationships/tags" Target="../tags/tag1212.xml"/><Relationship Id="rId53" Type="http://schemas.openxmlformats.org/officeDocument/2006/relationships/tags" Target="../tags/tag1211.xml"/><Relationship Id="rId52" Type="http://schemas.openxmlformats.org/officeDocument/2006/relationships/tags" Target="../tags/tag1210.xml"/><Relationship Id="rId51" Type="http://schemas.openxmlformats.org/officeDocument/2006/relationships/tags" Target="../tags/tag1209.xml"/><Relationship Id="rId50" Type="http://schemas.openxmlformats.org/officeDocument/2006/relationships/image" Target="../media/image38.svg"/><Relationship Id="rId5" Type="http://schemas.openxmlformats.org/officeDocument/2006/relationships/image" Target="../media/image216.png"/><Relationship Id="rId49" Type="http://schemas.openxmlformats.org/officeDocument/2006/relationships/image" Target="../media/image138.png"/><Relationship Id="rId48" Type="http://schemas.openxmlformats.org/officeDocument/2006/relationships/tags" Target="../tags/tag1208.xml"/><Relationship Id="rId47" Type="http://schemas.openxmlformats.org/officeDocument/2006/relationships/tags" Target="../tags/tag1207.xml"/><Relationship Id="rId46" Type="http://schemas.openxmlformats.org/officeDocument/2006/relationships/tags" Target="../tags/tag1206.xml"/><Relationship Id="rId45" Type="http://schemas.openxmlformats.org/officeDocument/2006/relationships/tags" Target="../tags/tag1205.xml"/><Relationship Id="rId44" Type="http://schemas.openxmlformats.org/officeDocument/2006/relationships/image" Target="../media/image225.svg"/><Relationship Id="rId43" Type="http://schemas.openxmlformats.org/officeDocument/2006/relationships/image" Target="../media/image224.png"/><Relationship Id="rId42" Type="http://schemas.openxmlformats.org/officeDocument/2006/relationships/tags" Target="../tags/tag1204.xml"/><Relationship Id="rId41" Type="http://schemas.openxmlformats.org/officeDocument/2006/relationships/tags" Target="../tags/tag1203.xml"/><Relationship Id="rId40" Type="http://schemas.openxmlformats.org/officeDocument/2006/relationships/tags" Target="../tags/tag1202.xml"/><Relationship Id="rId4" Type="http://schemas.openxmlformats.org/officeDocument/2006/relationships/tags" Target="../tags/tag1174.xml"/><Relationship Id="rId39" Type="http://schemas.openxmlformats.org/officeDocument/2006/relationships/image" Target="../media/image223.svg"/><Relationship Id="rId38" Type="http://schemas.openxmlformats.org/officeDocument/2006/relationships/image" Target="../media/image222.png"/><Relationship Id="rId37" Type="http://schemas.openxmlformats.org/officeDocument/2006/relationships/tags" Target="../tags/tag1201.xml"/><Relationship Id="rId36" Type="http://schemas.openxmlformats.org/officeDocument/2006/relationships/tags" Target="../tags/tag1200.xml"/><Relationship Id="rId35" Type="http://schemas.openxmlformats.org/officeDocument/2006/relationships/tags" Target="../tags/tag1199.xml"/><Relationship Id="rId34" Type="http://schemas.openxmlformats.org/officeDocument/2006/relationships/image" Target="../media/image221.svg"/><Relationship Id="rId33" Type="http://schemas.openxmlformats.org/officeDocument/2006/relationships/image" Target="../media/image220.png"/><Relationship Id="rId32" Type="http://schemas.openxmlformats.org/officeDocument/2006/relationships/tags" Target="../tags/tag1198.xml"/><Relationship Id="rId31" Type="http://schemas.openxmlformats.org/officeDocument/2006/relationships/tags" Target="../tags/tag1197.xml"/><Relationship Id="rId30" Type="http://schemas.openxmlformats.org/officeDocument/2006/relationships/tags" Target="../tags/tag1196.xml"/><Relationship Id="rId3" Type="http://schemas.openxmlformats.org/officeDocument/2006/relationships/tags" Target="../tags/tag1173.xml"/><Relationship Id="rId29" Type="http://schemas.openxmlformats.org/officeDocument/2006/relationships/image" Target="../media/image219.svg"/><Relationship Id="rId28" Type="http://schemas.openxmlformats.org/officeDocument/2006/relationships/image" Target="../media/image218.png"/><Relationship Id="rId27" Type="http://schemas.openxmlformats.org/officeDocument/2006/relationships/tags" Target="../tags/tag1195.xml"/><Relationship Id="rId26" Type="http://schemas.openxmlformats.org/officeDocument/2006/relationships/tags" Target="../tags/tag1194.xml"/><Relationship Id="rId25" Type="http://schemas.openxmlformats.org/officeDocument/2006/relationships/tags" Target="../tags/tag1193.xml"/><Relationship Id="rId24" Type="http://schemas.openxmlformats.org/officeDocument/2006/relationships/tags" Target="../tags/tag1192.xml"/><Relationship Id="rId23" Type="http://schemas.openxmlformats.org/officeDocument/2006/relationships/tags" Target="../tags/tag1191.xml"/><Relationship Id="rId22" Type="http://schemas.openxmlformats.org/officeDocument/2006/relationships/tags" Target="../tags/tag1190.xml"/><Relationship Id="rId21" Type="http://schemas.openxmlformats.org/officeDocument/2006/relationships/tags" Target="../tags/tag1189.xml"/><Relationship Id="rId20" Type="http://schemas.openxmlformats.org/officeDocument/2006/relationships/tags" Target="../tags/tag1188.xml"/><Relationship Id="rId2" Type="http://schemas.openxmlformats.org/officeDocument/2006/relationships/tags" Target="../tags/tag1172.xml"/><Relationship Id="rId19" Type="http://schemas.openxmlformats.org/officeDocument/2006/relationships/tags" Target="../tags/tag1187.xml"/><Relationship Id="rId18" Type="http://schemas.openxmlformats.org/officeDocument/2006/relationships/tags" Target="../tags/tag1186.xml"/><Relationship Id="rId17" Type="http://schemas.openxmlformats.org/officeDocument/2006/relationships/tags" Target="../tags/tag1185.xml"/><Relationship Id="rId16" Type="http://schemas.openxmlformats.org/officeDocument/2006/relationships/tags" Target="../tags/tag1184.xml"/><Relationship Id="rId15" Type="http://schemas.openxmlformats.org/officeDocument/2006/relationships/tags" Target="../tags/tag1183.xml"/><Relationship Id="rId14" Type="http://schemas.openxmlformats.org/officeDocument/2006/relationships/tags" Target="../tags/tag1182.xml"/><Relationship Id="rId13" Type="http://schemas.openxmlformats.org/officeDocument/2006/relationships/tags" Target="../tags/tag1181.xml"/><Relationship Id="rId12" Type="http://schemas.openxmlformats.org/officeDocument/2006/relationships/tags" Target="../tags/tag1180.xml"/><Relationship Id="rId11" Type="http://schemas.openxmlformats.org/officeDocument/2006/relationships/tags" Target="../tags/tag1179.xml"/><Relationship Id="rId10" Type="http://schemas.openxmlformats.org/officeDocument/2006/relationships/tags" Target="../tags/tag1178.xml"/><Relationship Id="rId1" Type="http://schemas.openxmlformats.org/officeDocument/2006/relationships/tags" Target="../tags/tag1171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237.xml"/><Relationship Id="rId8" Type="http://schemas.openxmlformats.org/officeDocument/2006/relationships/tags" Target="../tags/tag1236.xml"/><Relationship Id="rId7" Type="http://schemas.openxmlformats.org/officeDocument/2006/relationships/tags" Target="../tags/tag1235.xml"/><Relationship Id="rId6" Type="http://schemas.openxmlformats.org/officeDocument/2006/relationships/tags" Target="../tags/tag1234.xml"/><Relationship Id="rId5" Type="http://schemas.openxmlformats.org/officeDocument/2006/relationships/tags" Target="../tags/tag1233.xml"/><Relationship Id="rId40" Type="http://schemas.openxmlformats.org/officeDocument/2006/relationships/slideLayout" Target="../slideLayouts/slideLayout6.xml"/><Relationship Id="rId4" Type="http://schemas.openxmlformats.org/officeDocument/2006/relationships/tags" Target="../tags/tag1232.xml"/><Relationship Id="rId39" Type="http://schemas.openxmlformats.org/officeDocument/2006/relationships/tags" Target="../tags/tag1267.xml"/><Relationship Id="rId38" Type="http://schemas.openxmlformats.org/officeDocument/2006/relationships/tags" Target="../tags/tag1266.xml"/><Relationship Id="rId37" Type="http://schemas.openxmlformats.org/officeDocument/2006/relationships/tags" Target="../tags/tag1265.xml"/><Relationship Id="rId36" Type="http://schemas.openxmlformats.org/officeDocument/2006/relationships/tags" Target="../tags/tag1264.xml"/><Relationship Id="rId35" Type="http://schemas.openxmlformats.org/officeDocument/2006/relationships/tags" Target="../tags/tag1263.xml"/><Relationship Id="rId34" Type="http://schemas.openxmlformats.org/officeDocument/2006/relationships/tags" Target="../tags/tag1262.xml"/><Relationship Id="rId33" Type="http://schemas.openxmlformats.org/officeDocument/2006/relationships/tags" Target="../tags/tag1261.xml"/><Relationship Id="rId32" Type="http://schemas.openxmlformats.org/officeDocument/2006/relationships/tags" Target="../tags/tag1260.xml"/><Relationship Id="rId31" Type="http://schemas.openxmlformats.org/officeDocument/2006/relationships/tags" Target="../tags/tag1259.xml"/><Relationship Id="rId30" Type="http://schemas.openxmlformats.org/officeDocument/2006/relationships/tags" Target="../tags/tag1258.xml"/><Relationship Id="rId3" Type="http://schemas.openxmlformats.org/officeDocument/2006/relationships/tags" Target="../tags/tag1231.xml"/><Relationship Id="rId29" Type="http://schemas.openxmlformats.org/officeDocument/2006/relationships/tags" Target="../tags/tag1257.xml"/><Relationship Id="rId28" Type="http://schemas.openxmlformats.org/officeDocument/2006/relationships/tags" Target="../tags/tag1256.xml"/><Relationship Id="rId27" Type="http://schemas.openxmlformats.org/officeDocument/2006/relationships/tags" Target="../tags/tag1255.xml"/><Relationship Id="rId26" Type="http://schemas.openxmlformats.org/officeDocument/2006/relationships/tags" Target="../tags/tag1254.xml"/><Relationship Id="rId25" Type="http://schemas.openxmlformats.org/officeDocument/2006/relationships/tags" Target="../tags/tag1253.xml"/><Relationship Id="rId24" Type="http://schemas.openxmlformats.org/officeDocument/2006/relationships/tags" Target="../tags/tag1252.xml"/><Relationship Id="rId23" Type="http://schemas.openxmlformats.org/officeDocument/2006/relationships/tags" Target="../tags/tag1251.xml"/><Relationship Id="rId22" Type="http://schemas.openxmlformats.org/officeDocument/2006/relationships/tags" Target="../tags/tag1250.xml"/><Relationship Id="rId21" Type="http://schemas.openxmlformats.org/officeDocument/2006/relationships/tags" Target="../tags/tag1249.xml"/><Relationship Id="rId20" Type="http://schemas.openxmlformats.org/officeDocument/2006/relationships/tags" Target="../tags/tag1248.xml"/><Relationship Id="rId2" Type="http://schemas.openxmlformats.org/officeDocument/2006/relationships/tags" Target="../tags/tag1230.xml"/><Relationship Id="rId19" Type="http://schemas.openxmlformats.org/officeDocument/2006/relationships/tags" Target="../tags/tag1247.xml"/><Relationship Id="rId18" Type="http://schemas.openxmlformats.org/officeDocument/2006/relationships/tags" Target="../tags/tag1246.xml"/><Relationship Id="rId17" Type="http://schemas.openxmlformats.org/officeDocument/2006/relationships/tags" Target="../tags/tag1245.xml"/><Relationship Id="rId16" Type="http://schemas.openxmlformats.org/officeDocument/2006/relationships/tags" Target="../tags/tag1244.xml"/><Relationship Id="rId15" Type="http://schemas.openxmlformats.org/officeDocument/2006/relationships/tags" Target="../tags/tag1243.xml"/><Relationship Id="rId14" Type="http://schemas.openxmlformats.org/officeDocument/2006/relationships/tags" Target="../tags/tag1242.xml"/><Relationship Id="rId13" Type="http://schemas.openxmlformats.org/officeDocument/2006/relationships/tags" Target="../tags/tag1241.xml"/><Relationship Id="rId12" Type="http://schemas.openxmlformats.org/officeDocument/2006/relationships/tags" Target="../tags/tag1240.xml"/><Relationship Id="rId11" Type="http://schemas.openxmlformats.org/officeDocument/2006/relationships/tags" Target="../tags/tag1239.xml"/><Relationship Id="rId10" Type="http://schemas.openxmlformats.org/officeDocument/2006/relationships/tags" Target="../tags/tag1238.xml"/><Relationship Id="rId1" Type="http://schemas.openxmlformats.org/officeDocument/2006/relationships/tags" Target="../tags/tag1229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274.xml"/><Relationship Id="rId8" Type="http://schemas.openxmlformats.org/officeDocument/2006/relationships/image" Target="../media/image235.svg"/><Relationship Id="rId7" Type="http://schemas.openxmlformats.org/officeDocument/2006/relationships/image" Target="../media/image234.png"/><Relationship Id="rId6" Type="http://schemas.openxmlformats.org/officeDocument/2006/relationships/tags" Target="../tags/tag1273.xml"/><Relationship Id="rId5" Type="http://schemas.openxmlformats.org/officeDocument/2006/relationships/tags" Target="../tags/tag1272.xml"/><Relationship Id="rId4" Type="http://schemas.openxmlformats.org/officeDocument/2006/relationships/tags" Target="../tags/tag1271.xml"/><Relationship Id="rId3" Type="http://schemas.openxmlformats.org/officeDocument/2006/relationships/tags" Target="../tags/tag1270.xml"/><Relationship Id="rId25" Type="http://schemas.openxmlformats.org/officeDocument/2006/relationships/slideLayout" Target="../slideLayouts/slideLayout6.xml"/><Relationship Id="rId24" Type="http://schemas.openxmlformats.org/officeDocument/2006/relationships/tags" Target="../tags/tag1285.xml"/><Relationship Id="rId23" Type="http://schemas.openxmlformats.org/officeDocument/2006/relationships/tags" Target="../tags/tag1284.xml"/><Relationship Id="rId22" Type="http://schemas.openxmlformats.org/officeDocument/2006/relationships/image" Target="../media/image237.svg"/><Relationship Id="rId21" Type="http://schemas.openxmlformats.org/officeDocument/2006/relationships/image" Target="../media/image236.png"/><Relationship Id="rId20" Type="http://schemas.openxmlformats.org/officeDocument/2006/relationships/tags" Target="../tags/tag1283.xml"/><Relationship Id="rId2" Type="http://schemas.openxmlformats.org/officeDocument/2006/relationships/tags" Target="../tags/tag1269.xml"/><Relationship Id="rId19" Type="http://schemas.openxmlformats.org/officeDocument/2006/relationships/tags" Target="../tags/tag1282.xml"/><Relationship Id="rId18" Type="http://schemas.openxmlformats.org/officeDocument/2006/relationships/tags" Target="../tags/tag1281.xml"/><Relationship Id="rId17" Type="http://schemas.openxmlformats.org/officeDocument/2006/relationships/tags" Target="../tags/tag1280.xml"/><Relationship Id="rId16" Type="http://schemas.openxmlformats.org/officeDocument/2006/relationships/tags" Target="../tags/tag1279.xml"/><Relationship Id="rId15" Type="http://schemas.openxmlformats.org/officeDocument/2006/relationships/image" Target="../media/image168.svg"/><Relationship Id="rId14" Type="http://schemas.openxmlformats.org/officeDocument/2006/relationships/image" Target="../media/image167.png"/><Relationship Id="rId13" Type="http://schemas.openxmlformats.org/officeDocument/2006/relationships/tags" Target="../tags/tag1278.xml"/><Relationship Id="rId12" Type="http://schemas.openxmlformats.org/officeDocument/2006/relationships/tags" Target="../tags/tag1277.xml"/><Relationship Id="rId11" Type="http://schemas.openxmlformats.org/officeDocument/2006/relationships/tags" Target="../tags/tag1276.xml"/><Relationship Id="rId10" Type="http://schemas.openxmlformats.org/officeDocument/2006/relationships/tags" Target="../tags/tag1275.xml"/><Relationship Id="rId1" Type="http://schemas.openxmlformats.org/officeDocument/2006/relationships/tags" Target="../tags/tag1268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292.xml"/><Relationship Id="rId8" Type="http://schemas.openxmlformats.org/officeDocument/2006/relationships/tags" Target="../tags/tag1291.xml"/><Relationship Id="rId7" Type="http://schemas.openxmlformats.org/officeDocument/2006/relationships/tags" Target="../tags/tag1290.xml"/><Relationship Id="rId6" Type="http://schemas.openxmlformats.org/officeDocument/2006/relationships/image" Target="../media/image239.svg"/><Relationship Id="rId5" Type="http://schemas.openxmlformats.org/officeDocument/2006/relationships/image" Target="../media/image238.png"/><Relationship Id="rId4" Type="http://schemas.openxmlformats.org/officeDocument/2006/relationships/tags" Target="../tags/tag1289.xml"/><Relationship Id="rId3" Type="http://schemas.openxmlformats.org/officeDocument/2006/relationships/tags" Target="../tags/tag1288.xml"/><Relationship Id="rId29" Type="http://schemas.openxmlformats.org/officeDocument/2006/relationships/slideLayout" Target="../slideLayouts/slideLayout6.xml"/><Relationship Id="rId28" Type="http://schemas.openxmlformats.org/officeDocument/2006/relationships/tags" Target="../tags/tag1305.xml"/><Relationship Id="rId27" Type="http://schemas.openxmlformats.org/officeDocument/2006/relationships/image" Target="../media/image241.svg"/><Relationship Id="rId26" Type="http://schemas.openxmlformats.org/officeDocument/2006/relationships/image" Target="../media/image240.png"/><Relationship Id="rId25" Type="http://schemas.openxmlformats.org/officeDocument/2006/relationships/tags" Target="../tags/tag1304.xml"/><Relationship Id="rId24" Type="http://schemas.openxmlformats.org/officeDocument/2006/relationships/tags" Target="../tags/tag1303.xml"/><Relationship Id="rId23" Type="http://schemas.openxmlformats.org/officeDocument/2006/relationships/tags" Target="../tags/tag1302.xml"/><Relationship Id="rId22" Type="http://schemas.openxmlformats.org/officeDocument/2006/relationships/tags" Target="../tags/tag1301.xml"/><Relationship Id="rId21" Type="http://schemas.openxmlformats.org/officeDocument/2006/relationships/tags" Target="../tags/tag1300.xml"/><Relationship Id="rId20" Type="http://schemas.openxmlformats.org/officeDocument/2006/relationships/image" Target="../media/image201.svg"/><Relationship Id="rId2" Type="http://schemas.openxmlformats.org/officeDocument/2006/relationships/tags" Target="../tags/tag1287.xml"/><Relationship Id="rId19" Type="http://schemas.openxmlformats.org/officeDocument/2006/relationships/image" Target="../media/image200.png"/><Relationship Id="rId18" Type="http://schemas.openxmlformats.org/officeDocument/2006/relationships/tags" Target="../tags/tag1299.xml"/><Relationship Id="rId17" Type="http://schemas.openxmlformats.org/officeDocument/2006/relationships/tags" Target="../tags/tag1298.xml"/><Relationship Id="rId16" Type="http://schemas.openxmlformats.org/officeDocument/2006/relationships/tags" Target="../tags/tag1297.xml"/><Relationship Id="rId15" Type="http://schemas.openxmlformats.org/officeDocument/2006/relationships/tags" Target="../tags/tag1296.xml"/><Relationship Id="rId14" Type="http://schemas.openxmlformats.org/officeDocument/2006/relationships/tags" Target="../tags/tag1295.xml"/><Relationship Id="rId13" Type="http://schemas.openxmlformats.org/officeDocument/2006/relationships/image" Target="../media/image91.svg"/><Relationship Id="rId12" Type="http://schemas.openxmlformats.org/officeDocument/2006/relationships/image" Target="../media/image90.png"/><Relationship Id="rId11" Type="http://schemas.openxmlformats.org/officeDocument/2006/relationships/tags" Target="../tags/tag1294.xml"/><Relationship Id="rId10" Type="http://schemas.openxmlformats.org/officeDocument/2006/relationships/tags" Target="../tags/tag1293.xml"/><Relationship Id="rId1" Type="http://schemas.openxmlformats.org/officeDocument/2006/relationships/tags" Target="../tags/tag1286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312.xml"/><Relationship Id="rId8" Type="http://schemas.openxmlformats.org/officeDocument/2006/relationships/image" Target="../media/image243.svg"/><Relationship Id="rId7" Type="http://schemas.openxmlformats.org/officeDocument/2006/relationships/image" Target="../media/image242.png"/><Relationship Id="rId6" Type="http://schemas.openxmlformats.org/officeDocument/2006/relationships/tags" Target="../tags/tag1311.xml"/><Relationship Id="rId5" Type="http://schemas.openxmlformats.org/officeDocument/2006/relationships/tags" Target="../tags/tag1310.xml"/><Relationship Id="rId4" Type="http://schemas.openxmlformats.org/officeDocument/2006/relationships/tags" Target="../tags/tag1309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1328.xml"/><Relationship Id="rId30" Type="http://schemas.openxmlformats.org/officeDocument/2006/relationships/tags" Target="../tags/tag1327.xml"/><Relationship Id="rId3" Type="http://schemas.openxmlformats.org/officeDocument/2006/relationships/tags" Target="../tags/tag1308.xml"/><Relationship Id="rId29" Type="http://schemas.openxmlformats.org/officeDocument/2006/relationships/image" Target="../media/image8.svg"/><Relationship Id="rId28" Type="http://schemas.openxmlformats.org/officeDocument/2006/relationships/image" Target="../media/image184.png"/><Relationship Id="rId27" Type="http://schemas.openxmlformats.org/officeDocument/2006/relationships/tags" Target="../tags/tag1326.xml"/><Relationship Id="rId26" Type="http://schemas.openxmlformats.org/officeDocument/2006/relationships/tags" Target="../tags/tag1325.xml"/><Relationship Id="rId25" Type="http://schemas.openxmlformats.org/officeDocument/2006/relationships/tags" Target="../tags/tag1324.xml"/><Relationship Id="rId24" Type="http://schemas.openxmlformats.org/officeDocument/2006/relationships/tags" Target="../tags/tag1323.xml"/><Relationship Id="rId23" Type="http://schemas.openxmlformats.org/officeDocument/2006/relationships/tags" Target="../tags/tag1322.xml"/><Relationship Id="rId22" Type="http://schemas.openxmlformats.org/officeDocument/2006/relationships/image" Target="../media/image10.svg"/><Relationship Id="rId21" Type="http://schemas.openxmlformats.org/officeDocument/2006/relationships/image" Target="../media/image117.png"/><Relationship Id="rId20" Type="http://schemas.openxmlformats.org/officeDocument/2006/relationships/tags" Target="../tags/tag1321.xml"/><Relationship Id="rId2" Type="http://schemas.openxmlformats.org/officeDocument/2006/relationships/tags" Target="../tags/tag1307.xml"/><Relationship Id="rId19" Type="http://schemas.openxmlformats.org/officeDocument/2006/relationships/tags" Target="../tags/tag1320.xml"/><Relationship Id="rId18" Type="http://schemas.openxmlformats.org/officeDocument/2006/relationships/tags" Target="../tags/tag1319.xml"/><Relationship Id="rId17" Type="http://schemas.openxmlformats.org/officeDocument/2006/relationships/tags" Target="../tags/tag1318.xml"/><Relationship Id="rId16" Type="http://schemas.openxmlformats.org/officeDocument/2006/relationships/tags" Target="../tags/tag1317.xml"/><Relationship Id="rId15" Type="http://schemas.openxmlformats.org/officeDocument/2006/relationships/image" Target="../media/image245.svg"/><Relationship Id="rId14" Type="http://schemas.openxmlformats.org/officeDocument/2006/relationships/image" Target="../media/image244.png"/><Relationship Id="rId13" Type="http://schemas.openxmlformats.org/officeDocument/2006/relationships/tags" Target="../tags/tag1316.xml"/><Relationship Id="rId12" Type="http://schemas.openxmlformats.org/officeDocument/2006/relationships/tags" Target="../tags/tag1315.xml"/><Relationship Id="rId11" Type="http://schemas.openxmlformats.org/officeDocument/2006/relationships/tags" Target="../tags/tag1314.xml"/><Relationship Id="rId10" Type="http://schemas.openxmlformats.org/officeDocument/2006/relationships/tags" Target="../tags/tag1313.xml"/><Relationship Id="rId1" Type="http://schemas.openxmlformats.org/officeDocument/2006/relationships/tags" Target="../tags/tag130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3" Type="http://schemas.openxmlformats.org/officeDocument/2006/relationships/slideLayout" Target="../slideLayouts/slideLayout6.xml"/><Relationship Id="rId62" Type="http://schemas.openxmlformats.org/officeDocument/2006/relationships/tags" Target="../tags/tag158.xml"/><Relationship Id="rId61" Type="http://schemas.openxmlformats.org/officeDocument/2006/relationships/tags" Target="../tags/tag157.xml"/><Relationship Id="rId60" Type="http://schemas.openxmlformats.org/officeDocument/2006/relationships/image" Target="../media/image20.svg"/><Relationship Id="rId6" Type="http://schemas.openxmlformats.org/officeDocument/2006/relationships/tags" Target="../tags/tag118.xml"/><Relationship Id="rId59" Type="http://schemas.openxmlformats.org/officeDocument/2006/relationships/image" Target="../media/image19.png"/><Relationship Id="rId58" Type="http://schemas.openxmlformats.org/officeDocument/2006/relationships/tags" Target="../tags/tag156.xml"/><Relationship Id="rId57" Type="http://schemas.openxmlformats.org/officeDocument/2006/relationships/tags" Target="../tags/tag155.xml"/><Relationship Id="rId56" Type="http://schemas.openxmlformats.org/officeDocument/2006/relationships/tags" Target="../tags/tag154.xml"/><Relationship Id="rId55" Type="http://schemas.openxmlformats.org/officeDocument/2006/relationships/tags" Target="../tags/tag153.xml"/><Relationship Id="rId54" Type="http://schemas.openxmlformats.org/officeDocument/2006/relationships/tags" Target="../tags/tag152.xml"/><Relationship Id="rId53" Type="http://schemas.openxmlformats.org/officeDocument/2006/relationships/image" Target="../media/image18.svg"/><Relationship Id="rId52" Type="http://schemas.openxmlformats.org/officeDocument/2006/relationships/image" Target="../media/image17.png"/><Relationship Id="rId51" Type="http://schemas.openxmlformats.org/officeDocument/2006/relationships/tags" Target="../tags/tag151.xml"/><Relationship Id="rId50" Type="http://schemas.openxmlformats.org/officeDocument/2006/relationships/tags" Target="../tags/tag150.xml"/><Relationship Id="rId5" Type="http://schemas.openxmlformats.org/officeDocument/2006/relationships/image" Target="../media/image4.svg"/><Relationship Id="rId49" Type="http://schemas.openxmlformats.org/officeDocument/2006/relationships/tags" Target="../tags/tag149.xml"/><Relationship Id="rId48" Type="http://schemas.openxmlformats.org/officeDocument/2006/relationships/tags" Target="../tags/tag148.xml"/><Relationship Id="rId47" Type="http://schemas.openxmlformats.org/officeDocument/2006/relationships/tags" Target="../tags/tag147.xml"/><Relationship Id="rId46" Type="http://schemas.openxmlformats.org/officeDocument/2006/relationships/image" Target="../media/image16.svg"/><Relationship Id="rId45" Type="http://schemas.openxmlformats.org/officeDocument/2006/relationships/image" Target="../media/image15.png"/><Relationship Id="rId44" Type="http://schemas.openxmlformats.org/officeDocument/2006/relationships/tags" Target="../tags/tag146.xml"/><Relationship Id="rId43" Type="http://schemas.openxmlformats.org/officeDocument/2006/relationships/tags" Target="../tags/tag145.xml"/><Relationship Id="rId42" Type="http://schemas.openxmlformats.org/officeDocument/2006/relationships/tags" Target="../tags/tag144.xml"/><Relationship Id="rId41" Type="http://schemas.openxmlformats.org/officeDocument/2006/relationships/tags" Target="../tags/tag143.xml"/><Relationship Id="rId40" Type="http://schemas.openxmlformats.org/officeDocument/2006/relationships/tags" Target="../tags/tag142.xml"/><Relationship Id="rId4" Type="http://schemas.openxmlformats.org/officeDocument/2006/relationships/image" Target="../media/image3.png"/><Relationship Id="rId39" Type="http://schemas.openxmlformats.org/officeDocument/2006/relationships/image" Target="../media/image14.svg"/><Relationship Id="rId38" Type="http://schemas.openxmlformats.org/officeDocument/2006/relationships/image" Target="../media/image13.png"/><Relationship Id="rId37" Type="http://schemas.openxmlformats.org/officeDocument/2006/relationships/tags" Target="../tags/tag141.xml"/><Relationship Id="rId36" Type="http://schemas.openxmlformats.org/officeDocument/2006/relationships/tags" Target="../tags/tag140.xml"/><Relationship Id="rId35" Type="http://schemas.openxmlformats.org/officeDocument/2006/relationships/tags" Target="../tags/tag139.xml"/><Relationship Id="rId34" Type="http://schemas.openxmlformats.org/officeDocument/2006/relationships/tags" Target="../tags/tag138.xml"/><Relationship Id="rId33" Type="http://schemas.openxmlformats.org/officeDocument/2006/relationships/tags" Target="../tags/tag137.xml"/><Relationship Id="rId32" Type="http://schemas.openxmlformats.org/officeDocument/2006/relationships/image" Target="../media/image12.svg"/><Relationship Id="rId31" Type="http://schemas.openxmlformats.org/officeDocument/2006/relationships/image" Target="../media/image11.png"/><Relationship Id="rId30" Type="http://schemas.openxmlformats.org/officeDocument/2006/relationships/tags" Target="../tags/tag136.xml"/><Relationship Id="rId3" Type="http://schemas.openxmlformats.org/officeDocument/2006/relationships/tags" Target="../tags/tag117.xml"/><Relationship Id="rId29" Type="http://schemas.openxmlformats.org/officeDocument/2006/relationships/tags" Target="../tags/tag135.xml"/><Relationship Id="rId28" Type="http://schemas.openxmlformats.org/officeDocument/2006/relationships/tags" Target="../tags/tag134.xml"/><Relationship Id="rId27" Type="http://schemas.openxmlformats.org/officeDocument/2006/relationships/tags" Target="../tags/tag133.xml"/><Relationship Id="rId26" Type="http://schemas.openxmlformats.org/officeDocument/2006/relationships/tags" Target="../tags/tag132.xml"/><Relationship Id="rId25" Type="http://schemas.openxmlformats.org/officeDocument/2006/relationships/image" Target="../media/image10.svg"/><Relationship Id="rId24" Type="http://schemas.openxmlformats.org/officeDocument/2006/relationships/image" Target="../media/image9.png"/><Relationship Id="rId23" Type="http://schemas.openxmlformats.org/officeDocument/2006/relationships/tags" Target="../tags/tag131.xml"/><Relationship Id="rId22" Type="http://schemas.openxmlformats.org/officeDocument/2006/relationships/tags" Target="../tags/tag130.xml"/><Relationship Id="rId21" Type="http://schemas.openxmlformats.org/officeDocument/2006/relationships/tags" Target="../tags/tag129.xml"/><Relationship Id="rId20" Type="http://schemas.openxmlformats.org/officeDocument/2006/relationships/tags" Target="../tags/tag128.xml"/><Relationship Id="rId2" Type="http://schemas.openxmlformats.org/officeDocument/2006/relationships/tags" Target="../tags/tag116.xml"/><Relationship Id="rId19" Type="http://schemas.openxmlformats.org/officeDocument/2006/relationships/tags" Target="../tags/tag127.xml"/><Relationship Id="rId18" Type="http://schemas.openxmlformats.org/officeDocument/2006/relationships/image" Target="../media/image8.svg"/><Relationship Id="rId17" Type="http://schemas.openxmlformats.org/officeDocument/2006/relationships/image" Target="../media/image7.png"/><Relationship Id="rId16" Type="http://schemas.openxmlformats.org/officeDocument/2006/relationships/tags" Target="../tags/tag126.xml"/><Relationship Id="rId15" Type="http://schemas.openxmlformats.org/officeDocument/2006/relationships/tags" Target="../tags/tag125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image" Target="../media/image6.svg"/><Relationship Id="rId10" Type="http://schemas.openxmlformats.org/officeDocument/2006/relationships/image" Target="../media/image5.png"/><Relationship Id="rId1" Type="http://schemas.openxmlformats.org/officeDocument/2006/relationships/tags" Target="../tags/tag115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335.xml"/><Relationship Id="rId8" Type="http://schemas.openxmlformats.org/officeDocument/2006/relationships/tags" Target="../tags/tag1334.xml"/><Relationship Id="rId7" Type="http://schemas.openxmlformats.org/officeDocument/2006/relationships/tags" Target="../tags/tag1333.xml"/><Relationship Id="rId6" Type="http://schemas.openxmlformats.org/officeDocument/2006/relationships/image" Target="../media/image246.svg"/><Relationship Id="rId5" Type="http://schemas.openxmlformats.org/officeDocument/2006/relationships/image" Target="../media/image5.png"/><Relationship Id="rId43" Type="http://schemas.openxmlformats.org/officeDocument/2006/relationships/slideLayout" Target="../slideLayouts/slideLayout6.xml"/><Relationship Id="rId42" Type="http://schemas.openxmlformats.org/officeDocument/2006/relationships/tags" Target="../tags/tag1360.xml"/><Relationship Id="rId41" Type="http://schemas.openxmlformats.org/officeDocument/2006/relationships/tags" Target="../tags/tag1359.xml"/><Relationship Id="rId40" Type="http://schemas.openxmlformats.org/officeDocument/2006/relationships/image" Target="../media/image252.svg"/><Relationship Id="rId4" Type="http://schemas.openxmlformats.org/officeDocument/2006/relationships/tags" Target="../tags/tag1332.xml"/><Relationship Id="rId39" Type="http://schemas.openxmlformats.org/officeDocument/2006/relationships/image" Target="../media/image251.png"/><Relationship Id="rId38" Type="http://schemas.openxmlformats.org/officeDocument/2006/relationships/tags" Target="../tags/tag1358.xml"/><Relationship Id="rId37" Type="http://schemas.openxmlformats.org/officeDocument/2006/relationships/tags" Target="../tags/tag1357.xml"/><Relationship Id="rId36" Type="http://schemas.openxmlformats.org/officeDocument/2006/relationships/tags" Target="../tags/tag1356.xml"/><Relationship Id="rId35" Type="http://schemas.openxmlformats.org/officeDocument/2006/relationships/tags" Target="../tags/tag1355.xml"/><Relationship Id="rId34" Type="http://schemas.openxmlformats.org/officeDocument/2006/relationships/tags" Target="../tags/tag1354.xml"/><Relationship Id="rId33" Type="http://schemas.openxmlformats.org/officeDocument/2006/relationships/tags" Target="../tags/tag1353.xml"/><Relationship Id="rId32" Type="http://schemas.openxmlformats.org/officeDocument/2006/relationships/tags" Target="../tags/tag1352.xml"/><Relationship Id="rId31" Type="http://schemas.openxmlformats.org/officeDocument/2006/relationships/tags" Target="../tags/tag1351.xml"/><Relationship Id="rId30" Type="http://schemas.openxmlformats.org/officeDocument/2006/relationships/tags" Target="../tags/tag1350.xml"/><Relationship Id="rId3" Type="http://schemas.openxmlformats.org/officeDocument/2006/relationships/tags" Target="../tags/tag1331.xml"/><Relationship Id="rId29" Type="http://schemas.openxmlformats.org/officeDocument/2006/relationships/tags" Target="../tags/tag1349.xml"/><Relationship Id="rId28" Type="http://schemas.openxmlformats.org/officeDocument/2006/relationships/tags" Target="../tags/tag1348.xml"/><Relationship Id="rId27" Type="http://schemas.openxmlformats.org/officeDocument/2006/relationships/image" Target="../media/image250.svg"/><Relationship Id="rId26" Type="http://schemas.openxmlformats.org/officeDocument/2006/relationships/image" Target="../media/image167.png"/><Relationship Id="rId25" Type="http://schemas.openxmlformats.org/officeDocument/2006/relationships/tags" Target="../tags/tag1347.xml"/><Relationship Id="rId24" Type="http://schemas.openxmlformats.org/officeDocument/2006/relationships/tags" Target="../tags/tag1346.xml"/><Relationship Id="rId23" Type="http://schemas.openxmlformats.org/officeDocument/2006/relationships/tags" Target="../tags/tag1345.xml"/><Relationship Id="rId22" Type="http://schemas.openxmlformats.org/officeDocument/2006/relationships/tags" Target="../tags/tag1344.xml"/><Relationship Id="rId21" Type="http://schemas.openxmlformats.org/officeDocument/2006/relationships/tags" Target="../tags/tag1343.xml"/><Relationship Id="rId20" Type="http://schemas.openxmlformats.org/officeDocument/2006/relationships/image" Target="../media/image249.svg"/><Relationship Id="rId2" Type="http://schemas.openxmlformats.org/officeDocument/2006/relationships/tags" Target="../tags/tag1330.xml"/><Relationship Id="rId19" Type="http://schemas.openxmlformats.org/officeDocument/2006/relationships/image" Target="../media/image234.png"/><Relationship Id="rId18" Type="http://schemas.openxmlformats.org/officeDocument/2006/relationships/tags" Target="../tags/tag1342.xml"/><Relationship Id="rId17" Type="http://schemas.openxmlformats.org/officeDocument/2006/relationships/tags" Target="../tags/tag1341.xml"/><Relationship Id="rId16" Type="http://schemas.openxmlformats.org/officeDocument/2006/relationships/tags" Target="../tags/tag1340.xml"/><Relationship Id="rId15" Type="http://schemas.openxmlformats.org/officeDocument/2006/relationships/tags" Target="../tags/tag1339.xml"/><Relationship Id="rId14" Type="http://schemas.openxmlformats.org/officeDocument/2006/relationships/tags" Target="../tags/tag1338.xml"/><Relationship Id="rId13" Type="http://schemas.openxmlformats.org/officeDocument/2006/relationships/image" Target="../media/image248.svg"/><Relationship Id="rId12" Type="http://schemas.openxmlformats.org/officeDocument/2006/relationships/image" Target="../media/image247.png"/><Relationship Id="rId11" Type="http://schemas.openxmlformats.org/officeDocument/2006/relationships/tags" Target="../tags/tag1337.xml"/><Relationship Id="rId10" Type="http://schemas.openxmlformats.org/officeDocument/2006/relationships/tags" Target="../tags/tag1336.xml"/><Relationship Id="rId1" Type="http://schemas.openxmlformats.org/officeDocument/2006/relationships/tags" Target="../tags/tag1329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4.svg"/><Relationship Id="rId8" Type="http://schemas.openxmlformats.org/officeDocument/2006/relationships/image" Target="../media/image253.png"/><Relationship Id="rId7" Type="http://schemas.openxmlformats.org/officeDocument/2006/relationships/tags" Target="../tags/tag1367.xml"/><Relationship Id="rId6" Type="http://schemas.openxmlformats.org/officeDocument/2006/relationships/tags" Target="../tags/tag1366.xml"/><Relationship Id="rId5" Type="http://schemas.openxmlformats.org/officeDocument/2006/relationships/tags" Target="../tags/tag1365.xml"/><Relationship Id="rId4" Type="http://schemas.openxmlformats.org/officeDocument/2006/relationships/tags" Target="../tags/tag1364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1389.xml"/><Relationship Id="rId36" Type="http://schemas.openxmlformats.org/officeDocument/2006/relationships/image" Target="../media/image258.svg"/><Relationship Id="rId35" Type="http://schemas.openxmlformats.org/officeDocument/2006/relationships/image" Target="../media/image257.png"/><Relationship Id="rId34" Type="http://schemas.openxmlformats.org/officeDocument/2006/relationships/tags" Target="../tags/tag1388.xml"/><Relationship Id="rId33" Type="http://schemas.openxmlformats.org/officeDocument/2006/relationships/tags" Target="../tags/tag1387.xml"/><Relationship Id="rId32" Type="http://schemas.openxmlformats.org/officeDocument/2006/relationships/tags" Target="../tags/tag1386.xml"/><Relationship Id="rId31" Type="http://schemas.openxmlformats.org/officeDocument/2006/relationships/image" Target="../media/image256.svg"/><Relationship Id="rId30" Type="http://schemas.openxmlformats.org/officeDocument/2006/relationships/image" Target="../media/image255.png"/><Relationship Id="rId3" Type="http://schemas.openxmlformats.org/officeDocument/2006/relationships/tags" Target="../tags/tag1363.xml"/><Relationship Id="rId29" Type="http://schemas.openxmlformats.org/officeDocument/2006/relationships/tags" Target="../tags/tag1385.xml"/><Relationship Id="rId28" Type="http://schemas.openxmlformats.org/officeDocument/2006/relationships/tags" Target="../tags/tag1384.xml"/><Relationship Id="rId27" Type="http://schemas.openxmlformats.org/officeDocument/2006/relationships/tags" Target="../tags/tag1383.xml"/><Relationship Id="rId26" Type="http://schemas.openxmlformats.org/officeDocument/2006/relationships/tags" Target="../tags/tag1382.xml"/><Relationship Id="rId25" Type="http://schemas.openxmlformats.org/officeDocument/2006/relationships/tags" Target="../tags/tag1381.xml"/><Relationship Id="rId24" Type="http://schemas.openxmlformats.org/officeDocument/2006/relationships/image" Target="../media/image235.svg"/><Relationship Id="rId23" Type="http://schemas.openxmlformats.org/officeDocument/2006/relationships/image" Target="../media/image234.png"/><Relationship Id="rId22" Type="http://schemas.openxmlformats.org/officeDocument/2006/relationships/tags" Target="../tags/tag1380.xml"/><Relationship Id="rId21" Type="http://schemas.openxmlformats.org/officeDocument/2006/relationships/tags" Target="../tags/tag1379.xml"/><Relationship Id="rId20" Type="http://schemas.openxmlformats.org/officeDocument/2006/relationships/tags" Target="../tags/tag1378.xml"/><Relationship Id="rId2" Type="http://schemas.openxmlformats.org/officeDocument/2006/relationships/tags" Target="../tags/tag1362.xml"/><Relationship Id="rId19" Type="http://schemas.openxmlformats.org/officeDocument/2006/relationships/tags" Target="../tags/tag1377.xml"/><Relationship Id="rId18" Type="http://schemas.openxmlformats.org/officeDocument/2006/relationships/tags" Target="../tags/tag1376.xml"/><Relationship Id="rId17" Type="http://schemas.openxmlformats.org/officeDocument/2006/relationships/tags" Target="../tags/tag1375.xml"/><Relationship Id="rId16" Type="http://schemas.openxmlformats.org/officeDocument/2006/relationships/tags" Target="../tags/tag1374.xml"/><Relationship Id="rId15" Type="http://schemas.openxmlformats.org/officeDocument/2006/relationships/tags" Target="../tags/tag1373.xml"/><Relationship Id="rId14" Type="http://schemas.openxmlformats.org/officeDocument/2006/relationships/tags" Target="../tags/tag1372.xml"/><Relationship Id="rId13" Type="http://schemas.openxmlformats.org/officeDocument/2006/relationships/tags" Target="../tags/tag1371.xml"/><Relationship Id="rId12" Type="http://schemas.openxmlformats.org/officeDocument/2006/relationships/tags" Target="../tags/tag1370.xml"/><Relationship Id="rId11" Type="http://schemas.openxmlformats.org/officeDocument/2006/relationships/tags" Target="../tags/tag1369.xml"/><Relationship Id="rId10" Type="http://schemas.openxmlformats.org/officeDocument/2006/relationships/tags" Target="../tags/tag1368.xml"/><Relationship Id="rId1" Type="http://schemas.openxmlformats.org/officeDocument/2006/relationships/tags" Target="../tags/tag1361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398.xml"/><Relationship Id="rId8" Type="http://schemas.openxmlformats.org/officeDocument/2006/relationships/tags" Target="../tags/tag1397.xml"/><Relationship Id="rId7" Type="http://schemas.openxmlformats.org/officeDocument/2006/relationships/tags" Target="../tags/tag1396.xml"/><Relationship Id="rId6" Type="http://schemas.openxmlformats.org/officeDocument/2006/relationships/tags" Target="../tags/tag1395.xml"/><Relationship Id="rId5" Type="http://schemas.openxmlformats.org/officeDocument/2006/relationships/tags" Target="../tags/tag1394.xml"/><Relationship Id="rId40" Type="http://schemas.openxmlformats.org/officeDocument/2006/relationships/slideLayout" Target="../slideLayouts/slideLayout6.xml"/><Relationship Id="rId4" Type="http://schemas.openxmlformats.org/officeDocument/2006/relationships/tags" Target="../tags/tag1393.xml"/><Relationship Id="rId39" Type="http://schemas.openxmlformats.org/officeDocument/2006/relationships/tags" Target="../tags/tag1426.xml"/><Relationship Id="rId38" Type="http://schemas.openxmlformats.org/officeDocument/2006/relationships/image" Target="../media/image260.svg"/><Relationship Id="rId37" Type="http://schemas.openxmlformats.org/officeDocument/2006/relationships/image" Target="../media/image259.png"/><Relationship Id="rId36" Type="http://schemas.openxmlformats.org/officeDocument/2006/relationships/tags" Target="../tags/tag1425.xml"/><Relationship Id="rId35" Type="http://schemas.openxmlformats.org/officeDocument/2006/relationships/tags" Target="../tags/tag1424.xml"/><Relationship Id="rId34" Type="http://schemas.openxmlformats.org/officeDocument/2006/relationships/tags" Target="../tags/tag1423.xml"/><Relationship Id="rId33" Type="http://schemas.openxmlformats.org/officeDocument/2006/relationships/tags" Target="../tags/tag1422.xml"/><Relationship Id="rId32" Type="http://schemas.openxmlformats.org/officeDocument/2006/relationships/tags" Target="../tags/tag1421.xml"/><Relationship Id="rId31" Type="http://schemas.openxmlformats.org/officeDocument/2006/relationships/tags" Target="../tags/tag1420.xml"/><Relationship Id="rId30" Type="http://schemas.openxmlformats.org/officeDocument/2006/relationships/tags" Target="../tags/tag1419.xml"/><Relationship Id="rId3" Type="http://schemas.openxmlformats.org/officeDocument/2006/relationships/tags" Target="../tags/tag1392.xml"/><Relationship Id="rId29" Type="http://schemas.openxmlformats.org/officeDocument/2006/relationships/tags" Target="../tags/tag1418.xml"/><Relationship Id="rId28" Type="http://schemas.openxmlformats.org/officeDocument/2006/relationships/tags" Target="../tags/tag1417.xml"/><Relationship Id="rId27" Type="http://schemas.openxmlformats.org/officeDocument/2006/relationships/tags" Target="../tags/tag1416.xml"/><Relationship Id="rId26" Type="http://schemas.openxmlformats.org/officeDocument/2006/relationships/tags" Target="../tags/tag1415.xml"/><Relationship Id="rId25" Type="http://schemas.openxmlformats.org/officeDocument/2006/relationships/tags" Target="../tags/tag1414.xml"/><Relationship Id="rId24" Type="http://schemas.openxmlformats.org/officeDocument/2006/relationships/tags" Target="../tags/tag1413.xml"/><Relationship Id="rId23" Type="http://schemas.openxmlformats.org/officeDocument/2006/relationships/tags" Target="../tags/tag1412.xml"/><Relationship Id="rId22" Type="http://schemas.openxmlformats.org/officeDocument/2006/relationships/tags" Target="../tags/tag1411.xml"/><Relationship Id="rId21" Type="http://schemas.openxmlformats.org/officeDocument/2006/relationships/tags" Target="../tags/tag1410.xml"/><Relationship Id="rId20" Type="http://schemas.openxmlformats.org/officeDocument/2006/relationships/tags" Target="../tags/tag1409.xml"/><Relationship Id="rId2" Type="http://schemas.openxmlformats.org/officeDocument/2006/relationships/tags" Target="../tags/tag1391.xml"/><Relationship Id="rId19" Type="http://schemas.openxmlformats.org/officeDocument/2006/relationships/tags" Target="../tags/tag1408.xml"/><Relationship Id="rId18" Type="http://schemas.openxmlformats.org/officeDocument/2006/relationships/tags" Target="../tags/tag1407.xml"/><Relationship Id="rId17" Type="http://schemas.openxmlformats.org/officeDocument/2006/relationships/tags" Target="../tags/tag1406.xml"/><Relationship Id="rId16" Type="http://schemas.openxmlformats.org/officeDocument/2006/relationships/tags" Target="../tags/tag1405.xml"/><Relationship Id="rId15" Type="http://schemas.openxmlformats.org/officeDocument/2006/relationships/tags" Target="../tags/tag1404.xml"/><Relationship Id="rId14" Type="http://schemas.openxmlformats.org/officeDocument/2006/relationships/tags" Target="../tags/tag1403.xml"/><Relationship Id="rId13" Type="http://schemas.openxmlformats.org/officeDocument/2006/relationships/tags" Target="../tags/tag1402.xml"/><Relationship Id="rId12" Type="http://schemas.openxmlformats.org/officeDocument/2006/relationships/tags" Target="../tags/tag1401.xml"/><Relationship Id="rId11" Type="http://schemas.openxmlformats.org/officeDocument/2006/relationships/tags" Target="../tags/tag1400.xml"/><Relationship Id="rId10" Type="http://schemas.openxmlformats.org/officeDocument/2006/relationships/tags" Target="../tags/tag1399.xml"/><Relationship Id="rId1" Type="http://schemas.openxmlformats.org/officeDocument/2006/relationships/tags" Target="../tags/tag1390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433.xml"/><Relationship Id="rId8" Type="http://schemas.openxmlformats.org/officeDocument/2006/relationships/tags" Target="../tags/tag1432.xml"/><Relationship Id="rId7" Type="http://schemas.openxmlformats.org/officeDocument/2006/relationships/tags" Target="../tags/tag1431.xml"/><Relationship Id="rId6" Type="http://schemas.openxmlformats.org/officeDocument/2006/relationships/tags" Target="../tags/tag1430.xml"/><Relationship Id="rId52" Type="http://schemas.openxmlformats.org/officeDocument/2006/relationships/slideLayout" Target="../slideLayouts/slideLayout6.xml"/><Relationship Id="rId51" Type="http://schemas.openxmlformats.org/officeDocument/2006/relationships/tags" Target="../tags/tag1467.xml"/><Relationship Id="rId50" Type="http://schemas.openxmlformats.org/officeDocument/2006/relationships/tags" Target="../tags/tag1466.xml"/><Relationship Id="rId5" Type="http://schemas.openxmlformats.org/officeDocument/2006/relationships/image" Target="../media/image262.svg"/><Relationship Id="rId49" Type="http://schemas.openxmlformats.org/officeDocument/2006/relationships/tags" Target="../tags/tag1465.xml"/><Relationship Id="rId48" Type="http://schemas.openxmlformats.org/officeDocument/2006/relationships/tags" Target="../tags/tag1464.xml"/><Relationship Id="rId47" Type="http://schemas.openxmlformats.org/officeDocument/2006/relationships/tags" Target="../tags/tag1463.xml"/><Relationship Id="rId46" Type="http://schemas.openxmlformats.org/officeDocument/2006/relationships/tags" Target="../tags/tag1462.xml"/><Relationship Id="rId45" Type="http://schemas.openxmlformats.org/officeDocument/2006/relationships/tags" Target="../tags/tag1461.xml"/><Relationship Id="rId44" Type="http://schemas.openxmlformats.org/officeDocument/2006/relationships/image" Target="../media/image266.svg"/><Relationship Id="rId43" Type="http://schemas.openxmlformats.org/officeDocument/2006/relationships/image" Target="../media/image265.png"/><Relationship Id="rId42" Type="http://schemas.openxmlformats.org/officeDocument/2006/relationships/tags" Target="../tags/tag1460.xml"/><Relationship Id="rId41" Type="http://schemas.openxmlformats.org/officeDocument/2006/relationships/tags" Target="../tags/tag1459.xml"/><Relationship Id="rId40" Type="http://schemas.openxmlformats.org/officeDocument/2006/relationships/tags" Target="../tags/tag1458.xml"/><Relationship Id="rId4" Type="http://schemas.openxmlformats.org/officeDocument/2006/relationships/image" Target="../media/image261.png"/><Relationship Id="rId39" Type="http://schemas.openxmlformats.org/officeDocument/2006/relationships/tags" Target="../tags/tag1457.xml"/><Relationship Id="rId38" Type="http://schemas.openxmlformats.org/officeDocument/2006/relationships/tags" Target="../tags/tag1456.xml"/><Relationship Id="rId37" Type="http://schemas.openxmlformats.org/officeDocument/2006/relationships/tags" Target="../tags/tag1455.xml"/><Relationship Id="rId36" Type="http://schemas.openxmlformats.org/officeDocument/2006/relationships/tags" Target="../tags/tag1454.xml"/><Relationship Id="rId35" Type="http://schemas.openxmlformats.org/officeDocument/2006/relationships/image" Target="../media/image264.svg"/><Relationship Id="rId34" Type="http://schemas.openxmlformats.org/officeDocument/2006/relationships/image" Target="../media/image263.png"/><Relationship Id="rId33" Type="http://schemas.openxmlformats.org/officeDocument/2006/relationships/tags" Target="../tags/tag1453.xml"/><Relationship Id="rId32" Type="http://schemas.openxmlformats.org/officeDocument/2006/relationships/tags" Target="../tags/tag1452.xml"/><Relationship Id="rId31" Type="http://schemas.openxmlformats.org/officeDocument/2006/relationships/tags" Target="../tags/tag1451.xml"/><Relationship Id="rId30" Type="http://schemas.openxmlformats.org/officeDocument/2006/relationships/tags" Target="../tags/tag1450.xml"/><Relationship Id="rId3" Type="http://schemas.openxmlformats.org/officeDocument/2006/relationships/tags" Target="../tags/tag1429.xml"/><Relationship Id="rId29" Type="http://schemas.openxmlformats.org/officeDocument/2006/relationships/tags" Target="../tags/tag1449.xml"/><Relationship Id="rId28" Type="http://schemas.openxmlformats.org/officeDocument/2006/relationships/tags" Target="../tags/tag1448.xml"/><Relationship Id="rId27" Type="http://schemas.openxmlformats.org/officeDocument/2006/relationships/tags" Target="../tags/tag1447.xml"/><Relationship Id="rId26" Type="http://schemas.openxmlformats.org/officeDocument/2006/relationships/tags" Target="../tags/tag1446.xml"/><Relationship Id="rId25" Type="http://schemas.openxmlformats.org/officeDocument/2006/relationships/tags" Target="../tags/tag1445.xml"/><Relationship Id="rId24" Type="http://schemas.openxmlformats.org/officeDocument/2006/relationships/tags" Target="../tags/tag1444.xml"/><Relationship Id="rId23" Type="http://schemas.openxmlformats.org/officeDocument/2006/relationships/tags" Target="../tags/tag1443.xml"/><Relationship Id="rId22" Type="http://schemas.openxmlformats.org/officeDocument/2006/relationships/tags" Target="../tags/tag1442.xml"/><Relationship Id="rId21" Type="http://schemas.openxmlformats.org/officeDocument/2006/relationships/tags" Target="../tags/tag1441.xml"/><Relationship Id="rId20" Type="http://schemas.openxmlformats.org/officeDocument/2006/relationships/image" Target="../media/image174.svg"/><Relationship Id="rId2" Type="http://schemas.openxmlformats.org/officeDocument/2006/relationships/tags" Target="../tags/tag1428.xml"/><Relationship Id="rId19" Type="http://schemas.openxmlformats.org/officeDocument/2006/relationships/image" Target="../media/image173.png"/><Relationship Id="rId18" Type="http://schemas.openxmlformats.org/officeDocument/2006/relationships/tags" Target="../tags/tag1440.xml"/><Relationship Id="rId17" Type="http://schemas.openxmlformats.org/officeDocument/2006/relationships/tags" Target="../tags/tag1439.xml"/><Relationship Id="rId16" Type="http://schemas.openxmlformats.org/officeDocument/2006/relationships/tags" Target="../tags/tag1438.xml"/><Relationship Id="rId15" Type="http://schemas.openxmlformats.org/officeDocument/2006/relationships/tags" Target="../tags/tag1437.xml"/><Relationship Id="rId14" Type="http://schemas.openxmlformats.org/officeDocument/2006/relationships/tags" Target="../tags/tag1436.xml"/><Relationship Id="rId13" Type="http://schemas.openxmlformats.org/officeDocument/2006/relationships/tags" Target="../tags/tag1435.xml"/><Relationship Id="rId12" Type="http://schemas.openxmlformats.org/officeDocument/2006/relationships/tags" Target="../tags/tag1434.xml"/><Relationship Id="rId11" Type="http://schemas.openxmlformats.org/officeDocument/2006/relationships/image" Target="../media/image172.svg"/><Relationship Id="rId10" Type="http://schemas.openxmlformats.org/officeDocument/2006/relationships/image" Target="../media/image171.png"/><Relationship Id="rId1" Type="http://schemas.openxmlformats.org/officeDocument/2006/relationships/tags" Target="../tags/tag1427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474.xml"/><Relationship Id="rId8" Type="http://schemas.openxmlformats.org/officeDocument/2006/relationships/tags" Target="../tags/tag1473.xml"/><Relationship Id="rId7" Type="http://schemas.openxmlformats.org/officeDocument/2006/relationships/image" Target="../media/image268.svg"/><Relationship Id="rId6" Type="http://schemas.openxmlformats.org/officeDocument/2006/relationships/image" Target="../media/image267.png"/><Relationship Id="rId5" Type="http://schemas.openxmlformats.org/officeDocument/2006/relationships/tags" Target="../tags/tag1472.xml"/><Relationship Id="rId4" Type="http://schemas.openxmlformats.org/officeDocument/2006/relationships/tags" Target="../tags/tag1471.xml"/><Relationship Id="rId3" Type="http://schemas.openxmlformats.org/officeDocument/2006/relationships/tags" Target="../tags/tag1470.xml"/><Relationship Id="rId2" Type="http://schemas.openxmlformats.org/officeDocument/2006/relationships/tags" Target="../tags/tag1469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1468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0.svg"/><Relationship Id="rId8" Type="http://schemas.openxmlformats.org/officeDocument/2006/relationships/image" Target="../media/image269.png"/><Relationship Id="rId7" Type="http://schemas.openxmlformats.org/officeDocument/2006/relationships/tags" Target="../tags/tag1481.xml"/><Relationship Id="rId6" Type="http://schemas.openxmlformats.org/officeDocument/2006/relationships/tags" Target="../tags/tag1480.xml"/><Relationship Id="rId56" Type="http://schemas.openxmlformats.org/officeDocument/2006/relationships/slideLayout" Target="../slideLayouts/slideLayout6.xml"/><Relationship Id="rId55" Type="http://schemas.openxmlformats.org/officeDocument/2006/relationships/tags" Target="../tags/tag1515.xml"/><Relationship Id="rId54" Type="http://schemas.openxmlformats.org/officeDocument/2006/relationships/tags" Target="../tags/tag1514.xml"/><Relationship Id="rId53" Type="http://schemas.openxmlformats.org/officeDocument/2006/relationships/image" Target="../media/image140.svg"/><Relationship Id="rId52" Type="http://schemas.openxmlformats.org/officeDocument/2006/relationships/image" Target="../media/image139.png"/><Relationship Id="rId51" Type="http://schemas.openxmlformats.org/officeDocument/2006/relationships/tags" Target="../tags/tag1513.xml"/><Relationship Id="rId50" Type="http://schemas.openxmlformats.org/officeDocument/2006/relationships/tags" Target="../tags/tag1512.xml"/><Relationship Id="rId5" Type="http://schemas.openxmlformats.org/officeDocument/2006/relationships/tags" Target="../tags/tag1479.xml"/><Relationship Id="rId49" Type="http://schemas.openxmlformats.org/officeDocument/2006/relationships/tags" Target="../tags/tag1511.xml"/><Relationship Id="rId48" Type="http://schemas.openxmlformats.org/officeDocument/2006/relationships/tags" Target="../tags/tag1510.xml"/><Relationship Id="rId47" Type="http://schemas.openxmlformats.org/officeDocument/2006/relationships/tags" Target="../tags/tag1509.xml"/><Relationship Id="rId46" Type="http://schemas.openxmlformats.org/officeDocument/2006/relationships/image" Target="../media/image274.svg"/><Relationship Id="rId45" Type="http://schemas.openxmlformats.org/officeDocument/2006/relationships/image" Target="../media/image273.png"/><Relationship Id="rId44" Type="http://schemas.openxmlformats.org/officeDocument/2006/relationships/tags" Target="../tags/tag1508.xml"/><Relationship Id="rId43" Type="http://schemas.openxmlformats.org/officeDocument/2006/relationships/tags" Target="../tags/tag1507.xml"/><Relationship Id="rId42" Type="http://schemas.openxmlformats.org/officeDocument/2006/relationships/tags" Target="../tags/tag1506.xml"/><Relationship Id="rId41" Type="http://schemas.openxmlformats.org/officeDocument/2006/relationships/tags" Target="../tags/tag1505.xml"/><Relationship Id="rId40" Type="http://schemas.openxmlformats.org/officeDocument/2006/relationships/tags" Target="../tags/tag1504.xml"/><Relationship Id="rId4" Type="http://schemas.openxmlformats.org/officeDocument/2006/relationships/tags" Target="../tags/tag1478.xml"/><Relationship Id="rId39" Type="http://schemas.openxmlformats.org/officeDocument/2006/relationships/image" Target="../media/image74.svg"/><Relationship Id="rId38" Type="http://schemas.openxmlformats.org/officeDocument/2006/relationships/image" Target="../media/image73.png"/><Relationship Id="rId37" Type="http://schemas.openxmlformats.org/officeDocument/2006/relationships/tags" Target="../tags/tag1503.xml"/><Relationship Id="rId36" Type="http://schemas.openxmlformats.org/officeDocument/2006/relationships/tags" Target="../tags/tag1502.xml"/><Relationship Id="rId35" Type="http://schemas.openxmlformats.org/officeDocument/2006/relationships/tags" Target="../tags/tag1501.xml"/><Relationship Id="rId34" Type="http://schemas.openxmlformats.org/officeDocument/2006/relationships/tags" Target="../tags/tag1500.xml"/><Relationship Id="rId33" Type="http://schemas.openxmlformats.org/officeDocument/2006/relationships/tags" Target="../tags/tag1499.xml"/><Relationship Id="rId32" Type="http://schemas.openxmlformats.org/officeDocument/2006/relationships/image" Target="../media/image183.svg"/><Relationship Id="rId31" Type="http://schemas.openxmlformats.org/officeDocument/2006/relationships/image" Target="../media/image182.png"/><Relationship Id="rId30" Type="http://schemas.openxmlformats.org/officeDocument/2006/relationships/tags" Target="../tags/tag1498.xml"/><Relationship Id="rId3" Type="http://schemas.openxmlformats.org/officeDocument/2006/relationships/tags" Target="../tags/tag1477.xml"/><Relationship Id="rId29" Type="http://schemas.openxmlformats.org/officeDocument/2006/relationships/tags" Target="../tags/tag1497.xml"/><Relationship Id="rId28" Type="http://schemas.openxmlformats.org/officeDocument/2006/relationships/tags" Target="../tags/tag1496.xml"/><Relationship Id="rId27" Type="http://schemas.openxmlformats.org/officeDocument/2006/relationships/tags" Target="../tags/tag1495.xml"/><Relationship Id="rId26" Type="http://schemas.openxmlformats.org/officeDocument/2006/relationships/tags" Target="../tags/tag1494.xml"/><Relationship Id="rId25" Type="http://schemas.openxmlformats.org/officeDocument/2006/relationships/tags" Target="../tags/tag1493.xml"/><Relationship Id="rId24" Type="http://schemas.openxmlformats.org/officeDocument/2006/relationships/tags" Target="../tags/tag1492.xml"/><Relationship Id="rId23" Type="http://schemas.openxmlformats.org/officeDocument/2006/relationships/image" Target="../media/image6.svg"/><Relationship Id="rId22" Type="http://schemas.openxmlformats.org/officeDocument/2006/relationships/image" Target="../media/image87.png"/><Relationship Id="rId21" Type="http://schemas.openxmlformats.org/officeDocument/2006/relationships/tags" Target="../tags/tag1491.xml"/><Relationship Id="rId20" Type="http://schemas.openxmlformats.org/officeDocument/2006/relationships/tags" Target="../tags/tag1490.xml"/><Relationship Id="rId2" Type="http://schemas.openxmlformats.org/officeDocument/2006/relationships/tags" Target="../tags/tag1476.xml"/><Relationship Id="rId19" Type="http://schemas.openxmlformats.org/officeDocument/2006/relationships/tags" Target="../tags/tag1489.xml"/><Relationship Id="rId18" Type="http://schemas.openxmlformats.org/officeDocument/2006/relationships/tags" Target="../tags/tag1488.xml"/><Relationship Id="rId17" Type="http://schemas.openxmlformats.org/officeDocument/2006/relationships/tags" Target="../tags/tag1487.xml"/><Relationship Id="rId16" Type="http://schemas.openxmlformats.org/officeDocument/2006/relationships/image" Target="../media/image272.svg"/><Relationship Id="rId15" Type="http://schemas.openxmlformats.org/officeDocument/2006/relationships/image" Target="../media/image271.png"/><Relationship Id="rId14" Type="http://schemas.openxmlformats.org/officeDocument/2006/relationships/tags" Target="../tags/tag1486.xml"/><Relationship Id="rId13" Type="http://schemas.openxmlformats.org/officeDocument/2006/relationships/tags" Target="../tags/tag1485.xml"/><Relationship Id="rId12" Type="http://schemas.openxmlformats.org/officeDocument/2006/relationships/tags" Target="../tags/tag1484.xml"/><Relationship Id="rId11" Type="http://schemas.openxmlformats.org/officeDocument/2006/relationships/tags" Target="../tags/tag1483.xml"/><Relationship Id="rId10" Type="http://schemas.openxmlformats.org/officeDocument/2006/relationships/tags" Target="../tags/tag1482.xml"/><Relationship Id="rId1" Type="http://schemas.openxmlformats.org/officeDocument/2006/relationships/tags" Target="../tags/tag1475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522.xml"/><Relationship Id="rId8" Type="http://schemas.openxmlformats.org/officeDocument/2006/relationships/tags" Target="../tags/tag1521.xml"/><Relationship Id="rId7" Type="http://schemas.openxmlformats.org/officeDocument/2006/relationships/image" Target="../media/image276.svg"/><Relationship Id="rId6" Type="http://schemas.openxmlformats.org/officeDocument/2006/relationships/image" Target="../media/image275.png"/><Relationship Id="rId54" Type="http://schemas.openxmlformats.org/officeDocument/2006/relationships/slideLayout" Target="../slideLayouts/slideLayout6.xml"/><Relationship Id="rId53" Type="http://schemas.openxmlformats.org/officeDocument/2006/relationships/tags" Target="../tags/tag1552.xml"/><Relationship Id="rId52" Type="http://schemas.openxmlformats.org/officeDocument/2006/relationships/tags" Target="../tags/tag1551.xml"/><Relationship Id="rId51" Type="http://schemas.openxmlformats.org/officeDocument/2006/relationships/image" Target="../media/image286.svg"/><Relationship Id="rId50" Type="http://schemas.openxmlformats.org/officeDocument/2006/relationships/image" Target="../media/image285.png"/><Relationship Id="rId5" Type="http://schemas.openxmlformats.org/officeDocument/2006/relationships/tags" Target="../tags/tag1520.xml"/><Relationship Id="rId49" Type="http://schemas.openxmlformats.org/officeDocument/2006/relationships/tags" Target="../tags/tag1550.xml"/><Relationship Id="rId48" Type="http://schemas.openxmlformats.org/officeDocument/2006/relationships/tags" Target="../tags/tag1549.xml"/><Relationship Id="rId47" Type="http://schemas.openxmlformats.org/officeDocument/2006/relationships/tags" Target="../tags/tag1548.xml"/><Relationship Id="rId46" Type="http://schemas.openxmlformats.org/officeDocument/2006/relationships/tags" Target="../tags/tag1547.xml"/><Relationship Id="rId45" Type="http://schemas.openxmlformats.org/officeDocument/2006/relationships/image" Target="../media/image284.svg"/><Relationship Id="rId44" Type="http://schemas.openxmlformats.org/officeDocument/2006/relationships/image" Target="../media/image283.png"/><Relationship Id="rId43" Type="http://schemas.openxmlformats.org/officeDocument/2006/relationships/tags" Target="../tags/tag1546.xml"/><Relationship Id="rId42" Type="http://schemas.openxmlformats.org/officeDocument/2006/relationships/tags" Target="../tags/tag1545.xml"/><Relationship Id="rId41" Type="http://schemas.openxmlformats.org/officeDocument/2006/relationships/tags" Target="../tags/tag1544.xml"/><Relationship Id="rId40" Type="http://schemas.openxmlformats.org/officeDocument/2006/relationships/tags" Target="../tags/tag1543.xml"/><Relationship Id="rId4" Type="http://schemas.openxmlformats.org/officeDocument/2006/relationships/tags" Target="../tags/tag1519.xml"/><Relationship Id="rId39" Type="http://schemas.openxmlformats.org/officeDocument/2006/relationships/image" Target="../media/image282.svg"/><Relationship Id="rId38" Type="http://schemas.openxmlformats.org/officeDocument/2006/relationships/image" Target="../media/image281.png"/><Relationship Id="rId37" Type="http://schemas.openxmlformats.org/officeDocument/2006/relationships/tags" Target="../tags/tag1542.xml"/><Relationship Id="rId36" Type="http://schemas.openxmlformats.org/officeDocument/2006/relationships/tags" Target="../tags/tag1541.xml"/><Relationship Id="rId35" Type="http://schemas.openxmlformats.org/officeDocument/2006/relationships/tags" Target="../tags/tag1540.xml"/><Relationship Id="rId34" Type="http://schemas.openxmlformats.org/officeDocument/2006/relationships/tags" Target="../tags/tag1539.xml"/><Relationship Id="rId33" Type="http://schemas.openxmlformats.org/officeDocument/2006/relationships/image" Target="../media/image280.svg"/><Relationship Id="rId32" Type="http://schemas.openxmlformats.org/officeDocument/2006/relationships/image" Target="../media/image279.png"/><Relationship Id="rId31" Type="http://schemas.openxmlformats.org/officeDocument/2006/relationships/tags" Target="../tags/tag1538.xml"/><Relationship Id="rId30" Type="http://schemas.openxmlformats.org/officeDocument/2006/relationships/tags" Target="../tags/tag1537.xml"/><Relationship Id="rId3" Type="http://schemas.openxmlformats.org/officeDocument/2006/relationships/tags" Target="../tags/tag1518.xml"/><Relationship Id="rId29" Type="http://schemas.openxmlformats.org/officeDocument/2006/relationships/tags" Target="../tags/tag1536.xml"/><Relationship Id="rId28" Type="http://schemas.openxmlformats.org/officeDocument/2006/relationships/tags" Target="../tags/tag1535.xml"/><Relationship Id="rId27" Type="http://schemas.openxmlformats.org/officeDocument/2006/relationships/image" Target="../media/image278.svg"/><Relationship Id="rId26" Type="http://schemas.openxmlformats.org/officeDocument/2006/relationships/image" Target="../media/image277.png"/><Relationship Id="rId25" Type="http://schemas.openxmlformats.org/officeDocument/2006/relationships/tags" Target="../tags/tag1534.xml"/><Relationship Id="rId24" Type="http://schemas.openxmlformats.org/officeDocument/2006/relationships/tags" Target="../tags/tag1533.xml"/><Relationship Id="rId23" Type="http://schemas.openxmlformats.org/officeDocument/2006/relationships/tags" Target="../tags/tag1532.xml"/><Relationship Id="rId22" Type="http://schemas.openxmlformats.org/officeDocument/2006/relationships/tags" Target="../tags/tag1531.xml"/><Relationship Id="rId21" Type="http://schemas.openxmlformats.org/officeDocument/2006/relationships/tags" Target="../tags/tag1530.xml"/><Relationship Id="rId20" Type="http://schemas.openxmlformats.org/officeDocument/2006/relationships/tags" Target="../tags/tag1529.xml"/><Relationship Id="rId2" Type="http://schemas.openxmlformats.org/officeDocument/2006/relationships/tags" Target="../tags/tag1517.xml"/><Relationship Id="rId19" Type="http://schemas.openxmlformats.org/officeDocument/2006/relationships/image" Target="../media/image38.svg"/><Relationship Id="rId18" Type="http://schemas.openxmlformats.org/officeDocument/2006/relationships/image" Target="../media/image138.png"/><Relationship Id="rId17" Type="http://schemas.openxmlformats.org/officeDocument/2006/relationships/tags" Target="../tags/tag1528.xml"/><Relationship Id="rId16" Type="http://schemas.openxmlformats.org/officeDocument/2006/relationships/tags" Target="../tags/tag1527.xml"/><Relationship Id="rId15" Type="http://schemas.openxmlformats.org/officeDocument/2006/relationships/tags" Target="../tags/tag1526.xml"/><Relationship Id="rId14" Type="http://schemas.openxmlformats.org/officeDocument/2006/relationships/tags" Target="../tags/tag1525.xml"/><Relationship Id="rId13" Type="http://schemas.openxmlformats.org/officeDocument/2006/relationships/image" Target="../media/image74.svg"/><Relationship Id="rId12" Type="http://schemas.openxmlformats.org/officeDocument/2006/relationships/image" Target="../media/image73.png"/><Relationship Id="rId11" Type="http://schemas.openxmlformats.org/officeDocument/2006/relationships/tags" Target="../tags/tag1524.xml"/><Relationship Id="rId10" Type="http://schemas.openxmlformats.org/officeDocument/2006/relationships/tags" Target="../tags/tag1523.xml"/><Relationship Id="rId1" Type="http://schemas.openxmlformats.org/officeDocument/2006/relationships/tags" Target="../tags/tag1516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559.xml"/><Relationship Id="rId8" Type="http://schemas.openxmlformats.org/officeDocument/2006/relationships/tags" Target="../tags/tag1558.xml"/><Relationship Id="rId7" Type="http://schemas.openxmlformats.org/officeDocument/2006/relationships/image" Target="../media/image288.svg"/><Relationship Id="rId6" Type="http://schemas.openxmlformats.org/officeDocument/2006/relationships/image" Target="../media/image287.png"/><Relationship Id="rId5" Type="http://schemas.openxmlformats.org/officeDocument/2006/relationships/tags" Target="../tags/tag1557.xml"/><Relationship Id="rId48" Type="http://schemas.openxmlformats.org/officeDocument/2006/relationships/slideLayout" Target="../slideLayouts/slideLayout6.xml"/><Relationship Id="rId47" Type="http://schemas.openxmlformats.org/officeDocument/2006/relationships/tags" Target="../tags/tag1585.xml"/><Relationship Id="rId46" Type="http://schemas.openxmlformats.org/officeDocument/2006/relationships/tags" Target="../tags/tag1584.xml"/><Relationship Id="rId45" Type="http://schemas.openxmlformats.org/officeDocument/2006/relationships/image" Target="../media/image8.svg"/><Relationship Id="rId44" Type="http://schemas.openxmlformats.org/officeDocument/2006/relationships/image" Target="../media/image184.png"/><Relationship Id="rId43" Type="http://schemas.openxmlformats.org/officeDocument/2006/relationships/tags" Target="../tags/tag1583.xml"/><Relationship Id="rId42" Type="http://schemas.openxmlformats.org/officeDocument/2006/relationships/tags" Target="../tags/tag1582.xml"/><Relationship Id="rId41" Type="http://schemas.openxmlformats.org/officeDocument/2006/relationships/tags" Target="../tags/tag1581.xml"/><Relationship Id="rId40" Type="http://schemas.openxmlformats.org/officeDocument/2006/relationships/tags" Target="../tags/tag1580.xml"/><Relationship Id="rId4" Type="http://schemas.openxmlformats.org/officeDocument/2006/relationships/tags" Target="../tags/tag1556.xml"/><Relationship Id="rId39" Type="http://schemas.openxmlformats.org/officeDocument/2006/relationships/image" Target="../media/image291.svg"/><Relationship Id="rId38" Type="http://schemas.openxmlformats.org/officeDocument/2006/relationships/image" Target="../media/image290.png"/><Relationship Id="rId37" Type="http://schemas.openxmlformats.org/officeDocument/2006/relationships/tags" Target="../tags/tag1579.xml"/><Relationship Id="rId36" Type="http://schemas.openxmlformats.org/officeDocument/2006/relationships/tags" Target="../tags/tag1578.xml"/><Relationship Id="rId35" Type="http://schemas.openxmlformats.org/officeDocument/2006/relationships/tags" Target="../tags/tag1577.xml"/><Relationship Id="rId34" Type="http://schemas.openxmlformats.org/officeDocument/2006/relationships/tags" Target="../tags/tag1576.xml"/><Relationship Id="rId33" Type="http://schemas.openxmlformats.org/officeDocument/2006/relationships/image" Target="../media/image38.svg"/><Relationship Id="rId32" Type="http://schemas.openxmlformats.org/officeDocument/2006/relationships/image" Target="../media/image138.png"/><Relationship Id="rId31" Type="http://schemas.openxmlformats.org/officeDocument/2006/relationships/tags" Target="../tags/tag1575.xml"/><Relationship Id="rId30" Type="http://schemas.openxmlformats.org/officeDocument/2006/relationships/tags" Target="../tags/tag1574.xml"/><Relationship Id="rId3" Type="http://schemas.openxmlformats.org/officeDocument/2006/relationships/tags" Target="../tags/tag1555.xml"/><Relationship Id="rId29" Type="http://schemas.openxmlformats.org/officeDocument/2006/relationships/tags" Target="../tags/tag1573.xml"/><Relationship Id="rId28" Type="http://schemas.openxmlformats.org/officeDocument/2006/relationships/tags" Target="../tags/tag1572.xml"/><Relationship Id="rId27" Type="http://schemas.openxmlformats.org/officeDocument/2006/relationships/image" Target="../media/image50.svg"/><Relationship Id="rId26" Type="http://schemas.openxmlformats.org/officeDocument/2006/relationships/image" Target="../media/image289.png"/><Relationship Id="rId25" Type="http://schemas.openxmlformats.org/officeDocument/2006/relationships/tags" Target="../tags/tag1571.xml"/><Relationship Id="rId24" Type="http://schemas.openxmlformats.org/officeDocument/2006/relationships/tags" Target="../tags/tag1570.xml"/><Relationship Id="rId23" Type="http://schemas.openxmlformats.org/officeDocument/2006/relationships/tags" Target="../tags/tag1569.xml"/><Relationship Id="rId22" Type="http://schemas.openxmlformats.org/officeDocument/2006/relationships/tags" Target="../tags/tag1568.xml"/><Relationship Id="rId21" Type="http://schemas.openxmlformats.org/officeDocument/2006/relationships/tags" Target="../tags/tag1567.xml"/><Relationship Id="rId20" Type="http://schemas.openxmlformats.org/officeDocument/2006/relationships/tags" Target="../tags/tag1566.xml"/><Relationship Id="rId2" Type="http://schemas.openxmlformats.org/officeDocument/2006/relationships/tags" Target="../tags/tag1554.xml"/><Relationship Id="rId19" Type="http://schemas.openxmlformats.org/officeDocument/2006/relationships/image" Target="../media/image174.svg"/><Relationship Id="rId18" Type="http://schemas.openxmlformats.org/officeDocument/2006/relationships/image" Target="../media/image173.png"/><Relationship Id="rId17" Type="http://schemas.openxmlformats.org/officeDocument/2006/relationships/tags" Target="../tags/tag1565.xml"/><Relationship Id="rId16" Type="http://schemas.openxmlformats.org/officeDocument/2006/relationships/tags" Target="../tags/tag1564.xml"/><Relationship Id="rId15" Type="http://schemas.openxmlformats.org/officeDocument/2006/relationships/tags" Target="../tags/tag1563.xml"/><Relationship Id="rId14" Type="http://schemas.openxmlformats.org/officeDocument/2006/relationships/tags" Target="../tags/tag1562.xml"/><Relationship Id="rId13" Type="http://schemas.openxmlformats.org/officeDocument/2006/relationships/image" Target="../media/image217.svg"/><Relationship Id="rId12" Type="http://schemas.openxmlformats.org/officeDocument/2006/relationships/image" Target="../media/image216.png"/><Relationship Id="rId11" Type="http://schemas.openxmlformats.org/officeDocument/2006/relationships/tags" Target="../tags/tag1561.xml"/><Relationship Id="rId10" Type="http://schemas.openxmlformats.org/officeDocument/2006/relationships/tags" Target="../tags/tag1560.xml"/><Relationship Id="rId1" Type="http://schemas.openxmlformats.org/officeDocument/2006/relationships/tags" Target="../tags/tag1553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1592.xml"/><Relationship Id="rId8" Type="http://schemas.openxmlformats.org/officeDocument/2006/relationships/image" Target="../media/image288.svg"/><Relationship Id="rId7" Type="http://schemas.openxmlformats.org/officeDocument/2006/relationships/image" Target="../media/image287.png"/><Relationship Id="rId6" Type="http://schemas.openxmlformats.org/officeDocument/2006/relationships/tags" Target="../tags/tag1591.xml"/><Relationship Id="rId5" Type="http://schemas.openxmlformats.org/officeDocument/2006/relationships/tags" Target="../tags/tag1590.xml"/><Relationship Id="rId4" Type="http://schemas.openxmlformats.org/officeDocument/2006/relationships/tags" Target="../tags/tag1589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1612.xml"/><Relationship Id="rId36" Type="http://schemas.openxmlformats.org/officeDocument/2006/relationships/image" Target="../media/image297.svg"/><Relationship Id="rId35" Type="http://schemas.openxmlformats.org/officeDocument/2006/relationships/image" Target="../media/image296.png"/><Relationship Id="rId34" Type="http://schemas.openxmlformats.org/officeDocument/2006/relationships/tags" Target="../tags/tag1611.xml"/><Relationship Id="rId33" Type="http://schemas.openxmlformats.org/officeDocument/2006/relationships/tags" Target="../tags/tag1610.xml"/><Relationship Id="rId32" Type="http://schemas.openxmlformats.org/officeDocument/2006/relationships/tags" Target="../tags/tag1609.xml"/><Relationship Id="rId31" Type="http://schemas.openxmlformats.org/officeDocument/2006/relationships/tags" Target="../tags/tag1608.xml"/><Relationship Id="rId30" Type="http://schemas.openxmlformats.org/officeDocument/2006/relationships/tags" Target="../tags/tag1607.xml"/><Relationship Id="rId3" Type="http://schemas.openxmlformats.org/officeDocument/2006/relationships/tags" Target="../tags/tag1588.xml"/><Relationship Id="rId29" Type="http://schemas.openxmlformats.org/officeDocument/2006/relationships/image" Target="../media/image38.svg"/><Relationship Id="rId28" Type="http://schemas.openxmlformats.org/officeDocument/2006/relationships/image" Target="../media/image138.png"/><Relationship Id="rId27" Type="http://schemas.openxmlformats.org/officeDocument/2006/relationships/tags" Target="../tags/tag1606.xml"/><Relationship Id="rId26" Type="http://schemas.openxmlformats.org/officeDocument/2006/relationships/tags" Target="../tags/tag1605.xml"/><Relationship Id="rId25" Type="http://schemas.openxmlformats.org/officeDocument/2006/relationships/tags" Target="../tags/tag1604.xml"/><Relationship Id="rId24" Type="http://schemas.openxmlformats.org/officeDocument/2006/relationships/tags" Target="../tags/tag1603.xml"/><Relationship Id="rId23" Type="http://schemas.openxmlformats.org/officeDocument/2006/relationships/tags" Target="../tags/tag1602.xml"/><Relationship Id="rId22" Type="http://schemas.openxmlformats.org/officeDocument/2006/relationships/image" Target="../media/image295.svg"/><Relationship Id="rId21" Type="http://schemas.openxmlformats.org/officeDocument/2006/relationships/image" Target="../media/image294.png"/><Relationship Id="rId20" Type="http://schemas.openxmlformats.org/officeDocument/2006/relationships/tags" Target="../tags/tag1601.xml"/><Relationship Id="rId2" Type="http://schemas.openxmlformats.org/officeDocument/2006/relationships/tags" Target="../tags/tag1587.xml"/><Relationship Id="rId19" Type="http://schemas.openxmlformats.org/officeDocument/2006/relationships/tags" Target="../tags/tag1600.xml"/><Relationship Id="rId18" Type="http://schemas.openxmlformats.org/officeDocument/2006/relationships/tags" Target="../tags/tag1599.xml"/><Relationship Id="rId17" Type="http://schemas.openxmlformats.org/officeDocument/2006/relationships/tags" Target="../tags/tag1598.xml"/><Relationship Id="rId16" Type="http://schemas.openxmlformats.org/officeDocument/2006/relationships/tags" Target="../tags/tag1597.xml"/><Relationship Id="rId15" Type="http://schemas.openxmlformats.org/officeDocument/2006/relationships/image" Target="../media/image293.svg"/><Relationship Id="rId14" Type="http://schemas.openxmlformats.org/officeDocument/2006/relationships/image" Target="../media/image292.png"/><Relationship Id="rId13" Type="http://schemas.openxmlformats.org/officeDocument/2006/relationships/tags" Target="../tags/tag1596.xml"/><Relationship Id="rId12" Type="http://schemas.openxmlformats.org/officeDocument/2006/relationships/tags" Target="../tags/tag1595.xml"/><Relationship Id="rId11" Type="http://schemas.openxmlformats.org/officeDocument/2006/relationships/tags" Target="../tags/tag1594.xml"/><Relationship Id="rId10" Type="http://schemas.openxmlformats.org/officeDocument/2006/relationships/tags" Target="../tags/tag1593.xml"/><Relationship Id="rId1" Type="http://schemas.openxmlformats.org/officeDocument/2006/relationships/tags" Target="../tags/tag1586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1619.xml"/><Relationship Id="rId8" Type="http://schemas.openxmlformats.org/officeDocument/2006/relationships/tags" Target="../tags/tag1618.xml"/><Relationship Id="rId7" Type="http://schemas.openxmlformats.org/officeDocument/2006/relationships/tags" Target="../tags/tag1617.xml"/><Relationship Id="rId6" Type="http://schemas.openxmlformats.org/officeDocument/2006/relationships/image" Target="../media/image6.svg"/><Relationship Id="rId5" Type="http://schemas.openxmlformats.org/officeDocument/2006/relationships/image" Target="../media/image87.png"/><Relationship Id="rId4" Type="http://schemas.openxmlformats.org/officeDocument/2006/relationships/tags" Target="../tags/tag1616.xml"/><Relationship Id="rId37" Type="http://schemas.openxmlformats.org/officeDocument/2006/relationships/slideLayout" Target="../slideLayouts/slideLayout6.xml"/><Relationship Id="rId36" Type="http://schemas.openxmlformats.org/officeDocument/2006/relationships/tags" Target="../tags/tag1638.xml"/><Relationship Id="rId35" Type="http://schemas.openxmlformats.org/officeDocument/2006/relationships/tags" Target="../tags/tag1637.xml"/><Relationship Id="rId34" Type="http://schemas.openxmlformats.org/officeDocument/2006/relationships/image" Target="../media/image293.svg"/><Relationship Id="rId33" Type="http://schemas.openxmlformats.org/officeDocument/2006/relationships/image" Target="../media/image292.png"/><Relationship Id="rId32" Type="http://schemas.openxmlformats.org/officeDocument/2006/relationships/tags" Target="../tags/tag1636.xml"/><Relationship Id="rId31" Type="http://schemas.openxmlformats.org/officeDocument/2006/relationships/tags" Target="../tags/tag1635.xml"/><Relationship Id="rId30" Type="http://schemas.openxmlformats.org/officeDocument/2006/relationships/tags" Target="../tags/tag1634.xml"/><Relationship Id="rId3" Type="http://schemas.openxmlformats.org/officeDocument/2006/relationships/tags" Target="../tags/tag1615.xml"/><Relationship Id="rId29" Type="http://schemas.openxmlformats.org/officeDocument/2006/relationships/tags" Target="../tags/tag1633.xml"/><Relationship Id="rId28" Type="http://schemas.openxmlformats.org/officeDocument/2006/relationships/tags" Target="../tags/tag1632.xml"/><Relationship Id="rId27" Type="http://schemas.openxmlformats.org/officeDocument/2006/relationships/image" Target="../media/image301.svg"/><Relationship Id="rId26" Type="http://schemas.openxmlformats.org/officeDocument/2006/relationships/image" Target="../media/image300.png"/><Relationship Id="rId25" Type="http://schemas.openxmlformats.org/officeDocument/2006/relationships/tags" Target="../tags/tag1631.xml"/><Relationship Id="rId24" Type="http://schemas.openxmlformats.org/officeDocument/2006/relationships/tags" Target="../tags/tag1630.xml"/><Relationship Id="rId23" Type="http://schemas.openxmlformats.org/officeDocument/2006/relationships/tags" Target="../tags/tag1629.xml"/><Relationship Id="rId22" Type="http://schemas.openxmlformats.org/officeDocument/2006/relationships/tags" Target="../tags/tag1628.xml"/><Relationship Id="rId21" Type="http://schemas.openxmlformats.org/officeDocument/2006/relationships/tags" Target="../tags/tag1627.xml"/><Relationship Id="rId20" Type="http://schemas.openxmlformats.org/officeDocument/2006/relationships/image" Target="../media/image62.svg"/><Relationship Id="rId2" Type="http://schemas.openxmlformats.org/officeDocument/2006/relationships/tags" Target="../tags/tag1614.xml"/><Relationship Id="rId19" Type="http://schemas.openxmlformats.org/officeDocument/2006/relationships/image" Target="../media/image85.png"/><Relationship Id="rId18" Type="http://schemas.openxmlformats.org/officeDocument/2006/relationships/tags" Target="../tags/tag1626.xml"/><Relationship Id="rId17" Type="http://schemas.openxmlformats.org/officeDocument/2006/relationships/tags" Target="../tags/tag1625.xml"/><Relationship Id="rId16" Type="http://schemas.openxmlformats.org/officeDocument/2006/relationships/tags" Target="../tags/tag1624.xml"/><Relationship Id="rId15" Type="http://schemas.openxmlformats.org/officeDocument/2006/relationships/tags" Target="../tags/tag1623.xml"/><Relationship Id="rId14" Type="http://schemas.openxmlformats.org/officeDocument/2006/relationships/tags" Target="../tags/tag1622.xml"/><Relationship Id="rId13" Type="http://schemas.openxmlformats.org/officeDocument/2006/relationships/image" Target="../media/image299.svg"/><Relationship Id="rId12" Type="http://schemas.openxmlformats.org/officeDocument/2006/relationships/image" Target="../media/image298.png"/><Relationship Id="rId11" Type="http://schemas.openxmlformats.org/officeDocument/2006/relationships/tags" Target="../tags/tag1621.xml"/><Relationship Id="rId10" Type="http://schemas.openxmlformats.org/officeDocument/2006/relationships/tags" Target="../tags/tag1620.xml"/><Relationship Id="rId1" Type="http://schemas.openxmlformats.org/officeDocument/2006/relationships/tags" Target="../tags/tag161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svg"/><Relationship Id="rId8" Type="http://schemas.openxmlformats.org/officeDocument/2006/relationships/image" Target="../media/image21.png"/><Relationship Id="rId7" Type="http://schemas.openxmlformats.org/officeDocument/2006/relationships/tags" Target="../tags/tag16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177.xml"/><Relationship Id="rId24" Type="http://schemas.openxmlformats.org/officeDocument/2006/relationships/tags" Target="../tags/tag176.xml"/><Relationship Id="rId23" Type="http://schemas.openxmlformats.org/officeDocument/2006/relationships/image" Target="../media/image26.svg"/><Relationship Id="rId22" Type="http://schemas.openxmlformats.org/officeDocument/2006/relationships/image" Target="../media/image25.png"/><Relationship Id="rId21" Type="http://schemas.openxmlformats.org/officeDocument/2006/relationships/tags" Target="../tags/tag175.xml"/><Relationship Id="rId20" Type="http://schemas.openxmlformats.org/officeDocument/2006/relationships/tags" Target="../tags/tag174.xml"/><Relationship Id="rId2" Type="http://schemas.openxmlformats.org/officeDocument/2006/relationships/tags" Target="../tags/tag160.xml"/><Relationship Id="rId19" Type="http://schemas.openxmlformats.org/officeDocument/2006/relationships/tags" Target="../tags/tag173.xml"/><Relationship Id="rId18" Type="http://schemas.openxmlformats.org/officeDocument/2006/relationships/tags" Target="../tags/tag172.xml"/><Relationship Id="rId17" Type="http://schemas.openxmlformats.org/officeDocument/2006/relationships/tags" Target="../tags/tag171.xml"/><Relationship Id="rId16" Type="http://schemas.openxmlformats.org/officeDocument/2006/relationships/image" Target="../media/image24.svg"/><Relationship Id="rId15" Type="http://schemas.openxmlformats.org/officeDocument/2006/relationships/image" Target="../media/image23.png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tags" Target="../tags/tag159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tags" Target="../tags/tag1645.xml"/><Relationship Id="rId8" Type="http://schemas.openxmlformats.org/officeDocument/2006/relationships/tags" Target="../tags/tag1644.xml"/><Relationship Id="rId7" Type="http://schemas.openxmlformats.org/officeDocument/2006/relationships/tags" Target="../tags/tag1643.xml"/><Relationship Id="rId6" Type="http://schemas.openxmlformats.org/officeDocument/2006/relationships/image" Target="../media/image303.svg"/><Relationship Id="rId56" Type="http://schemas.openxmlformats.org/officeDocument/2006/relationships/slideLayout" Target="../slideLayouts/slideLayout6.xml"/><Relationship Id="rId55" Type="http://schemas.openxmlformats.org/officeDocument/2006/relationships/tags" Target="../tags/tag1681.xml"/><Relationship Id="rId54" Type="http://schemas.openxmlformats.org/officeDocument/2006/relationships/tags" Target="../tags/tag1680.xml"/><Relationship Id="rId53" Type="http://schemas.openxmlformats.org/officeDocument/2006/relationships/image" Target="../media/image311.svg"/><Relationship Id="rId52" Type="http://schemas.openxmlformats.org/officeDocument/2006/relationships/image" Target="../media/image310.png"/><Relationship Id="rId51" Type="http://schemas.openxmlformats.org/officeDocument/2006/relationships/tags" Target="../tags/tag1679.xml"/><Relationship Id="rId50" Type="http://schemas.openxmlformats.org/officeDocument/2006/relationships/tags" Target="../tags/tag1678.xml"/><Relationship Id="rId5" Type="http://schemas.openxmlformats.org/officeDocument/2006/relationships/image" Target="../media/image302.png"/><Relationship Id="rId49" Type="http://schemas.openxmlformats.org/officeDocument/2006/relationships/tags" Target="../tags/tag1677.xml"/><Relationship Id="rId48" Type="http://schemas.openxmlformats.org/officeDocument/2006/relationships/tags" Target="../tags/tag1676.xml"/><Relationship Id="rId47" Type="http://schemas.openxmlformats.org/officeDocument/2006/relationships/tags" Target="../tags/tag1675.xml"/><Relationship Id="rId46" Type="http://schemas.openxmlformats.org/officeDocument/2006/relationships/tags" Target="../tags/tag1674.xml"/><Relationship Id="rId45" Type="http://schemas.openxmlformats.org/officeDocument/2006/relationships/tags" Target="../tags/tag1673.xml"/><Relationship Id="rId44" Type="http://schemas.openxmlformats.org/officeDocument/2006/relationships/tags" Target="../tags/tag1672.xml"/><Relationship Id="rId43" Type="http://schemas.openxmlformats.org/officeDocument/2006/relationships/tags" Target="../tags/tag1671.xml"/><Relationship Id="rId42" Type="http://schemas.openxmlformats.org/officeDocument/2006/relationships/tags" Target="../tags/tag1670.xml"/><Relationship Id="rId41" Type="http://schemas.openxmlformats.org/officeDocument/2006/relationships/tags" Target="../tags/tag1669.xml"/><Relationship Id="rId40" Type="http://schemas.openxmlformats.org/officeDocument/2006/relationships/tags" Target="../tags/tag1668.xml"/><Relationship Id="rId4" Type="http://schemas.openxmlformats.org/officeDocument/2006/relationships/tags" Target="../tags/tag1642.xml"/><Relationship Id="rId39" Type="http://schemas.openxmlformats.org/officeDocument/2006/relationships/tags" Target="../tags/tag1667.xml"/><Relationship Id="rId38" Type="http://schemas.openxmlformats.org/officeDocument/2006/relationships/tags" Target="../tags/tag1666.xml"/><Relationship Id="rId37" Type="http://schemas.openxmlformats.org/officeDocument/2006/relationships/tags" Target="../tags/tag1665.xml"/><Relationship Id="rId36" Type="http://schemas.openxmlformats.org/officeDocument/2006/relationships/tags" Target="../tags/tag1664.xml"/><Relationship Id="rId35" Type="http://schemas.openxmlformats.org/officeDocument/2006/relationships/tags" Target="../tags/tag1663.xml"/><Relationship Id="rId34" Type="http://schemas.openxmlformats.org/officeDocument/2006/relationships/image" Target="../media/image309.svg"/><Relationship Id="rId33" Type="http://schemas.openxmlformats.org/officeDocument/2006/relationships/image" Target="../media/image308.png"/><Relationship Id="rId32" Type="http://schemas.openxmlformats.org/officeDocument/2006/relationships/tags" Target="../tags/tag1662.xml"/><Relationship Id="rId31" Type="http://schemas.openxmlformats.org/officeDocument/2006/relationships/tags" Target="../tags/tag1661.xml"/><Relationship Id="rId30" Type="http://schemas.openxmlformats.org/officeDocument/2006/relationships/tags" Target="../tags/tag1660.xml"/><Relationship Id="rId3" Type="http://schemas.openxmlformats.org/officeDocument/2006/relationships/tags" Target="../tags/tag1641.xml"/><Relationship Id="rId29" Type="http://schemas.openxmlformats.org/officeDocument/2006/relationships/tags" Target="../tags/tag1659.xml"/><Relationship Id="rId28" Type="http://schemas.openxmlformats.org/officeDocument/2006/relationships/tags" Target="../tags/tag1658.xml"/><Relationship Id="rId27" Type="http://schemas.openxmlformats.org/officeDocument/2006/relationships/image" Target="../media/image307.svg"/><Relationship Id="rId26" Type="http://schemas.openxmlformats.org/officeDocument/2006/relationships/image" Target="../media/image306.png"/><Relationship Id="rId25" Type="http://schemas.openxmlformats.org/officeDocument/2006/relationships/tags" Target="../tags/tag1657.xml"/><Relationship Id="rId24" Type="http://schemas.openxmlformats.org/officeDocument/2006/relationships/tags" Target="../tags/tag1656.xml"/><Relationship Id="rId23" Type="http://schemas.openxmlformats.org/officeDocument/2006/relationships/tags" Target="../tags/tag1655.xml"/><Relationship Id="rId22" Type="http://schemas.openxmlformats.org/officeDocument/2006/relationships/tags" Target="../tags/tag1654.xml"/><Relationship Id="rId21" Type="http://schemas.openxmlformats.org/officeDocument/2006/relationships/tags" Target="../tags/tag1653.xml"/><Relationship Id="rId20" Type="http://schemas.openxmlformats.org/officeDocument/2006/relationships/image" Target="../media/image305.svg"/><Relationship Id="rId2" Type="http://schemas.openxmlformats.org/officeDocument/2006/relationships/tags" Target="../tags/tag1640.xml"/><Relationship Id="rId19" Type="http://schemas.openxmlformats.org/officeDocument/2006/relationships/image" Target="../media/image304.png"/><Relationship Id="rId18" Type="http://schemas.openxmlformats.org/officeDocument/2006/relationships/tags" Target="../tags/tag1652.xml"/><Relationship Id="rId17" Type="http://schemas.openxmlformats.org/officeDocument/2006/relationships/tags" Target="../tags/tag1651.xml"/><Relationship Id="rId16" Type="http://schemas.openxmlformats.org/officeDocument/2006/relationships/tags" Target="../tags/tag1650.xml"/><Relationship Id="rId15" Type="http://schemas.openxmlformats.org/officeDocument/2006/relationships/tags" Target="../tags/tag1649.xml"/><Relationship Id="rId14" Type="http://schemas.openxmlformats.org/officeDocument/2006/relationships/tags" Target="../tags/tag1648.xml"/><Relationship Id="rId13" Type="http://schemas.openxmlformats.org/officeDocument/2006/relationships/image" Target="../media/image38.svg"/><Relationship Id="rId12" Type="http://schemas.openxmlformats.org/officeDocument/2006/relationships/image" Target="../media/image138.png"/><Relationship Id="rId11" Type="http://schemas.openxmlformats.org/officeDocument/2006/relationships/tags" Target="../tags/tag1647.xml"/><Relationship Id="rId10" Type="http://schemas.openxmlformats.org/officeDocument/2006/relationships/tags" Target="../tags/tag1646.xml"/><Relationship Id="rId1" Type="http://schemas.openxmlformats.org/officeDocument/2006/relationships/tags" Target="../tags/tag1639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1688.xml"/><Relationship Id="rId8" Type="http://schemas.openxmlformats.org/officeDocument/2006/relationships/tags" Target="../tags/tag1687.xml"/><Relationship Id="rId78" Type="http://schemas.openxmlformats.org/officeDocument/2006/relationships/slideLayout" Target="../slideLayouts/slideLayout6.xml"/><Relationship Id="rId77" Type="http://schemas.openxmlformats.org/officeDocument/2006/relationships/tags" Target="../tags/tag1754.xml"/><Relationship Id="rId76" Type="http://schemas.openxmlformats.org/officeDocument/2006/relationships/tags" Target="../tags/tag1753.xml"/><Relationship Id="rId75" Type="http://schemas.openxmlformats.org/officeDocument/2006/relationships/tags" Target="../tags/tag1752.xml"/><Relationship Id="rId74" Type="http://schemas.openxmlformats.org/officeDocument/2006/relationships/tags" Target="../tags/tag1751.xml"/><Relationship Id="rId73" Type="http://schemas.openxmlformats.org/officeDocument/2006/relationships/tags" Target="../tags/tag1750.xml"/><Relationship Id="rId72" Type="http://schemas.openxmlformats.org/officeDocument/2006/relationships/tags" Target="../tags/tag1749.xml"/><Relationship Id="rId71" Type="http://schemas.openxmlformats.org/officeDocument/2006/relationships/tags" Target="../tags/tag1748.xml"/><Relationship Id="rId70" Type="http://schemas.openxmlformats.org/officeDocument/2006/relationships/tags" Target="../tags/tag1747.xml"/><Relationship Id="rId7" Type="http://schemas.openxmlformats.org/officeDocument/2006/relationships/tags" Target="../tags/tag1686.xml"/><Relationship Id="rId69" Type="http://schemas.openxmlformats.org/officeDocument/2006/relationships/tags" Target="../tags/tag1746.xml"/><Relationship Id="rId68" Type="http://schemas.openxmlformats.org/officeDocument/2006/relationships/tags" Target="../tags/tag1745.xml"/><Relationship Id="rId67" Type="http://schemas.openxmlformats.org/officeDocument/2006/relationships/tags" Target="../tags/tag1744.xml"/><Relationship Id="rId66" Type="http://schemas.openxmlformats.org/officeDocument/2006/relationships/tags" Target="../tags/tag1743.xml"/><Relationship Id="rId65" Type="http://schemas.openxmlformats.org/officeDocument/2006/relationships/tags" Target="../tags/tag1742.xml"/><Relationship Id="rId64" Type="http://schemas.openxmlformats.org/officeDocument/2006/relationships/tags" Target="../tags/tag1741.xml"/><Relationship Id="rId63" Type="http://schemas.openxmlformats.org/officeDocument/2006/relationships/tags" Target="../tags/tag1740.xml"/><Relationship Id="rId62" Type="http://schemas.openxmlformats.org/officeDocument/2006/relationships/tags" Target="../tags/tag1739.xml"/><Relationship Id="rId61" Type="http://schemas.openxmlformats.org/officeDocument/2006/relationships/tags" Target="../tags/tag1738.xml"/><Relationship Id="rId60" Type="http://schemas.openxmlformats.org/officeDocument/2006/relationships/tags" Target="../tags/tag1737.xml"/><Relationship Id="rId6" Type="http://schemas.openxmlformats.org/officeDocument/2006/relationships/image" Target="../media/image313.svg"/><Relationship Id="rId59" Type="http://schemas.openxmlformats.org/officeDocument/2006/relationships/tags" Target="../tags/tag1736.xml"/><Relationship Id="rId58" Type="http://schemas.openxmlformats.org/officeDocument/2006/relationships/tags" Target="../tags/tag1735.xml"/><Relationship Id="rId57" Type="http://schemas.openxmlformats.org/officeDocument/2006/relationships/tags" Target="../tags/tag1734.xml"/><Relationship Id="rId56" Type="http://schemas.openxmlformats.org/officeDocument/2006/relationships/tags" Target="../tags/tag1733.xml"/><Relationship Id="rId55" Type="http://schemas.openxmlformats.org/officeDocument/2006/relationships/tags" Target="../tags/tag1732.xml"/><Relationship Id="rId54" Type="http://schemas.openxmlformats.org/officeDocument/2006/relationships/tags" Target="../tags/tag1731.xml"/><Relationship Id="rId53" Type="http://schemas.openxmlformats.org/officeDocument/2006/relationships/tags" Target="../tags/tag1730.xml"/><Relationship Id="rId52" Type="http://schemas.openxmlformats.org/officeDocument/2006/relationships/tags" Target="../tags/tag1729.xml"/><Relationship Id="rId51" Type="http://schemas.openxmlformats.org/officeDocument/2006/relationships/tags" Target="../tags/tag1728.xml"/><Relationship Id="rId50" Type="http://schemas.openxmlformats.org/officeDocument/2006/relationships/tags" Target="../tags/tag1727.xml"/><Relationship Id="rId5" Type="http://schemas.openxmlformats.org/officeDocument/2006/relationships/image" Target="../media/image312.png"/><Relationship Id="rId49" Type="http://schemas.openxmlformats.org/officeDocument/2006/relationships/tags" Target="../tags/tag1726.xml"/><Relationship Id="rId48" Type="http://schemas.openxmlformats.org/officeDocument/2006/relationships/tags" Target="../tags/tag1725.xml"/><Relationship Id="rId47" Type="http://schemas.openxmlformats.org/officeDocument/2006/relationships/tags" Target="../tags/tag1724.xml"/><Relationship Id="rId46" Type="http://schemas.openxmlformats.org/officeDocument/2006/relationships/tags" Target="../tags/tag1723.xml"/><Relationship Id="rId45" Type="http://schemas.openxmlformats.org/officeDocument/2006/relationships/tags" Target="../tags/tag1722.xml"/><Relationship Id="rId44" Type="http://schemas.openxmlformats.org/officeDocument/2006/relationships/tags" Target="../tags/tag1721.xml"/><Relationship Id="rId43" Type="http://schemas.openxmlformats.org/officeDocument/2006/relationships/image" Target="../media/image314.svg"/><Relationship Id="rId42" Type="http://schemas.openxmlformats.org/officeDocument/2006/relationships/image" Target="../media/image173.png"/><Relationship Id="rId41" Type="http://schemas.openxmlformats.org/officeDocument/2006/relationships/tags" Target="../tags/tag1720.xml"/><Relationship Id="rId40" Type="http://schemas.openxmlformats.org/officeDocument/2006/relationships/tags" Target="../tags/tag1719.xml"/><Relationship Id="rId4" Type="http://schemas.openxmlformats.org/officeDocument/2006/relationships/tags" Target="../tags/tag1685.xml"/><Relationship Id="rId39" Type="http://schemas.openxmlformats.org/officeDocument/2006/relationships/tags" Target="../tags/tag1718.xml"/><Relationship Id="rId38" Type="http://schemas.openxmlformats.org/officeDocument/2006/relationships/tags" Target="../tags/tag1717.xml"/><Relationship Id="rId37" Type="http://schemas.openxmlformats.org/officeDocument/2006/relationships/tags" Target="../tags/tag1716.xml"/><Relationship Id="rId36" Type="http://schemas.openxmlformats.org/officeDocument/2006/relationships/tags" Target="../tags/tag1715.xml"/><Relationship Id="rId35" Type="http://schemas.openxmlformats.org/officeDocument/2006/relationships/tags" Target="../tags/tag1714.xml"/><Relationship Id="rId34" Type="http://schemas.openxmlformats.org/officeDocument/2006/relationships/tags" Target="../tags/tag1713.xml"/><Relationship Id="rId33" Type="http://schemas.openxmlformats.org/officeDocument/2006/relationships/tags" Target="../tags/tag1712.xml"/><Relationship Id="rId32" Type="http://schemas.openxmlformats.org/officeDocument/2006/relationships/tags" Target="../tags/tag1711.xml"/><Relationship Id="rId31" Type="http://schemas.openxmlformats.org/officeDocument/2006/relationships/tags" Target="../tags/tag1710.xml"/><Relationship Id="rId30" Type="http://schemas.openxmlformats.org/officeDocument/2006/relationships/tags" Target="../tags/tag1709.xml"/><Relationship Id="rId3" Type="http://schemas.openxmlformats.org/officeDocument/2006/relationships/tags" Target="../tags/tag1684.xml"/><Relationship Id="rId29" Type="http://schemas.openxmlformats.org/officeDocument/2006/relationships/tags" Target="../tags/tag1708.xml"/><Relationship Id="rId28" Type="http://schemas.openxmlformats.org/officeDocument/2006/relationships/tags" Target="../tags/tag1707.xml"/><Relationship Id="rId27" Type="http://schemas.openxmlformats.org/officeDocument/2006/relationships/tags" Target="../tags/tag1706.xml"/><Relationship Id="rId26" Type="http://schemas.openxmlformats.org/officeDocument/2006/relationships/tags" Target="../tags/tag1705.xml"/><Relationship Id="rId25" Type="http://schemas.openxmlformats.org/officeDocument/2006/relationships/tags" Target="../tags/tag1704.xml"/><Relationship Id="rId24" Type="http://schemas.openxmlformats.org/officeDocument/2006/relationships/tags" Target="../tags/tag1703.xml"/><Relationship Id="rId23" Type="http://schemas.openxmlformats.org/officeDocument/2006/relationships/tags" Target="../tags/tag1702.xml"/><Relationship Id="rId22" Type="http://schemas.openxmlformats.org/officeDocument/2006/relationships/tags" Target="../tags/tag1701.xml"/><Relationship Id="rId21" Type="http://schemas.openxmlformats.org/officeDocument/2006/relationships/tags" Target="../tags/tag1700.xml"/><Relationship Id="rId20" Type="http://schemas.openxmlformats.org/officeDocument/2006/relationships/tags" Target="../tags/tag1699.xml"/><Relationship Id="rId2" Type="http://schemas.openxmlformats.org/officeDocument/2006/relationships/tags" Target="../tags/tag1683.xml"/><Relationship Id="rId19" Type="http://schemas.openxmlformats.org/officeDocument/2006/relationships/tags" Target="../tags/tag1698.xml"/><Relationship Id="rId18" Type="http://schemas.openxmlformats.org/officeDocument/2006/relationships/tags" Target="../tags/tag1697.xml"/><Relationship Id="rId17" Type="http://schemas.openxmlformats.org/officeDocument/2006/relationships/tags" Target="../tags/tag1696.xml"/><Relationship Id="rId16" Type="http://schemas.openxmlformats.org/officeDocument/2006/relationships/tags" Target="../tags/tag1695.xml"/><Relationship Id="rId15" Type="http://schemas.openxmlformats.org/officeDocument/2006/relationships/tags" Target="../tags/tag1694.xml"/><Relationship Id="rId14" Type="http://schemas.openxmlformats.org/officeDocument/2006/relationships/tags" Target="../tags/tag1693.xml"/><Relationship Id="rId13" Type="http://schemas.openxmlformats.org/officeDocument/2006/relationships/tags" Target="../tags/tag1692.xml"/><Relationship Id="rId12" Type="http://schemas.openxmlformats.org/officeDocument/2006/relationships/tags" Target="../tags/tag1691.xml"/><Relationship Id="rId11" Type="http://schemas.openxmlformats.org/officeDocument/2006/relationships/tags" Target="../tags/tag1690.xml"/><Relationship Id="rId10" Type="http://schemas.openxmlformats.org/officeDocument/2006/relationships/tags" Target="../tags/tag1689.xml"/><Relationship Id="rId1" Type="http://schemas.openxmlformats.org/officeDocument/2006/relationships/tags" Target="../tags/tag1682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1761.xml"/><Relationship Id="rId8" Type="http://schemas.openxmlformats.org/officeDocument/2006/relationships/tags" Target="../tags/tag1760.xml"/><Relationship Id="rId7" Type="http://schemas.openxmlformats.org/officeDocument/2006/relationships/image" Target="../media/image6.svg"/><Relationship Id="rId6" Type="http://schemas.openxmlformats.org/officeDocument/2006/relationships/image" Target="../media/image87.png"/><Relationship Id="rId5" Type="http://schemas.openxmlformats.org/officeDocument/2006/relationships/tags" Target="../tags/tag1759.xml"/><Relationship Id="rId42" Type="http://schemas.openxmlformats.org/officeDocument/2006/relationships/slideLayout" Target="../slideLayouts/slideLayout6.xml"/><Relationship Id="rId41" Type="http://schemas.openxmlformats.org/officeDocument/2006/relationships/tags" Target="../tags/tag1783.xml"/><Relationship Id="rId40" Type="http://schemas.openxmlformats.org/officeDocument/2006/relationships/tags" Target="../tags/tag1782.xml"/><Relationship Id="rId4" Type="http://schemas.openxmlformats.org/officeDocument/2006/relationships/tags" Target="../tags/tag1758.xml"/><Relationship Id="rId39" Type="http://schemas.openxmlformats.org/officeDocument/2006/relationships/image" Target="../media/image116.svg"/><Relationship Id="rId38" Type="http://schemas.openxmlformats.org/officeDocument/2006/relationships/image" Target="../media/image115.png"/><Relationship Id="rId37" Type="http://schemas.openxmlformats.org/officeDocument/2006/relationships/tags" Target="../tags/tag1781.xml"/><Relationship Id="rId36" Type="http://schemas.openxmlformats.org/officeDocument/2006/relationships/tags" Target="../tags/tag1780.xml"/><Relationship Id="rId35" Type="http://schemas.openxmlformats.org/officeDocument/2006/relationships/tags" Target="../tags/tag1779.xml"/><Relationship Id="rId34" Type="http://schemas.openxmlformats.org/officeDocument/2006/relationships/tags" Target="../tags/tag1778.xml"/><Relationship Id="rId33" Type="http://schemas.openxmlformats.org/officeDocument/2006/relationships/image" Target="../media/image10.svg"/><Relationship Id="rId32" Type="http://schemas.openxmlformats.org/officeDocument/2006/relationships/image" Target="../media/image117.png"/><Relationship Id="rId31" Type="http://schemas.openxmlformats.org/officeDocument/2006/relationships/tags" Target="../tags/tag1777.xml"/><Relationship Id="rId30" Type="http://schemas.openxmlformats.org/officeDocument/2006/relationships/tags" Target="../tags/tag1776.xml"/><Relationship Id="rId3" Type="http://schemas.openxmlformats.org/officeDocument/2006/relationships/tags" Target="../tags/tag1757.xml"/><Relationship Id="rId29" Type="http://schemas.openxmlformats.org/officeDocument/2006/relationships/tags" Target="../tags/tag1775.xml"/><Relationship Id="rId28" Type="http://schemas.openxmlformats.org/officeDocument/2006/relationships/tags" Target="../tags/tag1774.xml"/><Relationship Id="rId27" Type="http://schemas.openxmlformats.org/officeDocument/2006/relationships/tags" Target="../tags/tag1773.xml"/><Relationship Id="rId26" Type="http://schemas.openxmlformats.org/officeDocument/2006/relationships/tags" Target="../tags/tag1772.xml"/><Relationship Id="rId25" Type="http://schemas.openxmlformats.org/officeDocument/2006/relationships/image" Target="../media/image16.svg"/><Relationship Id="rId24" Type="http://schemas.openxmlformats.org/officeDocument/2006/relationships/image" Target="../media/image175.png"/><Relationship Id="rId23" Type="http://schemas.openxmlformats.org/officeDocument/2006/relationships/tags" Target="../tags/tag1771.xml"/><Relationship Id="rId22" Type="http://schemas.openxmlformats.org/officeDocument/2006/relationships/tags" Target="../tags/tag1770.xml"/><Relationship Id="rId21" Type="http://schemas.openxmlformats.org/officeDocument/2006/relationships/tags" Target="../tags/tag1769.xml"/><Relationship Id="rId20" Type="http://schemas.openxmlformats.org/officeDocument/2006/relationships/tags" Target="../tags/tag1768.xml"/><Relationship Id="rId2" Type="http://schemas.openxmlformats.org/officeDocument/2006/relationships/tags" Target="../tags/tag1756.xml"/><Relationship Id="rId19" Type="http://schemas.openxmlformats.org/officeDocument/2006/relationships/image" Target="../media/image12.svg"/><Relationship Id="rId18" Type="http://schemas.openxmlformats.org/officeDocument/2006/relationships/image" Target="../media/image187.png"/><Relationship Id="rId17" Type="http://schemas.openxmlformats.org/officeDocument/2006/relationships/tags" Target="../tags/tag1767.xml"/><Relationship Id="rId16" Type="http://schemas.openxmlformats.org/officeDocument/2006/relationships/tags" Target="../tags/tag1766.xml"/><Relationship Id="rId15" Type="http://schemas.openxmlformats.org/officeDocument/2006/relationships/tags" Target="../tags/tag1765.xml"/><Relationship Id="rId14" Type="http://schemas.openxmlformats.org/officeDocument/2006/relationships/tags" Target="../tags/tag1764.xml"/><Relationship Id="rId13" Type="http://schemas.openxmlformats.org/officeDocument/2006/relationships/image" Target="../media/image8.svg"/><Relationship Id="rId12" Type="http://schemas.openxmlformats.org/officeDocument/2006/relationships/image" Target="../media/image184.png"/><Relationship Id="rId11" Type="http://schemas.openxmlformats.org/officeDocument/2006/relationships/tags" Target="../tags/tag1763.xml"/><Relationship Id="rId10" Type="http://schemas.openxmlformats.org/officeDocument/2006/relationships/tags" Target="../tags/tag1762.xml"/><Relationship Id="rId1" Type="http://schemas.openxmlformats.org/officeDocument/2006/relationships/tags" Target="../tags/tag1755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786.xml"/><Relationship Id="rId2" Type="http://schemas.openxmlformats.org/officeDocument/2006/relationships/tags" Target="../tags/tag1785.xml"/><Relationship Id="rId1" Type="http://schemas.openxmlformats.org/officeDocument/2006/relationships/tags" Target="../tags/tag178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2" Type="http://schemas.openxmlformats.org/officeDocument/2006/relationships/slideLayout" Target="../slideLayouts/slideLayout6.xml"/><Relationship Id="rId61" Type="http://schemas.openxmlformats.org/officeDocument/2006/relationships/tags" Target="../tags/tag225.xml"/><Relationship Id="rId60" Type="http://schemas.openxmlformats.org/officeDocument/2006/relationships/image" Target="../media/image16.svg"/><Relationship Id="rId6" Type="http://schemas.openxmlformats.org/officeDocument/2006/relationships/image" Target="../media/image28.svg"/><Relationship Id="rId59" Type="http://schemas.openxmlformats.org/officeDocument/2006/relationships/image" Target="../media/image15.png"/><Relationship Id="rId58" Type="http://schemas.openxmlformats.org/officeDocument/2006/relationships/tags" Target="../tags/tag224.xml"/><Relationship Id="rId57" Type="http://schemas.openxmlformats.org/officeDocument/2006/relationships/tags" Target="../tags/tag223.xml"/><Relationship Id="rId56" Type="http://schemas.openxmlformats.org/officeDocument/2006/relationships/tags" Target="../tags/tag222.xml"/><Relationship Id="rId55" Type="http://schemas.openxmlformats.org/officeDocument/2006/relationships/image" Target="../media/image36.svg"/><Relationship Id="rId54" Type="http://schemas.openxmlformats.org/officeDocument/2006/relationships/image" Target="../media/image35.png"/><Relationship Id="rId53" Type="http://schemas.openxmlformats.org/officeDocument/2006/relationships/tags" Target="../tags/tag221.xml"/><Relationship Id="rId52" Type="http://schemas.openxmlformats.org/officeDocument/2006/relationships/tags" Target="../tags/tag220.xml"/><Relationship Id="rId51" Type="http://schemas.openxmlformats.org/officeDocument/2006/relationships/tags" Target="../tags/tag219.xml"/><Relationship Id="rId50" Type="http://schemas.openxmlformats.org/officeDocument/2006/relationships/image" Target="../media/image34.svg"/><Relationship Id="rId5" Type="http://schemas.openxmlformats.org/officeDocument/2006/relationships/image" Target="../media/image27.png"/><Relationship Id="rId49" Type="http://schemas.openxmlformats.org/officeDocument/2006/relationships/image" Target="../media/image33.png"/><Relationship Id="rId48" Type="http://schemas.openxmlformats.org/officeDocument/2006/relationships/tags" Target="../tags/tag218.xml"/><Relationship Id="rId47" Type="http://schemas.openxmlformats.org/officeDocument/2006/relationships/tags" Target="../tags/tag217.xml"/><Relationship Id="rId46" Type="http://schemas.openxmlformats.org/officeDocument/2006/relationships/tags" Target="../tags/tag216.xml"/><Relationship Id="rId45" Type="http://schemas.openxmlformats.org/officeDocument/2006/relationships/image" Target="../media/image32.svg"/><Relationship Id="rId44" Type="http://schemas.openxmlformats.org/officeDocument/2006/relationships/image" Target="../media/image31.png"/><Relationship Id="rId43" Type="http://schemas.openxmlformats.org/officeDocument/2006/relationships/tags" Target="../tags/tag215.xml"/><Relationship Id="rId42" Type="http://schemas.openxmlformats.org/officeDocument/2006/relationships/tags" Target="../tags/tag214.xml"/><Relationship Id="rId41" Type="http://schemas.openxmlformats.org/officeDocument/2006/relationships/tags" Target="../tags/tag213.xml"/><Relationship Id="rId40" Type="http://schemas.openxmlformats.org/officeDocument/2006/relationships/tags" Target="../tags/tag212.xml"/><Relationship Id="rId4" Type="http://schemas.openxmlformats.org/officeDocument/2006/relationships/tags" Target="../tags/tag184.xml"/><Relationship Id="rId39" Type="http://schemas.openxmlformats.org/officeDocument/2006/relationships/tags" Target="../tags/tag211.xml"/><Relationship Id="rId38" Type="http://schemas.openxmlformats.org/officeDocument/2006/relationships/tags" Target="../tags/tag210.xml"/><Relationship Id="rId37" Type="http://schemas.openxmlformats.org/officeDocument/2006/relationships/tags" Target="../tags/tag209.xml"/><Relationship Id="rId36" Type="http://schemas.openxmlformats.org/officeDocument/2006/relationships/tags" Target="../tags/tag208.xml"/><Relationship Id="rId35" Type="http://schemas.openxmlformats.org/officeDocument/2006/relationships/tags" Target="../tags/tag207.xml"/><Relationship Id="rId34" Type="http://schemas.openxmlformats.org/officeDocument/2006/relationships/tags" Target="../tags/tag206.xml"/><Relationship Id="rId33" Type="http://schemas.openxmlformats.org/officeDocument/2006/relationships/tags" Target="../tags/tag205.xml"/><Relationship Id="rId32" Type="http://schemas.openxmlformats.org/officeDocument/2006/relationships/tags" Target="../tags/tag204.xml"/><Relationship Id="rId31" Type="http://schemas.openxmlformats.org/officeDocument/2006/relationships/tags" Target="../tags/tag203.xml"/><Relationship Id="rId30" Type="http://schemas.openxmlformats.org/officeDocument/2006/relationships/tags" Target="../tags/tag202.xml"/><Relationship Id="rId3" Type="http://schemas.openxmlformats.org/officeDocument/2006/relationships/tags" Target="../tags/tag183.xml"/><Relationship Id="rId29" Type="http://schemas.openxmlformats.org/officeDocument/2006/relationships/tags" Target="../tags/tag201.xml"/><Relationship Id="rId28" Type="http://schemas.openxmlformats.org/officeDocument/2006/relationships/tags" Target="../tags/tag200.xml"/><Relationship Id="rId27" Type="http://schemas.openxmlformats.org/officeDocument/2006/relationships/image" Target="../media/image30.svg"/><Relationship Id="rId26" Type="http://schemas.openxmlformats.org/officeDocument/2006/relationships/image" Target="../media/image29.png"/><Relationship Id="rId25" Type="http://schemas.openxmlformats.org/officeDocument/2006/relationships/tags" Target="../tags/tag199.xml"/><Relationship Id="rId24" Type="http://schemas.openxmlformats.org/officeDocument/2006/relationships/tags" Target="../tags/tag198.xml"/><Relationship Id="rId23" Type="http://schemas.openxmlformats.org/officeDocument/2006/relationships/tags" Target="../tags/tag197.xml"/><Relationship Id="rId22" Type="http://schemas.openxmlformats.org/officeDocument/2006/relationships/tags" Target="../tags/tag196.xml"/><Relationship Id="rId21" Type="http://schemas.openxmlformats.org/officeDocument/2006/relationships/tags" Target="../tags/tag195.xml"/><Relationship Id="rId20" Type="http://schemas.openxmlformats.org/officeDocument/2006/relationships/image" Target="../media/image6.svg"/><Relationship Id="rId2" Type="http://schemas.openxmlformats.org/officeDocument/2006/relationships/tags" Target="../tags/tag182.xml"/><Relationship Id="rId19" Type="http://schemas.openxmlformats.org/officeDocument/2006/relationships/image" Target="../media/image5.png"/><Relationship Id="rId18" Type="http://schemas.openxmlformats.org/officeDocument/2006/relationships/tags" Target="../tags/tag194.xml"/><Relationship Id="rId17" Type="http://schemas.openxmlformats.org/officeDocument/2006/relationships/tags" Target="../tags/tag193.xml"/><Relationship Id="rId16" Type="http://schemas.openxmlformats.org/officeDocument/2006/relationships/tags" Target="../tags/tag192.xml"/><Relationship Id="rId15" Type="http://schemas.openxmlformats.org/officeDocument/2006/relationships/tags" Target="../tags/tag191.xml"/><Relationship Id="rId14" Type="http://schemas.openxmlformats.org/officeDocument/2006/relationships/tags" Target="../tags/tag190.xml"/><Relationship Id="rId13" Type="http://schemas.openxmlformats.org/officeDocument/2006/relationships/image" Target="../media/image22.svg"/><Relationship Id="rId12" Type="http://schemas.openxmlformats.org/officeDocument/2006/relationships/image" Target="../media/image21.png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tags" Target="../tags/tag18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8" Type="http://schemas.openxmlformats.org/officeDocument/2006/relationships/slideLayout" Target="../slideLayouts/slideLayout6.xml"/><Relationship Id="rId67" Type="http://schemas.openxmlformats.org/officeDocument/2006/relationships/tags" Target="../tags/tag274.xml"/><Relationship Id="rId66" Type="http://schemas.openxmlformats.org/officeDocument/2006/relationships/tags" Target="../tags/tag273.xml"/><Relationship Id="rId65" Type="http://schemas.openxmlformats.org/officeDocument/2006/relationships/image" Target="../media/image6.svg"/><Relationship Id="rId64" Type="http://schemas.openxmlformats.org/officeDocument/2006/relationships/image" Target="../media/image5.png"/><Relationship Id="rId63" Type="http://schemas.openxmlformats.org/officeDocument/2006/relationships/tags" Target="../tags/tag272.xml"/><Relationship Id="rId62" Type="http://schemas.openxmlformats.org/officeDocument/2006/relationships/tags" Target="../tags/tag271.xml"/><Relationship Id="rId61" Type="http://schemas.openxmlformats.org/officeDocument/2006/relationships/tags" Target="../tags/tag270.xml"/><Relationship Id="rId60" Type="http://schemas.openxmlformats.org/officeDocument/2006/relationships/tags" Target="../tags/tag269.xml"/><Relationship Id="rId6" Type="http://schemas.openxmlformats.org/officeDocument/2006/relationships/image" Target="../media/image8.svg"/><Relationship Id="rId59" Type="http://schemas.openxmlformats.org/officeDocument/2006/relationships/tags" Target="../tags/tag268.xml"/><Relationship Id="rId58" Type="http://schemas.openxmlformats.org/officeDocument/2006/relationships/image" Target="../media/image50.svg"/><Relationship Id="rId57" Type="http://schemas.openxmlformats.org/officeDocument/2006/relationships/image" Target="../media/image49.png"/><Relationship Id="rId56" Type="http://schemas.openxmlformats.org/officeDocument/2006/relationships/tags" Target="../tags/tag267.xml"/><Relationship Id="rId55" Type="http://schemas.openxmlformats.org/officeDocument/2006/relationships/tags" Target="../tags/tag266.xml"/><Relationship Id="rId54" Type="http://schemas.openxmlformats.org/officeDocument/2006/relationships/tags" Target="../tags/tag265.xml"/><Relationship Id="rId53" Type="http://schemas.openxmlformats.org/officeDocument/2006/relationships/tags" Target="../tags/tag264.xml"/><Relationship Id="rId52" Type="http://schemas.openxmlformats.org/officeDocument/2006/relationships/tags" Target="../tags/tag263.xml"/><Relationship Id="rId51" Type="http://schemas.openxmlformats.org/officeDocument/2006/relationships/tags" Target="../tags/tag262.xml"/><Relationship Id="rId50" Type="http://schemas.openxmlformats.org/officeDocument/2006/relationships/tags" Target="../tags/tag261.xml"/><Relationship Id="rId5" Type="http://schemas.openxmlformats.org/officeDocument/2006/relationships/image" Target="../media/image7.png"/><Relationship Id="rId49" Type="http://schemas.openxmlformats.org/officeDocument/2006/relationships/tags" Target="../tags/tag260.xml"/><Relationship Id="rId48" Type="http://schemas.openxmlformats.org/officeDocument/2006/relationships/tags" Target="../tags/tag259.xml"/><Relationship Id="rId47" Type="http://schemas.openxmlformats.org/officeDocument/2006/relationships/tags" Target="../tags/tag258.xml"/><Relationship Id="rId46" Type="http://schemas.openxmlformats.org/officeDocument/2006/relationships/tags" Target="../tags/tag257.xml"/><Relationship Id="rId45" Type="http://schemas.openxmlformats.org/officeDocument/2006/relationships/tags" Target="../tags/tag256.xml"/><Relationship Id="rId44" Type="http://schemas.openxmlformats.org/officeDocument/2006/relationships/tags" Target="../tags/tag255.xml"/><Relationship Id="rId43" Type="http://schemas.openxmlformats.org/officeDocument/2006/relationships/tags" Target="../tags/tag254.xml"/><Relationship Id="rId42" Type="http://schemas.openxmlformats.org/officeDocument/2006/relationships/tags" Target="../tags/tag253.xml"/><Relationship Id="rId41" Type="http://schemas.openxmlformats.org/officeDocument/2006/relationships/image" Target="../media/image48.svg"/><Relationship Id="rId40" Type="http://schemas.openxmlformats.org/officeDocument/2006/relationships/image" Target="../media/image47.png"/><Relationship Id="rId4" Type="http://schemas.openxmlformats.org/officeDocument/2006/relationships/tags" Target="../tags/tag229.xml"/><Relationship Id="rId39" Type="http://schemas.openxmlformats.org/officeDocument/2006/relationships/tags" Target="../tags/tag252.xml"/><Relationship Id="rId38" Type="http://schemas.openxmlformats.org/officeDocument/2006/relationships/tags" Target="../tags/tag251.xml"/><Relationship Id="rId37" Type="http://schemas.openxmlformats.org/officeDocument/2006/relationships/tags" Target="../tags/tag250.xml"/><Relationship Id="rId36" Type="http://schemas.openxmlformats.org/officeDocument/2006/relationships/image" Target="../media/image46.svg"/><Relationship Id="rId35" Type="http://schemas.openxmlformats.org/officeDocument/2006/relationships/image" Target="../media/image45.png"/><Relationship Id="rId34" Type="http://schemas.openxmlformats.org/officeDocument/2006/relationships/tags" Target="../tags/tag249.xml"/><Relationship Id="rId33" Type="http://schemas.openxmlformats.org/officeDocument/2006/relationships/tags" Target="../tags/tag248.xml"/><Relationship Id="rId32" Type="http://schemas.openxmlformats.org/officeDocument/2006/relationships/tags" Target="../tags/tag247.xml"/><Relationship Id="rId31" Type="http://schemas.openxmlformats.org/officeDocument/2006/relationships/image" Target="../media/image44.svg"/><Relationship Id="rId30" Type="http://schemas.openxmlformats.org/officeDocument/2006/relationships/image" Target="../media/image43.png"/><Relationship Id="rId3" Type="http://schemas.openxmlformats.org/officeDocument/2006/relationships/tags" Target="../tags/tag228.xml"/><Relationship Id="rId29" Type="http://schemas.openxmlformats.org/officeDocument/2006/relationships/tags" Target="../tags/tag246.xml"/><Relationship Id="rId28" Type="http://schemas.openxmlformats.org/officeDocument/2006/relationships/tags" Target="../tags/tag245.xml"/><Relationship Id="rId27" Type="http://schemas.openxmlformats.org/officeDocument/2006/relationships/tags" Target="../tags/tag244.xml"/><Relationship Id="rId26" Type="http://schemas.openxmlformats.org/officeDocument/2006/relationships/image" Target="../media/image42.svg"/><Relationship Id="rId25" Type="http://schemas.openxmlformats.org/officeDocument/2006/relationships/image" Target="../media/image41.png"/><Relationship Id="rId24" Type="http://schemas.openxmlformats.org/officeDocument/2006/relationships/tags" Target="../tags/tag243.xml"/><Relationship Id="rId23" Type="http://schemas.openxmlformats.org/officeDocument/2006/relationships/tags" Target="../tags/tag242.xml"/><Relationship Id="rId22" Type="http://schemas.openxmlformats.org/officeDocument/2006/relationships/tags" Target="../tags/tag241.xml"/><Relationship Id="rId21" Type="http://schemas.openxmlformats.org/officeDocument/2006/relationships/image" Target="../media/image40.svg"/><Relationship Id="rId20" Type="http://schemas.openxmlformats.org/officeDocument/2006/relationships/image" Target="../media/image39.png"/><Relationship Id="rId2" Type="http://schemas.openxmlformats.org/officeDocument/2006/relationships/tags" Target="../tags/tag227.xml"/><Relationship Id="rId19" Type="http://schemas.openxmlformats.org/officeDocument/2006/relationships/tags" Target="../tags/tag240.xml"/><Relationship Id="rId18" Type="http://schemas.openxmlformats.org/officeDocument/2006/relationships/tags" Target="../tags/tag239.xml"/><Relationship Id="rId17" Type="http://schemas.openxmlformats.org/officeDocument/2006/relationships/tags" Target="../tags/tag238.xml"/><Relationship Id="rId16" Type="http://schemas.openxmlformats.org/officeDocument/2006/relationships/tags" Target="../tags/tag237.xml"/><Relationship Id="rId15" Type="http://schemas.openxmlformats.org/officeDocument/2006/relationships/tags" Target="../tags/tag236.xml"/><Relationship Id="rId14" Type="http://schemas.openxmlformats.org/officeDocument/2006/relationships/tags" Target="../tags/tag235.xml"/><Relationship Id="rId13" Type="http://schemas.openxmlformats.org/officeDocument/2006/relationships/image" Target="../media/image38.svg"/><Relationship Id="rId12" Type="http://schemas.openxmlformats.org/officeDocument/2006/relationships/image" Target="../media/image37.png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tags" Target="../tags/tag22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9" Type="http://schemas.openxmlformats.org/officeDocument/2006/relationships/slideLayout" Target="../slideLayouts/slideLayout6.xml"/><Relationship Id="rId68" Type="http://schemas.openxmlformats.org/officeDocument/2006/relationships/tags" Target="../tags/tag318.xml"/><Relationship Id="rId67" Type="http://schemas.openxmlformats.org/officeDocument/2006/relationships/image" Target="../media/image70.svg"/><Relationship Id="rId66" Type="http://schemas.openxmlformats.org/officeDocument/2006/relationships/image" Target="../media/image69.png"/><Relationship Id="rId65" Type="http://schemas.openxmlformats.org/officeDocument/2006/relationships/tags" Target="../tags/tag317.xml"/><Relationship Id="rId64" Type="http://schemas.openxmlformats.org/officeDocument/2006/relationships/tags" Target="../tags/tag316.xml"/><Relationship Id="rId63" Type="http://schemas.openxmlformats.org/officeDocument/2006/relationships/image" Target="../media/image68.svg"/><Relationship Id="rId62" Type="http://schemas.openxmlformats.org/officeDocument/2006/relationships/image" Target="../media/image67.png"/><Relationship Id="rId61" Type="http://schemas.openxmlformats.org/officeDocument/2006/relationships/tags" Target="../tags/tag315.xml"/><Relationship Id="rId60" Type="http://schemas.openxmlformats.org/officeDocument/2006/relationships/image" Target="../media/image66.svg"/><Relationship Id="rId6" Type="http://schemas.openxmlformats.org/officeDocument/2006/relationships/image" Target="../media/image52.svg"/><Relationship Id="rId59" Type="http://schemas.openxmlformats.org/officeDocument/2006/relationships/image" Target="../media/image65.png"/><Relationship Id="rId58" Type="http://schemas.openxmlformats.org/officeDocument/2006/relationships/tags" Target="../tags/tag314.xml"/><Relationship Id="rId57" Type="http://schemas.openxmlformats.org/officeDocument/2006/relationships/tags" Target="../tags/tag313.xml"/><Relationship Id="rId56" Type="http://schemas.openxmlformats.org/officeDocument/2006/relationships/image" Target="../media/image64.svg"/><Relationship Id="rId55" Type="http://schemas.openxmlformats.org/officeDocument/2006/relationships/image" Target="../media/image63.png"/><Relationship Id="rId54" Type="http://schemas.openxmlformats.org/officeDocument/2006/relationships/tags" Target="../tags/tag312.xml"/><Relationship Id="rId53" Type="http://schemas.openxmlformats.org/officeDocument/2006/relationships/tags" Target="../tags/tag311.xml"/><Relationship Id="rId52" Type="http://schemas.openxmlformats.org/officeDocument/2006/relationships/tags" Target="../tags/tag310.xml"/><Relationship Id="rId51" Type="http://schemas.openxmlformats.org/officeDocument/2006/relationships/image" Target="../media/image62.svg"/><Relationship Id="rId50" Type="http://schemas.openxmlformats.org/officeDocument/2006/relationships/image" Target="../media/image61.png"/><Relationship Id="rId5" Type="http://schemas.openxmlformats.org/officeDocument/2006/relationships/image" Target="../media/image51.png"/><Relationship Id="rId49" Type="http://schemas.openxmlformats.org/officeDocument/2006/relationships/tags" Target="../tags/tag309.xml"/><Relationship Id="rId48" Type="http://schemas.openxmlformats.org/officeDocument/2006/relationships/tags" Target="../tags/tag308.xml"/><Relationship Id="rId47" Type="http://schemas.openxmlformats.org/officeDocument/2006/relationships/tags" Target="../tags/tag307.xml"/><Relationship Id="rId46" Type="http://schemas.openxmlformats.org/officeDocument/2006/relationships/tags" Target="../tags/tag306.xml"/><Relationship Id="rId45" Type="http://schemas.openxmlformats.org/officeDocument/2006/relationships/tags" Target="../tags/tag305.xml"/><Relationship Id="rId44" Type="http://schemas.openxmlformats.org/officeDocument/2006/relationships/image" Target="../media/image60.svg"/><Relationship Id="rId43" Type="http://schemas.openxmlformats.org/officeDocument/2006/relationships/image" Target="../media/image59.png"/><Relationship Id="rId42" Type="http://schemas.openxmlformats.org/officeDocument/2006/relationships/tags" Target="../tags/tag304.xml"/><Relationship Id="rId41" Type="http://schemas.openxmlformats.org/officeDocument/2006/relationships/tags" Target="../tags/tag303.xml"/><Relationship Id="rId40" Type="http://schemas.openxmlformats.org/officeDocument/2006/relationships/tags" Target="../tags/tag302.xml"/><Relationship Id="rId4" Type="http://schemas.openxmlformats.org/officeDocument/2006/relationships/tags" Target="../tags/tag278.xml"/><Relationship Id="rId39" Type="http://schemas.openxmlformats.org/officeDocument/2006/relationships/image" Target="../media/image58.svg"/><Relationship Id="rId38" Type="http://schemas.openxmlformats.org/officeDocument/2006/relationships/image" Target="../media/image57.png"/><Relationship Id="rId37" Type="http://schemas.openxmlformats.org/officeDocument/2006/relationships/tags" Target="../tags/tag301.xml"/><Relationship Id="rId36" Type="http://schemas.openxmlformats.org/officeDocument/2006/relationships/tags" Target="../tags/tag300.xml"/><Relationship Id="rId35" Type="http://schemas.openxmlformats.org/officeDocument/2006/relationships/tags" Target="../tags/tag299.xml"/><Relationship Id="rId34" Type="http://schemas.openxmlformats.org/officeDocument/2006/relationships/image" Target="../media/image56.svg"/><Relationship Id="rId33" Type="http://schemas.openxmlformats.org/officeDocument/2006/relationships/image" Target="../media/image55.png"/><Relationship Id="rId32" Type="http://schemas.openxmlformats.org/officeDocument/2006/relationships/tags" Target="../tags/tag298.xml"/><Relationship Id="rId31" Type="http://schemas.openxmlformats.org/officeDocument/2006/relationships/tags" Target="../tags/tag297.xml"/><Relationship Id="rId30" Type="http://schemas.openxmlformats.org/officeDocument/2006/relationships/tags" Target="../tags/tag296.xml"/><Relationship Id="rId3" Type="http://schemas.openxmlformats.org/officeDocument/2006/relationships/tags" Target="../tags/tag277.xml"/><Relationship Id="rId29" Type="http://schemas.openxmlformats.org/officeDocument/2006/relationships/image" Target="../media/image18.svg"/><Relationship Id="rId28" Type="http://schemas.openxmlformats.org/officeDocument/2006/relationships/image" Target="../media/image17.png"/><Relationship Id="rId27" Type="http://schemas.openxmlformats.org/officeDocument/2006/relationships/tags" Target="../tags/tag295.xml"/><Relationship Id="rId26" Type="http://schemas.openxmlformats.org/officeDocument/2006/relationships/tags" Target="../tags/tag294.xml"/><Relationship Id="rId25" Type="http://schemas.openxmlformats.org/officeDocument/2006/relationships/tags" Target="../tags/tag293.xml"/><Relationship Id="rId24" Type="http://schemas.openxmlformats.org/officeDocument/2006/relationships/tags" Target="../tags/tag292.xml"/><Relationship Id="rId23" Type="http://schemas.openxmlformats.org/officeDocument/2006/relationships/tags" Target="../tags/tag291.xml"/><Relationship Id="rId22" Type="http://schemas.openxmlformats.org/officeDocument/2006/relationships/tags" Target="../tags/tag290.xml"/><Relationship Id="rId21" Type="http://schemas.openxmlformats.org/officeDocument/2006/relationships/tags" Target="../tags/tag289.xml"/><Relationship Id="rId20" Type="http://schemas.openxmlformats.org/officeDocument/2006/relationships/tags" Target="../tags/tag288.xml"/><Relationship Id="rId2" Type="http://schemas.openxmlformats.org/officeDocument/2006/relationships/tags" Target="../tags/tag276.xml"/><Relationship Id="rId19" Type="http://schemas.openxmlformats.org/officeDocument/2006/relationships/image" Target="../media/image8.svg"/><Relationship Id="rId18" Type="http://schemas.openxmlformats.org/officeDocument/2006/relationships/image" Target="../media/image7.png"/><Relationship Id="rId17" Type="http://schemas.openxmlformats.org/officeDocument/2006/relationships/tags" Target="../tags/tag287.xml"/><Relationship Id="rId16" Type="http://schemas.openxmlformats.org/officeDocument/2006/relationships/tags" Target="../tags/tag286.xml"/><Relationship Id="rId15" Type="http://schemas.openxmlformats.org/officeDocument/2006/relationships/tags" Target="../tags/tag285.xml"/><Relationship Id="rId14" Type="http://schemas.openxmlformats.org/officeDocument/2006/relationships/tags" Target="../tags/tag284.xml"/><Relationship Id="rId13" Type="http://schemas.openxmlformats.org/officeDocument/2006/relationships/image" Target="../media/image54.svg"/><Relationship Id="rId12" Type="http://schemas.openxmlformats.org/officeDocument/2006/relationships/image" Target="../media/image53.png"/><Relationship Id="rId11" Type="http://schemas.openxmlformats.org/officeDocument/2006/relationships/tags" Target="../tags/tag283.xml"/><Relationship Id="rId10" Type="http://schemas.openxmlformats.org/officeDocument/2006/relationships/tags" Target="../tags/tag282.xml"/><Relationship Id="rId1" Type="http://schemas.openxmlformats.org/officeDocument/2006/relationships/tags" Target="../tags/tag2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项目4 </a:t>
            </a:r>
            <a:br>
              <a:rPr lang="zh-CN" altLang="en-US"/>
            </a:br>
            <a:r>
              <a:rPr lang="zh-CN" altLang="en-US"/>
              <a:t>制作演示文稿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设置幻灯片版式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7907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87134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8173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版式概念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366963"/>
            <a:ext cx="138573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=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预置的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2004695" y="2362200"/>
            <a:ext cx="723900" cy="342900"/>
          </a:xfrm>
          <a:custGeom>
            <a:avLst/>
            <a:gdLst>
              <a:gd name="sw" fmla="*/ 1 w 1140"/>
              <a:gd name="sh" fmla="*/ 1 h 540"/>
              <a:gd name="mins" fmla="min sw sh"/>
              <a:gd name="dsw" fmla="+- 0 sw mins"/>
              <a:gd name="dsh" fmla="+- 0 sh mins"/>
              <a:gd name="p0x0" fmla="*/ 90 w 1140"/>
              <a:gd name="p0y0" fmla="*/ 0 h 540"/>
              <a:gd name="p0x1" fmla="*/ 1050 w 1140"/>
              <a:gd name="p0y1" fmla="*/ 0 h 540"/>
              <a:gd name="p0x2" fmla="*/ 1099 w 1140"/>
              <a:gd name="p0y2" fmla="*/ 0 h 540"/>
              <a:gd name="p0x3" fmla="*/ 1140 w 1140"/>
              <a:gd name="p0y3" fmla="*/ 40 h 540"/>
              <a:gd name="p0x4" fmla="*/ 1140 w 1140"/>
              <a:gd name="p0y4" fmla="*/ 90 h 540"/>
              <a:gd name="p0x5" fmla="*/ 1140 w 1140"/>
              <a:gd name="p0y5" fmla="*/ 450 h 540"/>
              <a:gd name="p0x6" fmla="*/ 1140 w 1140"/>
              <a:gd name="p0y6" fmla="*/ 499 h 540"/>
              <a:gd name="p0x7" fmla="*/ 1099 w 1140"/>
              <a:gd name="p0y7" fmla="*/ 540 h 540"/>
              <a:gd name="p0x8" fmla="*/ 1050 w 1140"/>
              <a:gd name="p0y8" fmla="*/ 540 h 540"/>
              <a:gd name="p0x9" fmla="*/ 90 w 1140"/>
              <a:gd name="p0y9" fmla="*/ 540 h 540"/>
              <a:gd name="p0x10" fmla="*/ 40 w 1140"/>
              <a:gd name="p0y10" fmla="*/ 540 h 540"/>
              <a:gd name="p0x11" fmla="*/ 0 w 1140"/>
              <a:gd name="p0y11" fmla="*/ 499 h 540"/>
              <a:gd name="p0x12" fmla="*/ 0 w 1140"/>
              <a:gd name="p0y12" fmla="*/ 450 h 540"/>
              <a:gd name="p0x13" fmla="*/ 0 w 1140"/>
              <a:gd name="p0y13" fmla="*/ 90 h 540"/>
              <a:gd name="p0x14" fmla="*/ 0 w 1140"/>
              <a:gd name="p0y14" fmla="*/ 40 h 540"/>
              <a:gd name="p0x15" fmla="*/ 40 w 1140"/>
              <a:gd name="p0y15" fmla="*/ 0 h 540"/>
              <a:gd name="p0x16" fmla="*/ 90 w 11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081060" y="2366963"/>
            <a:ext cx="762000" cy="3286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占位符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2366963"/>
            <a:ext cx="3912841" cy="6524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995170"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布局（标题、内容、图片等）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575945" y="3890645"/>
            <a:ext cx="4303395" cy="2581275"/>
          </a:xfrm>
          <a:custGeom>
            <a:avLst/>
            <a:gdLst>
              <a:gd name="sw" fmla="*/ 1 w 6776"/>
              <a:gd name="sh" fmla="*/ 1 h 4065"/>
              <a:gd name="mins" fmla="min sw sh"/>
              <a:gd name="dsw" fmla="+- 0 sw mins"/>
              <a:gd name="dsh" fmla="+- 0 sh mins"/>
              <a:gd name="p0x0" fmla="*/ 300 w 6776"/>
              <a:gd name="p0y0" fmla="*/ 0 h 4065"/>
              <a:gd name="p0x1" fmla="*/ 6476 w 6776"/>
              <a:gd name="p0y1" fmla="*/ 0 h 4065"/>
              <a:gd name="p0x2" fmla="*/ 6642 w 6776"/>
              <a:gd name="p0y2" fmla="*/ 0 h 4065"/>
              <a:gd name="p0x3" fmla="*/ 6776 w 6776"/>
              <a:gd name="p0y3" fmla="*/ 134 h 4065"/>
              <a:gd name="p0x4" fmla="*/ 6776 w 6776"/>
              <a:gd name="p0y4" fmla="*/ 300 h 4065"/>
              <a:gd name="p0x5" fmla="*/ 6776 w 6776"/>
              <a:gd name="p0y5" fmla="*/ 3765 h 4065"/>
              <a:gd name="p0x6" fmla="*/ 6776 w 6776"/>
              <a:gd name="p0y6" fmla="*/ 3930 h 4065"/>
              <a:gd name="p0x7" fmla="*/ 6642 w 6776"/>
              <a:gd name="p0y7" fmla="*/ 4065 h 4065"/>
              <a:gd name="p0x8" fmla="*/ 6476 w 6776"/>
              <a:gd name="p0y8" fmla="*/ 4065 h 4065"/>
              <a:gd name="p0x9" fmla="*/ 300 w 6776"/>
              <a:gd name="p0y9" fmla="*/ 4065 h 4065"/>
              <a:gd name="p0x10" fmla="*/ 134 w 6776"/>
              <a:gd name="p0y10" fmla="*/ 4065 h 4065"/>
              <a:gd name="p0x11" fmla="*/ 0 w 6776"/>
              <a:gd name="p0y11" fmla="*/ 3930 h 4065"/>
              <a:gd name="p0x12" fmla="*/ 0 w 6776"/>
              <a:gd name="p0y12" fmla="*/ 3765 h 4065"/>
              <a:gd name="p0x13" fmla="*/ 0 w 6776"/>
              <a:gd name="p0y13" fmla="*/ 300 h 4065"/>
              <a:gd name="p0x14" fmla="*/ 0 w 6776"/>
              <a:gd name="p0y14" fmla="*/ 134 h 4065"/>
              <a:gd name="p0x15" fmla="*/ 134 w 6776"/>
              <a:gd name="p0y15" fmla="*/ 0 h 4065"/>
              <a:gd name="p0x16" fmla="*/ 300 w 6776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771525" y="47434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5653" r="-5653"/>
          <a:stretch>
            <a:fillRect/>
          </a:stretch>
        </p:blipFill>
        <p:spPr>
          <a:xfrm>
            <a:off x="840105" y="4824095"/>
            <a:ext cx="281305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304925" y="47701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占位符特性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771525" y="5300663"/>
            <a:ext cx="3048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占位符在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编辑时可见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放映时隐藏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5155565" y="1109345"/>
            <a:ext cx="6459855" cy="2581275"/>
          </a:xfrm>
          <a:custGeom>
            <a:avLst/>
            <a:gdLst>
              <a:gd name="sw" fmla="*/ 1 w 10173"/>
              <a:gd name="sh" fmla="*/ 1 h 4065"/>
              <a:gd name="mins" fmla="min sw sh"/>
              <a:gd name="dsw" fmla="+- 0 sw mins"/>
              <a:gd name="dsh" fmla="+- 0 sh mins"/>
              <a:gd name="p0x0" fmla="*/ 300 w 10173"/>
              <a:gd name="p0y0" fmla="*/ 0 h 4065"/>
              <a:gd name="p0x1" fmla="*/ 9873 w 10173"/>
              <a:gd name="p0y1" fmla="*/ 0 h 4065"/>
              <a:gd name="p0x2" fmla="*/ 10038 w 10173"/>
              <a:gd name="p0y2" fmla="*/ 0 h 4065"/>
              <a:gd name="p0x3" fmla="*/ 10173 w 10173"/>
              <a:gd name="p0y3" fmla="*/ 134 h 4065"/>
              <a:gd name="p0x4" fmla="*/ 10173 w 10173"/>
              <a:gd name="p0y4" fmla="*/ 300 h 4065"/>
              <a:gd name="p0x5" fmla="*/ 10173 w 10173"/>
              <a:gd name="p0y5" fmla="*/ 3765 h 4065"/>
              <a:gd name="p0x6" fmla="*/ 10173 w 10173"/>
              <a:gd name="p0y6" fmla="*/ 3930 h 4065"/>
              <a:gd name="p0x7" fmla="*/ 10038 w 10173"/>
              <a:gd name="p0y7" fmla="*/ 4065 h 4065"/>
              <a:gd name="p0x8" fmla="*/ 9873 w 10173"/>
              <a:gd name="p0y8" fmla="*/ 4065 h 4065"/>
              <a:gd name="p0x9" fmla="*/ 300 w 10173"/>
              <a:gd name="p0y9" fmla="*/ 4065 h 4065"/>
              <a:gd name="p0x10" fmla="*/ 134 w 10173"/>
              <a:gd name="p0y10" fmla="*/ 4065 h 4065"/>
              <a:gd name="p0x11" fmla="*/ 0 w 10173"/>
              <a:gd name="p0y11" fmla="*/ 3930 h 4065"/>
              <a:gd name="p0x12" fmla="*/ 0 w 10173"/>
              <a:gd name="p0y12" fmla="*/ 3765 h 4065"/>
              <a:gd name="p0x13" fmla="*/ 0 w 10173"/>
              <a:gd name="p0y13" fmla="*/ 300 h 4065"/>
              <a:gd name="p0x14" fmla="*/ 0 w 10173"/>
              <a:gd name="p0y14" fmla="*/ 134 h 4065"/>
              <a:gd name="p0x15" fmla="*/ 134 w 10173"/>
              <a:gd name="p0y15" fmla="*/ 0 h 4065"/>
              <a:gd name="p0x16" fmla="*/ 300 w 1017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5350510" y="18046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5436235" y="1885950"/>
            <a:ext cx="247650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5884516" y="183165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操作路径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5350510" y="2388235"/>
            <a:ext cx="228600" cy="228600"/>
          </a:xfrm>
          <a:custGeom>
            <a:avLst/>
            <a:gdLst>
              <a:gd name="sw" fmla="*/ 1 w 360"/>
              <a:gd name="sh" fmla="*/ 1 h 360"/>
              <a:gd name="mins" fmla="min sw sh"/>
              <a:gd name="dsw" fmla="+- 0 sw mins"/>
              <a:gd name="dsh" fmla="+- 0 sh mins"/>
              <a:gd name="p0x0" fmla="*/ 90 w 360"/>
              <a:gd name="p0y0" fmla="*/ 0 h 360"/>
              <a:gd name="p0x1" fmla="*/ 270 w 360"/>
              <a:gd name="p0y1" fmla="*/ 0 h 360"/>
              <a:gd name="p0x2" fmla="*/ 319 w 360"/>
              <a:gd name="p0y2" fmla="*/ 0 h 360"/>
              <a:gd name="p0x3" fmla="*/ 360 w 360"/>
              <a:gd name="p0y3" fmla="*/ 40 h 360"/>
              <a:gd name="p0x4" fmla="*/ 360 w 360"/>
              <a:gd name="p0y4" fmla="*/ 90 h 360"/>
              <a:gd name="p0x5" fmla="*/ 360 w 360"/>
              <a:gd name="p0y5" fmla="*/ 270 h 360"/>
              <a:gd name="p0x6" fmla="*/ 360 w 360"/>
              <a:gd name="p0y6" fmla="*/ 319 h 360"/>
              <a:gd name="p0x7" fmla="*/ 319 w 360"/>
              <a:gd name="p0y7" fmla="*/ 360 h 360"/>
              <a:gd name="p0x8" fmla="*/ 270 w 360"/>
              <a:gd name="p0y8" fmla="*/ 360 h 360"/>
              <a:gd name="p0x9" fmla="*/ 90 w 360"/>
              <a:gd name="p0y9" fmla="*/ 360 h 360"/>
              <a:gd name="p0x10" fmla="*/ 40 w 360"/>
              <a:gd name="p0y10" fmla="*/ 360 h 360"/>
              <a:gd name="p0x11" fmla="*/ 0 w 360"/>
              <a:gd name="p0y11" fmla="*/ 319 h 360"/>
              <a:gd name="p0x12" fmla="*/ 0 w 360"/>
              <a:gd name="p0y12" fmla="*/ 270 h 360"/>
              <a:gd name="p0x13" fmla="*/ 0 w 360"/>
              <a:gd name="p0y13" fmla="*/ 90 h 360"/>
              <a:gd name="p0x14" fmla="*/ 0 w 360"/>
              <a:gd name="p0y14" fmla="*/ 40 h 360"/>
              <a:gd name="p0x15" fmla="*/ 40 w 360"/>
              <a:gd name="p0y15" fmla="*/ 0 h 360"/>
              <a:gd name="p0x16" fmla="*/ 90 w 360"/>
              <a:gd name="p0y16" fmla="*/ 0 h 3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5417868" y="2402681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5655916" y="2376488"/>
            <a:ext cx="3043238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开始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→ 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新建幻灯片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下拉选择版式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5350510" y="2754630"/>
            <a:ext cx="228600" cy="228600"/>
          </a:xfrm>
          <a:custGeom>
            <a:avLst/>
            <a:gdLst>
              <a:gd name="sw" fmla="*/ 1 w 360"/>
              <a:gd name="sh" fmla="*/ 1 h 360"/>
              <a:gd name="mins" fmla="min sw sh"/>
              <a:gd name="dsw" fmla="+- 0 sw mins"/>
              <a:gd name="dsh" fmla="+- 0 sh mins"/>
              <a:gd name="p0x0" fmla="*/ 90 w 360"/>
              <a:gd name="p0y0" fmla="*/ 0 h 360"/>
              <a:gd name="p0x1" fmla="*/ 270 w 360"/>
              <a:gd name="p0y1" fmla="*/ 0 h 360"/>
              <a:gd name="p0x2" fmla="*/ 319 w 360"/>
              <a:gd name="p0y2" fmla="*/ 0 h 360"/>
              <a:gd name="p0x3" fmla="*/ 360 w 360"/>
              <a:gd name="p0y3" fmla="*/ 40 h 360"/>
              <a:gd name="p0x4" fmla="*/ 360 w 360"/>
              <a:gd name="p0y4" fmla="*/ 90 h 360"/>
              <a:gd name="p0x5" fmla="*/ 360 w 360"/>
              <a:gd name="p0y5" fmla="*/ 270 h 360"/>
              <a:gd name="p0x6" fmla="*/ 360 w 360"/>
              <a:gd name="p0y6" fmla="*/ 319 h 360"/>
              <a:gd name="p0x7" fmla="*/ 319 w 360"/>
              <a:gd name="p0y7" fmla="*/ 360 h 360"/>
              <a:gd name="p0x8" fmla="*/ 270 w 360"/>
              <a:gd name="p0y8" fmla="*/ 360 h 360"/>
              <a:gd name="p0x9" fmla="*/ 90 w 360"/>
              <a:gd name="p0y9" fmla="*/ 360 h 360"/>
              <a:gd name="p0x10" fmla="*/ 40 w 360"/>
              <a:gd name="p0y10" fmla="*/ 360 h 360"/>
              <a:gd name="p0x11" fmla="*/ 0 w 360"/>
              <a:gd name="p0y11" fmla="*/ 319 h 360"/>
              <a:gd name="p0x12" fmla="*/ 0 w 360"/>
              <a:gd name="p0y12" fmla="*/ 270 h 360"/>
              <a:gd name="p0x13" fmla="*/ 0 w 360"/>
              <a:gd name="p0y13" fmla="*/ 90 h 360"/>
              <a:gd name="p0x14" fmla="*/ 0 w 360"/>
              <a:gd name="p0y14" fmla="*/ 40 h 360"/>
              <a:gd name="p0x15" fmla="*/ 40 w 360"/>
              <a:gd name="p0y15" fmla="*/ 0 h 360"/>
              <a:gd name="p0x16" fmla="*/ 90 w 360"/>
              <a:gd name="p0y16" fmla="*/ 0 h 3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5417868" y="2769394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5655916" y="2743200"/>
            <a:ext cx="126682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→ 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版式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5155565" y="3890645"/>
            <a:ext cx="6459855" cy="2581275"/>
          </a:xfrm>
          <a:custGeom>
            <a:avLst/>
            <a:gdLst>
              <a:gd name="sw" fmla="*/ 1 w 10173"/>
              <a:gd name="sh" fmla="*/ 1 h 4065"/>
              <a:gd name="mins" fmla="min sw sh"/>
              <a:gd name="dsw" fmla="+- 0 sw mins"/>
              <a:gd name="dsh" fmla="+- 0 sh mins"/>
              <a:gd name="p0x0" fmla="*/ 300 w 10173"/>
              <a:gd name="p0y0" fmla="*/ 0 h 4065"/>
              <a:gd name="p0x1" fmla="*/ 9873 w 10173"/>
              <a:gd name="p0y1" fmla="*/ 0 h 4065"/>
              <a:gd name="p0x2" fmla="*/ 10038 w 10173"/>
              <a:gd name="p0y2" fmla="*/ 0 h 4065"/>
              <a:gd name="p0x3" fmla="*/ 10173 w 10173"/>
              <a:gd name="p0y3" fmla="*/ 134 h 4065"/>
              <a:gd name="p0x4" fmla="*/ 10173 w 10173"/>
              <a:gd name="p0y4" fmla="*/ 300 h 4065"/>
              <a:gd name="p0x5" fmla="*/ 10173 w 10173"/>
              <a:gd name="p0y5" fmla="*/ 3765 h 4065"/>
              <a:gd name="p0x6" fmla="*/ 10173 w 10173"/>
              <a:gd name="p0y6" fmla="*/ 3930 h 4065"/>
              <a:gd name="p0x7" fmla="*/ 10038 w 10173"/>
              <a:gd name="p0y7" fmla="*/ 4065 h 4065"/>
              <a:gd name="p0x8" fmla="*/ 9873 w 10173"/>
              <a:gd name="p0y8" fmla="*/ 4065 h 4065"/>
              <a:gd name="p0x9" fmla="*/ 300 w 10173"/>
              <a:gd name="p0y9" fmla="*/ 4065 h 4065"/>
              <a:gd name="p0x10" fmla="*/ 134 w 10173"/>
              <a:gd name="p0y10" fmla="*/ 4065 h 4065"/>
              <a:gd name="p0x11" fmla="*/ 0 w 10173"/>
              <a:gd name="p0y11" fmla="*/ 3930 h 4065"/>
              <a:gd name="p0x12" fmla="*/ 0 w 10173"/>
              <a:gd name="p0y12" fmla="*/ 3765 h 4065"/>
              <a:gd name="p0x13" fmla="*/ 0 w 10173"/>
              <a:gd name="p0y13" fmla="*/ 300 h 4065"/>
              <a:gd name="p0x14" fmla="*/ 0 w 10173"/>
              <a:gd name="p0y14" fmla="*/ 134 h 4065"/>
              <a:gd name="p0x15" fmla="*/ 134 w 10173"/>
              <a:gd name="p0y15" fmla="*/ 0 h 4065"/>
              <a:gd name="p0x16" fmla="*/ 300 w 1017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5350510" y="43573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5436235" y="4438650"/>
            <a:ext cx="247650" cy="2520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5884516" y="438435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常用版式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5350510" y="4928870"/>
            <a:ext cx="2977515" cy="481330"/>
          </a:xfrm>
          <a:custGeom>
            <a:avLst/>
            <a:gdLst>
              <a:gd name="sw" fmla="*/ 1 w 4689"/>
              <a:gd name="sh" fmla="*/ 1 h 757"/>
              <a:gd name="mins" fmla="min sw sh"/>
              <a:gd name="dsw" fmla="+- 0 sw mins"/>
              <a:gd name="dsh" fmla="+- 0 sh mins"/>
              <a:gd name="p0x0" fmla="*/ 180 w 4689"/>
              <a:gd name="p0y0" fmla="*/ 0 h 757"/>
              <a:gd name="p0x1" fmla="*/ 4509 w 4689"/>
              <a:gd name="p0y1" fmla="*/ 0 h 757"/>
              <a:gd name="p0x2" fmla="*/ 4608 w 4689"/>
              <a:gd name="p0y2" fmla="*/ 0 h 757"/>
              <a:gd name="p0x3" fmla="*/ 4689 w 4689"/>
              <a:gd name="p0y3" fmla="*/ 80 h 757"/>
              <a:gd name="p0x4" fmla="*/ 4689 w 4689"/>
              <a:gd name="p0y4" fmla="*/ 180 h 757"/>
              <a:gd name="p0x5" fmla="*/ 4689 w 4689"/>
              <a:gd name="p0y5" fmla="*/ 577 h 757"/>
              <a:gd name="p0x6" fmla="*/ 4689 w 4689"/>
              <a:gd name="p0y6" fmla="*/ 676 h 757"/>
              <a:gd name="p0x7" fmla="*/ 4608 w 4689"/>
              <a:gd name="p0y7" fmla="*/ 757 h 757"/>
              <a:gd name="p0x8" fmla="*/ 4509 w 4689"/>
              <a:gd name="p0y8" fmla="*/ 757 h 757"/>
              <a:gd name="p0x9" fmla="*/ 180 w 4689"/>
              <a:gd name="p0y9" fmla="*/ 757 h 757"/>
              <a:gd name="p0x10" fmla="*/ 80 w 4689"/>
              <a:gd name="p0y10" fmla="*/ 757 h 757"/>
              <a:gd name="p0x11" fmla="*/ 0 w 4689"/>
              <a:gd name="p0y11" fmla="*/ 676 h 757"/>
              <a:gd name="p0x12" fmla="*/ 0 w 4689"/>
              <a:gd name="p0y12" fmla="*/ 577 h 757"/>
              <a:gd name="p0x13" fmla="*/ 0 w 4689"/>
              <a:gd name="p0y13" fmla="*/ 180 h 757"/>
              <a:gd name="p0x14" fmla="*/ 0 w 4689"/>
              <a:gd name="p0y14" fmla="*/ 80 h 757"/>
              <a:gd name="p0x15" fmla="*/ 80 w 4689"/>
              <a:gd name="p0y15" fmla="*/ 0 h 757"/>
              <a:gd name="p0x16" fmla="*/ 180 w 4689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8"/>
            </p:custDataLst>
          </p:nvPr>
        </p:nvSpPr>
        <p:spPr>
          <a:xfrm>
            <a:off x="5464810" y="513143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5617816" y="5043488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标题幻灯片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0"/>
            </p:custDataLst>
          </p:nvPr>
        </p:nvSpPr>
        <p:spPr>
          <a:xfrm>
            <a:off x="8442325" y="4928870"/>
            <a:ext cx="2978150" cy="481330"/>
          </a:xfrm>
          <a:custGeom>
            <a:avLst/>
            <a:gdLst>
              <a:gd name="sw" fmla="*/ 1 w 4689"/>
              <a:gd name="sh" fmla="*/ 1 h 757"/>
              <a:gd name="mins" fmla="min sw sh"/>
              <a:gd name="dsw" fmla="+- 0 sw mins"/>
              <a:gd name="dsh" fmla="+- 0 sh mins"/>
              <a:gd name="p0x0" fmla="*/ 180 w 4689"/>
              <a:gd name="p0y0" fmla="*/ 0 h 757"/>
              <a:gd name="p0x1" fmla="*/ 4509 w 4689"/>
              <a:gd name="p0y1" fmla="*/ 0 h 757"/>
              <a:gd name="p0x2" fmla="*/ 4608 w 4689"/>
              <a:gd name="p0y2" fmla="*/ 0 h 757"/>
              <a:gd name="p0x3" fmla="*/ 4689 w 4689"/>
              <a:gd name="p0y3" fmla="*/ 80 h 757"/>
              <a:gd name="p0x4" fmla="*/ 4689 w 4689"/>
              <a:gd name="p0y4" fmla="*/ 180 h 757"/>
              <a:gd name="p0x5" fmla="*/ 4689 w 4689"/>
              <a:gd name="p0y5" fmla="*/ 577 h 757"/>
              <a:gd name="p0x6" fmla="*/ 4689 w 4689"/>
              <a:gd name="p0y6" fmla="*/ 676 h 757"/>
              <a:gd name="p0x7" fmla="*/ 4608 w 4689"/>
              <a:gd name="p0y7" fmla="*/ 757 h 757"/>
              <a:gd name="p0x8" fmla="*/ 4509 w 4689"/>
              <a:gd name="p0y8" fmla="*/ 757 h 757"/>
              <a:gd name="p0x9" fmla="*/ 180 w 4689"/>
              <a:gd name="p0y9" fmla="*/ 757 h 757"/>
              <a:gd name="p0x10" fmla="*/ 80 w 4689"/>
              <a:gd name="p0y10" fmla="*/ 757 h 757"/>
              <a:gd name="p0x11" fmla="*/ 0 w 4689"/>
              <a:gd name="p0y11" fmla="*/ 676 h 757"/>
              <a:gd name="p0x12" fmla="*/ 0 w 4689"/>
              <a:gd name="p0y12" fmla="*/ 577 h 757"/>
              <a:gd name="p0x13" fmla="*/ 0 w 4689"/>
              <a:gd name="p0y13" fmla="*/ 180 h 757"/>
              <a:gd name="p0x14" fmla="*/ 0 w 4689"/>
              <a:gd name="p0y14" fmla="*/ 80 h 757"/>
              <a:gd name="p0x15" fmla="*/ 80 w 4689"/>
              <a:gd name="p0y15" fmla="*/ 0 h 757"/>
              <a:gd name="p0x16" fmla="*/ 180 w 4689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8556625" y="513143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8709651" y="5043488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标题和内容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3"/>
            </p:custDataLst>
          </p:nvPr>
        </p:nvSpPr>
        <p:spPr>
          <a:xfrm>
            <a:off x="5350510" y="5524500"/>
            <a:ext cx="2977515" cy="480695"/>
          </a:xfrm>
          <a:custGeom>
            <a:avLst/>
            <a:gdLst>
              <a:gd name="sw" fmla="*/ 1 w 4689"/>
              <a:gd name="sh" fmla="*/ 1 h 757"/>
              <a:gd name="mins" fmla="min sw sh"/>
              <a:gd name="dsw" fmla="+- 0 sw mins"/>
              <a:gd name="dsh" fmla="+- 0 sh mins"/>
              <a:gd name="p0x0" fmla="*/ 180 w 4689"/>
              <a:gd name="p0y0" fmla="*/ 0 h 757"/>
              <a:gd name="p0x1" fmla="*/ 4509 w 4689"/>
              <a:gd name="p0y1" fmla="*/ 0 h 757"/>
              <a:gd name="p0x2" fmla="*/ 4608 w 4689"/>
              <a:gd name="p0y2" fmla="*/ 0 h 757"/>
              <a:gd name="p0x3" fmla="*/ 4689 w 4689"/>
              <a:gd name="p0y3" fmla="*/ 80 h 757"/>
              <a:gd name="p0x4" fmla="*/ 4689 w 4689"/>
              <a:gd name="p0y4" fmla="*/ 180 h 757"/>
              <a:gd name="p0x5" fmla="*/ 4689 w 4689"/>
              <a:gd name="p0y5" fmla="*/ 577 h 757"/>
              <a:gd name="p0x6" fmla="*/ 4689 w 4689"/>
              <a:gd name="p0y6" fmla="*/ 676 h 757"/>
              <a:gd name="p0x7" fmla="*/ 4608 w 4689"/>
              <a:gd name="p0y7" fmla="*/ 757 h 757"/>
              <a:gd name="p0x8" fmla="*/ 4509 w 4689"/>
              <a:gd name="p0y8" fmla="*/ 757 h 757"/>
              <a:gd name="p0x9" fmla="*/ 180 w 4689"/>
              <a:gd name="p0y9" fmla="*/ 757 h 757"/>
              <a:gd name="p0x10" fmla="*/ 80 w 4689"/>
              <a:gd name="p0y10" fmla="*/ 757 h 757"/>
              <a:gd name="p0x11" fmla="*/ 0 w 4689"/>
              <a:gd name="p0y11" fmla="*/ 676 h 757"/>
              <a:gd name="p0x12" fmla="*/ 0 w 4689"/>
              <a:gd name="p0y12" fmla="*/ 577 h 757"/>
              <a:gd name="p0x13" fmla="*/ 0 w 4689"/>
              <a:gd name="p0y13" fmla="*/ 180 h 757"/>
              <a:gd name="p0x14" fmla="*/ 0 w 4689"/>
              <a:gd name="p0y14" fmla="*/ 80 h 757"/>
              <a:gd name="p0x15" fmla="*/ 80 w 4689"/>
              <a:gd name="p0y15" fmla="*/ 0 h 757"/>
              <a:gd name="p0x16" fmla="*/ 180 w 4689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44"/>
            </p:custDataLst>
          </p:nvPr>
        </p:nvSpPr>
        <p:spPr>
          <a:xfrm>
            <a:off x="5464810" y="572643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45"/>
            </p:custDataLst>
          </p:nvPr>
        </p:nvSpPr>
        <p:spPr>
          <a:xfrm>
            <a:off x="5617816" y="5638800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两栏内容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46"/>
            </p:custDataLst>
          </p:nvPr>
        </p:nvSpPr>
        <p:spPr>
          <a:xfrm>
            <a:off x="8442325" y="5524500"/>
            <a:ext cx="2978150" cy="480695"/>
          </a:xfrm>
          <a:custGeom>
            <a:avLst/>
            <a:gdLst>
              <a:gd name="sw" fmla="*/ 1 w 4689"/>
              <a:gd name="sh" fmla="*/ 1 h 757"/>
              <a:gd name="mins" fmla="min sw sh"/>
              <a:gd name="dsw" fmla="+- 0 sw mins"/>
              <a:gd name="dsh" fmla="+- 0 sh mins"/>
              <a:gd name="p0x0" fmla="*/ 180 w 4689"/>
              <a:gd name="p0y0" fmla="*/ 0 h 757"/>
              <a:gd name="p0x1" fmla="*/ 4509 w 4689"/>
              <a:gd name="p0y1" fmla="*/ 0 h 757"/>
              <a:gd name="p0x2" fmla="*/ 4608 w 4689"/>
              <a:gd name="p0y2" fmla="*/ 0 h 757"/>
              <a:gd name="p0x3" fmla="*/ 4689 w 4689"/>
              <a:gd name="p0y3" fmla="*/ 80 h 757"/>
              <a:gd name="p0x4" fmla="*/ 4689 w 4689"/>
              <a:gd name="p0y4" fmla="*/ 180 h 757"/>
              <a:gd name="p0x5" fmla="*/ 4689 w 4689"/>
              <a:gd name="p0y5" fmla="*/ 577 h 757"/>
              <a:gd name="p0x6" fmla="*/ 4689 w 4689"/>
              <a:gd name="p0y6" fmla="*/ 676 h 757"/>
              <a:gd name="p0x7" fmla="*/ 4608 w 4689"/>
              <a:gd name="p0y7" fmla="*/ 757 h 757"/>
              <a:gd name="p0x8" fmla="*/ 4509 w 4689"/>
              <a:gd name="p0y8" fmla="*/ 757 h 757"/>
              <a:gd name="p0x9" fmla="*/ 180 w 4689"/>
              <a:gd name="p0y9" fmla="*/ 757 h 757"/>
              <a:gd name="p0x10" fmla="*/ 80 w 4689"/>
              <a:gd name="p0y10" fmla="*/ 757 h 757"/>
              <a:gd name="p0x11" fmla="*/ 0 w 4689"/>
              <a:gd name="p0y11" fmla="*/ 676 h 757"/>
              <a:gd name="p0x12" fmla="*/ 0 w 4689"/>
              <a:gd name="p0y12" fmla="*/ 577 h 757"/>
              <a:gd name="p0x13" fmla="*/ 0 w 4689"/>
              <a:gd name="p0y13" fmla="*/ 180 h 757"/>
              <a:gd name="p0x14" fmla="*/ 0 w 4689"/>
              <a:gd name="p0y14" fmla="*/ 80 h 757"/>
              <a:gd name="p0x15" fmla="*/ 80 w 4689"/>
              <a:gd name="p0y15" fmla="*/ 0 h 757"/>
              <a:gd name="p0x16" fmla="*/ 180 w 4689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>
            <p:custDataLst>
              <p:tags r:id="rId47"/>
            </p:custDataLst>
          </p:nvPr>
        </p:nvSpPr>
        <p:spPr>
          <a:xfrm>
            <a:off x="8556625" y="572643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48"/>
            </p:custDataLst>
          </p:nvPr>
        </p:nvSpPr>
        <p:spPr>
          <a:xfrm>
            <a:off x="8709651" y="5638800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空白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保存和应用模板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2"/>
            </p:custDataLst>
          </p:nvPr>
        </p:nvSpPr>
        <p:spPr>
          <a:xfrm>
            <a:off x="571500" y="3740150"/>
            <a:ext cx="485140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017905"/>
            <a:ext cx="4842510" cy="2527300"/>
          </a:xfrm>
          <a:custGeom>
            <a:avLst/>
            <a:gdLst>
              <a:gd name="sw" fmla="*/ 1 w 7625"/>
              <a:gd name="sh" fmla="*/ 1 h 3979"/>
              <a:gd name="mins" fmla="min sw sh"/>
              <a:gd name="dsw" fmla="+- 0 sw mins"/>
              <a:gd name="dsh" fmla="+- 0 sh mins"/>
              <a:gd name="p0x0" fmla="*/ 300 w 7625"/>
              <a:gd name="p0y0" fmla="*/ 0 h 3979"/>
              <a:gd name="p0x1" fmla="*/ 7325 w 7625"/>
              <a:gd name="p0y1" fmla="*/ 0 h 3979"/>
              <a:gd name="p0x2" fmla="*/ 7491 w 7625"/>
              <a:gd name="p0y2" fmla="*/ 0 h 3979"/>
              <a:gd name="p0x3" fmla="*/ 7625 w 7625"/>
              <a:gd name="p0y3" fmla="*/ 134 h 3979"/>
              <a:gd name="p0x4" fmla="*/ 7625 w 7625"/>
              <a:gd name="p0y4" fmla="*/ 300 h 3979"/>
              <a:gd name="p0x5" fmla="*/ 7625 w 7625"/>
              <a:gd name="p0y5" fmla="*/ 3679 h 3979"/>
              <a:gd name="p0x6" fmla="*/ 7625 w 7625"/>
              <a:gd name="p0y6" fmla="*/ 3845 h 3979"/>
              <a:gd name="p0x7" fmla="*/ 7491 w 7625"/>
              <a:gd name="p0y7" fmla="*/ 3979 h 3979"/>
              <a:gd name="p0x8" fmla="*/ 7325 w 7625"/>
              <a:gd name="p0y8" fmla="*/ 3979 h 3979"/>
              <a:gd name="p0x9" fmla="*/ 300 w 7625"/>
              <a:gd name="p0y9" fmla="*/ 3979 h 3979"/>
              <a:gd name="p0x10" fmla="*/ 134 w 7625"/>
              <a:gd name="p0y10" fmla="*/ 3979 h 3979"/>
              <a:gd name="p0x11" fmla="*/ 0 w 7625"/>
              <a:gd name="p0y11" fmla="*/ 3845 h 3979"/>
              <a:gd name="p0x12" fmla="*/ 0 w 7625"/>
              <a:gd name="p0y12" fmla="*/ 3679 h 3979"/>
              <a:gd name="p0x13" fmla="*/ 0 w 7625"/>
              <a:gd name="p0y13" fmla="*/ 300 h 3979"/>
              <a:gd name="p0x14" fmla="*/ 0 w 7625"/>
              <a:gd name="p0y14" fmla="*/ 134 h 3979"/>
              <a:gd name="p0x15" fmla="*/ 134 w 7625"/>
              <a:gd name="p0y15" fmla="*/ 0 h 3979"/>
              <a:gd name="p0x16" fmla="*/ 300 w 7625"/>
              <a:gd name="p0y16" fmla="*/ 0 h 397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771525" y="134302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19150" y="137160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162050" y="1386297"/>
            <a:ext cx="904951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保存模板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9"/>
            </p:custDataLst>
          </p:nvPr>
        </p:nvSpPr>
        <p:spPr>
          <a:xfrm>
            <a:off x="771525" y="17335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877567" y="1783518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1190625" y="1813998"/>
            <a:ext cx="933679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文件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菜单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2"/>
            </p:custDataLst>
          </p:nvPr>
        </p:nvSpPr>
        <p:spPr>
          <a:xfrm>
            <a:off x="771525" y="21145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877567" y="2164518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1190625" y="2194998"/>
            <a:ext cx="800252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另存为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5"/>
            </p:custDataLst>
          </p:nvPr>
        </p:nvSpPr>
        <p:spPr>
          <a:xfrm>
            <a:off x="771525" y="24955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877567" y="2545518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1190625" y="2575998"/>
            <a:ext cx="975941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.potx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格式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8"/>
            </p:custDataLst>
          </p:nvPr>
        </p:nvSpPr>
        <p:spPr>
          <a:xfrm>
            <a:off x="771525" y="28765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877567" y="2926518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1190625" y="2956998"/>
            <a:ext cx="1467002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保存到</a:t>
            </a: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默认模板文件夹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1"/>
            </p:custDataLst>
          </p:nvPr>
        </p:nvSpPr>
        <p:spPr>
          <a:xfrm>
            <a:off x="575945" y="3945255"/>
            <a:ext cx="4842510" cy="2526665"/>
          </a:xfrm>
          <a:custGeom>
            <a:avLst/>
            <a:gdLst>
              <a:gd name="sw" fmla="*/ 1 w 7625"/>
              <a:gd name="sh" fmla="*/ 1 h 3979"/>
              <a:gd name="mins" fmla="min sw sh"/>
              <a:gd name="dsw" fmla="+- 0 sw mins"/>
              <a:gd name="dsh" fmla="+- 0 sh mins"/>
              <a:gd name="p0x0" fmla="*/ 300 w 7625"/>
              <a:gd name="p0y0" fmla="*/ 0 h 3979"/>
              <a:gd name="p0x1" fmla="*/ 7325 w 7625"/>
              <a:gd name="p0y1" fmla="*/ 0 h 3979"/>
              <a:gd name="p0x2" fmla="*/ 7491 w 7625"/>
              <a:gd name="p0y2" fmla="*/ 0 h 3979"/>
              <a:gd name="p0x3" fmla="*/ 7625 w 7625"/>
              <a:gd name="p0y3" fmla="*/ 134 h 3979"/>
              <a:gd name="p0x4" fmla="*/ 7625 w 7625"/>
              <a:gd name="p0y4" fmla="*/ 300 h 3979"/>
              <a:gd name="p0x5" fmla="*/ 7625 w 7625"/>
              <a:gd name="p0y5" fmla="*/ 3679 h 3979"/>
              <a:gd name="p0x6" fmla="*/ 7625 w 7625"/>
              <a:gd name="p0y6" fmla="*/ 3845 h 3979"/>
              <a:gd name="p0x7" fmla="*/ 7491 w 7625"/>
              <a:gd name="p0y7" fmla="*/ 3979 h 3979"/>
              <a:gd name="p0x8" fmla="*/ 7325 w 7625"/>
              <a:gd name="p0y8" fmla="*/ 3979 h 3979"/>
              <a:gd name="p0x9" fmla="*/ 300 w 7625"/>
              <a:gd name="p0y9" fmla="*/ 3979 h 3979"/>
              <a:gd name="p0x10" fmla="*/ 134 w 7625"/>
              <a:gd name="p0y10" fmla="*/ 3979 h 3979"/>
              <a:gd name="p0x11" fmla="*/ 0 w 7625"/>
              <a:gd name="p0y11" fmla="*/ 3845 h 3979"/>
              <a:gd name="p0x12" fmla="*/ 0 w 7625"/>
              <a:gd name="p0y12" fmla="*/ 3679 h 3979"/>
              <a:gd name="p0x13" fmla="*/ 0 w 7625"/>
              <a:gd name="p0y13" fmla="*/ 300 h 3979"/>
              <a:gd name="p0x14" fmla="*/ 0 w 7625"/>
              <a:gd name="p0y14" fmla="*/ 134 h 3979"/>
              <a:gd name="p0x15" fmla="*/ 134 w 7625"/>
              <a:gd name="p0y15" fmla="*/ 0 h 3979"/>
              <a:gd name="p0x16" fmla="*/ 300 w 7625"/>
              <a:gd name="p0y16" fmla="*/ 0 h 397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2"/>
            </p:custDataLst>
          </p:nvPr>
        </p:nvSpPr>
        <p:spPr>
          <a:xfrm>
            <a:off x="771525" y="427037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1228" t="-2933" r="-1228" b="-2933"/>
          <a:stretch>
            <a:fillRect/>
          </a:stretch>
        </p:blipFill>
        <p:spPr>
          <a:xfrm>
            <a:off x="835660" y="4298950"/>
            <a:ext cx="185420" cy="2520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1162050" y="4313377"/>
            <a:ext cx="904951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应用模板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7"/>
            </p:custDataLst>
          </p:nvPr>
        </p:nvSpPr>
        <p:spPr>
          <a:xfrm>
            <a:off x="771525" y="46609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877567" y="4710598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9"/>
            </p:custDataLst>
          </p:nvPr>
        </p:nvSpPr>
        <p:spPr>
          <a:xfrm>
            <a:off x="1190625" y="4741078"/>
            <a:ext cx="933679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文件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菜单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0"/>
            </p:custDataLst>
          </p:nvPr>
        </p:nvSpPr>
        <p:spPr>
          <a:xfrm>
            <a:off x="771525" y="50419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1"/>
            </p:custDataLst>
          </p:nvPr>
        </p:nvSpPr>
        <p:spPr>
          <a:xfrm>
            <a:off x="877567" y="5091598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2"/>
            </p:custDataLst>
          </p:nvPr>
        </p:nvSpPr>
        <p:spPr>
          <a:xfrm>
            <a:off x="1190625" y="5122078"/>
            <a:ext cx="666902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3"/>
            </p:custDataLst>
          </p:nvPr>
        </p:nvSpPr>
        <p:spPr>
          <a:xfrm>
            <a:off x="771525" y="54229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4"/>
            </p:custDataLst>
          </p:nvPr>
        </p:nvSpPr>
        <p:spPr>
          <a:xfrm>
            <a:off x="877567" y="5472598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5"/>
            </p:custDataLst>
          </p:nvPr>
        </p:nvSpPr>
        <p:spPr>
          <a:xfrm>
            <a:off x="1190625" y="5503078"/>
            <a:ext cx="1305077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本机上的模板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</a:t>
            </a:r>
            <a:endParaRPr lang="en-US" alt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6"/>
            </p:custDataLst>
          </p:nvPr>
        </p:nvSpPr>
        <p:spPr>
          <a:xfrm>
            <a:off x="771525" y="58039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7"/>
            </p:custDataLst>
          </p:nvPr>
        </p:nvSpPr>
        <p:spPr>
          <a:xfrm>
            <a:off x="877567" y="5853598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8"/>
            </p:custDataLst>
          </p:nvPr>
        </p:nvSpPr>
        <p:spPr>
          <a:xfrm>
            <a:off x="1190625" y="5884078"/>
            <a:ext cx="1867195" cy="18288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已保存的模板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，点击</a:t>
            </a: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确定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9"/>
            </p:custDataLst>
          </p:nvPr>
        </p:nvSpPr>
        <p:spPr>
          <a:xfrm>
            <a:off x="5694680" y="1017905"/>
            <a:ext cx="5920740" cy="1684655"/>
          </a:xfrm>
          <a:custGeom>
            <a:avLst/>
            <a:gdLst>
              <a:gd name="sw" fmla="*/ 1 w 9324"/>
              <a:gd name="sh" fmla="*/ 1 h 2653"/>
              <a:gd name="mins" fmla="min sw sh"/>
              <a:gd name="dsw" fmla="+- 0 sw mins"/>
              <a:gd name="dsh" fmla="+- 0 sh mins"/>
              <a:gd name="p0x0" fmla="*/ 300 w 9324"/>
              <a:gd name="p0y0" fmla="*/ 0 h 2653"/>
              <a:gd name="p0x1" fmla="*/ 9024 w 9324"/>
              <a:gd name="p0y1" fmla="*/ 0 h 2653"/>
              <a:gd name="p0x2" fmla="*/ 9189 w 9324"/>
              <a:gd name="p0y2" fmla="*/ 0 h 2653"/>
              <a:gd name="p0x3" fmla="*/ 9324 w 9324"/>
              <a:gd name="p0y3" fmla="*/ 134 h 2653"/>
              <a:gd name="p0x4" fmla="*/ 9324 w 9324"/>
              <a:gd name="p0y4" fmla="*/ 300 h 2653"/>
              <a:gd name="p0x5" fmla="*/ 9324 w 9324"/>
              <a:gd name="p0y5" fmla="*/ 2353 h 2653"/>
              <a:gd name="p0x6" fmla="*/ 9324 w 9324"/>
              <a:gd name="p0y6" fmla="*/ 2518 h 2653"/>
              <a:gd name="p0x7" fmla="*/ 9189 w 9324"/>
              <a:gd name="p0y7" fmla="*/ 2653 h 2653"/>
              <a:gd name="p0x8" fmla="*/ 9024 w 9324"/>
              <a:gd name="p0y8" fmla="*/ 2653 h 2653"/>
              <a:gd name="p0x9" fmla="*/ 300 w 9324"/>
              <a:gd name="p0y9" fmla="*/ 2653 h 2653"/>
              <a:gd name="p0x10" fmla="*/ 134 w 9324"/>
              <a:gd name="p0y10" fmla="*/ 2653 h 2653"/>
              <a:gd name="p0x11" fmla="*/ 0 w 9324"/>
              <a:gd name="p0y11" fmla="*/ 2518 h 2653"/>
              <a:gd name="p0x12" fmla="*/ 0 w 9324"/>
              <a:gd name="p0y12" fmla="*/ 2353 h 2653"/>
              <a:gd name="p0x13" fmla="*/ 0 w 9324"/>
              <a:gd name="p0y13" fmla="*/ 300 h 2653"/>
              <a:gd name="p0x14" fmla="*/ 0 w 9324"/>
              <a:gd name="p0y14" fmla="*/ 134 h 2653"/>
              <a:gd name="p0x15" fmla="*/ 134 w 9324"/>
              <a:gd name="p0y15" fmla="*/ 0 h 2653"/>
              <a:gd name="p0x16" fmla="*/ 300 w 9324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40"/>
            </p:custDataLst>
          </p:nvPr>
        </p:nvSpPr>
        <p:spPr>
          <a:xfrm>
            <a:off x="5889625" y="134112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2000" t="-10152" r="-2000" b="-10152"/>
          <a:stretch>
            <a:fillRect/>
          </a:stretch>
        </p:blipFill>
        <p:spPr>
          <a:xfrm>
            <a:off x="5923280" y="1369695"/>
            <a:ext cx="247650" cy="252095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44"/>
            </p:custDataLst>
          </p:nvPr>
        </p:nvSpPr>
        <p:spPr>
          <a:xfrm>
            <a:off x="6280766" y="1384221"/>
            <a:ext cx="1266901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模板核心价值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5"/>
            </p:custDataLst>
          </p:nvPr>
        </p:nvSpPr>
        <p:spPr>
          <a:xfrm>
            <a:off x="5889625" y="17506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3846" t="-5897" r="-3846" b="-5897"/>
          <a:stretch>
            <a:fillRect/>
          </a:stretch>
        </p:blipFill>
        <p:spPr>
          <a:xfrm>
            <a:off x="5956300" y="1812290"/>
            <a:ext cx="133350" cy="138430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49"/>
            </p:custDataLst>
          </p:nvPr>
        </p:nvSpPr>
        <p:spPr>
          <a:xfrm>
            <a:off x="6233141" y="1723816"/>
            <a:ext cx="4534052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统一风格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：确保企业所有演示文稿保持一致的视觉规范，强化品牌识别度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0"/>
            </p:custDataLst>
          </p:nvPr>
        </p:nvSpPr>
        <p:spPr>
          <a:xfrm>
            <a:off x="5889625" y="211264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-6667" t="-1905" r="-6667" b="-1905"/>
          <a:stretch>
            <a:fillRect/>
          </a:stretch>
        </p:blipFill>
        <p:spPr>
          <a:xfrm>
            <a:off x="5963920" y="2174240"/>
            <a:ext cx="118745" cy="13843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54"/>
            </p:custDataLst>
          </p:nvPr>
        </p:nvSpPr>
        <p:spPr>
          <a:xfrm>
            <a:off x="6233141" y="2085766"/>
            <a:ext cx="4400702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提高效率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：预设版式、配色和字体，大幅缩短新建演示文稿的制作时间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55"/>
            </p:custDataLst>
          </p:nvPr>
        </p:nvSpPr>
        <p:spPr>
          <a:xfrm>
            <a:off x="5694680" y="2902585"/>
            <a:ext cx="5920740" cy="1684655"/>
          </a:xfrm>
          <a:custGeom>
            <a:avLst/>
            <a:gdLst>
              <a:gd name="sw" fmla="*/ 1 w 9324"/>
              <a:gd name="sh" fmla="*/ 1 h 2653"/>
              <a:gd name="mins" fmla="min sw sh"/>
              <a:gd name="dsw" fmla="+- 0 sw mins"/>
              <a:gd name="dsh" fmla="+- 0 sh mins"/>
              <a:gd name="p0x0" fmla="*/ 300 w 9324"/>
              <a:gd name="p0y0" fmla="*/ 0 h 2653"/>
              <a:gd name="p0x1" fmla="*/ 9024 w 9324"/>
              <a:gd name="p0y1" fmla="*/ 0 h 2653"/>
              <a:gd name="p0x2" fmla="*/ 9189 w 9324"/>
              <a:gd name="p0y2" fmla="*/ 0 h 2653"/>
              <a:gd name="p0x3" fmla="*/ 9324 w 9324"/>
              <a:gd name="p0y3" fmla="*/ 134 h 2653"/>
              <a:gd name="p0x4" fmla="*/ 9324 w 9324"/>
              <a:gd name="p0y4" fmla="*/ 300 h 2653"/>
              <a:gd name="p0x5" fmla="*/ 9324 w 9324"/>
              <a:gd name="p0y5" fmla="*/ 2353 h 2653"/>
              <a:gd name="p0x6" fmla="*/ 9324 w 9324"/>
              <a:gd name="p0y6" fmla="*/ 2518 h 2653"/>
              <a:gd name="p0x7" fmla="*/ 9189 w 9324"/>
              <a:gd name="p0y7" fmla="*/ 2653 h 2653"/>
              <a:gd name="p0x8" fmla="*/ 9024 w 9324"/>
              <a:gd name="p0y8" fmla="*/ 2653 h 2653"/>
              <a:gd name="p0x9" fmla="*/ 300 w 9324"/>
              <a:gd name="p0y9" fmla="*/ 2653 h 2653"/>
              <a:gd name="p0x10" fmla="*/ 134 w 9324"/>
              <a:gd name="p0y10" fmla="*/ 2653 h 2653"/>
              <a:gd name="p0x11" fmla="*/ 0 w 9324"/>
              <a:gd name="p0y11" fmla="*/ 2518 h 2653"/>
              <a:gd name="p0x12" fmla="*/ 0 w 9324"/>
              <a:gd name="p0y12" fmla="*/ 2353 h 2653"/>
              <a:gd name="p0x13" fmla="*/ 0 w 9324"/>
              <a:gd name="p0y13" fmla="*/ 300 h 2653"/>
              <a:gd name="p0x14" fmla="*/ 0 w 9324"/>
              <a:gd name="p0y14" fmla="*/ 134 h 2653"/>
              <a:gd name="p0x15" fmla="*/ 134 w 9324"/>
              <a:gd name="p0y15" fmla="*/ 0 h 2653"/>
              <a:gd name="p0x16" fmla="*/ 300 w 9324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56"/>
            </p:custDataLst>
          </p:nvPr>
        </p:nvSpPr>
        <p:spPr>
          <a:xfrm>
            <a:off x="7871660" y="3326616"/>
            <a:ext cx="170066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PowerPoint </a:t>
            </a:r>
            <a:r>
              <a:rPr 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模板文件格式</a:t>
            </a:r>
            <a:endParaRPr lang="zh-CN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57"/>
            </p:custDataLst>
          </p:nvPr>
        </p:nvSpPr>
        <p:spPr>
          <a:xfrm>
            <a:off x="8149752" y="3554740"/>
            <a:ext cx="1011060" cy="374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.potx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58"/>
            </p:custDataLst>
          </p:nvPr>
        </p:nvSpPr>
        <p:spPr>
          <a:xfrm>
            <a:off x="8894111" y="3706187"/>
            <a:ext cx="4001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格式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59"/>
            </p:custDataLst>
          </p:nvPr>
        </p:nvSpPr>
        <p:spPr>
          <a:xfrm>
            <a:off x="7461199" y="3980936"/>
            <a:ext cx="2654941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Office Open XML 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的标准模板格式</a:t>
            </a:r>
            <a:endParaRPr lang="zh-CN" altLang="en-US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60"/>
            </p:custDataLst>
          </p:nvPr>
        </p:nvSpPr>
        <p:spPr>
          <a:xfrm>
            <a:off x="5694680" y="4787265"/>
            <a:ext cx="5920740" cy="1684655"/>
          </a:xfrm>
          <a:custGeom>
            <a:avLst/>
            <a:gdLst>
              <a:gd name="sw" fmla="*/ 1 w 9324"/>
              <a:gd name="sh" fmla="*/ 1 h 2653"/>
              <a:gd name="mins" fmla="min sw sh"/>
              <a:gd name="dsw" fmla="+- 0 sw mins"/>
              <a:gd name="dsh" fmla="+- 0 sh mins"/>
              <a:gd name="p0x0" fmla="*/ 300 w 9324"/>
              <a:gd name="p0y0" fmla="*/ 0 h 2653"/>
              <a:gd name="p0x1" fmla="*/ 9024 w 9324"/>
              <a:gd name="p0y1" fmla="*/ 0 h 2653"/>
              <a:gd name="p0x2" fmla="*/ 9189 w 9324"/>
              <a:gd name="p0y2" fmla="*/ 0 h 2653"/>
              <a:gd name="p0x3" fmla="*/ 9324 w 9324"/>
              <a:gd name="p0y3" fmla="*/ 134 h 2653"/>
              <a:gd name="p0x4" fmla="*/ 9324 w 9324"/>
              <a:gd name="p0y4" fmla="*/ 300 h 2653"/>
              <a:gd name="p0x5" fmla="*/ 9324 w 9324"/>
              <a:gd name="p0y5" fmla="*/ 2353 h 2653"/>
              <a:gd name="p0x6" fmla="*/ 9324 w 9324"/>
              <a:gd name="p0y6" fmla="*/ 2518 h 2653"/>
              <a:gd name="p0x7" fmla="*/ 9189 w 9324"/>
              <a:gd name="p0y7" fmla="*/ 2653 h 2653"/>
              <a:gd name="p0x8" fmla="*/ 9024 w 9324"/>
              <a:gd name="p0y8" fmla="*/ 2653 h 2653"/>
              <a:gd name="p0x9" fmla="*/ 300 w 9324"/>
              <a:gd name="p0y9" fmla="*/ 2653 h 2653"/>
              <a:gd name="p0x10" fmla="*/ 134 w 9324"/>
              <a:gd name="p0y10" fmla="*/ 2653 h 2653"/>
              <a:gd name="p0x11" fmla="*/ 0 w 9324"/>
              <a:gd name="p0y11" fmla="*/ 2518 h 2653"/>
              <a:gd name="p0x12" fmla="*/ 0 w 9324"/>
              <a:gd name="p0y12" fmla="*/ 2353 h 2653"/>
              <a:gd name="p0x13" fmla="*/ 0 w 9324"/>
              <a:gd name="p0y13" fmla="*/ 300 h 2653"/>
              <a:gd name="p0x14" fmla="*/ 0 w 9324"/>
              <a:gd name="p0y14" fmla="*/ 134 h 2653"/>
              <a:gd name="p0x15" fmla="*/ 134 w 9324"/>
              <a:gd name="p0y15" fmla="*/ 0 h 2653"/>
              <a:gd name="p0x16" fmla="*/ 300 w 9324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>
            <p:custDataLst>
              <p:tags r:id="rId61"/>
            </p:custDataLst>
          </p:nvPr>
        </p:nvSpPr>
        <p:spPr>
          <a:xfrm>
            <a:off x="5889625" y="514604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>
            <p:custDataLst>
              <p:tags r:id="rId62"/>
            </p:custDataLst>
          </p:nvPr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5923280" y="5174615"/>
            <a:ext cx="247650" cy="252730"/>
          </a:xfrm>
          <a:prstGeom prst="rect">
            <a:avLst/>
          </a:prstGeom>
        </p:spPr>
      </p:pic>
      <p:sp>
        <p:nvSpPr>
          <p:cNvPr id="55" name="文本框 54"/>
          <p:cNvSpPr txBox="1"/>
          <p:nvPr>
            <p:custDataLst>
              <p:tags r:id="rId65"/>
            </p:custDataLst>
          </p:nvPr>
        </p:nvSpPr>
        <p:spPr>
          <a:xfrm>
            <a:off x="6280766" y="5189306"/>
            <a:ext cx="904951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适用场景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任意多边形 55"/>
          <p:cNvSpPr/>
          <p:nvPr>
            <p:custDataLst>
              <p:tags r:id="rId66"/>
            </p:custDataLst>
          </p:nvPr>
        </p:nvSpPr>
        <p:spPr>
          <a:xfrm>
            <a:off x="5889625" y="55911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>
            <p:custDataLst>
              <p:tags r:id="rId67"/>
            </p:custDataLst>
          </p:nvPr>
        </p:nvSpPr>
        <p:spPr>
          <a:xfrm>
            <a:off x="5985491" y="5528901"/>
            <a:ext cx="26670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企业年度汇报、季度总结等周期性演示文稿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任意多边形 57"/>
          <p:cNvSpPr/>
          <p:nvPr>
            <p:custDataLst>
              <p:tags r:id="rId68"/>
            </p:custDataLst>
          </p:nvPr>
        </p:nvSpPr>
        <p:spPr>
          <a:xfrm>
            <a:off x="5889625" y="579628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>
            <p:custDataLst>
              <p:tags r:id="rId69"/>
            </p:custDataLst>
          </p:nvPr>
        </p:nvSpPr>
        <p:spPr>
          <a:xfrm>
            <a:off x="5985491" y="5733688"/>
            <a:ext cx="24003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部门培训材料、产品手册等标准化文档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任意多边形 59"/>
          <p:cNvSpPr/>
          <p:nvPr>
            <p:custDataLst>
              <p:tags r:id="rId70"/>
            </p:custDataLst>
          </p:nvPr>
        </p:nvSpPr>
        <p:spPr>
          <a:xfrm>
            <a:off x="5889625" y="60007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>
            <p:custDataLst>
              <p:tags r:id="rId71"/>
            </p:custDataLst>
          </p:nvPr>
        </p:nvSpPr>
        <p:spPr>
          <a:xfrm>
            <a:off x="5985491" y="5938476"/>
            <a:ext cx="32004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客户提案、投标方案等需要品牌一致性的对外材料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魔法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快速美化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752475"/>
          </a:xfrm>
          <a:custGeom>
            <a:avLst/>
            <a:gdLst>
              <a:gd name="sw" fmla="*/ 1 w 17385"/>
              <a:gd name="sh" fmla="*/ 1 h 1185"/>
              <a:gd name="mins" fmla="min sw sh"/>
              <a:gd name="dsw" fmla="+- 0 sw mins"/>
              <a:gd name="dsh" fmla="+- 0 sh mins"/>
              <a:gd name="p0x0" fmla="*/ 300 w 17385"/>
              <a:gd name="p0y0" fmla="*/ 0 h 1185"/>
              <a:gd name="p0x1" fmla="*/ 17085 w 17385"/>
              <a:gd name="p0y1" fmla="*/ 0 h 1185"/>
              <a:gd name="p0x2" fmla="*/ 17250 w 17385"/>
              <a:gd name="p0y2" fmla="*/ 0 h 1185"/>
              <a:gd name="p0x3" fmla="*/ 17385 w 17385"/>
              <a:gd name="p0y3" fmla="*/ 134 h 1185"/>
              <a:gd name="p0x4" fmla="*/ 17385 w 17385"/>
              <a:gd name="p0y4" fmla="*/ 300 h 1185"/>
              <a:gd name="p0x5" fmla="*/ 17385 w 17385"/>
              <a:gd name="p0y5" fmla="*/ 885 h 1185"/>
              <a:gd name="p0x6" fmla="*/ 17385 w 17385"/>
              <a:gd name="p0y6" fmla="*/ 1050 h 1185"/>
              <a:gd name="p0x7" fmla="*/ 17250 w 17385"/>
              <a:gd name="p0y7" fmla="*/ 1185 h 1185"/>
              <a:gd name="p0x8" fmla="*/ 17085 w 17385"/>
              <a:gd name="p0y8" fmla="*/ 1185 h 1185"/>
              <a:gd name="p0x9" fmla="*/ 300 w 17385"/>
              <a:gd name="p0y9" fmla="*/ 1185 h 1185"/>
              <a:gd name="p0x10" fmla="*/ 134 w 17385"/>
              <a:gd name="p0y10" fmla="*/ 1185 h 1185"/>
              <a:gd name="p0x11" fmla="*/ 0 w 17385"/>
              <a:gd name="p0y11" fmla="*/ 1050 h 1185"/>
              <a:gd name="p0x12" fmla="*/ 0 w 17385"/>
              <a:gd name="p0y12" fmla="*/ 885 h 1185"/>
              <a:gd name="p0x13" fmla="*/ 0 w 17385"/>
              <a:gd name="p0y13" fmla="*/ 300 h 1185"/>
              <a:gd name="p0x14" fmla="*/ 0 w 17385"/>
              <a:gd name="p0y14" fmla="*/ 134 h 1185"/>
              <a:gd name="p0x15" fmla="*/ 134 w 17385"/>
              <a:gd name="p0y15" fmla="*/ 0 h 1185"/>
              <a:gd name="p0x16" fmla="*/ 300 w 17385"/>
              <a:gd name="p0y16" fmla="*/ 0 h 11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651745" y="1209675"/>
            <a:ext cx="1307601" cy="5524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300" b="1" spc="198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魔法</a:t>
            </a:r>
            <a:endParaRPr sz="3300" b="1" spc="198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061845"/>
            <a:ext cx="2609850" cy="4410075"/>
          </a:xfrm>
          <a:custGeom>
            <a:avLst/>
            <a:gdLst>
              <a:gd name="sw" fmla="*/ 1 w 4110"/>
              <a:gd name="sh" fmla="*/ 1 h 6945"/>
              <a:gd name="mins" fmla="min sw sh"/>
              <a:gd name="dsw" fmla="+- 0 sw mins"/>
              <a:gd name="dsh" fmla="+- 0 sh mins"/>
              <a:gd name="p0x0" fmla="*/ 300 w 4110"/>
              <a:gd name="p0y0" fmla="*/ 0 h 6945"/>
              <a:gd name="p0x1" fmla="*/ 3810 w 4110"/>
              <a:gd name="p0y1" fmla="*/ 0 h 6945"/>
              <a:gd name="p0x2" fmla="*/ 3975 w 4110"/>
              <a:gd name="p0y2" fmla="*/ 0 h 6945"/>
              <a:gd name="p0x3" fmla="*/ 4110 w 4110"/>
              <a:gd name="p0y3" fmla="*/ 134 h 6945"/>
              <a:gd name="p0x4" fmla="*/ 4110 w 4110"/>
              <a:gd name="p0y4" fmla="*/ 300 h 6945"/>
              <a:gd name="p0x5" fmla="*/ 4110 w 4110"/>
              <a:gd name="p0y5" fmla="*/ 6645 h 6945"/>
              <a:gd name="p0x6" fmla="*/ 4110 w 4110"/>
              <a:gd name="p0y6" fmla="*/ 6810 h 6945"/>
              <a:gd name="p0x7" fmla="*/ 3975 w 4110"/>
              <a:gd name="p0y7" fmla="*/ 6945 h 6945"/>
              <a:gd name="p0x8" fmla="*/ 3810 w 4110"/>
              <a:gd name="p0y8" fmla="*/ 6945 h 6945"/>
              <a:gd name="p0x9" fmla="*/ 300 w 4110"/>
              <a:gd name="p0y9" fmla="*/ 6945 h 6945"/>
              <a:gd name="p0x10" fmla="*/ 134 w 4110"/>
              <a:gd name="p0y10" fmla="*/ 6945 h 6945"/>
              <a:gd name="p0x11" fmla="*/ 0 w 4110"/>
              <a:gd name="p0y11" fmla="*/ 6810 h 6945"/>
              <a:gd name="p0x12" fmla="*/ 0 w 4110"/>
              <a:gd name="p0y12" fmla="*/ 6645 h 6945"/>
              <a:gd name="p0x13" fmla="*/ 0 w 4110"/>
              <a:gd name="p0y13" fmla="*/ 300 h 6945"/>
              <a:gd name="p0x14" fmla="*/ 0 w 4110"/>
              <a:gd name="p0y14" fmla="*/ 134 h 6945"/>
              <a:gd name="p0x15" fmla="*/ 134 w 4110"/>
              <a:gd name="p0y15" fmla="*/ 0 h 6945"/>
              <a:gd name="p0x16" fmla="*/ 300 w 4110"/>
              <a:gd name="p0y16" fmla="*/ 0 h 69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1671320" y="3545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4568" t="-1026" r="-4568" b="-1026"/>
          <a:stretch>
            <a:fillRect/>
          </a:stretch>
        </p:blipFill>
        <p:spPr>
          <a:xfrm>
            <a:off x="1740535" y="3625850"/>
            <a:ext cx="280670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52411" y="4101493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一键应用主题排版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152449" y="4425343"/>
            <a:ext cx="145740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系统自动推荐主题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和排版方案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385820" y="2061845"/>
            <a:ext cx="2609850" cy="4410075"/>
          </a:xfrm>
          <a:custGeom>
            <a:avLst/>
            <a:gdLst>
              <a:gd name="sw" fmla="*/ 1 w 4110"/>
              <a:gd name="sh" fmla="*/ 1 h 6945"/>
              <a:gd name="mins" fmla="min sw sh"/>
              <a:gd name="dsw" fmla="+- 0 sw mins"/>
              <a:gd name="dsh" fmla="+- 0 sh mins"/>
              <a:gd name="p0x0" fmla="*/ 300 w 4110"/>
              <a:gd name="p0y0" fmla="*/ 0 h 6945"/>
              <a:gd name="p0x1" fmla="*/ 3810 w 4110"/>
              <a:gd name="p0y1" fmla="*/ 0 h 6945"/>
              <a:gd name="p0x2" fmla="*/ 3975 w 4110"/>
              <a:gd name="p0y2" fmla="*/ 0 h 6945"/>
              <a:gd name="p0x3" fmla="*/ 4110 w 4110"/>
              <a:gd name="p0y3" fmla="*/ 134 h 6945"/>
              <a:gd name="p0x4" fmla="*/ 4110 w 4110"/>
              <a:gd name="p0y4" fmla="*/ 300 h 6945"/>
              <a:gd name="p0x5" fmla="*/ 4110 w 4110"/>
              <a:gd name="p0y5" fmla="*/ 6645 h 6945"/>
              <a:gd name="p0x6" fmla="*/ 4110 w 4110"/>
              <a:gd name="p0y6" fmla="*/ 6810 h 6945"/>
              <a:gd name="p0x7" fmla="*/ 3975 w 4110"/>
              <a:gd name="p0y7" fmla="*/ 6945 h 6945"/>
              <a:gd name="p0x8" fmla="*/ 3810 w 4110"/>
              <a:gd name="p0y8" fmla="*/ 6945 h 6945"/>
              <a:gd name="p0x9" fmla="*/ 300 w 4110"/>
              <a:gd name="p0y9" fmla="*/ 6945 h 6945"/>
              <a:gd name="p0x10" fmla="*/ 134 w 4110"/>
              <a:gd name="p0y10" fmla="*/ 6945 h 6945"/>
              <a:gd name="p0x11" fmla="*/ 0 w 4110"/>
              <a:gd name="p0y11" fmla="*/ 6810 h 6945"/>
              <a:gd name="p0x12" fmla="*/ 0 w 4110"/>
              <a:gd name="p0y12" fmla="*/ 6645 h 6945"/>
              <a:gd name="p0x13" fmla="*/ 0 w 4110"/>
              <a:gd name="p0y13" fmla="*/ 300 h 6945"/>
              <a:gd name="p0x14" fmla="*/ 0 w 4110"/>
              <a:gd name="p0y14" fmla="*/ 134 h 6945"/>
              <a:gd name="p0x15" fmla="*/ 134 w 4110"/>
              <a:gd name="p0y15" fmla="*/ 0 h 6945"/>
              <a:gd name="p0x16" fmla="*/ 300 w 4110"/>
              <a:gd name="p0y16" fmla="*/ 0 h 69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481195" y="3545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4566920" y="3625850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3662286" y="4101493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微调颜色字体效果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048049" y="4425343"/>
            <a:ext cx="128595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不满意可自定义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调整视觉细节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6195695" y="2061845"/>
            <a:ext cx="2609850" cy="4410075"/>
          </a:xfrm>
          <a:custGeom>
            <a:avLst/>
            <a:gdLst>
              <a:gd name="sw" fmla="*/ 1 w 4110"/>
              <a:gd name="sh" fmla="*/ 1 h 6945"/>
              <a:gd name="mins" fmla="min sw sh"/>
              <a:gd name="dsw" fmla="+- 0 sw mins"/>
              <a:gd name="dsh" fmla="+- 0 sh mins"/>
              <a:gd name="p0x0" fmla="*/ 300 w 4110"/>
              <a:gd name="p0y0" fmla="*/ 0 h 6945"/>
              <a:gd name="p0x1" fmla="*/ 3810 w 4110"/>
              <a:gd name="p0y1" fmla="*/ 0 h 6945"/>
              <a:gd name="p0x2" fmla="*/ 3975 w 4110"/>
              <a:gd name="p0y2" fmla="*/ 0 h 6945"/>
              <a:gd name="p0x3" fmla="*/ 4110 w 4110"/>
              <a:gd name="p0y3" fmla="*/ 134 h 6945"/>
              <a:gd name="p0x4" fmla="*/ 4110 w 4110"/>
              <a:gd name="p0y4" fmla="*/ 300 h 6945"/>
              <a:gd name="p0x5" fmla="*/ 4110 w 4110"/>
              <a:gd name="p0y5" fmla="*/ 6645 h 6945"/>
              <a:gd name="p0x6" fmla="*/ 4110 w 4110"/>
              <a:gd name="p0y6" fmla="*/ 6810 h 6945"/>
              <a:gd name="p0x7" fmla="*/ 3975 w 4110"/>
              <a:gd name="p0y7" fmla="*/ 6945 h 6945"/>
              <a:gd name="p0x8" fmla="*/ 3810 w 4110"/>
              <a:gd name="p0y8" fmla="*/ 6945 h 6945"/>
              <a:gd name="p0x9" fmla="*/ 300 w 4110"/>
              <a:gd name="p0y9" fmla="*/ 6945 h 6945"/>
              <a:gd name="p0x10" fmla="*/ 134 w 4110"/>
              <a:gd name="p0y10" fmla="*/ 6945 h 6945"/>
              <a:gd name="p0x11" fmla="*/ 0 w 4110"/>
              <a:gd name="p0y11" fmla="*/ 6810 h 6945"/>
              <a:gd name="p0x12" fmla="*/ 0 w 4110"/>
              <a:gd name="p0y12" fmla="*/ 6645 h 6945"/>
              <a:gd name="p0x13" fmla="*/ 0 w 4110"/>
              <a:gd name="p0y13" fmla="*/ 300 h 6945"/>
              <a:gd name="p0x14" fmla="*/ 0 w 4110"/>
              <a:gd name="p0y14" fmla="*/ 134 h 6945"/>
              <a:gd name="p0x15" fmla="*/ 134 w 4110"/>
              <a:gd name="p0y15" fmla="*/ 0 h 6945"/>
              <a:gd name="p0x16" fmla="*/ 300 w 4110"/>
              <a:gd name="p0y16" fmla="*/ 0 h 69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291070" y="3545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7391400" y="3625850"/>
            <a:ext cx="21907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815062" y="4101493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保存为模板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943649" y="4425343"/>
            <a:ext cx="111450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满意后可保存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便于后续复用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9005570" y="2061845"/>
            <a:ext cx="2609850" cy="4410075"/>
          </a:xfrm>
          <a:custGeom>
            <a:avLst/>
            <a:gdLst>
              <a:gd name="sw" fmla="*/ 1 w 4110"/>
              <a:gd name="sh" fmla="*/ 1 h 6945"/>
              <a:gd name="mins" fmla="min sw sh"/>
              <a:gd name="dsw" fmla="+- 0 sw mins"/>
              <a:gd name="dsh" fmla="+- 0 sh mins"/>
              <a:gd name="p0x0" fmla="*/ 300 w 4110"/>
              <a:gd name="p0y0" fmla="*/ 0 h 6945"/>
              <a:gd name="p0x1" fmla="*/ 3810 w 4110"/>
              <a:gd name="p0y1" fmla="*/ 0 h 6945"/>
              <a:gd name="p0x2" fmla="*/ 3975 w 4110"/>
              <a:gd name="p0y2" fmla="*/ 0 h 6945"/>
              <a:gd name="p0x3" fmla="*/ 4110 w 4110"/>
              <a:gd name="p0y3" fmla="*/ 134 h 6945"/>
              <a:gd name="p0x4" fmla="*/ 4110 w 4110"/>
              <a:gd name="p0y4" fmla="*/ 300 h 6945"/>
              <a:gd name="p0x5" fmla="*/ 4110 w 4110"/>
              <a:gd name="p0y5" fmla="*/ 6645 h 6945"/>
              <a:gd name="p0x6" fmla="*/ 4110 w 4110"/>
              <a:gd name="p0y6" fmla="*/ 6810 h 6945"/>
              <a:gd name="p0x7" fmla="*/ 3975 w 4110"/>
              <a:gd name="p0y7" fmla="*/ 6945 h 6945"/>
              <a:gd name="p0x8" fmla="*/ 3810 w 4110"/>
              <a:gd name="p0y8" fmla="*/ 6945 h 6945"/>
              <a:gd name="p0x9" fmla="*/ 300 w 4110"/>
              <a:gd name="p0y9" fmla="*/ 6945 h 6945"/>
              <a:gd name="p0x10" fmla="*/ 134 w 4110"/>
              <a:gd name="p0y10" fmla="*/ 6945 h 6945"/>
              <a:gd name="p0x11" fmla="*/ 0 w 4110"/>
              <a:gd name="p0y11" fmla="*/ 6810 h 6945"/>
              <a:gd name="p0x12" fmla="*/ 0 w 4110"/>
              <a:gd name="p0y12" fmla="*/ 6645 h 6945"/>
              <a:gd name="p0x13" fmla="*/ 0 w 4110"/>
              <a:gd name="p0y13" fmla="*/ 300 h 6945"/>
              <a:gd name="p0x14" fmla="*/ 0 w 4110"/>
              <a:gd name="p0y14" fmla="*/ 134 h 6945"/>
              <a:gd name="p0x15" fmla="*/ 134 w 4110"/>
              <a:gd name="p0y15" fmla="*/ 0 h 6945"/>
              <a:gd name="p0x16" fmla="*/ 300 w 4110"/>
              <a:gd name="p0y16" fmla="*/ 0 h 69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10100945" y="3545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10186670" y="3625850"/>
            <a:ext cx="247650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9510637" y="4101493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快速统一风格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9667799" y="4425343"/>
            <a:ext cx="128595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一键应用到全部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幻灯片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更多设计与从模板新建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663970" y="2778442"/>
            <a:ext cx="2057476" cy="9391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5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海量</a:t>
            </a:r>
            <a:endParaRPr sz="5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111846" y="3162300"/>
            <a:ext cx="15240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在线模板</a:t>
            </a:r>
            <a:endParaRPr sz="24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197370" y="369951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拓展设计思路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154087" y="4138613"/>
            <a:ext cx="36867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演示内置稻壳儿在线模板库，提供丰富多样的专业设计资源，一键下载即可应用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5694680" y="11093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5889625" y="1657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975350" y="1737995"/>
            <a:ext cx="247650" cy="2527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6423641" y="16840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更多设计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5890241" y="2214563"/>
            <a:ext cx="5530234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点击顶部菜单栏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「设计」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选项，选择下拉菜单中的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「更多设计」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，即可进入稻壳儿在线模板库，浏览海量精美模板资源，涵盖商务汇报、教育培训、营销推广等多种场景，满足不同演示需求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5694680" y="38906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5889625" y="4438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6006465" y="4519295"/>
            <a:ext cx="186055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6423641" y="44653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从模板新建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5890241" y="4995863"/>
            <a:ext cx="5530234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点击左上角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「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演示」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菜单，选择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「从模板新建」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选项，系统直接跳转至免费模板浏览页面，筛选心仪模板后点击下载，即可自动创建基于此模板的新演示文稿，快速开启专业设计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插入艺术字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-16667" b="-16667"/>
          <a:stretch>
            <a:fillRect/>
          </a:stretch>
        </p:blipFill>
        <p:spPr>
          <a:xfrm>
            <a:off x="4013200" y="3638550"/>
            <a:ext cx="304800" cy="304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-16667" b="-16667"/>
          <a:stretch>
            <a:fillRect/>
          </a:stretch>
        </p:blipFill>
        <p:spPr>
          <a:xfrm>
            <a:off x="7874000" y="3638550"/>
            <a:ext cx="304800" cy="304800"/>
          </a:xfrm>
          <a:prstGeom prst="rect">
            <a:avLst/>
          </a:prstGeom>
        </p:spPr>
      </p:pic>
      <p:sp>
        <p:nvSpPr>
          <p:cNvPr id="4" name="任意多边形 3"/>
          <p:cNvSpPr/>
          <p:nvPr>
            <p:custDataLst>
              <p:tags r:id="rId6"/>
            </p:custDataLst>
          </p:nvPr>
        </p:nvSpPr>
        <p:spPr>
          <a:xfrm>
            <a:off x="766445" y="1299845"/>
            <a:ext cx="2936875" cy="4981575"/>
          </a:xfrm>
          <a:custGeom>
            <a:avLst/>
            <a:gdLst>
              <a:gd name="sw" fmla="*/ 1 w 4625"/>
              <a:gd name="sh" fmla="*/ 1 h 7845"/>
              <a:gd name="mins" fmla="min sw sh"/>
              <a:gd name="dsw" fmla="+- 0 sw mins"/>
              <a:gd name="dsh" fmla="+- 0 sh mins"/>
              <a:gd name="p0x0" fmla="*/ 300 w 4625"/>
              <a:gd name="p0y0" fmla="*/ 0 h 7845"/>
              <a:gd name="p0x1" fmla="*/ 4325 w 4625"/>
              <a:gd name="p0y1" fmla="*/ 0 h 7845"/>
              <a:gd name="p0x2" fmla="*/ 4490 w 4625"/>
              <a:gd name="p0y2" fmla="*/ 0 h 7845"/>
              <a:gd name="p0x3" fmla="*/ 4625 w 4625"/>
              <a:gd name="p0y3" fmla="*/ 134 h 7845"/>
              <a:gd name="p0x4" fmla="*/ 4625 w 4625"/>
              <a:gd name="p0y4" fmla="*/ 300 h 7845"/>
              <a:gd name="p0x5" fmla="*/ 4625 w 4625"/>
              <a:gd name="p0y5" fmla="*/ 7545 h 7845"/>
              <a:gd name="p0x6" fmla="*/ 4625 w 4625"/>
              <a:gd name="p0y6" fmla="*/ 7710 h 7845"/>
              <a:gd name="p0x7" fmla="*/ 4490 w 4625"/>
              <a:gd name="p0y7" fmla="*/ 7845 h 7845"/>
              <a:gd name="p0x8" fmla="*/ 4325 w 4625"/>
              <a:gd name="p0y8" fmla="*/ 7845 h 7845"/>
              <a:gd name="p0x9" fmla="*/ 300 w 4625"/>
              <a:gd name="p0y9" fmla="*/ 7845 h 7845"/>
              <a:gd name="p0x10" fmla="*/ 134 w 4625"/>
              <a:gd name="p0y10" fmla="*/ 7845 h 7845"/>
              <a:gd name="p0x11" fmla="*/ 0 w 4625"/>
              <a:gd name="p0y11" fmla="*/ 7710 h 7845"/>
              <a:gd name="p0x12" fmla="*/ 0 w 4625"/>
              <a:gd name="p0y12" fmla="*/ 7545 h 7845"/>
              <a:gd name="p0x13" fmla="*/ 0 w 4625"/>
              <a:gd name="p0y13" fmla="*/ 300 h 7845"/>
              <a:gd name="p0x14" fmla="*/ 0 w 4625"/>
              <a:gd name="p0y14" fmla="*/ 134 h 7845"/>
              <a:gd name="p0x15" fmla="*/ 134 w 4625"/>
              <a:gd name="p0y15" fmla="*/ 0 h 7845"/>
              <a:gd name="p0x16" fmla="*/ 300 w 4625"/>
              <a:gd name="p0y16" fmla="*/ 0 h 7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7"/>
            </p:custDataLst>
          </p:nvPr>
        </p:nvSpPr>
        <p:spPr>
          <a:xfrm>
            <a:off x="1967865" y="296862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2018557" y="3059459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568434" y="363857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选择样式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1579369" y="4011006"/>
            <a:ext cx="131162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艺术字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35033" y="4323397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选择预设样式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2"/>
            </p:custDataLst>
          </p:nvPr>
        </p:nvSpPr>
        <p:spPr>
          <a:xfrm>
            <a:off x="4627245" y="1299845"/>
            <a:ext cx="2936875" cy="4981575"/>
          </a:xfrm>
          <a:custGeom>
            <a:avLst/>
            <a:gdLst>
              <a:gd name="sw" fmla="*/ 1 w 4625"/>
              <a:gd name="sh" fmla="*/ 1 h 7845"/>
              <a:gd name="mins" fmla="min sw sh"/>
              <a:gd name="dsw" fmla="+- 0 sw mins"/>
              <a:gd name="dsh" fmla="+- 0 sh mins"/>
              <a:gd name="p0x0" fmla="*/ 300 w 4625"/>
              <a:gd name="p0y0" fmla="*/ 0 h 7845"/>
              <a:gd name="p0x1" fmla="*/ 4325 w 4625"/>
              <a:gd name="p0y1" fmla="*/ 0 h 7845"/>
              <a:gd name="p0x2" fmla="*/ 4490 w 4625"/>
              <a:gd name="p0y2" fmla="*/ 0 h 7845"/>
              <a:gd name="p0x3" fmla="*/ 4625 w 4625"/>
              <a:gd name="p0y3" fmla="*/ 134 h 7845"/>
              <a:gd name="p0x4" fmla="*/ 4625 w 4625"/>
              <a:gd name="p0y4" fmla="*/ 300 h 7845"/>
              <a:gd name="p0x5" fmla="*/ 4625 w 4625"/>
              <a:gd name="p0y5" fmla="*/ 7545 h 7845"/>
              <a:gd name="p0x6" fmla="*/ 4625 w 4625"/>
              <a:gd name="p0y6" fmla="*/ 7710 h 7845"/>
              <a:gd name="p0x7" fmla="*/ 4490 w 4625"/>
              <a:gd name="p0y7" fmla="*/ 7845 h 7845"/>
              <a:gd name="p0x8" fmla="*/ 4325 w 4625"/>
              <a:gd name="p0y8" fmla="*/ 7845 h 7845"/>
              <a:gd name="p0x9" fmla="*/ 300 w 4625"/>
              <a:gd name="p0y9" fmla="*/ 7845 h 7845"/>
              <a:gd name="p0x10" fmla="*/ 134 w 4625"/>
              <a:gd name="p0y10" fmla="*/ 7845 h 7845"/>
              <a:gd name="p0x11" fmla="*/ 0 w 4625"/>
              <a:gd name="p0y11" fmla="*/ 7710 h 7845"/>
              <a:gd name="p0x12" fmla="*/ 0 w 4625"/>
              <a:gd name="p0y12" fmla="*/ 7545 h 7845"/>
              <a:gd name="p0x13" fmla="*/ 0 w 4625"/>
              <a:gd name="p0y13" fmla="*/ 300 h 7845"/>
              <a:gd name="p0x14" fmla="*/ 0 w 4625"/>
              <a:gd name="p0y14" fmla="*/ 134 h 7845"/>
              <a:gd name="p0x15" fmla="*/ 134 w 4625"/>
              <a:gd name="p0y15" fmla="*/ 0 h 7845"/>
              <a:gd name="p0x16" fmla="*/ 300 w 4625"/>
              <a:gd name="p0y16" fmla="*/ 0 h 7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3"/>
            </p:custDataLst>
          </p:nvPr>
        </p:nvSpPr>
        <p:spPr>
          <a:xfrm>
            <a:off x="5829300" y="283146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5879383" y="2922318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5162550" y="3501437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输入编辑文字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5495925" y="3873865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输入文字内容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4981575" y="4186256"/>
            <a:ext cx="222892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文本工具设置字体、字号、颜色、效果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8488045" y="1299845"/>
            <a:ext cx="2936875" cy="4981575"/>
          </a:xfrm>
          <a:custGeom>
            <a:avLst/>
            <a:gdLst>
              <a:gd name="sw" fmla="*/ 1 w 4625"/>
              <a:gd name="sh" fmla="*/ 1 h 7845"/>
              <a:gd name="mins" fmla="min sw sh"/>
              <a:gd name="dsw" fmla="+- 0 sw mins"/>
              <a:gd name="dsh" fmla="+- 0 sh mins"/>
              <a:gd name="p0x0" fmla="*/ 300 w 4625"/>
              <a:gd name="p0y0" fmla="*/ 0 h 7845"/>
              <a:gd name="p0x1" fmla="*/ 4325 w 4625"/>
              <a:gd name="p0y1" fmla="*/ 0 h 7845"/>
              <a:gd name="p0x2" fmla="*/ 4490 w 4625"/>
              <a:gd name="p0y2" fmla="*/ 0 h 7845"/>
              <a:gd name="p0x3" fmla="*/ 4625 w 4625"/>
              <a:gd name="p0y3" fmla="*/ 134 h 7845"/>
              <a:gd name="p0x4" fmla="*/ 4625 w 4625"/>
              <a:gd name="p0y4" fmla="*/ 300 h 7845"/>
              <a:gd name="p0x5" fmla="*/ 4625 w 4625"/>
              <a:gd name="p0y5" fmla="*/ 7545 h 7845"/>
              <a:gd name="p0x6" fmla="*/ 4625 w 4625"/>
              <a:gd name="p0y6" fmla="*/ 7710 h 7845"/>
              <a:gd name="p0x7" fmla="*/ 4490 w 4625"/>
              <a:gd name="p0y7" fmla="*/ 7845 h 7845"/>
              <a:gd name="p0x8" fmla="*/ 4325 w 4625"/>
              <a:gd name="p0y8" fmla="*/ 7845 h 7845"/>
              <a:gd name="p0x9" fmla="*/ 300 w 4625"/>
              <a:gd name="p0y9" fmla="*/ 7845 h 7845"/>
              <a:gd name="p0x10" fmla="*/ 134 w 4625"/>
              <a:gd name="p0y10" fmla="*/ 7845 h 7845"/>
              <a:gd name="p0x11" fmla="*/ 0 w 4625"/>
              <a:gd name="p0y11" fmla="*/ 7710 h 7845"/>
              <a:gd name="p0x12" fmla="*/ 0 w 4625"/>
              <a:gd name="p0y12" fmla="*/ 7545 h 7845"/>
              <a:gd name="p0x13" fmla="*/ 0 w 4625"/>
              <a:gd name="p0y13" fmla="*/ 300 h 7845"/>
              <a:gd name="p0x14" fmla="*/ 0 w 4625"/>
              <a:gd name="p0y14" fmla="*/ 134 h 7845"/>
              <a:gd name="p0x15" fmla="*/ 134 w 4625"/>
              <a:gd name="p0y15" fmla="*/ 0 h 7845"/>
              <a:gd name="p0x16" fmla="*/ 300 w 4625"/>
              <a:gd name="p0y16" fmla="*/ 0 h 7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9"/>
            </p:custDataLst>
          </p:nvPr>
        </p:nvSpPr>
        <p:spPr>
          <a:xfrm>
            <a:off x="9690100" y="296862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9740208" y="3059459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9290076" y="363857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调整格式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2"/>
            </p:custDataLst>
          </p:nvPr>
        </p:nvSpPr>
        <p:spPr>
          <a:xfrm>
            <a:off x="9287170" y="4011006"/>
            <a:ext cx="133937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绘图工具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9271026" y="4323397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调整文本框格式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插入图片与截屏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906270" y="2366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7143" b="-7143"/>
          <a:stretch>
            <a:fillRect/>
          </a:stretch>
        </p:blipFill>
        <p:spPr>
          <a:xfrm>
            <a:off x="2020570" y="2461895"/>
            <a:ext cx="2667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621107" y="29603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插入图片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6334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-16667" b="-16667"/>
          <a:stretch>
            <a:fillRect/>
          </a:stretch>
        </p:blipFill>
        <p:spPr>
          <a:xfrm>
            <a:off x="828675" y="3690620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14425" y="3448050"/>
            <a:ext cx="24231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本地图片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选择文件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42049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t="-3333" b="-3333"/>
          <a:stretch>
            <a:fillRect/>
          </a:stretch>
        </p:blipFill>
        <p:spPr>
          <a:xfrm>
            <a:off x="828675" y="4262120"/>
            <a:ext cx="15240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14425" y="4171950"/>
            <a:ext cx="218353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选中图片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图片工具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771525" y="47764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6250" r="-6250"/>
          <a:stretch>
            <a:fillRect/>
          </a:stretch>
        </p:blipFill>
        <p:spPr>
          <a:xfrm>
            <a:off x="819150" y="4833620"/>
            <a:ext cx="171450" cy="152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1114425" y="4591050"/>
            <a:ext cx="24231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调整颜色、效果、裁剪、大小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398970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5848350" y="26714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t="-7143" b="-7143"/>
          <a:stretch>
            <a:fillRect/>
          </a:stretch>
        </p:blipFill>
        <p:spPr>
          <a:xfrm>
            <a:off x="5943600" y="2766695"/>
            <a:ext cx="304800" cy="3048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5295824" y="32651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插入截屏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6438265" y="3328670"/>
            <a:ext cx="457200" cy="23812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6515024" y="334803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推荐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1"/>
            </p:custDataLst>
          </p:nvPr>
        </p:nvSpPr>
        <p:spPr>
          <a:xfrm>
            <a:off x="4184650" y="37858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3125" r="-3125"/>
          <a:stretch>
            <a:fillRect/>
          </a:stretch>
        </p:blipFill>
        <p:spPr>
          <a:xfrm>
            <a:off x="4260850" y="3843020"/>
            <a:ext cx="114300" cy="15240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5"/>
            </p:custDataLst>
          </p:nvPr>
        </p:nvSpPr>
        <p:spPr>
          <a:xfrm>
            <a:off x="4528166" y="3752850"/>
            <a:ext cx="12668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截屏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4184650" y="42049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>
            <a:fillRect/>
          </a:stretch>
        </p:blipFill>
        <p:spPr>
          <a:xfrm>
            <a:off x="4241800" y="4262120"/>
            <a:ext cx="152400" cy="1524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40"/>
            </p:custDataLst>
          </p:nvPr>
        </p:nvSpPr>
        <p:spPr>
          <a:xfrm>
            <a:off x="4528166" y="4171950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拖动选取屏幕区域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41"/>
            </p:custDataLst>
          </p:nvPr>
        </p:nvSpPr>
        <p:spPr>
          <a:xfrm>
            <a:off x="4184650" y="46240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3125" r="-3125"/>
          <a:stretch>
            <a:fillRect/>
          </a:stretch>
        </p:blipFill>
        <p:spPr>
          <a:xfrm>
            <a:off x="4251325" y="4681220"/>
            <a:ext cx="133350" cy="1524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5"/>
            </p:custDataLst>
          </p:nvPr>
        </p:nvSpPr>
        <p:spPr>
          <a:xfrm>
            <a:off x="4528166" y="4591050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自动插入到当前幻灯片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6"/>
            </p:custDataLst>
          </p:nvPr>
        </p:nvSpPr>
        <p:spPr>
          <a:xfrm>
            <a:off x="845883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47"/>
            </p:custDataLst>
          </p:nvPr>
        </p:nvSpPr>
        <p:spPr>
          <a:xfrm>
            <a:off x="9789160" y="26714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1613" t="-1613" r="-1613" b="-1613"/>
          <a:stretch>
            <a:fillRect/>
          </a:stretch>
        </p:blipFill>
        <p:spPr>
          <a:xfrm>
            <a:off x="9884410" y="2766695"/>
            <a:ext cx="304800" cy="30480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51"/>
            </p:custDataLst>
          </p:nvPr>
        </p:nvSpPr>
        <p:spPr>
          <a:xfrm>
            <a:off x="9504017" y="32651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图片编辑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52"/>
            </p:custDataLst>
          </p:nvPr>
        </p:nvSpPr>
        <p:spPr>
          <a:xfrm>
            <a:off x="8654415" y="37858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/>
          <a:stretch>
            <a:fillRect/>
          </a:stretch>
        </p:blipFill>
        <p:spPr>
          <a:xfrm>
            <a:off x="8711565" y="3843020"/>
            <a:ext cx="152400" cy="15240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6"/>
            </p:custDataLst>
          </p:nvPr>
        </p:nvSpPr>
        <p:spPr>
          <a:xfrm>
            <a:off x="8997334" y="3752850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调整颜色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7"/>
            </p:custDataLst>
          </p:nvPr>
        </p:nvSpPr>
        <p:spPr>
          <a:xfrm>
            <a:off x="8654415" y="42049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/>
          <a:stretch>
            <a:fillRect/>
          </a:stretch>
        </p:blipFill>
        <p:spPr>
          <a:xfrm>
            <a:off x="8711565" y="4262120"/>
            <a:ext cx="152400" cy="152400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61"/>
            </p:custDataLst>
          </p:nvPr>
        </p:nvSpPr>
        <p:spPr>
          <a:xfrm>
            <a:off x="8997334" y="4171950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应用视觉效果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62"/>
            </p:custDataLst>
          </p:nvPr>
        </p:nvSpPr>
        <p:spPr>
          <a:xfrm>
            <a:off x="8654415" y="46240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/>
          <a:stretch>
            <a:fillRect/>
          </a:stretch>
        </p:blipFill>
        <p:spPr>
          <a:xfrm>
            <a:off x="8711565" y="4681220"/>
            <a:ext cx="152400" cy="152400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66"/>
            </p:custDataLst>
          </p:nvPr>
        </p:nvSpPr>
        <p:spPr>
          <a:xfrm>
            <a:off x="8997334" y="4591050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裁剪与调整大小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绘制和美化图形（形状）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959475" cy="1654175"/>
          </a:xfrm>
          <a:custGeom>
            <a:avLst/>
            <a:gdLst>
              <a:gd name="sw" fmla="*/ 1 w 9385"/>
              <a:gd name="sh" fmla="*/ 1 h 2604"/>
              <a:gd name="mins" fmla="min sw sh"/>
              <a:gd name="dsw" fmla="+- 0 sw mins"/>
              <a:gd name="dsh" fmla="+- 0 sh mins"/>
              <a:gd name="p0x0" fmla="*/ 300 w 9385"/>
              <a:gd name="p0y0" fmla="*/ 0 h 2604"/>
              <a:gd name="p0x1" fmla="*/ 9085 w 9385"/>
              <a:gd name="p0y1" fmla="*/ 0 h 2604"/>
              <a:gd name="p0x2" fmla="*/ 9251 w 9385"/>
              <a:gd name="p0y2" fmla="*/ 0 h 2604"/>
              <a:gd name="p0x3" fmla="*/ 9385 w 9385"/>
              <a:gd name="p0y3" fmla="*/ 134 h 2604"/>
              <a:gd name="p0x4" fmla="*/ 9385 w 9385"/>
              <a:gd name="p0y4" fmla="*/ 300 h 2604"/>
              <a:gd name="p0x5" fmla="*/ 9385 w 9385"/>
              <a:gd name="p0y5" fmla="*/ 2304 h 2604"/>
              <a:gd name="p0x6" fmla="*/ 9385 w 9385"/>
              <a:gd name="p0y6" fmla="*/ 2470 h 2604"/>
              <a:gd name="p0x7" fmla="*/ 9251 w 9385"/>
              <a:gd name="p0y7" fmla="*/ 2604 h 2604"/>
              <a:gd name="p0x8" fmla="*/ 9085 w 9385"/>
              <a:gd name="p0y8" fmla="*/ 2604 h 2604"/>
              <a:gd name="p0x9" fmla="*/ 300 w 9385"/>
              <a:gd name="p0y9" fmla="*/ 2604 h 2604"/>
              <a:gd name="p0x10" fmla="*/ 134 w 9385"/>
              <a:gd name="p0y10" fmla="*/ 2604 h 2604"/>
              <a:gd name="p0x11" fmla="*/ 0 w 9385"/>
              <a:gd name="p0y11" fmla="*/ 2470 h 2604"/>
              <a:gd name="p0x12" fmla="*/ 0 w 9385"/>
              <a:gd name="p0y12" fmla="*/ 2304 h 2604"/>
              <a:gd name="p0x13" fmla="*/ 0 w 9385"/>
              <a:gd name="p0y13" fmla="*/ 300 h 2604"/>
              <a:gd name="p0x14" fmla="*/ 0 w 9385"/>
              <a:gd name="p0y14" fmla="*/ 134 h 2604"/>
              <a:gd name="p0x15" fmla="*/ 134 w 9385"/>
              <a:gd name="p0y15" fmla="*/ 0 h 2604"/>
              <a:gd name="p0x16" fmla="*/ 300 w 938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绘制图形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862138"/>
            <a:ext cx="556922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路径：插入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形状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选择（矩形、椭圆、箭头、星形等）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284362"/>
            <a:ext cx="517304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在幻灯片上拖动鼠标绘制，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Shift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键可绘制正圆或正方形</a:t>
            </a:r>
            <a:endParaRPr lang="zh-CN" altLang="en-US"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75945" y="2963545"/>
            <a:ext cx="5959475" cy="1654175"/>
          </a:xfrm>
          <a:custGeom>
            <a:avLst/>
            <a:gdLst>
              <a:gd name="sw" fmla="*/ 1 w 9385"/>
              <a:gd name="sh" fmla="*/ 1 h 2604"/>
              <a:gd name="mins" fmla="min sw sh"/>
              <a:gd name="dsw" fmla="+- 0 sw mins"/>
              <a:gd name="dsh" fmla="+- 0 sh mins"/>
              <a:gd name="p0x0" fmla="*/ 300 w 9385"/>
              <a:gd name="p0y0" fmla="*/ 0 h 2604"/>
              <a:gd name="p0x1" fmla="*/ 9085 w 9385"/>
              <a:gd name="p0y1" fmla="*/ 0 h 2604"/>
              <a:gd name="p0x2" fmla="*/ 9251 w 9385"/>
              <a:gd name="p0y2" fmla="*/ 0 h 2604"/>
              <a:gd name="p0x3" fmla="*/ 9385 w 9385"/>
              <a:gd name="p0y3" fmla="*/ 134 h 2604"/>
              <a:gd name="p0x4" fmla="*/ 9385 w 9385"/>
              <a:gd name="p0y4" fmla="*/ 300 h 2604"/>
              <a:gd name="p0x5" fmla="*/ 9385 w 9385"/>
              <a:gd name="p0y5" fmla="*/ 2304 h 2604"/>
              <a:gd name="p0x6" fmla="*/ 9385 w 9385"/>
              <a:gd name="p0y6" fmla="*/ 2470 h 2604"/>
              <a:gd name="p0x7" fmla="*/ 9251 w 9385"/>
              <a:gd name="p0y7" fmla="*/ 2604 h 2604"/>
              <a:gd name="p0x8" fmla="*/ 9085 w 9385"/>
              <a:gd name="p0y8" fmla="*/ 2604 h 2604"/>
              <a:gd name="p0x9" fmla="*/ 300 w 9385"/>
              <a:gd name="p0y9" fmla="*/ 2604 h 2604"/>
              <a:gd name="p0x10" fmla="*/ 134 w 9385"/>
              <a:gd name="p0y10" fmla="*/ 2604 h 2604"/>
              <a:gd name="p0x11" fmla="*/ 0 w 9385"/>
              <a:gd name="p0y11" fmla="*/ 2470 h 2604"/>
              <a:gd name="p0x12" fmla="*/ 0 w 9385"/>
              <a:gd name="p0y12" fmla="*/ 2304 h 2604"/>
              <a:gd name="p0x13" fmla="*/ 0 w 9385"/>
              <a:gd name="p0y13" fmla="*/ 300 h 2604"/>
              <a:gd name="p0x14" fmla="*/ 0 w 9385"/>
              <a:gd name="p0y14" fmla="*/ 134 h 2604"/>
              <a:gd name="p0x15" fmla="*/ 134 w 9385"/>
              <a:gd name="p0y15" fmla="*/ 0 h 2604"/>
              <a:gd name="p0x16" fmla="*/ 300 w 938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31584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4691" t="-897" r="-4691" b="-897"/>
          <a:stretch>
            <a:fillRect/>
          </a:stretch>
        </p:blipFill>
        <p:spPr>
          <a:xfrm>
            <a:off x="840105" y="3239770"/>
            <a:ext cx="281305" cy="2520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304925" y="31857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美化形状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771525" y="3716312"/>
            <a:ext cx="556922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选中形状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绘图工具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填充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轮廓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样式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771525" y="4138536"/>
            <a:ext cx="556922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添加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阴影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发光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三维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等视觉效果增强表现力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4817745"/>
            <a:ext cx="5959475" cy="1654175"/>
          </a:xfrm>
          <a:custGeom>
            <a:avLst/>
            <a:gdLst>
              <a:gd name="sw" fmla="*/ 1 w 9385"/>
              <a:gd name="sh" fmla="*/ 1 h 2604"/>
              <a:gd name="mins" fmla="min sw sh"/>
              <a:gd name="dsw" fmla="+- 0 sw mins"/>
              <a:gd name="dsh" fmla="+- 0 sh mins"/>
              <a:gd name="p0x0" fmla="*/ 300 w 9385"/>
              <a:gd name="p0y0" fmla="*/ 0 h 2604"/>
              <a:gd name="p0x1" fmla="*/ 9085 w 9385"/>
              <a:gd name="p0y1" fmla="*/ 0 h 2604"/>
              <a:gd name="p0x2" fmla="*/ 9251 w 9385"/>
              <a:gd name="p0y2" fmla="*/ 0 h 2604"/>
              <a:gd name="p0x3" fmla="*/ 9385 w 9385"/>
              <a:gd name="p0y3" fmla="*/ 134 h 2604"/>
              <a:gd name="p0x4" fmla="*/ 9385 w 9385"/>
              <a:gd name="p0y4" fmla="*/ 300 h 2604"/>
              <a:gd name="p0x5" fmla="*/ 9385 w 9385"/>
              <a:gd name="p0y5" fmla="*/ 2304 h 2604"/>
              <a:gd name="p0x6" fmla="*/ 9385 w 9385"/>
              <a:gd name="p0y6" fmla="*/ 2470 h 2604"/>
              <a:gd name="p0x7" fmla="*/ 9251 w 9385"/>
              <a:gd name="p0y7" fmla="*/ 2604 h 2604"/>
              <a:gd name="p0x8" fmla="*/ 9085 w 9385"/>
              <a:gd name="p0y8" fmla="*/ 2604 h 2604"/>
              <a:gd name="p0x9" fmla="*/ 300 w 9385"/>
              <a:gd name="p0y9" fmla="*/ 2604 h 2604"/>
              <a:gd name="p0x10" fmla="*/ 134 w 9385"/>
              <a:gd name="p0y10" fmla="*/ 2604 h 2604"/>
              <a:gd name="p0x11" fmla="*/ 0 w 9385"/>
              <a:gd name="p0y11" fmla="*/ 2470 h 2604"/>
              <a:gd name="p0x12" fmla="*/ 0 w 9385"/>
              <a:gd name="p0y12" fmla="*/ 2304 h 2604"/>
              <a:gd name="p0x13" fmla="*/ 0 w 9385"/>
              <a:gd name="p0y13" fmla="*/ 300 h 2604"/>
              <a:gd name="p0x14" fmla="*/ 0 w 9385"/>
              <a:gd name="p0y14" fmla="*/ 134 h 2604"/>
              <a:gd name="p0x15" fmla="*/ 134 w 9385"/>
              <a:gd name="p0y15" fmla="*/ 0 h 2604"/>
              <a:gd name="p0x16" fmla="*/ 300 w 938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50126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738" t="-2933" r="-2738" b="-2933"/>
          <a:stretch>
            <a:fillRect/>
          </a:stretch>
        </p:blipFill>
        <p:spPr>
          <a:xfrm>
            <a:off x="840105" y="5093970"/>
            <a:ext cx="281305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04925" y="5039944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组合图形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771525" y="5570487"/>
            <a:ext cx="556922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多个图形选中后右键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组合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，形成统一对象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771525" y="5992711"/>
            <a:ext cx="556922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便于整体移动、缩放和复制，保持相对位置不变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6754495" y="1109345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6950075" y="17951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9091" t="-5139" r="-9091" b="-5139"/>
          <a:stretch>
            <a:fillRect/>
          </a:stretch>
        </p:blipFill>
        <p:spPr>
          <a:xfrm>
            <a:off x="7035800" y="1876425"/>
            <a:ext cx="247650" cy="2520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7483745" y="1822133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形状类型速查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6950075" y="2366645"/>
            <a:ext cx="685800" cy="276225"/>
          </a:xfrm>
          <a:custGeom>
            <a:avLst/>
            <a:gdLst>
              <a:gd name="sw" fmla="*/ 1 w 1080"/>
              <a:gd name="sh" fmla="*/ 1 h 435"/>
              <a:gd name="mins" fmla="min sw sh"/>
              <a:gd name="dsw" fmla="+- 0 sw mins"/>
              <a:gd name="dsh" fmla="+- 0 sh mins"/>
              <a:gd name="p0x0" fmla="*/ 90 w 1080"/>
              <a:gd name="p0y0" fmla="*/ 0 h 435"/>
              <a:gd name="p0x1" fmla="*/ 990 w 1080"/>
              <a:gd name="p0y1" fmla="*/ 0 h 435"/>
              <a:gd name="p0x2" fmla="*/ 1039 w 1080"/>
              <a:gd name="p0y2" fmla="*/ 0 h 435"/>
              <a:gd name="p0x3" fmla="*/ 1080 w 1080"/>
              <a:gd name="p0y3" fmla="*/ 40 h 435"/>
              <a:gd name="p0x4" fmla="*/ 1080 w 1080"/>
              <a:gd name="p0y4" fmla="*/ 90 h 435"/>
              <a:gd name="p0x5" fmla="*/ 1080 w 1080"/>
              <a:gd name="p0y5" fmla="*/ 345 h 435"/>
              <a:gd name="p0x6" fmla="*/ 1080 w 1080"/>
              <a:gd name="p0y6" fmla="*/ 394 h 435"/>
              <a:gd name="p0x7" fmla="*/ 1039 w 1080"/>
              <a:gd name="p0y7" fmla="*/ 435 h 435"/>
              <a:gd name="p0x8" fmla="*/ 990 w 1080"/>
              <a:gd name="p0y8" fmla="*/ 435 h 435"/>
              <a:gd name="p0x9" fmla="*/ 90 w 1080"/>
              <a:gd name="p0y9" fmla="*/ 435 h 435"/>
              <a:gd name="p0x10" fmla="*/ 40 w 1080"/>
              <a:gd name="p0y10" fmla="*/ 435 h 435"/>
              <a:gd name="p0x11" fmla="*/ 0 w 1080"/>
              <a:gd name="p0y11" fmla="*/ 394 h 435"/>
              <a:gd name="p0x12" fmla="*/ 0 w 1080"/>
              <a:gd name="p0y12" fmla="*/ 345 h 435"/>
              <a:gd name="p0x13" fmla="*/ 0 w 1080"/>
              <a:gd name="p0y13" fmla="*/ 90 h 435"/>
              <a:gd name="p0x14" fmla="*/ 0 w 1080"/>
              <a:gd name="p0y14" fmla="*/ 40 h 435"/>
              <a:gd name="p0x15" fmla="*/ 40 w 1080"/>
              <a:gd name="p0y15" fmla="*/ 0 h 435"/>
              <a:gd name="p0x16" fmla="*/ 90 w 10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t="-7143" b="-7143"/>
          <a:stretch>
            <a:fillRect/>
          </a:stretch>
        </p:blipFill>
        <p:spPr>
          <a:xfrm>
            <a:off x="7054850" y="2428875"/>
            <a:ext cx="133350" cy="1524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7255145" y="240506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矩形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7712075" y="2366645"/>
            <a:ext cx="685800" cy="276225"/>
          </a:xfrm>
          <a:custGeom>
            <a:avLst/>
            <a:gdLst>
              <a:gd name="sw" fmla="*/ 1 w 1080"/>
              <a:gd name="sh" fmla="*/ 1 h 435"/>
              <a:gd name="mins" fmla="min sw sh"/>
              <a:gd name="dsw" fmla="+- 0 sw mins"/>
              <a:gd name="dsh" fmla="+- 0 sh mins"/>
              <a:gd name="p0x0" fmla="*/ 90 w 1080"/>
              <a:gd name="p0y0" fmla="*/ 0 h 435"/>
              <a:gd name="p0x1" fmla="*/ 990 w 1080"/>
              <a:gd name="p0y1" fmla="*/ 0 h 435"/>
              <a:gd name="p0x2" fmla="*/ 1039 w 1080"/>
              <a:gd name="p0y2" fmla="*/ 0 h 435"/>
              <a:gd name="p0x3" fmla="*/ 1080 w 1080"/>
              <a:gd name="p0y3" fmla="*/ 40 h 435"/>
              <a:gd name="p0x4" fmla="*/ 1080 w 1080"/>
              <a:gd name="p0y4" fmla="*/ 90 h 435"/>
              <a:gd name="p0x5" fmla="*/ 1080 w 1080"/>
              <a:gd name="p0y5" fmla="*/ 345 h 435"/>
              <a:gd name="p0x6" fmla="*/ 1080 w 1080"/>
              <a:gd name="p0y6" fmla="*/ 394 h 435"/>
              <a:gd name="p0x7" fmla="*/ 1039 w 1080"/>
              <a:gd name="p0y7" fmla="*/ 435 h 435"/>
              <a:gd name="p0x8" fmla="*/ 990 w 1080"/>
              <a:gd name="p0y8" fmla="*/ 435 h 435"/>
              <a:gd name="p0x9" fmla="*/ 90 w 1080"/>
              <a:gd name="p0y9" fmla="*/ 435 h 435"/>
              <a:gd name="p0x10" fmla="*/ 40 w 1080"/>
              <a:gd name="p0y10" fmla="*/ 435 h 435"/>
              <a:gd name="p0x11" fmla="*/ 0 w 1080"/>
              <a:gd name="p0y11" fmla="*/ 394 h 435"/>
              <a:gd name="p0x12" fmla="*/ 0 w 1080"/>
              <a:gd name="p0y12" fmla="*/ 345 h 435"/>
              <a:gd name="p0x13" fmla="*/ 0 w 1080"/>
              <a:gd name="p0y13" fmla="*/ 90 h 435"/>
              <a:gd name="p0x14" fmla="*/ 0 w 1080"/>
              <a:gd name="p0y14" fmla="*/ 40 h 435"/>
              <a:gd name="p0x15" fmla="*/ 40 w 1080"/>
              <a:gd name="p0y15" fmla="*/ 0 h 435"/>
              <a:gd name="p0x16" fmla="*/ 90 w 10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7807325" y="2428875"/>
            <a:ext cx="152400" cy="1524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1"/>
            </p:custDataLst>
          </p:nvPr>
        </p:nvSpPr>
        <p:spPr>
          <a:xfrm>
            <a:off x="8017221" y="240506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椭圆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2"/>
            </p:custDataLst>
          </p:nvPr>
        </p:nvSpPr>
        <p:spPr>
          <a:xfrm>
            <a:off x="8474075" y="2366645"/>
            <a:ext cx="685800" cy="276225"/>
          </a:xfrm>
          <a:custGeom>
            <a:avLst/>
            <a:gdLst>
              <a:gd name="sw" fmla="*/ 1 w 1080"/>
              <a:gd name="sh" fmla="*/ 1 h 435"/>
              <a:gd name="mins" fmla="min sw sh"/>
              <a:gd name="dsw" fmla="+- 0 sw mins"/>
              <a:gd name="dsh" fmla="+- 0 sh mins"/>
              <a:gd name="p0x0" fmla="*/ 90 w 1080"/>
              <a:gd name="p0y0" fmla="*/ 0 h 435"/>
              <a:gd name="p0x1" fmla="*/ 990 w 1080"/>
              <a:gd name="p0y1" fmla="*/ 0 h 435"/>
              <a:gd name="p0x2" fmla="*/ 1039 w 1080"/>
              <a:gd name="p0y2" fmla="*/ 0 h 435"/>
              <a:gd name="p0x3" fmla="*/ 1080 w 1080"/>
              <a:gd name="p0y3" fmla="*/ 40 h 435"/>
              <a:gd name="p0x4" fmla="*/ 1080 w 1080"/>
              <a:gd name="p0y4" fmla="*/ 90 h 435"/>
              <a:gd name="p0x5" fmla="*/ 1080 w 1080"/>
              <a:gd name="p0y5" fmla="*/ 345 h 435"/>
              <a:gd name="p0x6" fmla="*/ 1080 w 1080"/>
              <a:gd name="p0y6" fmla="*/ 394 h 435"/>
              <a:gd name="p0x7" fmla="*/ 1039 w 1080"/>
              <a:gd name="p0y7" fmla="*/ 435 h 435"/>
              <a:gd name="p0x8" fmla="*/ 990 w 1080"/>
              <a:gd name="p0y8" fmla="*/ 435 h 435"/>
              <a:gd name="p0x9" fmla="*/ 90 w 1080"/>
              <a:gd name="p0y9" fmla="*/ 435 h 435"/>
              <a:gd name="p0x10" fmla="*/ 40 w 1080"/>
              <a:gd name="p0y10" fmla="*/ 435 h 435"/>
              <a:gd name="p0x11" fmla="*/ 0 w 1080"/>
              <a:gd name="p0y11" fmla="*/ 394 h 435"/>
              <a:gd name="p0x12" fmla="*/ 0 w 1080"/>
              <a:gd name="p0y12" fmla="*/ 345 h 435"/>
              <a:gd name="p0x13" fmla="*/ 0 w 1080"/>
              <a:gd name="p0y13" fmla="*/ 90 h 435"/>
              <a:gd name="p0x14" fmla="*/ 0 w 1080"/>
              <a:gd name="p0y14" fmla="*/ 40 h 435"/>
              <a:gd name="p0x15" fmla="*/ 40 w 1080"/>
              <a:gd name="p0y15" fmla="*/ 0 h 435"/>
              <a:gd name="p0x16" fmla="*/ 90 w 10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t="-16667" b="-16667"/>
          <a:stretch>
            <a:fillRect/>
          </a:stretch>
        </p:blipFill>
        <p:spPr>
          <a:xfrm>
            <a:off x="8569325" y="2428875"/>
            <a:ext cx="152400" cy="1524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6"/>
            </p:custDataLst>
          </p:nvPr>
        </p:nvSpPr>
        <p:spPr>
          <a:xfrm>
            <a:off x="8779297" y="240506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箭头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7"/>
            </p:custDataLst>
          </p:nvPr>
        </p:nvSpPr>
        <p:spPr>
          <a:xfrm>
            <a:off x="9236075" y="2366645"/>
            <a:ext cx="685800" cy="276225"/>
          </a:xfrm>
          <a:custGeom>
            <a:avLst/>
            <a:gdLst>
              <a:gd name="sw" fmla="*/ 1 w 1080"/>
              <a:gd name="sh" fmla="*/ 1 h 435"/>
              <a:gd name="mins" fmla="min sw sh"/>
              <a:gd name="dsw" fmla="+- 0 sw mins"/>
              <a:gd name="dsh" fmla="+- 0 sh mins"/>
              <a:gd name="p0x0" fmla="*/ 90 w 1080"/>
              <a:gd name="p0y0" fmla="*/ 0 h 435"/>
              <a:gd name="p0x1" fmla="*/ 990 w 1080"/>
              <a:gd name="p0y1" fmla="*/ 0 h 435"/>
              <a:gd name="p0x2" fmla="*/ 1039 w 1080"/>
              <a:gd name="p0y2" fmla="*/ 0 h 435"/>
              <a:gd name="p0x3" fmla="*/ 1080 w 1080"/>
              <a:gd name="p0y3" fmla="*/ 40 h 435"/>
              <a:gd name="p0x4" fmla="*/ 1080 w 1080"/>
              <a:gd name="p0y4" fmla="*/ 90 h 435"/>
              <a:gd name="p0x5" fmla="*/ 1080 w 1080"/>
              <a:gd name="p0y5" fmla="*/ 345 h 435"/>
              <a:gd name="p0x6" fmla="*/ 1080 w 1080"/>
              <a:gd name="p0y6" fmla="*/ 394 h 435"/>
              <a:gd name="p0x7" fmla="*/ 1039 w 1080"/>
              <a:gd name="p0y7" fmla="*/ 435 h 435"/>
              <a:gd name="p0x8" fmla="*/ 990 w 1080"/>
              <a:gd name="p0y8" fmla="*/ 435 h 435"/>
              <a:gd name="p0x9" fmla="*/ 90 w 1080"/>
              <a:gd name="p0y9" fmla="*/ 435 h 435"/>
              <a:gd name="p0x10" fmla="*/ 40 w 1080"/>
              <a:gd name="p0y10" fmla="*/ 435 h 435"/>
              <a:gd name="p0x11" fmla="*/ 0 w 1080"/>
              <a:gd name="p0y11" fmla="*/ 394 h 435"/>
              <a:gd name="p0x12" fmla="*/ 0 w 1080"/>
              <a:gd name="p0y12" fmla="*/ 345 h 435"/>
              <a:gd name="p0x13" fmla="*/ 0 w 1080"/>
              <a:gd name="p0y13" fmla="*/ 90 h 435"/>
              <a:gd name="p0x14" fmla="*/ 0 w 1080"/>
              <a:gd name="p0y14" fmla="*/ 40 h 435"/>
              <a:gd name="p0x15" fmla="*/ 40 w 1080"/>
              <a:gd name="p0y15" fmla="*/ 0 h 435"/>
              <a:gd name="p0x16" fmla="*/ 90 w 10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2941" r="-2941"/>
          <a:stretch>
            <a:fillRect/>
          </a:stretch>
        </p:blipFill>
        <p:spPr>
          <a:xfrm>
            <a:off x="9321800" y="2428875"/>
            <a:ext cx="171450" cy="1524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51"/>
            </p:custDataLst>
          </p:nvPr>
        </p:nvSpPr>
        <p:spPr>
          <a:xfrm>
            <a:off x="9541364" y="240506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星形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52"/>
            </p:custDataLst>
          </p:nvPr>
        </p:nvSpPr>
        <p:spPr>
          <a:xfrm>
            <a:off x="9998075" y="2366645"/>
            <a:ext cx="838835" cy="276225"/>
          </a:xfrm>
          <a:custGeom>
            <a:avLst/>
            <a:gdLst>
              <a:gd name="sw" fmla="*/ 1 w 1320"/>
              <a:gd name="sh" fmla="*/ 1 h 435"/>
              <a:gd name="mins" fmla="min sw sh"/>
              <a:gd name="dsw" fmla="+- 0 sw mins"/>
              <a:gd name="dsh" fmla="+- 0 sh mins"/>
              <a:gd name="p0x0" fmla="*/ 90 w 1320"/>
              <a:gd name="p0y0" fmla="*/ 0 h 435"/>
              <a:gd name="p0x1" fmla="*/ 1230 w 1320"/>
              <a:gd name="p0y1" fmla="*/ 0 h 435"/>
              <a:gd name="p0x2" fmla="*/ 1279 w 1320"/>
              <a:gd name="p0y2" fmla="*/ 0 h 435"/>
              <a:gd name="p0x3" fmla="*/ 1320 w 1320"/>
              <a:gd name="p0y3" fmla="*/ 40 h 435"/>
              <a:gd name="p0x4" fmla="*/ 1320 w 1320"/>
              <a:gd name="p0y4" fmla="*/ 90 h 435"/>
              <a:gd name="p0x5" fmla="*/ 1320 w 1320"/>
              <a:gd name="p0y5" fmla="*/ 345 h 435"/>
              <a:gd name="p0x6" fmla="*/ 1320 w 1320"/>
              <a:gd name="p0y6" fmla="*/ 394 h 435"/>
              <a:gd name="p0x7" fmla="*/ 1279 w 1320"/>
              <a:gd name="p0y7" fmla="*/ 435 h 435"/>
              <a:gd name="p0x8" fmla="*/ 1230 w 1320"/>
              <a:gd name="p0y8" fmla="*/ 435 h 435"/>
              <a:gd name="p0x9" fmla="*/ 90 w 1320"/>
              <a:gd name="p0y9" fmla="*/ 435 h 435"/>
              <a:gd name="p0x10" fmla="*/ 40 w 1320"/>
              <a:gd name="p0y10" fmla="*/ 435 h 435"/>
              <a:gd name="p0x11" fmla="*/ 0 w 1320"/>
              <a:gd name="p0y11" fmla="*/ 394 h 435"/>
              <a:gd name="p0x12" fmla="*/ 0 w 1320"/>
              <a:gd name="p0y12" fmla="*/ 345 h 435"/>
              <a:gd name="p0x13" fmla="*/ 0 w 1320"/>
              <a:gd name="p0y13" fmla="*/ 90 h 435"/>
              <a:gd name="p0x14" fmla="*/ 0 w 1320"/>
              <a:gd name="p0y14" fmla="*/ 40 h 435"/>
              <a:gd name="p0x15" fmla="*/ 40 w 1320"/>
              <a:gd name="p0y15" fmla="*/ 0 h 435"/>
              <a:gd name="p0x16" fmla="*/ 90 w 13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53"/>
            </p:custDataLst>
          </p:nvPr>
        </p:nvSpPr>
        <p:spPr>
          <a:xfrm>
            <a:off x="10303440" y="2405063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三角形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4"/>
            </p:custDataLst>
          </p:nvPr>
        </p:nvSpPr>
        <p:spPr>
          <a:xfrm>
            <a:off x="6950075" y="2719070"/>
            <a:ext cx="685800" cy="276225"/>
          </a:xfrm>
          <a:custGeom>
            <a:avLst/>
            <a:gdLst>
              <a:gd name="sw" fmla="*/ 1 w 1080"/>
              <a:gd name="sh" fmla="*/ 1 h 435"/>
              <a:gd name="mins" fmla="min sw sh"/>
              <a:gd name="dsw" fmla="+- 0 sw mins"/>
              <a:gd name="dsh" fmla="+- 0 sh mins"/>
              <a:gd name="p0x0" fmla="*/ 90 w 1080"/>
              <a:gd name="p0y0" fmla="*/ 0 h 435"/>
              <a:gd name="p0x1" fmla="*/ 990 w 1080"/>
              <a:gd name="p0y1" fmla="*/ 0 h 435"/>
              <a:gd name="p0x2" fmla="*/ 1039 w 1080"/>
              <a:gd name="p0y2" fmla="*/ 0 h 435"/>
              <a:gd name="p0x3" fmla="*/ 1080 w 1080"/>
              <a:gd name="p0y3" fmla="*/ 40 h 435"/>
              <a:gd name="p0x4" fmla="*/ 1080 w 1080"/>
              <a:gd name="p0y4" fmla="*/ 90 h 435"/>
              <a:gd name="p0x5" fmla="*/ 1080 w 1080"/>
              <a:gd name="p0y5" fmla="*/ 345 h 435"/>
              <a:gd name="p0x6" fmla="*/ 1080 w 1080"/>
              <a:gd name="p0y6" fmla="*/ 394 h 435"/>
              <a:gd name="p0x7" fmla="*/ 1039 w 1080"/>
              <a:gd name="p0y7" fmla="*/ 435 h 435"/>
              <a:gd name="p0x8" fmla="*/ 990 w 1080"/>
              <a:gd name="p0y8" fmla="*/ 435 h 435"/>
              <a:gd name="p0x9" fmla="*/ 90 w 1080"/>
              <a:gd name="p0y9" fmla="*/ 435 h 435"/>
              <a:gd name="p0x10" fmla="*/ 40 w 1080"/>
              <a:gd name="p0y10" fmla="*/ 435 h 435"/>
              <a:gd name="p0x11" fmla="*/ 0 w 1080"/>
              <a:gd name="p0y11" fmla="*/ 394 h 435"/>
              <a:gd name="p0x12" fmla="*/ 0 w 1080"/>
              <a:gd name="p0y12" fmla="*/ 345 h 435"/>
              <a:gd name="p0x13" fmla="*/ 0 w 1080"/>
              <a:gd name="p0y13" fmla="*/ 90 h 435"/>
              <a:gd name="p0x14" fmla="*/ 0 w 1080"/>
              <a:gd name="p0y14" fmla="*/ 40 h 435"/>
              <a:gd name="p0x15" fmla="*/ 40 w 1080"/>
              <a:gd name="p0y15" fmla="*/ 0 h 435"/>
              <a:gd name="p0x16" fmla="*/ 90 w 10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/>
          <a:stretch>
            <a:fillRect/>
          </a:stretch>
        </p:blipFill>
        <p:spPr>
          <a:xfrm>
            <a:off x="7045325" y="2781300"/>
            <a:ext cx="152400" cy="152400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58"/>
            </p:custDataLst>
          </p:nvPr>
        </p:nvSpPr>
        <p:spPr>
          <a:xfrm>
            <a:off x="7255145" y="275748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标注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rcRect l="-3846" t="-7143" r="-3846" b="-7143"/>
          <a:stretch>
            <a:fillRect/>
          </a:stretch>
        </p:blipFill>
        <p:spPr>
          <a:xfrm rot="16200000">
            <a:off x="10102850" y="2428875"/>
            <a:ext cx="133350" cy="152400"/>
          </a:xfrm>
          <a:prstGeom prst="rect">
            <a:avLst/>
          </a:prstGeom>
        </p:spPr>
      </p:pic>
      <p:sp>
        <p:nvSpPr>
          <p:cNvPr id="45" name="任意多边形 44"/>
          <p:cNvSpPr/>
          <p:nvPr>
            <p:custDataLst>
              <p:tags r:id="rId62"/>
            </p:custDataLst>
          </p:nvPr>
        </p:nvSpPr>
        <p:spPr>
          <a:xfrm>
            <a:off x="6754495" y="3900170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>
            <p:custDataLst>
              <p:tags r:id="rId63"/>
            </p:custDataLst>
          </p:nvPr>
        </p:nvSpPr>
        <p:spPr>
          <a:xfrm>
            <a:off x="6950075" y="43059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rcRect l="-2619" t="-19649" r="-2619" b="-19649"/>
          <a:stretch>
            <a:fillRect/>
          </a:stretch>
        </p:blipFill>
        <p:spPr>
          <a:xfrm>
            <a:off x="7019290" y="4387215"/>
            <a:ext cx="280670" cy="252095"/>
          </a:xfrm>
          <a:prstGeom prst="rect">
            <a:avLst/>
          </a:prstGeom>
        </p:spPr>
      </p:pic>
      <p:sp>
        <p:nvSpPr>
          <p:cNvPr id="48" name="文本框 47"/>
          <p:cNvSpPr txBox="1"/>
          <p:nvPr>
            <p:custDataLst>
              <p:tags r:id="rId67"/>
            </p:custDataLst>
          </p:nvPr>
        </p:nvSpPr>
        <p:spPr>
          <a:xfrm>
            <a:off x="7483745" y="4332942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快捷键提示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68"/>
            </p:custDataLst>
          </p:nvPr>
        </p:nvSpPr>
        <p:spPr>
          <a:xfrm>
            <a:off x="6954520" y="4882515"/>
            <a:ext cx="490855" cy="285750"/>
          </a:xfrm>
          <a:custGeom>
            <a:avLst/>
            <a:gdLst>
              <a:gd name="sw" fmla="*/ 1 w 772"/>
              <a:gd name="sh" fmla="*/ 1 h 450"/>
              <a:gd name="mins" fmla="min sw sh"/>
              <a:gd name="dsw" fmla="+- 0 sw mins"/>
              <a:gd name="dsh" fmla="+- 0 sh mins"/>
              <a:gd name="p0x0" fmla="*/ 90 w 772"/>
              <a:gd name="p0y0" fmla="*/ 0 h 450"/>
              <a:gd name="p0x1" fmla="*/ 682 w 772"/>
              <a:gd name="p0y1" fmla="*/ 0 h 450"/>
              <a:gd name="p0x2" fmla="*/ 731 w 772"/>
              <a:gd name="p0y2" fmla="*/ 0 h 450"/>
              <a:gd name="p0x3" fmla="*/ 772 w 772"/>
              <a:gd name="p0y3" fmla="*/ 40 h 450"/>
              <a:gd name="p0x4" fmla="*/ 772 w 772"/>
              <a:gd name="p0y4" fmla="*/ 90 h 450"/>
              <a:gd name="p0x5" fmla="*/ 772 w 772"/>
              <a:gd name="p0y5" fmla="*/ 360 h 450"/>
              <a:gd name="p0x6" fmla="*/ 772 w 772"/>
              <a:gd name="p0y6" fmla="*/ 409 h 450"/>
              <a:gd name="p0x7" fmla="*/ 731 w 772"/>
              <a:gd name="p0y7" fmla="*/ 450 h 450"/>
              <a:gd name="p0x8" fmla="*/ 682 w 772"/>
              <a:gd name="p0y8" fmla="*/ 450 h 450"/>
              <a:gd name="p0x9" fmla="*/ 90 w 772"/>
              <a:gd name="p0y9" fmla="*/ 450 h 450"/>
              <a:gd name="p0x10" fmla="*/ 40 w 772"/>
              <a:gd name="p0y10" fmla="*/ 450 h 450"/>
              <a:gd name="p0x11" fmla="*/ 0 w 772"/>
              <a:gd name="p0y11" fmla="*/ 409 h 450"/>
              <a:gd name="p0x12" fmla="*/ 0 w 772"/>
              <a:gd name="p0y12" fmla="*/ 360 h 450"/>
              <a:gd name="p0x13" fmla="*/ 0 w 772"/>
              <a:gd name="p0y13" fmla="*/ 90 h 450"/>
              <a:gd name="p0x14" fmla="*/ 0 w 772"/>
              <a:gd name="p0y14" fmla="*/ 40 h 450"/>
              <a:gd name="p0x15" fmla="*/ 40 w 772"/>
              <a:gd name="p0y15" fmla="*/ 0 h 450"/>
              <a:gd name="p0x16" fmla="*/ 90 w 772"/>
              <a:gd name="p0y16" fmla="*/ 0 h 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C6D6ED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69"/>
            </p:custDataLst>
          </p:nvPr>
        </p:nvSpPr>
        <p:spPr>
          <a:xfrm>
            <a:off x="7036070" y="4925397"/>
            <a:ext cx="48086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Shift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70"/>
            </p:custDataLst>
          </p:nvPr>
        </p:nvSpPr>
        <p:spPr>
          <a:xfrm>
            <a:off x="7526455" y="4899203"/>
            <a:ext cx="1133322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拖动绘制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71"/>
            </p:custDataLst>
          </p:nvPr>
        </p:nvSpPr>
        <p:spPr>
          <a:xfrm>
            <a:off x="6950345" y="5272106"/>
            <a:ext cx="447013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按住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Shift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键可绘制正圆或正方形，保持比例精准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72"/>
            </p:custDataLst>
          </p:nvPr>
        </p:nvSpPr>
        <p:spPr>
          <a:xfrm>
            <a:off x="6950345" y="5752138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操作熟练度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73"/>
            </p:custDataLst>
          </p:nvPr>
        </p:nvSpPr>
        <p:spPr>
          <a:xfrm>
            <a:off x="11089996" y="5752138"/>
            <a:ext cx="48287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85%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任意多边形 54"/>
          <p:cNvSpPr/>
          <p:nvPr>
            <p:custDataLst>
              <p:tags r:id="rId74"/>
            </p:custDataLst>
          </p:nvPr>
        </p:nvSpPr>
        <p:spPr>
          <a:xfrm>
            <a:off x="6950075" y="5989955"/>
            <a:ext cx="4470400" cy="76200"/>
          </a:xfrm>
          <a:custGeom>
            <a:avLst/>
            <a:gdLst>
              <a:gd name="sw" fmla="*/ 1 w 7039"/>
              <a:gd name="sh" fmla="*/ 1 h 120"/>
              <a:gd name="mins" fmla="min sw sh"/>
              <a:gd name="dsw" fmla="+- 0 sw mins"/>
              <a:gd name="dsh" fmla="+- 0 sh mins"/>
              <a:gd name="p0x0" fmla="*/ 60 w 7039"/>
              <a:gd name="p0y0" fmla="*/ 0 h 120"/>
              <a:gd name="p0x1" fmla="*/ 6979 w 7039"/>
              <a:gd name="p0y1" fmla="*/ 0 h 120"/>
              <a:gd name="p0x2" fmla="*/ 7012 w 7039"/>
              <a:gd name="p0y2" fmla="*/ 0 h 120"/>
              <a:gd name="p0x3" fmla="*/ 7039 w 7039"/>
              <a:gd name="p0y3" fmla="*/ 26 h 120"/>
              <a:gd name="p0x4" fmla="*/ 7039 w 7039"/>
              <a:gd name="p0y4" fmla="*/ 60 h 120"/>
              <a:gd name="p0x5" fmla="*/ 7039 w 7039"/>
              <a:gd name="p0y5" fmla="*/ 93 h 120"/>
              <a:gd name="p0x6" fmla="*/ 7012 w 7039"/>
              <a:gd name="p0y6" fmla="*/ 120 h 120"/>
              <a:gd name="p0x7" fmla="*/ 6979 w 7039"/>
              <a:gd name="p0y7" fmla="*/ 120 h 120"/>
              <a:gd name="p0x8" fmla="*/ 60 w 7039"/>
              <a:gd name="p0y8" fmla="*/ 120 h 120"/>
              <a:gd name="p0x9" fmla="*/ 26 w 7039"/>
              <a:gd name="p0y9" fmla="*/ 120 h 120"/>
              <a:gd name="p0x10" fmla="*/ 0 w 7039"/>
              <a:gd name="p0y10" fmla="*/ 93 h 120"/>
              <a:gd name="p0x11" fmla="*/ 0 w 7039"/>
              <a:gd name="p0y11" fmla="*/ 60 h 120"/>
              <a:gd name="p0x12" fmla="*/ 0 w 7039"/>
              <a:gd name="p0y12" fmla="*/ 26 h 120"/>
              <a:gd name="p0x13" fmla="*/ 26 w 7039"/>
              <a:gd name="p0y13" fmla="*/ 0 h 120"/>
              <a:gd name="p0x14" fmla="*/ 60 w 7039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>
            <p:custDataLst>
              <p:tags r:id="rId75"/>
            </p:custDataLst>
          </p:nvPr>
        </p:nvSpPr>
        <p:spPr>
          <a:xfrm>
            <a:off x="6950077" y="5989955"/>
            <a:ext cx="3799838" cy="76200"/>
          </a:xfrm>
          <a:custGeom>
            <a:avLst/>
            <a:gdLst>
              <a:gd name="sw" fmla="*/ 1 w 5983"/>
              <a:gd name="sh" fmla="*/ 1 h 120"/>
              <a:gd name="mins" fmla="min sw sh"/>
              <a:gd name="dsw" fmla="+- 0 sw mins"/>
              <a:gd name="dsh" fmla="+- 0 sh mins"/>
              <a:gd name="p0x0" fmla="*/ 60 w 5983"/>
              <a:gd name="p0y0" fmla="*/ 0 h 120"/>
              <a:gd name="p0x1" fmla="*/ 5923 w 5983"/>
              <a:gd name="p0y1" fmla="*/ 0 h 120"/>
              <a:gd name="p0x2" fmla="*/ 5956 w 5983"/>
              <a:gd name="p0y2" fmla="*/ 0 h 120"/>
              <a:gd name="p0x3" fmla="*/ 5983 w 5983"/>
              <a:gd name="p0y3" fmla="*/ 26 h 120"/>
              <a:gd name="p0x4" fmla="*/ 5983 w 5983"/>
              <a:gd name="p0y4" fmla="*/ 60 h 120"/>
              <a:gd name="p0x5" fmla="*/ 5983 w 5983"/>
              <a:gd name="p0y5" fmla="*/ 93 h 120"/>
              <a:gd name="p0x6" fmla="*/ 5956 w 5983"/>
              <a:gd name="p0y6" fmla="*/ 120 h 120"/>
              <a:gd name="p0x7" fmla="*/ 5923 w 5983"/>
              <a:gd name="p0y7" fmla="*/ 120 h 120"/>
              <a:gd name="p0x8" fmla="*/ 60 w 5983"/>
              <a:gd name="p0y8" fmla="*/ 120 h 120"/>
              <a:gd name="p0x9" fmla="*/ 26 w 5983"/>
              <a:gd name="p0y9" fmla="*/ 120 h 120"/>
              <a:gd name="p0x10" fmla="*/ 0 w 5983"/>
              <a:gd name="p0y10" fmla="*/ 93 h 120"/>
              <a:gd name="p0x11" fmla="*/ 0 w 5983"/>
              <a:gd name="p0y11" fmla="*/ 60 h 120"/>
              <a:gd name="p0x12" fmla="*/ 0 w 5983"/>
              <a:gd name="p0y12" fmla="*/ 26 h 120"/>
              <a:gd name="p0x13" fmla="*/ 26 w 5983"/>
              <a:gd name="p0y13" fmla="*/ 0 h 120"/>
              <a:gd name="p0x14" fmla="*/ 60 w 5983"/>
              <a:gd name="p0y14" fmla="*/ 0 h 120"/>
            </a:gdLst>
            <a:ahLst/>
            <a:cxnLst/>
            <a:pathLst>
              <a:path w="5984" h="120">
                <a:moveTo>
                  <a:pt x="60" y="0"/>
                </a:moveTo>
                <a:lnTo>
                  <a:pt x="5924" y="0"/>
                </a:lnTo>
                <a:cubicBezTo>
                  <a:pt x="5958" y="-1"/>
                  <a:pt x="5985" y="30"/>
                  <a:pt x="5984" y="60"/>
                </a:cubicBezTo>
                <a:cubicBezTo>
                  <a:pt x="5985" y="94"/>
                  <a:pt x="5954" y="121"/>
                  <a:pt x="5924" y="120"/>
                </a:cubicBezTo>
                <a:lnTo>
                  <a:pt x="60" y="120"/>
                </a:lnTo>
                <a:cubicBezTo>
                  <a:pt x="29" y="122"/>
                  <a:pt x="-2" y="91"/>
                  <a:pt x="0" y="60"/>
                </a:cubicBezTo>
                <a:cubicBezTo>
                  <a:pt x="-2" y="26"/>
                  <a:pt x="33" y="-2"/>
                  <a:pt x="60" y="0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插入日期、时间和幻灯片编号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71500" y="1104900"/>
          <a:ext cx="11049000" cy="5372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2762250"/>
                <a:gridCol w="3867150"/>
                <a:gridCol w="2209800"/>
              </a:tblGrid>
              <a:tr h="502890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功能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操作路径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选项说明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应用范围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</a:tr>
              <a:tr h="1508302">
                <a:tc>
                  <a:txBody>
                    <a:bodyPr wrap="square"/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日期和时间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插入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→ </a:t>
                      </a:r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日期和时间</a:t>
                      </a:r>
                      <a:endParaRPr lang="zh-CN" altLang="en-US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自动更新</a:t>
                      </a:r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：随系统时间变化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固定</a:t>
                      </a:r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：固定文本不变化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当前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全部幻灯片</a:t>
                      </a:r>
                      <a:endParaRPr lang="zh-CN" altLang="en-US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926231">
                <a:tc>
                  <a:txBody>
                    <a:bodyPr wrap="square"/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幻灯片编号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插入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→ </a:t>
                      </a:r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日期和时间</a:t>
                      </a:r>
                      <a:endParaRPr lang="zh-CN" altLang="en-US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勾选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幻灯片编号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复选框</a:t>
                      </a:r>
                      <a:endParaRPr lang="zh-CN" altLang="en-US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当前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全部幻灯片</a:t>
                      </a:r>
                      <a:endParaRPr lang="zh-CN" altLang="en-US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08302">
                <a:tc>
                  <a:txBody>
                    <a:bodyPr wrap="square"/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应用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对话框底部按钮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应用</a:t>
                      </a:r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：仅当前幻灯片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全部应用</a:t>
                      </a:r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：所有幻灯片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按需选择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926380">
                <a:tc>
                  <a:txBody>
                    <a:bodyPr wrap="square"/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取消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取消勾选后操作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取消勾选相关选项后点击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全部应用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endParaRPr lang="en-US" altLang="zh-CN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所有幻灯片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添加动画效果（四大类）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1500" y="1104900"/>
            <a:ext cx="2590800" cy="5372100"/>
          </a:xfrm>
          <a:custGeom>
            <a:avLst/>
            <a:gdLst>
              <a:gd name="sw" fmla="*/ 1 w 4080"/>
              <a:gd name="sh" fmla="*/ 1 h 8460"/>
              <a:gd name="mins" fmla="min sw sh"/>
              <a:gd name="dsw" fmla="+- 0 sw mins"/>
              <a:gd name="dsh" fmla="+- 0 sh mins"/>
              <a:gd name="p0x0" fmla="*/ 300 w 4080"/>
              <a:gd name="p0y0" fmla="*/ 0 h 8460"/>
              <a:gd name="p0x1" fmla="*/ 3780 w 4080"/>
              <a:gd name="p0y1" fmla="*/ 0 h 8460"/>
              <a:gd name="p0x2" fmla="*/ 3945 w 4080"/>
              <a:gd name="p0y2" fmla="*/ 0 h 8460"/>
              <a:gd name="p0x3" fmla="*/ 4080 w 4080"/>
              <a:gd name="p0y3" fmla="*/ 134 h 8460"/>
              <a:gd name="p0x4" fmla="*/ 4080 w 4080"/>
              <a:gd name="p0y4" fmla="*/ 300 h 8460"/>
              <a:gd name="p0x5" fmla="*/ 4080 w 4080"/>
              <a:gd name="p0y5" fmla="*/ 8160 h 8460"/>
              <a:gd name="p0x6" fmla="*/ 4080 w 4080"/>
              <a:gd name="p0y6" fmla="*/ 8325 h 8460"/>
              <a:gd name="p0x7" fmla="*/ 3945 w 4080"/>
              <a:gd name="p0y7" fmla="*/ 8460 h 8460"/>
              <a:gd name="p0x8" fmla="*/ 3780 w 4080"/>
              <a:gd name="p0y8" fmla="*/ 8460 h 8460"/>
              <a:gd name="p0x9" fmla="*/ 300 w 4080"/>
              <a:gd name="p0y9" fmla="*/ 8460 h 8460"/>
              <a:gd name="p0x10" fmla="*/ 134 w 4080"/>
              <a:gd name="p0y10" fmla="*/ 8460 h 8460"/>
              <a:gd name="p0x11" fmla="*/ 0 w 4080"/>
              <a:gd name="p0y11" fmla="*/ 8325 h 8460"/>
              <a:gd name="p0x12" fmla="*/ 0 w 4080"/>
              <a:gd name="p0y12" fmla="*/ 8160 h 8460"/>
              <a:gd name="p0x13" fmla="*/ 0 w 4080"/>
              <a:gd name="p0y13" fmla="*/ 300 h 8460"/>
              <a:gd name="p0x14" fmla="*/ 0 w 4080"/>
              <a:gd name="p0y14" fmla="*/ 134 h 8460"/>
              <a:gd name="p0x15" fmla="*/ 134 w 4080"/>
              <a:gd name="p0y15" fmla="*/ 0 h 8460"/>
              <a:gd name="p0x16" fmla="*/ 300 w 4080"/>
              <a:gd name="p0y16" fmla="*/ 0 h 84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619250" y="215011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7143" b="-7143"/>
          <a:stretch>
            <a:fillRect/>
          </a:stretch>
        </p:blipFill>
        <p:spPr>
          <a:xfrm>
            <a:off x="1714500" y="2245360"/>
            <a:ext cx="3048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409700" y="3478530"/>
            <a:ext cx="9144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进入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8"/>
            </p:custDataLst>
          </p:nvPr>
        </p:nvSpPr>
        <p:spPr>
          <a:xfrm>
            <a:off x="1104265" y="515493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180948" y="519350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淡入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0"/>
            </p:custDataLst>
          </p:nvPr>
        </p:nvSpPr>
        <p:spPr>
          <a:xfrm>
            <a:off x="1637665" y="515493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1714424" y="519350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擦除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2"/>
            </p:custDataLst>
          </p:nvPr>
        </p:nvSpPr>
        <p:spPr>
          <a:xfrm>
            <a:off x="2171700" y="515493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2247900" y="519350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飞入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4"/>
            </p:custDataLst>
          </p:nvPr>
        </p:nvSpPr>
        <p:spPr>
          <a:xfrm>
            <a:off x="3390900" y="1104900"/>
            <a:ext cx="2590800" cy="5372100"/>
          </a:xfrm>
          <a:custGeom>
            <a:avLst/>
            <a:gdLst>
              <a:gd name="sw" fmla="*/ 1 w 4080"/>
              <a:gd name="sh" fmla="*/ 1 h 8460"/>
              <a:gd name="mins" fmla="min sw sh"/>
              <a:gd name="dsw" fmla="+- 0 sw mins"/>
              <a:gd name="dsh" fmla="+- 0 sh mins"/>
              <a:gd name="p0x0" fmla="*/ 300 w 4080"/>
              <a:gd name="p0y0" fmla="*/ 0 h 8460"/>
              <a:gd name="p0x1" fmla="*/ 3780 w 4080"/>
              <a:gd name="p0y1" fmla="*/ 0 h 8460"/>
              <a:gd name="p0x2" fmla="*/ 3945 w 4080"/>
              <a:gd name="p0y2" fmla="*/ 0 h 8460"/>
              <a:gd name="p0x3" fmla="*/ 4080 w 4080"/>
              <a:gd name="p0y3" fmla="*/ 134 h 8460"/>
              <a:gd name="p0x4" fmla="*/ 4080 w 4080"/>
              <a:gd name="p0y4" fmla="*/ 300 h 8460"/>
              <a:gd name="p0x5" fmla="*/ 4080 w 4080"/>
              <a:gd name="p0y5" fmla="*/ 8160 h 8460"/>
              <a:gd name="p0x6" fmla="*/ 4080 w 4080"/>
              <a:gd name="p0y6" fmla="*/ 8325 h 8460"/>
              <a:gd name="p0x7" fmla="*/ 3945 w 4080"/>
              <a:gd name="p0y7" fmla="*/ 8460 h 8460"/>
              <a:gd name="p0x8" fmla="*/ 3780 w 4080"/>
              <a:gd name="p0y8" fmla="*/ 8460 h 8460"/>
              <a:gd name="p0x9" fmla="*/ 300 w 4080"/>
              <a:gd name="p0y9" fmla="*/ 8460 h 8460"/>
              <a:gd name="p0x10" fmla="*/ 134 w 4080"/>
              <a:gd name="p0y10" fmla="*/ 8460 h 8460"/>
              <a:gd name="p0x11" fmla="*/ 0 w 4080"/>
              <a:gd name="p0y11" fmla="*/ 8325 h 8460"/>
              <a:gd name="p0x12" fmla="*/ 0 w 4080"/>
              <a:gd name="p0y12" fmla="*/ 8160 h 8460"/>
              <a:gd name="p0x13" fmla="*/ 0 w 4080"/>
              <a:gd name="p0y13" fmla="*/ 300 h 8460"/>
              <a:gd name="p0x14" fmla="*/ 0 w 4080"/>
              <a:gd name="p0y14" fmla="*/ 134 h 8460"/>
              <a:gd name="p0x15" fmla="*/ 134 w 4080"/>
              <a:gd name="p0y15" fmla="*/ 0 h 8460"/>
              <a:gd name="p0x16" fmla="*/ 300 w 4080"/>
              <a:gd name="p0y16" fmla="*/ 0 h 84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5"/>
            </p:custDataLst>
          </p:nvPr>
        </p:nvSpPr>
        <p:spPr>
          <a:xfrm>
            <a:off x="4438650" y="215011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4533900" y="2245360"/>
            <a:ext cx="304800" cy="3048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4229100" y="3478530"/>
            <a:ext cx="9144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强调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0"/>
            </p:custDataLst>
          </p:nvPr>
        </p:nvSpPr>
        <p:spPr>
          <a:xfrm>
            <a:off x="3742055" y="5154930"/>
            <a:ext cx="821055" cy="276225"/>
          </a:xfrm>
          <a:custGeom>
            <a:avLst/>
            <a:gdLst>
              <a:gd name="sw" fmla="*/ 1 w 1292"/>
              <a:gd name="sh" fmla="*/ 1 h 435"/>
              <a:gd name="mins" fmla="min sw sh"/>
              <a:gd name="dsw" fmla="+- 0 sw mins"/>
              <a:gd name="dsh" fmla="+- 0 sh mins"/>
              <a:gd name="p0x0" fmla="*/ 90 w 1292"/>
              <a:gd name="p0y0" fmla="*/ 0 h 435"/>
              <a:gd name="p0x1" fmla="*/ 1202 w 1292"/>
              <a:gd name="p0y1" fmla="*/ 0 h 435"/>
              <a:gd name="p0x2" fmla="*/ 1252 w 1292"/>
              <a:gd name="p0y2" fmla="*/ 0 h 435"/>
              <a:gd name="p0x3" fmla="*/ 1292 w 1292"/>
              <a:gd name="p0y3" fmla="*/ 40 h 435"/>
              <a:gd name="p0x4" fmla="*/ 1292 w 1292"/>
              <a:gd name="p0y4" fmla="*/ 90 h 435"/>
              <a:gd name="p0x5" fmla="*/ 1292 w 1292"/>
              <a:gd name="p0y5" fmla="*/ 345 h 435"/>
              <a:gd name="p0x6" fmla="*/ 1292 w 1292"/>
              <a:gd name="p0y6" fmla="*/ 394 h 435"/>
              <a:gd name="p0x7" fmla="*/ 1252 w 1292"/>
              <a:gd name="p0y7" fmla="*/ 435 h 435"/>
              <a:gd name="p0x8" fmla="*/ 1202 w 1292"/>
              <a:gd name="p0y8" fmla="*/ 435 h 435"/>
              <a:gd name="p0x9" fmla="*/ 90 w 1292"/>
              <a:gd name="p0y9" fmla="*/ 435 h 435"/>
              <a:gd name="p0x10" fmla="*/ 40 w 1292"/>
              <a:gd name="p0y10" fmla="*/ 435 h 435"/>
              <a:gd name="p0x11" fmla="*/ 0 w 1292"/>
              <a:gd name="p0y11" fmla="*/ 394 h 435"/>
              <a:gd name="p0x12" fmla="*/ 0 w 1292"/>
              <a:gd name="p0y12" fmla="*/ 345 h 435"/>
              <a:gd name="p0x13" fmla="*/ 0 w 1292"/>
              <a:gd name="p0y13" fmla="*/ 90 h 435"/>
              <a:gd name="p0x14" fmla="*/ 0 w 1292"/>
              <a:gd name="p0y14" fmla="*/ 40 h 435"/>
              <a:gd name="p0x15" fmla="*/ 40 w 1292"/>
              <a:gd name="p0y15" fmla="*/ 0 h 435"/>
              <a:gd name="p0x16" fmla="*/ 90 w 1292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3818487" y="5193506"/>
            <a:ext cx="82100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放大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缩小</a:t>
            </a:r>
            <a:endParaRPr lang="zh-CN" altLang="en-US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2"/>
            </p:custDataLst>
          </p:nvPr>
        </p:nvSpPr>
        <p:spPr>
          <a:xfrm>
            <a:off x="4639310" y="515493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4715694" y="519350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闪烁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4"/>
            </p:custDataLst>
          </p:nvPr>
        </p:nvSpPr>
        <p:spPr>
          <a:xfrm>
            <a:off x="5172710" y="515493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5249170" y="519350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变色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6"/>
            </p:custDataLst>
          </p:nvPr>
        </p:nvSpPr>
        <p:spPr>
          <a:xfrm>
            <a:off x="6210300" y="1104900"/>
            <a:ext cx="2590800" cy="5372100"/>
          </a:xfrm>
          <a:custGeom>
            <a:avLst/>
            <a:gdLst>
              <a:gd name="sw" fmla="*/ 1 w 4080"/>
              <a:gd name="sh" fmla="*/ 1 h 8460"/>
              <a:gd name="mins" fmla="min sw sh"/>
              <a:gd name="dsw" fmla="+- 0 sw mins"/>
              <a:gd name="dsh" fmla="+- 0 sh mins"/>
              <a:gd name="p0x0" fmla="*/ 300 w 4080"/>
              <a:gd name="p0y0" fmla="*/ 0 h 8460"/>
              <a:gd name="p0x1" fmla="*/ 3780 w 4080"/>
              <a:gd name="p0y1" fmla="*/ 0 h 8460"/>
              <a:gd name="p0x2" fmla="*/ 3945 w 4080"/>
              <a:gd name="p0y2" fmla="*/ 0 h 8460"/>
              <a:gd name="p0x3" fmla="*/ 4080 w 4080"/>
              <a:gd name="p0y3" fmla="*/ 134 h 8460"/>
              <a:gd name="p0x4" fmla="*/ 4080 w 4080"/>
              <a:gd name="p0y4" fmla="*/ 300 h 8460"/>
              <a:gd name="p0x5" fmla="*/ 4080 w 4080"/>
              <a:gd name="p0y5" fmla="*/ 8160 h 8460"/>
              <a:gd name="p0x6" fmla="*/ 4080 w 4080"/>
              <a:gd name="p0y6" fmla="*/ 8325 h 8460"/>
              <a:gd name="p0x7" fmla="*/ 3945 w 4080"/>
              <a:gd name="p0y7" fmla="*/ 8460 h 8460"/>
              <a:gd name="p0x8" fmla="*/ 3780 w 4080"/>
              <a:gd name="p0y8" fmla="*/ 8460 h 8460"/>
              <a:gd name="p0x9" fmla="*/ 300 w 4080"/>
              <a:gd name="p0y9" fmla="*/ 8460 h 8460"/>
              <a:gd name="p0x10" fmla="*/ 134 w 4080"/>
              <a:gd name="p0y10" fmla="*/ 8460 h 8460"/>
              <a:gd name="p0x11" fmla="*/ 0 w 4080"/>
              <a:gd name="p0y11" fmla="*/ 8325 h 8460"/>
              <a:gd name="p0x12" fmla="*/ 0 w 4080"/>
              <a:gd name="p0y12" fmla="*/ 8160 h 8460"/>
              <a:gd name="p0x13" fmla="*/ 0 w 4080"/>
              <a:gd name="p0y13" fmla="*/ 300 h 8460"/>
              <a:gd name="p0x14" fmla="*/ 0 w 4080"/>
              <a:gd name="p0y14" fmla="*/ 134 h 8460"/>
              <a:gd name="p0x15" fmla="*/ 134 w 4080"/>
              <a:gd name="p0y15" fmla="*/ 0 h 8460"/>
              <a:gd name="p0x16" fmla="*/ 300 w 4080"/>
              <a:gd name="p0y16" fmla="*/ 0 h 84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27"/>
            </p:custDataLst>
          </p:nvPr>
        </p:nvSpPr>
        <p:spPr>
          <a:xfrm>
            <a:off x="7258050" y="215011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t="-7143" b="-7143"/>
          <a:stretch>
            <a:fillRect/>
          </a:stretch>
        </p:blipFill>
        <p:spPr>
          <a:xfrm>
            <a:off x="7353300" y="2245360"/>
            <a:ext cx="304800" cy="30480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1"/>
            </p:custDataLst>
          </p:nvPr>
        </p:nvSpPr>
        <p:spPr>
          <a:xfrm>
            <a:off x="7048500" y="3478530"/>
            <a:ext cx="9144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退出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2"/>
            </p:custDataLst>
          </p:nvPr>
        </p:nvSpPr>
        <p:spPr>
          <a:xfrm>
            <a:off x="7009765" y="515493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3"/>
            </p:custDataLst>
          </p:nvPr>
        </p:nvSpPr>
        <p:spPr>
          <a:xfrm>
            <a:off x="7086524" y="519350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淡出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4"/>
            </p:custDataLst>
          </p:nvPr>
        </p:nvSpPr>
        <p:spPr>
          <a:xfrm>
            <a:off x="7543800" y="515493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5"/>
            </p:custDataLst>
          </p:nvPr>
        </p:nvSpPr>
        <p:spPr>
          <a:xfrm>
            <a:off x="7620000" y="5193506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飞出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6"/>
            </p:custDataLst>
          </p:nvPr>
        </p:nvSpPr>
        <p:spPr>
          <a:xfrm>
            <a:off x="9029700" y="1104900"/>
            <a:ext cx="2590800" cy="5372100"/>
          </a:xfrm>
          <a:custGeom>
            <a:avLst/>
            <a:gdLst>
              <a:gd name="sw" fmla="*/ 1 w 4080"/>
              <a:gd name="sh" fmla="*/ 1 h 8460"/>
              <a:gd name="mins" fmla="min sw sh"/>
              <a:gd name="dsw" fmla="+- 0 sw mins"/>
              <a:gd name="dsh" fmla="+- 0 sh mins"/>
              <a:gd name="p0x0" fmla="*/ 300 w 4080"/>
              <a:gd name="p0y0" fmla="*/ 0 h 8460"/>
              <a:gd name="p0x1" fmla="*/ 3780 w 4080"/>
              <a:gd name="p0y1" fmla="*/ 0 h 8460"/>
              <a:gd name="p0x2" fmla="*/ 3945 w 4080"/>
              <a:gd name="p0y2" fmla="*/ 0 h 8460"/>
              <a:gd name="p0x3" fmla="*/ 4080 w 4080"/>
              <a:gd name="p0y3" fmla="*/ 134 h 8460"/>
              <a:gd name="p0x4" fmla="*/ 4080 w 4080"/>
              <a:gd name="p0y4" fmla="*/ 300 h 8460"/>
              <a:gd name="p0x5" fmla="*/ 4080 w 4080"/>
              <a:gd name="p0y5" fmla="*/ 8160 h 8460"/>
              <a:gd name="p0x6" fmla="*/ 4080 w 4080"/>
              <a:gd name="p0y6" fmla="*/ 8325 h 8460"/>
              <a:gd name="p0x7" fmla="*/ 3945 w 4080"/>
              <a:gd name="p0y7" fmla="*/ 8460 h 8460"/>
              <a:gd name="p0x8" fmla="*/ 3780 w 4080"/>
              <a:gd name="p0y8" fmla="*/ 8460 h 8460"/>
              <a:gd name="p0x9" fmla="*/ 300 w 4080"/>
              <a:gd name="p0y9" fmla="*/ 8460 h 8460"/>
              <a:gd name="p0x10" fmla="*/ 134 w 4080"/>
              <a:gd name="p0y10" fmla="*/ 8460 h 8460"/>
              <a:gd name="p0x11" fmla="*/ 0 w 4080"/>
              <a:gd name="p0y11" fmla="*/ 8325 h 8460"/>
              <a:gd name="p0x12" fmla="*/ 0 w 4080"/>
              <a:gd name="p0y12" fmla="*/ 8160 h 8460"/>
              <a:gd name="p0x13" fmla="*/ 0 w 4080"/>
              <a:gd name="p0y13" fmla="*/ 300 h 8460"/>
              <a:gd name="p0x14" fmla="*/ 0 w 4080"/>
              <a:gd name="p0y14" fmla="*/ 134 h 8460"/>
              <a:gd name="p0x15" fmla="*/ 134 w 4080"/>
              <a:gd name="p0y15" fmla="*/ 0 h 8460"/>
              <a:gd name="p0x16" fmla="*/ 300 w 4080"/>
              <a:gd name="p0y16" fmla="*/ 0 h 84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37"/>
            </p:custDataLst>
          </p:nvPr>
        </p:nvSpPr>
        <p:spPr>
          <a:xfrm>
            <a:off x="10077450" y="192405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10172700" y="2019300"/>
            <a:ext cx="304800" cy="30480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41"/>
            </p:custDataLst>
          </p:nvPr>
        </p:nvSpPr>
        <p:spPr>
          <a:xfrm>
            <a:off x="9563100" y="3026092"/>
            <a:ext cx="15240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动作路径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42"/>
            </p:custDataLst>
          </p:nvPr>
        </p:nvSpPr>
        <p:spPr>
          <a:xfrm>
            <a:off x="9486265" y="447675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43"/>
            </p:custDataLst>
          </p:nvPr>
        </p:nvSpPr>
        <p:spPr>
          <a:xfrm>
            <a:off x="9562947" y="45148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直线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4"/>
            </p:custDataLst>
          </p:nvPr>
        </p:nvSpPr>
        <p:spPr>
          <a:xfrm>
            <a:off x="10019665" y="447675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45"/>
            </p:custDataLst>
          </p:nvPr>
        </p:nvSpPr>
        <p:spPr>
          <a:xfrm>
            <a:off x="10096424" y="45148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曲线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46"/>
            </p:custDataLst>
          </p:nvPr>
        </p:nvSpPr>
        <p:spPr>
          <a:xfrm>
            <a:off x="10553700" y="4476750"/>
            <a:ext cx="609600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47"/>
            </p:custDataLst>
          </p:nvPr>
        </p:nvSpPr>
        <p:spPr>
          <a:xfrm>
            <a:off x="10629900" y="4514850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自定义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48"/>
            </p:custDataLst>
          </p:nvPr>
        </p:nvSpPr>
        <p:spPr>
          <a:xfrm>
            <a:off x="10095865" y="5381625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49"/>
            </p:custDataLst>
          </p:nvPr>
        </p:nvSpPr>
        <p:spPr>
          <a:xfrm>
            <a:off x="10172624" y="5419725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推荐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0"/>
            </p:custDataLst>
          </p:nvPr>
        </p:nvSpPr>
        <p:spPr>
          <a:xfrm>
            <a:off x="1009650" y="3981450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对象从无到有出现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51"/>
            </p:custDataLst>
          </p:nvPr>
        </p:nvSpPr>
        <p:spPr>
          <a:xfrm>
            <a:off x="3638550" y="3981450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对象在可见状态下变化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52"/>
            </p:custDataLst>
          </p:nvPr>
        </p:nvSpPr>
        <p:spPr>
          <a:xfrm>
            <a:off x="6648450" y="3981450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对象从有到无消失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3"/>
            </p:custDataLst>
          </p:nvPr>
        </p:nvSpPr>
        <p:spPr>
          <a:xfrm>
            <a:off x="9563100" y="3529013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沿指定路径移动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自定义动画与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添加效果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74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16167" r="-2000" b="-16167"/>
          <a:stretch>
            <a:fillRect/>
          </a:stretch>
        </p:blipFill>
        <p:spPr>
          <a:xfrm>
            <a:off x="857250" y="1388745"/>
            <a:ext cx="24765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4719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自定义动画窗格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865262"/>
            <a:ext cx="391284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动画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自定义动画，右侧显示动画列表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246262"/>
            <a:ext cx="391284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集中管理所有动画效果，一目了然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75945" y="29635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31616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3242945"/>
            <a:ext cx="247650" cy="2520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304925" y="3188894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添加多个动画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771525" y="3719436"/>
            <a:ext cx="402185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选中对象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添加效果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选择新动画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771525" y="4100436"/>
            <a:ext cx="391284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可叠加多种效果，打造复杂动画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48177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50158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5097145"/>
            <a:ext cx="247650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04925" y="504306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调整顺序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771525" y="5573611"/>
            <a:ext cx="391284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在动画列表中上下拖动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771525" y="5954611"/>
            <a:ext cx="391284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灵活控制动画播放先后顺序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5155565" y="1109345"/>
            <a:ext cx="6459855" cy="2581275"/>
          </a:xfrm>
          <a:custGeom>
            <a:avLst/>
            <a:gdLst>
              <a:gd name="sw" fmla="*/ 1 w 10173"/>
              <a:gd name="sh" fmla="*/ 1 h 4065"/>
              <a:gd name="mins" fmla="min sw sh"/>
              <a:gd name="dsw" fmla="+- 0 sw mins"/>
              <a:gd name="dsh" fmla="+- 0 sh mins"/>
              <a:gd name="p0x0" fmla="*/ 300 w 10173"/>
              <a:gd name="p0y0" fmla="*/ 0 h 4065"/>
              <a:gd name="p0x1" fmla="*/ 9873 w 10173"/>
              <a:gd name="p0y1" fmla="*/ 0 h 4065"/>
              <a:gd name="p0x2" fmla="*/ 10038 w 10173"/>
              <a:gd name="p0y2" fmla="*/ 0 h 4065"/>
              <a:gd name="p0x3" fmla="*/ 10173 w 10173"/>
              <a:gd name="p0y3" fmla="*/ 134 h 4065"/>
              <a:gd name="p0x4" fmla="*/ 10173 w 10173"/>
              <a:gd name="p0y4" fmla="*/ 300 h 4065"/>
              <a:gd name="p0x5" fmla="*/ 10173 w 10173"/>
              <a:gd name="p0y5" fmla="*/ 3765 h 4065"/>
              <a:gd name="p0x6" fmla="*/ 10173 w 10173"/>
              <a:gd name="p0y6" fmla="*/ 3930 h 4065"/>
              <a:gd name="p0x7" fmla="*/ 10038 w 10173"/>
              <a:gd name="p0y7" fmla="*/ 4065 h 4065"/>
              <a:gd name="p0x8" fmla="*/ 9873 w 10173"/>
              <a:gd name="p0y8" fmla="*/ 4065 h 4065"/>
              <a:gd name="p0x9" fmla="*/ 300 w 10173"/>
              <a:gd name="p0y9" fmla="*/ 4065 h 4065"/>
              <a:gd name="p0x10" fmla="*/ 134 w 10173"/>
              <a:gd name="p0y10" fmla="*/ 4065 h 4065"/>
              <a:gd name="p0x11" fmla="*/ 0 w 10173"/>
              <a:gd name="p0y11" fmla="*/ 3930 h 4065"/>
              <a:gd name="p0x12" fmla="*/ 0 w 10173"/>
              <a:gd name="p0y12" fmla="*/ 3765 h 4065"/>
              <a:gd name="p0x13" fmla="*/ 0 w 10173"/>
              <a:gd name="p0y13" fmla="*/ 300 h 4065"/>
              <a:gd name="p0x14" fmla="*/ 0 w 10173"/>
              <a:gd name="p0y14" fmla="*/ 134 h 4065"/>
              <a:gd name="p0x15" fmla="*/ 134 w 10173"/>
              <a:gd name="p0y15" fmla="*/ 0 h 4065"/>
              <a:gd name="p0x16" fmla="*/ 300 w 1017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5350510" y="15811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7500" t="-10303" r="-7500" b="-10303"/>
          <a:stretch>
            <a:fillRect/>
          </a:stretch>
        </p:blipFill>
        <p:spPr>
          <a:xfrm>
            <a:off x="5450840" y="1661795"/>
            <a:ext cx="219075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5884516" y="160782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设置开始方式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5351116" y="2138363"/>
            <a:ext cx="606935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单击时：鼠标点击触发动画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5351116" y="2519363"/>
            <a:ext cx="606935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之前：与上一动画同时开始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5351116" y="2900363"/>
            <a:ext cx="606935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之后：上一动画结束后自动开始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5155565" y="3890645"/>
            <a:ext cx="6459855" cy="2581275"/>
          </a:xfrm>
          <a:custGeom>
            <a:avLst/>
            <a:gdLst>
              <a:gd name="sw" fmla="*/ 1 w 10173"/>
              <a:gd name="sh" fmla="*/ 1 h 4065"/>
              <a:gd name="mins" fmla="min sw sh"/>
              <a:gd name="dsw" fmla="+- 0 sw mins"/>
              <a:gd name="dsh" fmla="+- 0 sh mins"/>
              <a:gd name="p0x0" fmla="*/ 300 w 10173"/>
              <a:gd name="p0y0" fmla="*/ 0 h 4065"/>
              <a:gd name="p0x1" fmla="*/ 9873 w 10173"/>
              <a:gd name="p0y1" fmla="*/ 0 h 4065"/>
              <a:gd name="p0x2" fmla="*/ 10038 w 10173"/>
              <a:gd name="p0y2" fmla="*/ 0 h 4065"/>
              <a:gd name="p0x3" fmla="*/ 10173 w 10173"/>
              <a:gd name="p0y3" fmla="*/ 134 h 4065"/>
              <a:gd name="p0x4" fmla="*/ 10173 w 10173"/>
              <a:gd name="p0y4" fmla="*/ 300 h 4065"/>
              <a:gd name="p0x5" fmla="*/ 10173 w 10173"/>
              <a:gd name="p0y5" fmla="*/ 3765 h 4065"/>
              <a:gd name="p0x6" fmla="*/ 10173 w 10173"/>
              <a:gd name="p0y6" fmla="*/ 3930 h 4065"/>
              <a:gd name="p0x7" fmla="*/ 10038 w 10173"/>
              <a:gd name="p0y7" fmla="*/ 4065 h 4065"/>
              <a:gd name="p0x8" fmla="*/ 9873 w 10173"/>
              <a:gd name="p0y8" fmla="*/ 4065 h 4065"/>
              <a:gd name="p0x9" fmla="*/ 300 w 10173"/>
              <a:gd name="p0y9" fmla="*/ 4065 h 4065"/>
              <a:gd name="p0x10" fmla="*/ 134 w 10173"/>
              <a:gd name="p0y10" fmla="*/ 4065 h 4065"/>
              <a:gd name="p0x11" fmla="*/ 0 w 10173"/>
              <a:gd name="p0y11" fmla="*/ 3930 h 4065"/>
              <a:gd name="p0x12" fmla="*/ 0 w 10173"/>
              <a:gd name="p0y12" fmla="*/ 3765 h 4065"/>
              <a:gd name="p0x13" fmla="*/ 0 w 10173"/>
              <a:gd name="p0y13" fmla="*/ 300 h 4065"/>
              <a:gd name="p0x14" fmla="*/ 0 w 10173"/>
              <a:gd name="p0y14" fmla="*/ 134 h 4065"/>
              <a:gd name="p0x15" fmla="*/ 134 w 10173"/>
              <a:gd name="p0y15" fmla="*/ 0 h 4065"/>
              <a:gd name="p0x16" fmla="*/ 300 w 1017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5350510" y="43624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436235" y="4443095"/>
            <a:ext cx="247650" cy="2527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5884516" y="43891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设置速度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1"/>
            </p:custDataLst>
          </p:nvPr>
        </p:nvSpPr>
        <p:spPr>
          <a:xfrm>
            <a:off x="5351116" y="4919663"/>
            <a:ext cx="606935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预设：慢速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中速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快速三档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2"/>
            </p:custDataLst>
          </p:nvPr>
        </p:nvSpPr>
        <p:spPr>
          <a:xfrm>
            <a:off x="5351116" y="5300663"/>
            <a:ext cx="606935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自定义：精确输入秒数控制时长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3"/>
            </p:custDataLst>
          </p:nvPr>
        </p:nvSpPr>
        <p:spPr>
          <a:xfrm>
            <a:off x="5351116" y="5681663"/>
            <a:ext cx="606935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灵活匹配演示节奏与场景需求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553075" y="457200"/>
            <a:ext cx="1085850" cy="476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8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690245" y="17951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962025" y="26384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62025" y="27641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教学目标与素养目标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195695" y="17951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6467475" y="26384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67475" y="27641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 "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中国美食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演示文稿制作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90245" y="41954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962025" y="50387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962025" y="51644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4.2 "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唐诗赏析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演示文稿制作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962025" y="21193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6467475" y="21193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962025" y="45196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触发器（高级动画控制）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323975"/>
          </a:xfrm>
          <a:custGeom>
            <a:avLst/>
            <a:gdLst>
              <a:gd name="sw" fmla="*/ 1 w 17385"/>
              <a:gd name="sh" fmla="*/ 1 h 2085"/>
              <a:gd name="mins" fmla="min sw sh"/>
              <a:gd name="dsw" fmla="+- 0 sw mins"/>
              <a:gd name="dsh" fmla="+- 0 sh mins"/>
              <a:gd name="p0x0" fmla="*/ 300 w 17385"/>
              <a:gd name="p0y0" fmla="*/ 0 h 2085"/>
              <a:gd name="p0x1" fmla="*/ 17085 w 17385"/>
              <a:gd name="p0y1" fmla="*/ 0 h 2085"/>
              <a:gd name="p0x2" fmla="*/ 17250 w 17385"/>
              <a:gd name="p0y2" fmla="*/ 0 h 2085"/>
              <a:gd name="p0x3" fmla="*/ 17385 w 17385"/>
              <a:gd name="p0y3" fmla="*/ 134 h 2085"/>
              <a:gd name="p0x4" fmla="*/ 17385 w 17385"/>
              <a:gd name="p0y4" fmla="*/ 300 h 2085"/>
              <a:gd name="p0x5" fmla="*/ 17385 w 17385"/>
              <a:gd name="p0y5" fmla="*/ 1785 h 2085"/>
              <a:gd name="p0x6" fmla="*/ 17385 w 17385"/>
              <a:gd name="p0y6" fmla="*/ 1950 h 2085"/>
              <a:gd name="p0x7" fmla="*/ 17250 w 17385"/>
              <a:gd name="p0y7" fmla="*/ 2085 h 2085"/>
              <a:gd name="p0x8" fmla="*/ 17085 w 17385"/>
              <a:gd name="p0y8" fmla="*/ 2085 h 2085"/>
              <a:gd name="p0x9" fmla="*/ 300 w 17385"/>
              <a:gd name="p0y9" fmla="*/ 2085 h 2085"/>
              <a:gd name="p0x10" fmla="*/ 134 w 17385"/>
              <a:gd name="p0y10" fmla="*/ 2085 h 2085"/>
              <a:gd name="p0x11" fmla="*/ 0 w 17385"/>
              <a:gd name="p0y11" fmla="*/ 1950 h 2085"/>
              <a:gd name="p0x12" fmla="*/ 0 w 17385"/>
              <a:gd name="p0y12" fmla="*/ 1785 h 2085"/>
              <a:gd name="p0x13" fmla="*/ 0 w 17385"/>
              <a:gd name="p0y13" fmla="*/ 300 h 2085"/>
              <a:gd name="p0x14" fmla="*/ 0 w 17385"/>
              <a:gd name="p0y14" fmla="*/ 134 h 2085"/>
              <a:gd name="p0x15" fmla="*/ 134 w 17385"/>
              <a:gd name="p0y15" fmla="*/ 0 h 2085"/>
              <a:gd name="p0x16" fmla="*/ 300 w 17385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162099" y="1180148"/>
            <a:ext cx="24384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触发器</a:t>
            </a:r>
            <a:endParaRPr sz="4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143375" y="1485900"/>
            <a:ext cx="19050" cy="5715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314825" y="1324956"/>
            <a:ext cx="5715000" cy="88579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21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通过点击某个对象（按钮）来触发另一个对象的动画</a:t>
            </a:r>
            <a:endParaRPr sz="21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504999" y="2005013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高级动画控制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575945" y="2633345"/>
            <a:ext cx="3546475" cy="3838575"/>
          </a:xfrm>
          <a:custGeom>
            <a:avLst/>
            <a:gdLst>
              <a:gd name="sw" fmla="*/ 1 w 5584"/>
              <a:gd name="sh" fmla="*/ 1 h 6045"/>
              <a:gd name="mins" fmla="min sw sh"/>
              <a:gd name="dsw" fmla="+- 0 sw mins"/>
              <a:gd name="dsh" fmla="+- 0 sh mins"/>
              <a:gd name="p0x0" fmla="*/ 300 w 5584"/>
              <a:gd name="p0y0" fmla="*/ 0 h 6045"/>
              <a:gd name="p0x1" fmla="*/ 5284 w 5584"/>
              <a:gd name="p0y1" fmla="*/ 0 h 6045"/>
              <a:gd name="p0x2" fmla="*/ 5450 w 5584"/>
              <a:gd name="p0y2" fmla="*/ 0 h 6045"/>
              <a:gd name="p0x3" fmla="*/ 5584 w 5584"/>
              <a:gd name="p0y3" fmla="*/ 134 h 6045"/>
              <a:gd name="p0x4" fmla="*/ 5584 w 5584"/>
              <a:gd name="p0y4" fmla="*/ 300 h 6045"/>
              <a:gd name="p0x5" fmla="*/ 5584 w 5584"/>
              <a:gd name="p0y5" fmla="*/ 5745 h 6045"/>
              <a:gd name="p0x6" fmla="*/ 5584 w 5584"/>
              <a:gd name="p0y6" fmla="*/ 5910 h 6045"/>
              <a:gd name="p0x7" fmla="*/ 5450 w 5584"/>
              <a:gd name="p0y7" fmla="*/ 6045 h 6045"/>
              <a:gd name="p0x8" fmla="*/ 5284 w 5584"/>
              <a:gd name="p0y8" fmla="*/ 6045 h 6045"/>
              <a:gd name="p0x9" fmla="*/ 300 w 5584"/>
              <a:gd name="p0y9" fmla="*/ 6045 h 6045"/>
              <a:gd name="p0x10" fmla="*/ 134 w 5584"/>
              <a:gd name="p0y10" fmla="*/ 6045 h 6045"/>
              <a:gd name="p0x11" fmla="*/ 0 w 5584"/>
              <a:gd name="p0y11" fmla="*/ 5910 h 6045"/>
              <a:gd name="p0x12" fmla="*/ 0 w 5584"/>
              <a:gd name="p0y12" fmla="*/ 5745 h 6045"/>
              <a:gd name="p0x13" fmla="*/ 0 w 5584"/>
              <a:gd name="p0y13" fmla="*/ 300 h 6045"/>
              <a:gd name="p0x14" fmla="*/ 0 w 5584"/>
              <a:gd name="p0y14" fmla="*/ 134 h 6045"/>
              <a:gd name="p0x15" fmla="*/ 134 w 5584"/>
              <a:gd name="p0y15" fmla="*/ 0 h 6045"/>
              <a:gd name="p0x16" fmla="*/ 300 w 5584"/>
              <a:gd name="p0y16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771525" y="2828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2909570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304925" y="2855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常见用途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771525" y="35242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904875" y="3386138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点击图片显示文字说明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771525" y="39052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904875" y="376713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点击按钮播放音频等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4322445" y="2633345"/>
            <a:ext cx="3546475" cy="3838575"/>
          </a:xfrm>
          <a:custGeom>
            <a:avLst/>
            <a:gdLst>
              <a:gd name="sw" fmla="*/ 1 w 5585"/>
              <a:gd name="sh" fmla="*/ 1 h 6045"/>
              <a:gd name="mins" fmla="min sw sh"/>
              <a:gd name="dsw" fmla="+- 0 sw mins"/>
              <a:gd name="dsh" fmla="+- 0 sh mins"/>
              <a:gd name="p0x0" fmla="*/ 300 w 5585"/>
              <a:gd name="p0y0" fmla="*/ 0 h 6045"/>
              <a:gd name="p0x1" fmla="*/ 5285 w 5585"/>
              <a:gd name="p0y1" fmla="*/ 0 h 6045"/>
              <a:gd name="p0x2" fmla="*/ 5450 w 5585"/>
              <a:gd name="p0y2" fmla="*/ 0 h 6045"/>
              <a:gd name="p0x3" fmla="*/ 5585 w 5585"/>
              <a:gd name="p0y3" fmla="*/ 134 h 6045"/>
              <a:gd name="p0x4" fmla="*/ 5585 w 5585"/>
              <a:gd name="p0y4" fmla="*/ 300 h 6045"/>
              <a:gd name="p0x5" fmla="*/ 5585 w 5585"/>
              <a:gd name="p0y5" fmla="*/ 5745 h 6045"/>
              <a:gd name="p0x6" fmla="*/ 5585 w 5585"/>
              <a:gd name="p0y6" fmla="*/ 5910 h 6045"/>
              <a:gd name="p0x7" fmla="*/ 5450 w 5585"/>
              <a:gd name="p0y7" fmla="*/ 6045 h 6045"/>
              <a:gd name="p0x8" fmla="*/ 5285 w 5585"/>
              <a:gd name="p0y8" fmla="*/ 6045 h 6045"/>
              <a:gd name="p0x9" fmla="*/ 300 w 5585"/>
              <a:gd name="p0y9" fmla="*/ 6045 h 6045"/>
              <a:gd name="p0x10" fmla="*/ 134 w 5585"/>
              <a:gd name="p0y10" fmla="*/ 6045 h 6045"/>
              <a:gd name="p0x11" fmla="*/ 0 w 5585"/>
              <a:gd name="p0y11" fmla="*/ 5910 h 6045"/>
              <a:gd name="p0x12" fmla="*/ 0 w 5585"/>
              <a:gd name="p0y12" fmla="*/ 5745 h 6045"/>
              <a:gd name="p0x13" fmla="*/ 0 w 5585"/>
              <a:gd name="p0y13" fmla="*/ 300 h 6045"/>
              <a:gd name="p0x14" fmla="*/ 0 w 5585"/>
              <a:gd name="p0y14" fmla="*/ 134 h 6045"/>
              <a:gd name="p0x15" fmla="*/ 134 w 5585"/>
              <a:gd name="p0y15" fmla="*/ 0 h 6045"/>
              <a:gd name="p0x16" fmla="*/ 300 w 5585"/>
              <a:gd name="p0y16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4517390" y="2828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4603115" y="2909570"/>
            <a:ext cx="247650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5051374" y="2855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设置方法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4517974" y="3385185"/>
            <a:ext cx="27845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4663078" y="3385185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在动画窗格中，选中动画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4517974" y="3697576"/>
            <a:ext cx="27845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4663078" y="3697576"/>
            <a:ext cx="10287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点击倒三角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4517974" y="4009968"/>
            <a:ext cx="27845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4663078" y="4009968"/>
            <a:ext cx="99647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计时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9"/>
            </p:custDataLst>
          </p:nvPr>
        </p:nvSpPr>
        <p:spPr>
          <a:xfrm>
            <a:off x="4517974" y="4322359"/>
            <a:ext cx="27845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0"/>
            </p:custDataLst>
          </p:nvPr>
        </p:nvSpPr>
        <p:spPr>
          <a:xfrm>
            <a:off x="4663078" y="4322359"/>
            <a:ext cx="116792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触发器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1"/>
            </p:custDataLst>
          </p:nvPr>
        </p:nvSpPr>
        <p:spPr>
          <a:xfrm>
            <a:off x="4517974" y="4634751"/>
            <a:ext cx="27845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2"/>
            </p:custDataLst>
          </p:nvPr>
        </p:nvSpPr>
        <p:spPr>
          <a:xfrm>
            <a:off x="4663078" y="4634751"/>
            <a:ext cx="253952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单击下列对象时启动效果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3"/>
            </p:custDataLst>
          </p:nvPr>
        </p:nvSpPr>
        <p:spPr>
          <a:xfrm>
            <a:off x="4517974" y="4947133"/>
            <a:ext cx="27845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4"/>
            </p:custDataLst>
          </p:nvPr>
        </p:nvSpPr>
        <p:spPr>
          <a:xfrm>
            <a:off x="4663078" y="4947133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选择触发对象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5"/>
            </p:custDataLst>
          </p:nvPr>
        </p:nvSpPr>
        <p:spPr>
          <a:xfrm>
            <a:off x="8068945" y="2633345"/>
            <a:ext cx="3546475" cy="3838575"/>
          </a:xfrm>
          <a:custGeom>
            <a:avLst/>
            <a:gdLst>
              <a:gd name="sw" fmla="*/ 1 w 5585"/>
              <a:gd name="sh" fmla="*/ 1 h 6045"/>
              <a:gd name="mins" fmla="min sw sh"/>
              <a:gd name="dsw" fmla="+- 0 sw mins"/>
              <a:gd name="dsh" fmla="+- 0 sh mins"/>
              <a:gd name="p0x0" fmla="*/ 300 w 5585"/>
              <a:gd name="p0y0" fmla="*/ 0 h 6045"/>
              <a:gd name="p0x1" fmla="*/ 5285 w 5585"/>
              <a:gd name="p0y1" fmla="*/ 0 h 6045"/>
              <a:gd name="p0x2" fmla="*/ 5450 w 5585"/>
              <a:gd name="p0y2" fmla="*/ 0 h 6045"/>
              <a:gd name="p0x3" fmla="*/ 5585 w 5585"/>
              <a:gd name="p0y3" fmla="*/ 134 h 6045"/>
              <a:gd name="p0x4" fmla="*/ 5585 w 5585"/>
              <a:gd name="p0y4" fmla="*/ 300 h 6045"/>
              <a:gd name="p0x5" fmla="*/ 5585 w 5585"/>
              <a:gd name="p0y5" fmla="*/ 5745 h 6045"/>
              <a:gd name="p0x6" fmla="*/ 5585 w 5585"/>
              <a:gd name="p0y6" fmla="*/ 5910 h 6045"/>
              <a:gd name="p0x7" fmla="*/ 5450 w 5585"/>
              <a:gd name="p0y7" fmla="*/ 6045 h 6045"/>
              <a:gd name="p0x8" fmla="*/ 5285 w 5585"/>
              <a:gd name="p0y8" fmla="*/ 6045 h 6045"/>
              <a:gd name="p0x9" fmla="*/ 300 w 5585"/>
              <a:gd name="p0y9" fmla="*/ 6045 h 6045"/>
              <a:gd name="p0x10" fmla="*/ 134 w 5585"/>
              <a:gd name="p0y10" fmla="*/ 6045 h 6045"/>
              <a:gd name="p0x11" fmla="*/ 0 w 5585"/>
              <a:gd name="p0y11" fmla="*/ 5910 h 6045"/>
              <a:gd name="p0x12" fmla="*/ 0 w 5585"/>
              <a:gd name="p0y12" fmla="*/ 5745 h 6045"/>
              <a:gd name="p0x13" fmla="*/ 0 w 5585"/>
              <a:gd name="p0y13" fmla="*/ 300 h 6045"/>
              <a:gd name="p0x14" fmla="*/ 0 w 5585"/>
              <a:gd name="p0y14" fmla="*/ 134 h 6045"/>
              <a:gd name="p0x15" fmla="*/ 134 w 5585"/>
              <a:gd name="p0y15" fmla="*/ 0 h 6045"/>
              <a:gd name="p0x16" fmla="*/ 300 w 5585"/>
              <a:gd name="p0y16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36"/>
            </p:custDataLst>
          </p:nvPr>
        </p:nvSpPr>
        <p:spPr>
          <a:xfrm>
            <a:off x="8263890" y="2828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9091" t="-3067" r="-9091" b="-3067"/>
          <a:stretch>
            <a:fillRect/>
          </a:stretch>
        </p:blipFill>
        <p:spPr>
          <a:xfrm>
            <a:off x="8349615" y="2909570"/>
            <a:ext cx="247650" cy="25273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40"/>
            </p:custDataLst>
          </p:nvPr>
        </p:nvSpPr>
        <p:spPr>
          <a:xfrm>
            <a:off x="8797899" y="2855595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示例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41"/>
            </p:custDataLst>
          </p:nvPr>
        </p:nvSpPr>
        <p:spPr>
          <a:xfrm>
            <a:off x="8264499" y="3386138"/>
            <a:ext cx="315597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点击菜系名称显示对应简介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2"/>
            </p:custDataLst>
          </p:nvPr>
        </p:nvSpPr>
        <p:spPr>
          <a:xfrm>
            <a:off x="8264499" y="3766185"/>
            <a:ext cx="31559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如任务中的八大菜系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设置幻灯片切换效果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2183765"/>
          </a:xfrm>
          <a:custGeom>
            <a:avLst/>
            <a:gdLst>
              <a:gd name="sw" fmla="*/ 1 w 17385"/>
              <a:gd name="sh" fmla="*/ 1 h 3438"/>
              <a:gd name="mins" fmla="min sw sh"/>
              <a:gd name="dsw" fmla="+- 0 sw mins"/>
              <a:gd name="dsh" fmla="+- 0 sh mins"/>
              <a:gd name="p0x0" fmla="*/ 300 w 17385"/>
              <a:gd name="p0y0" fmla="*/ 0 h 3438"/>
              <a:gd name="p0x1" fmla="*/ 17085 w 17385"/>
              <a:gd name="p0y1" fmla="*/ 0 h 3438"/>
              <a:gd name="p0x2" fmla="*/ 17250 w 17385"/>
              <a:gd name="p0y2" fmla="*/ 0 h 3438"/>
              <a:gd name="p0x3" fmla="*/ 17385 w 17385"/>
              <a:gd name="p0y3" fmla="*/ 134 h 3438"/>
              <a:gd name="p0x4" fmla="*/ 17385 w 17385"/>
              <a:gd name="p0y4" fmla="*/ 300 h 3438"/>
              <a:gd name="p0x5" fmla="*/ 17385 w 17385"/>
              <a:gd name="p0y5" fmla="*/ 3138 h 3438"/>
              <a:gd name="p0x6" fmla="*/ 17385 w 17385"/>
              <a:gd name="p0y6" fmla="*/ 3304 h 3438"/>
              <a:gd name="p0x7" fmla="*/ 17250 w 17385"/>
              <a:gd name="p0y7" fmla="*/ 3438 h 3438"/>
              <a:gd name="p0x8" fmla="*/ 17085 w 17385"/>
              <a:gd name="p0y8" fmla="*/ 3438 h 3438"/>
              <a:gd name="p0x9" fmla="*/ 300 w 17385"/>
              <a:gd name="p0y9" fmla="*/ 3438 h 3438"/>
              <a:gd name="p0x10" fmla="*/ 134 w 17385"/>
              <a:gd name="p0y10" fmla="*/ 3438 h 3438"/>
              <a:gd name="p0x11" fmla="*/ 0 w 17385"/>
              <a:gd name="p0y11" fmla="*/ 3304 h 3438"/>
              <a:gd name="p0x12" fmla="*/ 0 w 17385"/>
              <a:gd name="p0y12" fmla="*/ 3138 h 3438"/>
              <a:gd name="p0x13" fmla="*/ 0 w 17385"/>
              <a:gd name="p0y13" fmla="*/ 300 h 3438"/>
              <a:gd name="p0x14" fmla="*/ 0 w 17385"/>
              <a:gd name="p0y14" fmla="*/ 134 h 3438"/>
              <a:gd name="p0x15" fmla="*/ 134 w 17385"/>
              <a:gd name="p0y15" fmla="*/ 0 h 3438"/>
              <a:gd name="p0x16" fmla="*/ 300 w 17385"/>
              <a:gd name="p0y16" fmla="*/ 0 h 343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876724" y="1510922"/>
            <a:ext cx="30480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切换效果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829050" y="2406272"/>
            <a:ext cx="4533900" cy="4591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21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一张幻灯片过渡到下一张的视觉效果</a:t>
            </a:r>
            <a:endParaRPr sz="21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3493135"/>
            <a:ext cx="2609850" cy="2978785"/>
          </a:xfrm>
          <a:custGeom>
            <a:avLst/>
            <a:gdLst>
              <a:gd name="sw" fmla="*/ 1 w 4110"/>
              <a:gd name="sh" fmla="*/ 1 h 4691"/>
              <a:gd name="mins" fmla="min sw sh"/>
              <a:gd name="dsw" fmla="+- 0 sw mins"/>
              <a:gd name="dsh" fmla="+- 0 sh mins"/>
              <a:gd name="p0x0" fmla="*/ 300 w 4110"/>
              <a:gd name="p0y0" fmla="*/ 0 h 4691"/>
              <a:gd name="p0x1" fmla="*/ 3810 w 4110"/>
              <a:gd name="p0y1" fmla="*/ 0 h 4691"/>
              <a:gd name="p0x2" fmla="*/ 3975 w 4110"/>
              <a:gd name="p0y2" fmla="*/ 0 h 4691"/>
              <a:gd name="p0x3" fmla="*/ 4110 w 4110"/>
              <a:gd name="p0y3" fmla="*/ 134 h 4691"/>
              <a:gd name="p0x4" fmla="*/ 4110 w 4110"/>
              <a:gd name="p0y4" fmla="*/ 300 h 4691"/>
              <a:gd name="p0x5" fmla="*/ 4110 w 4110"/>
              <a:gd name="p0y5" fmla="*/ 4391 h 4691"/>
              <a:gd name="p0x6" fmla="*/ 4110 w 4110"/>
              <a:gd name="p0y6" fmla="*/ 4556 h 4691"/>
              <a:gd name="p0x7" fmla="*/ 3975 w 4110"/>
              <a:gd name="p0y7" fmla="*/ 4691 h 4691"/>
              <a:gd name="p0x8" fmla="*/ 3810 w 4110"/>
              <a:gd name="p0y8" fmla="*/ 4691 h 4691"/>
              <a:gd name="p0x9" fmla="*/ 300 w 4110"/>
              <a:gd name="p0y9" fmla="*/ 4691 h 4691"/>
              <a:gd name="p0x10" fmla="*/ 134 w 4110"/>
              <a:gd name="p0y10" fmla="*/ 4691 h 4691"/>
              <a:gd name="p0x11" fmla="*/ 0 w 4110"/>
              <a:gd name="p0y11" fmla="*/ 4556 h 4691"/>
              <a:gd name="p0x12" fmla="*/ 0 w 4110"/>
              <a:gd name="p0y12" fmla="*/ 4391 h 4691"/>
              <a:gd name="p0x13" fmla="*/ 0 w 4110"/>
              <a:gd name="p0y13" fmla="*/ 300 h 4691"/>
              <a:gd name="p0x14" fmla="*/ 0 w 4110"/>
              <a:gd name="p0y14" fmla="*/ 134 h 4691"/>
              <a:gd name="p0x15" fmla="*/ 134 w 4110"/>
              <a:gd name="p0y15" fmla="*/ 0 h 4691"/>
              <a:gd name="p0x16" fmla="*/ 300 w 4110"/>
              <a:gd name="p0y16" fmla="*/ 0 h 46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36880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4691" t="-897" r="-4691" b="-897"/>
          <a:stretch>
            <a:fillRect/>
          </a:stretch>
        </p:blipFill>
        <p:spPr>
          <a:xfrm>
            <a:off x="840105" y="3769360"/>
            <a:ext cx="281305" cy="25209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04925" y="3739991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效果类型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4259580"/>
            <a:ext cx="609600" cy="328930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90 w 960"/>
              <a:gd name="p0y0" fmla="*/ 0 h 517"/>
              <a:gd name="p0x1" fmla="*/ 870 w 960"/>
              <a:gd name="p0y1" fmla="*/ 0 h 517"/>
              <a:gd name="p0x2" fmla="*/ 919 w 960"/>
              <a:gd name="p0y2" fmla="*/ 0 h 517"/>
              <a:gd name="p0x3" fmla="*/ 960 w 960"/>
              <a:gd name="p0y3" fmla="*/ 40 h 517"/>
              <a:gd name="p0x4" fmla="*/ 960 w 960"/>
              <a:gd name="p0y4" fmla="*/ 90 h 517"/>
              <a:gd name="p0x5" fmla="*/ 960 w 960"/>
              <a:gd name="p0y5" fmla="*/ 427 h 517"/>
              <a:gd name="p0x6" fmla="*/ 960 w 960"/>
              <a:gd name="p0y6" fmla="*/ 477 h 517"/>
              <a:gd name="p0x7" fmla="*/ 919 w 960"/>
              <a:gd name="p0y7" fmla="*/ 517 h 517"/>
              <a:gd name="p0x8" fmla="*/ 870 w 960"/>
              <a:gd name="p0y8" fmla="*/ 517 h 517"/>
              <a:gd name="p0x9" fmla="*/ 90 w 960"/>
              <a:gd name="p0y9" fmla="*/ 517 h 517"/>
              <a:gd name="p0x10" fmla="*/ 40 w 960"/>
              <a:gd name="p0y10" fmla="*/ 517 h 517"/>
              <a:gd name="p0x11" fmla="*/ 0 w 960"/>
              <a:gd name="p0y11" fmla="*/ 477 h 517"/>
              <a:gd name="p0x12" fmla="*/ 0 w 960"/>
              <a:gd name="p0y12" fmla="*/ 427 h 517"/>
              <a:gd name="p0x13" fmla="*/ 0 w 960"/>
              <a:gd name="p0y13" fmla="*/ 90 h 517"/>
              <a:gd name="p0x14" fmla="*/ 0 w 960"/>
              <a:gd name="p0y14" fmla="*/ 40 h 517"/>
              <a:gd name="p0x15" fmla="*/ 40 w 960"/>
              <a:gd name="p0y15" fmla="*/ 0 h 517"/>
              <a:gd name="p0x16" fmla="*/ 90 w 9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885825" y="4298156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淡入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1457325" y="4259580"/>
            <a:ext cx="609600" cy="328930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90 w 960"/>
              <a:gd name="p0y0" fmla="*/ 0 h 517"/>
              <a:gd name="p0x1" fmla="*/ 870 w 960"/>
              <a:gd name="p0y1" fmla="*/ 0 h 517"/>
              <a:gd name="p0x2" fmla="*/ 919 w 960"/>
              <a:gd name="p0y2" fmla="*/ 0 h 517"/>
              <a:gd name="p0x3" fmla="*/ 960 w 960"/>
              <a:gd name="p0y3" fmla="*/ 40 h 517"/>
              <a:gd name="p0x4" fmla="*/ 960 w 960"/>
              <a:gd name="p0y4" fmla="*/ 90 h 517"/>
              <a:gd name="p0x5" fmla="*/ 960 w 960"/>
              <a:gd name="p0y5" fmla="*/ 427 h 517"/>
              <a:gd name="p0x6" fmla="*/ 960 w 960"/>
              <a:gd name="p0y6" fmla="*/ 477 h 517"/>
              <a:gd name="p0x7" fmla="*/ 919 w 960"/>
              <a:gd name="p0y7" fmla="*/ 517 h 517"/>
              <a:gd name="p0x8" fmla="*/ 870 w 960"/>
              <a:gd name="p0y8" fmla="*/ 517 h 517"/>
              <a:gd name="p0x9" fmla="*/ 90 w 960"/>
              <a:gd name="p0y9" fmla="*/ 517 h 517"/>
              <a:gd name="p0x10" fmla="*/ 40 w 960"/>
              <a:gd name="p0y10" fmla="*/ 517 h 517"/>
              <a:gd name="p0x11" fmla="*/ 0 w 960"/>
              <a:gd name="p0y11" fmla="*/ 477 h 517"/>
              <a:gd name="p0x12" fmla="*/ 0 w 960"/>
              <a:gd name="p0y12" fmla="*/ 427 h 517"/>
              <a:gd name="p0x13" fmla="*/ 0 w 960"/>
              <a:gd name="p0y13" fmla="*/ 90 h 517"/>
              <a:gd name="p0x14" fmla="*/ 0 w 960"/>
              <a:gd name="p0y14" fmla="*/ 40 h 517"/>
              <a:gd name="p0x15" fmla="*/ 40 w 960"/>
              <a:gd name="p0y15" fmla="*/ 0 h 517"/>
              <a:gd name="p0x16" fmla="*/ 90 w 9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1571625" y="4298156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擦除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2143125" y="4259580"/>
            <a:ext cx="609600" cy="328930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90 w 960"/>
              <a:gd name="p0y0" fmla="*/ 0 h 517"/>
              <a:gd name="p0x1" fmla="*/ 870 w 960"/>
              <a:gd name="p0y1" fmla="*/ 0 h 517"/>
              <a:gd name="p0x2" fmla="*/ 919 w 960"/>
              <a:gd name="p0y2" fmla="*/ 0 h 517"/>
              <a:gd name="p0x3" fmla="*/ 960 w 960"/>
              <a:gd name="p0y3" fmla="*/ 40 h 517"/>
              <a:gd name="p0x4" fmla="*/ 960 w 960"/>
              <a:gd name="p0y4" fmla="*/ 90 h 517"/>
              <a:gd name="p0x5" fmla="*/ 960 w 960"/>
              <a:gd name="p0y5" fmla="*/ 427 h 517"/>
              <a:gd name="p0x6" fmla="*/ 960 w 960"/>
              <a:gd name="p0y6" fmla="*/ 477 h 517"/>
              <a:gd name="p0x7" fmla="*/ 919 w 960"/>
              <a:gd name="p0y7" fmla="*/ 517 h 517"/>
              <a:gd name="p0x8" fmla="*/ 870 w 960"/>
              <a:gd name="p0y8" fmla="*/ 517 h 517"/>
              <a:gd name="p0x9" fmla="*/ 90 w 960"/>
              <a:gd name="p0y9" fmla="*/ 517 h 517"/>
              <a:gd name="p0x10" fmla="*/ 40 w 960"/>
              <a:gd name="p0y10" fmla="*/ 517 h 517"/>
              <a:gd name="p0x11" fmla="*/ 0 w 960"/>
              <a:gd name="p0y11" fmla="*/ 477 h 517"/>
              <a:gd name="p0x12" fmla="*/ 0 w 960"/>
              <a:gd name="p0y12" fmla="*/ 427 h 517"/>
              <a:gd name="p0x13" fmla="*/ 0 w 960"/>
              <a:gd name="p0y13" fmla="*/ 90 h 517"/>
              <a:gd name="p0x14" fmla="*/ 0 w 960"/>
              <a:gd name="p0y14" fmla="*/ 40 h 517"/>
              <a:gd name="p0x15" fmla="*/ 40 w 960"/>
              <a:gd name="p0y15" fmla="*/ 0 h 517"/>
              <a:gd name="p0x16" fmla="*/ 90 w 9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2257425" y="4298156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推入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771525" y="4664710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90 w 960"/>
              <a:gd name="p0y0" fmla="*/ 0 h 517"/>
              <a:gd name="p0x1" fmla="*/ 870 w 960"/>
              <a:gd name="p0y1" fmla="*/ 0 h 517"/>
              <a:gd name="p0x2" fmla="*/ 919 w 960"/>
              <a:gd name="p0y2" fmla="*/ 0 h 517"/>
              <a:gd name="p0x3" fmla="*/ 960 w 960"/>
              <a:gd name="p0y3" fmla="*/ 40 h 517"/>
              <a:gd name="p0x4" fmla="*/ 960 w 960"/>
              <a:gd name="p0y4" fmla="*/ 90 h 517"/>
              <a:gd name="p0x5" fmla="*/ 960 w 960"/>
              <a:gd name="p0y5" fmla="*/ 427 h 517"/>
              <a:gd name="p0x6" fmla="*/ 960 w 960"/>
              <a:gd name="p0y6" fmla="*/ 477 h 517"/>
              <a:gd name="p0x7" fmla="*/ 919 w 960"/>
              <a:gd name="p0y7" fmla="*/ 517 h 517"/>
              <a:gd name="p0x8" fmla="*/ 870 w 960"/>
              <a:gd name="p0y8" fmla="*/ 517 h 517"/>
              <a:gd name="p0x9" fmla="*/ 90 w 960"/>
              <a:gd name="p0y9" fmla="*/ 517 h 517"/>
              <a:gd name="p0x10" fmla="*/ 40 w 960"/>
              <a:gd name="p0y10" fmla="*/ 517 h 517"/>
              <a:gd name="p0x11" fmla="*/ 0 w 960"/>
              <a:gd name="p0y11" fmla="*/ 477 h 517"/>
              <a:gd name="p0x12" fmla="*/ 0 w 960"/>
              <a:gd name="p0y12" fmla="*/ 427 h 517"/>
              <a:gd name="p0x13" fmla="*/ 0 w 960"/>
              <a:gd name="p0y13" fmla="*/ 90 h 517"/>
              <a:gd name="p0x14" fmla="*/ 0 w 960"/>
              <a:gd name="p0y14" fmla="*/ 40 h 517"/>
              <a:gd name="p0x15" fmla="*/ 40 w 960"/>
              <a:gd name="p0y15" fmla="*/ 0 h 517"/>
              <a:gd name="p0x16" fmla="*/ 90 w 9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885825" y="4702969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随机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9"/>
            </p:custDataLst>
          </p:nvPr>
        </p:nvSpPr>
        <p:spPr>
          <a:xfrm>
            <a:off x="1457325" y="4664710"/>
            <a:ext cx="758825" cy="328295"/>
          </a:xfrm>
          <a:custGeom>
            <a:avLst/>
            <a:gdLst>
              <a:gd name="sw" fmla="*/ 1 w 1195"/>
              <a:gd name="sh" fmla="*/ 1 h 517"/>
              <a:gd name="mins" fmla="min sw sh"/>
              <a:gd name="dsw" fmla="+- 0 sw mins"/>
              <a:gd name="dsh" fmla="+- 0 sh mins"/>
              <a:gd name="p0x0" fmla="*/ 90 w 1195"/>
              <a:gd name="p0y0" fmla="*/ 0 h 517"/>
              <a:gd name="p0x1" fmla="*/ 1105 w 1195"/>
              <a:gd name="p0y1" fmla="*/ 0 h 517"/>
              <a:gd name="p0x2" fmla="*/ 1155 w 1195"/>
              <a:gd name="p0y2" fmla="*/ 0 h 517"/>
              <a:gd name="p0x3" fmla="*/ 1195 w 1195"/>
              <a:gd name="p0y3" fmla="*/ 40 h 517"/>
              <a:gd name="p0x4" fmla="*/ 1195 w 1195"/>
              <a:gd name="p0y4" fmla="*/ 90 h 517"/>
              <a:gd name="p0x5" fmla="*/ 1195 w 1195"/>
              <a:gd name="p0y5" fmla="*/ 427 h 517"/>
              <a:gd name="p0x6" fmla="*/ 1195 w 1195"/>
              <a:gd name="p0y6" fmla="*/ 477 h 517"/>
              <a:gd name="p0x7" fmla="*/ 1155 w 1195"/>
              <a:gd name="p0y7" fmla="*/ 517 h 517"/>
              <a:gd name="p0x8" fmla="*/ 1105 w 1195"/>
              <a:gd name="p0y8" fmla="*/ 517 h 517"/>
              <a:gd name="p0x9" fmla="*/ 90 w 1195"/>
              <a:gd name="p0y9" fmla="*/ 517 h 517"/>
              <a:gd name="p0x10" fmla="*/ 40 w 1195"/>
              <a:gd name="p0y10" fmla="*/ 517 h 517"/>
              <a:gd name="p0x11" fmla="*/ 0 w 1195"/>
              <a:gd name="p0y11" fmla="*/ 477 h 517"/>
              <a:gd name="p0x12" fmla="*/ 0 w 1195"/>
              <a:gd name="p0y12" fmla="*/ 427 h 517"/>
              <a:gd name="p0x13" fmla="*/ 0 w 1195"/>
              <a:gd name="p0y13" fmla="*/ 90 h 517"/>
              <a:gd name="p0x14" fmla="*/ 0 w 1195"/>
              <a:gd name="p0y14" fmla="*/ 40 h 517"/>
              <a:gd name="p0x15" fmla="*/ 40 w 1195"/>
              <a:gd name="p0y15" fmla="*/ 0 h 517"/>
              <a:gd name="p0x16" fmla="*/ 90 w 1195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1571625" y="4702969"/>
            <a:ext cx="7213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</a:t>
            </a:r>
            <a:r>
              <a:rPr lang="en-US" altLang="zh-CN" sz="15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</a:t>
            </a:r>
            <a:endParaRPr lang="en-US" altLang="zh-CN" sz="15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1"/>
            </p:custDataLst>
          </p:nvPr>
        </p:nvSpPr>
        <p:spPr>
          <a:xfrm>
            <a:off x="3385820" y="3493135"/>
            <a:ext cx="2609850" cy="2978785"/>
          </a:xfrm>
          <a:custGeom>
            <a:avLst/>
            <a:gdLst>
              <a:gd name="sw" fmla="*/ 1 w 4110"/>
              <a:gd name="sh" fmla="*/ 1 h 4691"/>
              <a:gd name="mins" fmla="min sw sh"/>
              <a:gd name="dsw" fmla="+- 0 sw mins"/>
              <a:gd name="dsh" fmla="+- 0 sh mins"/>
              <a:gd name="p0x0" fmla="*/ 300 w 4110"/>
              <a:gd name="p0y0" fmla="*/ 0 h 4691"/>
              <a:gd name="p0x1" fmla="*/ 3810 w 4110"/>
              <a:gd name="p0y1" fmla="*/ 0 h 4691"/>
              <a:gd name="p0x2" fmla="*/ 3975 w 4110"/>
              <a:gd name="p0y2" fmla="*/ 0 h 4691"/>
              <a:gd name="p0x3" fmla="*/ 4110 w 4110"/>
              <a:gd name="p0y3" fmla="*/ 134 h 4691"/>
              <a:gd name="p0x4" fmla="*/ 4110 w 4110"/>
              <a:gd name="p0y4" fmla="*/ 300 h 4691"/>
              <a:gd name="p0x5" fmla="*/ 4110 w 4110"/>
              <a:gd name="p0y5" fmla="*/ 4391 h 4691"/>
              <a:gd name="p0x6" fmla="*/ 4110 w 4110"/>
              <a:gd name="p0y6" fmla="*/ 4556 h 4691"/>
              <a:gd name="p0x7" fmla="*/ 3975 w 4110"/>
              <a:gd name="p0y7" fmla="*/ 4691 h 4691"/>
              <a:gd name="p0x8" fmla="*/ 3810 w 4110"/>
              <a:gd name="p0y8" fmla="*/ 4691 h 4691"/>
              <a:gd name="p0x9" fmla="*/ 300 w 4110"/>
              <a:gd name="p0y9" fmla="*/ 4691 h 4691"/>
              <a:gd name="p0x10" fmla="*/ 134 w 4110"/>
              <a:gd name="p0y10" fmla="*/ 4691 h 4691"/>
              <a:gd name="p0x11" fmla="*/ 0 w 4110"/>
              <a:gd name="p0y11" fmla="*/ 4556 h 4691"/>
              <a:gd name="p0x12" fmla="*/ 0 w 4110"/>
              <a:gd name="p0y12" fmla="*/ 4391 h 4691"/>
              <a:gd name="p0x13" fmla="*/ 0 w 4110"/>
              <a:gd name="p0y13" fmla="*/ 300 h 4691"/>
              <a:gd name="p0x14" fmla="*/ 0 w 4110"/>
              <a:gd name="p0y14" fmla="*/ 134 h 4691"/>
              <a:gd name="p0x15" fmla="*/ 134 w 4110"/>
              <a:gd name="p0y15" fmla="*/ 0 h 4691"/>
              <a:gd name="p0x16" fmla="*/ 300 w 4110"/>
              <a:gd name="p0y16" fmla="*/ 0 h 46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2"/>
            </p:custDataLst>
          </p:nvPr>
        </p:nvSpPr>
        <p:spPr>
          <a:xfrm>
            <a:off x="3581400" y="36880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000" t="-7536" r="-2000" b="-7536"/>
          <a:stretch>
            <a:fillRect/>
          </a:stretch>
        </p:blipFill>
        <p:spPr>
          <a:xfrm>
            <a:off x="3667125" y="3769360"/>
            <a:ext cx="247650" cy="2520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4114800" y="3739991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效果设置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7"/>
            </p:custDataLst>
          </p:nvPr>
        </p:nvSpPr>
        <p:spPr>
          <a:xfrm>
            <a:off x="3581400" y="438340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3714750" y="4245769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效果选项（方向）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3581400" y="480250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0"/>
            </p:custDataLst>
          </p:nvPr>
        </p:nvSpPr>
        <p:spPr>
          <a:xfrm>
            <a:off x="3714750" y="4664869"/>
            <a:ext cx="571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声音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1"/>
            </p:custDataLst>
          </p:nvPr>
        </p:nvSpPr>
        <p:spPr>
          <a:xfrm>
            <a:off x="3581400" y="522160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2"/>
            </p:custDataLst>
          </p:nvPr>
        </p:nvSpPr>
        <p:spPr>
          <a:xfrm>
            <a:off x="3714750" y="5083969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持续时间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3"/>
            </p:custDataLst>
          </p:nvPr>
        </p:nvSpPr>
        <p:spPr>
          <a:xfrm>
            <a:off x="6195695" y="3493135"/>
            <a:ext cx="2609850" cy="2978785"/>
          </a:xfrm>
          <a:custGeom>
            <a:avLst/>
            <a:gdLst>
              <a:gd name="sw" fmla="*/ 1 w 4110"/>
              <a:gd name="sh" fmla="*/ 1 h 4691"/>
              <a:gd name="mins" fmla="min sw sh"/>
              <a:gd name="dsw" fmla="+- 0 sw mins"/>
              <a:gd name="dsh" fmla="+- 0 sh mins"/>
              <a:gd name="p0x0" fmla="*/ 300 w 4110"/>
              <a:gd name="p0y0" fmla="*/ 0 h 4691"/>
              <a:gd name="p0x1" fmla="*/ 3810 w 4110"/>
              <a:gd name="p0y1" fmla="*/ 0 h 4691"/>
              <a:gd name="p0x2" fmla="*/ 3975 w 4110"/>
              <a:gd name="p0y2" fmla="*/ 0 h 4691"/>
              <a:gd name="p0x3" fmla="*/ 4110 w 4110"/>
              <a:gd name="p0y3" fmla="*/ 134 h 4691"/>
              <a:gd name="p0x4" fmla="*/ 4110 w 4110"/>
              <a:gd name="p0y4" fmla="*/ 300 h 4691"/>
              <a:gd name="p0x5" fmla="*/ 4110 w 4110"/>
              <a:gd name="p0y5" fmla="*/ 4391 h 4691"/>
              <a:gd name="p0x6" fmla="*/ 4110 w 4110"/>
              <a:gd name="p0y6" fmla="*/ 4556 h 4691"/>
              <a:gd name="p0x7" fmla="*/ 3975 w 4110"/>
              <a:gd name="p0y7" fmla="*/ 4691 h 4691"/>
              <a:gd name="p0x8" fmla="*/ 3810 w 4110"/>
              <a:gd name="p0y8" fmla="*/ 4691 h 4691"/>
              <a:gd name="p0x9" fmla="*/ 300 w 4110"/>
              <a:gd name="p0y9" fmla="*/ 4691 h 4691"/>
              <a:gd name="p0x10" fmla="*/ 134 w 4110"/>
              <a:gd name="p0y10" fmla="*/ 4691 h 4691"/>
              <a:gd name="p0x11" fmla="*/ 0 w 4110"/>
              <a:gd name="p0y11" fmla="*/ 4556 h 4691"/>
              <a:gd name="p0x12" fmla="*/ 0 w 4110"/>
              <a:gd name="p0y12" fmla="*/ 4391 h 4691"/>
              <a:gd name="p0x13" fmla="*/ 0 w 4110"/>
              <a:gd name="p0y13" fmla="*/ 300 h 4691"/>
              <a:gd name="p0x14" fmla="*/ 0 w 4110"/>
              <a:gd name="p0y14" fmla="*/ 134 h 4691"/>
              <a:gd name="p0x15" fmla="*/ 134 w 4110"/>
              <a:gd name="p0y15" fmla="*/ 0 h 4691"/>
              <a:gd name="p0x16" fmla="*/ 300 w 4110"/>
              <a:gd name="p0y16" fmla="*/ 0 h 46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4"/>
            </p:custDataLst>
          </p:nvPr>
        </p:nvSpPr>
        <p:spPr>
          <a:xfrm>
            <a:off x="6391275" y="36880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6477000" y="3769360"/>
            <a:ext cx="247650" cy="25209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38"/>
            </p:custDataLst>
          </p:nvPr>
        </p:nvSpPr>
        <p:spPr>
          <a:xfrm>
            <a:off x="6924675" y="3739991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换片方式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9"/>
            </p:custDataLst>
          </p:nvPr>
        </p:nvSpPr>
        <p:spPr>
          <a:xfrm>
            <a:off x="6391275" y="4259580"/>
            <a:ext cx="2219325" cy="405130"/>
          </a:xfrm>
          <a:custGeom>
            <a:avLst/>
            <a:gdLst>
              <a:gd name="sw" fmla="*/ 1 w 3495"/>
              <a:gd name="sh" fmla="*/ 1 h 637"/>
              <a:gd name="mins" fmla="min sw sh"/>
              <a:gd name="dsw" fmla="+- 0 sw mins"/>
              <a:gd name="dsh" fmla="+- 0 sh mins"/>
              <a:gd name="p0x0" fmla="*/ 90 w 3495"/>
              <a:gd name="p0y0" fmla="*/ 0 h 637"/>
              <a:gd name="p0x1" fmla="*/ 3405 w 3495"/>
              <a:gd name="p0y1" fmla="*/ 0 h 637"/>
              <a:gd name="p0x2" fmla="*/ 3454 w 3495"/>
              <a:gd name="p0y2" fmla="*/ 0 h 637"/>
              <a:gd name="p0x3" fmla="*/ 3495 w 3495"/>
              <a:gd name="p0y3" fmla="*/ 40 h 637"/>
              <a:gd name="p0x4" fmla="*/ 3495 w 3495"/>
              <a:gd name="p0y4" fmla="*/ 90 h 637"/>
              <a:gd name="p0x5" fmla="*/ 3495 w 3495"/>
              <a:gd name="p0y5" fmla="*/ 547 h 637"/>
              <a:gd name="p0x6" fmla="*/ 3495 w 3495"/>
              <a:gd name="p0y6" fmla="*/ 597 h 637"/>
              <a:gd name="p0x7" fmla="*/ 3454 w 3495"/>
              <a:gd name="p0y7" fmla="*/ 637 h 637"/>
              <a:gd name="p0x8" fmla="*/ 3405 w 3495"/>
              <a:gd name="p0y8" fmla="*/ 637 h 637"/>
              <a:gd name="p0x9" fmla="*/ 90 w 3495"/>
              <a:gd name="p0y9" fmla="*/ 637 h 637"/>
              <a:gd name="p0x10" fmla="*/ 40 w 3495"/>
              <a:gd name="p0y10" fmla="*/ 637 h 637"/>
              <a:gd name="p0x11" fmla="*/ 0 w 3495"/>
              <a:gd name="p0y11" fmla="*/ 597 h 637"/>
              <a:gd name="p0x12" fmla="*/ 0 w 3495"/>
              <a:gd name="p0y12" fmla="*/ 547 h 637"/>
              <a:gd name="p0x13" fmla="*/ 0 w 3495"/>
              <a:gd name="p0y13" fmla="*/ 90 h 637"/>
              <a:gd name="p0x14" fmla="*/ 0 w 3495"/>
              <a:gd name="p0y14" fmla="*/ 40 h 637"/>
              <a:gd name="p0x15" fmla="*/ 40 w 3495"/>
              <a:gd name="p0y15" fmla="*/ 0 h 637"/>
              <a:gd name="p0x16" fmla="*/ 90 w 3495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>
            <a:fillRect/>
          </a:stretch>
        </p:blipFill>
        <p:spPr>
          <a:xfrm>
            <a:off x="6553200" y="4366895"/>
            <a:ext cx="142875" cy="1905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3"/>
            </p:custDataLst>
          </p:nvPr>
        </p:nvSpPr>
        <p:spPr>
          <a:xfrm>
            <a:off x="6819900" y="4336256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单击鼠标时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4"/>
            </p:custDataLst>
          </p:nvPr>
        </p:nvSpPr>
        <p:spPr>
          <a:xfrm>
            <a:off x="6391275" y="4779010"/>
            <a:ext cx="2219325" cy="657225"/>
          </a:xfrm>
          <a:custGeom>
            <a:avLst/>
            <a:gdLst>
              <a:gd name="sw" fmla="*/ 1 w 3495"/>
              <a:gd name="sh" fmla="*/ 1 h 1035"/>
              <a:gd name="mins" fmla="min sw sh"/>
              <a:gd name="dsw" fmla="+- 0 sw mins"/>
              <a:gd name="dsh" fmla="+- 0 sh mins"/>
              <a:gd name="p0x0" fmla="*/ 90 w 3495"/>
              <a:gd name="p0y0" fmla="*/ 0 h 1035"/>
              <a:gd name="p0x1" fmla="*/ 3405 w 3495"/>
              <a:gd name="p0y1" fmla="*/ 0 h 1035"/>
              <a:gd name="p0x2" fmla="*/ 3454 w 3495"/>
              <a:gd name="p0y2" fmla="*/ 0 h 1035"/>
              <a:gd name="p0x3" fmla="*/ 3495 w 3495"/>
              <a:gd name="p0y3" fmla="*/ 40 h 1035"/>
              <a:gd name="p0x4" fmla="*/ 3495 w 3495"/>
              <a:gd name="p0y4" fmla="*/ 90 h 1035"/>
              <a:gd name="p0x5" fmla="*/ 3495 w 3495"/>
              <a:gd name="p0y5" fmla="*/ 945 h 1035"/>
              <a:gd name="p0x6" fmla="*/ 3495 w 3495"/>
              <a:gd name="p0y6" fmla="*/ 994 h 1035"/>
              <a:gd name="p0x7" fmla="*/ 3454 w 3495"/>
              <a:gd name="p0y7" fmla="*/ 1035 h 1035"/>
              <a:gd name="p0x8" fmla="*/ 3405 w 3495"/>
              <a:gd name="p0y8" fmla="*/ 1035 h 1035"/>
              <a:gd name="p0x9" fmla="*/ 90 w 3495"/>
              <a:gd name="p0y9" fmla="*/ 1035 h 1035"/>
              <a:gd name="p0x10" fmla="*/ 40 w 3495"/>
              <a:gd name="p0y10" fmla="*/ 1035 h 1035"/>
              <a:gd name="p0x11" fmla="*/ 0 w 3495"/>
              <a:gd name="p0y11" fmla="*/ 994 h 1035"/>
              <a:gd name="p0x12" fmla="*/ 0 w 3495"/>
              <a:gd name="p0y12" fmla="*/ 945 h 1035"/>
              <a:gd name="p0x13" fmla="*/ 0 w 3495"/>
              <a:gd name="p0y13" fmla="*/ 90 h 1035"/>
              <a:gd name="p0x14" fmla="*/ 0 w 3495"/>
              <a:gd name="p0y14" fmla="*/ 40 h 1035"/>
              <a:gd name="p0x15" fmla="*/ 40 w 3495"/>
              <a:gd name="p0y15" fmla="*/ 0 h 1035"/>
              <a:gd name="p0x16" fmla="*/ 90 w 3495"/>
              <a:gd name="p0y16" fmla="*/ 0 h 1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/>
          <a:stretch>
            <a:fillRect/>
          </a:stretch>
        </p:blipFill>
        <p:spPr>
          <a:xfrm>
            <a:off x="6516370" y="5012055"/>
            <a:ext cx="190500" cy="19050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48"/>
            </p:custDataLst>
          </p:nvPr>
        </p:nvSpPr>
        <p:spPr>
          <a:xfrm>
            <a:off x="6794526" y="4855369"/>
            <a:ext cx="1701775" cy="5048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自动换片（设置时间）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9"/>
            </p:custDataLst>
          </p:nvPr>
        </p:nvSpPr>
        <p:spPr>
          <a:xfrm>
            <a:off x="9005570" y="3493135"/>
            <a:ext cx="2609850" cy="2978785"/>
          </a:xfrm>
          <a:custGeom>
            <a:avLst/>
            <a:gdLst>
              <a:gd name="sw" fmla="*/ 1 w 4110"/>
              <a:gd name="sh" fmla="*/ 1 h 4691"/>
              <a:gd name="mins" fmla="min sw sh"/>
              <a:gd name="dsw" fmla="+- 0 sw mins"/>
              <a:gd name="dsh" fmla="+- 0 sh mins"/>
              <a:gd name="p0x0" fmla="*/ 300 w 4110"/>
              <a:gd name="p0y0" fmla="*/ 0 h 4691"/>
              <a:gd name="p0x1" fmla="*/ 3810 w 4110"/>
              <a:gd name="p0y1" fmla="*/ 0 h 4691"/>
              <a:gd name="p0x2" fmla="*/ 3975 w 4110"/>
              <a:gd name="p0y2" fmla="*/ 0 h 4691"/>
              <a:gd name="p0x3" fmla="*/ 4110 w 4110"/>
              <a:gd name="p0y3" fmla="*/ 134 h 4691"/>
              <a:gd name="p0x4" fmla="*/ 4110 w 4110"/>
              <a:gd name="p0y4" fmla="*/ 300 h 4691"/>
              <a:gd name="p0x5" fmla="*/ 4110 w 4110"/>
              <a:gd name="p0y5" fmla="*/ 4391 h 4691"/>
              <a:gd name="p0x6" fmla="*/ 4110 w 4110"/>
              <a:gd name="p0y6" fmla="*/ 4556 h 4691"/>
              <a:gd name="p0x7" fmla="*/ 3975 w 4110"/>
              <a:gd name="p0y7" fmla="*/ 4691 h 4691"/>
              <a:gd name="p0x8" fmla="*/ 3810 w 4110"/>
              <a:gd name="p0y8" fmla="*/ 4691 h 4691"/>
              <a:gd name="p0x9" fmla="*/ 300 w 4110"/>
              <a:gd name="p0y9" fmla="*/ 4691 h 4691"/>
              <a:gd name="p0x10" fmla="*/ 134 w 4110"/>
              <a:gd name="p0y10" fmla="*/ 4691 h 4691"/>
              <a:gd name="p0x11" fmla="*/ 0 w 4110"/>
              <a:gd name="p0y11" fmla="*/ 4556 h 4691"/>
              <a:gd name="p0x12" fmla="*/ 0 w 4110"/>
              <a:gd name="p0y12" fmla="*/ 4391 h 4691"/>
              <a:gd name="p0x13" fmla="*/ 0 w 4110"/>
              <a:gd name="p0y13" fmla="*/ 300 h 4691"/>
              <a:gd name="p0x14" fmla="*/ 0 w 4110"/>
              <a:gd name="p0y14" fmla="*/ 134 h 4691"/>
              <a:gd name="p0x15" fmla="*/ 134 w 4110"/>
              <a:gd name="p0y15" fmla="*/ 0 h 4691"/>
              <a:gd name="p0x16" fmla="*/ 300 w 4110"/>
              <a:gd name="p0y16" fmla="*/ 0 h 46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50"/>
            </p:custDataLst>
          </p:nvPr>
        </p:nvSpPr>
        <p:spPr>
          <a:xfrm>
            <a:off x="9201150" y="36880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9286875" y="3769360"/>
            <a:ext cx="247650" cy="252095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54"/>
            </p:custDataLst>
          </p:nvPr>
        </p:nvSpPr>
        <p:spPr>
          <a:xfrm>
            <a:off x="9734550" y="3739991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应用范围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55"/>
            </p:custDataLst>
          </p:nvPr>
        </p:nvSpPr>
        <p:spPr>
          <a:xfrm>
            <a:off x="9201150" y="4259580"/>
            <a:ext cx="2219325" cy="405130"/>
          </a:xfrm>
          <a:custGeom>
            <a:avLst/>
            <a:gdLst>
              <a:gd name="sw" fmla="*/ 1 w 3495"/>
              <a:gd name="sh" fmla="*/ 1 h 637"/>
              <a:gd name="mins" fmla="min sw sh"/>
              <a:gd name="dsw" fmla="+- 0 sw mins"/>
              <a:gd name="dsh" fmla="+- 0 sh mins"/>
              <a:gd name="p0x0" fmla="*/ 90 w 3495"/>
              <a:gd name="p0y0" fmla="*/ 0 h 637"/>
              <a:gd name="p0x1" fmla="*/ 3405 w 3495"/>
              <a:gd name="p0y1" fmla="*/ 0 h 637"/>
              <a:gd name="p0x2" fmla="*/ 3454 w 3495"/>
              <a:gd name="p0y2" fmla="*/ 0 h 637"/>
              <a:gd name="p0x3" fmla="*/ 3495 w 3495"/>
              <a:gd name="p0y3" fmla="*/ 40 h 637"/>
              <a:gd name="p0x4" fmla="*/ 3495 w 3495"/>
              <a:gd name="p0y4" fmla="*/ 90 h 637"/>
              <a:gd name="p0x5" fmla="*/ 3495 w 3495"/>
              <a:gd name="p0y5" fmla="*/ 547 h 637"/>
              <a:gd name="p0x6" fmla="*/ 3495 w 3495"/>
              <a:gd name="p0y6" fmla="*/ 597 h 637"/>
              <a:gd name="p0x7" fmla="*/ 3454 w 3495"/>
              <a:gd name="p0y7" fmla="*/ 637 h 637"/>
              <a:gd name="p0x8" fmla="*/ 3405 w 3495"/>
              <a:gd name="p0y8" fmla="*/ 637 h 637"/>
              <a:gd name="p0x9" fmla="*/ 90 w 3495"/>
              <a:gd name="p0y9" fmla="*/ 637 h 637"/>
              <a:gd name="p0x10" fmla="*/ 40 w 3495"/>
              <a:gd name="p0y10" fmla="*/ 637 h 637"/>
              <a:gd name="p0x11" fmla="*/ 0 w 3495"/>
              <a:gd name="p0y11" fmla="*/ 597 h 637"/>
              <a:gd name="p0x12" fmla="*/ 0 w 3495"/>
              <a:gd name="p0y12" fmla="*/ 547 h 637"/>
              <a:gd name="p0x13" fmla="*/ 0 w 3495"/>
              <a:gd name="p0y13" fmla="*/ 90 h 637"/>
              <a:gd name="p0x14" fmla="*/ 0 w 3495"/>
              <a:gd name="p0y14" fmla="*/ 40 h 637"/>
              <a:gd name="p0x15" fmla="*/ 40 w 3495"/>
              <a:gd name="p0y15" fmla="*/ 0 h 637"/>
              <a:gd name="p0x16" fmla="*/ 90 w 3495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 l="-1373" t="-12500" r="-1373" b="-12500"/>
          <a:stretch>
            <a:fillRect/>
          </a:stretch>
        </p:blipFill>
        <p:spPr>
          <a:xfrm>
            <a:off x="9351010" y="4366895"/>
            <a:ext cx="166370" cy="190500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59"/>
            </p:custDataLst>
          </p:nvPr>
        </p:nvSpPr>
        <p:spPr>
          <a:xfrm>
            <a:off x="9629775" y="4336256"/>
            <a:ext cx="1714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应用到全部幻灯片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60"/>
            </p:custDataLst>
          </p:nvPr>
        </p:nvSpPr>
        <p:spPr>
          <a:xfrm>
            <a:off x="9201150" y="4779010"/>
            <a:ext cx="2219325" cy="404495"/>
          </a:xfrm>
          <a:custGeom>
            <a:avLst/>
            <a:gdLst>
              <a:gd name="sw" fmla="*/ 1 w 3495"/>
              <a:gd name="sh" fmla="*/ 1 h 637"/>
              <a:gd name="mins" fmla="min sw sh"/>
              <a:gd name="dsw" fmla="+- 0 sw mins"/>
              <a:gd name="dsh" fmla="+- 0 sh mins"/>
              <a:gd name="p0x0" fmla="*/ 90 w 3495"/>
              <a:gd name="p0y0" fmla="*/ 0 h 637"/>
              <a:gd name="p0x1" fmla="*/ 3405 w 3495"/>
              <a:gd name="p0y1" fmla="*/ 0 h 637"/>
              <a:gd name="p0x2" fmla="*/ 3454 w 3495"/>
              <a:gd name="p0y2" fmla="*/ 0 h 637"/>
              <a:gd name="p0x3" fmla="*/ 3495 w 3495"/>
              <a:gd name="p0y3" fmla="*/ 40 h 637"/>
              <a:gd name="p0x4" fmla="*/ 3495 w 3495"/>
              <a:gd name="p0y4" fmla="*/ 90 h 637"/>
              <a:gd name="p0x5" fmla="*/ 3495 w 3495"/>
              <a:gd name="p0y5" fmla="*/ 547 h 637"/>
              <a:gd name="p0x6" fmla="*/ 3495 w 3495"/>
              <a:gd name="p0y6" fmla="*/ 597 h 637"/>
              <a:gd name="p0x7" fmla="*/ 3454 w 3495"/>
              <a:gd name="p0y7" fmla="*/ 637 h 637"/>
              <a:gd name="p0x8" fmla="*/ 3405 w 3495"/>
              <a:gd name="p0y8" fmla="*/ 637 h 637"/>
              <a:gd name="p0x9" fmla="*/ 90 w 3495"/>
              <a:gd name="p0y9" fmla="*/ 637 h 637"/>
              <a:gd name="p0x10" fmla="*/ 40 w 3495"/>
              <a:gd name="p0y10" fmla="*/ 637 h 637"/>
              <a:gd name="p0x11" fmla="*/ 0 w 3495"/>
              <a:gd name="p0y11" fmla="*/ 597 h 637"/>
              <a:gd name="p0x12" fmla="*/ 0 w 3495"/>
              <a:gd name="p0y12" fmla="*/ 547 h 637"/>
              <a:gd name="p0x13" fmla="*/ 0 w 3495"/>
              <a:gd name="p0y13" fmla="*/ 90 h 637"/>
              <a:gd name="p0x14" fmla="*/ 0 w 3495"/>
              <a:gd name="p0y14" fmla="*/ 40 h 637"/>
              <a:gd name="p0x15" fmla="*/ 40 w 3495"/>
              <a:gd name="p0y15" fmla="*/ 0 h 637"/>
              <a:gd name="p0x16" fmla="*/ 90 w 3495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/>
          <a:stretch>
            <a:fillRect/>
          </a:stretch>
        </p:blipFill>
        <p:spPr>
          <a:xfrm>
            <a:off x="9363075" y="4886325"/>
            <a:ext cx="142875" cy="190500"/>
          </a:xfrm>
          <a:prstGeom prst="rect">
            <a:avLst/>
          </a:prstGeom>
        </p:spPr>
      </p:pic>
      <p:sp>
        <p:nvSpPr>
          <p:cNvPr id="50" name="文本框 49"/>
          <p:cNvSpPr txBox="1"/>
          <p:nvPr>
            <p:custDataLst>
              <p:tags r:id="rId64"/>
            </p:custDataLst>
          </p:nvPr>
        </p:nvSpPr>
        <p:spPr>
          <a:xfrm>
            <a:off x="9629775" y="485536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仅当前幻灯片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超链接与动作设置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任意多边形 50"/>
          <p:cNvSpPr/>
          <p:nvPr>
            <p:custDataLst>
              <p:tags r:id="rId2"/>
            </p:custDataLst>
          </p:nvPr>
        </p:nvSpPr>
        <p:spPr>
          <a:xfrm>
            <a:off x="575945" y="5838190"/>
            <a:ext cx="11040110" cy="633730"/>
          </a:xfrm>
          <a:custGeom>
            <a:avLst/>
            <a:gdLst>
              <a:gd name="sw" fmla="*/ 1 w 18248"/>
              <a:gd name="sh" fmla="*/ 1 h 1048"/>
              <a:gd name="mins" fmla="min sw sh"/>
              <a:gd name="dsw" fmla="+- 0 sw mins"/>
              <a:gd name="dsh" fmla="+- 0 sh mins"/>
              <a:gd name="p0x0" fmla="*/ 180 w 18248"/>
              <a:gd name="p0y0" fmla="*/ 0 h 1048"/>
              <a:gd name="p0x1" fmla="*/ 18068 w 18248"/>
              <a:gd name="p0y1" fmla="*/ 0 h 1048"/>
              <a:gd name="p0x2" fmla="*/ 18168 w 18248"/>
              <a:gd name="p0y2" fmla="*/ 0 h 1048"/>
              <a:gd name="p0x3" fmla="*/ 18248 w 18248"/>
              <a:gd name="p0y3" fmla="*/ 80 h 1048"/>
              <a:gd name="p0x4" fmla="*/ 18248 w 18248"/>
              <a:gd name="p0y4" fmla="*/ 180 h 1048"/>
              <a:gd name="p0x5" fmla="*/ 18248 w 18248"/>
              <a:gd name="p0y5" fmla="*/ 868 h 1048"/>
              <a:gd name="p0x6" fmla="*/ 18248 w 18248"/>
              <a:gd name="p0y6" fmla="*/ 967 h 1048"/>
              <a:gd name="p0x7" fmla="*/ 18168 w 18248"/>
              <a:gd name="p0y7" fmla="*/ 1048 h 1048"/>
              <a:gd name="p0x8" fmla="*/ 18068 w 18248"/>
              <a:gd name="p0y8" fmla="*/ 1048 h 1048"/>
              <a:gd name="p0x9" fmla="*/ 180 w 18248"/>
              <a:gd name="p0y9" fmla="*/ 1048 h 1048"/>
              <a:gd name="p0x10" fmla="*/ 80 w 18248"/>
              <a:gd name="p0y10" fmla="*/ 1048 h 1048"/>
              <a:gd name="p0x11" fmla="*/ 0 w 18248"/>
              <a:gd name="p0y11" fmla="*/ 967 h 1048"/>
              <a:gd name="p0x12" fmla="*/ 0 w 18248"/>
              <a:gd name="p0y12" fmla="*/ 868 h 1048"/>
              <a:gd name="p0x13" fmla="*/ 0 w 18248"/>
              <a:gd name="p0y13" fmla="*/ 180 h 1048"/>
              <a:gd name="p0x14" fmla="*/ 0 w 18248"/>
              <a:gd name="p0y14" fmla="*/ 80 h 1048"/>
              <a:gd name="p0x15" fmla="*/ 80 w 18248"/>
              <a:gd name="p0y15" fmla="*/ 0 h 1048"/>
              <a:gd name="p0x16" fmla="*/ 180 w 18248"/>
              <a:gd name="p0y16" fmla="*/ 0 h 104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074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051" t="-4510" r="-2051" b="-4510"/>
          <a:stretch>
            <a:fillRect/>
          </a:stretch>
        </p:blipFill>
        <p:spPr>
          <a:xfrm>
            <a:off x="5017770" y="6068695"/>
            <a:ext cx="123190" cy="168275"/>
          </a:xfrm>
          <a:prstGeom prst="rect">
            <a:avLst/>
          </a:prstGeom>
        </p:spPr>
      </p:pic>
      <p:sp>
        <p:nvSpPr>
          <p:cNvPr id="53" name="文本框 52"/>
          <p:cNvSpPr txBox="1"/>
          <p:nvPr>
            <p:custDataLst>
              <p:tags r:id="rId6"/>
            </p:custDataLst>
          </p:nvPr>
        </p:nvSpPr>
        <p:spPr>
          <a:xfrm>
            <a:off x="5253990" y="6046470"/>
            <a:ext cx="2124075" cy="2178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85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常用于目录跳转和导航按钮</a:t>
            </a:r>
            <a:endParaRPr sz="1285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7"/>
            </p:custDataLst>
          </p:nvPr>
        </p:nvSpPr>
        <p:spPr>
          <a:xfrm>
            <a:off x="575945" y="1109345"/>
            <a:ext cx="11040110" cy="1866265"/>
          </a:xfrm>
          <a:custGeom>
            <a:avLst/>
            <a:gdLst>
              <a:gd name="sw" fmla="*/ 1 w 18248"/>
              <a:gd name="sh" fmla="*/ 1 h 3084"/>
              <a:gd name="mins" fmla="min sw sh"/>
              <a:gd name="dsw" fmla="+- 0 sw mins"/>
              <a:gd name="dsh" fmla="+- 0 sh mins"/>
              <a:gd name="p0x0" fmla="*/ 300 w 18248"/>
              <a:gd name="p0y0" fmla="*/ 0 h 3084"/>
              <a:gd name="p0x1" fmla="*/ 17948 w 18248"/>
              <a:gd name="p0y1" fmla="*/ 0 h 3084"/>
              <a:gd name="p0x2" fmla="*/ 18114 w 18248"/>
              <a:gd name="p0y2" fmla="*/ 0 h 3084"/>
              <a:gd name="p0x3" fmla="*/ 18248 w 18248"/>
              <a:gd name="p0y3" fmla="*/ 134 h 3084"/>
              <a:gd name="p0x4" fmla="*/ 18248 w 18248"/>
              <a:gd name="p0y4" fmla="*/ 300 h 3084"/>
              <a:gd name="p0x5" fmla="*/ 18248 w 18248"/>
              <a:gd name="p0y5" fmla="*/ 2784 h 3084"/>
              <a:gd name="p0x6" fmla="*/ 18248 w 18248"/>
              <a:gd name="p0y6" fmla="*/ 2950 h 3084"/>
              <a:gd name="p0x7" fmla="*/ 18114 w 18248"/>
              <a:gd name="p0y7" fmla="*/ 3084 h 3084"/>
              <a:gd name="p0x8" fmla="*/ 17948 w 18248"/>
              <a:gd name="p0y8" fmla="*/ 3084 h 3084"/>
              <a:gd name="p0x9" fmla="*/ 300 w 18248"/>
              <a:gd name="p0y9" fmla="*/ 3084 h 3084"/>
              <a:gd name="p0x10" fmla="*/ 134 w 18248"/>
              <a:gd name="p0y10" fmla="*/ 3084 h 3084"/>
              <a:gd name="p0x11" fmla="*/ 0 w 18248"/>
              <a:gd name="p0y11" fmla="*/ 2950 h 3084"/>
              <a:gd name="p0x12" fmla="*/ 0 w 18248"/>
              <a:gd name="p0y12" fmla="*/ 2784 h 3084"/>
              <a:gd name="p0x13" fmla="*/ 0 w 18248"/>
              <a:gd name="p0y13" fmla="*/ 300 h 3084"/>
              <a:gd name="p0x14" fmla="*/ 0 w 18248"/>
              <a:gd name="p0y14" fmla="*/ 134 h 3084"/>
              <a:gd name="p0x15" fmla="*/ 134 w 18248"/>
              <a:gd name="p0y15" fmla="*/ 0 h 3084"/>
              <a:gd name="p0x16" fmla="*/ 300 w 18248"/>
              <a:gd name="p0y16" fmla="*/ 0 h 308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074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8"/>
            </p:custDataLst>
          </p:nvPr>
        </p:nvSpPr>
        <p:spPr>
          <a:xfrm>
            <a:off x="5859780" y="1350645"/>
            <a:ext cx="471805" cy="471805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-7143" b="-7143"/>
          <a:stretch>
            <a:fillRect/>
          </a:stretch>
        </p:blipFill>
        <p:spPr>
          <a:xfrm>
            <a:off x="5932170" y="1441450"/>
            <a:ext cx="326390" cy="2901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3809365" y="1809750"/>
            <a:ext cx="4573270" cy="6972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4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超链接与动作设置</a:t>
            </a:r>
            <a:endParaRPr sz="4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4825365" y="2494280"/>
            <a:ext cx="2541270" cy="2400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425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演示文稿交互导航的核心功能</a:t>
            </a:r>
            <a:endParaRPr sz="1425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4"/>
            </p:custDataLst>
          </p:nvPr>
        </p:nvSpPr>
        <p:spPr>
          <a:xfrm>
            <a:off x="575945" y="3166110"/>
            <a:ext cx="5424805" cy="2481580"/>
          </a:xfrm>
          <a:custGeom>
            <a:avLst/>
            <a:gdLst>
              <a:gd name="sw" fmla="*/ 1 w 8966"/>
              <a:gd name="sh" fmla="*/ 1 h 4101"/>
              <a:gd name="mins" fmla="min sw sh"/>
              <a:gd name="dsw" fmla="+- 0 sw mins"/>
              <a:gd name="dsh" fmla="+- 0 sh mins"/>
              <a:gd name="p0x0" fmla="*/ 300 w 8966"/>
              <a:gd name="p0y0" fmla="*/ 0 h 4101"/>
              <a:gd name="p0x1" fmla="*/ 8666 w 8966"/>
              <a:gd name="p0y1" fmla="*/ 0 h 4101"/>
              <a:gd name="p0x2" fmla="*/ 8832 w 8966"/>
              <a:gd name="p0y2" fmla="*/ 0 h 4101"/>
              <a:gd name="p0x3" fmla="*/ 8966 w 8966"/>
              <a:gd name="p0y3" fmla="*/ 134 h 4101"/>
              <a:gd name="p0x4" fmla="*/ 8966 w 8966"/>
              <a:gd name="p0y4" fmla="*/ 300 h 4101"/>
              <a:gd name="p0x5" fmla="*/ 8966 w 8966"/>
              <a:gd name="p0y5" fmla="*/ 3801 h 4101"/>
              <a:gd name="p0x6" fmla="*/ 8966 w 8966"/>
              <a:gd name="p0y6" fmla="*/ 3967 h 4101"/>
              <a:gd name="p0x7" fmla="*/ 8832 w 8966"/>
              <a:gd name="p0y7" fmla="*/ 4101 h 4101"/>
              <a:gd name="p0x8" fmla="*/ 8666 w 8966"/>
              <a:gd name="p0y8" fmla="*/ 4101 h 4101"/>
              <a:gd name="p0x9" fmla="*/ 300 w 8966"/>
              <a:gd name="p0y9" fmla="*/ 4101 h 4101"/>
              <a:gd name="p0x10" fmla="*/ 134 w 8966"/>
              <a:gd name="p0y10" fmla="*/ 4101 h 4101"/>
              <a:gd name="p0x11" fmla="*/ 0 w 8966"/>
              <a:gd name="p0y11" fmla="*/ 3967 h 4101"/>
              <a:gd name="p0x12" fmla="*/ 0 w 8966"/>
              <a:gd name="p0y12" fmla="*/ 3801 h 4101"/>
              <a:gd name="p0x13" fmla="*/ 0 w 8966"/>
              <a:gd name="p0y13" fmla="*/ 300 h 4101"/>
              <a:gd name="p0x14" fmla="*/ 0 w 8966"/>
              <a:gd name="p0y14" fmla="*/ 134 h 4101"/>
              <a:gd name="p0x15" fmla="*/ 134 w 8966"/>
              <a:gd name="p0y15" fmla="*/ 0 h 4101"/>
              <a:gd name="p0x16" fmla="*/ 300 w 8966"/>
              <a:gd name="p0y16" fmla="*/ 0 h 41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074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5"/>
            </p:custDataLst>
          </p:nvPr>
        </p:nvSpPr>
        <p:spPr>
          <a:xfrm>
            <a:off x="762000" y="3351530"/>
            <a:ext cx="399415" cy="39941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827405" y="3429000"/>
            <a:ext cx="267970" cy="24066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9"/>
            </p:custDataLst>
          </p:nvPr>
        </p:nvSpPr>
        <p:spPr>
          <a:xfrm>
            <a:off x="1270000" y="3377565"/>
            <a:ext cx="1016635" cy="3486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超链接</a:t>
            </a:r>
            <a:endParaRPr sz="2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0"/>
            </p:custDataLst>
          </p:nvPr>
        </p:nvSpPr>
        <p:spPr>
          <a:xfrm>
            <a:off x="762000" y="3896995"/>
            <a:ext cx="5052695" cy="2178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8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操作路径</a:t>
            </a:r>
            <a:endParaRPr sz="128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21"/>
            </p:custDataLst>
          </p:nvPr>
        </p:nvSpPr>
        <p:spPr>
          <a:xfrm>
            <a:off x="762000" y="4086225"/>
            <a:ext cx="1161415" cy="262890"/>
          </a:xfrm>
          <a:custGeom>
            <a:avLst/>
            <a:gdLst>
              <a:gd name="sw" fmla="*/ 1 w 1920"/>
              <a:gd name="sh" fmla="*/ 1 h 435"/>
              <a:gd name="mins" fmla="min sw sh"/>
              <a:gd name="dsw" fmla="+- 0 sw mins"/>
              <a:gd name="dsh" fmla="+- 0 sh mins"/>
              <a:gd name="p0x0" fmla="*/ 90 w 1920"/>
              <a:gd name="p0y0" fmla="*/ 0 h 435"/>
              <a:gd name="p0x1" fmla="*/ 1830 w 1920"/>
              <a:gd name="p0y1" fmla="*/ 0 h 435"/>
              <a:gd name="p0x2" fmla="*/ 1879 w 1920"/>
              <a:gd name="p0y2" fmla="*/ 0 h 435"/>
              <a:gd name="p0x3" fmla="*/ 1920 w 1920"/>
              <a:gd name="p0y3" fmla="*/ 40 h 435"/>
              <a:gd name="p0x4" fmla="*/ 1920 w 1920"/>
              <a:gd name="p0y4" fmla="*/ 90 h 435"/>
              <a:gd name="p0x5" fmla="*/ 1920 w 1920"/>
              <a:gd name="p0y5" fmla="*/ 345 h 435"/>
              <a:gd name="p0x6" fmla="*/ 1920 w 1920"/>
              <a:gd name="p0y6" fmla="*/ 394 h 435"/>
              <a:gd name="p0x7" fmla="*/ 1879 w 1920"/>
              <a:gd name="p0y7" fmla="*/ 435 h 435"/>
              <a:gd name="p0x8" fmla="*/ 1830 w 1920"/>
              <a:gd name="p0y8" fmla="*/ 435 h 435"/>
              <a:gd name="p0x9" fmla="*/ 90 w 1920"/>
              <a:gd name="p0y9" fmla="*/ 435 h 435"/>
              <a:gd name="p0x10" fmla="*/ 40 w 1920"/>
              <a:gd name="p0y10" fmla="*/ 435 h 435"/>
              <a:gd name="p0x11" fmla="*/ 0 w 1920"/>
              <a:gd name="p0y11" fmla="*/ 394 h 435"/>
              <a:gd name="p0x12" fmla="*/ 0 w 1920"/>
              <a:gd name="p0y12" fmla="*/ 345 h 435"/>
              <a:gd name="p0x13" fmla="*/ 0 w 1920"/>
              <a:gd name="p0y13" fmla="*/ 90 h 435"/>
              <a:gd name="p0x14" fmla="*/ 0 w 1920"/>
              <a:gd name="p0y14" fmla="*/ 40 h 435"/>
              <a:gd name="p0x15" fmla="*/ 40 w 1920"/>
              <a:gd name="p0y15" fmla="*/ 0 h 435"/>
              <a:gd name="p0x16" fmla="*/ 90 w 19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22"/>
            </p:custDataLst>
          </p:nvPr>
        </p:nvSpPr>
        <p:spPr>
          <a:xfrm>
            <a:off x="834390" y="4122420"/>
            <a:ext cx="1162050" cy="191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选中文字或对象</a:t>
            </a:r>
            <a:endParaRPr sz="11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t="-16667" b="-16667"/>
          <a:stretch>
            <a:fillRect/>
          </a:stretch>
        </p:blipFill>
        <p:spPr>
          <a:xfrm>
            <a:off x="2014220" y="4144645"/>
            <a:ext cx="145415" cy="145415"/>
          </a:xfrm>
          <a:prstGeom prst="rect">
            <a:avLst/>
          </a:prstGeom>
        </p:spPr>
      </p:pic>
      <p:sp>
        <p:nvSpPr>
          <p:cNvPr id="17" name="任意多边形 16"/>
          <p:cNvSpPr/>
          <p:nvPr>
            <p:custDataLst>
              <p:tags r:id="rId26"/>
            </p:custDataLst>
          </p:nvPr>
        </p:nvSpPr>
        <p:spPr>
          <a:xfrm>
            <a:off x="2250440" y="4086225"/>
            <a:ext cx="435610" cy="262890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7"/>
            </p:custDataLst>
          </p:nvPr>
        </p:nvSpPr>
        <p:spPr>
          <a:xfrm>
            <a:off x="2322830" y="4122420"/>
            <a:ext cx="435610" cy="191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插入</a:t>
            </a:r>
            <a:endParaRPr sz="11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t="-16667" b="-16667"/>
          <a:stretch>
            <a:fillRect/>
          </a:stretch>
        </p:blipFill>
        <p:spPr>
          <a:xfrm>
            <a:off x="2776855" y="4144645"/>
            <a:ext cx="144780" cy="145415"/>
          </a:xfrm>
          <a:prstGeom prst="rect">
            <a:avLst/>
          </a:prstGeom>
        </p:spPr>
      </p:pic>
      <p:sp>
        <p:nvSpPr>
          <p:cNvPr id="20" name="任意多边形 19"/>
          <p:cNvSpPr/>
          <p:nvPr>
            <p:custDataLst>
              <p:tags r:id="rId29"/>
            </p:custDataLst>
          </p:nvPr>
        </p:nvSpPr>
        <p:spPr>
          <a:xfrm>
            <a:off x="3012440" y="4086225"/>
            <a:ext cx="581025" cy="262890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30"/>
            </p:custDataLst>
          </p:nvPr>
        </p:nvSpPr>
        <p:spPr>
          <a:xfrm>
            <a:off x="3085465" y="4122420"/>
            <a:ext cx="580390" cy="191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超链接</a:t>
            </a:r>
            <a:endParaRPr sz="11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31"/>
            </p:custDataLst>
          </p:nvPr>
        </p:nvSpPr>
        <p:spPr>
          <a:xfrm>
            <a:off x="762000" y="4311650"/>
            <a:ext cx="5052695" cy="2178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8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链接目标</a:t>
            </a:r>
            <a:endParaRPr sz="128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2"/>
            </p:custDataLst>
          </p:nvPr>
        </p:nvSpPr>
        <p:spPr>
          <a:xfrm>
            <a:off x="762000" y="4519930"/>
            <a:ext cx="36195" cy="36195"/>
          </a:xfrm>
          <a:custGeom>
            <a:avLst/>
            <a:gdLst>
              <a:gd name="sw" fmla="*/ 1 w 60"/>
              <a:gd name="sh" fmla="*/ 1 h 60"/>
              <a:gd name="mins" fmla="min sw sh"/>
              <a:gd name="dsw" fmla="+- 0 sw mins"/>
              <a:gd name="dsh" fmla="+- 0 sh mins"/>
              <a:gd name="p0x0" fmla="*/ 30 w 60"/>
              <a:gd name="p0y0" fmla="*/ 0 h 60"/>
              <a:gd name="p0x1" fmla="*/ 46 w 60"/>
              <a:gd name="p0y1" fmla="*/ 0 h 60"/>
              <a:gd name="p0x2" fmla="*/ 60 w 60"/>
              <a:gd name="p0y2" fmla="*/ 13 h 60"/>
              <a:gd name="p0x3" fmla="*/ 60 w 60"/>
              <a:gd name="p0y3" fmla="*/ 30 h 60"/>
              <a:gd name="p0x4" fmla="*/ 60 w 60"/>
              <a:gd name="p0y4" fmla="*/ 46 h 60"/>
              <a:gd name="p0x5" fmla="*/ 46 w 60"/>
              <a:gd name="p0y5" fmla="*/ 60 h 60"/>
              <a:gd name="p0x6" fmla="*/ 30 w 60"/>
              <a:gd name="p0y6" fmla="*/ 60 h 60"/>
              <a:gd name="p0x7" fmla="*/ 13 w 60"/>
              <a:gd name="p0y7" fmla="*/ 60 h 60"/>
              <a:gd name="p0x8" fmla="*/ 0 w 60"/>
              <a:gd name="p0y8" fmla="*/ 46 h 60"/>
              <a:gd name="p0x9" fmla="*/ 0 w 60"/>
              <a:gd name="p0y9" fmla="*/ 30 h 60"/>
              <a:gd name="p0x10" fmla="*/ 0 w 60"/>
              <a:gd name="p0y10" fmla="*/ 13 h 60"/>
              <a:gd name="p0x11" fmla="*/ 13 w 60"/>
              <a:gd name="p0y11" fmla="*/ 0 h 60"/>
              <a:gd name="p0x12" fmla="*/ 30 w 60"/>
              <a:gd name="p0y12" fmla="*/ 0 h 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33"/>
            </p:custDataLst>
          </p:nvPr>
        </p:nvSpPr>
        <p:spPr>
          <a:xfrm>
            <a:off x="871220" y="4491355"/>
            <a:ext cx="2177415" cy="2489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本文档中的位置（某张幻灯片）</a:t>
            </a:r>
            <a:endParaRPr sz="11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4"/>
            </p:custDataLst>
          </p:nvPr>
        </p:nvSpPr>
        <p:spPr>
          <a:xfrm>
            <a:off x="762000" y="4719320"/>
            <a:ext cx="36195" cy="36830"/>
          </a:xfrm>
          <a:custGeom>
            <a:avLst/>
            <a:gdLst>
              <a:gd name="sw" fmla="*/ 1 w 60"/>
              <a:gd name="sh" fmla="*/ 1 h 60"/>
              <a:gd name="mins" fmla="min sw sh"/>
              <a:gd name="dsw" fmla="+- 0 sw mins"/>
              <a:gd name="dsh" fmla="+- 0 sh mins"/>
              <a:gd name="p0x0" fmla="*/ 30 w 60"/>
              <a:gd name="p0y0" fmla="*/ 0 h 60"/>
              <a:gd name="p0x1" fmla="*/ 46 w 60"/>
              <a:gd name="p0y1" fmla="*/ 0 h 60"/>
              <a:gd name="p0x2" fmla="*/ 60 w 60"/>
              <a:gd name="p0y2" fmla="*/ 13 h 60"/>
              <a:gd name="p0x3" fmla="*/ 60 w 60"/>
              <a:gd name="p0y3" fmla="*/ 30 h 60"/>
              <a:gd name="p0x4" fmla="*/ 60 w 60"/>
              <a:gd name="p0y4" fmla="*/ 46 h 60"/>
              <a:gd name="p0x5" fmla="*/ 46 w 60"/>
              <a:gd name="p0y5" fmla="*/ 60 h 60"/>
              <a:gd name="p0x6" fmla="*/ 30 w 60"/>
              <a:gd name="p0y6" fmla="*/ 60 h 60"/>
              <a:gd name="p0x7" fmla="*/ 13 w 60"/>
              <a:gd name="p0y7" fmla="*/ 60 h 60"/>
              <a:gd name="p0x8" fmla="*/ 0 w 60"/>
              <a:gd name="p0y8" fmla="*/ 46 h 60"/>
              <a:gd name="p0x9" fmla="*/ 0 w 60"/>
              <a:gd name="p0y9" fmla="*/ 30 h 60"/>
              <a:gd name="p0x10" fmla="*/ 0 w 60"/>
              <a:gd name="p0y10" fmla="*/ 13 h 60"/>
              <a:gd name="p0x11" fmla="*/ 13 w 60"/>
              <a:gd name="p0y11" fmla="*/ 0 h 60"/>
              <a:gd name="p0x12" fmla="*/ 30 w 60"/>
              <a:gd name="p0y12" fmla="*/ 0 h 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5"/>
            </p:custDataLst>
          </p:nvPr>
        </p:nvSpPr>
        <p:spPr>
          <a:xfrm>
            <a:off x="871220" y="4690745"/>
            <a:ext cx="1161415" cy="2489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原有文件或网页</a:t>
            </a:r>
            <a:endParaRPr sz="11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6"/>
            </p:custDataLst>
          </p:nvPr>
        </p:nvSpPr>
        <p:spPr>
          <a:xfrm>
            <a:off x="762000" y="4919345"/>
            <a:ext cx="36195" cy="36195"/>
          </a:xfrm>
          <a:custGeom>
            <a:avLst/>
            <a:gdLst>
              <a:gd name="sw" fmla="*/ 1 w 60"/>
              <a:gd name="sh" fmla="*/ 1 h 60"/>
              <a:gd name="mins" fmla="min sw sh"/>
              <a:gd name="dsw" fmla="+- 0 sw mins"/>
              <a:gd name="dsh" fmla="+- 0 sh mins"/>
              <a:gd name="p0x0" fmla="*/ 30 w 60"/>
              <a:gd name="p0y0" fmla="*/ 0 h 60"/>
              <a:gd name="p0x1" fmla="*/ 46 w 60"/>
              <a:gd name="p0y1" fmla="*/ 0 h 60"/>
              <a:gd name="p0x2" fmla="*/ 60 w 60"/>
              <a:gd name="p0y2" fmla="*/ 13 h 60"/>
              <a:gd name="p0x3" fmla="*/ 60 w 60"/>
              <a:gd name="p0y3" fmla="*/ 30 h 60"/>
              <a:gd name="p0x4" fmla="*/ 60 w 60"/>
              <a:gd name="p0y4" fmla="*/ 46 h 60"/>
              <a:gd name="p0x5" fmla="*/ 46 w 60"/>
              <a:gd name="p0y5" fmla="*/ 60 h 60"/>
              <a:gd name="p0x6" fmla="*/ 30 w 60"/>
              <a:gd name="p0y6" fmla="*/ 60 h 60"/>
              <a:gd name="p0x7" fmla="*/ 13 w 60"/>
              <a:gd name="p0y7" fmla="*/ 60 h 60"/>
              <a:gd name="p0x8" fmla="*/ 0 w 60"/>
              <a:gd name="p0y8" fmla="*/ 46 h 60"/>
              <a:gd name="p0x9" fmla="*/ 0 w 60"/>
              <a:gd name="p0y9" fmla="*/ 30 h 60"/>
              <a:gd name="p0x10" fmla="*/ 0 w 60"/>
              <a:gd name="p0y10" fmla="*/ 13 h 60"/>
              <a:gd name="p0x11" fmla="*/ 13 w 60"/>
              <a:gd name="p0y11" fmla="*/ 0 h 60"/>
              <a:gd name="p0x12" fmla="*/ 30 w 60"/>
              <a:gd name="p0y12" fmla="*/ 0 h 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7"/>
            </p:custDataLst>
          </p:nvPr>
        </p:nvSpPr>
        <p:spPr>
          <a:xfrm>
            <a:off x="871220" y="4890770"/>
            <a:ext cx="725805" cy="2482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电子邮件</a:t>
            </a:r>
            <a:endParaRPr sz="11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8"/>
            </p:custDataLst>
          </p:nvPr>
        </p:nvSpPr>
        <p:spPr>
          <a:xfrm>
            <a:off x="762000" y="5100955"/>
            <a:ext cx="5052695" cy="2178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8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取消超链接</a:t>
            </a:r>
            <a:endParaRPr sz="128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9"/>
            </p:custDataLst>
          </p:nvPr>
        </p:nvSpPr>
        <p:spPr>
          <a:xfrm>
            <a:off x="762000" y="5290185"/>
            <a:ext cx="5052695" cy="2178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</a:t>
            </a:r>
            <a:r>
              <a:rPr lang="en-US" altLang="zh-CN" sz="12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2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取消超链接</a:t>
            </a:r>
            <a:r>
              <a:rPr lang="en-US" altLang="zh-CN" sz="12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8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0"/>
            </p:custDataLst>
          </p:nvPr>
        </p:nvSpPr>
        <p:spPr>
          <a:xfrm>
            <a:off x="6191250" y="3166110"/>
            <a:ext cx="5424805" cy="2481580"/>
          </a:xfrm>
          <a:custGeom>
            <a:avLst/>
            <a:gdLst>
              <a:gd name="sw" fmla="*/ 1 w 8966"/>
              <a:gd name="sh" fmla="*/ 1 h 4101"/>
              <a:gd name="mins" fmla="min sw sh"/>
              <a:gd name="dsw" fmla="+- 0 sw mins"/>
              <a:gd name="dsh" fmla="+- 0 sh mins"/>
              <a:gd name="p0x0" fmla="*/ 300 w 8966"/>
              <a:gd name="p0y0" fmla="*/ 0 h 4101"/>
              <a:gd name="p0x1" fmla="*/ 8666 w 8966"/>
              <a:gd name="p0y1" fmla="*/ 0 h 4101"/>
              <a:gd name="p0x2" fmla="*/ 8832 w 8966"/>
              <a:gd name="p0y2" fmla="*/ 0 h 4101"/>
              <a:gd name="p0x3" fmla="*/ 8966 w 8966"/>
              <a:gd name="p0y3" fmla="*/ 134 h 4101"/>
              <a:gd name="p0x4" fmla="*/ 8966 w 8966"/>
              <a:gd name="p0y4" fmla="*/ 300 h 4101"/>
              <a:gd name="p0x5" fmla="*/ 8966 w 8966"/>
              <a:gd name="p0y5" fmla="*/ 3801 h 4101"/>
              <a:gd name="p0x6" fmla="*/ 8966 w 8966"/>
              <a:gd name="p0y6" fmla="*/ 3967 h 4101"/>
              <a:gd name="p0x7" fmla="*/ 8832 w 8966"/>
              <a:gd name="p0y7" fmla="*/ 4101 h 4101"/>
              <a:gd name="p0x8" fmla="*/ 8666 w 8966"/>
              <a:gd name="p0y8" fmla="*/ 4101 h 4101"/>
              <a:gd name="p0x9" fmla="*/ 300 w 8966"/>
              <a:gd name="p0y9" fmla="*/ 4101 h 4101"/>
              <a:gd name="p0x10" fmla="*/ 134 w 8966"/>
              <a:gd name="p0y10" fmla="*/ 4101 h 4101"/>
              <a:gd name="p0x11" fmla="*/ 0 w 8966"/>
              <a:gd name="p0y11" fmla="*/ 3967 h 4101"/>
              <a:gd name="p0x12" fmla="*/ 0 w 8966"/>
              <a:gd name="p0y12" fmla="*/ 3801 h 4101"/>
              <a:gd name="p0x13" fmla="*/ 0 w 8966"/>
              <a:gd name="p0y13" fmla="*/ 300 h 4101"/>
              <a:gd name="p0x14" fmla="*/ 0 w 8966"/>
              <a:gd name="p0y14" fmla="*/ 134 h 4101"/>
              <a:gd name="p0x15" fmla="*/ 134 w 8966"/>
              <a:gd name="p0y15" fmla="*/ 0 h 4101"/>
              <a:gd name="p0x16" fmla="*/ 300 w 8966"/>
              <a:gd name="p0y16" fmla="*/ 0 h 41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074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41"/>
            </p:custDataLst>
          </p:nvPr>
        </p:nvSpPr>
        <p:spPr>
          <a:xfrm>
            <a:off x="6376670" y="3351530"/>
            <a:ext cx="399415" cy="39941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6472555" y="3429000"/>
            <a:ext cx="208280" cy="24066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5"/>
            </p:custDataLst>
          </p:nvPr>
        </p:nvSpPr>
        <p:spPr>
          <a:xfrm>
            <a:off x="6885305" y="3377565"/>
            <a:ext cx="1270635" cy="3486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动作设置</a:t>
            </a:r>
            <a:endParaRPr sz="2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6"/>
            </p:custDataLst>
          </p:nvPr>
        </p:nvSpPr>
        <p:spPr>
          <a:xfrm>
            <a:off x="6377305" y="3896995"/>
            <a:ext cx="5052695" cy="2178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8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操作路径</a:t>
            </a:r>
            <a:endParaRPr sz="128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7"/>
            </p:custDataLst>
          </p:nvPr>
        </p:nvSpPr>
        <p:spPr>
          <a:xfrm>
            <a:off x="6376670" y="4107180"/>
            <a:ext cx="436245" cy="2635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8"/>
            </p:custDataLst>
          </p:nvPr>
        </p:nvSpPr>
        <p:spPr>
          <a:xfrm>
            <a:off x="6449695" y="4144010"/>
            <a:ext cx="435610" cy="190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插入</a:t>
            </a:r>
            <a:endParaRPr sz="11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t="-16667" b="-16667"/>
          <a:stretch>
            <a:fillRect/>
          </a:stretch>
        </p:blipFill>
        <p:spPr>
          <a:xfrm>
            <a:off x="6903720" y="4166870"/>
            <a:ext cx="145415" cy="144780"/>
          </a:xfrm>
          <a:prstGeom prst="rect">
            <a:avLst/>
          </a:prstGeom>
        </p:spPr>
      </p:pic>
      <p:sp>
        <p:nvSpPr>
          <p:cNvPr id="39" name="任意多边形 38"/>
          <p:cNvSpPr/>
          <p:nvPr>
            <p:custDataLst>
              <p:tags r:id="rId50"/>
            </p:custDataLst>
          </p:nvPr>
        </p:nvSpPr>
        <p:spPr>
          <a:xfrm>
            <a:off x="7139305" y="4107180"/>
            <a:ext cx="435610" cy="2635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51"/>
            </p:custDataLst>
          </p:nvPr>
        </p:nvSpPr>
        <p:spPr>
          <a:xfrm>
            <a:off x="7212330" y="4144010"/>
            <a:ext cx="435610" cy="190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动作</a:t>
            </a:r>
            <a:endParaRPr sz="11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52"/>
            </p:custDataLst>
          </p:nvPr>
        </p:nvSpPr>
        <p:spPr>
          <a:xfrm>
            <a:off x="6377305" y="4359275"/>
            <a:ext cx="5052695" cy="2178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8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触发方式</a:t>
            </a:r>
            <a:endParaRPr sz="128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3"/>
            </p:custDataLst>
          </p:nvPr>
        </p:nvSpPr>
        <p:spPr>
          <a:xfrm>
            <a:off x="6376670" y="4570095"/>
            <a:ext cx="436245" cy="2635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54"/>
            </p:custDataLst>
          </p:nvPr>
        </p:nvSpPr>
        <p:spPr>
          <a:xfrm>
            <a:off x="6449695" y="4606925"/>
            <a:ext cx="435610" cy="190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单击</a:t>
            </a:r>
            <a:endParaRPr sz="114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5"/>
            </p:custDataLst>
          </p:nvPr>
        </p:nvSpPr>
        <p:spPr>
          <a:xfrm>
            <a:off x="6885305" y="4570095"/>
            <a:ext cx="435610" cy="2635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56"/>
            </p:custDataLst>
          </p:nvPr>
        </p:nvSpPr>
        <p:spPr>
          <a:xfrm>
            <a:off x="6958330" y="4606925"/>
            <a:ext cx="435610" cy="190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悬停</a:t>
            </a:r>
            <a:endParaRPr sz="114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57"/>
            </p:custDataLst>
          </p:nvPr>
        </p:nvSpPr>
        <p:spPr>
          <a:xfrm>
            <a:off x="6377305" y="4821555"/>
            <a:ext cx="5052695" cy="2178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8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动作类型</a:t>
            </a:r>
            <a:endParaRPr sz="128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58"/>
            </p:custDataLst>
          </p:nvPr>
        </p:nvSpPr>
        <p:spPr>
          <a:xfrm>
            <a:off x="6376670" y="5050790"/>
            <a:ext cx="36195" cy="36830"/>
          </a:xfrm>
          <a:custGeom>
            <a:avLst/>
            <a:gdLst>
              <a:gd name="sw" fmla="*/ 1 w 60"/>
              <a:gd name="sh" fmla="*/ 1 h 60"/>
              <a:gd name="mins" fmla="min sw sh"/>
              <a:gd name="dsw" fmla="+- 0 sw mins"/>
              <a:gd name="dsh" fmla="+- 0 sh mins"/>
              <a:gd name="p0x0" fmla="*/ 30 w 60"/>
              <a:gd name="p0y0" fmla="*/ 0 h 60"/>
              <a:gd name="p0x1" fmla="*/ 46 w 60"/>
              <a:gd name="p0y1" fmla="*/ 0 h 60"/>
              <a:gd name="p0x2" fmla="*/ 60 w 60"/>
              <a:gd name="p0y2" fmla="*/ 13 h 60"/>
              <a:gd name="p0x3" fmla="*/ 60 w 60"/>
              <a:gd name="p0y3" fmla="*/ 30 h 60"/>
              <a:gd name="p0x4" fmla="*/ 60 w 60"/>
              <a:gd name="p0y4" fmla="*/ 46 h 60"/>
              <a:gd name="p0x5" fmla="*/ 46 w 60"/>
              <a:gd name="p0y5" fmla="*/ 60 h 60"/>
              <a:gd name="p0x6" fmla="*/ 30 w 60"/>
              <a:gd name="p0y6" fmla="*/ 60 h 60"/>
              <a:gd name="p0x7" fmla="*/ 13 w 60"/>
              <a:gd name="p0y7" fmla="*/ 60 h 60"/>
              <a:gd name="p0x8" fmla="*/ 0 w 60"/>
              <a:gd name="p0y8" fmla="*/ 46 h 60"/>
              <a:gd name="p0x9" fmla="*/ 0 w 60"/>
              <a:gd name="p0y9" fmla="*/ 30 h 60"/>
              <a:gd name="p0x10" fmla="*/ 0 w 60"/>
              <a:gd name="p0y10" fmla="*/ 13 h 60"/>
              <a:gd name="p0x11" fmla="*/ 13 w 60"/>
              <a:gd name="p0y11" fmla="*/ 0 h 60"/>
              <a:gd name="p0x12" fmla="*/ 30 w 60"/>
              <a:gd name="p0y12" fmla="*/ 0 h 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59"/>
            </p:custDataLst>
          </p:nvPr>
        </p:nvSpPr>
        <p:spPr>
          <a:xfrm>
            <a:off x="6486525" y="5022215"/>
            <a:ext cx="1424305" cy="2489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1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超链接到</a:t>
            </a:r>
            <a:r>
              <a:rPr lang="en-US" altLang="zh-CN" sz="11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指定目标</a:t>
            </a:r>
            <a:endParaRPr lang="zh-CN" altLang="en-US" sz="11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60"/>
            </p:custDataLst>
          </p:nvPr>
        </p:nvSpPr>
        <p:spPr>
          <a:xfrm>
            <a:off x="6376670" y="5274310"/>
            <a:ext cx="36195" cy="36195"/>
          </a:xfrm>
          <a:custGeom>
            <a:avLst/>
            <a:gdLst>
              <a:gd name="sw" fmla="*/ 1 w 60"/>
              <a:gd name="sh" fmla="*/ 1 h 60"/>
              <a:gd name="mins" fmla="min sw sh"/>
              <a:gd name="dsw" fmla="+- 0 sw mins"/>
              <a:gd name="dsh" fmla="+- 0 sh mins"/>
              <a:gd name="p0x0" fmla="*/ 30 w 60"/>
              <a:gd name="p0y0" fmla="*/ 0 h 60"/>
              <a:gd name="p0x1" fmla="*/ 46 w 60"/>
              <a:gd name="p0y1" fmla="*/ 0 h 60"/>
              <a:gd name="p0x2" fmla="*/ 60 w 60"/>
              <a:gd name="p0y2" fmla="*/ 13 h 60"/>
              <a:gd name="p0x3" fmla="*/ 60 w 60"/>
              <a:gd name="p0y3" fmla="*/ 30 h 60"/>
              <a:gd name="p0x4" fmla="*/ 60 w 60"/>
              <a:gd name="p0y4" fmla="*/ 46 h 60"/>
              <a:gd name="p0x5" fmla="*/ 46 w 60"/>
              <a:gd name="p0y5" fmla="*/ 60 h 60"/>
              <a:gd name="p0x6" fmla="*/ 30 w 60"/>
              <a:gd name="p0y6" fmla="*/ 60 h 60"/>
              <a:gd name="p0x7" fmla="*/ 13 w 60"/>
              <a:gd name="p0y7" fmla="*/ 60 h 60"/>
              <a:gd name="p0x8" fmla="*/ 0 w 60"/>
              <a:gd name="p0y8" fmla="*/ 46 h 60"/>
              <a:gd name="p0x9" fmla="*/ 0 w 60"/>
              <a:gd name="p0y9" fmla="*/ 30 h 60"/>
              <a:gd name="p0x10" fmla="*/ 0 w 60"/>
              <a:gd name="p0y10" fmla="*/ 13 h 60"/>
              <a:gd name="p0x11" fmla="*/ 13 w 60"/>
              <a:gd name="p0y11" fmla="*/ 0 h 60"/>
              <a:gd name="p0x12" fmla="*/ 30 w 60"/>
              <a:gd name="p0y12" fmla="*/ 0 h 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61"/>
            </p:custDataLst>
          </p:nvPr>
        </p:nvSpPr>
        <p:spPr>
          <a:xfrm>
            <a:off x="6486525" y="5245735"/>
            <a:ext cx="1714500" cy="2482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1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运行程序</a:t>
            </a:r>
            <a:r>
              <a:rPr lang="en-US" altLang="zh-CN" sz="11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启动外部应用</a:t>
            </a:r>
            <a:endParaRPr lang="zh-CN" altLang="en-US" sz="11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实施：总体步骤概览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1500" y="1104900"/>
            <a:ext cx="3230880" cy="457200"/>
          </a:xfrm>
          <a:custGeom>
            <a:avLst/>
            <a:gdLst>
              <a:gd name="sw" fmla="*/ 1 w 5088"/>
              <a:gd name="sh" fmla="*/ 1 h 720"/>
              <a:gd name="mins" fmla="min sw sh"/>
              <a:gd name="dsw" fmla="+- 0 sw mins"/>
              <a:gd name="dsh" fmla="+- 0 sh mins"/>
              <a:gd name="p0x0" fmla="*/ 180 w 5088"/>
              <a:gd name="p0y0" fmla="*/ 0 h 720"/>
              <a:gd name="p0x1" fmla="*/ 4908 w 5088"/>
              <a:gd name="p0y1" fmla="*/ 0 h 720"/>
              <a:gd name="p0x2" fmla="*/ 5007 w 5088"/>
              <a:gd name="p0y2" fmla="*/ 0 h 720"/>
              <a:gd name="p0x3" fmla="*/ 5088 w 5088"/>
              <a:gd name="p0y3" fmla="*/ 80 h 720"/>
              <a:gd name="p0x4" fmla="*/ 5088 w 5088"/>
              <a:gd name="p0y4" fmla="*/ 180 h 720"/>
              <a:gd name="p0x5" fmla="*/ 5088 w 5088"/>
              <a:gd name="p0y5" fmla="*/ 540 h 720"/>
              <a:gd name="p0x6" fmla="*/ 5088 w 5088"/>
              <a:gd name="p0y6" fmla="*/ 639 h 720"/>
              <a:gd name="p0x7" fmla="*/ 5007 w 5088"/>
              <a:gd name="p0y7" fmla="*/ 720 h 720"/>
              <a:gd name="p0x8" fmla="*/ 4908 w 5088"/>
              <a:gd name="p0y8" fmla="*/ 720 h 720"/>
              <a:gd name="p0x9" fmla="*/ 180 w 5088"/>
              <a:gd name="p0y9" fmla="*/ 720 h 720"/>
              <a:gd name="p0x10" fmla="*/ 80 w 5088"/>
              <a:gd name="p0y10" fmla="*/ 720 h 720"/>
              <a:gd name="p0x11" fmla="*/ 0 w 5088"/>
              <a:gd name="p0y11" fmla="*/ 639 h 720"/>
              <a:gd name="p0x12" fmla="*/ 0 w 5088"/>
              <a:gd name="p0y12" fmla="*/ 540 h 720"/>
              <a:gd name="p0x13" fmla="*/ 0 w 5088"/>
              <a:gd name="p0y13" fmla="*/ 180 h 720"/>
              <a:gd name="p0x14" fmla="*/ 0 w 5088"/>
              <a:gd name="p0y14" fmla="*/ 80 h 720"/>
              <a:gd name="p0x15" fmla="*/ 80 w 5088"/>
              <a:gd name="p0y15" fmla="*/ 0 h 720"/>
              <a:gd name="p0x16" fmla="*/ 180 w 5088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843983" y="121920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准备阶段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3992880" y="1104900"/>
            <a:ext cx="5181600" cy="457200"/>
          </a:xfrm>
          <a:custGeom>
            <a:avLst/>
            <a:gdLst>
              <a:gd name="sw" fmla="*/ 1 w 8160"/>
              <a:gd name="sh" fmla="*/ 1 h 720"/>
              <a:gd name="mins" fmla="min sw sh"/>
              <a:gd name="dsw" fmla="+- 0 sw mins"/>
              <a:gd name="dsh" fmla="+- 0 sh mins"/>
              <a:gd name="p0x0" fmla="*/ 180 w 8160"/>
              <a:gd name="p0y0" fmla="*/ 0 h 720"/>
              <a:gd name="p0x1" fmla="*/ 7980 w 8160"/>
              <a:gd name="p0y1" fmla="*/ 0 h 720"/>
              <a:gd name="p0x2" fmla="*/ 8079 w 8160"/>
              <a:gd name="p0y2" fmla="*/ 0 h 720"/>
              <a:gd name="p0x3" fmla="*/ 8160 w 8160"/>
              <a:gd name="p0y3" fmla="*/ 80 h 720"/>
              <a:gd name="p0x4" fmla="*/ 8160 w 8160"/>
              <a:gd name="p0y4" fmla="*/ 180 h 720"/>
              <a:gd name="p0x5" fmla="*/ 8160 w 8160"/>
              <a:gd name="p0y5" fmla="*/ 540 h 720"/>
              <a:gd name="p0x6" fmla="*/ 8160 w 8160"/>
              <a:gd name="p0y6" fmla="*/ 639 h 720"/>
              <a:gd name="p0x7" fmla="*/ 8079 w 8160"/>
              <a:gd name="p0y7" fmla="*/ 720 h 720"/>
              <a:gd name="p0x8" fmla="*/ 7980 w 8160"/>
              <a:gd name="p0y8" fmla="*/ 720 h 720"/>
              <a:gd name="p0x9" fmla="*/ 180 w 8160"/>
              <a:gd name="p0y9" fmla="*/ 720 h 720"/>
              <a:gd name="p0x10" fmla="*/ 80 w 8160"/>
              <a:gd name="p0y10" fmla="*/ 720 h 720"/>
              <a:gd name="p0x11" fmla="*/ 0 w 8160"/>
              <a:gd name="p0y11" fmla="*/ 639 h 720"/>
              <a:gd name="p0x12" fmla="*/ 0 w 8160"/>
              <a:gd name="p0y12" fmla="*/ 540 h 720"/>
              <a:gd name="p0x13" fmla="*/ 0 w 8160"/>
              <a:gd name="p0y13" fmla="*/ 180 h 720"/>
              <a:gd name="p0x14" fmla="*/ 0 w 8160"/>
              <a:gd name="p0y14" fmla="*/ 80 h 720"/>
              <a:gd name="p0x15" fmla="*/ 80 w 8160"/>
              <a:gd name="p0y15" fmla="*/ 0 h 720"/>
              <a:gd name="p0x16" fmla="*/ 180 w 8160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240732" y="121920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内容设计</a:t>
            </a:r>
            <a:endParaRPr sz="1350" b="1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9364980" y="1104900"/>
            <a:ext cx="2255520" cy="457200"/>
          </a:xfrm>
          <a:custGeom>
            <a:avLst/>
            <a:gdLst>
              <a:gd name="sw" fmla="*/ 1 w 3551"/>
              <a:gd name="sh" fmla="*/ 1 h 720"/>
              <a:gd name="mins" fmla="min sw sh"/>
              <a:gd name="dsw" fmla="+- 0 sw mins"/>
              <a:gd name="dsh" fmla="+- 0 sh mins"/>
              <a:gd name="p0x0" fmla="*/ 180 w 3551"/>
              <a:gd name="p0y0" fmla="*/ 0 h 720"/>
              <a:gd name="p0x1" fmla="*/ 3371 w 3551"/>
              <a:gd name="p0y1" fmla="*/ 0 h 720"/>
              <a:gd name="p0x2" fmla="*/ 3471 w 3551"/>
              <a:gd name="p0y2" fmla="*/ 0 h 720"/>
              <a:gd name="p0x3" fmla="*/ 3551 w 3551"/>
              <a:gd name="p0y3" fmla="*/ 80 h 720"/>
              <a:gd name="p0x4" fmla="*/ 3551 w 3551"/>
              <a:gd name="p0y4" fmla="*/ 180 h 720"/>
              <a:gd name="p0x5" fmla="*/ 3551 w 3551"/>
              <a:gd name="p0y5" fmla="*/ 540 h 720"/>
              <a:gd name="p0x6" fmla="*/ 3551 w 3551"/>
              <a:gd name="p0y6" fmla="*/ 639 h 720"/>
              <a:gd name="p0x7" fmla="*/ 3471 w 3551"/>
              <a:gd name="p0y7" fmla="*/ 720 h 720"/>
              <a:gd name="p0x8" fmla="*/ 3371 w 3551"/>
              <a:gd name="p0y8" fmla="*/ 720 h 720"/>
              <a:gd name="p0x9" fmla="*/ 180 w 3551"/>
              <a:gd name="p0y9" fmla="*/ 720 h 720"/>
              <a:gd name="p0x10" fmla="*/ 80 w 3551"/>
              <a:gd name="p0y10" fmla="*/ 720 h 720"/>
              <a:gd name="p0x11" fmla="*/ 0 w 3551"/>
              <a:gd name="p0y11" fmla="*/ 639 h 720"/>
              <a:gd name="p0x12" fmla="*/ 0 w 3551"/>
              <a:gd name="p0y12" fmla="*/ 540 h 720"/>
              <a:gd name="p0x13" fmla="*/ 0 w 3551"/>
              <a:gd name="p0y13" fmla="*/ 180 h 720"/>
              <a:gd name="p0x14" fmla="*/ 0 w 3551"/>
              <a:gd name="p0y14" fmla="*/ 80 h 720"/>
              <a:gd name="p0x15" fmla="*/ 80 w 3551"/>
              <a:gd name="p0y15" fmla="*/ 0 h 720"/>
              <a:gd name="p0x16" fmla="*/ 180 w 3551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5F4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0149783" y="121920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完善收尾</a:t>
            </a:r>
            <a:endParaRPr sz="1350" b="1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575945" y="1757045"/>
            <a:ext cx="718185" cy="4714875"/>
          </a:xfrm>
          <a:custGeom>
            <a:avLst/>
            <a:gdLst>
              <a:gd name="sw" fmla="*/ 1 w 1130"/>
              <a:gd name="sh" fmla="*/ 1 h 7425"/>
              <a:gd name="mins" fmla="min sw sh"/>
              <a:gd name="dsw" fmla="+- 0 sw mins"/>
              <a:gd name="dsh" fmla="+- 0 sh mins"/>
              <a:gd name="p0x0" fmla="*/ 180 w 1130"/>
              <a:gd name="p0y0" fmla="*/ 0 h 7425"/>
              <a:gd name="p0x1" fmla="*/ 950 w 1130"/>
              <a:gd name="p0y1" fmla="*/ 0 h 7425"/>
              <a:gd name="p0x2" fmla="*/ 1050 w 1130"/>
              <a:gd name="p0y2" fmla="*/ 0 h 7425"/>
              <a:gd name="p0x3" fmla="*/ 1130 w 1130"/>
              <a:gd name="p0y3" fmla="*/ 80 h 7425"/>
              <a:gd name="p0x4" fmla="*/ 1130 w 1130"/>
              <a:gd name="p0y4" fmla="*/ 180 h 7425"/>
              <a:gd name="p0x5" fmla="*/ 1130 w 1130"/>
              <a:gd name="p0y5" fmla="*/ 7245 h 7425"/>
              <a:gd name="p0x6" fmla="*/ 1130 w 1130"/>
              <a:gd name="p0y6" fmla="*/ 7344 h 7425"/>
              <a:gd name="p0x7" fmla="*/ 1050 w 1130"/>
              <a:gd name="p0y7" fmla="*/ 7425 h 7425"/>
              <a:gd name="p0x8" fmla="*/ 950 w 1130"/>
              <a:gd name="p0y8" fmla="*/ 7425 h 7425"/>
              <a:gd name="p0x9" fmla="*/ 180 w 1130"/>
              <a:gd name="p0y9" fmla="*/ 7425 h 7425"/>
              <a:gd name="p0x10" fmla="*/ 80 w 1130"/>
              <a:gd name="p0y10" fmla="*/ 7425 h 7425"/>
              <a:gd name="p0x11" fmla="*/ 0 w 1130"/>
              <a:gd name="p0y11" fmla="*/ 7344 h 7425"/>
              <a:gd name="p0x12" fmla="*/ 0 w 1130"/>
              <a:gd name="p0y12" fmla="*/ 7245 h 7425"/>
              <a:gd name="p0x13" fmla="*/ 0 w 1130"/>
              <a:gd name="p0y13" fmla="*/ 180 h 7425"/>
              <a:gd name="p0x14" fmla="*/ 0 w 1130"/>
              <a:gd name="p0y14" fmla="*/ 80 h 7425"/>
              <a:gd name="p0x15" fmla="*/ 80 w 1130"/>
              <a:gd name="p0y15" fmla="*/ 0 h 7425"/>
              <a:gd name="p0x16" fmla="*/ 180 w 113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706755" y="3084195"/>
            <a:ext cx="457200" cy="457200"/>
          </a:xfrm>
          <a:custGeom>
            <a:avLst/>
            <a:gdLst>
              <a:gd name="sw" fmla="*/ 1 w 720"/>
              <a:gd name="sh" fmla="*/ 1 h 720"/>
              <a:gd name="mins" fmla="min sw sh"/>
              <a:gd name="dsw" fmla="+- 0 sw mins"/>
              <a:gd name="dsh" fmla="+- 0 sh mins"/>
              <a:gd name="p0x0" fmla="*/ 360 w 720"/>
              <a:gd name="p0y0" fmla="*/ 0 h 720"/>
              <a:gd name="p0x1" fmla="*/ 558 w 720"/>
              <a:gd name="p0y1" fmla="*/ 0 h 720"/>
              <a:gd name="p0x2" fmla="*/ 720 w 720"/>
              <a:gd name="p0y2" fmla="*/ 161 h 720"/>
              <a:gd name="p0x3" fmla="*/ 720 w 720"/>
              <a:gd name="p0y3" fmla="*/ 360 h 720"/>
              <a:gd name="p0x4" fmla="*/ 720 w 720"/>
              <a:gd name="p0y4" fmla="*/ 558 h 720"/>
              <a:gd name="p0x5" fmla="*/ 558 w 720"/>
              <a:gd name="p0y5" fmla="*/ 720 h 720"/>
              <a:gd name="p0x6" fmla="*/ 360 w 720"/>
              <a:gd name="p0y6" fmla="*/ 720 h 720"/>
              <a:gd name="p0x7" fmla="*/ 161 w 720"/>
              <a:gd name="p0y7" fmla="*/ 720 h 720"/>
              <a:gd name="p0x8" fmla="*/ 0 w 720"/>
              <a:gd name="p0y8" fmla="*/ 558 h 720"/>
              <a:gd name="p0x9" fmla="*/ 0 w 720"/>
              <a:gd name="p0y9" fmla="*/ 360 h 720"/>
              <a:gd name="p0x10" fmla="*/ 0 w 720"/>
              <a:gd name="p0y10" fmla="*/ 161 h 720"/>
              <a:gd name="p0x11" fmla="*/ 161 w 720"/>
              <a:gd name="p0y11" fmla="*/ 0 h 720"/>
              <a:gd name="p0x12" fmla="*/ 360 w 720"/>
              <a:gd name="p0y12" fmla="*/ 0 h 7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718766" y="3137145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720995" y="3642446"/>
            <a:ext cx="428701" cy="6657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新建演示文稿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744807" y="4402065"/>
            <a:ext cx="381076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创建空白文档</a:t>
            </a:r>
            <a:endParaRPr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1375391" y="393858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1722755" y="1757045"/>
            <a:ext cx="718185" cy="4714875"/>
          </a:xfrm>
          <a:custGeom>
            <a:avLst/>
            <a:gdLst>
              <a:gd name="sw" fmla="*/ 1 w 1130"/>
              <a:gd name="sh" fmla="*/ 1 h 7425"/>
              <a:gd name="mins" fmla="min sw sh"/>
              <a:gd name="dsw" fmla="+- 0 sw mins"/>
              <a:gd name="dsh" fmla="+- 0 sh mins"/>
              <a:gd name="p0x0" fmla="*/ 180 w 1130"/>
              <a:gd name="p0y0" fmla="*/ 0 h 7425"/>
              <a:gd name="p0x1" fmla="*/ 950 w 1130"/>
              <a:gd name="p0y1" fmla="*/ 0 h 7425"/>
              <a:gd name="p0x2" fmla="*/ 1050 w 1130"/>
              <a:gd name="p0y2" fmla="*/ 0 h 7425"/>
              <a:gd name="p0x3" fmla="*/ 1130 w 1130"/>
              <a:gd name="p0y3" fmla="*/ 80 h 7425"/>
              <a:gd name="p0x4" fmla="*/ 1130 w 1130"/>
              <a:gd name="p0y4" fmla="*/ 180 h 7425"/>
              <a:gd name="p0x5" fmla="*/ 1130 w 1130"/>
              <a:gd name="p0y5" fmla="*/ 7245 h 7425"/>
              <a:gd name="p0x6" fmla="*/ 1130 w 1130"/>
              <a:gd name="p0y6" fmla="*/ 7344 h 7425"/>
              <a:gd name="p0x7" fmla="*/ 1050 w 1130"/>
              <a:gd name="p0y7" fmla="*/ 7425 h 7425"/>
              <a:gd name="p0x8" fmla="*/ 950 w 1130"/>
              <a:gd name="p0y8" fmla="*/ 7425 h 7425"/>
              <a:gd name="p0x9" fmla="*/ 180 w 1130"/>
              <a:gd name="p0y9" fmla="*/ 7425 h 7425"/>
              <a:gd name="p0x10" fmla="*/ 80 w 1130"/>
              <a:gd name="p0y10" fmla="*/ 7425 h 7425"/>
              <a:gd name="p0x11" fmla="*/ 0 w 1130"/>
              <a:gd name="p0y11" fmla="*/ 7344 h 7425"/>
              <a:gd name="p0x12" fmla="*/ 0 w 1130"/>
              <a:gd name="p0y12" fmla="*/ 7245 h 7425"/>
              <a:gd name="p0x13" fmla="*/ 0 w 1130"/>
              <a:gd name="p0y13" fmla="*/ 180 h 7425"/>
              <a:gd name="p0x14" fmla="*/ 0 w 1130"/>
              <a:gd name="p0y14" fmla="*/ 80 h 7425"/>
              <a:gd name="p0x15" fmla="*/ 80 w 1130"/>
              <a:gd name="p0y15" fmla="*/ 0 h 7425"/>
              <a:gd name="p0x16" fmla="*/ 180 w 113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1853565" y="3084195"/>
            <a:ext cx="457200" cy="457200"/>
          </a:xfrm>
          <a:custGeom>
            <a:avLst/>
            <a:gdLst>
              <a:gd name="sw" fmla="*/ 1 w 720"/>
              <a:gd name="sh" fmla="*/ 1 h 720"/>
              <a:gd name="mins" fmla="min sw sh"/>
              <a:gd name="dsw" fmla="+- 0 sw mins"/>
              <a:gd name="dsh" fmla="+- 0 sh mins"/>
              <a:gd name="p0x0" fmla="*/ 360 w 720"/>
              <a:gd name="p0y0" fmla="*/ 0 h 720"/>
              <a:gd name="p0x1" fmla="*/ 558 w 720"/>
              <a:gd name="p0y1" fmla="*/ 0 h 720"/>
              <a:gd name="p0x2" fmla="*/ 720 w 720"/>
              <a:gd name="p0y2" fmla="*/ 161 h 720"/>
              <a:gd name="p0x3" fmla="*/ 720 w 720"/>
              <a:gd name="p0y3" fmla="*/ 360 h 720"/>
              <a:gd name="p0x4" fmla="*/ 720 w 720"/>
              <a:gd name="p0y4" fmla="*/ 558 h 720"/>
              <a:gd name="p0x5" fmla="*/ 558 w 720"/>
              <a:gd name="p0y5" fmla="*/ 720 h 720"/>
              <a:gd name="p0x6" fmla="*/ 360 w 720"/>
              <a:gd name="p0y6" fmla="*/ 720 h 720"/>
              <a:gd name="p0x7" fmla="*/ 161 w 720"/>
              <a:gd name="p0y7" fmla="*/ 720 h 720"/>
              <a:gd name="p0x8" fmla="*/ 0 w 720"/>
              <a:gd name="p0y8" fmla="*/ 558 h 720"/>
              <a:gd name="p0x9" fmla="*/ 0 w 720"/>
              <a:gd name="p0y9" fmla="*/ 360 h 720"/>
              <a:gd name="p0x10" fmla="*/ 0 w 720"/>
              <a:gd name="p0y10" fmla="*/ 161 h 720"/>
              <a:gd name="p0x11" fmla="*/ 161 w 720"/>
              <a:gd name="p0y11" fmla="*/ 0 h 720"/>
              <a:gd name="p0x12" fmla="*/ 360 w 720"/>
              <a:gd name="p0y12" fmla="*/ 0 h 7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1865557" y="3137145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1867786" y="3642446"/>
            <a:ext cx="428701" cy="6657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套用美食模板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1929698" y="4402065"/>
            <a:ext cx="304876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本机模板库</a:t>
            </a:r>
            <a:endParaRPr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2522191" y="393858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2869565" y="1757045"/>
            <a:ext cx="718185" cy="4714875"/>
          </a:xfrm>
          <a:custGeom>
            <a:avLst/>
            <a:gdLst>
              <a:gd name="sw" fmla="*/ 1 w 1130"/>
              <a:gd name="sh" fmla="*/ 1 h 7425"/>
              <a:gd name="mins" fmla="min sw sh"/>
              <a:gd name="dsw" fmla="+- 0 sw mins"/>
              <a:gd name="dsh" fmla="+- 0 sh mins"/>
              <a:gd name="p0x0" fmla="*/ 180 w 1130"/>
              <a:gd name="p0y0" fmla="*/ 0 h 7425"/>
              <a:gd name="p0x1" fmla="*/ 950 w 1130"/>
              <a:gd name="p0y1" fmla="*/ 0 h 7425"/>
              <a:gd name="p0x2" fmla="*/ 1050 w 1130"/>
              <a:gd name="p0y2" fmla="*/ 0 h 7425"/>
              <a:gd name="p0x3" fmla="*/ 1130 w 1130"/>
              <a:gd name="p0y3" fmla="*/ 80 h 7425"/>
              <a:gd name="p0x4" fmla="*/ 1130 w 1130"/>
              <a:gd name="p0y4" fmla="*/ 180 h 7425"/>
              <a:gd name="p0x5" fmla="*/ 1130 w 1130"/>
              <a:gd name="p0y5" fmla="*/ 7245 h 7425"/>
              <a:gd name="p0x6" fmla="*/ 1130 w 1130"/>
              <a:gd name="p0y6" fmla="*/ 7344 h 7425"/>
              <a:gd name="p0x7" fmla="*/ 1050 w 1130"/>
              <a:gd name="p0y7" fmla="*/ 7425 h 7425"/>
              <a:gd name="p0x8" fmla="*/ 950 w 1130"/>
              <a:gd name="p0y8" fmla="*/ 7425 h 7425"/>
              <a:gd name="p0x9" fmla="*/ 180 w 1130"/>
              <a:gd name="p0y9" fmla="*/ 7425 h 7425"/>
              <a:gd name="p0x10" fmla="*/ 80 w 1130"/>
              <a:gd name="p0y10" fmla="*/ 7425 h 7425"/>
              <a:gd name="p0x11" fmla="*/ 0 w 1130"/>
              <a:gd name="p0y11" fmla="*/ 7344 h 7425"/>
              <a:gd name="p0x12" fmla="*/ 0 w 1130"/>
              <a:gd name="p0y12" fmla="*/ 7245 h 7425"/>
              <a:gd name="p0x13" fmla="*/ 0 w 1130"/>
              <a:gd name="p0y13" fmla="*/ 180 h 7425"/>
              <a:gd name="p0x14" fmla="*/ 0 w 1130"/>
              <a:gd name="p0y14" fmla="*/ 80 h 7425"/>
              <a:gd name="p0x15" fmla="*/ 80 w 1130"/>
              <a:gd name="p0y15" fmla="*/ 0 h 7425"/>
              <a:gd name="p0x16" fmla="*/ 180 w 113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3000375" y="3069590"/>
            <a:ext cx="457200" cy="457200"/>
          </a:xfrm>
          <a:custGeom>
            <a:avLst/>
            <a:gdLst>
              <a:gd name="sw" fmla="*/ 1 w 720"/>
              <a:gd name="sh" fmla="*/ 1 h 720"/>
              <a:gd name="mins" fmla="min sw sh"/>
              <a:gd name="dsw" fmla="+- 0 sw mins"/>
              <a:gd name="dsh" fmla="+- 0 sh mins"/>
              <a:gd name="p0x0" fmla="*/ 360 w 720"/>
              <a:gd name="p0y0" fmla="*/ 0 h 720"/>
              <a:gd name="p0x1" fmla="*/ 558 w 720"/>
              <a:gd name="p0y1" fmla="*/ 0 h 720"/>
              <a:gd name="p0x2" fmla="*/ 720 w 720"/>
              <a:gd name="p0y2" fmla="*/ 161 h 720"/>
              <a:gd name="p0x3" fmla="*/ 720 w 720"/>
              <a:gd name="p0y3" fmla="*/ 360 h 720"/>
              <a:gd name="p0x4" fmla="*/ 720 w 720"/>
              <a:gd name="p0y4" fmla="*/ 558 h 720"/>
              <a:gd name="p0x5" fmla="*/ 558 w 720"/>
              <a:gd name="p0y5" fmla="*/ 720 h 720"/>
              <a:gd name="p0x6" fmla="*/ 360 w 720"/>
              <a:gd name="p0y6" fmla="*/ 720 h 720"/>
              <a:gd name="p0x7" fmla="*/ 161 w 720"/>
              <a:gd name="p0y7" fmla="*/ 720 h 720"/>
              <a:gd name="p0x8" fmla="*/ 0 w 720"/>
              <a:gd name="p0y8" fmla="*/ 558 h 720"/>
              <a:gd name="p0x9" fmla="*/ 0 w 720"/>
              <a:gd name="p0y9" fmla="*/ 360 h 720"/>
              <a:gd name="p0x10" fmla="*/ 0 w 720"/>
              <a:gd name="p0y10" fmla="*/ 161 h 720"/>
              <a:gd name="p0x11" fmla="*/ 161 w 720"/>
              <a:gd name="p0y11" fmla="*/ 0 h 720"/>
              <a:gd name="p0x12" fmla="*/ 360 w 720"/>
              <a:gd name="p0y12" fmla="*/ 0 h 7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3012357" y="3122419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3014586" y="3627720"/>
            <a:ext cx="428701" cy="4514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设计封面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3028950" y="4173026"/>
            <a:ext cx="399898" cy="9923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47625" algn="ctr">
              <a:lnSpc>
                <a:spcPct val="133000"/>
              </a:lnSpc>
            </a:pPr>
            <a:r>
              <a:rPr lang="zh-CN" altLang="en-US" sz="1200" spc="-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</a:t>
            </a:r>
            <a:r>
              <a:rPr lang="en-US" altLang="zh-CN" sz="1200" spc="-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200" spc="-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艺术字</a:t>
            </a:r>
            <a:r>
              <a:rPr lang="en-US" altLang="zh-CN" sz="1200" spc="-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200" spc="-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音乐</a:t>
            </a:r>
            <a:endParaRPr lang="zh-CN" altLang="en-US" sz="1200" spc="-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3668982" y="393858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4016375" y="1757045"/>
            <a:ext cx="718185" cy="4714875"/>
          </a:xfrm>
          <a:custGeom>
            <a:avLst/>
            <a:gdLst>
              <a:gd name="sw" fmla="*/ 1 w 1130"/>
              <a:gd name="sh" fmla="*/ 1 h 7425"/>
              <a:gd name="mins" fmla="min sw sh"/>
              <a:gd name="dsw" fmla="+- 0 sw mins"/>
              <a:gd name="dsh" fmla="+- 0 sh mins"/>
              <a:gd name="p0x0" fmla="*/ 180 w 1130"/>
              <a:gd name="p0y0" fmla="*/ 0 h 7425"/>
              <a:gd name="p0x1" fmla="*/ 950 w 1130"/>
              <a:gd name="p0y1" fmla="*/ 0 h 7425"/>
              <a:gd name="p0x2" fmla="*/ 1050 w 1130"/>
              <a:gd name="p0y2" fmla="*/ 0 h 7425"/>
              <a:gd name="p0x3" fmla="*/ 1130 w 1130"/>
              <a:gd name="p0y3" fmla="*/ 80 h 7425"/>
              <a:gd name="p0x4" fmla="*/ 1130 w 1130"/>
              <a:gd name="p0y4" fmla="*/ 180 h 7425"/>
              <a:gd name="p0x5" fmla="*/ 1130 w 1130"/>
              <a:gd name="p0y5" fmla="*/ 7245 h 7425"/>
              <a:gd name="p0x6" fmla="*/ 1130 w 1130"/>
              <a:gd name="p0y6" fmla="*/ 7344 h 7425"/>
              <a:gd name="p0x7" fmla="*/ 1050 w 1130"/>
              <a:gd name="p0y7" fmla="*/ 7425 h 7425"/>
              <a:gd name="p0x8" fmla="*/ 950 w 1130"/>
              <a:gd name="p0y8" fmla="*/ 7425 h 7425"/>
              <a:gd name="p0x9" fmla="*/ 180 w 1130"/>
              <a:gd name="p0y9" fmla="*/ 7425 h 7425"/>
              <a:gd name="p0x10" fmla="*/ 80 w 1130"/>
              <a:gd name="p0y10" fmla="*/ 7425 h 7425"/>
              <a:gd name="p0x11" fmla="*/ 0 w 1130"/>
              <a:gd name="p0y11" fmla="*/ 7344 h 7425"/>
              <a:gd name="p0x12" fmla="*/ 0 w 1130"/>
              <a:gd name="p0y12" fmla="*/ 7245 h 7425"/>
              <a:gd name="p0x13" fmla="*/ 0 w 1130"/>
              <a:gd name="p0y13" fmla="*/ 180 h 7425"/>
              <a:gd name="p0x14" fmla="*/ 0 w 1130"/>
              <a:gd name="p0y14" fmla="*/ 80 h 7425"/>
              <a:gd name="p0x15" fmla="*/ 80 w 1130"/>
              <a:gd name="p0y15" fmla="*/ 0 h 7425"/>
              <a:gd name="p0x16" fmla="*/ 180 w 113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4146550" y="2962275"/>
            <a:ext cx="457200" cy="457200"/>
          </a:xfrm>
          <a:custGeom>
            <a:avLst/>
            <a:gdLst>
              <a:gd name="sw" fmla="*/ 1 w 720"/>
              <a:gd name="sh" fmla="*/ 1 h 720"/>
              <a:gd name="mins" fmla="min sw sh"/>
              <a:gd name="dsw" fmla="+- 0 sw mins"/>
              <a:gd name="dsh" fmla="+- 0 sh mins"/>
              <a:gd name="p0x0" fmla="*/ 360 w 720"/>
              <a:gd name="p0y0" fmla="*/ 0 h 720"/>
              <a:gd name="p0x1" fmla="*/ 558 w 720"/>
              <a:gd name="p0y1" fmla="*/ 0 h 720"/>
              <a:gd name="p0x2" fmla="*/ 720 w 720"/>
              <a:gd name="p0y2" fmla="*/ 161 h 720"/>
              <a:gd name="p0x3" fmla="*/ 720 w 720"/>
              <a:gd name="p0y3" fmla="*/ 360 h 720"/>
              <a:gd name="p0x4" fmla="*/ 720 w 720"/>
              <a:gd name="p0y4" fmla="*/ 558 h 720"/>
              <a:gd name="p0x5" fmla="*/ 558 w 720"/>
              <a:gd name="p0y5" fmla="*/ 720 h 720"/>
              <a:gd name="p0x6" fmla="*/ 360 w 720"/>
              <a:gd name="p0y6" fmla="*/ 720 h 720"/>
              <a:gd name="p0x7" fmla="*/ 161 w 720"/>
              <a:gd name="p0y7" fmla="*/ 720 h 720"/>
              <a:gd name="p0x8" fmla="*/ 0 w 720"/>
              <a:gd name="p0y8" fmla="*/ 558 h 720"/>
              <a:gd name="p0x9" fmla="*/ 0 w 720"/>
              <a:gd name="p0y9" fmla="*/ 360 h 720"/>
              <a:gd name="p0x10" fmla="*/ 0 w 720"/>
              <a:gd name="p0y10" fmla="*/ 161 h 720"/>
              <a:gd name="p0x11" fmla="*/ 161 w 720"/>
              <a:gd name="p0y11" fmla="*/ 0 h 720"/>
              <a:gd name="p0x12" fmla="*/ 360 w 720"/>
              <a:gd name="p0y12" fmla="*/ 0 h 7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4159148" y="3015263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4204240" y="3520564"/>
            <a:ext cx="342976" cy="6657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设计目录页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4175741" y="4280183"/>
            <a:ext cx="399898" cy="9923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47625" algn="ctr">
              <a:lnSpc>
                <a:spcPct val="133000"/>
              </a:lnSpc>
            </a:pPr>
            <a:r>
              <a:rPr lang="zh-CN" altLang="en-US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竖排文本框</a:t>
            </a:r>
            <a:r>
              <a:rPr lang="en-US" altLang="zh-CN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边框</a:t>
            </a:r>
            <a:endParaRPr lang="zh-CN" altLang="en-US"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4815783" y="393858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2"/>
            </p:custDataLst>
          </p:nvPr>
        </p:nvSpPr>
        <p:spPr>
          <a:xfrm>
            <a:off x="5163185" y="1757045"/>
            <a:ext cx="718185" cy="4714875"/>
          </a:xfrm>
          <a:custGeom>
            <a:avLst/>
            <a:gdLst>
              <a:gd name="sw" fmla="*/ 1 w 1130"/>
              <a:gd name="sh" fmla="*/ 1 h 7425"/>
              <a:gd name="mins" fmla="min sw sh"/>
              <a:gd name="dsw" fmla="+- 0 sw mins"/>
              <a:gd name="dsh" fmla="+- 0 sh mins"/>
              <a:gd name="p0x0" fmla="*/ 180 w 1130"/>
              <a:gd name="p0y0" fmla="*/ 0 h 7425"/>
              <a:gd name="p0x1" fmla="*/ 950 w 1130"/>
              <a:gd name="p0y1" fmla="*/ 0 h 7425"/>
              <a:gd name="p0x2" fmla="*/ 1050 w 1130"/>
              <a:gd name="p0y2" fmla="*/ 0 h 7425"/>
              <a:gd name="p0x3" fmla="*/ 1130 w 1130"/>
              <a:gd name="p0y3" fmla="*/ 80 h 7425"/>
              <a:gd name="p0x4" fmla="*/ 1130 w 1130"/>
              <a:gd name="p0y4" fmla="*/ 180 h 7425"/>
              <a:gd name="p0x5" fmla="*/ 1130 w 1130"/>
              <a:gd name="p0y5" fmla="*/ 7245 h 7425"/>
              <a:gd name="p0x6" fmla="*/ 1130 w 1130"/>
              <a:gd name="p0y6" fmla="*/ 7344 h 7425"/>
              <a:gd name="p0x7" fmla="*/ 1050 w 1130"/>
              <a:gd name="p0y7" fmla="*/ 7425 h 7425"/>
              <a:gd name="p0x8" fmla="*/ 950 w 1130"/>
              <a:gd name="p0y8" fmla="*/ 7425 h 7425"/>
              <a:gd name="p0x9" fmla="*/ 180 w 1130"/>
              <a:gd name="p0y9" fmla="*/ 7425 h 7425"/>
              <a:gd name="p0x10" fmla="*/ 80 w 1130"/>
              <a:gd name="p0y10" fmla="*/ 7425 h 7425"/>
              <a:gd name="p0x11" fmla="*/ 0 w 1130"/>
              <a:gd name="p0y11" fmla="*/ 7344 h 7425"/>
              <a:gd name="p0x12" fmla="*/ 0 w 1130"/>
              <a:gd name="p0y12" fmla="*/ 7245 h 7425"/>
              <a:gd name="p0x13" fmla="*/ 0 w 1130"/>
              <a:gd name="p0y13" fmla="*/ 180 h 7425"/>
              <a:gd name="p0x14" fmla="*/ 0 w 1130"/>
              <a:gd name="p0y14" fmla="*/ 80 h 7425"/>
              <a:gd name="p0x15" fmla="*/ 80 w 1130"/>
              <a:gd name="p0y15" fmla="*/ 0 h 7425"/>
              <a:gd name="p0x16" fmla="*/ 180 w 113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33"/>
            </p:custDataLst>
          </p:nvPr>
        </p:nvSpPr>
        <p:spPr>
          <a:xfrm>
            <a:off x="5293360" y="2962275"/>
            <a:ext cx="457200" cy="457200"/>
          </a:xfrm>
          <a:custGeom>
            <a:avLst/>
            <a:gdLst>
              <a:gd name="sw" fmla="*/ 1 w 720"/>
              <a:gd name="sh" fmla="*/ 1 h 720"/>
              <a:gd name="mins" fmla="min sw sh"/>
              <a:gd name="dsw" fmla="+- 0 sw mins"/>
              <a:gd name="dsh" fmla="+- 0 sh mins"/>
              <a:gd name="p0x0" fmla="*/ 360 w 720"/>
              <a:gd name="p0y0" fmla="*/ 0 h 720"/>
              <a:gd name="p0x1" fmla="*/ 558 w 720"/>
              <a:gd name="p0y1" fmla="*/ 0 h 720"/>
              <a:gd name="p0x2" fmla="*/ 720 w 720"/>
              <a:gd name="p0y2" fmla="*/ 161 h 720"/>
              <a:gd name="p0x3" fmla="*/ 720 w 720"/>
              <a:gd name="p0y3" fmla="*/ 360 h 720"/>
              <a:gd name="p0x4" fmla="*/ 720 w 720"/>
              <a:gd name="p0y4" fmla="*/ 558 h 720"/>
              <a:gd name="p0x5" fmla="*/ 558 w 720"/>
              <a:gd name="p0y5" fmla="*/ 720 h 720"/>
              <a:gd name="p0x6" fmla="*/ 360 w 720"/>
              <a:gd name="p0y6" fmla="*/ 720 h 720"/>
              <a:gd name="p0x7" fmla="*/ 161 w 720"/>
              <a:gd name="p0y7" fmla="*/ 720 h 720"/>
              <a:gd name="p0x8" fmla="*/ 0 w 720"/>
              <a:gd name="p0y8" fmla="*/ 558 h 720"/>
              <a:gd name="p0x9" fmla="*/ 0 w 720"/>
              <a:gd name="p0y9" fmla="*/ 360 h 720"/>
              <a:gd name="p0x10" fmla="*/ 0 w 720"/>
              <a:gd name="p0y10" fmla="*/ 161 h 720"/>
              <a:gd name="p0x11" fmla="*/ 161 w 720"/>
              <a:gd name="p0y11" fmla="*/ 0 h 720"/>
              <a:gd name="p0x12" fmla="*/ 360 w 720"/>
              <a:gd name="p0y12" fmla="*/ 0 h 7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4"/>
            </p:custDataLst>
          </p:nvPr>
        </p:nvSpPr>
        <p:spPr>
          <a:xfrm>
            <a:off x="5305949" y="3015263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5308178" y="3520564"/>
            <a:ext cx="428701" cy="6657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设计说美食页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6"/>
            </p:custDataLst>
          </p:nvPr>
        </p:nvSpPr>
        <p:spPr>
          <a:xfrm>
            <a:off x="5308178" y="4280183"/>
            <a:ext cx="428625" cy="9923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47625" algn="ctr">
              <a:lnSpc>
                <a:spcPct val="133000"/>
              </a:lnSpc>
            </a:pPr>
            <a:r>
              <a:rPr lang="zh-CN" altLang="en-US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八大菜系</a:t>
            </a:r>
            <a:r>
              <a:rPr lang="en-US" altLang="zh-CN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圆形布局</a:t>
            </a:r>
            <a:endParaRPr lang="zh-CN" altLang="en-US"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7"/>
            </p:custDataLst>
          </p:nvPr>
        </p:nvSpPr>
        <p:spPr>
          <a:xfrm>
            <a:off x="5962574" y="393858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8"/>
            </p:custDataLst>
          </p:nvPr>
        </p:nvSpPr>
        <p:spPr>
          <a:xfrm>
            <a:off x="6309995" y="1757045"/>
            <a:ext cx="718185" cy="4714875"/>
          </a:xfrm>
          <a:custGeom>
            <a:avLst/>
            <a:gdLst>
              <a:gd name="sw" fmla="*/ 1 w 1130"/>
              <a:gd name="sh" fmla="*/ 1 h 7425"/>
              <a:gd name="mins" fmla="min sw sh"/>
              <a:gd name="dsw" fmla="+- 0 sw mins"/>
              <a:gd name="dsh" fmla="+- 0 sh mins"/>
              <a:gd name="p0x0" fmla="*/ 180 w 1130"/>
              <a:gd name="p0y0" fmla="*/ 0 h 7425"/>
              <a:gd name="p0x1" fmla="*/ 950 w 1130"/>
              <a:gd name="p0y1" fmla="*/ 0 h 7425"/>
              <a:gd name="p0x2" fmla="*/ 1050 w 1130"/>
              <a:gd name="p0y2" fmla="*/ 0 h 7425"/>
              <a:gd name="p0x3" fmla="*/ 1130 w 1130"/>
              <a:gd name="p0y3" fmla="*/ 80 h 7425"/>
              <a:gd name="p0x4" fmla="*/ 1130 w 1130"/>
              <a:gd name="p0y4" fmla="*/ 180 h 7425"/>
              <a:gd name="p0x5" fmla="*/ 1130 w 1130"/>
              <a:gd name="p0y5" fmla="*/ 7245 h 7425"/>
              <a:gd name="p0x6" fmla="*/ 1130 w 1130"/>
              <a:gd name="p0y6" fmla="*/ 7344 h 7425"/>
              <a:gd name="p0x7" fmla="*/ 1050 w 1130"/>
              <a:gd name="p0y7" fmla="*/ 7425 h 7425"/>
              <a:gd name="p0x8" fmla="*/ 950 w 1130"/>
              <a:gd name="p0y8" fmla="*/ 7425 h 7425"/>
              <a:gd name="p0x9" fmla="*/ 180 w 1130"/>
              <a:gd name="p0y9" fmla="*/ 7425 h 7425"/>
              <a:gd name="p0x10" fmla="*/ 80 w 1130"/>
              <a:gd name="p0y10" fmla="*/ 7425 h 7425"/>
              <a:gd name="p0x11" fmla="*/ 0 w 1130"/>
              <a:gd name="p0y11" fmla="*/ 7344 h 7425"/>
              <a:gd name="p0x12" fmla="*/ 0 w 1130"/>
              <a:gd name="p0y12" fmla="*/ 7245 h 7425"/>
              <a:gd name="p0x13" fmla="*/ 0 w 1130"/>
              <a:gd name="p0y13" fmla="*/ 180 h 7425"/>
              <a:gd name="p0x14" fmla="*/ 0 w 1130"/>
              <a:gd name="p0y14" fmla="*/ 80 h 7425"/>
              <a:gd name="p0x15" fmla="*/ 80 w 1130"/>
              <a:gd name="p0y15" fmla="*/ 0 h 7425"/>
              <a:gd name="p0x16" fmla="*/ 180 w 113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>
            <p:custDataLst>
              <p:tags r:id="rId39"/>
            </p:custDataLst>
          </p:nvPr>
        </p:nvSpPr>
        <p:spPr>
          <a:xfrm>
            <a:off x="6440170" y="2962275"/>
            <a:ext cx="457200" cy="457200"/>
          </a:xfrm>
          <a:custGeom>
            <a:avLst/>
            <a:gdLst>
              <a:gd name="sw" fmla="*/ 1 w 720"/>
              <a:gd name="sh" fmla="*/ 1 h 720"/>
              <a:gd name="mins" fmla="min sw sh"/>
              <a:gd name="dsw" fmla="+- 0 sw mins"/>
              <a:gd name="dsh" fmla="+- 0 sh mins"/>
              <a:gd name="p0x0" fmla="*/ 360 w 720"/>
              <a:gd name="p0y0" fmla="*/ 0 h 720"/>
              <a:gd name="p0x1" fmla="*/ 558 w 720"/>
              <a:gd name="p0y1" fmla="*/ 0 h 720"/>
              <a:gd name="p0x2" fmla="*/ 720 w 720"/>
              <a:gd name="p0y2" fmla="*/ 161 h 720"/>
              <a:gd name="p0x3" fmla="*/ 720 w 720"/>
              <a:gd name="p0y3" fmla="*/ 360 h 720"/>
              <a:gd name="p0x4" fmla="*/ 720 w 720"/>
              <a:gd name="p0y4" fmla="*/ 558 h 720"/>
              <a:gd name="p0x5" fmla="*/ 558 w 720"/>
              <a:gd name="p0y5" fmla="*/ 720 h 720"/>
              <a:gd name="p0x6" fmla="*/ 360 w 720"/>
              <a:gd name="p0y6" fmla="*/ 720 h 720"/>
              <a:gd name="p0x7" fmla="*/ 161 w 720"/>
              <a:gd name="p0y7" fmla="*/ 720 h 720"/>
              <a:gd name="p0x8" fmla="*/ 0 w 720"/>
              <a:gd name="p0y8" fmla="*/ 558 h 720"/>
              <a:gd name="p0x9" fmla="*/ 0 w 720"/>
              <a:gd name="p0y9" fmla="*/ 360 h 720"/>
              <a:gd name="p0x10" fmla="*/ 0 w 720"/>
              <a:gd name="p0y10" fmla="*/ 161 h 720"/>
              <a:gd name="p0x11" fmla="*/ 161 w 720"/>
              <a:gd name="p0y11" fmla="*/ 0 h 720"/>
              <a:gd name="p0x12" fmla="*/ 360 w 720"/>
              <a:gd name="p0y12" fmla="*/ 0 h 7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40"/>
            </p:custDataLst>
          </p:nvPr>
        </p:nvSpPr>
        <p:spPr>
          <a:xfrm>
            <a:off x="6452739" y="3015263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1"/>
            </p:custDataLst>
          </p:nvPr>
        </p:nvSpPr>
        <p:spPr>
          <a:xfrm>
            <a:off x="6454969" y="3520564"/>
            <a:ext cx="428701" cy="6657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设计谈做法页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42"/>
            </p:custDataLst>
          </p:nvPr>
        </p:nvSpPr>
        <p:spPr>
          <a:xfrm>
            <a:off x="6469332" y="4280183"/>
            <a:ext cx="399898" cy="9923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47625" algn="ctr">
              <a:lnSpc>
                <a:spcPct val="133000"/>
              </a:lnSpc>
            </a:pPr>
            <a:r>
              <a:rPr lang="zh-CN" altLang="en-US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图片组合</a:t>
            </a:r>
            <a:r>
              <a:rPr lang="en-US" altLang="zh-CN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触发器</a:t>
            </a:r>
            <a:endParaRPr lang="zh-CN" altLang="en-US"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43"/>
            </p:custDataLst>
          </p:nvPr>
        </p:nvSpPr>
        <p:spPr>
          <a:xfrm>
            <a:off x="7109375" y="393858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44"/>
            </p:custDataLst>
          </p:nvPr>
        </p:nvSpPr>
        <p:spPr>
          <a:xfrm>
            <a:off x="7456805" y="1757045"/>
            <a:ext cx="718185" cy="4714875"/>
          </a:xfrm>
          <a:custGeom>
            <a:avLst/>
            <a:gdLst>
              <a:gd name="sw" fmla="*/ 1 w 1130"/>
              <a:gd name="sh" fmla="*/ 1 h 7425"/>
              <a:gd name="mins" fmla="min sw sh"/>
              <a:gd name="dsw" fmla="+- 0 sw mins"/>
              <a:gd name="dsh" fmla="+- 0 sh mins"/>
              <a:gd name="p0x0" fmla="*/ 180 w 1130"/>
              <a:gd name="p0y0" fmla="*/ 0 h 7425"/>
              <a:gd name="p0x1" fmla="*/ 950 w 1130"/>
              <a:gd name="p0y1" fmla="*/ 0 h 7425"/>
              <a:gd name="p0x2" fmla="*/ 1050 w 1130"/>
              <a:gd name="p0y2" fmla="*/ 0 h 7425"/>
              <a:gd name="p0x3" fmla="*/ 1130 w 1130"/>
              <a:gd name="p0y3" fmla="*/ 80 h 7425"/>
              <a:gd name="p0x4" fmla="*/ 1130 w 1130"/>
              <a:gd name="p0y4" fmla="*/ 180 h 7425"/>
              <a:gd name="p0x5" fmla="*/ 1130 w 1130"/>
              <a:gd name="p0y5" fmla="*/ 7245 h 7425"/>
              <a:gd name="p0x6" fmla="*/ 1130 w 1130"/>
              <a:gd name="p0y6" fmla="*/ 7344 h 7425"/>
              <a:gd name="p0x7" fmla="*/ 1050 w 1130"/>
              <a:gd name="p0y7" fmla="*/ 7425 h 7425"/>
              <a:gd name="p0x8" fmla="*/ 950 w 1130"/>
              <a:gd name="p0y8" fmla="*/ 7425 h 7425"/>
              <a:gd name="p0x9" fmla="*/ 180 w 1130"/>
              <a:gd name="p0y9" fmla="*/ 7425 h 7425"/>
              <a:gd name="p0x10" fmla="*/ 80 w 1130"/>
              <a:gd name="p0y10" fmla="*/ 7425 h 7425"/>
              <a:gd name="p0x11" fmla="*/ 0 w 1130"/>
              <a:gd name="p0y11" fmla="*/ 7344 h 7425"/>
              <a:gd name="p0x12" fmla="*/ 0 w 1130"/>
              <a:gd name="p0y12" fmla="*/ 7245 h 7425"/>
              <a:gd name="p0x13" fmla="*/ 0 w 1130"/>
              <a:gd name="p0y13" fmla="*/ 180 h 7425"/>
              <a:gd name="p0x14" fmla="*/ 0 w 1130"/>
              <a:gd name="p0y14" fmla="*/ 80 h 7425"/>
              <a:gd name="p0x15" fmla="*/ 80 w 1130"/>
              <a:gd name="p0y15" fmla="*/ 0 h 7425"/>
              <a:gd name="p0x16" fmla="*/ 180 w 113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>
            <p:custDataLst>
              <p:tags r:id="rId45"/>
            </p:custDataLst>
          </p:nvPr>
        </p:nvSpPr>
        <p:spPr>
          <a:xfrm>
            <a:off x="7586980" y="3084195"/>
            <a:ext cx="457200" cy="457200"/>
          </a:xfrm>
          <a:custGeom>
            <a:avLst/>
            <a:gdLst>
              <a:gd name="sw" fmla="*/ 1 w 720"/>
              <a:gd name="sh" fmla="*/ 1 h 720"/>
              <a:gd name="mins" fmla="min sw sh"/>
              <a:gd name="dsw" fmla="+- 0 sw mins"/>
              <a:gd name="dsh" fmla="+- 0 sh mins"/>
              <a:gd name="p0x0" fmla="*/ 360 w 720"/>
              <a:gd name="p0y0" fmla="*/ 0 h 720"/>
              <a:gd name="p0x1" fmla="*/ 558 w 720"/>
              <a:gd name="p0y1" fmla="*/ 0 h 720"/>
              <a:gd name="p0x2" fmla="*/ 720 w 720"/>
              <a:gd name="p0y2" fmla="*/ 161 h 720"/>
              <a:gd name="p0x3" fmla="*/ 720 w 720"/>
              <a:gd name="p0y3" fmla="*/ 360 h 720"/>
              <a:gd name="p0x4" fmla="*/ 720 w 720"/>
              <a:gd name="p0y4" fmla="*/ 558 h 720"/>
              <a:gd name="p0x5" fmla="*/ 558 w 720"/>
              <a:gd name="p0y5" fmla="*/ 720 h 720"/>
              <a:gd name="p0x6" fmla="*/ 360 w 720"/>
              <a:gd name="p0y6" fmla="*/ 720 h 720"/>
              <a:gd name="p0x7" fmla="*/ 161 w 720"/>
              <a:gd name="p0y7" fmla="*/ 720 h 720"/>
              <a:gd name="p0x8" fmla="*/ 0 w 720"/>
              <a:gd name="p0y8" fmla="*/ 558 h 720"/>
              <a:gd name="p0x9" fmla="*/ 0 w 720"/>
              <a:gd name="p0y9" fmla="*/ 360 h 720"/>
              <a:gd name="p0x10" fmla="*/ 0 w 720"/>
              <a:gd name="p0y10" fmla="*/ 161 h 720"/>
              <a:gd name="p0x11" fmla="*/ 161 w 720"/>
              <a:gd name="p0y11" fmla="*/ 0 h 720"/>
              <a:gd name="p0x12" fmla="*/ 360 w 720"/>
              <a:gd name="p0y12" fmla="*/ 0 h 7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46"/>
            </p:custDataLst>
          </p:nvPr>
        </p:nvSpPr>
        <p:spPr>
          <a:xfrm>
            <a:off x="7599540" y="3137145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47"/>
            </p:custDataLst>
          </p:nvPr>
        </p:nvSpPr>
        <p:spPr>
          <a:xfrm>
            <a:off x="7601769" y="3642446"/>
            <a:ext cx="428701" cy="6657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设计讲故事页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48"/>
            </p:custDataLst>
          </p:nvPr>
        </p:nvSpPr>
        <p:spPr>
          <a:xfrm>
            <a:off x="7625582" y="4402065"/>
            <a:ext cx="381076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东坡肉的传说</a:t>
            </a:r>
            <a:endParaRPr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49"/>
            </p:custDataLst>
          </p:nvPr>
        </p:nvSpPr>
        <p:spPr>
          <a:xfrm>
            <a:off x="8256165" y="393858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2590B7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2590B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50"/>
            </p:custDataLst>
          </p:nvPr>
        </p:nvSpPr>
        <p:spPr>
          <a:xfrm>
            <a:off x="8603615" y="1757045"/>
            <a:ext cx="718185" cy="4714875"/>
          </a:xfrm>
          <a:custGeom>
            <a:avLst/>
            <a:gdLst>
              <a:gd name="sw" fmla="*/ 1 w 1130"/>
              <a:gd name="sh" fmla="*/ 1 h 7425"/>
              <a:gd name="mins" fmla="min sw sh"/>
              <a:gd name="dsw" fmla="+- 0 sw mins"/>
              <a:gd name="dsh" fmla="+- 0 sh mins"/>
              <a:gd name="p0x0" fmla="*/ 180 w 1130"/>
              <a:gd name="p0y0" fmla="*/ 0 h 7425"/>
              <a:gd name="p0x1" fmla="*/ 950 w 1130"/>
              <a:gd name="p0y1" fmla="*/ 0 h 7425"/>
              <a:gd name="p0x2" fmla="*/ 1050 w 1130"/>
              <a:gd name="p0y2" fmla="*/ 0 h 7425"/>
              <a:gd name="p0x3" fmla="*/ 1130 w 1130"/>
              <a:gd name="p0y3" fmla="*/ 80 h 7425"/>
              <a:gd name="p0x4" fmla="*/ 1130 w 1130"/>
              <a:gd name="p0y4" fmla="*/ 180 h 7425"/>
              <a:gd name="p0x5" fmla="*/ 1130 w 1130"/>
              <a:gd name="p0y5" fmla="*/ 7245 h 7425"/>
              <a:gd name="p0x6" fmla="*/ 1130 w 1130"/>
              <a:gd name="p0y6" fmla="*/ 7344 h 7425"/>
              <a:gd name="p0x7" fmla="*/ 1050 w 1130"/>
              <a:gd name="p0y7" fmla="*/ 7425 h 7425"/>
              <a:gd name="p0x8" fmla="*/ 950 w 1130"/>
              <a:gd name="p0y8" fmla="*/ 7425 h 7425"/>
              <a:gd name="p0x9" fmla="*/ 180 w 1130"/>
              <a:gd name="p0y9" fmla="*/ 7425 h 7425"/>
              <a:gd name="p0x10" fmla="*/ 80 w 1130"/>
              <a:gd name="p0y10" fmla="*/ 7425 h 7425"/>
              <a:gd name="p0x11" fmla="*/ 0 w 1130"/>
              <a:gd name="p0y11" fmla="*/ 7344 h 7425"/>
              <a:gd name="p0x12" fmla="*/ 0 w 1130"/>
              <a:gd name="p0y12" fmla="*/ 7245 h 7425"/>
              <a:gd name="p0x13" fmla="*/ 0 w 1130"/>
              <a:gd name="p0y13" fmla="*/ 180 h 7425"/>
              <a:gd name="p0x14" fmla="*/ 0 w 1130"/>
              <a:gd name="p0y14" fmla="*/ 80 h 7425"/>
              <a:gd name="p0x15" fmla="*/ 80 w 1130"/>
              <a:gd name="p0y15" fmla="*/ 0 h 7425"/>
              <a:gd name="p0x16" fmla="*/ 180 w 113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>
            <p:custDataLst>
              <p:tags r:id="rId51"/>
            </p:custDataLst>
          </p:nvPr>
        </p:nvSpPr>
        <p:spPr>
          <a:xfrm>
            <a:off x="8733790" y="3084195"/>
            <a:ext cx="457200" cy="457200"/>
          </a:xfrm>
          <a:custGeom>
            <a:avLst/>
            <a:gdLst>
              <a:gd name="sw" fmla="*/ 1 w 720"/>
              <a:gd name="sh" fmla="*/ 1 h 720"/>
              <a:gd name="mins" fmla="min sw sh"/>
              <a:gd name="dsw" fmla="+- 0 sw mins"/>
              <a:gd name="dsh" fmla="+- 0 sh mins"/>
              <a:gd name="p0x0" fmla="*/ 360 w 720"/>
              <a:gd name="p0y0" fmla="*/ 0 h 720"/>
              <a:gd name="p0x1" fmla="*/ 558 w 720"/>
              <a:gd name="p0y1" fmla="*/ 0 h 720"/>
              <a:gd name="p0x2" fmla="*/ 720 w 720"/>
              <a:gd name="p0y2" fmla="*/ 161 h 720"/>
              <a:gd name="p0x3" fmla="*/ 720 w 720"/>
              <a:gd name="p0y3" fmla="*/ 360 h 720"/>
              <a:gd name="p0x4" fmla="*/ 720 w 720"/>
              <a:gd name="p0y4" fmla="*/ 558 h 720"/>
              <a:gd name="p0x5" fmla="*/ 558 w 720"/>
              <a:gd name="p0y5" fmla="*/ 720 h 720"/>
              <a:gd name="p0x6" fmla="*/ 360 w 720"/>
              <a:gd name="p0y6" fmla="*/ 720 h 720"/>
              <a:gd name="p0x7" fmla="*/ 161 w 720"/>
              <a:gd name="p0y7" fmla="*/ 720 h 720"/>
              <a:gd name="p0x8" fmla="*/ 0 w 720"/>
              <a:gd name="p0y8" fmla="*/ 558 h 720"/>
              <a:gd name="p0x9" fmla="*/ 0 w 720"/>
              <a:gd name="p0y9" fmla="*/ 360 h 720"/>
              <a:gd name="p0x10" fmla="*/ 0 w 720"/>
              <a:gd name="p0y10" fmla="*/ 161 h 720"/>
              <a:gd name="p0x11" fmla="*/ 161 w 720"/>
              <a:gd name="p0y11" fmla="*/ 0 h 720"/>
              <a:gd name="p0x12" fmla="*/ 360 w 720"/>
              <a:gd name="p0y12" fmla="*/ 0 h 7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>
            <p:custDataLst>
              <p:tags r:id="rId52"/>
            </p:custDataLst>
          </p:nvPr>
        </p:nvSpPr>
        <p:spPr>
          <a:xfrm>
            <a:off x="8746331" y="3137145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53"/>
            </p:custDataLst>
          </p:nvPr>
        </p:nvSpPr>
        <p:spPr>
          <a:xfrm>
            <a:off x="8791422" y="3642446"/>
            <a:ext cx="342976" cy="6657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设计结束页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54"/>
            </p:custDataLst>
          </p:nvPr>
        </p:nvSpPr>
        <p:spPr>
          <a:xfrm>
            <a:off x="8777288" y="4402065"/>
            <a:ext cx="371256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33020" algn="ctr">
              <a:lnSpc>
                <a:spcPct val="133000"/>
              </a:lnSpc>
            </a:pPr>
            <a:r>
              <a:rPr lang="zh-CN" altLang="en-US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</a:t>
            </a:r>
            <a:r>
              <a:rPr lang="en-US" altLang="zh-CN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+"</a:t>
            </a:r>
            <a:r>
              <a:rPr lang="zh-CN" altLang="en-US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</a:t>
            </a:r>
            <a:r>
              <a:rPr lang="en-US" altLang="zh-CN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</a:t>
            </a:r>
            <a:endParaRPr lang="zh-CN" altLang="en-US"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55"/>
            </p:custDataLst>
          </p:nvPr>
        </p:nvSpPr>
        <p:spPr>
          <a:xfrm>
            <a:off x="9402966" y="393858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2590B7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2590B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任意多边形 57"/>
          <p:cNvSpPr/>
          <p:nvPr>
            <p:custDataLst>
              <p:tags r:id="rId56"/>
            </p:custDataLst>
          </p:nvPr>
        </p:nvSpPr>
        <p:spPr>
          <a:xfrm>
            <a:off x="9750425" y="1757045"/>
            <a:ext cx="718185" cy="4714875"/>
          </a:xfrm>
          <a:custGeom>
            <a:avLst/>
            <a:gdLst>
              <a:gd name="sw" fmla="*/ 1 w 1130"/>
              <a:gd name="sh" fmla="*/ 1 h 7425"/>
              <a:gd name="mins" fmla="min sw sh"/>
              <a:gd name="dsw" fmla="+- 0 sw mins"/>
              <a:gd name="dsh" fmla="+- 0 sh mins"/>
              <a:gd name="p0x0" fmla="*/ 180 w 1130"/>
              <a:gd name="p0y0" fmla="*/ 0 h 7425"/>
              <a:gd name="p0x1" fmla="*/ 950 w 1130"/>
              <a:gd name="p0y1" fmla="*/ 0 h 7425"/>
              <a:gd name="p0x2" fmla="*/ 1050 w 1130"/>
              <a:gd name="p0y2" fmla="*/ 0 h 7425"/>
              <a:gd name="p0x3" fmla="*/ 1130 w 1130"/>
              <a:gd name="p0y3" fmla="*/ 80 h 7425"/>
              <a:gd name="p0x4" fmla="*/ 1130 w 1130"/>
              <a:gd name="p0y4" fmla="*/ 180 h 7425"/>
              <a:gd name="p0x5" fmla="*/ 1130 w 1130"/>
              <a:gd name="p0y5" fmla="*/ 7245 h 7425"/>
              <a:gd name="p0x6" fmla="*/ 1130 w 1130"/>
              <a:gd name="p0y6" fmla="*/ 7344 h 7425"/>
              <a:gd name="p0x7" fmla="*/ 1050 w 1130"/>
              <a:gd name="p0y7" fmla="*/ 7425 h 7425"/>
              <a:gd name="p0x8" fmla="*/ 950 w 1130"/>
              <a:gd name="p0y8" fmla="*/ 7425 h 7425"/>
              <a:gd name="p0x9" fmla="*/ 180 w 1130"/>
              <a:gd name="p0y9" fmla="*/ 7425 h 7425"/>
              <a:gd name="p0x10" fmla="*/ 80 w 1130"/>
              <a:gd name="p0y10" fmla="*/ 7425 h 7425"/>
              <a:gd name="p0x11" fmla="*/ 0 w 1130"/>
              <a:gd name="p0y11" fmla="*/ 7344 h 7425"/>
              <a:gd name="p0x12" fmla="*/ 0 w 1130"/>
              <a:gd name="p0y12" fmla="*/ 7245 h 7425"/>
              <a:gd name="p0x13" fmla="*/ 0 w 1130"/>
              <a:gd name="p0y13" fmla="*/ 180 h 7425"/>
              <a:gd name="p0x14" fmla="*/ 0 w 1130"/>
              <a:gd name="p0y14" fmla="*/ 80 h 7425"/>
              <a:gd name="p0x15" fmla="*/ 80 w 1130"/>
              <a:gd name="p0y15" fmla="*/ 0 h 7425"/>
              <a:gd name="p0x16" fmla="*/ 180 w 113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>
            <p:custDataLst>
              <p:tags r:id="rId57"/>
            </p:custDataLst>
          </p:nvPr>
        </p:nvSpPr>
        <p:spPr>
          <a:xfrm>
            <a:off x="9880600" y="2962275"/>
            <a:ext cx="457200" cy="457200"/>
          </a:xfrm>
          <a:custGeom>
            <a:avLst/>
            <a:gdLst>
              <a:gd name="sw" fmla="*/ 1 w 720"/>
              <a:gd name="sh" fmla="*/ 1 h 720"/>
              <a:gd name="mins" fmla="min sw sh"/>
              <a:gd name="dsw" fmla="+- 0 sw mins"/>
              <a:gd name="dsh" fmla="+- 0 sh mins"/>
              <a:gd name="p0x0" fmla="*/ 360 w 720"/>
              <a:gd name="p0y0" fmla="*/ 0 h 720"/>
              <a:gd name="p0x1" fmla="*/ 558 w 720"/>
              <a:gd name="p0y1" fmla="*/ 0 h 720"/>
              <a:gd name="p0x2" fmla="*/ 720 w 720"/>
              <a:gd name="p0y2" fmla="*/ 161 h 720"/>
              <a:gd name="p0x3" fmla="*/ 720 w 720"/>
              <a:gd name="p0y3" fmla="*/ 360 h 720"/>
              <a:gd name="p0x4" fmla="*/ 720 w 720"/>
              <a:gd name="p0y4" fmla="*/ 558 h 720"/>
              <a:gd name="p0x5" fmla="*/ 558 w 720"/>
              <a:gd name="p0y5" fmla="*/ 720 h 720"/>
              <a:gd name="p0x6" fmla="*/ 360 w 720"/>
              <a:gd name="p0y6" fmla="*/ 720 h 720"/>
              <a:gd name="p0x7" fmla="*/ 161 w 720"/>
              <a:gd name="p0y7" fmla="*/ 720 h 720"/>
              <a:gd name="p0x8" fmla="*/ 0 w 720"/>
              <a:gd name="p0y8" fmla="*/ 558 h 720"/>
              <a:gd name="p0x9" fmla="*/ 0 w 720"/>
              <a:gd name="p0y9" fmla="*/ 360 h 720"/>
              <a:gd name="p0x10" fmla="*/ 0 w 720"/>
              <a:gd name="p0y10" fmla="*/ 161 h 720"/>
              <a:gd name="p0x11" fmla="*/ 161 w 720"/>
              <a:gd name="p0y11" fmla="*/ 0 h 720"/>
              <a:gd name="p0x12" fmla="*/ 360 w 720"/>
              <a:gd name="p0y12" fmla="*/ 0 h 7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>
            <p:custDataLst>
              <p:tags r:id="rId58"/>
            </p:custDataLst>
          </p:nvPr>
        </p:nvSpPr>
        <p:spPr>
          <a:xfrm>
            <a:off x="9893132" y="3015263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59"/>
            </p:custDataLst>
          </p:nvPr>
        </p:nvSpPr>
        <p:spPr>
          <a:xfrm>
            <a:off x="9895360" y="3520564"/>
            <a:ext cx="428701" cy="6657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添加动画效果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60"/>
            </p:custDataLst>
          </p:nvPr>
        </p:nvSpPr>
        <p:spPr>
          <a:xfrm>
            <a:off x="9909725" y="4280183"/>
            <a:ext cx="399898" cy="9923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47625" algn="ctr">
              <a:lnSpc>
                <a:spcPct val="133000"/>
              </a:lnSpc>
            </a:pPr>
            <a:r>
              <a:rPr lang="zh-CN" altLang="en-US" sz="1200" spc="-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动画</a:t>
            </a:r>
            <a:r>
              <a:rPr lang="en-US" altLang="zh-CN" sz="1200" spc="-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200" spc="-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切换</a:t>
            </a:r>
            <a:r>
              <a:rPr lang="en-US" altLang="zh-CN" sz="1200" spc="-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200" spc="-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超链接</a:t>
            </a:r>
            <a:endParaRPr lang="zh-CN" altLang="en-US" sz="1200" spc="-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61"/>
            </p:custDataLst>
          </p:nvPr>
        </p:nvSpPr>
        <p:spPr>
          <a:xfrm>
            <a:off x="10549757" y="393858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2590B7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2590B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任意多边形 63"/>
          <p:cNvSpPr/>
          <p:nvPr>
            <p:custDataLst>
              <p:tags r:id="rId62"/>
            </p:custDataLst>
          </p:nvPr>
        </p:nvSpPr>
        <p:spPr>
          <a:xfrm>
            <a:off x="10897235" y="1757045"/>
            <a:ext cx="718185" cy="4714875"/>
          </a:xfrm>
          <a:custGeom>
            <a:avLst/>
            <a:gdLst>
              <a:gd name="sw" fmla="*/ 1 w 1130"/>
              <a:gd name="sh" fmla="*/ 1 h 7425"/>
              <a:gd name="mins" fmla="min sw sh"/>
              <a:gd name="dsw" fmla="+- 0 sw mins"/>
              <a:gd name="dsh" fmla="+- 0 sh mins"/>
              <a:gd name="p0x0" fmla="*/ 180 w 1130"/>
              <a:gd name="p0y0" fmla="*/ 0 h 7425"/>
              <a:gd name="p0x1" fmla="*/ 950 w 1130"/>
              <a:gd name="p0y1" fmla="*/ 0 h 7425"/>
              <a:gd name="p0x2" fmla="*/ 1050 w 1130"/>
              <a:gd name="p0y2" fmla="*/ 0 h 7425"/>
              <a:gd name="p0x3" fmla="*/ 1130 w 1130"/>
              <a:gd name="p0y3" fmla="*/ 80 h 7425"/>
              <a:gd name="p0x4" fmla="*/ 1130 w 1130"/>
              <a:gd name="p0y4" fmla="*/ 180 h 7425"/>
              <a:gd name="p0x5" fmla="*/ 1130 w 1130"/>
              <a:gd name="p0y5" fmla="*/ 7245 h 7425"/>
              <a:gd name="p0x6" fmla="*/ 1130 w 1130"/>
              <a:gd name="p0y6" fmla="*/ 7344 h 7425"/>
              <a:gd name="p0x7" fmla="*/ 1050 w 1130"/>
              <a:gd name="p0y7" fmla="*/ 7425 h 7425"/>
              <a:gd name="p0x8" fmla="*/ 950 w 1130"/>
              <a:gd name="p0y8" fmla="*/ 7425 h 7425"/>
              <a:gd name="p0x9" fmla="*/ 180 w 1130"/>
              <a:gd name="p0y9" fmla="*/ 7425 h 7425"/>
              <a:gd name="p0x10" fmla="*/ 80 w 1130"/>
              <a:gd name="p0y10" fmla="*/ 7425 h 7425"/>
              <a:gd name="p0x11" fmla="*/ 0 w 1130"/>
              <a:gd name="p0y11" fmla="*/ 7344 h 7425"/>
              <a:gd name="p0x12" fmla="*/ 0 w 1130"/>
              <a:gd name="p0y12" fmla="*/ 7245 h 7425"/>
              <a:gd name="p0x13" fmla="*/ 0 w 1130"/>
              <a:gd name="p0y13" fmla="*/ 180 h 7425"/>
              <a:gd name="p0x14" fmla="*/ 0 w 1130"/>
              <a:gd name="p0y14" fmla="*/ 80 h 7425"/>
              <a:gd name="p0x15" fmla="*/ 80 w 1130"/>
              <a:gd name="p0y15" fmla="*/ 0 h 7425"/>
              <a:gd name="p0x16" fmla="*/ 180 w 113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>
            <p:custDataLst>
              <p:tags r:id="rId63"/>
            </p:custDataLst>
          </p:nvPr>
        </p:nvSpPr>
        <p:spPr>
          <a:xfrm>
            <a:off x="11027410" y="3084195"/>
            <a:ext cx="457200" cy="457200"/>
          </a:xfrm>
          <a:custGeom>
            <a:avLst/>
            <a:gdLst>
              <a:gd name="sw" fmla="*/ 1 w 720"/>
              <a:gd name="sh" fmla="*/ 1 h 720"/>
              <a:gd name="mins" fmla="min sw sh"/>
              <a:gd name="dsw" fmla="+- 0 sw mins"/>
              <a:gd name="dsh" fmla="+- 0 sh mins"/>
              <a:gd name="p0x0" fmla="*/ 360 w 720"/>
              <a:gd name="p0y0" fmla="*/ 0 h 720"/>
              <a:gd name="p0x1" fmla="*/ 558 w 720"/>
              <a:gd name="p0y1" fmla="*/ 0 h 720"/>
              <a:gd name="p0x2" fmla="*/ 720 w 720"/>
              <a:gd name="p0y2" fmla="*/ 161 h 720"/>
              <a:gd name="p0x3" fmla="*/ 720 w 720"/>
              <a:gd name="p0y3" fmla="*/ 360 h 720"/>
              <a:gd name="p0x4" fmla="*/ 720 w 720"/>
              <a:gd name="p0y4" fmla="*/ 558 h 720"/>
              <a:gd name="p0x5" fmla="*/ 558 w 720"/>
              <a:gd name="p0y5" fmla="*/ 720 h 720"/>
              <a:gd name="p0x6" fmla="*/ 360 w 720"/>
              <a:gd name="p0y6" fmla="*/ 720 h 720"/>
              <a:gd name="p0x7" fmla="*/ 161 w 720"/>
              <a:gd name="p0y7" fmla="*/ 720 h 720"/>
              <a:gd name="p0x8" fmla="*/ 0 w 720"/>
              <a:gd name="p0y8" fmla="*/ 558 h 720"/>
              <a:gd name="p0x9" fmla="*/ 0 w 720"/>
              <a:gd name="p0y9" fmla="*/ 360 h 720"/>
              <a:gd name="p0x10" fmla="*/ 0 w 720"/>
              <a:gd name="p0y10" fmla="*/ 161 h 720"/>
              <a:gd name="p0x11" fmla="*/ 161 w 720"/>
              <a:gd name="p0y11" fmla="*/ 0 h 720"/>
              <a:gd name="p0x12" fmla="*/ 360 w 720"/>
              <a:gd name="p0y12" fmla="*/ 0 h 7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>
            <p:custDataLst>
              <p:tags r:id="rId64"/>
            </p:custDataLst>
          </p:nvPr>
        </p:nvSpPr>
        <p:spPr>
          <a:xfrm>
            <a:off x="10956722" y="3137145"/>
            <a:ext cx="599551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65"/>
            </p:custDataLst>
          </p:nvPr>
        </p:nvSpPr>
        <p:spPr>
          <a:xfrm>
            <a:off x="11085014" y="3642446"/>
            <a:ext cx="342976" cy="6657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保存并测试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66"/>
            </p:custDataLst>
          </p:nvPr>
        </p:nvSpPr>
        <p:spPr>
          <a:xfrm>
            <a:off x="11065964" y="4402065"/>
            <a:ext cx="381076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放映验证效果</a:t>
            </a:r>
            <a:endParaRPr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实施：封面设计细节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2781300"/>
          </a:xfrm>
          <a:custGeom>
            <a:avLst/>
            <a:gdLst>
              <a:gd name="sw" fmla="*/ 1 w 17385"/>
              <a:gd name="sh" fmla="*/ 1 h 4380"/>
              <a:gd name="mins" fmla="min sw sh"/>
              <a:gd name="dsw" fmla="+- 0 sw mins"/>
              <a:gd name="dsh" fmla="+- 0 sh mins"/>
              <a:gd name="p0x0" fmla="*/ 300 w 17385"/>
              <a:gd name="p0y0" fmla="*/ 0 h 4380"/>
              <a:gd name="p0x1" fmla="*/ 17085 w 17385"/>
              <a:gd name="p0y1" fmla="*/ 0 h 4380"/>
              <a:gd name="p0x2" fmla="*/ 17250 w 17385"/>
              <a:gd name="p0y2" fmla="*/ 0 h 4380"/>
              <a:gd name="p0x3" fmla="*/ 17385 w 17385"/>
              <a:gd name="p0y3" fmla="*/ 134 h 4380"/>
              <a:gd name="p0x4" fmla="*/ 17385 w 17385"/>
              <a:gd name="p0y4" fmla="*/ 300 h 4380"/>
              <a:gd name="p0x5" fmla="*/ 17385 w 17385"/>
              <a:gd name="p0y5" fmla="*/ 4080 h 4380"/>
              <a:gd name="p0x6" fmla="*/ 17385 w 17385"/>
              <a:gd name="p0y6" fmla="*/ 4245 h 4380"/>
              <a:gd name="p0x7" fmla="*/ 17250 w 17385"/>
              <a:gd name="p0y7" fmla="*/ 4380 h 4380"/>
              <a:gd name="p0x8" fmla="*/ 17085 w 17385"/>
              <a:gd name="p0y8" fmla="*/ 4380 h 4380"/>
              <a:gd name="p0x9" fmla="*/ 300 w 17385"/>
              <a:gd name="p0y9" fmla="*/ 4380 h 4380"/>
              <a:gd name="p0x10" fmla="*/ 134 w 17385"/>
              <a:gd name="p0y10" fmla="*/ 4380 h 4380"/>
              <a:gd name="p0x11" fmla="*/ 0 w 17385"/>
              <a:gd name="p0y11" fmla="*/ 4245 h 4380"/>
              <a:gd name="p0x12" fmla="*/ 0 w 17385"/>
              <a:gd name="p0y12" fmla="*/ 4080 h 4380"/>
              <a:gd name="p0x13" fmla="*/ 0 w 17385"/>
              <a:gd name="p0y13" fmla="*/ 300 h 4380"/>
              <a:gd name="p0x14" fmla="*/ 0 w 17385"/>
              <a:gd name="p0y14" fmla="*/ 134 h 4380"/>
              <a:gd name="p0x15" fmla="*/ 134 w 17385"/>
              <a:gd name="p0y15" fmla="*/ 0 h 4380"/>
              <a:gd name="p0x16" fmla="*/ 300 w 17385"/>
              <a:gd name="p0y16" fmla="*/ 0 h 43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026152" y="1808798"/>
            <a:ext cx="2749305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</a:t>
            </a:r>
            <a:endParaRPr lang="en-US" altLang="zh-CN" sz="4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067224" y="2701290"/>
            <a:ext cx="2400376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封面设计实施</a:t>
            </a:r>
            <a:endParaRPr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4090670"/>
            <a:ext cx="2609850" cy="2381250"/>
          </a:xfrm>
          <a:custGeom>
            <a:avLst/>
            <a:gdLst>
              <a:gd name="sw" fmla="*/ 1 w 4110"/>
              <a:gd name="sh" fmla="*/ 1 h 3750"/>
              <a:gd name="mins" fmla="min sw sh"/>
              <a:gd name="dsw" fmla="+- 0 sw mins"/>
              <a:gd name="dsh" fmla="+- 0 sh mins"/>
              <a:gd name="p0x0" fmla="*/ 300 w 4110"/>
              <a:gd name="p0y0" fmla="*/ 0 h 3750"/>
              <a:gd name="p0x1" fmla="*/ 3810 w 4110"/>
              <a:gd name="p0y1" fmla="*/ 0 h 3750"/>
              <a:gd name="p0x2" fmla="*/ 3975 w 4110"/>
              <a:gd name="p0y2" fmla="*/ 0 h 3750"/>
              <a:gd name="p0x3" fmla="*/ 4110 w 4110"/>
              <a:gd name="p0y3" fmla="*/ 134 h 3750"/>
              <a:gd name="p0x4" fmla="*/ 4110 w 4110"/>
              <a:gd name="p0y4" fmla="*/ 300 h 3750"/>
              <a:gd name="p0x5" fmla="*/ 4110 w 4110"/>
              <a:gd name="p0y5" fmla="*/ 3450 h 3750"/>
              <a:gd name="p0x6" fmla="*/ 4110 w 4110"/>
              <a:gd name="p0y6" fmla="*/ 3615 h 3750"/>
              <a:gd name="p0x7" fmla="*/ 3975 w 4110"/>
              <a:gd name="p0y7" fmla="*/ 3750 h 3750"/>
              <a:gd name="p0x8" fmla="*/ 3810 w 4110"/>
              <a:gd name="p0y8" fmla="*/ 3750 h 3750"/>
              <a:gd name="p0x9" fmla="*/ 300 w 4110"/>
              <a:gd name="p0y9" fmla="*/ 3750 h 3750"/>
              <a:gd name="p0x10" fmla="*/ 134 w 4110"/>
              <a:gd name="p0y10" fmla="*/ 3750 h 3750"/>
              <a:gd name="p0x11" fmla="*/ 0 w 4110"/>
              <a:gd name="p0y11" fmla="*/ 3615 h 3750"/>
              <a:gd name="p0x12" fmla="*/ 0 w 4110"/>
              <a:gd name="p0y12" fmla="*/ 3450 h 3750"/>
              <a:gd name="p0x13" fmla="*/ 0 w 4110"/>
              <a:gd name="p0y13" fmla="*/ 300 h 3750"/>
              <a:gd name="p0x14" fmla="*/ 0 w 4110"/>
              <a:gd name="p0y14" fmla="*/ 134 h 3750"/>
              <a:gd name="p0x15" fmla="*/ 134 w 4110"/>
              <a:gd name="p0y15" fmla="*/ 0 h 3750"/>
              <a:gd name="p0x16" fmla="*/ 300 w 4110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45383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6795" t="-897" r="-6795" b="-897"/>
          <a:stretch>
            <a:fillRect/>
          </a:stretch>
        </p:blipFill>
        <p:spPr>
          <a:xfrm>
            <a:off x="840105" y="4619625"/>
            <a:ext cx="281305" cy="25209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04925" y="4590097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背景设置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5095875"/>
            <a:ext cx="221932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使用模板自带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黄色底纹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作为封面背景，奠定整体视觉基调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3385820" y="4090670"/>
            <a:ext cx="2609850" cy="2381250"/>
          </a:xfrm>
          <a:custGeom>
            <a:avLst/>
            <a:gdLst>
              <a:gd name="sw" fmla="*/ 1 w 4110"/>
              <a:gd name="sh" fmla="*/ 1 h 3750"/>
              <a:gd name="mins" fmla="min sw sh"/>
              <a:gd name="dsw" fmla="+- 0 sw mins"/>
              <a:gd name="dsh" fmla="+- 0 sh mins"/>
              <a:gd name="p0x0" fmla="*/ 300 w 4110"/>
              <a:gd name="p0y0" fmla="*/ 0 h 3750"/>
              <a:gd name="p0x1" fmla="*/ 3810 w 4110"/>
              <a:gd name="p0y1" fmla="*/ 0 h 3750"/>
              <a:gd name="p0x2" fmla="*/ 3975 w 4110"/>
              <a:gd name="p0y2" fmla="*/ 0 h 3750"/>
              <a:gd name="p0x3" fmla="*/ 4110 w 4110"/>
              <a:gd name="p0y3" fmla="*/ 134 h 3750"/>
              <a:gd name="p0x4" fmla="*/ 4110 w 4110"/>
              <a:gd name="p0y4" fmla="*/ 300 h 3750"/>
              <a:gd name="p0x5" fmla="*/ 4110 w 4110"/>
              <a:gd name="p0y5" fmla="*/ 3450 h 3750"/>
              <a:gd name="p0x6" fmla="*/ 4110 w 4110"/>
              <a:gd name="p0y6" fmla="*/ 3615 h 3750"/>
              <a:gd name="p0x7" fmla="*/ 3975 w 4110"/>
              <a:gd name="p0y7" fmla="*/ 3750 h 3750"/>
              <a:gd name="p0x8" fmla="*/ 3810 w 4110"/>
              <a:gd name="p0y8" fmla="*/ 3750 h 3750"/>
              <a:gd name="p0x9" fmla="*/ 300 w 4110"/>
              <a:gd name="p0y9" fmla="*/ 3750 h 3750"/>
              <a:gd name="p0x10" fmla="*/ 134 w 4110"/>
              <a:gd name="p0y10" fmla="*/ 3750 h 3750"/>
              <a:gd name="p0x11" fmla="*/ 0 w 4110"/>
              <a:gd name="p0y11" fmla="*/ 3615 h 3750"/>
              <a:gd name="p0x12" fmla="*/ 0 w 4110"/>
              <a:gd name="p0y12" fmla="*/ 3450 h 3750"/>
              <a:gd name="p0x13" fmla="*/ 0 w 4110"/>
              <a:gd name="p0y13" fmla="*/ 300 h 3750"/>
              <a:gd name="p0x14" fmla="*/ 0 w 4110"/>
              <a:gd name="p0y14" fmla="*/ 134 h 3750"/>
              <a:gd name="p0x15" fmla="*/ 134 w 4110"/>
              <a:gd name="p0y15" fmla="*/ 0 h 3750"/>
              <a:gd name="p0x16" fmla="*/ 300 w 4110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3581400" y="46907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6795" t="-7536" r="-6795" b="-7536"/>
          <a:stretch>
            <a:fillRect/>
          </a:stretch>
        </p:blipFill>
        <p:spPr>
          <a:xfrm>
            <a:off x="3649980" y="4772025"/>
            <a:ext cx="281305" cy="25209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114800" y="4742497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图片插入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3581400" y="5248275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插入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1~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张素材图片，并逐一调整位置布局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6195695" y="4090670"/>
            <a:ext cx="2609850" cy="2381250"/>
          </a:xfrm>
          <a:custGeom>
            <a:avLst/>
            <a:gdLst>
              <a:gd name="sw" fmla="*/ 1 w 4110"/>
              <a:gd name="sh" fmla="*/ 1 h 3750"/>
              <a:gd name="mins" fmla="min sw sh"/>
              <a:gd name="dsw" fmla="+- 0 sw mins"/>
              <a:gd name="dsh" fmla="+- 0 sh mins"/>
              <a:gd name="p0x0" fmla="*/ 300 w 4110"/>
              <a:gd name="p0y0" fmla="*/ 0 h 3750"/>
              <a:gd name="p0x1" fmla="*/ 3810 w 4110"/>
              <a:gd name="p0y1" fmla="*/ 0 h 3750"/>
              <a:gd name="p0x2" fmla="*/ 3975 w 4110"/>
              <a:gd name="p0y2" fmla="*/ 0 h 3750"/>
              <a:gd name="p0x3" fmla="*/ 4110 w 4110"/>
              <a:gd name="p0y3" fmla="*/ 134 h 3750"/>
              <a:gd name="p0x4" fmla="*/ 4110 w 4110"/>
              <a:gd name="p0y4" fmla="*/ 300 h 3750"/>
              <a:gd name="p0x5" fmla="*/ 4110 w 4110"/>
              <a:gd name="p0y5" fmla="*/ 3450 h 3750"/>
              <a:gd name="p0x6" fmla="*/ 4110 w 4110"/>
              <a:gd name="p0y6" fmla="*/ 3615 h 3750"/>
              <a:gd name="p0x7" fmla="*/ 3975 w 4110"/>
              <a:gd name="p0y7" fmla="*/ 3750 h 3750"/>
              <a:gd name="p0x8" fmla="*/ 3810 w 4110"/>
              <a:gd name="p0y8" fmla="*/ 3750 h 3750"/>
              <a:gd name="p0x9" fmla="*/ 300 w 4110"/>
              <a:gd name="p0y9" fmla="*/ 3750 h 3750"/>
              <a:gd name="p0x10" fmla="*/ 134 w 4110"/>
              <a:gd name="p0y10" fmla="*/ 3750 h 3750"/>
              <a:gd name="p0x11" fmla="*/ 0 w 4110"/>
              <a:gd name="p0y11" fmla="*/ 3615 h 3750"/>
              <a:gd name="p0x12" fmla="*/ 0 w 4110"/>
              <a:gd name="p0y12" fmla="*/ 3450 h 3750"/>
              <a:gd name="p0x13" fmla="*/ 0 w 4110"/>
              <a:gd name="p0y13" fmla="*/ 300 h 3750"/>
              <a:gd name="p0x14" fmla="*/ 0 w 4110"/>
              <a:gd name="p0y14" fmla="*/ 134 h 3750"/>
              <a:gd name="p0x15" fmla="*/ 134 w 4110"/>
              <a:gd name="p0y15" fmla="*/ 0 h 3750"/>
              <a:gd name="p0x16" fmla="*/ 300 w 4110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6391275" y="43859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6522" t="-10152" r="-6522" b="-10152"/>
          <a:stretch>
            <a:fillRect/>
          </a:stretch>
        </p:blipFill>
        <p:spPr>
          <a:xfrm>
            <a:off x="6477000" y="4467225"/>
            <a:ext cx="247650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924675" y="4437697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艺术字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391275" y="4943475"/>
            <a:ext cx="2219325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插入艺术字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「中国美食」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：字体「江西拙楷」、字号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90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、应用特定样式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9005570" y="4090670"/>
            <a:ext cx="2609850" cy="2381250"/>
          </a:xfrm>
          <a:custGeom>
            <a:avLst/>
            <a:gdLst>
              <a:gd name="sw" fmla="*/ 1 w 4110"/>
              <a:gd name="sh" fmla="*/ 1 h 3750"/>
              <a:gd name="mins" fmla="min sw sh"/>
              <a:gd name="dsw" fmla="+- 0 sw mins"/>
              <a:gd name="dsh" fmla="+- 0 sh mins"/>
              <a:gd name="p0x0" fmla="*/ 300 w 4110"/>
              <a:gd name="p0y0" fmla="*/ 0 h 3750"/>
              <a:gd name="p0x1" fmla="*/ 3810 w 4110"/>
              <a:gd name="p0y1" fmla="*/ 0 h 3750"/>
              <a:gd name="p0x2" fmla="*/ 3975 w 4110"/>
              <a:gd name="p0y2" fmla="*/ 0 h 3750"/>
              <a:gd name="p0x3" fmla="*/ 4110 w 4110"/>
              <a:gd name="p0y3" fmla="*/ 134 h 3750"/>
              <a:gd name="p0x4" fmla="*/ 4110 w 4110"/>
              <a:gd name="p0y4" fmla="*/ 300 h 3750"/>
              <a:gd name="p0x5" fmla="*/ 4110 w 4110"/>
              <a:gd name="p0y5" fmla="*/ 3450 h 3750"/>
              <a:gd name="p0x6" fmla="*/ 4110 w 4110"/>
              <a:gd name="p0y6" fmla="*/ 3615 h 3750"/>
              <a:gd name="p0x7" fmla="*/ 3975 w 4110"/>
              <a:gd name="p0y7" fmla="*/ 3750 h 3750"/>
              <a:gd name="p0x8" fmla="*/ 3810 w 4110"/>
              <a:gd name="p0y8" fmla="*/ 3750 h 3750"/>
              <a:gd name="p0x9" fmla="*/ 300 w 4110"/>
              <a:gd name="p0y9" fmla="*/ 3750 h 3750"/>
              <a:gd name="p0x10" fmla="*/ 134 w 4110"/>
              <a:gd name="p0y10" fmla="*/ 3750 h 3750"/>
              <a:gd name="p0x11" fmla="*/ 0 w 4110"/>
              <a:gd name="p0y11" fmla="*/ 3615 h 3750"/>
              <a:gd name="p0x12" fmla="*/ 0 w 4110"/>
              <a:gd name="p0y12" fmla="*/ 3450 h 3750"/>
              <a:gd name="p0x13" fmla="*/ 0 w 4110"/>
              <a:gd name="p0y13" fmla="*/ 300 h 3750"/>
              <a:gd name="p0x14" fmla="*/ 0 w 4110"/>
              <a:gd name="p0y14" fmla="*/ 134 h 3750"/>
              <a:gd name="p0x15" fmla="*/ 134 w 4110"/>
              <a:gd name="p0y15" fmla="*/ 0 h 3750"/>
              <a:gd name="p0x16" fmla="*/ 300 w 4110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9201150" y="43859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6522" t="-7536" r="-6522" b="-7536"/>
          <a:stretch>
            <a:fillRect/>
          </a:stretch>
        </p:blipFill>
        <p:spPr>
          <a:xfrm>
            <a:off x="9286875" y="4467225"/>
            <a:ext cx="247650" cy="2520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9734550" y="4437697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背景音乐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9201150" y="4943475"/>
            <a:ext cx="2152650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音频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嵌入背景音乐，设置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跨幻灯片播放、循环播放、放映时隐藏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实施：目录页设计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057275"/>
          </a:xfrm>
          <a:custGeom>
            <a:avLst/>
            <a:gdLst>
              <a:gd name="sw" fmla="*/ 1 w 17385"/>
              <a:gd name="sh" fmla="*/ 1 h 1665"/>
              <a:gd name="mins" fmla="min sw sh"/>
              <a:gd name="dsw" fmla="+- 0 sw mins"/>
              <a:gd name="dsh" fmla="+- 0 sh mins"/>
              <a:gd name="p0x0" fmla="*/ 300 w 17385"/>
              <a:gd name="p0y0" fmla="*/ 0 h 1665"/>
              <a:gd name="p0x1" fmla="*/ 17085 w 17385"/>
              <a:gd name="p0y1" fmla="*/ 0 h 1665"/>
              <a:gd name="p0x2" fmla="*/ 17250 w 17385"/>
              <a:gd name="p0y2" fmla="*/ 0 h 1665"/>
              <a:gd name="p0x3" fmla="*/ 17385 w 17385"/>
              <a:gd name="p0y3" fmla="*/ 134 h 1665"/>
              <a:gd name="p0x4" fmla="*/ 17385 w 17385"/>
              <a:gd name="p0y4" fmla="*/ 300 h 1665"/>
              <a:gd name="p0x5" fmla="*/ 17385 w 17385"/>
              <a:gd name="p0y5" fmla="*/ 1365 h 1665"/>
              <a:gd name="p0x6" fmla="*/ 17385 w 17385"/>
              <a:gd name="p0y6" fmla="*/ 1530 h 1665"/>
              <a:gd name="p0x7" fmla="*/ 17250 w 17385"/>
              <a:gd name="p0y7" fmla="*/ 1665 h 1665"/>
              <a:gd name="p0x8" fmla="*/ 17085 w 17385"/>
              <a:gd name="p0y8" fmla="*/ 1665 h 1665"/>
              <a:gd name="p0x9" fmla="*/ 300 w 17385"/>
              <a:gd name="p0y9" fmla="*/ 1665 h 1665"/>
              <a:gd name="p0x10" fmla="*/ 134 w 17385"/>
              <a:gd name="p0y10" fmla="*/ 1665 h 1665"/>
              <a:gd name="p0x11" fmla="*/ 0 w 17385"/>
              <a:gd name="p0y11" fmla="*/ 1530 h 1665"/>
              <a:gd name="p0x12" fmla="*/ 0 w 17385"/>
              <a:gd name="p0y12" fmla="*/ 1365 h 1665"/>
              <a:gd name="p0x13" fmla="*/ 0 w 17385"/>
              <a:gd name="p0y13" fmla="*/ 300 h 1665"/>
              <a:gd name="p0x14" fmla="*/ 0 w 17385"/>
              <a:gd name="p0y14" fmla="*/ 134 h 1665"/>
              <a:gd name="p0x15" fmla="*/ 134 w 17385"/>
              <a:gd name="p0y15" fmla="*/ 0 h 1665"/>
              <a:gd name="p0x16" fmla="*/ 300 w 17385"/>
              <a:gd name="p0y16" fmla="*/ 0 h 16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762500" y="1272540"/>
            <a:ext cx="3200400" cy="7315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目录页设计</a:t>
            </a:r>
            <a:endParaRPr sz="4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366645"/>
            <a:ext cx="3546475" cy="4105275"/>
          </a:xfrm>
          <a:custGeom>
            <a:avLst/>
            <a:gdLst>
              <a:gd name="sw" fmla="*/ 1 w 5584"/>
              <a:gd name="sh" fmla="*/ 1 h 6465"/>
              <a:gd name="mins" fmla="min sw sh"/>
              <a:gd name="dsw" fmla="+- 0 sw mins"/>
              <a:gd name="dsh" fmla="+- 0 sh mins"/>
              <a:gd name="p0x0" fmla="*/ 300 w 5584"/>
              <a:gd name="p0y0" fmla="*/ 0 h 6465"/>
              <a:gd name="p0x1" fmla="*/ 5284 w 5584"/>
              <a:gd name="p0y1" fmla="*/ 0 h 6465"/>
              <a:gd name="p0x2" fmla="*/ 5450 w 5584"/>
              <a:gd name="p0y2" fmla="*/ 0 h 6465"/>
              <a:gd name="p0x3" fmla="*/ 5584 w 5584"/>
              <a:gd name="p0y3" fmla="*/ 134 h 6465"/>
              <a:gd name="p0x4" fmla="*/ 5584 w 5584"/>
              <a:gd name="p0y4" fmla="*/ 300 h 6465"/>
              <a:gd name="p0x5" fmla="*/ 5584 w 5584"/>
              <a:gd name="p0y5" fmla="*/ 6165 h 6465"/>
              <a:gd name="p0x6" fmla="*/ 5584 w 5584"/>
              <a:gd name="p0y6" fmla="*/ 6330 h 6465"/>
              <a:gd name="p0x7" fmla="*/ 5450 w 5584"/>
              <a:gd name="p0y7" fmla="*/ 6465 h 6465"/>
              <a:gd name="p0x8" fmla="*/ 5284 w 5584"/>
              <a:gd name="p0y8" fmla="*/ 6465 h 6465"/>
              <a:gd name="p0x9" fmla="*/ 300 w 5584"/>
              <a:gd name="p0y9" fmla="*/ 6465 h 6465"/>
              <a:gd name="p0x10" fmla="*/ 134 w 5584"/>
              <a:gd name="p0y10" fmla="*/ 6465 h 6465"/>
              <a:gd name="p0x11" fmla="*/ 0 w 5584"/>
              <a:gd name="p0y11" fmla="*/ 6330 h 6465"/>
              <a:gd name="p0x12" fmla="*/ 0 w 5584"/>
              <a:gd name="p0y12" fmla="*/ 6165 h 6465"/>
              <a:gd name="p0x13" fmla="*/ 0 w 5584"/>
              <a:gd name="p0y13" fmla="*/ 300 h 6465"/>
              <a:gd name="p0x14" fmla="*/ 0 w 5584"/>
              <a:gd name="p0y14" fmla="*/ 134 h 6465"/>
              <a:gd name="p0x15" fmla="*/ 134 w 5584"/>
              <a:gd name="p0y15" fmla="*/ 0 h 6465"/>
              <a:gd name="p0x16" fmla="*/ 300 w 5584"/>
              <a:gd name="p0y16" fmla="*/ 0 h 6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5242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3604895"/>
            <a:ext cx="21907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35509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竖排标题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081463"/>
            <a:ext cx="315589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文本框，采用竖排布局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4552950"/>
            <a:ext cx="177031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边框样式：</a:t>
            </a: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暗红色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71525" y="4819650"/>
            <a:ext cx="153434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边框粗细：</a:t>
            </a:r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磅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771525" y="5086350"/>
            <a:ext cx="159886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线型：</a:t>
            </a: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复合线型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4322445" y="2366645"/>
            <a:ext cx="3546475" cy="4105275"/>
          </a:xfrm>
          <a:custGeom>
            <a:avLst/>
            <a:gdLst>
              <a:gd name="sw" fmla="*/ 1 w 5585"/>
              <a:gd name="sh" fmla="*/ 1 h 6465"/>
              <a:gd name="mins" fmla="min sw sh"/>
              <a:gd name="dsw" fmla="+- 0 sw mins"/>
              <a:gd name="dsh" fmla="+- 0 sh mins"/>
              <a:gd name="p0x0" fmla="*/ 300 w 5585"/>
              <a:gd name="p0y0" fmla="*/ 0 h 6465"/>
              <a:gd name="p0x1" fmla="*/ 5285 w 5585"/>
              <a:gd name="p0y1" fmla="*/ 0 h 6465"/>
              <a:gd name="p0x2" fmla="*/ 5450 w 5585"/>
              <a:gd name="p0y2" fmla="*/ 0 h 6465"/>
              <a:gd name="p0x3" fmla="*/ 5585 w 5585"/>
              <a:gd name="p0y3" fmla="*/ 134 h 6465"/>
              <a:gd name="p0x4" fmla="*/ 5585 w 5585"/>
              <a:gd name="p0y4" fmla="*/ 300 h 6465"/>
              <a:gd name="p0x5" fmla="*/ 5585 w 5585"/>
              <a:gd name="p0y5" fmla="*/ 6165 h 6465"/>
              <a:gd name="p0x6" fmla="*/ 5585 w 5585"/>
              <a:gd name="p0y6" fmla="*/ 6330 h 6465"/>
              <a:gd name="p0x7" fmla="*/ 5450 w 5585"/>
              <a:gd name="p0y7" fmla="*/ 6465 h 6465"/>
              <a:gd name="p0x8" fmla="*/ 5285 w 5585"/>
              <a:gd name="p0y8" fmla="*/ 6465 h 6465"/>
              <a:gd name="p0x9" fmla="*/ 300 w 5585"/>
              <a:gd name="p0y9" fmla="*/ 6465 h 6465"/>
              <a:gd name="p0x10" fmla="*/ 134 w 5585"/>
              <a:gd name="p0y10" fmla="*/ 6465 h 6465"/>
              <a:gd name="p0x11" fmla="*/ 0 w 5585"/>
              <a:gd name="p0y11" fmla="*/ 6330 h 6465"/>
              <a:gd name="p0x12" fmla="*/ 0 w 5585"/>
              <a:gd name="p0y12" fmla="*/ 6165 h 6465"/>
              <a:gd name="p0x13" fmla="*/ 0 w 5585"/>
              <a:gd name="p0y13" fmla="*/ 300 h 6465"/>
              <a:gd name="p0x14" fmla="*/ 0 w 5585"/>
              <a:gd name="p0y14" fmla="*/ 134 h 6465"/>
              <a:gd name="p0x15" fmla="*/ 134 w 5585"/>
              <a:gd name="p0y15" fmla="*/ 0 h 6465"/>
              <a:gd name="p0x16" fmla="*/ 300 w 5585"/>
              <a:gd name="p0y16" fmla="*/ 0 h 6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4517390" y="34499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000" t="-16167" r="-2000" b="-16167"/>
          <a:stretch>
            <a:fillRect/>
          </a:stretch>
        </p:blipFill>
        <p:spPr>
          <a:xfrm>
            <a:off x="4603115" y="3531235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5051374" y="3477101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导航项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4517390" y="4021455"/>
            <a:ext cx="3155950" cy="405130"/>
          </a:xfrm>
          <a:custGeom>
            <a:avLst/>
            <a:gdLst>
              <a:gd name="sw" fmla="*/ 1 w 4970"/>
              <a:gd name="sh" fmla="*/ 1 h 637"/>
              <a:gd name="mins" fmla="min sw sh"/>
              <a:gd name="dsw" fmla="+- 0 sw mins"/>
              <a:gd name="dsh" fmla="+- 0 sh mins"/>
              <a:gd name="p0x0" fmla="*/ 90 w 4970"/>
              <a:gd name="p0y0" fmla="*/ 0 h 637"/>
              <a:gd name="p0x1" fmla="*/ 4880 w 4970"/>
              <a:gd name="p0y1" fmla="*/ 0 h 637"/>
              <a:gd name="p0x2" fmla="*/ 4929 w 4970"/>
              <a:gd name="p0y2" fmla="*/ 0 h 637"/>
              <a:gd name="p0x3" fmla="*/ 4970 w 4970"/>
              <a:gd name="p0y3" fmla="*/ 40 h 637"/>
              <a:gd name="p0x4" fmla="*/ 4970 w 4970"/>
              <a:gd name="p0y4" fmla="*/ 90 h 637"/>
              <a:gd name="p0x5" fmla="*/ 4970 w 4970"/>
              <a:gd name="p0y5" fmla="*/ 547 h 637"/>
              <a:gd name="p0x6" fmla="*/ 4970 w 4970"/>
              <a:gd name="p0y6" fmla="*/ 597 h 637"/>
              <a:gd name="p0x7" fmla="*/ 4929 w 4970"/>
              <a:gd name="p0y7" fmla="*/ 637 h 637"/>
              <a:gd name="p0x8" fmla="*/ 4880 w 4970"/>
              <a:gd name="p0y8" fmla="*/ 637 h 637"/>
              <a:gd name="p0x9" fmla="*/ 90 w 4970"/>
              <a:gd name="p0y9" fmla="*/ 637 h 637"/>
              <a:gd name="p0x10" fmla="*/ 40 w 4970"/>
              <a:gd name="p0y10" fmla="*/ 637 h 637"/>
              <a:gd name="p0x11" fmla="*/ 0 w 4970"/>
              <a:gd name="p0y11" fmla="*/ 597 h 637"/>
              <a:gd name="p0x12" fmla="*/ 0 w 4970"/>
              <a:gd name="p0y12" fmla="*/ 547 h 637"/>
              <a:gd name="p0x13" fmla="*/ 0 w 4970"/>
              <a:gd name="p0y13" fmla="*/ 90 h 637"/>
              <a:gd name="p0x14" fmla="*/ 0 w 4970"/>
              <a:gd name="p0y14" fmla="*/ 40 h 637"/>
              <a:gd name="p0x15" fmla="*/ 40 w 4970"/>
              <a:gd name="p0y15" fmla="*/ 0 h 637"/>
              <a:gd name="p0x16" fmla="*/ 90 w 4970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4632274" y="4098131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【一】</a:t>
            </a:r>
            <a:endParaRPr sz="15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5279974" y="4098131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说美食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4517390" y="4502785"/>
            <a:ext cx="3155950" cy="404495"/>
          </a:xfrm>
          <a:custGeom>
            <a:avLst/>
            <a:gdLst>
              <a:gd name="sw" fmla="*/ 1 w 4970"/>
              <a:gd name="sh" fmla="*/ 1 h 637"/>
              <a:gd name="mins" fmla="min sw sh"/>
              <a:gd name="dsw" fmla="+- 0 sw mins"/>
              <a:gd name="dsh" fmla="+- 0 sh mins"/>
              <a:gd name="p0x0" fmla="*/ 90 w 4970"/>
              <a:gd name="p0y0" fmla="*/ 0 h 637"/>
              <a:gd name="p0x1" fmla="*/ 4880 w 4970"/>
              <a:gd name="p0y1" fmla="*/ 0 h 637"/>
              <a:gd name="p0x2" fmla="*/ 4929 w 4970"/>
              <a:gd name="p0y2" fmla="*/ 0 h 637"/>
              <a:gd name="p0x3" fmla="*/ 4970 w 4970"/>
              <a:gd name="p0y3" fmla="*/ 40 h 637"/>
              <a:gd name="p0x4" fmla="*/ 4970 w 4970"/>
              <a:gd name="p0y4" fmla="*/ 90 h 637"/>
              <a:gd name="p0x5" fmla="*/ 4970 w 4970"/>
              <a:gd name="p0y5" fmla="*/ 547 h 637"/>
              <a:gd name="p0x6" fmla="*/ 4970 w 4970"/>
              <a:gd name="p0y6" fmla="*/ 597 h 637"/>
              <a:gd name="p0x7" fmla="*/ 4929 w 4970"/>
              <a:gd name="p0y7" fmla="*/ 637 h 637"/>
              <a:gd name="p0x8" fmla="*/ 4880 w 4970"/>
              <a:gd name="p0y8" fmla="*/ 637 h 637"/>
              <a:gd name="p0x9" fmla="*/ 90 w 4970"/>
              <a:gd name="p0y9" fmla="*/ 637 h 637"/>
              <a:gd name="p0x10" fmla="*/ 40 w 4970"/>
              <a:gd name="p0y10" fmla="*/ 637 h 637"/>
              <a:gd name="p0x11" fmla="*/ 0 w 4970"/>
              <a:gd name="p0y11" fmla="*/ 597 h 637"/>
              <a:gd name="p0x12" fmla="*/ 0 w 4970"/>
              <a:gd name="p0y12" fmla="*/ 547 h 637"/>
              <a:gd name="p0x13" fmla="*/ 0 w 4970"/>
              <a:gd name="p0y13" fmla="*/ 90 h 637"/>
              <a:gd name="p0x14" fmla="*/ 0 w 4970"/>
              <a:gd name="p0y14" fmla="*/ 40 h 637"/>
              <a:gd name="p0x15" fmla="*/ 40 w 4970"/>
              <a:gd name="p0y15" fmla="*/ 0 h 637"/>
              <a:gd name="p0x16" fmla="*/ 90 w 4970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4632274" y="4579144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【二】</a:t>
            </a:r>
            <a:endParaRPr sz="15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5279974" y="4579144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谈做法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4517390" y="4983480"/>
            <a:ext cx="3155950" cy="405130"/>
          </a:xfrm>
          <a:custGeom>
            <a:avLst/>
            <a:gdLst>
              <a:gd name="sw" fmla="*/ 1 w 4970"/>
              <a:gd name="sh" fmla="*/ 1 h 637"/>
              <a:gd name="mins" fmla="min sw sh"/>
              <a:gd name="dsw" fmla="+- 0 sw mins"/>
              <a:gd name="dsh" fmla="+- 0 sh mins"/>
              <a:gd name="p0x0" fmla="*/ 90 w 4970"/>
              <a:gd name="p0y0" fmla="*/ 0 h 637"/>
              <a:gd name="p0x1" fmla="*/ 4880 w 4970"/>
              <a:gd name="p0y1" fmla="*/ 0 h 637"/>
              <a:gd name="p0x2" fmla="*/ 4929 w 4970"/>
              <a:gd name="p0y2" fmla="*/ 0 h 637"/>
              <a:gd name="p0x3" fmla="*/ 4970 w 4970"/>
              <a:gd name="p0y3" fmla="*/ 40 h 637"/>
              <a:gd name="p0x4" fmla="*/ 4970 w 4970"/>
              <a:gd name="p0y4" fmla="*/ 90 h 637"/>
              <a:gd name="p0x5" fmla="*/ 4970 w 4970"/>
              <a:gd name="p0y5" fmla="*/ 547 h 637"/>
              <a:gd name="p0x6" fmla="*/ 4970 w 4970"/>
              <a:gd name="p0y6" fmla="*/ 597 h 637"/>
              <a:gd name="p0x7" fmla="*/ 4929 w 4970"/>
              <a:gd name="p0y7" fmla="*/ 637 h 637"/>
              <a:gd name="p0x8" fmla="*/ 4880 w 4970"/>
              <a:gd name="p0y8" fmla="*/ 637 h 637"/>
              <a:gd name="p0x9" fmla="*/ 90 w 4970"/>
              <a:gd name="p0y9" fmla="*/ 637 h 637"/>
              <a:gd name="p0x10" fmla="*/ 40 w 4970"/>
              <a:gd name="p0y10" fmla="*/ 637 h 637"/>
              <a:gd name="p0x11" fmla="*/ 0 w 4970"/>
              <a:gd name="p0y11" fmla="*/ 597 h 637"/>
              <a:gd name="p0x12" fmla="*/ 0 w 4970"/>
              <a:gd name="p0y12" fmla="*/ 547 h 637"/>
              <a:gd name="p0x13" fmla="*/ 0 w 4970"/>
              <a:gd name="p0y13" fmla="*/ 90 h 637"/>
              <a:gd name="p0x14" fmla="*/ 0 w 4970"/>
              <a:gd name="p0y14" fmla="*/ 40 h 637"/>
              <a:gd name="p0x15" fmla="*/ 40 w 4970"/>
              <a:gd name="p0y15" fmla="*/ 0 h 637"/>
              <a:gd name="p0x16" fmla="*/ 90 w 4970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4632274" y="5060156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【三】</a:t>
            </a:r>
            <a:endParaRPr sz="15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5279974" y="5060156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讲故事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8068945" y="2366645"/>
            <a:ext cx="3546475" cy="4105275"/>
          </a:xfrm>
          <a:custGeom>
            <a:avLst/>
            <a:gdLst>
              <a:gd name="sw" fmla="*/ 1 w 5585"/>
              <a:gd name="sh" fmla="*/ 1 h 6465"/>
              <a:gd name="mins" fmla="min sw sh"/>
              <a:gd name="dsw" fmla="+- 0 sw mins"/>
              <a:gd name="dsh" fmla="+- 0 sh mins"/>
              <a:gd name="p0x0" fmla="*/ 300 w 5585"/>
              <a:gd name="p0y0" fmla="*/ 0 h 6465"/>
              <a:gd name="p0x1" fmla="*/ 5285 w 5585"/>
              <a:gd name="p0y1" fmla="*/ 0 h 6465"/>
              <a:gd name="p0x2" fmla="*/ 5450 w 5585"/>
              <a:gd name="p0y2" fmla="*/ 0 h 6465"/>
              <a:gd name="p0x3" fmla="*/ 5585 w 5585"/>
              <a:gd name="p0y3" fmla="*/ 134 h 6465"/>
              <a:gd name="p0x4" fmla="*/ 5585 w 5585"/>
              <a:gd name="p0y4" fmla="*/ 300 h 6465"/>
              <a:gd name="p0x5" fmla="*/ 5585 w 5585"/>
              <a:gd name="p0y5" fmla="*/ 6165 h 6465"/>
              <a:gd name="p0x6" fmla="*/ 5585 w 5585"/>
              <a:gd name="p0y6" fmla="*/ 6330 h 6465"/>
              <a:gd name="p0x7" fmla="*/ 5450 w 5585"/>
              <a:gd name="p0y7" fmla="*/ 6465 h 6465"/>
              <a:gd name="p0x8" fmla="*/ 5285 w 5585"/>
              <a:gd name="p0y8" fmla="*/ 6465 h 6465"/>
              <a:gd name="p0x9" fmla="*/ 300 w 5585"/>
              <a:gd name="p0y9" fmla="*/ 6465 h 6465"/>
              <a:gd name="p0x10" fmla="*/ 134 w 5585"/>
              <a:gd name="p0y10" fmla="*/ 6465 h 6465"/>
              <a:gd name="p0x11" fmla="*/ 0 w 5585"/>
              <a:gd name="p0y11" fmla="*/ 6330 h 6465"/>
              <a:gd name="p0x12" fmla="*/ 0 w 5585"/>
              <a:gd name="p0y12" fmla="*/ 6165 h 6465"/>
              <a:gd name="p0x13" fmla="*/ 0 w 5585"/>
              <a:gd name="p0y13" fmla="*/ 300 h 6465"/>
              <a:gd name="p0x14" fmla="*/ 0 w 5585"/>
              <a:gd name="p0y14" fmla="*/ 134 h 6465"/>
              <a:gd name="p0x15" fmla="*/ 134 w 5585"/>
              <a:gd name="p0y15" fmla="*/ 0 h 6465"/>
              <a:gd name="p0x16" fmla="*/ 300 w 5585"/>
              <a:gd name="p0y16" fmla="*/ 0 h 6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30"/>
            </p:custDataLst>
          </p:nvPr>
        </p:nvSpPr>
        <p:spPr>
          <a:xfrm>
            <a:off x="8263890" y="33528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8333105" y="3433445"/>
            <a:ext cx="281305" cy="2527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8797899" y="337947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对齐与功能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5"/>
            </p:custDataLst>
          </p:nvPr>
        </p:nvSpPr>
        <p:spPr>
          <a:xfrm>
            <a:off x="8263890" y="39243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t="-7143" b="-7143"/>
          <a:stretch>
            <a:fillRect/>
          </a:stretch>
        </p:blipFill>
        <p:spPr>
          <a:xfrm>
            <a:off x="8330565" y="3981450"/>
            <a:ext cx="133350" cy="15240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8607399" y="3931444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左对齐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0"/>
            </p:custDataLst>
          </p:nvPr>
        </p:nvSpPr>
        <p:spPr>
          <a:xfrm>
            <a:off x="8263890" y="43053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6250" r="-6250"/>
          <a:stretch>
            <a:fillRect/>
          </a:stretch>
        </p:blipFill>
        <p:spPr>
          <a:xfrm>
            <a:off x="8359140" y="4362450"/>
            <a:ext cx="76200" cy="15240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44"/>
            </p:custDataLst>
          </p:nvPr>
        </p:nvSpPr>
        <p:spPr>
          <a:xfrm>
            <a:off x="8607399" y="431244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纵向分布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5"/>
            </p:custDataLst>
          </p:nvPr>
        </p:nvSpPr>
        <p:spPr>
          <a:xfrm>
            <a:off x="8263890" y="46863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>
            <a:fillRect/>
          </a:stretch>
        </p:blipFill>
        <p:spPr>
          <a:xfrm>
            <a:off x="8321040" y="4743450"/>
            <a:ext cx="152400" cy="15240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49"/>
            </p:custDataLst>
          </p:nvPr>
        </p:nvSpPr>
        <p:spPr>
          <a:xfrm>
            <a:off x="8607399" y="4693444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超链接导航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0"/>
            </p:custDataLst>
          </p:nvPr>
        </p:nvSpPr>
        <p:spPr>
          <a:xfrm>
            <a:off x="8263890" y="5105400"/>
            <a:ext cx="3156585" cy="381000"/>
          </a:xfrm>
          <a:custGeom>
            <a:avLst/>
            <a:gdLst>
              <a:gd name="sw" fmla="*/ 1 w 4970"/>
              <a:gd name="sh" fmla="*/ 1 h 600"/>
              <a:gd name="mins" fmla="min sw sh"/>
              <a:gd name="dsw" fmla="+- 0 sw mins"/>
              <a:gd name="dsh" fmla="+- 0 sh mins"/>
              <a:gd name="p0x0" fmla="*/ 90 w 4970"/>
              <a:gd name="p0y0" fmla="*/ 0 h 600"/>
              <a:gd name="p0x1" fmla="*/ 4880 w 4970"/>
              <a:gd name="p0y1" fmla="*/ 0 h 600"/>
              <a:gd name="p0x2" fmla="*/ 4929 w 4970"/>
              <a:gd name="p0y2" fmla="*/ 0 h 600"/>
              <a:gd name="p0x3" fmla="*/ 4970 w 4970"/>
              <a:gd name="p0y3" fmla="*/ 40 h 600"/>
              <a:gd name="p0x4" fmla="*/ 4970 w 4970"/>
              <a:gd name="p0y4" fmla="*/ 90 h 600"/>
              <a:gd name="p0x5" fmla="*/ 4970 w 4970"/>
              <a:gd name="p0y5" fmla="*/ 510 h 600"/>
              <a:gd name="p0x6" fmla="*/ 4970 w 4970"/>
              <a:gd name="p0y6" fmla="*/ 559 h 600"/>
              <a:gd name="p0x7" fmla="*/ 4929 w 4970"/>
              <a:gd name="p0y7" fmla="*/ 600 h 600"/>
              <a:gd name="p0x8" fmla="*/ 4880 w 4970"/>
              <a:gd name="p0y8" fmla="*/ 600 h 600"/>
              <a:gd name="p0x9" fmla="*/ 90 w 4970"/>
              <a:gd name="p0y9" fmla="*/ 600 h 600"/>
              <a:gd name="p0x10" fmla="*/ 40 w 4970"/>
              <a:gd name="p0y10" fmla="*/ 600 h 600"/>
              <a:gd name="p0x11" fmla="*/ 0 w 4970"/>
              <a:gd name="p0y11" fmla="*/ 559 h 600"/>
              <a:gd name="p0x12" fmla="*/ 0 w 4970"/>
              <a:gd name="p0y12" fmla="*/ 510 h 600"/>
              <a:gd name="p0x13" fmla="*/ 0 w 4970"/>
              <a:gd name="p0y13" fmla="*/ 90 h 600"/>
              <a:gd name="p0x14" fmla="*/ 0 w 4970"/>
              <a:gd name="p0y14" fmla="*/ 40 h 600"/>
              <a:gd name="p0x15" fmla="*/ 40 w 4970"/>
              <a:gd name="p0y15" fmla="*/ 0 h 600"/>
              <a:gd name="p0x16" fmla="*/ 90 w 497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51"/>
            </p:custDataLst>
          </p:nvPr>
        </p:nvSpPr>
        <p:spPr>
          <a:xfrm>
            <a:off x="8340699" y="5181600"/>
            <a:ext cx="30035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作为后续超链接的导航入口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说美食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页设计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984375"/>
          </a:xfrm>
          <a:custGeom>
            <a:avLst/>
            <a:gdLst>
              <a:gd name="sw" fmla="*/ 1 w 17385"/>
              <a:gd name="sh" fmla="*/ 1 h 3125"/>
              <a:gd name="mins" fmla="min sw sh"/>
              <a:gd name="dsw" fmla="+- 0 sw mins"/>
              <a:gd name="dsh" fmla="+- 0 sh mins"/>
              <a:gd name="p0x0" fmla="*/ 300 w 17385"/>
              <a:gd name="p0y0" fmla="*/ 0 h 3125"/>
              <a:gd name="p0x1" fmla="*/ 17085 w 17385"/>
              <a:gd name="p0y1" fmla="*/ 0 h 3125"/>
              <a:gd name="p0x2" fmla="*/ 17250 w 17385"/>
              <a:gd name="p0y2" fmla="*/ 0 h 3125"/>
              <a:gd name="p0x3" fmla="*/ 17385 w 17385"/>
              <a:gd name="p0y3" fmla="*/ 134 h 3125"/>
              <a:gd name="p0x4" fmla="*/ 17385 w 17385"/>
              <a:gd name="p0y4" fmla="*/ 300 h 3125"/>
              <a:gd name="p0x5" fmla="*/ 17385 w 17385"/>
              <a:gd name="p0y5" fmla="*/ 2825 h 3125"/>
              <a:gd name="p0x6" fmla="*/ 17385 w 17385"/>
              <a:gd name="p0y6" fmla="*/ 2990 h 3125"/>
              <a:gd name="p0x7" fmla="*/ 17250 w 17385"/>
              <a:gd name="p0y7" fmla="*/ 3125 h 3125"/>
              <a:gd name="p0x8" fmla="*/ 17085 w 17385"/>
              <a:gd name="p0y8" fmla="*/ 3125 h 3125"/>
              <a:gd name="p0x9" fmla="*/ 300 w 17385"/>
              <a:gd name="p0y9" fmla="*/ 3125 h 3125"/>
              <a:gd name="p0x10" fmla="*/ 134 w 17385"/>
              <a:gd name="p0y10" fmla="*/ 3125 h 3125"/>
              <a:gd name="p0x11" fmla="*/ 0 w 17385"/>
              <a:gd name="p0y11" fmla="*/ 2990 h 3125"/>
              <a:gd name="p0x12" fmla="*/ 0 w 17385"/>
              <a:gd name="p0y12" fmla="*/ 2825 h 3125"/>
              <a:gd name="p0x13" fmla="*/ 0 w 17385"/>
              <a:gd name="p0y13" fmla="*/ 300 h 3125"/>
              <a:gd name="p0x14" fmla="*/ 0 w 17385"/>
              <a:gd name="p0y14" fmla="*/ 134 h 3125"/>
              <a:gd name="p0x15" fmla="*/ 134 w 17385"/>
              <a:gd name="p0y15" fmla="*/ 0 h 3125"/>
              <a:gd name="p0x16" fmla="*/ 300 w 17385"/>
              <a:gd name="p0y16" fmla="*/ 0 h 31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495800" y="1528896"/>
            <a:ext cx="3733800" cy="7315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说美食页设计</a:t>
            </a:r>
            <a:endParaRPr sz="4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934693" y="2342331"/>
            <a:ext cx="2551214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4.1 </a:t>
            </a:r>
            <a:r>
              <a:rPr lang="zh-CN" altLang="en-US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核心实施内容</a:t>
            </a:r>
            <a:endParaRPr lang="zh-CN" altLang="en-US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3293745"/>
            <a:ext cx="3546475" cy="3178175"/>
          </a:xfrm>
          <a:custGeom>
            <a:avLst/>
            <a:gdLst>
              <a:gd name="sw" fmla="*/ 1 w 5585"/>
              <a:gd name="sh" fmla="*/ 1 h 5004"/>
              <a:gd name="mins" fmla="min sw sh"/>
              <a:gd name="dsw" fmla="+- 0 sw mins"/>
              <a:gd name="dsh" fmla="+- 0 sh mins"/>
              <a:gd name="p0x0" fmla="*/ 300 w 5585"/>
              <a:gd name="p0y0" fmla="*/ 0 h 5004"/>
              <a:gd name="p0x1" fmla="*/ 5285 w 5585"/>
              <a:gd name="p0y1" fmla="*/ 0 h 5004"/>
              <a:gd name="p0x2" fmla="*/ 5450 w 5585"/>
              <a:gd name="p0y2" fmla="*/ 0 h 5004"/>
              <a:gd name="p0x3" fmla="*/ 5585 w 5585"/>
              <a:gd name="p0y3" fmla="*/ 134 h 5004"/>
              <a:gd name="p0x4" fmla="*/ 5585 w 5585"/>
              <a:gd name="p0y4" fmla="*/ 300 h 5004"/>
              <a:gd name="p0x5" fmla="*/ 5585 w 5585"/>
              <a:gd name="p0y5" fmla="*/ 4704 h 5004"/>
              <a:gd name="p0x6" fmla="*/ 5585 w 5585"/>
              <a:gd name="p0y6" fmla="*/ 4870 h 5004"/>
              <a:gd name="p0x7" fmla="*/ 5450 w 5585"/>
              <a:gd name="p0y7" fmla="*/ 5004 h 5004"/>
              <a:gd name="p0x8" fmla="*/ 5285 w 5585"/>
              <a:gd name="p0y8" fmla="*/ 5004 h 5004"/>
              <a:gd name="p0x9" fmla="*/ 300 w 5585"/>
              <a:gd name="p0y9" fmla="*/ 5004 h 5004"/>
              <a:gd name="p0x10" fmla="*/ 134 w 5585"/>
              <a:gd name="p0y10" fmla="*/ 5004 h 5004"/>
              <a:gd name="p0x11" fmla="*/ 0 w 5585"/>
              <a:gd name="p0y11" fmla="*/ 4870 h 5004"/>
              <a:gd name="p0x12" fmla="*/ 0 w 5585"/>
              <a:gd name="p0y12" fmla="*/ 4704 h 5004"/>
              <a:gd name="p0x13" fmla="*/ 0 w 5585"/>
              <a:gd name="p0y13" fmla="*/ 300 h 5004"/>
              <a:gd name="p0x14" fmla="*/ 0 w 5585"/>
              <a:gd name="p0y14" fmla="*/ 134 h 5004"/>
              <a:gd name="p0x15" fmla="*/ 134 w 5585"/>
              <a:gd name="p0y15" fmla="*/ 0 h 5004"/>
              <a:gd name="p0x16" fmla="*/ 300 w 5585"/>
              <a:gd name="p0y16" fmla="*/ 0 h 50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34893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3569970"/>
            <a:ext cx="219075" cy="2527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04925" y="35160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页面标题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4046563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左上角固定标题区域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71525" y="4425658"/>
            <a:ext cx="31559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【一】说美食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771525" y="5987443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位于页面左上角，作为章节标识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4322445" y="3293745"/>
            <a:ext cx="3546475" cy="3178175"/>
          </a:xfrm>
          <a:custGeom>
            <a:avLst/>
            <a:gdLst>
              <a:gd name="sw" fmla="*/ 1 w 5585"/>
              <a:gd name="sh" fmla="*/ 1 h 5004"/>
              <a:gd name="mins" fmla="min sw sh"/>
              <a:gd name="dsw" fmla="+- 0 sw mins"/>
              <a:gd name="dsh" fmla="+- 0 sh mins"/>
              <a:gd name="p0x0" fmla="*/ 300 w 5585"/>
              <a:gd name="p0y0" fmla="*/ 0 h 5004"/>
              <a:gd name="p0x1" fmla="*/ 5285 w 5585"/>
              <a:gd name="p0y1" fmla="*/ 0 h 5004"/>
              <a:gd name="p0x2" fmla="*/ 5450 w 5585"/>
              <a:gd name="p0y2" fmla="*/ 0 h 5004"/>
              <a:gd name="p0x3" fmla="*/ 5585 w 5585"/>
              <a:gd name="p0y3" fmla="*/ 134 h 5004"/>
              <a:gd name="p0x4" fmla="*/ 5585 w 5585"/>
              <a:gd name="p0y4" fmla="*/ 300 h 5004"/>
              <a:gd name="p0x5" fmla="*/ 5585 w 5585"/>
              <a:gd name="p0y5" fmla="*/ 4704 h 5004"/>
              <a:gd name="p0x6" fmla="*/ 5585 w 5585"/>
              <a:gd name="p0y6" fmla="*/ 4870 h 5004"/>
              <a:gd name="p0x7" fmla="*/ 5450 w 5585"/>
              <a:gd name="p0y7" fmla="*/ 5004 h 5004"/>
              <a:gd name="p0x8" fmla="*/ 5285 w 5585"/>
              <a:gd name="p0y8" fmla="*/ 5004 h 5004"/>
              <a:gd name="p0x9" fmla="*/ 300 w 5585"/>
              <a:gd name="p0y9" fmla="*/ 5004 h 5004"/>
              <a:gd name="p0x10" fmla="*/ 134 w 5585"/>
              <a:gd name="p0y10" fmla="*/ 5004 h 5004"/>
              <a:gd name="p0x11" fmla="*/ 0 w 5585"/>
              <a:gd name="p0y11" fmla="*/ 4870 h 5004"/>
              <a:gd name="p0x12" fmla="*/ 0 w 5585"/>
              <a:gd name="p0y12" fmla="*/ 4704 h 5004"/>
              <a:gd name="p0x13" fmla="*/ 0 w 5585"/>
              <a:gd name="p0y13" fmla="*/ 300 h 5004"/>
              <a:gd name="p0x14" fmla="*/ 0 w 5585"/>
              <a:gd name="p0y14" fmla="*/ 134 h 5004"/>
              <a:gd name="p0x15" fmla="*/ 134 w 5585"/>
              <a:gd name="p0y15" fmla="*/ 0 h 5004"/>
              <a:gd name="p0x16" fmla="*/ 300 w 5585"/>
              <a:gd name="p0y16" fmla="*/ 0 h 50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4518025" y="34893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4603750" y="3569970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5051451" y="3516020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内容区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4518051" y="4046563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八大菜系简介文本框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4518025" y="455041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4651401" y="4426610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叠放排列布局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4518025" y="490029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4651401" y="4777102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设置隐藏动画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4518025" y="525081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4651401" y="5127593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触发后逐层显示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4518051" y="5987449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文本框初始状态为隐藏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8"/>
            </p:custDataLst>
          </p:nvPr>
        </p:nvSpPr>
        <p:spPr>
          <a:xfrm>
            <a:off x="8068945" y="3293745"/>
            <a:ext cx="3546475" cy="3178175"/>
          </a:xfrm>
          <a:custGeom>
            <a:avLst/>
            <a:gdLst>
              <a:gd name="sw" fmla="*/ 1 w 5585"/>
              <a:gd name="sh" fmla="*/ 1 h 5004"/>
              <a:gd name="mins" fmla="min sw sh"/>
              <a:gd name="dsw" fmla="+- 0 sw mins"/>
              <a:gd name="dsh" fmla="+- 0 sh mins"/>
              <a:gd name="p0x0" fmla="*/ 300 w 5585"/>
              <a:gd name="p0y0" fmla="*/ 0 h 5004"/>
              <a:gd name="p0x1" fmla="*/ 5285 w 5585"/>
              <a:gd name="p0y1" fmla="*/ 0 h 5004"/>
              <a:gd name="p0x2" fmla="*/ 5450 w 5585"/>
              <a:gd name="p0y2" fmla="*/ 0 h 5004"/>
              <a:gd name="p0x3" fmla="*/ 5585 w 5585"/>
              <a:gd name="p0y3" fmla="*/ 134 h 5004"/>
              <a:gd name="p0x4" fmla="*/ 5585 w 5585"/>
              <a:gd name="p0y4" fmla="*/ 300 h 5004"/>
              <a:gd name="p0x5" fmla="*/ 5585 w 5585"/>
              <a:gd name="p0y5" fmla="*/ 4704 h 5004"/>
              <a:gd name="p0x6" fmla="*/ 5585 w 5585"/>
              <a:gd name="p0y6" fmla="*/ 4870 h 5004"/>
              <a:gd name="p0x7" fmla="*/ 5450 w 5585"/>
              <a:gd name="p0y7" fmla="*/ 5004 h 5004"/>
              <a:gd name="p0x8" fmla="*/ 5285 w 5585"/>
              <a:gd name="p0y8" fmla="*/ 5004 h 5004"/>
              <a:gd name="p0x9" fmla="*/ 300 w 5585"/>
              <a:gd name="p0y9" fmla="*/ 5004 h 5004"/>
              <a:gd name="p0x10" fmla="*/ 134 w 5585"/>
              <a:gd name="p0y10" fmla="*/ 5004 h 5004"/>
              <a:gd name="p0x11" fmla="*/ 0 w 5585"/>
              <a:gd name="p0y11" fmla="*/ 4870 h 5004"/>
              <a:gd name="p0x12" fmla="*/ 0 w 5585"/>
              <a:gd name="p0y12" fmla="*/ 4704 h 5004"/>
              <a:gd name="p0x13" fmla="*/ 0 w 5585"/>
              <a:gd name="p0y13" fmla="*/ 300 h 5004"/>
              <a:gd name="p0x14" fmla="*/ 0 w 5585"/>
              <a:gd name="p0y14" fmla="*/ 134 h 5004"/>
              <a:gd name="p0x15" fmla="*/ 134 w 5585"/>
              <a:gd name="p0y15" fmla="*/ 0 h 5004"/>
              <a:gd name="p0x16" fmla="*/ 300 w 5585"/>
              <a:gd name="p0y16" fmla="*/ 0 h 50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8264525" y="34893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364220" y="3569970"/>
            <a:ext cx="219075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8797976" y="35160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交互设计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8264576" y="4046563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圆形中国地图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八大菜系名称环绕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5"/>
            </p:custDataLst>
          </p:nvPr>
        </p:nvSpPr>
        <p:spPr>
          <a:xfrm>
            <a:off x="8264576" y="5987449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双向切换交互逻辑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6"/>
            </p:custDataLst>
          </p:nvPr>
        </p:nvSpPr>
        <p:spPr>
          <a:xfrm>
            <a:off x="8264576" y="4502810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触发器：</a:t>
            </a:r>
            <a:r>
              <a:rPr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点击菜系名称</a:t>
            </a:r>
            <a:endParaRPr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7"/>
            </p:custDataLst>
          </p:nvPr>
        </p:nvSpPr>
        <p:spPr>
          <a:xfrm>
            <a:off x="8264576" y="4815202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动画效果：</a:t>
            </a:r>
            <a:r>
              <a:rPr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显示对应简介</a:t>
            </a:r>
            <a:endParaRPr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8"/>
            </p:custDataLst>
          </p:nvPr>
        </p:nvSpPr>
        <p:spPr>
          <a:xfrm>
            <a:off x="8264576" y="5127593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再次点击：</a:t>
            </a:r>
            <a:r>
              <a:rPr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隐藏（下次单击后隐藏）</a:t>
            </a:r>
            <a:endParaRPr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谈做法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页设计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984375"/>
          </a:xfrm>
          <a:custGeom>
            <a:avLst/>
            <a:gdLst>
              <a:gd name="sw" fmla="*/ 1 w 17385"/>
              <a:gd name="sh" fmla="*/ 1 h 3125"/>
              <a:gd name="mins" fmla="min sw sh"/>
              <a:gd name="dsw" fmla="+- 0 sw mins"/>
              <a:gd name="dsh" fmla="+- 0 sh mins"/>
              <a:gd name="p0x0" fmla="*/ 300 w 17385"/>
              <a:gd name="p0y0" fmla="*/ 0 h 3125"/>
              <a:gd name="p0x1" fmla="*/ 17085 w 17385"/>
              <a:gd name="p0y1" fmla="*/ 0 h 3125"/>
              <a:gd name="p0x2" fmla="*/ 17250 w 17385"/>
              <a:gd name="p0y2" fmla="*/ 0 h 3125"/>
              <a:gd name="p0x3" fmla="*/ 17385 w 17385"/>
              <a:gd name="p0y3" fmla="*/ 134 h 3125"/>
              <a:gd name="p0x4" fmla="*/ 17385 w 17385"/>
              <a:gd name="p0y4" fmla="*/ 300 h 3125"/>
              <a:gd name="p0x5" fmla="*/ 17385 w 17385"/>
              <a:gd name="p0y5" fmla="*/ 2825 h 3125"/>
              <a:gd name="p0x6" fmla="*/ 17385 w 17385"/>
              <a:gd name="p0y6" fmla="*/ 2990 h 3125"/>
              <a:gd name="p0x7" fmla="*/ 17250 w 17385"/>
              <a:gd name="p0y7" fmla="*/ 3125 h 3125"/>
              <a:gd name="p0x8" fmla="*/ 17085 w 17385"/>
              <a:gd name="p0y8" fmla="*/ 3125 h 3125"/>
              <a:gd name="p0x9" fmla="*/ 300 w 17385"/>
              <a:gd name="p0y9" fmla="*/ 3125 h 3125"/>
              <a:gd name="p0x10" fmla="*/ 134 w 17385"/>
              <a:gd name="p0y10" fmla="*/ 3125 h 3125"/>
              <a:gd name="p0x11" fmla="*/ 0 w 17385"/>
              <a:gd name="p0y11" fmla="*/ 2990 h 3125"/>
              <a:gd name="p0x12" fmla="*/ 0 w 17385"/>
              <a:gd name="p0y12" fmla="*/ 2825 h 3125"/>
              <a:gd name="p0x13" fmla="*/ 0 w 17385"/>
              <a:gd name="p0y13" fmla="*/ 300 h 3125"/>
              <a:gd name="p0x14" fmla="*/ 0 w 17385"/>
              <a:gd name="p0y14" fmla="*/ 134 h 3125"/>
              <a:gd name="p0x15" fmla="*/ 134 w 17385"/>
              <a:gd name="p0y15" fmla="*/ 0 h 3125"/>
              <a:gd name="p0x16" fmla="*/ 300 w 17385"/>
              <a:gd name="p0y16" fmla="*/ 0 h 31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962324" y="1448410"/>
            <a:ext cx="42672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谈做法页设计</a:t>
            </a:r>
            <a:endParaRPr sz="4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274545" y="2363762"/>
            <a:ext cx="190961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21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1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4.1 </a:t>
            </a:r>
            <a:r>
              <a:rPr lang="zh-CN" altLang="en-US" sz="21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</a:t>
            </a:r>
            <a:endParaRPr lang="zh-CN" altLang="en-US" sz="21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3293745"/>
            <a:ext cx="3546475" cy="3178175"/>
          </a:xfrm>
          <a:custGeom>
            <a:avLst/>
            <a:gdLst>
              <a:gd name="sw" fmla="*/ 1 w 5585"/>
              <a:gd name="sh" fmla="*/ 1 h 5004"/>
              <a:gd name="mins" fmla="min sw sh"/>
              <a:gd name="dsw" fmla="+- 0 sw mins"/>
              <a:gd name="dsh" fmla="+- 0 sh mins"/>
              <a:gd name="p0x0" fmla="*/ 300 w 5585"/>
              <a:gd name="p0y0" fmla="*/ 0 h 5004"/>
              <a:gd name="p0x1" fmla="*/ 5285 w 5585"/>
              <a:gd name="p0y1" fmla="*/ 0 h 5004"/>
              <a:gd name="p0x2" fmla="*/ 5450 w 5585"/>
              <a:gd name="p0y2" fmla="*/ 0 h 5004"/>
              <a:gd name="p0x3" fmla="*/ 5585 w 5585"/>
              <a:gd name="p0y3" fmla="*/ 134 h 5004"/>
              <a:gd name="p0x4" fmla="*/ 5585 w 5585"/>
              <a:gd name="p0y4" fmla="*/ 300 h 5004"/>
              <a:gd name="p0x5" fmla="*/ 5585 w 5585"/>
              <a:gd name="p0y5" fmla="*/ 4704 h 5004"/>
              <a:gd name="p0x6" fmla="*/ 5585 w 5585"/>
              <a:gd name="p0y6" fmla="*/ 4870 h 5004"/>
              <a:gd name="p0x7" fmla="*/ 5450 w 5585"/>
              <a:gd name="p0y7" fmla="*/ 5004 h 5004"/>
              <a:gd name="p0x8" fmla="*/ 5285 w 5585"/>
              <a:gd name="p0y8" fmla="*/ 5004 h 5004"/>
              <a:gd name="p0x9" fmla="*/ 300 w 5585"/>
              <a:gd name="p0y9" fmla="*/ 5004 h 5004"/>
              <a:gd name="p0x10" fmla="*/ 134 w 5585"/>
              <a:gd name="p0y10" fmla="*/ 5004 h 5004"/>
              <a:gd name="p0x11" fmla="*/ 0 w 5585"/>
              <a:gd name="p0y11" fmla="*/ 4870 h 5004"/>
              <a:gd name="p0x12" fmla="*/ 0 w 5585"/>
              <a:gd name="p0y12" fmla="*/ 4704 h 5004"/>
              <a:gd name="p0x13" fmla="*/ 0 w 5585"/>
              <a:gd name="p0y13" fmla="*/ 300 h 5004"/>
              <a:gd name="p0x14" fmla="*/ 0 w 5585"/>
              <a:gd name="p0y14" fmla="*/ 134 h 5004"/>
              <a:gd name="p0x15" fmla="*/ 134 w 5585"/>
              <a:gd name="p0y15" fmla="*/ 0 h 5004"/>
              <a:gd name="p0x16" fmla="*/ 300 w 5585"/>
              <a:gd name="p0y16" fmla="*/ 0 h 50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34893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3569970"/>
            <a:ext cx="247650" cy="2527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04925" y="3516020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页面标题与装饰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4478312"/>
            <a:ext cx="3155975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【二】谈做法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71525" y="4930749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左下角装饰图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771525" y="5363845"/>
            <a:ext cx="3155950" cy="495300"/>
          </a:xfrm>
          <a:custGeom>
            <a:avLst/>
            <a:gdLst>
              <a:gd name="sw" fmla="*/ 1 w 4970"/>
              <a:gd name="sh" fmla="*/ 1 h 780"/>
              <a:gd name="mins" fmla="min sw sh"/>
              <a:gd name="dsw" fmla="+- 0 sw mins"/>
              <a:gd name="dsh" fmla="+- 0 sh mins"/>
              <a:gd name="p0x0" fmla="*/ 180 w 4970"/>
              <a:gd name="p0y0" fmla="*/ 0 h 780"/>
              <a:gd name="p0x1" fmla="*/ 4790 w 4970"/>
              <a:gd name="p0y1" fmla="*/ 0 h 780"/>
              <a:gd name="p0x2" fmla="*/ 4889 w 4970"/>
              <a:gd name="p0y2" fmla="*/ 0 h 780"/>
              <a:gd name="p0x3" fmla="*/ 4970 w 4970"/>
              <a:gd name="p0y3" fmla="*/ 80 h 780"/>
              <a:gd name="p0x4" fmla="*/ 4970 w 4970"/>
              <a:gd name="p0y4" fmla="*/ 180 h 780"/>
              <a:gd name="p0x5" fmla="*/ 4970 w 4970"/>
              <a:gd name="p0y5" fmla="*/ 600 h 780"/>
              <a:gd name="p0x6" fmla="*/ 4970 w 4970"/>
              <a:gd name="p0y6" fmla="*/ 699 h 780"/>
              <a:gd name="p0x7" fmla="*/ 4889 w 4970"/>
              <a:gd name="p0y7" fmla="*/ 780 h 780"/>
              <a:gd name="p0x8" fmla="*/ 4790 w 4970"/>
              <a:gd name="p0y8" fmla="*/ 780 h 780"/>
              <a:gd name="p0x9" fmla="*/ 180 w 4970"/>
              <a:gd name="p0y9" fmla="*/ 780 h 780"/>
              <a:gd name="p0x10" fmla="*/ 80 w 4970"/>
              <a:gd name="p0y10" fmla="*/ 780 h 780"/>
              <a:gd name="p0x11" fmla="*/ 0 w 4970"/>
              <a:gd name="p0y11" fmla="*/ 699 h 780"/>
              <a:gd name="p0x12" fmla="*/ 0 w 4970"/>
              <a:gd name="p0y12" fmla="*/ 600 h 780"/>
              <a:gd name="p0x13" fmla="*/ 0 w 4970"/>
              <a:gd name="p0y13" fmla="*/ 180 h 780"/>
              <a:gd name="p0x14" fmla="*/ 0 w 4970"/>
              <a:gd name="p0y14" fmla="*/ 80 h 780"/>
              <a:gd name="p0x15" fmla="*/ 80 w 4970"/>
              <a:gd name="p0y15" fmla="*/ 0 h 780"/>
              <a:gd name="p0x16" fmla="*/ 180 w 497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885825" y="547814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942975" y="5535295"/>
            <a:ext cx="152400" cy="152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1228725" y="5485581"/>
            <a:ext cx="1905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美食都有哪些做法？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4322445" y="3293745"/>
            <a:ext cx="3546475" cy="3178175"/>
          </a:xfrm>
          <a:custGeom>
            <a:avLst/>
            <a:gdLst>
              <a:gd name="sw" fmla="*/ 1 w 5585"/>
              <a:gd name="sh" fmla="*/ 1 h 5004"/>
              <a:gd name="mins" fmla="min sw sh"/>
              <a:gd name="dsw" fmla="+- 0 sw mins"/>
              <a:gd name="dsh" fmla="+- 0 sh mins"/>
              <a:gd name="p0x0" fmla="*/ 300 w 5585"/>
              <a:gd name="p0y0" fmla="*/ 0 h 5004"/>
              <a:gd name="p0x1" fmla="*/ 5285 w 5585"/>
              <a:gd name="p0y1" fmla="*/ 0 h 5004"/>
              <a:gd name="p0x2" fmla="*/ 5450 w 5585"/>
              <a:gd name="p0y2" fmla="*/ 0 h 5004"/>
              <a:gd name="p0x3" fmla="*/ 5585 w 5585"/>
              <a:gd name="p0y3" fmla="*/ 134 h 5004"/>
              <a:gd name="p0x4" fmla="*/ 5585 w 5585"/>
              <a:gd name="p0y4" fmla="*/ 300 h 5004"/>
              <a:gd name="p0x5" fmla="*/ 5585 w 5585"/>
              <a:gd name="p0y5" fmla="*/ 4704 h 5004"/>
              <a:gd name="p0x6" fmla="*/ 5585 w 5585"/>
              <a:gd name="p0y6" fmla="*/ 4870 h 5004"/>
              <a:gd name="p0x7" fmla="*/ 5450 w 5585"/>
              <a:gd name="p0y7" fmla="*/ 5004 h 5004"/>
              <a:gd name="p0x8" fmla="*/ 5285 w 5585"/>
              <a:gd name="p0y8" fmla="*/ 5004 h 5004"/>
              <a:gd name="p0x9" fmla="*/ 300 w 5585"/>
              <a:gd name="p0y9" fmla="*/ 5004 h 5004"/>
              <a:gd name="p0x10" fmla="*/ 134 w 5585"/>
              <a:gd name="p0y10" fmla="*/ 5004 h 5004"/>
              <a:gd name="p0x11" fmla="*/ 0 w 5585"/>
              <a:gd name="p0y11" fmla="*/ 4870 h 5004"/>
              <a:gd name="p0x12" fmla="*/ 0 w 5585"/>
              <a:gd name="p0y12" fmla="*/ 4704 h 5004"/>
              <a:gd name="p0x13" fmla="*/ 0 w 5585"/>
              <a:gd name="p0y13" fmla="*/ 300 h 5004"/>
              <a:gd name="p0x14" fmla="*/ 0 w 5585"/>
              <a:gd name="p0y14" fmla="*/ 134 h 5004"/>
              <a:gd name="p0x15" fmla="*/ 134 w 5585"/>
              <a:gd name="p0y15" fmla="*/ 0 h 5004"/>
              <a:gd name="p0x16" fmla="*/ 300 w 5585"/>
              <a:gd name="p0y16" fmla="*/ 0 h 50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4518025" y="34893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9091" t="-3067" r="-9091" b="-3067"/>
          <a:stretch>
            <a:fillRect/>
          </a:stretch>
        </p:blipFill>
        <p:spPr>
          <a:xfrm>
            <a:off x="4603750" y="3569970"/>
            <a:ext cx="247650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5051451" y="35160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内容主体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4518051" y="4578324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个食物做法组合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4518025" y="5011420"/>
            <a:ext cx="3155950" cy="381000"/>
          </a:xfrm>
          <a:custGeom>
            <a:avLst/>
            <a:gdLst>
              <a:gd name="sw" fmla="*/ 1 w 4970"/>
              <a:gd name="sh" fmla="*/ 1 h 600"/>
              <a:gd name="mins" fmla="min sw sh"/>
              <a:gd name="dsw" fmla="+- 0 sw mins"/>
              <a:gd name="dsh" fmla="+- 0 sh mins"/>
              <a:gd name="p0x0" fmla="*/ 90 w 4970"/>
              <a:gd name="p0y0" fmla="*/ 0 h 600"/>
              <a:gd name="p0x1" fmla="*/ 4880 w 4970"/>
              <a:gd name="p0y1" fmla="*/ 0 h 600"/>
              <a:gd name="p0x2" fmla="*/ 4929 w 4970"/>
              <a:gd name="p0y2" fmla="*/ 0 h 600"/>
              <a:gd name="p0x3" fmla="*/ 4970 w 4970"/>
              <a:gd name="p0y3" fmla="*/ 40 h 600"/>
              <a:gd name="p0x4" fmla="*/ 4970 w 4970"/>
              <a:gd name="p0y4" fmla="*/ 90 h 600"/>
              <a:gd name="p0x5" fmla="*/ 4970 w 4970"/>
              <a:gd name="p0y5" fmla="*/ 510 h 600"/>
              <a:gd name="p0x6" fmla="*/ 4970 w 4970"/>
              <a:gd name="p0y6" fmla="*/ 559 h 600"/>
              <a:gd name="p0x7" fmla="*/ 4929 w 4970"/>
              <a:gd name="p0y7" fmla="*/ 600 h 600"/>
              <a:gd name="p0x8" fmla="*/ 4880 w 4970"/>
              <a:gd name="p0y8" fmla="*/ 600 h 600"/>
              <a:gd name="p0x9" fmla="*/ 90 w 4970"/>
              <a:gd name="p0y9" fmla="*/ 600 h 600"/>
              <a:gd name="p0x10" fmla="*/ 40 w 4970"/>
              <a:gd name="p0y10" fmla="*/ 600 h 600"/>
              <a:gd name="p0x11" fmla="*/ 0 w 4970"/>
              <a:gd name="p0y11" fmla="*/ 559 h 600"/>
              <a:gd name="p0x12" fmla="*/ 0 w 4970"/>
              <a:gd name="p0y12" fmla="*/ 510 h 600"/>
              <a:gd name="p0x13" fmla="*/ 0 w 4970"/>
              <a:gd name="p0y13" fmla="*/ 90 h 600"/>
              <a:gd name="p0x14" fmla="*/ 0 w 4970"/>
              <a:gd name="p0y14" fmla="*/ 40 h 600"/>
              <a:gd name="p0x15" fmla="*/ 40 w 4970"/>
              <a:gd name="p0y15" fmla="*/ 0 h 600"/>
              <a:gd name="p0x16" fmla="*/ 90 w 497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4632325" y="516382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30 w 120"/>
              <a:gd name="p0y0" fmla="*/ 0 h 120"/>
              <a:gd name="p0x1" fmla="*/ 90 w 120"/>
              <a:gd name="p0y1" fmla="*/ 0 h 120"/>
              <a:gd name="p0x2" fmla="*/ 106 w 120"/>
              <a:gd name="p0y2" fmla="*/ 0 h 120"/>
              <a:gd name="p0x3" fmla="*/ 120 w 120"/>
              <a:gd name="p0y3" fmla="*/ 13 h 120"/>
              <a:gd name="p0x4" fmla="*/ 120 w 120"/>
              <a:gd name="p0y4" fmla="*/ 30 h 120"/>
              <a:gd name="p0x5" fmla="*/ 120 w 120"/>
              <a:gd name="p0y5" fmla="*/ 90 h 120"/>
              <a:gd name="p0x6" fmla="*/ 120 w 120"/>
              <a:gd name="p0y6" fmla="*/ 106 h 120"/>
              <a:gd name="p0x7" fmla="*/ 106 w 120"/>
              <a:gd name="p0y7" fmla="*/ 120 h 120"/>
              <a:gd name="p0x8" fmla="*/ 90 w 120"/>
              <a:gd name="p0y8" fmla="*/ 120 h 120"/>
              <a:gd name="p0x9" fmla="*/ 30 w 120"/>
              <a:gd name="p0y9" fmla="*/ 120 h 120"/>
              <a:gd name="p0x10" fmla="*/ 13 w 120"/>
              <a:gd name="p0y10" fmla="*/ 120 h 120"/>
              <a:gd name="p0x11" fmla="*/ 0 w 120"/>
              <a:gd name="p0y11" fmla="*/ 106 h 120"/>
              <a:gd name="p0x12" fmla="*/ 0 w 120"/>
              <a:gd name="p0y12" fmla="*/ 90 h 120"/>
              <a:gd name="p0x13" fmla="*/ 0 w 120"/>
              <a:gd name="p0y13" fmla="*/ 30 h 120"/>
              <a:gd name="p0x14" fmla="*/ 0 w 120"/>
              <a:gd name="p0y14" fmla="*/ 13 h 120"/>
              <a:gd name="p0x15" fmla="*/ 13 w 120"/>
              <a:gd name="p0y15" fmla="*/ 0 h 120"/>
              <a:gd name="p0x16" fmla="*/ 30 w 120"/>
              <a:gd name="p0y16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4784751" y="5087912"/>
            <a:ext cx="141863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矩形图片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名称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4518025" y="546862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4594251" y="5507012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蒸小笼包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5318125" y="5468620"/>
            <a:ext cx="609600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2"/>
            </p:custDataLst>
          </p:nvPr>
        </p:nvSpPr>
        <p:spPr>
          <a:xfrm>
            <a:off x="5394427" y="5507012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炒青椒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3"/>
            </p:custDataLst>
          </p:nvPr>
        </p:nvSpPr>
        <p:spPr>
          <a:xfrm>
            <a:off x="5965825" y="5468620"/>
            <a:ext cx="271780" cy="276225"/>
          </a:xfrm>
          <a:custGeom>
            <a:avLst/>
            <a:gdLst>
              <a:gd name="sw" fmla="*/ 1 w 428"/>
              <a:gd name="sh" fmla="*/ 1 h 435"/>
              <a:gd name="mins" fmla="min sw sh"/>
              <a:gd name="dsw" fmla="+- 0 sw mins"/>
              <a:gd name="dsh" fmla="+- 0 sh mins"/>
              <a:gd name="p0x0" fmla="*/ 90 w 428"/>
              <a:gd name="p0y0" fmla="*/ 0 h 435"/>
              <a:gd name="p0x1" fmla="*/ 338 w 428"/>
              <a:gd name="p0y1" fmla="*/ 0 h 435"/>
              <a:gd name="p0x2" fmla="*/ 388 w 428"/>
              <a:gd name="p0y2" fmla="*/ 0 h 435"/>
              <a:gd name="p0x3" fmla="*/ 428 w 428"/>
              <a:gd name="p0y3" fmla="*/ 40 h 435"/>
              <a:gd name="p0x4" fmla="*/ 428 w 428"/>
              <a:gd name="p0y4" fmla="*/ 90 h 435"/>
              <a:gd name="p0x5" fmla="*/ 428 w 428"/>
              <a:gd name="p0y5" fmla="*/ 345 h 435"/>
              <a:gd name="p0x6" fmla="*/ 428 w 428"/>
              <a:gd name="p0y6" fmla="*/ 394 h 435"/>
              <a:gd name="p0x7" fmla="*/ 388 w 428"/>
              <a:gd name="p0y7" fmla="*/ 435 h 435"/>
              <a:gd name="p0x8" fmla="*/ 338 w 428"/>
              <a:gd name="p0y8" fmla="*/ 435 h 435"/>
              <a:gd name="p0x9" fmla="*/ 90 w 428"/>
              <a:gd name="p0y9" fmla="*/ 435 h 435"/>
              <a:gd name="p0x10" fmla="*/ 40 w 428"/>
              <a:gd name="p0y10" fmla="*/ 435 h 435"/>
              <a:gd name="p0x11" fmla="*/ 0 w 428"/>
              <a:gd name="p0y11" fmla="*/ 394 h 435"/>
              <a:gd name="p0x12" fmla="*/ 0 w 428"/>
              <a:gd name="p0y12" fmla="*/ 345 h 435"/>
              <a:gd name="p0x13" fmla="*/ 0 w 428"/>
              <a:gd name="p0y13" fmla="*/ 90 h 435"/>
              <a:gd name="p0x14" fmla="*/ 0 w 428"/>
              <a:gd name="p0y14" fmla="*/ 40 h 435"/>
              <a:gd name="p0x15" fmla="*/ 40 w 428"/>
              <a:gd name="p0y15" fmla="*/ 0 h 435"/>
              <a:gd name="p0x16" fmla="*/ 90 w 428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6042203" y="5507012"/>
            <a:ext cx="27220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...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5"/>
            </p:custDataLst>
          </p:nvPr>
        </p:nvSpPr>
        <p:spPr>
          <a:xfrm>
            <a:off x="8068945" y="3293745"/>
            <a:ext cx="3546475" cy="3178175"/>
          </a:xfrm>
          <a:custGeom>
            <a:avLst/>
            <a:gdLst>
              <a:gd name="sw" fmla="*/ 1 w 5585"/>
              <a:gd name="sh" fmla="*/ 1 h 5004"/>
              <a:gd name="mins" fmla="min sw sh"/>
              <a:gd name="dsw" fmla="+- 0 sw mins"/>
              <a:gd name="dsh" fmla="+- 0 sh mins"/>
              <a:gd name="p0x0" fmla="*/ 300 w 5585"/>
              <a:gd name="p0y0" fmla="*/ 0 h 5004"/>
              <a:gd name="p0x1" fmla="*/ 5285 w 5585"/>
              <a:gd name="p0y1" fmla="*/ 0 h 5004"/>
              <a:gd name="p0x2" fmla="*/ 5450 w 5585"/>
              <a:gd name="p0y2" fmla="*/ 0 h 5004"/>
              <a:gd name="p0x3" fmla="*/ 5585 w 5585"/>
              <a:gd name="p0y3" fmla="*/ 134 h 5004"/>
              <a:gd name="p0x4" fmla="*/ 5585 w 5585"/>
              <a:gd name="p0y4" fmla="*/ 300 h 5004"/>
              <a:gd name="p0x5" fmla="*/ 5585 w 5585"/>
              <a:gd name="p0y5" fmla="*/ 4704 h 5004"/>
              <a:gd name="p0x6" fmla="*/ 5585 w 5585"/>
              <a:gd name="p0y6" fmla="*/ 4870 h 5004"/>
              <a:gd name="p0x7" fmla="*/ 5450 w 5585"/>
              <a:gd name="p0y7" fmla="*/ 5004 h 5004"/>
              <a:gd name="p0x8" fmla="*/ 5285 w 5585"/>
              <a:gd name="p0y8" fmla="*/ 5004 h 5004"/>
              <a:gd name="p0x9" fmla="*/ 300 w 5585"/>
              <a:gd name="p0y9" fmla="*/ 5004 h 5004"/>
              <a:gd name="p0x10" fmla="*/ 134 w 5585"/>
              <a:gd name="p0y10" fmla="*/ 5004 h 5004"/>
              <a:gd name="p0x11" fmla="*/ 0 w 5585"/>
              <a:gd name="p0y11" fmla="*/ 4870 h 5004"/>
              <a:gd name="p0x12" fmla="*/ 0 w 5585"/>
              <a:gd name="p0y12" fmla="*/ 4704 h 5004"/>
              <a:gd name="p0x13" fmla="*/ 0 w 5585"/>
              <a:gd name="p0y13" fmla="*/ 300 h 5004"/>
              <a:gd name="p0x14" fmla="*/ 0 w 5585"/>
              <a:gd name="p0y14" fmla="*/ 134 h 5004"/>
              <a:gd name="p0x15" fmla="*/ 134 w 5585"/>
              <a:gd name="p0y15" fmla="*/ 0 h 5004"/>
              <a:gd name="p0x16" fmla="*/ 300 w 5585"/>
              <a:gd name="p0y16" fmla="*/ 0 h 50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8264525" y="34893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364220" y="3569970"/>
            <a:ext cx="219075" cy="2527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8797976" y="35160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动画设置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8264525" y="457771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8350377" y="4626902"/>
            <a:ext cx="247497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43"/>
            </p:custDataLst>
          </p:nvPr>
        </p:nvSpPr>
        <p:spPr>
          <a:xfrm>
            <a:off x="8607476" y="4585468"/>
            <a:ext cx="2667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图片和文字分别设置进入动画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4"/>
            </p:custDataLst>
          </p:nvPr>
        </p:nvSpPr>
        <p:spPr>
          <a:xfrm>
            <a:off x="8264525" y="492061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45"/>
            </p:custDataLst>
          </p:nvPr>
        </p:nvSpPr>
        <p:spPr>
          <a:xfrm>
            <a:off x="8350377" y="4969802"/>
            <a:ext cx="247497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6"/>
            </p:custDataLst>
          </p:nvPr>
        </p:nvSpPr>
        <p:spPr>
          <a:xfrm>
            <a:off x="8607476" y="4928368"/>
            <a:ext cx="1905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触发器控制文字出现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264525" y="5301615"/>
            <a:ext cx="3155950" cy="457200"/>
            <a:chOff x="13015" y="8349"/>
            <a:chExt cx="4970" cy="720"/>
          </a:xfrm>
        </p:grpSpPr>
        <p:sp>
          <p:nvSpPr>
            <p:cNvPr id="41" name="任意多边形 40"/>
            <p:cNvSpPr/>
            <p:nvPr>
              <p:custDataLst>
                <p:tags r:id="rId47"/>
              </p:custDataLst>
            </p:nvPr>
          </p:nvSpPr>
          <p:spPr>
            <a:xfrm>
              <a:off x="13015" y="8349"/>
              <a:ext cx="4970" cy="720"/>
            </a:xfrm>
            <a:custGeom>
              <a:avLst/>
              <a:gdLst>
                <a:gd name="sw" fmla="*/ 1 w 4970"/>
                <a:gd name="sh" fmla="*/ 1 h 720"/>
                <a:gd name="mins" fmla="min sw sh"/>
                <a:gd name="dsw" fmla="+- 0 sw mins"/>
                <a:gd name="dsh" fmla="+- 0 sh mins"/>
                <a:gd name="p0x0" fmla="*/ 180 w 4970"/>
                <a:gd name="p0y0" fmla="*/ 0 h 720"/>
                <a:gd name="p0x1" fmla="*/ 4790 w 4970"/>
                <a:gd name="p0y1" fmla="*/ 0 h 720"/>
                <a:gd name="p0x2" fmla="*/ 4889 w 4970"/>
                <a:gd name="p0y2" fmla="*/ 0 h 720"/>
                <a:gd name="p0x3" fmla="*/ 4970 w 4970"/>
                <a:gd name="p0y3" fmla="*/ 80 h 720"/>
                <a:gd name="p0x4" fmla="*/ 4970 w 4970"/>
                <a:gd name="p0y4" fmla="*/ 180 h 720"/>
                <a:gd name="p0x5" fmla="*/ 4970 w 4970"/>
                <a:gd name="p0y5" fmla="*/ 540 h 720"/>
                <a:gd name="p0x6" fmla="*/ 4970 w 4970"/>
                <a:gd name="p0y6" fmla="*/ 639 h 720"/>
                <a:gd name="p0x7" fmla="*/ 4889 w 4970"/>
                <a:gd name="p0y7" fmla="*/ 720 h 720"/>
                <a:gd name="p0x8" fmla="*/ 4790 w 4970"/>
                <a:gd name="p0y8" fmla="*/ 720 h 720"/>
                <a:gd name="p0x9" fmla="*/ 180 w 4970"/>
                <a:gd name="p0y9" fmla="*/ 720 h 720"/>
                <a:gd name="p0x10" fmla="*/ 80 w 4970"/>
                <a:gd name="p0y10" fmla="*/ 720 h 720"/>
                <a:gd name="p0x11" fmla="*/ 0 w 4970"/>
                <a:gd name="p0y11" fmla="*/ 639 h 720"/>
                <a:gd name="p0x12" fmla="*/ 0 w 4970"/>
                <a:gd name="p0y12" fmla="*/ 540 h 720"/>
                <a:gd name="p0x13" fmla="*/ 0 w 4970"/>
                <a:gd name="p0y13" fmla="*/ 180 h 720"/>
                <a:gd name="p0x14" fmla="*/ 0 w 4970"/>
                <a:gd name="p0y14" fmla="*/ 80 h 720"/>
                <a:gd name="p0x15" fmla="*/ 80 w 4970"/>
                <a:gd name="p0y15" fmla="*/ 0 h 720"/>
                <a:gd name="p0x16" fmla="*/ 180 w 4970"/>
                <a:gd name="p0y16" fmla="*/ 0 h 72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>
              <p:custDataLst>
                <p:tags r:id="rId48"/>
              </p:custDataLst>
            </p:nvPr>
          </p:nvSpPr>
          <p:spPr>
            <a:xfrm>
              <a:off x="13015" y="8349"/>
              <a:ext cx="180" cy="720"/>
            </a:xfrm>
            <a:custGeom>
              <a:avLst/>
              <a:gdLst>
                <a:gd name="sw" fmla="*/ 1 w 180"/>
                <a:gd name="sh" fmla="*/ 1 h 720"/>
                <a:gd name="mins" fmla="min sw sh"/>
                <a:gd name="dsw" fmla="+- 0 sw mins"/>
                <a:gd name="dsh" fmla="+- 0 sh mins"/>
                <a:gd name="p0x0" fmla="*/ 0 w 180"/>
                <a:gd name="p0y0" fmla="*/ 540 h 720"/>
                <a:gd name="p0x1" fmla="*/ 0 w 180"/>
                <a:gd name="p0y1" fmla="*/ 180 h 720"/>
                <a:gd name="p0x2" fmla="*/ 0 w 180"/>
                <a:gd name="p0y2" fmla="*/ 80 h 720"/>
                <a:gd name="p0x3" fmla="*/ 80 w 180"/>
                <a:gd name="p0y3" fmla="*/ 0 h 720"/>
                <a:gd name="p0x4" fmla="*/ 180 w 180"/>
                <a:gd name="p0y4" fmla="*/ 0 h 720"/>
                <a:gd name="p0x5" fmla="*/ 105 w 180"/>
                <a:gd name="p0y5" fmla="*/ 0 h 720"/>
                <a:gd name="p0x6" fmla="*/ 45 w 180"/>
                <a:gd name="p0y6" fmla="*/ 80 h 720"/>
                <a:gd name="p0x7" fmla="*/ 45 w 180"/>
                <a:gd name="p0y7" fmla="*/ 180 h 720"/>
                <a:gd name="p0x8" fmla="*/ 45 w 180"/>
                <a:gd name="p0y8" fmla="*/ 540 h 720"/>
                <a:gd name="p0x9" fmla="*/ 45 w 180"/>
                <a:gd name="p0y9" fmla="*/ 639 h 720"/>
                <a:gd name="p0x10" fmla="*/ 105 w 180"/>
                <a:gd name="p0y10" fmla="*/ 720 h 720"/>
                <a:gd name="p0x11" fmla="*/ 180 w 180"/>
                <a:gd name="p0y11" fmla="*/ 720 h 720"/>
                <a:gd name="p0x12" fmla="*/ 80 w 180"/>
                <a:gd name="p0y12" fmla="*/ 720 h 720"/>
                <a:gd name="p0x13" fmla="*/ 0 w 180"/>
                <a:gd name="p0y13" fmla="*/ 639 h 720"/>
                <a:gd name="p0x14" fmla="*/ 0 w 180"/>
                <a:gd name="p0y14" fmla="*/ 540 h 72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4769E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4" name="文本框 43"/>
          <p:cNvSpPr txBox="1"/>
          <p:nvPr>
            <p:custDataLst>
              <p:tags r:id="rId49"/>
            </p:custDataLst>
          </p:nvPr>
        </p:nvSpPr>
        <p:spPr>
          <a:xfrm>
            <a:off x="8407451" y="5416524"/>
            <a:ext cx="28988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交互逻辑：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点击图片显示名称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讲故事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页设计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1500" y="1104900"/>
            <a:ext cx="11049000" cy="2314575"/>
          </a:xfrm>
          <a:custGeom>
            <a:avLst/>
            <a:gdLst>
              <a:gd name="sw" fmla="*/ 1 w 17400"/>
              <a:gd name="sh" fmla="*/ 1 h 3645"/>
              <a:gd name="mins" fmla="min sw sh"/>
              <a:gd name="dsw" fmla="+- 0 sw mins"/>
              <a:gd name="dsh" fmla="+- 0 sh mins"/>
              <a:gd name="p0x0" fmla="*/ 300 w 17400"/>
              <a:gd name="p0y0" fmla="*/ 0 h 3645"/>
              <a:gd name="p0x1" fmla="*/ 17100 w 17400"/>
              <a:gd name="p0y1" fmla="*/ 0 h 3645"/>
              <a:gd name="p0x2" fmla="*/ 17265 w 17400"/>
              <a:gd name="p0y2" fmla="*/ 0 h 3645"/>
              <a:gd name="p0x3" fmla="*/ 17400 w 17400"/>
              <a:gd name="p0y3" fmla="*/ 134 h 3645"/>
              <a:gd name="p0x4" fmla="*/ 17400 w 17400"/>
              <a:gd name="p0y4" fmla="*/ 300 h 3645"/>
              <a:gd name="p0x5" fmla="*/ 17400 w 17400"/>
              <a:gd name="p0y5" fmla="*/ 3345 h 3645"/>
              <a:gd name="p0x6" fmla="*/ 17400 w 17400"/>
              <a:gd name="p0y6" fmla="*/ 3510 h 3645"/>
              <a:gd name="p0x7" fmla="*/ 17265 w 17400"/>
              <a:gd name="p0y7" fmla="*/ 3645 h 3645"/>
              <a:gd name="p0x8" fmla="*/ 17100 w 17400"/>
              <a:gd name="p0y8" fmla="*/ 3645 h 3645"/>
              <a:gd name="p0x9" fmla="*/ 300 w 17400"/>
              <a:gd name="p0y9" fmla="*/ 3645 h 3645"/>
              <a:gd name="p0x10" fmla="*/ 134 w 17400"/>
              <a:gd name="p0y10" fmla="*/ 3645 h 3645"/>
              <a:gd name="p0x11" fmla="*/ 0 w 17400"/>
              <a:gd name="p0y11" fmla="*/ 3510 h 3645"/>
              <a:gd name="p0x12" fmla="*/ 0 w 17400"/>
              <a:gd name="p0y12" fmla="*/ 3345 h 3645"/>
              <a:gd name="p0x13" fmla="*/ 0 w 17400"/>
              <a:gd name="p0y13" fmla="*/ 300 h 3645"/>
              <a:gd name="p0x14" fmla="*/ 0 w 17400"/>
              <a:gd name="p0y14" fmla="*/ 134 h 3645"/>
              <a:gd name="p0x15" fmla="*/ 134 w 17400"/>
              <a:gd name="p0y15" fmla="*/ 0 h 3645"/>
              <a:gd name="p0x16" fmla="*/ 300 w 17400"/>
              <a:gd name="p0y16" fmla="*/ 0 h 36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5556" r="-5556"/>
          <a:stretch>
            <a:fillRect/>
          </a:stretch>
        </p:blipFill>
        <p:spPr>
          <a:xfrm>
            <a:off x="5524500" y="1690370"/>
            <a:ext cx="1143000" cy="11430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067224" y="4253865"/>
            <a:ext cx="2400376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7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东坡肉的传说</a:t>
            </a:r>
            <a:endParaRPr sz="27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2286000" y="4843463"/>
            <a:ext cx="7620000" cy="1014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381000" algn="l">
              <a:lnSpc>
                <a:spcPct val="108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相传北宋元丰二年，苏轼因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乌台诗案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被贬黄州。当地百姓见他生活清苦，逢年节便杀猪宰羊相赠。苏轼指点家人将肉切成方块，加调料慢火煨炖，回赠给乡亲。此肉酥香味美，肥而不腻，人们称之为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东坡肉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。后来苏轼调任杭州，疏浚西湖筑苏堤，百姓抬酒担肉致谢。苏轼遂命家人按黄州之法烹肉，犒劳民工。从此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东坡肉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名扬天下，成为杭州名菜。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实施：结束页与动画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切换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超链接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2781300"/>
          </a:xfrm>
          <a:custGeom>
            <a:avLst/>
            <a:gdLst>
              <a:gd name="sw" fmla="*/ 1 w 17385"/>
              <a:gd name="sh" fmla="*/ 1 h 4380"/>
              <a:gd name="mins" fmla="min sw sh"/>
              <a:gd name="dsw" fmla="+- 0 sw mins"/>
              <a:gd name="dsh" fmla="+- 0 sh mins"/>
              <a:gd name="p0x0" fmla="*/ 300 w 17385"/>
              <a:gd name="p0y0" fmla="*/ 0 h 4380"/>
              <a:gd name="p0x1" fmla="*/ 17085 w 17385"/>
              <a:gd name="p0y1" fmla="*/ 0 h 4380"/>
              <a:gd name="p0x2" fmla="*/ 17250 w 17385"/>
              <a:gd name="p0y2" fmla="*/ 0 h 4380"/>
              <a:gd name="p0x3" fmla="*/ 17385 w 17385"/>
              <a:gd name="p0y3" fmla="*/ 134 h 4380"/>
              <a:gd name="p0x4" fmla="*/ 17385 w 17385"/>
              <a:gd name="p0y4" fmla="*/ 300 h 4380"/>
              <a:gd name="p0x5" fmla="*/ 17385 w 17385"/>
              <a:gd name="p0y5" fmla="*/ 4080 h 4380"/>
              <a:gd name="p0x6" fmla="*/ 17385 w 17385"/>
              <a:gd name="p0y6" fmla="*/ 4245 h 4380"/>
              <a:gd name="p0x7" fmla="*/ 17250 w 17385"/>
              <a:gd name="p0y7" fmla="*/ 4380 h 4380"/>
              <a:gd name="p0x8" fmla="*/ 17085 w 17385"/>
              <a:gd name="p0y8" fmla="*/ 4380 h 4380"/>
              <a:gd name="p0x9" fmla="*/ 300 w 17385"/>
              <a:gd name="p0y9" fmla="*/ 4380 h 4380"/>
              <a:gd name="p0x10" fmla="*/ 134 w 17385"/>
              <a:gd name="p0y10" fmla="*/ 4380 h 4380"/>
              <a:gd name="p0x11" fmla="*/ 0 w 17385"/>
              <a:gd name="p0y11" fmla="*/ 4245 h 4380"/>
              <a:gd name="p0x12" fmla="*/ 0 w 17385"/>
              <a:gd name="p0y12" fmla="*/ 4080 h 4380"/>
              <a:gd name="p0x13" fmla="*/ 0 w 17385"/>
              <a:gd name="p0y13" fmla="*/ 300 h 4380"/>
              <a:gd name="p0x14" fmla="*/ 0 w 17385"/>
              <a:gd name="p0y14" fmla="*/ 134 h 4380"/>
              <a:gd name="p0x15" fmla="*/ 134 w 17385"/>
              <a:gd name="p0y15" fmla="*/ 0 h 4380"/>
              <a:gd name="p0x16" fmla="*/ 300 w 17385"/>
              <a:gd name="p0y16" fmla="*/ 0 h 43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692083" y="1976438"/>
            <a:ext cx="1569768" cy="10429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6000" b="1" spc="36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完</a:t>
            </a:r>
            <a:endParaRPr sz="6000" b="1" spc="36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4090670"/>
            <a:ext cx="2609850" cy="2381250"/>
          </a:xfrm>
          <a:custGeom>
            <a:avLst/>
            <a:gdLst>
              <a:gd name="sw" fmla="*/ 1 w 4110"/>
              <a:gd name="sh" fmla="*/ 1 h 3750"/>
              <a:gd name="mins" fmla="min sw sh"/>
              <a:gd name="dsw" fmla="+- 0 sw mins"/>
              <a:gd name="dsh" fmla="+- 0 sh mins"/>
              <a:gd name="p0x0" fmla="*/ 300 w 4110"/>
              <a:gd name="p0y0" fmla="*/ 0 h 3750"/>
              <a:gd name="p0x1" fmla="*/ 3810 w 4110"/>
              <a:gd name="p0y1" fmla="*/ 0 h 3750"/>
              <a:gd name="p0x2" fmla="*/ 3975 w 4110"/>
              <a:gd name="p0y2" fmla="*/ 0 h 3750"/>
              <a:gd name="p0x3" fmla="*/ 4110 w 4110"/>
              <a:gd name="p0y3" fmla="*/ 134 h 3750"/>
              <a:gd name="p0x4" fmla="*/ 4110 w 4110"/>
              <a:gd name="p0y4" fmla="*/ 300 h 3750"/>
              <a:gd name="p0x5" fmla="*/ 4110 w 4110"/>
              <a:gd name="p0y5" fmla="*/ 3450 h 3750"/>
              <a:gd name="p0x6" fmla="*/ 4110 w 4110"/>
              <a:gd name="p0y6" fmla="*/ 3615 h 3750"/>
              <a:gd name="p0x7" fmla="*/ 3975 w 4110"/>
              <a:gd name="p0y7" fmla="*/ 3750 h 3750"/>
              <a:gd name="p0x8" fmla="*/ 3810 w 4110"/>
              <a:gd name="p0y8" fmla="*/ 3750 h 3750"/>
              <a:gd name="p0x9" fmla="*/ 300 w 4110"/>
              <a:gd name="p0y9" fmla="*/ 3750 h 3750"/>
              <a:gd name="p0x10" fmla="*/ 134 w 4110"/>
              <a:gd name="p0y10" fmla="*/ 3750 h 3750"/>
              <a:gd name="p0x11" fmla="*/ 0 w 4110"/>
              <a:gd name="p0y11" fmla="*/ 3615 h 3750"/>
              <a:gd name="p0x12" fmla="*/ 0 w 4110"/>
              <a:gd name="p0y12" fmla="*/ 3450 h 3750"/>
              <a:gd name="p0x13" fmla="*/ 0 w 4110"/>
              <a:gd name="p0y13" fmla="*/ 300 h 3750"/>
              <a:gd name="p0x14" fmla="*/ 0 w 4110"/>
              <a:gd name="p0y14" fmla="*/ 134 h 3750"/>
              <a:gd name="p0x15" fmla="*/ 134 w 4110"/>
              <a:gd name="p0y15" fmla="*/ 0 h 3750"/>
              <a:gd name="p0x16" fmla="*/ 300 w 4110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81025" y="4095750"/>
            <a:ext cx="2600325" cy="23717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095" h="3735">
                <a:moveTo>
                  <a:pt x="300" y="0"/>
                </a:moveTo>
                <a:lnTo>
                  <a:pt x="3795" y="0"/>
                </a:lnTo>
                <a:cubicBezTo>
                  <a:pt x="3961" y="0"/>
                  <a:pt x="4095" y="134"/>
                  <a:pt x="4095" y="300"/>
                </a:cubicBezTo>
                <a:lnTo>
                  <a:pt x="4095" y="3435"/>
                </a:lnTo>
                <a:cubicBezTo>
                  <a:pt x="4095" y="3601"/>
                  <a:pt x="3961" y="3735"/>
                  <a:pt x="3795" y="3735"/>
                </a:cubicBezTo>
                <a:lnTo>
                  <a:pt x="300" y="3735"/>
                </a:lnTo>
                <a:cubicBezTo>
                  <a:pt x="134" y="3735"/>
                  <a:pt x="0" y="3601"/>
                  <a:pt x="0" y="3435"/>
                </a:cubicBezTo>
                <a:lnTo>
                  <a:pt x="0" y="300"/>
                </a:lnTo>
                <a:cubicBezTo>
                  <a:pt x="0" y="134"/>
                  <a:pt x="134" y="0"/>
                  <a:pt x="3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1633220" y="5033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5172" r="-5172"/>
          <a:stretch>
            <a:fillRect/>
          </a:stretch>
        </p:blipFill>
        <p:spPr>
          <a:xfrm>
            <a:off x="1728470" y="5128895"/>
            <a:ext cx="304800" cy="304800"/>
          </a:xfrm>
          <a:prstGeom prst="rect">
            <a:avLst/>
          </a:prstGeom>
        </p:spPr>
      </p:pic>
      <p:sp>
        <p:nvSpPr>
          <p:cNvPr id="11" name="任意多边形 10"/>
          <p:cNvSpPr/>
          <p:nvPr>
            <p:custDataLst>
              <p:tags r:id="rId10"/>
            </p:custDataLst>
          </p:nvPr>
        </p:nvSpPr>
        <p:spPr>
          <a:xfrm>
            <a:off x="3385820" y="4090670"/>
            <a:ext cx="2609850" cy="2381250"/>
          </a:xfrm>
          <a:custGeom>
            <a:avLst/>
            <a:gdLst>
              <a:gd name="sw" fmla="*/ 1 w 4110"/>
              <a:gd name="sh" fmla="*/ 1 h 3750"/>
              <a:gd name="mins" fmla="min sw sh"/>
              <a:gd name="dsw" fmla="+- 0 sw mins"/>
              <a:gd name="dsh" fmla="+- 0 sh mins"/>
              <a:gd name="p0x0" fmla="*/ 300 w 4110"/>
              <a:gd name="p0y0" fmla="*/ 0 h 3750"/>
              <a:gd name="p0x1" fmla="*/ 3810 w 4110"/>
              <a:gd name="p0y1" fmla="*/ 0 h 3750"/>
              <a:gd name="p0x2" fmla="*/ 3975 w 4110"/>
              <a:gd name="p0y2" fmla="*/ 0 h 3750"/>
              <a:gd name="p0x3" fmla="*/ 4110 w 4110"/>
              <a:gd name="p0y3" fmla="*/ 134 h 3750"/>
              <a:gd name="p0x4" fmla="*/ 4110 w 4110"/>
              <a:gd name="p0y4" fmla="*/ 300 h 3750"/>
              <a:gd name="p0x5" fmla="*/ 4110 w 4110"/>
              <a:gd name="p0y5" fmla="*/ 3450 h 3750"/>
              <a:gd name="p0x6" fmla="*/ 4110 w 4110"/>
              <a:gd name="p0y6" fmla="*/ 3615 h 3750"/>
              <a:gd name="p0x7" fmla="*/ 3975 w 4110"/>
              <a:gd name="p0y7" fmla="*/ 3750 h 3750"/>
              <a:gd name="p0x8" fmla="*/ 3810 w 4110"/>
              <a:gd name="p0y8" fmla="*/ 3750 h 3750"/>
              <a:gd name="p0x9" fmla="*/ 300 w 4110"/>
              <a:gd name="p0y9" fmla="*/ 3750 h 3750"/>
              <a:gd name="p0x10" fmla="*/ 134 w 4110"/>
              <a:gd name="p0y10" fmla="*/ 3750 h 3750"/>
              <a:gd name="p0x11" fmla="*/ 0 w 4110"/>
              <a:gd name="p0y11" fmla="*/ 3615 h 3750"/>
              <a:gd name="p0x12" fmla="*/ 0 w 4110"/>
              <a:gd name="p0y12" fmla="*/ 3450 h 3750"/>
              <a:gd name="p0x13" fmla="*/ 0 w 4110"/>
              <a:gd name="p0y13" fmla="*/ 300 h 3750"/>
              <a:gd name="p0x14" fmla="*/ 0 w 4110"/>
              <a:gd name="p0y14" fmla="*/ 134 h 3750"/>
              <a:gd name="p0x15" fmla="*/ 134 w 4110"/>
              <a:gd name="p0y15" fmla="*/ 0 h 3750"/>
              <a:gd name="p0x16" fmla="*/ 300 w 4110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1"/>
            </p:custDataLst>
          </p:nvPr>
        </p:nvSpPr>
        <p:spPr>
          <a:xfrm>
            <a:off x="3390900" y="4095750"/>
            <a:ext cx="2600325" cy="23717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095" h="3735">
                <a:moveTo>
                  <a:pt x="300" y="0"/>
                </a:moveTo>
                <a:lnTo>
                  <a:pt x="3795" y="0"/>
                </a:lnTo>
                <a:cubicBezTo>
                  <a:pt x="3961" y="0"/>
                  <a:pt x="4095" y="134"/>
                  <a:pt x="4095" y="300"/>
                </a:cubicBezTo>
                <a:lnTo>
                  <a:pt x="4095" y="3435"/>
                </a:lnTo>
                <a:cubicBezTo>
                  <a:pt x="4095" y="3601"/>
                  <a:pt x="3961" y="3735"/>
                  <a:pt x="3795" y="3735"/>
                </a:cubicBezTo>
                <a:lnTo>
                  <a:pt x="300" y="3735"/>
                </a:lnTo>
                <a:cubicBezTo>
                  <a:pt x="134" y="3735"/>
                  <a:pt x="0" y="3601"/>
                  <a:pt x="0" y="3435"/>
                </a:cubicBezTo>
                <a:lnTo>
                  <a:pt x="0" y="300"/>
                </a:lnTo>
                <a:cubicBezTo>
                  <a:pt x="0" y="134"/>
                  <a:pt x="134" y="0"/>
                  <a:pt x="3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2"/>
            </p:custDataLst>
          </p:nvPr>
        </p:nvSpPr>
        <p:spPr>
          <a:xfrm>
            <a:off x="4443095" y="5033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t="-5172" b="-5172"/>
          <a:stretch>
            <a:fillRect/>
          </a:stretch>
        </p:blipFill>
        <p:spPr>
          <a:xfrm>
            <a:off x="4538345" y="5128895"/>
            <a:ext cx="304800" cy="304800"/>
          </a:xfrm>
          <a:prstGeom prst="rect">
            <a:avLst/>
          </a:prstGeom>
        </p:spPr>
      </p:pic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6195695" y="4090670"/>
            <a:ext cx="2609850" cy="2381250"/>
          </a:xfrm>
          <a:custGeom>
            <a:avLst/>
            <a:gdLst>
              <a:gd name="sw" fmla="*/ 1 w 4110"/>
              <a:gd name="sh" fmla="*/ 1 h 3750"/>
              <a:gd name="mins" fmla="min sw sh"/>
              <a:gd name="dsw" fmla="+- 0 sw mins"/>
              <a:gd name="dsh" fmla="+- 0 sh mins"/>
              <a:gd name="p0x0" fmla="*/ 300 w 4110"/>
              <a:gd name="p0y0" fmla="*/ 0 h 3750"/>
              <a:gd name="p0x1" fmla="*/ 3810 w 4110"/>
              <a:gd name="p0y1" fmla="*/ 0 h 3750"/>
              <a:gd name="p0x2" fmla="*/ 3975 w 4110"/>
              <a:gd name="p0y2" fmla="*/ 0 h 3750"/>
              <a:gd name="p0x3" fmla="*/ 4110 w 4110"/>
              <a:gd name="p0y3" fmla="*/ 134 h 3750"/>
              <a:gd name="p0x4" fmla="*/ 4110 w 4110"/>
              <a:gd name="p0y4" fmla="*/ 300 h 3750"/>
              <a:gd name="p0x5" fmla="*/ 4110 w 4110"/>
              <a:gd name="p0y5" fmla="*/ 3450 h 3750"/>
              <a:gd name="p0x6" fmla="*/ 4110 w 4110"/>
              <a:gd name="p0y6" fmla="*/ 3615 h 3750"/>
              <a:gd name="p0x7" fmla="*/ 3975 w 4110"/>
              <a:gd name="p0y7" fmla="*/ 3750 h 3750"/>
              <a:gd name="p0x8" fmla="*/ 3810 w 4110"/>
              <a:gd name="p0y8" fmla="*/ 3750 h 3750"/>
              <a:gd name="p0x9" fmla="*/ 300 w 4110"/>
              <a:gd name="p0y9" fmla="*/ 3750 h 3750"/>
              <a:gd name="p0x10" fmla="*/ 134 w 4110"/>
              <a:gd name="p0y10" fmla="*/ 3750 h 3750"/>
              <a:gd name="p0x11" fmla="*/ 0 w 4110"/>
              <a:gd name="p0y11" fmla="*/ 3615 h 3750"/>
              <a:gd name="p0x12" fmla="*/ 0 w 4110"/>
              <a:gd name="p0y12" fmla="*/ 3450 h 3750"/>
              <a:gd name="p0x13" fmla="*/ 0 w 4110"/>
              <a:gd name="p0y13" fmla="*/ 300 h 3750"/>
              <a:gd name="p0x14" fmla="*/ 0 w 4110"/>
              <a:gd name="p0y14" fmla="*/ 134 h 3750"/>
              <a:gd name="p0x15" fmla="*/ 134 w 4110"/>
              <a:gd name="p0y15" fmla="*/ 0 h 3750"/>
              <a:gd name="p0x16" fmla="*/ 300 w 4110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6200775" y="4095750"/>
            <a:ext cx="2600325" cy="23717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095" h="3735">
                <a:moveTo>
                  <a:pt x="300" y="0"/>
                </a:moveTo>
                <a:lnTo>
                  <a:pt x="3795" y="0"/>
                </a:lnTo>
                <a:cubicBezTo>
                  <a:pt x="3961" y="0"/>
                  <a:pt x="4095" y="134"/>
                  <a:pt x="4095" y="300"/>
                </a:cubicBezTo>
                <a:lnTo>
                  <a:pt x="4095" y="3435"/>
                </a:lnTo>
                <a:cubicBezTo>
                  <a:pt x="4095" y="3601"/>
                  <a:pt x="3961" y="3735"/>
                  <a:pt x="3795" y="3735"/>
                </a:cubicBezTo>
                <a:lnTo>
                  <a:pt x="300" y="3735"/>
                </a:lnTo>
                <a:cubicBezTo>
                  <a:pt x="134" y="3735"/>
                  <a:pt x="0" y="3601"/>
                  <a:pt x="0" y="3435"/>
                </a:cubicBezTo>
                <a:lnTo>
                  <a:pt x="0" y="300"/>
                </a:lnTo>
                <a:cubicBezTo>
                  <a:pt x="0" y="134"/>
                  <a:pt x="134" y="0"/>
                  <a:pt x="3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7252970" y="5033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12500" r="-12500"/>
          <a:stretch>
            <a:fillRect/>
          </a:stretch>
        </p:blipFill>
        <p:spPr>
          <a:xfrm>
            <a:off x="7310120" y="5128895"/>
            <a:ext cx="381000" cy="304800"/>
          </a:xfrm>
          <a:prstGeom prst="rect">
            <a:avLst/>
          </a:prstGeom>
        </p:spPr>
      </p:pic>
      <p:sp>
        <p:nvSpPr>
          <p:cNvPr id="21" name="任意多边形 20"/>
          <p:cNvSpPr/>
          <p:nvPr>
            <p:custDataLst>
              <p:tags r:id="rId22"/>
            </p:custDataLst>
          </p:nvPr>
        </p:nvSpPr>
        <p:spPr>
          <a:xfrm>
            <a:off x="9005570" y="4090670"/>
            <a:ext cx="2609850" cy="2381250"/>
          </a:xfrm>
          <a:custGeom>
            <a:avLst/>
            <a:gdLst>
              <a:gd name="sw" fmla="*/ 1 w 4110"/>
              <a:gd name="sh" fmla="*/ 1 h 3750"/>
              <a:gd name="mins" fmla="min sw sh"/>
              <a:gd name="dsw" fmla="+- 0 sw mins"/>
              <a:gd name="dsh" fmla="+- 0 sh mins"/>
              <a:gd name="p0x0" fmla="*/ 300 w 4110"/>
              <a:gd name="p0y0" fmla="*/ 0 h 3750"/>
              <a:gd name="p0x1" fmla="*/ 3810 w 4110"/>
              <a:gd name="p0y1" fmla="*/ 0 h 3750"/>
              <a:gd name="p0x2" fmla="*/ 3975 w 4110"/>
              <a:gd name="p0y2" fmla="*/ 0 h 3750"/>
              <a:gd name="p0x3" fmla="*/ 4110 w 4110"/>
              <a:gd name="p0y3" fmla="*/ 134 h 3750"/>
              <a:gd name="p0x4" fmla="*/ 4110 w 4110"/>
              <a:gd name="p0y4" fmla="*/ 300 h 3750"/>
              <a:gd name="p0x5" fmla="*/ 4110 w 4110"/>
              <a:gd name="p0y5" fmla="*/ 3450 h 3750"/>
              <a:gd name="p0x6" fmla="*/ 4110 w 4110"/>
              <a:gd name="p0y6" fmla="*/ 3615 h 3750"/>
              <a:gd name="p0x7" fmla="*/ 3975 w 4110"/>
              <a:gd name="p0y7" fmla="*/ 3750 h 3750"/>
              <a:gd name="p0x8" fmla="*/ 3810 w 4110"/>
              <a:gd name="p0y8" fmla="*/ 3750 h 3750"/>
              <a:gd name="p0x9" fmla="*/ 300 w 4110"/>
              <a:gd name="p0y9" fmla="*/ 3750 h 3750"/>
              <a:gd name="p0x10" fmla="*/ 134 w 4110"/>
              <a:gd name="p0y10" fmla="*/ 3750 h 3750"/>
              <a:gd name="p0x11" fmla="*/ 0 w 4110"/>
              <a:gd name="p0y11" fmla="*/ 3615 h 3750"/>
              <a:gd name="p0x12" fmla="*/ 0 w 4110"/>
              <a:gd name="p0y12" fmla="*/ 3450 h 3750"/>
              <a:gd name="p0x13" fmla="*/ 0 w 4110"/>
              <a:gd name="p0y13" fmla="*/ 300 h 3750"/>
              <a:gd name="p0x14" fmla="*/ 0 w 4110"/>
              <a:gd name="p0y14" fmla="*/ 134 h 3750"/>
              <a:gd name="p0x15" fmla="*/ 134 w 4110"/>
              <a:gd name="p0y15" fmla="*/ 0 h 3750"/>
              <a:gd name="p0x16" fmla="*/ 300 w 4110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3"/>
            </p:custDataLst>
          </p:nvPr>
        </p:nvSpPr>
        <p:spPr>
          <a:xfrm>
            <a:off x="9010650" y="4095750"/>
            <a:ext cx="2600325" cy="23717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095" h="3735">
                <a:moveTo>
                  <a:pt x="300" y="0"/>
                </a:moveTo>
                <a:lnTo>
                  <a:pt x="3795" y="0"/>
                </a:lnTo>
                <a:cubicBezTo>
                  <a:pt x="3961" y="0"/>
                  <a:pt x="4095" y="134"/>
                  <a:pt x="4095" y="300"/>
                </a:cubicBezTo>
                <a:lnTo>
                  <a:pt x="4095" y="3435"/>
                </a:lnTo>
                <a:cubicBezTo>
                  <a:pt x="4095" y="3601"/>
                  <a:pt x="3961" y="3735"/>
                  <a:pt x="3795" y="3735"/>
                </a:cubicBezTo>
                <a:lnTo>
                  <a:pt x="300" y="3735"/>
                </a:lnTo>
                <a:cubicBezTo>
                  <a:pt x="134" y="3735"/>
                  <a:pt x="0" y="3601"/>
                  <a:pt x="0" y="3435"/>
                </a:cubicBezTo>
                <a:lnTo>
                  <a:pt x="0" y="300"/>
                </a:lnTo>
                <a:cubicBezTo>
                  <a:pt x="0" y="134"/>
                  <a:pt x="134" y="0"/>
                  <a:pt x="3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4"/>
            </p:custDataLst>
          </p:nvPr>
        </p:nvSpPr>
        <p:spPr>
          <a:xfrm>
            <a:off x="10062845" y="5033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5172" t="-5172" r="-5172" b="-5172"/>
          <a:stretch>
            <a:fillRect/>
          </a:stretch>
        </p:blipFill>
        <p:spPr>
          <a:xfrm>
            <a:off x="10158095" y="5128895"/>
            <a:ext cx="304800" cy="304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教学目标与素养目标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2698115"/>
            <a:ext cx="2047875" cy="2185035"/>
          </a:xfrm>
          <a:custGeom>
            <a:avLst/>
            <a:gdLst>
              <a:gd name="sw" fmla="*/ 1 w 3225"/>
              <a:gd name="sh" fmla="*/ 1 h 3440"/>
              <a:gd name="mins" fmla="min sw sh"/>
              <a:gd name="dsw" fmla="+- 0 sw mins"/>
              <a:gd name="dsh" fmla="+- 0 sh mins"/>
              <a:gd name="p0x0" fmla="*/ 300 w 3225"/>
              <a:gd name="p0y0" fmla="*/ 0 h 3440"/>
              <a:gd name="p0x1" fmla="*/ 2925 w 3225"/>
              <a:gd name="p0y1" fmla="*/ 0 h 3440"/>
              <a:gd name="p0x2" fmla="*/ 3090 w 3225"/>
              <a:gd name="p0y2" fmla="*/ 0 h 3440"/>
              <a:gd name="p0x3" fmla="*/ 3225 w 3225"/>
              <a:gd name="p0y3" fmla="*/ 134 h 3440"/>
              <a:gd name="p0x4" fmla="*/ 3225 w 3225"/>
              <a:gd name="p0y4" fmla="*/ 300 h 3440"/>
              <a:gd name="p0x5" fmla="*/ 3225 w 3225"/>
              <a:gd name="p0y5" fmla="*/ 3140 h 3440"/>
              <a:gd name="p0x6" fmla="*/ 3225 w 3225"/>
              <a:gd name="p0y6" fmla="*/ 3306 h 3440"/>
              <a:gd name="p0x7" fmla="*/ 3090 w 3225"/>
              <a:gd name="p0y7" fmla="*/ 3440 h 3440"/>
              <a:gd name="p0x8" fmla="*/ 2925 w 3225"/>
              <a:gd name="p0y8" fmla="*/ 3440 h 3440"/>
              <a:gd name="p0x9" fmla="*/ 300 w 3225"/>
              <a:gd name="p0y9" fmla="*/ 3440 h 3440"/>
              <a:gd name="p0x10" fmla="*/ 134 w 3225"/>
              <a:gd name="p0y10" fmla="*/ 3440 h 3440"/>
              <a:gd name="p0x11" fmla="*/ 0 w 3225"/>
              <a:gd name="p0y11" fmla="*/ 3306 h 3440"/>
              <a:gd name="p0x12" fmla="*/ 0 w 3225"/>
              <a:gd name="p0y12" fmla="*/ 3140 h 3440"/>
              <a:gd name="p0x13" fmla="*/ 0 w 3225"/>
              <a:gd name="p0y13" fmla="*/ 300 h 3440"/>
              <a:gd name="p0x14" fmla="*/ 0 w 3225"/>
              <a:gd name="p0y14" fmla="*/ 134 h 3440"/>
              <a:gd name="p0x15" fmla="*/ 134 w 3225"/>
              <a:gd name="p0y15" fmla="*/ 0 h 3440"/>
              <a:gd name="p0x16" fmla="*/ 300 w 3225"/>
              <a:gd name="p0y16" fmla="*/ 0 h 34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352550" y="28936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505102" y="2967085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00024" y="3526203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快速美化手段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28599" y="3850053"/>
            <a:ext cx="15431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掌握幻灯片背景、版式、模板、魔法等快速美化手段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2823845" y="2698115"/>
            <a:ext cx="2047875" cy="2185035"/>
          </a:xfrm>
          <a:custGeom>
            <a:avLst/>
            <a:gdLst>
              <a:gd name="sw" fmla="*/ 1 w 3225"/>
              <a:gd name="sh" fmla="*/ 1 h 3440"/>
              <a:gd name="mins" fmla="min sw sh"/>
              <a:gd name="dsw" fmla="+- 0 sw mins"/>
              <a:gd name="dsh" fmla="+- 0 sh mins"/>
              <a:gd name="p0x0" fmla="*/ 300 w 3225"/>
              <a:gd name="p0y0" fmla="*/ 0 h 3440"/>
              <a:gd name="p0x1" fmla="*/ 2925 w 3225"/>
              <a:gd name="p0y1" fmla="*/ 0 h 3440"/>
              <a:gd name="p0x2" fmla="*/ 3090 w 3225"/>
              <a:gd name="p0y2" fmla="*/ 0 h 3440"/>
              <a:gd name="p0x3" fmla="*/ 3225 w 3225"/>
              <a:gd name="p0y3" fmla="*/ 134 h 3440"/>
              <a:gd name="p0x4" fmla="*/ 3225 w 3225"/>
              <a:gd name="p0y4" fmla="*/ 300 h 3440"/>
              <a:gd name="p0x5" fmla="*/ 3225 w 3225"/>
              <a:gd name="p0y5" fmla="*/ 3140 h 3440"/>
              <a:gd name="p0x6" fmla="*/ 3225 w 3225"/>
              <a:gd name="p0y6" fmla="*/ 3306 h 3440"/>
              <a:gd name="p0x7" fmla="*/ 3090 w 3225"/>
              <a:gd name="p0y7" fmla="*/ 3440 h 3440"/>
              <a:gd name="p0x8" fmla="*/ 2925 w 3225"/>
              <a:gd name="p0y8" fmla="*/ 3440 h 3440"/>
              <a:gd name="p0x9" fmla="*/ 300 w 3225"/>
              <a:gd name="p0y9" fmla="*/ 3440 h 3440"/>
              <a:gd name="p0x10" fmla="*/ 134 w 3225"/>
              <a:gd name="p0y10" fmla="*/ 3440 h 3440"/>
              <a:gd name="p0x11" fmla="*/ 0 w 3225"/>
              <a:gd name="p0y11" fmla="*/ 3306 h 3440"/>
              <a:gd name="p0x12" fmla="*/ 0 w 3225"/>
              <a:gd name="p0y12" fmla="*/ 3140 h 3440"/>
              <a:gd name="p0x13" fmla="*/ 0 w 3225"/>
              <a:gd name="p0y13" fmla="*/ 300 h 3440"/>
              <a:gd name="p0x14" fmla="*/ 0 w 3225"/>
              <a:gd name="p0y14" fmla="*/ 134 h 3440"/>
              <a:gd name="p0x15" fmla="*/ 134 w 3225"/>
              <a:gd name="p0y15" fmla="*/ 0 h 3440"/>
              <a:gd name="p0x16" fmla="*/ 300 w 3225"/>
              <a:gd name="p0y16" fmla="*/ 0 h 34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3600450" y="28936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753002" y="2967085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047924" y="3526203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内容丰富手段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076499" y="3850053"/>
            <a:ext cx="15431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熟练运用艺术字、图片、形状、音频丰富内容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5071745" y="2698115"/>
            <a:ext cx="2047875" cy="2185035"/>
          </a:xfrm>
          <a:custGeom>
            <a:avLst/>
            <a:gdLst>
              <a:gd name="sw" fmla="*/ 1 w 3225"/>
              <a:gd name="sh" fmla="*/ 1 h 3440"/>
              <a:gd name="mins" fmla="min sw sh"/>
              <a:gd name="dsw" fmla="+- 0 sw mins"/>
              <a:gd name="dsh" fmla="+- 0 sh mins"/>
              <a:gd name="p0x0" fmla="*/ 300 w 3225"/>
              <a:gd name="p0y0" fmla="*/ 0 h 3440"/>
              <a:gd name="p0x1" fmla="*/ 2925 w 3225"/>
              <a:gd name="p0y1" fmla="*/ 0 h 3440"/>
              <a:gd name="p0x2" fmla="*/ 3090 w 3225"/>
              <a:gd name="p0y2" fmla="*/ 0 h 3440"/>
              <a:gd name="p0x3" fmla="*/ 3225 w 3225"/>
              <a:gd name="p0y3" fmla="*/ 134 h 3440"/>
              <a:gd name="p0x4" fmla="*/ 3225 w 3225"/>
              <a:gd name="p0y4" fmla="*/ 300 h 3440"/>
              <a:gd name="p0x5" fmla="*/ 3225 w 3225"/>
              <a:gd name="p0y5" fmla="*/ 3140 h 3440"/>
              <a:gd name="p0x6" fmla="*/ 3225 w 3225"/>
              <a:gd name="p0y6" fmla="*/ 3306 h 3440"/>
              <a:gd name="p0x7" fmla="*/ 3090 w 3225"/>
              <a:gd name="p0y7" fmla="*/ 3440 h 3440"/>
              <a:gd name="p0x8" fmla="*/ 2925 w 3225"/>
              <a:gd name="p0y8" fmla="*/ 3440 h 3440"/>
              <a:gd name="p0x9" fmla="*/ 300 w 3225"/>
              <a:gd name="p0y9" fmla="*/ 3440 h 3440"/>
              <a:gd name="p0x10" fmla="*/ 134 w 3225"/>
              <a:gd name="p0y10" fmla="*/ 3440 h 3440"/>
              <a:gd name="p0x11" fmla="*/ 0 w 3225"/>
              <a:gd name="p0y11" fmla="*/ 3306 h 3440"/>
              <a:gd name="p0x12" fmla="*/ 0 w 3225"/>
              <a:gd name="p0y12" fmla="*/ 3140 h 3440"/>
              <a:gd name="p0x13" fmla="*/ 0 w 3225"/>
              <a:gd name="p0y13" fmla="*/ 300 h 3440"/>
              <a:gd name="p0x14" fmla="*/ 0 w 3225"/>
              <a:gd name="p0y14" fmla="*/ 134 h 3440"/>
              <a:gd name="p0x15" fmla="*/ 134 w 3225"/>
              <a:gd name="p0y15" fmla="*/ 0 h 3440"/>
              <a:gd name="p0x16" fmla="*/ 300 w 3225"/>
              <a:gd name="p0y16" fmla="*/ 0 h 34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5848350" y="28936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6000902" y="2967085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5410124" y="3526203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表现力增强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5324399" y="3850053"/>
            <a:ext cx="15431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85725"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学会使用自定义动画、触发器、切换效果增强表现力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7319645" y="2835275"/>
            <a:ext cx="2047875" cy="1910715"/>
          </a:xfrm>
          <a:custGeom>
            <a:avLst/>
            <a:gdLst>
              <a:gd name="sw" fmla="*/ 1 w 3225"/>
              <a:gd name="sh" fmla="*/ 1 h 3008"/>
              <a:gd name="mins" fmla="min sw sh"/>
              <a:gd name="dsw" fmla="+- 0 sw mins"/>
              <a:gd name="dsh" fmla="+- 0 sh mins"/>
              <a:gd name="p0x0" fmla="*/ 300 w 3225"/>
              <a:gd name="p0y0" fmla="*/ 0 h 3008"/>
              <a:gd name="p0x1" fmla="*/ 2925 w 3225"/>
              <a:gd name="p0y1" fmla="*/ 0 h 3008"/>
              <a:gd name="p0x2" fmla="*/ 3090 w 3225"/>
              <a:gd name="p0y2" fmla="*/ 0 h 3008"/>
              <a:gd name="p0x3" fmla="*/ 3225 w 3225"/>
              <a:gd name="p0y3" fmla="*/ 134 h 3008"/>
              <a:gd name="p0x4" fmla="*/ 3225 w 3225"/>
              <a:gd name="p0y4" fmla="*/ 300 h 3008"/>
              <a:gd name="p0x5" fmla="*/ 3225 w 3225"/>
              <a:gd name="p0y5" fmla="*/ 2708 h 3008"/>
              <a:gd name="p0x6" fmla="*/ 3225 w 3225"/>
              <a:gd name="p0y6" fmla="*/ 2874 h 3008"/>
              <a:gd name="p0x7" fmla="*/ 3090 w 3225"/>
              <a:gd name="p0y7" fmla="*/ 3008 h 3008"/>
              <a:gd name="p0x8" fmla="*/ 2925 w 3225"/>
              <a:gd name="p0y8" fmla="*/ 3008 h 3008"/>
              <a:gd name="p0x9" fmla="*/ 300 w 3225"/>
              <a:gd name="p0y9" fmla="*/ 3008 h 3008"/>
              <a:gd name="p0x10" fmla="*/ 134 w 3225"/>
              <a:gd name="p0y10" fmla="*/ 3008 h 3008"/>
              <a:gd name="p0x11" fmla="*/ 0 w 3225"/>
              <a:gd name="p0y11" fmla="*/ 2874 h 3008"/>
              <a:gd name="p0x12" fmla="*/ 0 w 3225"/>
              <a:gd name="p0y12" fmla="*/ 2708 h 3008"/>
              <a:gd name="p0x13" fmla="*/ 0 w 3225"/>
              <a:gd name="p0y13" fmla="*/ 300 h 3008"/>
              <a:gd name="p0x14" fmla="*/ 0 w 3225"/>
              <a:gd name="p0y14" fmla="*/ 134 h 3008"/>
              <a:gd name="p0x15" fmla="*/ 134 w 3225"/>
              <a:gd name="p0y15" fmla="*/ 0 h 3008"/>
              <a:gd name="p0x16" fmla="*/ 300 w 3225"/>
              <a:gd name="p0y16" fmla="*/ 0 h 300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8096250" y="303085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8248803" y="3104226"/>
            <a:ext cx="495004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7772324" y="3663343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导航交互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7572299" y="3987193"/>
            <a:ext cx="154312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利用超链接实现导航交互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9567545" y="2835275"/>
            <a:ext cx="2047875" cy="1910715"/>
          </a:xfrm>
          <a:custGeom>
            <a:avLst/>
            <a:gdLst>
              <a:gd name="sw" fmla="*/ 1 w 3225"/>
              <a:gd name="sh" fmla="*/ 1 h 3008"/>
              <a:gd name="mins" fmla="min sw sh"/>
              <a:gd name="dsw" fmla="+- 0 sw mins"/>
              <a:gd name="dsh" fmla="+- 0 sh mins"/>
              <a:gd name="p0x0" fmla="*/ 300 w 3225"/>
              <a:gd name="p0y0" fmla="*/ 0 h 3008"/>
              <a:gd name="p0x1" fmla="*/ 2925 w 3225"/>
              <a:gd name="p0y1" fmla="*/ 0 h 3008"/>
              <a:gd name="p0x2" fmla="*/ 3090 w 3225"/>
              <a:gd name="p0y2" fmla="*/ 0 h 3008"/>
              <a:gd name="p0x3" fmla="*/ 3225 w 3225"/>
              <a:gd name="p0y3" fmla="*/ 134 h 3008"/>
              <a:gd name="p0x4" fmla="*/ 3225 w 3225"/>
              <a:gd name="p0y4" fmla="*/ 300 h 3008"/>
              <a:gd name="p0x5" fmla="*/ 3225 w 3225"/>
              <a:gd name="p0y5" fmla="*/ 2708 h 3008"/>
              <a:gd name="p0x6" fmla="*/ 3225 w 3225"/>
              <a:gd name="p0y6" fmla="*/ 2874 h 3008"/>
              <a:gd name="p0x7" fmla="*/ 3090 w 3225"/>
              <a:gd name="p0y7" fmla="*/ 3008 h 3008"/>
              <a:gd name="p0x8" fmla="*/ 2925 w 3225"/>
              <a:gd name="p0y8" fmla="*/ 3008 h 3008"/>
              <a:gd name="p0x9" fmla="*/ 300 w 3225"/>
              <a:gd name="p0y9" fmla="*/ 3008 h 3008"/>
              <a:gd name="p0x10" fmla="*/ 134 w 3225"/>
              <a:gd name="p0y10" fmla="*/ 3008 h 3008"/>
              <a:gd name="p0x11" fmla="*/ 0 w 3225"/>
              <a:gd name="p0y11" fmla="*/ 2874 h 3008"/>
              <a:gd name="p0x12" fmla="*/ 0 w 3225"/>
              <a:gd name="p0y12" fmla="*/ 2708 h 3008"/>
              <a:gd name="p0x13" fmla="*/ 0 w 3225"/>
              <a:gd name="p0y13" fmla="*/ 300 h 3008"/>
              <a:gd name="p0x14" fmla="*/ 0 w 3225"/>
              <a:gd name="p0y14" fmla="*/ 134 h 3008"/>
              <a:gd name="p0x15" fmla="*/ 134 w 3225"/>
              <a:gd name="p0y15" fmla="*/ 0 h 3008"/>
              <a:gd name="p0x16" fmla="*/ 300 w 3225"/>
              <a:gd name="p0y16" fmla="*/ 0 h 300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10344150" y="303085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10496703" y="3104226"/>
            <a:ext cx="495004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24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10020224" y="3663343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成果总结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9777337" y="3987193"/>
            <a:ext cx="162885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完成了一个完整的图文音动交互演示文稿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任务4.2 "唐诗赏析"</a:t>
            </a:r>
            <a:br>
              <a:rPr lang="zh-CN" altLang="en-US"/>
            </a:br>
            <a:r>
              <a:rPr lang="zh-CN" altLang="en-US"/>
              <a:t>演示文稿制作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30480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871220" y="3128645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3074670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场景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3605213"/>
            <a:ext cx="2766041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小明在语文分享会上展示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唐诗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主题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，需统一风格、方便修改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398970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184650" y="316230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4643" r="-4643"/>
          <a:stretch>
            <a:fillRect/>
          </a:stretch>
        </p:blipFill>
        <p:spPr>
          <a:xfrm>
            <a:off x="4260850" y="3257550"/>
            <a:ext cx="342900" cy="3048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794866" y="32270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解决方案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185266" y="3795713"/>
            <a:ext cx="382145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使用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幻灯片母版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设计统一版式，快速生成多张幻灯片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458835" y="11093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8654415" y="15659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4889" t="-9298" r="-4889" b="-9298"/>
          <a:stretch>
            <a:fillRect/>
          </a:stretch>
        </p:blipFill>
        <p:spPr>
          <a:xfrm>
            <a:off x="8747125" y="1627505"/>
            <a:ext cx="156845" cy="2146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9073534" y="1579302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最终效果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8654415" y="213614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8740159" y="2007927"/>
            <a:ext cx="10287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首页、目录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8654415" y="244856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8740159" y="2320319"/>
            <a:ext cx="147860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首唐诗的序号页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8654415" y="276098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8740159" y="2632710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诗人简介页、古诗赏析页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8654415" y="307340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8740159" y="2945101"/>
            <a:ext cx="6858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结束页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8458835" y="38906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8654415" y="48145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6818" t="-3492" r="-6818" b="-3492"/>
          <a:stretch>
            <a:fillRect/>
          </a:stretch>
        </p:blipFill>
        <p:spPr>
          <a:xfrm>
            <a:off x="8706485" y="4876800"/>
            <a:ext cx="238125" cy="2139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9073534" y="4828222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核心技能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8654415" y="527177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8730634" y="531018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母版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8"/>
            </p:custDataLst>
          </p:nvPr>
        </p:nvSpPr>
        <p:spPr>
          <a:xfrm>
            <a:off x="9149715" y="5271770"/>
            <a:ext cx="914400" cy="276225"/>
          </a:xfrm>
          <a:custGeom>
            <a:avLst/>
            <a:gdLst>
              <a:gd name="sw" fmla="*/ 1 w 1440"/>
              <a:gd name="sh" fmla="*/ 1 h 435"/>
              <a:gd name="mins" fmla="min sw sh"/>
              <a:gd name="dsw" fmla="+- 0 sw mins"/>
              <a:gd name="dsh" fmla="+- 0 sh mins"/>
              <a:gd name="p0x0" fmla="*/ 90 w 1440"/>
              <a:gd name="p0y0" fmla="*/ 0 h 435"/>
              <a:gd name="p0x1" fmla="*/ 1350 w 1440"/>
              <a:gd name="p0y1" fmla="*/ 0 h 435"/>
              <a:gd name="p0x2" fmla="*/ 1399 w 1440"/>
              <a:gd name="p0y2" fmla="*/ 0 h 435"/>
              <a:gd name="p0x3" fmla="*/ 1440 w 1440"/>
              <a:gd name="p0y3" fmla="*/ 40 h 435"/>
              <a:gd name="p0x4" fmla="*/ 1440 w 1440"/>
              <a:gd name="p0y4" fmla="*/ 90 h 435"/>
              <a:gd name="p0x5" fmla="*/ 1440 w 1440"/>
              <a:gd name="p0y5" fmla="*/ 345 h 435"/>
              <a:gd name="p0x6" fmla="*/ 1440 w 1440"/>
              <a:gd name="p0y6" fmla="*/ 394 h 435"/>
              <a:gd name="p0x7" fmla="*/ 1399 w 1440"/>
              <a:gd name="p0y7" fmla="*/ 435 h 435"/>
              <a:gd name="p0x8" fmla="*/ 1350 w 1440"/>
              <a:gd name="p0y8" fmla="*/ 435 h 435"/>
              <a:gd name="p0x9" fmla="*/ 90 w 1440"/>
              <a:gd name="p0y9" fmla="*/ 435 h 435"/>
              <a:gd name="p0x10" fmla="*/ 40 w 1440"/>
              <a:gd name="p0y10" fmla="*/ 435 h 435"/>
              <a:gd name="p0x11" fmla="*/ 0 w 1440"/>
              <a:gd name="p0y11" fmla="*/ 394 h 435"/>
              <a:gd name="p0x12" fmla="*/ 0 w 1440"/>
              <a:gd name="p0y12" fmla="*/ 345 h 435"/>
              <a:gd name="p0x13" fmla="*/ 0 w 1440"/>
              <a:gd name="p0y13" fmla="*/ 90 h 435"/>
              <a:gd name="p0x14" fmla="*/ 0 w 1440"/>
              <a:gd name="p0y14" fmla="*/ 40 h 435"/>
              <a:gd name="p0x15" fmla="*/ 40 w 1440"/>
              <a:gd name="p0y15" fmla="*/ 0 h 435"/>
              <a:gd name="p0x16" fmla="*/ 90 w 14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9226010" y="5310188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自定义放映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0"/>
            </p:custDataLst>
          </p:nvPr>
        </p:nvSpPr>
        <p:spPr>
          <a:xfrm>
            <a:off x="10102215" y="527177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10178586" y="531018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排练计时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2"/>
            </p:custDataLst>
          </p:nvPr>
        </p:nvSpPr>
        <p:spPr>
          <a:xfrm>
            <a:off x="10902315" y="527177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3"/>
            </p:custDataLst>
          </p:nvPr>
        </p:nvSpPr>
        <p:spPr>
          <a:xfrm>
            <a:off x="10978753" y="531018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打包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幻灯片母版概述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66775" y="1400175"/>
            <a:ext cx="3048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81125" y="13696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幻灯片母版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938338"/>
            <a:ext cx="308268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控制幻灯片外观（背景、字体、占位符、配色）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71525" y="3659505"/>
            <a:ext cx="3082290" cy="778510"/>
          </a:xfrm>
          <a:custGeom>
            <a:avLst/>
            <a:gdLst>
              <a:gd name="sw" fmla="*/ 1 w 4854"/>
              <a:gd name="sh" fmla="*/ 1 h 1226"/>
              <a:gd name="mins" fmla="min sw sh"/>
              <a:gd name="dsw" fmla="+- 0 sw mins"/>
              <a:gd name="dsh" fmla="+- 0 sh mins"/>
              <a:gd name="p0x0" fmla="*/ 180 w 4854"/>
              <a:gd name="p0y0" fmla="*/ 0 h 1226"/>
              <a:gd name="p0x1" fmla="*/ 4674 w 4854"/>
              <a:gd name="p0y1" fmla="*/ 0 h 1226"/>
              <a:gd name="p0x2" fmla="*/ 4774 w 4854"/>
              <a:gd name="p0y2" fmla="*/ 0 h 1226"/>
              <a:gd name="p0x3" fmla="*/ 4854 w 4854"/>
              <a:gd name="p0y3" fmla="*/ 80 h 1226"/>
              <a:gd name="p0x4" fmla="*/ 4854 w 4854"/>
              <a:gd name="p0y4" fmla="*/ 180 h 1226"/>
              <a:gd name="p0x5" fmla="*/ 4854 w 4854"/>
              <a:gd name="p0y5" fmla="*/ 1046 h 1226"/>
              <a:gd name="p0x6" fmla="*/ 4854 w 4854"/>
              <a:gd name="p0y6" fmla="*/ 1146 h 1226"/>
              <a:gd name="p0x7" fmla="*/ 4774 w 4854"/>
              <a:gd name="p0y7" fmla="*/ 1226 h 1226"/>
              <a:gd name="p0x8" fmla="*/ 4674 w 4854"/>
              <a:gd name="p0y8" fmla="*/ 1226 h 1226"/>
              <a:gd name="p0x9" fmla="*/ 180 w 4854"/>
              <a:gd name="p0y9" fmla="*/ 1226 h 1226"/>
              <a:gd name="p0x10" fmla="*/ 80 w 4854"/>
              <a:gd name="p0y10" fmla="*/ 1226 h 1226"/>
              <a:gd name="p0x11" fmla="*/ 0 w 4854"/>
              <a:gd name="p0y11" fmla="*/ 1146 h 1226"/>
              <a:gd name="p0x12" fmla="*/ 0 w 4854"/>
              <a:gd name="p0y12" fmla="*/ 1046 h 1226"/>
              <a:gd name="p0x13" fmla="*/ 0 w 4854"/>
              <a:gd name="p0y13" fmla="*/ 180 h 1226"/>
              <a:gd name="p0x14" fmla="*/ 0 w 4854"/>
              <a:gd name="p0y14" fmla="*/ 80 h 1226"/>
              <a:gd name="p0x15" fmla="*/ 80 w 4854"/>
              <a:gd name="p0y15" fmla="*/ 0 h 1226"/>
              <a:gd name="p0x16" fmla="*/ 180 w 4854"/>
              <a:gd name="p0y16" fmla="*/ 0 h 122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85825" y="3773834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主母版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885825" y="4034818"/>
            <a:ext cx="154320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修改影响</a:t>
            </a:r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所有版式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552950"/>
            <a:ext cx="3082290" cy="778510"/>
          </a:xfrm>
          <a:custGeom>
            <a:avLst/>
            <a:gdLst>
              <a:gd name="sw" fmla="*/ 1 w 4854"/>
              <a:gd name="sh" fmla="*/ 1 h 1226"/>
              <a:gd name="mins" fmla="min sw sh"/>
              <a:gd name="dsw" fmla="+- 0 sw mins"/>
              <a:gd name="dsh" fmla="+- 0 sh mins"/>
              <a:gd name="p0x0" fmla="*/ 180 w 4854"/>
              <a:gd name="p0y0" fmla="*/ 0 h 1226"/>
              <a:gd name="p0x1" fmla="*/ 4674 w 4854"/>
              <a:gd name="p0y1" fmla="*/ 0 h 1226"/>
              <a:gd name="p0x2" fmla="*/ 4774 w 4854"/>
              <a:gd name="p0y2" fmla="*/ 0 h 1226"/>
              <a:gd name="p0x3" fmla="*/ 4854 w 4854"/>
              <a:gd name="p0y3" fmla="*/ 80 h 1226"/>
              <a:gd name="p0x4" fmla="*/ 4854 w 4854"/>
              <a:gd name="p0y4" fmla="*/ 180 h 1226"/>
              <a:gd name="p0x5" fmla="*/ 4854 w 4854"/>
              <a:gd name="p0y5" fmla="*/ 1046 h 1226"/>
              <a:gd name="p0x6" fmla="*/ 4854 w 4854"/>
              <a:gd name="p0y6" fmla="*/ 1146 h 1226"/>
              <a:gd name="p0x7" fmla="*/ 4774 w 4854"/>
              <a:gd name="p0y7" fmla="*/ 1226 h 1226"/>
              <a:gd name="p0x8" fmla="*/ 4674 w 4854"/>
              <a:gd name="p0y8" fmla="*/ 1226 h 1226"/>
              <a:gd name="p0x9" fmla="*/ 180 w 4854"/>
              <a:gd name="p0y9" fmla="*/ 1226 h 1226"/>
              <a:gd name="p0x10" fmla="*/ 80 w 4854"/>
              <a:gd name="p0y10" fmla="*/ 1226 h 1226"/>
              <a:gd name="p0x11" fmla="*/ 0 w 4854"/>
              <a:gd name="p0y11" fmla="*/ 1146 h 1226"/>
              <a:gd name="p0x12" fmla="*/ 0 w 4854"/>
              <a:gd name="p0y12" fmla="*/ 1046 h 1226"/>
              <a:gd name="p0x13" fmla="*/ 0 w 4854"/>
              <a:gd name="p0y13" fmla="*/ 180 h 1226"/>
              <a:gd name="p0x14" fmla="*/ 0 w 4854"/>
              <a:gd name="p0y14" fmla="*/ 80 h 1226"/>
              <a:gd name="p0x15" fmla="*/ 80 w 4854"/>
              <a:gd name="p0y15" fmla="*/ 0 h 1226"/>
              <a:gd name="p0x16" fmla="*/ 180 w 4854"/>
              <a:gd name="p0y16" fmla="*/ 0 h 122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885825" y="4667250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版式母版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885825" y="4928235"/>
            <a:ext cx="257190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修改仅影响</a:t>
            </a: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使用该版式的幻灯片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4306570" y="1109345"/>
            <a:ext cx="3472815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4501515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4596765" y="1400175"/>
            <a:ext cx="304800" cy="3048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5111505" y="13696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讲义母版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4501905" y="1938338"/>
            <a:ext cx="308268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控制讲义打印版式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4501905" y="3705225"/>
            <a:ext cx="3082681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每页幻灯片张数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4501515" y="4010025"/>
            <a:ext cx="400050" cy="276225"/>
          </a:xfrm>
          <a:custGeom>
            <a:avLst/>
            <a:gdLst>
              <a:gd name="sw" fmla="*/ 1 w 629"/>
              <a:gd name="sh" fmla="*/ 1 h 435"/>
              <a:gd name="mins" fmla="min sw sh"/>
              <a:gd name="dsw" fmla="+- 0 sw mins"/>
              <a:gd name="dsh" fmla="+- 0 sh mins"/>
              <a:gd name="p0x0" fmla="*/ 90 w 629"/>
              <a:gd name="p0y0" fmla="*/ 0 h 435"/>
              <a:gd name="p0x1" fmla="*/ 539 w 629"/>
              <a:gd name="p0y1" fmla="*/ 0 h 435"/>
              <a:gd name="p0x2" fmla="*/ 589 w 629"/>
              <a:gd name="p0y2" fmla="*/ 0 h 435"/>
              <a:gd name="p0x3" fmla="*/ 629 w 629"/>
              <a:gd name="p0y3" fmla="*/ 40 h 435"/>
              <a:gd name="p0x4" fmla="*/ 629 w 629"/>
              <a:gd name="p0y4" fmla="*/ 90 h 435"/>
              <a:gd name="p0x5" fmla="*/ 629 w 629"/>
              <a:gd name="p0y5" fmla="*/ 345 h 435"/>
              <a:gd name="p0x6" fmla="*/ 629 w 629"/>
              <a:gd name="p0y6" fmla="*/ 394 h 435"/>
              <a:gd name="p0x7" fmla="*/ 589 w 629"/>
              <a:gd name="p0y7" fmla="*/ 435 h 435"/>
              <a:gd name="p0x8" fmla="*/ 539 w 629"/>
              <a:gd name="p0y8" fmla="*/ 435 h 435"/>
              <a:gd name="p0x9" fmla="*/ 90 w 629"/>
              <a:gd name="p0y9" fmla="*/ 435 h 435"/>
              <a:gd name="p0x10" fmla="*/ 40 w 629"/>
              <a:gd name="p0y10" fmla="*/ 435 h 435"/>
              <a:gd name="p0x11" fmla="*/ 0 w 629"/>
              <a:gd name="p0y11" fmla="*/ 394 h 435"/>
              <a:gd name="p0x12" fmla="*/ 0 w 629"/>
              <a:gd name="p0y12" fmla="*/ 345 h 435"/>
              <a:gd name="p0x13" fmla="*/ 0 w 629"/>
              <a:gd name="p0y13" fmla="*/ 90 h 435"/>
              <a:gd name="p0x14" fmla="*/ 0 w 629"/>
              <a:gd name="p0y14" fmla="*/ 40 h 435"/>
              <a:gd name="p0x15" fmla="*/ 40 w 629"/>
              <a:gd name="p0y15" fmla="*/ 0 h 435"/>
              <a:gd name="p0x16" fmla="*/ 90 w 62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4578105" y="4048125"/>
            <a:ext cx="39989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4939665" y="4010025"/>
            <a:ext cx="400050" cy="276225"/>
          </a:xfrm>
          <a:custGeom>
            <a:avLst/>
            <a:gdLst>
              <a:gd name="sw" fmla="*/ 1 w 629"/>
              <a:gd name="sh" fmla="*/ 1 h 435"/>
              <a:gd name="mins" fmla="min sw sh"/>
              <a:gd name="dsw" fmla="+- 0 sw mins"/>
              <a:gd name="dsh" fmla="+- 0 sh mins"/>
              <a:gd name="p0x0" fmla="*/ 90 w 629"/>
              <a:gd name="p0y0" fmla="*/ 0 h 435"/>
              <a:gd name="p0x1" fmla="*/ 539 w 629"/>
              <a:gd name="p0y1" fmla="*/ 0 h 435"/>
              <a:gd name="p0x2" fmla="*/ 589 w 629"/>
              <a:gd name="p0y2" fmla="*/ 0 h 435"/>
              <a:gd name="p0x3" fmla="*/ 629 w 629"/>
              <a:gd name="p0y3" fmla="*/ 40 h 435"/>
              <a:gd name="p0x4" fmla="*/ 629 w 629"/>
              <a:gd name="p0y4" fmla="*/ 90 h 435"/>
              <a:gd name="p0x5" fmla="*/ 629 w 629"/>
              <a:gd name="p0y5" fmla="*/ 345 h 435"/>
              <a:gd name="p0x6" fmla="*/ 629 w 629"/>
              <a:gd name="p0y6" fmla="*/ 394 h 435"/>
              <a:gd name="p0x7" fmla="*/ 589 w 629"/>
              <a:gd name="p0y7" fmla="*/ 435 h 435"/>
              <a:gd name="p0x8" fmla="*/ 539 w 629"/>
              <a:gd name="p0y8" fmla="*/ 435 h 435"/>
              <a:gd name="p0x9" fmla="*/ 90 w 629"/>
              <a:gd name="p0y9" fmla="*/ 435 h 435"/>
              <a:gd name="p0x10" fmla="*/ 40 w 629"/>
              <a:gd name="p0y10" fmla="*/ 435 h 435"/>
              <a:gd name="p0x11" fmla="*/ 0 w 629"/>
              <a:gd name="p0y11" fmla="*/ 394 h 435"/>
              <a:gd name="p0x12" fmla="*/ 0 w 629"/>
              <a:gd name="p0y12" fmla="*/ 345 h 435"/>
              <a:gd name="p0x13" fmla="*/ 0 w 629"/>
              <a:gd name="p0y13" fmla="*/ 90 h 435"/>
              <a:gd name="p0x14" fmla="*/ 0 w 629"/>
              <a:gd name="p0y14" fmla="*/ 40 h 435"/>
              <a:gd name="p0x15" fmla="*/ 40 w 629"/>
              <a:gd name="p0y15" fmla="*/ 0 h 435"/>
              <a:gd name="p0x16" fmla="*/ 90 w 62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5016103" y="4048125"/>
            <a:ext cx="39989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7"/>
            </p:custDataLst>
          </p:nvPr>
        </p:nvSpPr>
        <p:spPr>
          <a:xfrm>
            <a:off x="5377815" y="4010025"/>
            <a:ext cx="399415" cy="276225"/>
          </a:xfrm>
          <a:custGeom>
            <a:avLst/>
            <a:gdLst>
              <a:gd name="sw" fmla="*/ 1 w 629"/>
              <a:gd name="sh" fmla="*/ 1 h 435"/>
              <a:gd name="mins" fmla="min sw sh"/>
              <a:gd name="dsw" fmla="+- 0 sw mins"/>
              <a:gd name="dsh" fmla="+- 0 sh mins"/>
              <a:gd name="p0x0" fmla="*/ 90 w 629"/>
              <a:gd name="p0y0" fmla="*/ 0 h 435"/>
              <a:gd name="p0x1" fmla="*/ 539 w 629"/>
              <a:gd name="p0y1" fmla="*/ 0 h 435"/>
              <a:gd name="p0x2" fmla="*/ 589 w 629"/>
              <a:gd name="p0y2" fmla="*/ 0 h 435"/>
              <a:gd name="p0x3" fmla="*/ 629 w 629"/>
              <a:gd name="p0y3" fmla="*/ 40 h 435"/>
              <a:gd name="p0x4" fmla="*/ 629 w 629"/>
              <a:gd name="p0y4" fmla="*/ 90 h 435"/>
              <a:gd name="p0x5" fmla="*/ 629 w 629"/>
              <a:gd name="p0y5" fmla="*/ 345 h 435"/>
              <a:gd name="p0x6" fmla="*/ 629 w 629"/>
              <a:gd name="p0y6" fmla="*/ 394 h 435"/>
              <a:gd name="p0x7" fmla="*/ 589 w 629"/>
              <a:gd name="p0y7" fmla="*/ 435 h 435"/>
              <a:gd name="p0x8" fmla="*/ 539 w 629"/>
              <a:gd name="p0y8" fmla="*/ 435 h 435"/>
              <a:gd name="p0x9" fmla="*/ 90 w 629"/>
              <a:gd name="p0y9" fmla="*/ 435 h 435"/>
              <a:gd name="p0x10" fmla="*/ 40 w 629"/>
              <a:gd name="p0y10" fmla="*/ 435 h 435"/>
              <a:gd name="p0x11" fmla="*/ 0 w 629"/>
              <a:gd name="p0y11" fmla="*/ 394 h 435"/>
              <a:gd name="p0x12" fmla="*/ 0 w 629"/>
              <a:gd name="p0y12" fmla="*/ 345 h 435"/>
              <a:gd name="p0x13" fmla="*/ 0 w 629"/>
              <a:gd name="p0y13" fmla="*/ 90 h 435"/>
              <a:gd name="p0x14" fmla="*/ 0 w 629"/>
              <a:gd name="p0y14" fmla="*/ 40 h 435"/>
              <a:gd name="p0x15" fmla="*/ 40 w 629"/>
              <a:gd name="p0y15" fmla="*/ 0 h 435"/>
              <a:gd name="p0x16" fmla="*/ 90 w 62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5454110" y="4048125"/>
            <a:ext cx="39989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5815330" y="4010025"/>
            <a:ext cx="400050" cy="276225"/>
          </a:xfrm>
          <a:custGeom>
            <a:avLst/>
            <a:gdLst>
              <a:gd name="sw" fmla="*/ 1 w 629"/>
              <a:gd name="sh" fmla="*/ 1 h 435"/>
              <a:gd name="mins" fmla="min sw sh"/>
              <a:gd name="dsw" fmla="+- 0 sw mins"/>
              <a:gd name="dsh" fmla="+- 0 sh mins"/>
              <a:gd name="p0x0" fmla="*/ 90 w 629"/>
              <a:gd name="p0y0" fmla="*/ 0 h 435"/>
              <a:gd name="p0x1" fmla="*/ 539 w 629"/>
              <a:gd name="p0y1" fmla="*/ 0 h 435"/>
              <a:gd name="p0x2" fmla="*/ 589 w 629"/>
              <a:gd name="p0y2" fmla="*/ 0 h 435"/>
              <a:gd name="p0x3" fmla="*/ 629 w 629"/>
              <a:gd name="p0y3" fmla="*/ 40 h 435"/>
              <a:gd name="p0x4" fmla="*/ 629 w 629"/>
              <a:gd name="p0y4" fmla="*/ 90 h 435"/>
              <a:gd name="p0x5" fmla="*/ 629 w 629"/>
              <a:gd name="p0y5" fmla="*/ 345 h 435"/>
              <a:gd name="p0x6" fmla="*/ 629 w 629"/>
              <a:gd name="p0y6" fmla="*/ 394 h 435"/>
              <a:gd name="p0x7" fmla="*/ 589 w 629"/>
              <a:gd name="p0y7" fmla="*/ 435 h 435"/>
              <a:gd name="p0x8" fmla="*/ 539 w 629"/>
              <a:gd name="p0y8" fmla="*/ 435 h 435"/>
              <a:gd name="p0x9" fmla="*/ 90 w 629"/>
              <a:gd name="p0y9" fmla="*/ 435 h 435"/>
              <a:gd name="p0x10" fmla="*/ 40 w 629"/>
              <a:gd name="p0y10" fmla="*/ 435 h 435"/>
              <a:gd name="p0x11" fmla="*/ 0 w 629"/>
              <a:gd name="p0y11" fmla="*/ 394 h 435"/>
              <a:gd name="p0x12" fmla="*/ 0 w 629"/>
              <a:gd name="p0y12" fmla="*/ 345 h 435"/>
              <a:gd name="p0x13" fmla="*/ 0 w 629"/>
              <a:gd name="p0y13" fmla="*/ 90 h 435"/>
              <a:gd name="p0x14" fmla="*/ 0 w 629"/>
              <a:gd name="p0y14" fmla="*/ 40 h 435"/>
              <a:gd name="p0x15" fmla="*/ 40 w 629"/>
              <a:gd name="p0y15" fmla="*/ 0 h 435"/>
              <a:gd name="p0x16" fmla="*/ 90 w 62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0"/>
            </p:custDataLst>
          </p:nvPr>
        </p:nvSpPr>
        <p:spPr>
          <a:xfrm>
            <a:off x="5892108" y="4048125"/>
            <a:ext cx="39989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1"/>
            </p:custDataLst>
          </p:nvPr>
        </p:nvSpPr>
        <p:spPr>
          <a:xfrm>
            <a:off x="6253480" y="4010025"/>
            <a:ext cx="400050" cy="276225"/>
          </a:xfrm>
          <a:custGeom>
            <a:avLst/>
            <a:gdLst>
              <a:gd name="sw" fmla="*/ 1 w 629"/>
              <a:gd name="sh" fmla="*/ 1 h 435"/>
              <a:gd name="mins" fmla="min sw sh"/>
              <a:gd name="dsw" fmla="+- 0 sw mins"/>
              <a:gd name="dsh" fmla="+- 0 sh mins"/>
              <a:gd name="p0x0" fmla="*/ 90 w 629"/>
              <a:gd name="p0y0" fmla="*/ 0 h 435"/>
              <a:gd name="p0x1" fmla="*/ 539 w 629"/>
              <a:gd name="p0y1" fmla="*/ 0 h 435"/>
              <a:gd name="p0x2" fmla="*/ 589 w 629"/>
              <a:gd name="p0y2" fmla="*/ 0 h 435"/>
              <a:gd name="p0x3" fmla="*/ 629 w 629"/>
              <a:gd name="p0y3" fmla="*/ 40 h 435"/>
              <a:gd name="p0x4" fmla="*/ 629 w 629"/>
              <a:gd name="p0y4" fmla="*/ 90 h 435"/>
              <a:gd name="p0x5" fmla="*/ 629 w 629"/>
              <a:gd name="p0y5" fmla="*/ 345 h 435"/>
              <a:gd name="p0x6" fmla="*/ 629 w 629"/>
              <a:gd name="p0y6" fmla="*/ 394 h 435"/>
              <a:gd name="p0x7" fmla="*/ 589 w 629"/>
              <a:gd name="p0y7" fmla="*/ 435 h 435"/>
              <a:gd name="p0x8" fmla="*/ 539 w 629"/>
              <a:gd name="p0y8" fmla="*/ 435 h 435"/>
              <a:gd name="p0x9" fmla="*/ 90 w 629"/>
              <a:gd name="p0y9" fmla="*/ 435 h 435"/>
              <a:gd name="p0x10" fmla="*/ 40 w 629"/>
              <a:gd name="p0y10" fmla="*/ 435 h 435"/>
              <a:gd name="p0x11" fmla="*/ 0 w 629"/>
              <a:gd name="p0y11" fmla="*/ 394 h 435"/>
              <a:gd name="p0x12" fmla="*/ 0 w 629"/>
              <a:gd name="p0y12" fmla="*/ 345 h 435"/>
              <a:gd name="p0x13" fmla="*/ 0 w 629"/>
              <a:gd name="p0y13" fmla="*/ 90 h 435"/>
              <a:gd name="p0x14" fmla="*/ 0 w 629"/>
              <a:gd name="p0y14" fmla="*/ 40 h 435"/>
              <a:gd name="p0x15" fmla="*/ 40 w 629"/>
              <a:gd name="p0y15" fmla="*/ 0 h 435"/>
              <a:gd name="p0x16" fmla="*/ 90 w 62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2"/>
            </p:custDataLst>
          </p:nvPr>
        </p:nvSpPr>
        <p:spPr>
          <a:xfrm>
            <a:off x="6330115" y="4048125"/>
            <a:ext cx="39989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3"/>
            </p:custDataLst>
          </p:nvPr>
        </p:nvSpPr>
        <p:spPr>
          <a:xfrm>
            <a:off x="6691630" y="4010025"/>
            <a:ext cx="400050" cy="276225"/>
          </a:xfrm>
          <a:custGeom>
            <a:avLst/>
            <a:gdLst>
              <a:gd name="sw" fmla="*/ 1 w 629"/>
              <a:gd name="sh" fmla="*/ 1 h 435"/>
              <a:gd name="mins" fmla="min sw sh"/>
              <a:gd name="dsw" fmla="+- 0 sw mins"/>
              <a:gd name="dsh" fmla="+- 0 sh mins"/>
              <a:gd name="p0x0" fmla="*/ 90 w 629"/>
              <a:gd name="p0y0" fmla="*/ 0 h 435"/>
              <a:gd name="p0x1" fmla="*/ 539 w 629"/>
              <a:gd name="p0y1" fmla="*/ 0 h 435"/>
              <a:gd name="p0x2" fmla="*/ 589 w 629"/>
              <a:gd name="p0y2" fmla="*/ 0 h 435"/>
              <a:gd name="p0x3" fmla="*/ 629 w 629"/>
              <a:gd name="p0y3" fmla="*/ 40 h 435"/>
              <a:gd name="p0x4" fmla="*/ 629 w 629"/>
              <a:gd name="p0y4" fmla="*/ 90 h 435"/>
              <a:gd name="p0x5" fmla="*/ 629 w 629"/>
              <a:gd name="p0y5" fmla="*/ 345 h 435"/>
              <a:gd name="p0x6" fmla="*/ 629 w 629"/>
              <a:gd name="p0y6" fmla="*/ 394 h 435"/>
              <a:gd name="p0x7" fmla="*/ 589 w 629"/>
              <a:gd name="p0y7" fmla="*/ 435 h 435"/>
              <a:gd name="p0x8" fmla="*/ 539 w 629"/>
              <a:gd name="p0y8" fmla="*/ 435 h 435"/>
              <a:gd name="p0x9" fmla="*/ 90 w 629"/>
              <a:gd name="p0y9" fmla="*/ 435 h 435"/>
              <a:gd name="p0x10" fmla="*/ 40 w 629"/>
              <a:gd name="p0y10" fmla="*/ 435 h 435"/>
              <a:gd name="p0x11" fmla="*/ 0 w 629"/>
              <a:gd name="p0y11" fmla="*/ 394 h 435"/>
              <a:gd name="p0x12" fmla="*/ 0 w 629"/>
              <a:gd name="p0y12" fmla="*/ 345 h 435"/>
              <a:gd name="p0x13" fmla="*/ 0 w 629"/>
              <a:gd name="p0y13" fmla="*/ 90 h 435"/>
              <a:gd name="p0x14" fmla="*/ 0 w 629"/>
              <a:gd name="p0y14" fmla="*/ 40 h 435"/>
              <a:gd name="p0x15" fmla="*/ 40 w 629"/>
              <a:gd name="p0y15" fmla="*/ 0 h 435"/>
              <a:gd name="p0x16" fmla="*/ 90 w 62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4"/>
            </p:custDataLst>
          </p:nvPr>
        </p:nvSpPr>
        <p:spPr>
          <a:xfrm>
            <a:off x="6768112" y="4048125"/>
            <a:ext cx="39989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5"/>
            </p:custDataLst>
          </p:nvPr>
        </p:nvSpPr>
        <p:spPr>
          <a:xfrm>
            <a:off x="4501905" y="4400550"/>
            <a:ext cx="3082681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可添加元素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6"/>
            </p:custDataLst>
          </p:nvPr>
        </p:nvSpPr>
        <p:spPr>
          <a:xfrm>
            <a:off x="4501515" y="470535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7"/>
            </p:custDataLst>
          </p:nvPr>
        </p:nvSpPr>
        <p:spPr>
          <a:xfrm>
            <a:off x="4578105" y="47434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页眉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8"/>
            </p:custDataLst>
          </p:nvPr>
        </p:nvSpPr>
        <p:spPr>
          <a:xfrm>
            <a:off x="4996815" y="470535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9"/>
            </p:custDataLst>
          </p:nvPr>
        </p:nvSpPr>
        <p:spPr>
          <a:xfrm>
            <a:off x="5073482" y="47434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页脚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0"/>
            </p:custDataLst>
          </p:nvPr>
        </p:nvSpPr>
        <p:spPr>
          <a:xfrm>
            <a:off x="5492115" y="470535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41"/>
            </p:custDataLst>
          </p:nvPr>
        </p:nvSpPr>
        <p:spPr>
          <a:xfrm>
            <a:off x="5568858" y="47434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页码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42"/>
            </p:custDataLst>
          </p:nvPr>
        </p:nvSpPr>
        <p:spPr>
          <a:xfrm>
            <a:off x="5987415" y="4705350"/>
            <a:ext cx="457835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43"/>
            </p:custDataLst>
          </p:nvPr>
        </p:nvSpPr>
        <p:spPr>
          <a:xfrm>
            <a:off x="6064224" y="47434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日期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4"/>
            </p:custDataLst>
          </p:nvPr>
        </p:nvSpPr>
        <p:spPr>
          <a:xfrm>
            <a:off x="8036560" y="1109345"/>
            <a:ext cx="3578860" cy="5362575"/>
          </a:xfrm>
          <a:custGeom>
            <a:avLst/>
            <a:gdLst>
              <a:gd name="sw" fmla="*/ 1 w 5635"/>
              <a:gd name="sh" fmla="*/ 1 h 8445"/>
              <a:gd name="mins" fmla="min sw sh"/>
              <a:gd name="dsw" fmla="+- 0 sw mins"/>
              <a:gd name="dsh" fmla="+- 0 sh mins"/>
              <a:gd name="p0x0" fmla="*/ 300 w 5635"/>
              <a:gd name="p0y0" fmla="*/ 0 h 8445"/>
              <a:gd name="p0x1" fmla="*/ 5335 w 5635"/>
              <a:gd name="p0y1" fmla="*/ 0 h 8445"/>
              <a:gd name="p0x2" fmla="*/ 5501 w 5635"/>
              <a:gd name="p0y2" fmla="*/ 0 h 8445"/>
              <a:gd name="p0x3" fmla="*/ 5635 w 5635"/>
              <a:gd name="p0y3" fmla="*/ 134 h 8445"/>
              <a:gd name="p0x4" fmla="*/ 5635 w 5635"/>
              <a:gd name="p0y4" fmla="*/ 300 h 8445"/>
              <a:gd name="p0x5" fmla="*/ 5635 w 5635"/>
              <a:gd name="p0y5" fmla="*/ 8145 h 8445"/>
              <a:gd name="p0x6" fmla="*/ 5635 w 5635"/>
              <a:gd name="p0y6" fmla="*/ 8310 h 8445"/>
              <a:gd name="p0x7" fmla="*/ 5501 w 5635"/>
              <a:gd name="p0y7" fmla="*/ 8445 h 8445"/>
              <a:gd name="p0x8" fmla="*/ 5335 w 5635"/>
              <a:gd name="p0y8" fmla="*/ 8445 h 8445"/>
              <a:gd name="p0x9" fmla="*/ 300 w 5635"/>
              <a:gd name="p0y9" fmla="*/ 8445 h 8445"/>
              <a:gd name="p0x10" fmla="*/ 134 w 5635"/>
              <a:gd name="p0y10" fmla="*/ 8445 h 8445"/>
              <a:gd name="p0x11" fmla="*/ 0 w 5635"/>
              <a:gd name="p0y11" fmla="*/ 8310 h 8445"/>
              <a:gd name="p0x12" fmla="*/ 0 w 5635"/>
              <a:gd name="p0y12" fmla="*/ 8145 h 8445"/>
              <a:gd name="p0x13" fmla="*/ 0 w 5635"/>
              <a:gd name="p0y13" fmla="*/ 300 h 8445"/>
              <a:gd name="p0x14" fmla="*/ 0 w 5635"/>
              <a:gd name="p0y14" fmla="*/ 134 h 8445"/>
              <a:gd name="p0x15" fmla="*/ 134 w 5635"/>
              <a:gd name="p0y15" fmla="*/ 0 h 8445"/>
              <a:gd name="p0x16" fmla="*/ 300 w 56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>
            <p:custDataLst>
              <p:tags r:id="rId45"/>
            </p:custDataLst>
          </p:nvPr>
        </p:nvSpPr>
        <p:spPr>
          <a:xfrm>
            <a:off x="8232140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>
            <a:fillRect/>
          </a:stretch>
        </p:blipFill>
        <p:spPr>
          <a:xfrm>
            <a:off x="8327390" y="1400175"/>
            <a:ext cx="304800" cy="304800"/>
          </a:xfrm>
          <a:prstGeom prst="rect">
            <a:avLst/>
          </a:prstGeom>
        </p:spPr>
      </p:pic>
      <p:sp>
        <p:nvSpPr>
          <p:cNvPr id="45" name="文本框 44"/>
          <p:cNvSpPr txBox="1"/>
          <p:nvPr>
            <p:custDataLst>
              <p:tags r:id="rId49"/>
            </p:custDataLst>
          </p:nvPr>
        </p:nvSpPr>
        <p:spPr>
          <a:xfrm>
            <a:off x="8841877" y="13696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备注母版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50"/>
            </p:custDataLst>
          </p:nvPr>
        </p:nvSpPr>
        <p:spPr>
          <a:xfrm>
            <a:off x="8232277" y="1938338"/>
            <a:ext cx="3188198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控制备注页打印格式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51"/>
            </p:custDataLst>
          </p:nvPr>
        </p:nvSpPr>
        <p:spPr>
          <a:xfrm>
            <a:off x="8232140" y="3477260"/>
            <a:ext cx="3188335" cy="809625"/>
          </a:xfrm>
          <a:custGeom>
            <a:avLst/>
            <a:gdLst>
              <a:gd name="sw" fmla="*/ 1 w 5020"/>
              <a:gd name="sh" fmla="*/ 1 h 1275"/>
              <a:gd name="mins" fmla="min sw sh"/>
              <a:gd name="dsw" fmla="+- 0 sw mins"/>
              <a:gd name="dsh" fmla="+- 0 sh mins"/>
              <a:gd name="p0x0" fmla="*/ 180 w 5020"/>
              <a:gd name="p0y0" fmla="*/ 0 h 1275"/>
              <a:gd name="p0x1" fmla="*/ 4840 w 5020"/>
              <a:gd name="p0y1" fmla="*/ 0 h 1275"/>
              <a:gd name="p0x2" fmla="*/ 4940 w 5020"/>
              <a:gd name="p0y2" fmla="*/ 0 h 1275"/>
              <a:gd name="p0x3" fmla="*/ 5020 w 5020"/>
              <a:gd name="p0y3" fmla="*/ 80 h 1275"/>
              <a:gd name="p0x4" fmla="*/ 5020 w 5020"/>
              <a:gd name="p0y4" fmla="*/ 180 h 1275"/>
              <a:gd name="p0x5" fmla="*/ 5020 w 5020"/>
              <a:gd name="p0y5" fmla="*/ 1095 h 1275"/>
              <a:gd name="p0x6" fmla="*/ 5020 w 5020"/>
              <a:gd name="p0y6" fmla="*/ 1194 h 1275"/>
              <a:gd name="p0x7" fmla="*/ 4940 w 5020"/>
              <a:gd name="p0y7" fmla="*/ 1275 h 1275"/>
              <a:gd name="p0x8" fmla="*/ 4840 w 5020"/>
              <a:gd name="p0y8" fmla="*/ 1275 h 1275"/>
              <a:gd name="p0x9" fmla="*/ 180 w 5020"/>
              <a:gd name="p0y9" fmla="*/ 1275 h 1275"/>
              <a:gd name="p0x10" fmla="*/ 80 w 5020"/>
              <a:gd name="p0y10" fmla="*/ 1275 h 1275"/>
              <a:gd name="p0x11" fmla="*/ 0 w 5020"/>
              <a:gd name="p0y11" fmla="*/ 1194 h 1275"/>
              <a:gd name="p0x12" fmla="*/ 0 w 5020"/>
              <a:gd name="p0y12" fmla="*/ 1095 h 1275"/>
              <a:gd name="p0x13" fmla="*/ 0 w 5020"/>
              <a:gd name="p0y13" fmla="*/ 180 h 1275"/>
              <a:gd name="p0x14" fmla="*/ 0 w 5020"/>
              <a:gd name="p0y14" fmla="*/ 80 h 1275"/>
              <a:gd name="p0x15" fmla="*/ 80 w 5020"/>
              <a:gd name="p0y15" fmla="*/ 0 h 1275"/>
              <a:gd name="p0x16" fmla="*/ 180 w 5020"/>
              <a:gd name="p0y16" fmla="*/ 0 h 12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5F4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52"/>
            </p:custDataLst>
          </p:nvPr>
        </p:nvSpPr>
        <p:spPr>
          <a:xfrm>
            <a:off x="8346577" y="3591897"/>
            <a:ext cx="2959598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可设置项</a:t>
            </a:r>
            <a:endParaRPr sz="135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53"/>
            </p:custDataLst>
          </p:nvPr>
        </p:nvSpPr>
        <p:spPr>
          <a:xfrm>
            <a:off x="8346440" y="389636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2590B7">
              <a:alpha val="14902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54"/>
            </p:custDataLst>
          </p:nvPr>
        </p:nvSpPr>
        <p:spPr>
          <a:xfrm>
            <a:off x="8422777" y="3934797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版式</a:t>
            </a:r>
            <a:endParaRPr sz="120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任意多边形 50"/>
          <p:cNvSpPr/>
          <p:nvPr>
            <p:custDataLst>
              <p:tags r:id="rId55"/>
            </p:custDataLst>
          </p:nvPr>
        </p:nvSpPr>
        <p:spPr>
          <a:xfrm>
            <a:off x="8841740" y="389636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2590B7">
              <a:alpha val="14902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56"/>
            </p:custDataLst>
          </p:nvPr>
        </p:nvSpPr>
        <p:spPr>
          <a:xfrm>
            <a:off x="8918153" y="3934797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字体</a:t>
            </a:r>
            <a:endParaRPr sz="120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任意多边形 52"/>
          <p:cNvSpPr/>
          <p:nvPr>
            <p:custDataLst>
              <p:tags r:id="rId57"/>
            </p:custDataLst>
          </p:nvPr>
        </p:nvSpPr>
        <p:spPr>
          <a:xfrm>
            <a:off x="9337040" y="389636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2590B7">
              <a:alpha val="14902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>
            <p:custDataLst>
              <p:tags r:id="rId58"/>
            </p:custDataLst>
          </p:nvPr>
        </p:nvSpPr>
        <p:spPr>
          <a:xfrm>
            <a:off x="9413529" y="3934797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背景</a:t>
            </a:r>
            <a:endParaRPr sz="120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任意多边形 54"/>
          <p:cNvSpPr/>
          <p:nvPr>
            <p:custDataLst>
              <p:tags r:id="rId59"/>
            </p:custDataLst>
          </p:nvPr>
        </p:nvSpPr>
        <p:spPr>
          <a:xfrm>
            <a:off x="8232140" y="4401185"/>
            <a:ext cx="3188335" cy="807720"/>
          </a:xfrm>
          <a:custGeom>
            <a:avLst/>
            <a:gdLst>
              <a:gd name="sw" fmla="*/ 1 w 5020"/>
              <a:gd name="sh" fmla="*/ 1 h 1271"/>
              <a:gd name="mins" fmla="min sw sh"/>
              <a:gd name="dsw" fmla="+- 0 sw mins"/>
              <a:gd name="dsh" fmla="+- 0 sh mins"/>
              <a:gd name="p0x0" fmla="*/ 180 w 5020"/>
              <a:gd name="p0y0" fmla="*/ 0 h 1271"/>
              <a:gd name="p0x1" fmla="*/ 4840 w 5020"/>
              <a:gd name="p0y1" fmla="*/ 0 h 1271"/>
              <a:gd name="p0x2" fmla="*/ 4940 w 5020"/>
              <a:gd name="p0y2" fmla="*/ 0 h 1271"/>
              <a:gd name="p0x3" fmla="*/ 5020 w 5020"/>
              <a:gd name="p0y3" fmla="*/ 80 h 1271"/>
              <a:gd name="p0x4" fmla="*/ 5020 w 5020"/>
              <a:gd name="p0y4" fmla="*/ 180 h 1271"/>
              <a:gd name="p0x5" fmla="*/ 5020 w 5020"/>
              <a:gd name="p0y5" fmla="*/ 1091 h 1271"/>
              <a:gd name="p0x6" fmla="*/ 5020 w 5020"/>
              <a:gd name="p0y6" fmla="*/ 1191 h 1271"/>
              <a:gd name="p0x7" fmla="*/ 4940 w 5020"/>
              <a:gd name="p0y7" fmla="*/ 1271 h 1271"/>
              <a:gd name="p0x8" fmla="*/ 4840 w 5020"/>
              <a:gd name="p0y8" fmla="*/ 1271 h 1271"/>
              <a:gd name="p0x9" fmla="*/ 180 w 5020"/>
              <a:gd name="p0y9" fmla="*/ 1271 h 1271"/>
              <a:gd name="p0x10" fmla="*/ 80 w 5020"/>
              <a:gd name="p0y10" fmla="*/ 1271 h 1271"/>
              <a:gd name="p0x11" fmla="*/ 0 w 5020"/>
              <a:gd name="p0y11" fmla="*/ 1191 h 1271"/>
              <a:gd name="p0x12" fmla="*/ 0 w 5020"/>
              <a:gd name="p0y12" fmla="*/ 1091 h 1271"/>
              <a:gd name="p0x13" fmla="*/ 0 w 5020"/>
              <a:gd name="p0y13" fmla="*/ 180 h 1271"/>
              <a:gd name="p0x14" fmla="*/ 0 w 5020"/>
              <a:gd name="p0y14" fmla="*/ 80 h 1271"/>
              <a:gd name="p0x15" fmla="*/ 80 w 5020"/>
              <a:gd name="p0y15" fmla="*/ 0 h 1271"/>
              <a:gd name="p0x16" fmla="*/ 180 w 5020"/>
              <a:gd name="p0y16" fmla="*/ 0 h 127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60"/>
            </p:custDataLst>
          </p:nvPr>
        </p:nvSpPr>
        <p:spPr>
          <a:xfrm>
            <a:off x="8346577" y="4515822"/>
            <a:ext cx="2959598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用途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61"/>
            </p:custDataLst>
          </p:nvPr>
        </p:nvSpPr>
        <p:spPr>
          <a:xfrm>
            <a:off x="8346577" y="4805381"/>
            <a:ext cx="2959598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用于</a:t>
            </a: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打印备注内容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，方便演讲者参考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主母版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vs 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版式母版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2"/>
            </p:custDataLst>
          </p:nvPr>
        </p:nvSpPr>
        <p:spPr>
          <a:xfrm>
            <a:off x="6233795" y="5959475"/>
            <a:ext cx="5381625" cy="512445"/>
          </a:xfrm>
          <a:custGeom>
            <a:avLst/>
            <a:gdLst>
              <a:gd name="sw" fmla="*/ 1 w 8475"/>
              <a:gd name="sh" fmla="*/ 1 h 806"/>
              <a:gd name="mins" fmla="min sw sh"/>
              <a:gd name="dsw" fmla="+- 0 sw mins"/>
              <a:gd name="dsh" fmla="+- 0 sh mins"/>
              <a:gd name="p0x0" fmla="*/ 180 w 8475"/>
              <a:gd name="p0y0" fmla="*/ 0 h 806"/>
              <a:gd name="p0x1" fmla="*/ 8295 w 8475"/>
              <a:gd name="p0y1" fmla="*/ 0 h 806"/>
              <a:gd name="p0x2" fmla="*/ 8394 w 8475"/>
              <a:gd name="p0y2" fmla="*/ 0 h 806"/>
              <a:gd name="p0x3" fmla="*/ 8475 w 8475"/>
              <a:gd name="p0y3" fmla="*/ 80 h 806"/>
              <a:gd name="p0x4" fmla="*/ 8475 w 8475"/>
              <a:gd name="p0y4" fmla="*/ 180 h 806"/>
              <a:gd name="p0x5" fmla="*/ 8475 w 8475"/>
              <a:gd name="p0y5" fmla="*/ 626 h 806"/>
              <a:gd name="p0x6" fmla="*/ 8475 w 8475"/>
              <a:gd name="p0y6" fmla="*/ 726 h 806"/>
              <a:gd name="p0x7" fmla="*/ 8394 w 8475"/>
              <a:gd name="p0y7" fmla="*/ 806 h 806"/>
              <a:gd name="p0x8" fmla="*/ 8295 w 8475"/>
              <a:gd name="p0y8" fmla="*/ 806 h 806"/>
              <a:gd name="p0x9" fmla="*/ 180 w 8475"/>
              <a:gd name="p0y9" fmla="*/ 806 h 806"/>
              <a:gd name="p0x10" fmla="*/ 80 w 8475"/>
              <a:gd name="p0y10" fmla="*/ 806 h 806"/>
              <a:gd name="p0x11" fmla="*/ 0 w 8475"/>
              <a:gd name="p0y11" fmla="*/ 726 h 806"/>
              <a:gd name="p0x12" fmla="*/ 0 w 8475"/>
              <a:gd name="p0y12" fmla="*/ 626 h 806"/>
              <a:gd name="p0x13" fmla="*/ 0 w 8475"/>
              <a:gd name="p0y13" fmla="*/ 180 h 806"/>
              <a:gd name="p0x14" fmla="*/ 0 w 8475"/>
              <a:gd name="p0y14" fmla="*/ 80 h 806"/>
              <a:gd name="p0x15" fmla="*/ 80 w 8475"/>
              <a:gd name="p0y15" fmla="*/ 0 h 806"/>
              <a:gd name="p0x16" fmla="*/ 180 w 8475"/>
              <a:gd name="p0y16" fmla="*/ 0 h 8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C6D6ED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3"/>
            </p:custDataLst>
          </p:nvPr>
        </p:nvSpPr>
        <p:spPr>
          <a:xfrm>
            <a:off x="7583170" y="608266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7143" t="-7143" r="-7143" b="-7143"/>
          <a:stretch>
            <a:fillRect/>
          </a:stretch>
        </p:blipFill>
        <p:spPr>
          <a:xfrm>
            <a:off x="7640320" y="6139815"/>
            <a:ext cx="152400" cy="152400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7"/>
            </p:custDataLst>
          </p:nvPr>
        </p:nvSpPr>
        <p:spPr>
          <a:xfrm>
            <a:off x="7926143" y="6063643"/>
            <a:ext cx="251184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操作路径：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视图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幻灯片母版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8"/>
            </p:custDataLst>
          </p:nvPr>
        </p:nvSpPr>
        <p:spPr>
          <a:xfrm>
            <a:off x="575945" y="11093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9"/>
            </p:custDataLst>
          </p:nvPr>
        </p:nvSpPr>
        <p:spPr>
          <a:xfrm>
            <a:off x="771525" y="16344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71513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3"/>
            </p:custDataLst>
          </p:nvPr>
        </p:nvSpPr>
        <p:spPr>
          <a:xfrm>
            <a:off x="1304925" y="1661179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主母版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4"/>
            </p:custDataLst>
          </p:nvPr>
        </p:nvSpPr>
        <p:spPr>
          <a:xfrm>
            <a:off x="771525" y="2191722"/>
            <a:ext cx="49911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设置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全局背景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页码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页脚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等，所有版式继承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5"/>
            </p:custDataLst>
          </p:nvPr>
        </p:nvSpPr>
        <p:spPr>
          <a:xfrm>
            <a:off x="771525" y="2663190"/>
            <a:ext cx="4991100" cy="502285"/>
          </a:xfrm>
          <a:custGeom>
            <a:avLst/>
            <a:gdLst>
              <a:gd name="sw" fmla="*/ 1 w 7860"/>
              <a:gd name="sh" fmla="*/ 1 h 791"/>
              <a:gd name="mins" fmla="min sw sh"/>
              <a:gd name="dsw" fmla="+- 0 sw mins"/>
              <a:gd name="dsh" fmla="+- 0 sh mins"/>
              <a:gd name="p0x0" fmla="*/ 180 w 7860"/>
              <a:gd name="p0y0" fmla="*/ 0 h 791"/>
              <a:gd name="p0x1" fmla="*/ 7680 w 7860"/>
              <a:gd name="p0y1" fmla="*/ 0 h 791"/>
              <a:gd name="p0x2" fmla="*/ 7779 w 7860"/>
              <a:gd name="p0y2" fmla="*/ 0 h 791"/>
              <a:gd name="p0x3" fmla="*/ 7860 w 7860"/>
              <a:gd name="p0y3" fmla="*/ 80 h 791"/>
              <a:gd name="p0x4" fmla="*/ 7860 w 7860"/>
              <a:gd name="p0y4" fmla="*/ 180 h 791"/>
              <a:gd name="p0x5" fmla="*/ 7860 w 7860"/>
              <a:gd name="p0y5" fmla="*/ 611 h 791"/>
              <a:gd name="p0x6" fmla="*/ 7860 w 7860"/>
              <a:gd name="p0y6" fmla="*/ 711 h 791"/>
              <a:gd name="p0x7" fmla="*/ 7779 w 7860"/>
              <a:gd name="p0y7" fmla="*/ 791 h 791"/>
              <a:gd name="p0x8" fmla="*/ 7680 w 7860"/>
              <a:gd name="p0y8" fmla="*/ 791 h 791"/>
              <a:gd name="p0x9" fmla="*/ 180 w 7860"/>
              <a:gd name="p0y9" fmla="*/ 791 h 791"/>
              <a:gd name="p0x10" fmla="*/ 80 w 7860"/>
              <a:gd name="p0y10" fmla="*/ 791 h 791"/>
              <a:gd name="p0x11" fmla="*/ 0 w 7860"/>
              <a:gd name="p0y11" fmla="*/ 711 h 791"/>
              <a:gd name="p0x12" fmla="*/ 0 w 7860"/>
              <a:gd name="p0y12" fmla="*/ 611 h 791"/>
              <a:gd name="p0x13" fmla="*/ 0 w 7860"/>
              <a:gd name="p0y13" fmla="*/ 180 h 791"/>
              <a:gd name="p0x14" fmla="*/ 0 w 7860"/>
              <a:gd name="p0y14" fmla="*/ 80 h 791"/>
              <a:gd name="p0x15" fmla="*/ 80 w 7860"/>
              <a:gd name="p0y15" fmla="*/ 0 h 791"/>
              <a:gd name="p0x16" fmla="*/ 180 w 7860"/>
              <a:gd name="p0y16" fmla="*/ 0 h 7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885825" y="2762269"/>
            <a:ext cx="47625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示例：</a:t>
            </a: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在主母版插入一张背景图，所有版式都会有该背景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7"/>
            </p:custDataLst>
          </p:nvPr>
        </p:nvSpPr>
        <p:spPr>
          <a:xfrm>
            <a:off x="575945" y="38906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8"/>
            </p:custDataLst>
          </p:nvPr>
        </p:nvSpPr>
        <p:spPr>
          <a:xfrm>
            <a:off x="771525" y="43624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4443095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2"/>
            </p:custDataLst>
          </p:nvPr>
        </p:nvSpPr>
        <p:spPr>
          <a:xfrm>
            <a:off x="1304925" y="438912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全局统一属性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23"/>
            </p:custDataLst>
          </p:nvPr>
        </p:nvSpPr>
        <p:spPr>
          <a:xfrm>
            <a:off x="771525" y="50577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24"/>
            </p:custDataLst>
          </p:nvPr>
        </p:nvSpPr>
        <p:spPr>
          <a:xfrm>
            <a:off x="904875" y="4919663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一处修改，全篇生效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5"/>
            </p:custDataLst>
          </p:nvPr>
        </p:nvSpPr>
        <p:spPr>
          <a:xfrm>
            <a:off x="771525" y="54387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6"/>
            </p:custDataLst>
          </p:nvPr>
        </p:nvSpPr>
        <p:spPr>
          <a:xfrm>
            <a:off x="904875" y="5300663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保证视觉风格一致性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7"/>
            </p:custDataLst>
          </p:nvPr>
        </p:nvSpPr>
        <p:spPr>
          <a:xfrm>
            <a:off x="771525" y="58197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904875" y="5681663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减少重复设置工作量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6233795" y="1109345"/>
            <a:ext cx="5381625" cy="2225040"/>
          </a:xfrm>
          <a:custGeom>
            <a:avLst/>
            <a:gdLst>
              <a:gd name="sw" fmla="*/ 1 w 8475"/>
              <a:gd name="sh" fmla="*/ 1 h 3504"/>
              <a:gd name="mins" fmla="min sw sh"/>
              <a:gd name="dsw" fmla="+- 0 sw mins"/>
              <a:gd name="dsh" fmla="+- 0 sh mins"/>
              <a:gd name="p0x0" fmla="*/ 300 w 8475"/>
              <a:gd name="p0y0" fmla="*/ 0 h 3504"/>
              <a:gd name="p0x1" fmla="*/ 8175 w 8475"/>
              <a:gd name="p0y1" fmla="*/ 0 h 3504"/>
              <a:gd name="p0x2" fmla="*/ 8340 w 8475"/>
              <a:gd name="p0y2" fmla="*/ 0 h 3504"/>
              <a:gd name="p0x3" fmla="*/ 8475 w 8475"/>
              <a:gd name="p0y3" fmla="*/ 134 h 3504"/>
              <a:gd name="p0x4" fmla="*/ 8475 w 8475"/>
              <a:gd name="p0y4" fmla="*/ 300 h 3504"/>
              <a:gd name="p0x5" fmla="*/ 8475 w 8475"/>
              <a:gd name="p0y5" fmla="*/ 3204 h 3504"/>
              <a:gd name="p0x6" fmla="*/ 8475 w 8475"/>
              <a:gd name="p0y6" fmla="*/ 3369 h 3504"/>
              <a:gd name="p0x7" fmla="*/ 8340 w 8475"/>
              <a:gd name="p0y7" fmla="*/ 3504 h 3504"/>
              <a:gd name="p0x8" fmla="*/ 8175 w 8475"/>
              <a:gd name="p0y8" fmla="*/ 3504 h 3504"/>
              <a:gd name="p0x9" fmla="*/ 300 w 8475"/>
              <a:gd name="p0y9" fmla="*/ 3504 h 3504"/>
              <a:gd name="p0x10" fmla="*/ 134 w 8475"/>
              <a:gd name="p0y10" fmla="*/ 3504 h 3504"/>
              <a:gd name="p0x11" fmla="*/ 0 w 8475"/>
              <a:gd name="p0y11" fmla="*/ 3369 h 3504"/>
              <a:gd name="p0x12" fmla="*/ 0 w 8475"/>
              <a:gd name="p0y12" fmla="*/ 3204 h 3504"/>
              <a:gd name="p0x13" fmla="*/ 0 w 8475"/>
              <a:gd name="p0y13" fmla="*/ 300 h 3504"/>
              <a:gd name="p0x14" fmla="*/ 0 w 8475"/>
              <a:gd name="p0y14" fmla="*/ 134 h 3504"/>
              <a:gd name="p0x15" fmla="*/ 134 w 8475"/>
              <a:gd name="p0y15" fmla="*/ 0 h 3504"/>
              <a:gd name="p0x16" fmla="*/ 300 w 8475"/>
              <a:gd name="p0y16" fmla="*/ 0 h 35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30"/>
            </p:custDataLst>
          </p:nvPr>
        </p:nvSpPr>
        <p:spPr>
          <a:xfrm>
            <a:off x="64293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6515100" y="1385570"/>
            <a:ext cx="247650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4"/>
            </p:custDataLst>
          </p:nvPr>
        </p:nvSpPr>
        <p:spPr>
          <a:xfrm>
            <a:off x="696277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版式母版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5"/>
            </p:custDataLst>
          </p:nvPr>
        </p:nvSpPr>
        <p:spPr>
          <a:xfrm>
            <a:off x="6429375" y="1862138"/>
            <a:ext cx="4953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针对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特定版式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（标题幻灯片、内容幻灯片、空白等）做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个性化设置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6429375" y="2637155"/>
            <a:ext cx="4991100" cy="502285"/>
          </a:xfrm>
          <a:custGeom>
            <a:avLst/>
            <a:gdLst>
              <a:gd name="sw" fmla="*/ 1 w 7860"/>
              <a:gd name="sh" fmla="*/ 1 h 791"/>
              <a:gd name="mins" fmla="min sw sh"/>
              <a:gd name="dsw" fmla="+- 0 sw mins"/>
              <a:gd name="dsh" fmla="+- 0 sh mins"/>
              <a:gd name="p0x0" fmla="*/ 180 w 7860"/>
              <a:gd name="p0y0" fmla="*/ 0 h 791"/>
              <a:gd name="p0x1" fmla="*/ 7680 w 7860"/>
              <a:gd name="p0y1" fmla="*/ 0 h 791"/>
              <a:gd name="p0x2" fmla="*/ 7779 w 7860"/>
              <a:gd name="p0y2" fmla="*/ 0 h 791"/>
              <a:gd name="p0x3" fmla="*/ 7860 w 7860"/>
              <a:gd name="p0y3" fmla="*/ 80 h 791"/>
              <a:gd name="p0x4" fmla="*/ 7860 w 7860"/>
              <a:gd name="p0y4" fmla="*/ 180 h 791"/>
              <a:gd name="p0x5" fmla="*/ 7860 w 7860"/>
              <a:gd name="p0y5" fmla="*/ 611 h 791"/>
              <a:gd name="p0x6" fmla="*/ 7860 w 7860"/>
              <a:gd name="p0y6" fmla="*/ 710 h 791"/>
              <a:gd name="p0x7" fmla="*/ 7779 w 7860"/>
              <a:gd name="p0y7" fmla="*/ 791 h 791"/>
              <a:gd name="p0x8" fmla="*/ 7680 w 7860"/>
              <a:gd name="p0y8" fmla="*/ 791 h 791"/>
              <a:gd name="p0x9" fmla="*/ 180 w 7860"/>
              <a:gd name="p0y9" fmla="*/ 791 h 791"/>
              <a:gd name="p0x10" fmla="*/ 80 w 7860"/>
              <a:gd name="p0y10" fmla="*/ 791 h 791"/>
              <a:gd name="p0x11" fmla="*/ 0 w 7860"/>
              <a:gd name="p0y11" fmla="*/ 710 h 791"/>
              <a:gd name="p0x12" fmla="*/ 0 w 7860"/>
              <a:gd name="p0y12" fmla="*/ 611 h 791"/>
              <a:gd name="p0x13" fmla="*/ 0 w 7860"/>
              <a:gd name="p0y13" fmla="*/ 180 h 791"/>
              <a:gd name="p0x14" fmla="*/ 0 w 7860"/>
              <a:gd name="p0y14" fmla="*/ 80 h 791"/>
              <a:gd name="p0x15" fmla="*/ 80 w 7860"/>
              <a:gd name="p0y15" fmla="*/ 0 h 791"/>
              <a:gd name="p0x16" fmla="*/ 180 w 7860"/>
              <a:gd name="p0y16" fmla="*/ 0 h 7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6543675" y="2736218"/>
            <a:ext cx="47625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示例：</a:t>
            </a: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标题版式单独设置标题位置和字体大小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8"/>
            </p:custDataLst>
          </p:nvPr>
        </p:nvSpPr>
        <p:spPr>
          <a:xfrm>
            <a:off x="6233795" y="3534410"/>
            <a:ext cx="5381625" cy="2225040"/>
          </a:xfrm>
          <a:custGeom>
            <a:avLst/>
            <a:gdLst>
              <a:gd name="sw" fmla="*/ 1 w 8475"/>
              <a:gd name="sh" fmla="*/ 1 h 3504"/>
              <a:gd name="mins" fmla="min sw sh"/>
              <a:gd name="dsw" fmla="+- 0 sw mins"/>
              <a:gd name="dsh" fmla="+- 0 sh mins"/>
              <a:gd name="p0x0" fmla="*/ 300 w 8475"/>
              <a:gd name="p0y0" fmla="*/ 0 h 3504"/>
              <a:gd name="p0x1" fmla="*/ 8175 w 8475"/>
              <a:gd name="p0y1" fmla="*/ 0 h 3504"/>
              <a:gd name="p0x2" fmla="*/ 8340 w 8475"/>
              <a:gd name="p0y2" fmla="*/ 0 h 3504"/>
              <a:gd name="p0x3" fmla="*/ 8475 w 8475"/>
              <a:gd name="p0y3" fmla="*/ 134 h 3504"/>
              <a:gd name="p0x4" fmla="*/ 8475 w 8475"/>
              <a:gd name="p0y4" fmla="*/ 300 h 3504"/>
              <a:gd name="p0x5" fmla="*/ 8475 w 8475"/>
              <a:gd name="p0y5" fmla="*/ 3204 h 3504"/>
              <a:gd name="p0x6" fmla="*/ 8475 w 8475"/>
              <a:gd name="p0y6" fmla="*/ 3369 h 3504"/>
              <a:gd name="p0x7" fmla="*/ 8340 w 8475"/>
              <a:gd name="p0y7" fmla="*/ 3504 h 3504"/>
              <a:gd name="p0x8" fmla="*/ 8175 w 8475"/>
              <a:gd name="p0y8" fmla="*/ 3504 h 3504"/>
              <a:gd name="p0x9" fmla="*/ 300 w 8475"/>
              <a:gd name="p0y9" fmla="*/ 3504 h 3504"/>
              <a:gd name="p0x10" fmla="*/ 134 w 8475"/>
              <a:gd name="p0y10" fmla="*/ 3504 h 3504"/>
              <a:gd name="p0x11" fmla="*/ 0 w 8475"/>
              <a:gd name="p0y11" fmla="*/ 3369 h 3504"/>
              <a:gd name="p0x12" fmla="*/ 0 w 8475"/>
              <a:gd name="p0y12" fmla="*/ 3204 h 3504"/>
              <a:gd name="p0x13" fmla="*/ 0 w 8475"/>
              <a:gd name="p0y13" fmla="*/ 300 h 3504"/>
              <a:gd name="p0x14" fmla="*/ 0 w 8475"/>
              <a:gd name="p0y14" fmla="*/ 134 h 3504"/>
              <a:gd name="p0x15" fmla="*/ 134 w 8475"/>
              <a:gd name="p0y15" fmla="*/ 0 h 3504"/>
              <a:gd name="p0x16" fmla="*/ 300 w 8475"/>
              <a:gd name="p0y16" fmla="*/ 0 h 35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9"/>
            </p:custDataLst>
          </p:nvPr>
        </p:nvSpPr>
        <p:spPr>
          <a:xfrm>
            <a:off x="6429375" y="38277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515100" y="3908425"/>
            <a:ext cx="247650" cy="25273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3"/>
            </p:custDataLst>
          </p:nvPr>
        </p:nvSpPr>
        <p:spPr>
          <a:xfrm>
            <a:off x="6962775" y="3854758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个性化定制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4"/>
            </p:custDataLst>
          </p:nvPr>
        </p:nvSpPr>
        <p:spPr>
          <a:xfrm>
            <a:off x="6429375" y="452310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45"/>
            </p:custDataLst>
          </p:nvPr>
        </p:nvSpPr>
        <p:spPr>
          <a:xfrm>
            <a:off x="6562725" y="4385301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不同版式独立设计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6"/>
            </p:custDataLst>
          </p:nvPr>
        </p:nvSpPr>
        <p:spPr>
          <a:xfrm>
            <a:off x="6429375" y="490410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7"/>
            </p:custDataLst>
          </p:nvPr>
        </p:nvSpPr>
        <p:spPr>
          <a:xfrm>
            <a:off x="6562725" y="4766301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灵活适配内容场景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8"/>
            </p:custDataLst>
          </p:nvPr>
        </p:nvSpPr>
        <p:spPr>
          <a:xfrm>
            <a:off x="6429375" y="528510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9"/>
            </p:custDataLst>
          </p:nvPr>
        </p:nvSpPr>
        <p:spPr>
          <a:xfrm>
            <a:off x="6562725" y="5147301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覆盖全局的局部调整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讲义母版与备注母版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5362575"/>
          </a:xfrm>
          <a:custGeom>
            <a:avLst/>
            <a:gdLst>
              <a:gd name="sw" fmla="*/ 1 w 7625"/>
              <a:gd name="sh" fmla="*/ 1 h 8445"/>
              <a:gd name="mins" fmla="min sw sh"/>
              <a:gd name="dsw" fmla="+- 0 sw mins"/>
              <a:gd name="dsh" fmla="+- 0 sh mins"/>
              <a:gd name="p0x0" fmla="*/ 300 w 7625"/>
              <a:gd name="p0y0" fmla="*/ 0 h 8445"/>
              <a:gd name="p0x1" fmla="*/ 7325 w 7625"/>
              <a:gd name="p0y1" fmla="*/ 0 h 8445"/>
              <a:gd name="p0x2" fmla="*/ 7491 w 7625"/>
              <a:gd name="p0y2" fmla="*/ 0 h 8445"/>
              <a:gd name="p0x3" fmla="*/ 7625 w 7625"/>
              <a:gd name="p0y3" fmla="*/ 134 h 8445"/>
              <a:gd name="p0x4" fmla="*/ 7625 w 7625"/>
              <a:gd name="p0y4" fmla="*/ 300 h 8445"/>
              <a:gd name="p0x5" fmla="*/ 7625 w 7625"/>
              <a:gd name="p0y5" fmla="*/ 8145 h 8445"/>
              <a:gd name="p0x6" fmla="*/ 7625 w 7625"/>
              <a:gd name="p0y6" fmla="*/ 8310 h 8445"/>
              <a:gd name="p0x7" fmla="*/ 7491 w 7625"/>
              <a:gd name="p0y7" fmla="*/ 8445 h 8445"/>
              <a:gd name="p0x8" fmla="*/ 7325 w 7625"/>
              <a:gd name="p0y8" fmla="*/ 8445 h 8445"/>
              <a:gd name="p0x9" fmla="*/ 300 w 7625"/>
              <a:gd name="p0y9" fmla="*/ 8445 h 8445"/>
              <a:gd name="p0x10" fmla="*/ 134 w 7625"/>
              <a:gd name="p0y10" fmla="*/ 8445 h 8445"/>
              <a:gd name="p0x11" fmla="*/ 0 w 7625"/>
              <a:gd name="p0y11" fmla="*/ 8310 h 8445"/>
              <a:gd name="p0x12" fmla="*/ 0 w 7625"/>
              <a:gd name="p0y12" fmla="*/ 8145 h 8445"/>
              <a:gd name="p0x13" fmla="*/ 0 w 7625"/>
              <a:gd name="p0y13" fmla="*/ 300 h 8445"/>
              <a:gd name="p0x14" fmla="*/ 0 w 7625"/>
              <a:gd name="p0y14" fmla="*/ 134 h 8445"/>
              <a:gd name="p0x15" fmla="*/ 134 w 7625"/>
              <a:gd name="p0y15" fmla="*/ 0 h 8445"/>
              <a:gd name="p0x16" fmla="*/ 300 w 76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讲义母版设置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774156"/>
            <a:ext cx="445196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入口路径</a:t>
            </a:r>
            <a:endParaRPr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3078956"/>
            <a:ext cx="4451966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视图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讲义母版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771525" y="3521710"/>
            <a:ext cx="445135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3721894"/>
            <a:ext cx="445196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每页打印张数选项</a:t>
            </a:r>
            <a:endParaRPr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026535"/>
            <a:ext cx="537845" cy="328295"/>
          </a:xfrm>
          <a:custGeom>
            <a:avLst/>
            <a:gdLst>
              <a:gd name="sw" fmla="*/ 1 w 847"/>
              <a:gd name="sh" fmla="*/ 1 h 517"/>
              <a:gd name="mins" fmla="min sw sh"/>
              <a:gd name="dsw" fmla="+- 0 sw mins"/>
              <a:gd name="dsh" fmla="+- 0 sh mins"/>
              <a:gd name="p0x0" fmla="*/ 90 w 847"/>
              <a:gd name="p0y0" fmla="*/ 0 h 517"/>
              <a:gd name="p0x1" fmla="*/ 757 w 847"/>
              <a:gd name="p0y1" fmla="*/ 0 h 517"/>
              <a:gd name="p0x2" fmla="*/ 806 w 847"/>
              <a:gd name="p0y2" fmla="*/ 0 h 517"/>
              <a:gd name="p0x3" fmla="*/ 847 w 847"/>
              <a:gd name="p0y3" fmla="*/ 40 h 517"/>
              <a:gd name="p0x4" fmla="*/ 847 w 847"/>
              <a:gd name="p0y4" fmla="*/ 90 h 517"/>
              <a:gd name="p0x5" fmla="*/ 847 w 847"/>
              <a:gd name="p0y5" fmla="*/ 427 h 517"/>
              <a:gd name="p0x6" fmla="*/ 847 w 847"/>
              <a:gd name="p0y6" fmla="*/ 477 h 517"/>
              <a:gd name="p0x7" fmla="*/ 806 w 847"/>
              <a:gd name="p0y7" fmla="*/ 517 h 517"/>
              <a:gd name="p0x8" fmla="*/ 757 w 847"/>
              <a:gd name="p0y8" fmla="*/ 517 h 517"/>
              <a:gd name="p0x9" fmla="*/ 90 w 847"/>
              <a:gd name="p0y9" fmla="*/ 517 h 517"/>
              <a:gd name="p0x10" fmla="*/ 40 w 847"/>
              <a:gd name="p0y10" fmla="*/ 517 h 517"/>
              <a:gd name="p0x11" fmla="*/ 0 w 847"/>
              <a:gd name="p0y11" fmla="*/ 477 h 517"/>
              <a:gd name="p0x12" fmla="*/ 0 w 847"/>
              <a:gd name="p0y12" fmla="*/ 427 h 517"/>
              <a:gd name="p0x13" fmla="*/ 0 w 847"/>
              <a:gd name="p0y13" fmla="*/ 90 h 517"/>
              <a:gd name="p0x14" fmla="*/ 0 w 847"/>
              <a:gd name="p0y14" fmla="*/ 40 h 517"/>
              <a:gd name="p0x15" fmla="*/ 40 w 847"/>
              <a:gd name="p0y15" fmla="*/ 0 h 517"/>
              <a:gd name="p0x16" fmla="*/ 90 w 847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885825" y="4064794"/>
            <a:ext cx="49991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1385570" y="4026535"/>
            <a:ext cx="537845" cy="328295"/>
          </a:xfrm>
          <a:custGeom>
            <a:avLst/>
            <a:gdLst>
              <a:gd name="sw" fmla="*/ 1 w 847"/>
              <a:gd name="sh" fmla="*/ 1 h 517"/>
              <a:gd name="mins" fmla="min sw sh"/>
              <a:gd name="dsw" fmla="+- 0 sw mins"/>
              <a:gd name="dsh" fmla="+- 0 sh mins"/>
              <a:gd name="p0x0" fmla="*/ 90 w 847"/>
              <a:gd name="p0y0" fmla="*/ 0 h 517"/>
              <a:gd name="p0x1" fmla="*/ 757 w 847"/>
              <a:gd name="p0y1" fmla="*/ 0 h 517"/>
              <a:gd name="p0x2" fmla="*/ 806 w 847"/>
              <a:gd name="p0y2" fmla="*/ 0 h 517"/>
              <a:gd name="p0x3" fmla="*/ 847 w 847"/>
              <a:gd name="p0y3" fmla="*/ 40 h 517"/>
              <a:gd name="p0x4" fmla="*/ 847 w 847"/>
              <a:gd name="p0y4" fmla="*/ 90 h 517"/>
              <a:gd name="p0x5" fmla="*/ 847 w 847"/>
              <a:gd name="p0y5" fmla="*/ 427 h 517"/>
              <a:gd name="p0x6" fmla="*/ 847 w 847"/>
              <a:gd name="p0y6" fmla="*/ 477 h 517"/>
              <a:gd name="p0x7" fmla="*/ 806 w 847"/>
              <a:gd name="p0y7" fmla="*/ 517 h 517"/>
              <a:gd name="p0x8" fmla="*/ 757 w 847"/>
              <a:gd name="p0y8" fmla="*/ 517 h 517"/>
              <a:gd name="p0x9" fmla="*/ 90 w 847"/>
              <a:gd name="p0y9" fmla="*/ 517 h 517"/>
              <a:gd name="p0x10" fmla="*/ 40 w 847"/>
              <a:gd name="p0y10" fmla="*/ 517 h 517"/>
              <a:gd name="p0x11" fmla="*/ 0 w 847"/>
              <a:gd name="p0y11" fmla="*/ 477 h 517"/>
              <a:gd name="p0x12" fmla="*/ 0 w 847"/>
              <a:gd name="p0y12" fmla="*/ 427 h 517"/>
              <a:gd name="p0x13" fmla="*/ 0 w 847"/>
              <a:gd name="p0y13" fmla="*/ 90 h 517"/>
              <a:gd name="p0x14" fmla="*/ 0 w 847"/>
              <a:gd name="p0y14" fmla="*/ 40 h 517"/>
              <a:gd name="p0x15" fmla="*/ 40 w 847"/>
              <a:gd name="p0y15" fmla="*/ 0 h 517"/>
              <a:gd name="p0x16" fmla="*/ 90 w 847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500035" y="4064794"/>
            <a:ext cx="49991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1999615" y="4026535"/>
            <a:ext cx="537845" cy="328295"/>
          </a:xfrm>
          <a:custGeom>
            <a:avLst/>
            <a:gdLst>
              <a:gd name="sw" fmla="*/ 1 w 847"/>
              <a:gd name="sh" fmla="*/ 1 h 517"/>
              <a:gd name="mins" fmla="min sw sh"/>
              <a:gd name="dsw" fmla="+- 0 sw mins"/>
              <a:gd name="dsh" fmla="+- 0 sh mins"/>
              <a:gd name="p0x0" fmla="*/ 90 w 847"/>
              <a:gd name="p0y0" fmla="*/ 0 h 517"/>
              <a:gd name="p0x1" fmla="*/ 757 w 847"/>
              <a:gd name="p0y1" fmla="*/ 0 h 517"/>
              <a:gd name="p0x2" fmla="*/ 806 w 847"/>
              <a:gd name="p0y2" fmla="*/ 0 h 517"/>
              <a:gd name="p0x3" fmla="*/ 847 w 847"/>
              <a:gd name="p0y3" fmla="*/ 40 h 517"/>
              <a:gd name="p0x4" fmla="*/ 847 w 847"/>
              <a:gd name="p0y4" fmla="*/ 90 h 517"/>
              <a:gd name="p0x5" fmla="*/ 847 w 847"/>
              <a:gd name="p0y5" fmla="*/ 427 h 517"/>
              <a:gd name="p0x6" fmla="*/ 847 w 847"/>
              <a:gd name="p0y6" fmla="*/ 477 h 517"/>
              <a:gd name="p0x7" fmla="*/ 806 w 847"/>
              <a:gd name="p0y7" fmla="*/ 517 h 517"/>
              <a:gd name="p0x8" fmla="*/ 757 w 847"/>
              <a:gd name="p0y8" fmla="*/ 517 h 517"/>
              <a:gd name="p0x9" fmla="*/ 90 w 847"/>
              <a:gd name="p0y9" fmla="*/ 517 h 517"/>
              <a:gd name="p0x10" fmla="*/ 40 w 847"/>
              <a:gd name="p0y10" fmla="*/ 517 h 517"/>
              <a:gd name="p0x11" fmla="*/ 0 w 847"/>
              <a:gd name="p0y11" fmla="*/ 477 h 517"/>
              <a:gd name="p0x12" fmla="*/ 0 w 847"/>
              <a:gd name="p0y12" fmla="*/ 427 h 517"/>
              <a:gd name="p0x13" fmla="*/ 0 w 847"/>
              <a:gd name="p0y13" fmla="*/ 90 h 517"/>
              <a:gd name="p0x14" fmla="*/ 0 w 847"/>
              <a:gd name="p0y14" fmla="*/ 40 h 517"/>
              <a:gd name="p0x15" fmla="*/ 40 w 847"/>
              <a:gd name="p0y15" fmla="*/ 0 h 517"/>
              <a:gd name="p0x16" fmla="*/ 90 w 847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2114255" y="4064794"/>
            <a:ext cx="49991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2613660" y="4026535"/>
            <a:ext cx="538480" cy="328295"/>
          </a:xfrm>
          <a:custGeom>
            <a:avLst/>
            <a:gdLst>
              <a:gd name="sw" fmla="*/ 1 w 847"/>
              <a:gd name="sh" fmla="*/ 1 h 517"/>
              <a:gd name="mins" fmla="min sw sh"/>
              <a:gd name="dsw" fmla="+- 0 sw mins"/>
              <a:gd name="dsh" fmla="+- 0 sh mins"/>
              <a:gd name="p0x0" fmla="*/ 90 w 847"/>
              <a:gd name="p0y0" fmla="*/ 0 h 517"/>
              <a:gd name="p0x1" fmla="*/ 757 w 847"/>
              <a:gd name="p0y1" fmla="*/ 0 h 517"/>
              <a:gd name="p0x2" fmla="*/ 806 w 847"/>
              <a:gd name="p0y2" fmla="*/ 0 h 517"/>
              <a:gd name="p0x3" fmla="*/ 847 w 847"/>
              <a:gd name="p0y3" fmla="*/ 40 h 517"/>
              <a:gd name="p0x4" fmla="*/ 847 w 847"/>
              <a:gd name="p0y4" fmla="*/ 90 h 517"/>
              <a:gd name="p0x5" fmla="*/ 847 w 847"/>
              <a:gd name="p0y5" fmla="*/ 427 h 517"/>
              <a:gd name="p0x6" fmla="*/ 847 w 847"/>
              <a:gd name="p0y6" fmla="*/ 477 h 517"/>
              <a:gd name="p0x7" fmla="*/ 806 w 847"/>
              <a:gd name="p0y7" fmla="*/ 517 h 517"/>
              <a:gd name="p0x8" fmla="*/ 757 w 847"/>
              <a:gd name="p0y8" fmla="*/ 517 h 517"/>
              <a:gd name="p0x9" fmla="*/ 90 w 847"/>
              <a:gd name="p0y9" fmla="*/ 517 h 517"/>
              <a:gd name="p0x10" fmla="*/ 40 w 847"/>
              <a:gd name="p0y10" fmla="*/ 517 h 517"/>
              <a:gd name="p0x11" fmla="*/ 0 w 847"/>
              <a:gd name="p0y11" fmla="*/ 477 h 517"/>
              <a:gd name="p0x12" fmla="*/ 0 w 847"/>
              <a:gd name="p0y12" fmla="*/ 427 h 517"/>
              <a:gd name="p0x13" fmla="*/ 0 w 847"/>
              <a:gd name="p0y13" fmla="*/ 90 h 517"/>
              <a:gd name="p0x14" fmla="*/ 0 w 847"/>
              <a:gd name="p0y14" fmla="*/ 40 h 517"/>
              <a:gd name="p0x15" fmla="*/ 40 w 847"/>
              <a:gd name="p0y15" fmla="*/ 0 h 517"/>
              <a:gd name="p0x16" fmla="*/ 90 w 847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2728465" y="4064794"/>
            <a:ext cx="49991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0"/>
            </p:custDataLst>
          </p:nvPr>
        </p:nvSpPr>
        <p:spPr>
          <a:xfrm>
            <a:off x="3228340" y="4026535"/>
            <a:ext cx="537845" cy="328295"/>
          </a:xfrm>
          <a:custGeom>
            <a:avLst/>
            <a:gdLst>
              <a:gd name="sw" fmla="*/ 1 w 847"/>
              <a:gd name="sh" fmla="*/ 1 h 517"/>
              <a:gd name="mins" fmla="min sw sh"/>
              <a:gd name="dsw" fmla="+- 0 sw mins"/>
              <a:gd name="dsh" fmla="+- 0 sh mins"/>
              <a:gd name="p0x0" fmla="*/ 90 w 847"/>
              <a:gd name="p0y0" fmla="*/ 0 h 517"/>
              <a:gd name="p0x1" fmla="*/ 757 w 847"/>
              <a:gd name="p0y1" fmla="*/ 0 h 517"/>
              <a:gd name="p0x2" fmla="*/ 806 w 847"/>
              <a:gd name="p0y2" fmla="*/ 0 h 517"/>
              <a:gd name="p0x3" fmla="*/ 847 w 847"/>
              <a:gd name="p0y3" fmla="*/ 40 h 517"/>
              <a:gd name="p0x4" fmla="*/ 847 w 847"/>
              <a:gd name="p0y4" fmla="*/ 90 h 517"/>
              <a:gd name="p0x5" fmla="*/ 847 w 847"/>
              <a:gd name="p0y5" fmla="*/ 427 h 517"/>
              <a:gd name="p0x6" fmla="*/ 847 w 847"/>
              <a:gd name="p0y6" fmla="*/ 477 h 517"/>
              <a:gd name="p0x7" fmla="*/ 806 w 847"/>
              <a:gd name="p0y7" fmla="*/ 517 h 517"/>
              <a:gd name="p0x8" fmla="*/ 757 w 847"/>
              <a:gd name="p0y8" fmla="*/ 517 h 517"/>
              <a:gd name="p0x9" fmla="*/ 90 w 847"/>
              <a:gd name="p0y9" fmla="*/ 517 h 517"/>
              <a:gd name="p0x10" fmla="*/ 40 w 847"/>
              <a:gd name="p0y10" fmla="*/ 517 h 517"/>
              <a:gd name="p0x11" fmla="*/ 0 w 847"/>
              <a:gd name="p0y11" fmla="*/ 477 h 517"/>
              <a:gd name="p0x12" fmla="*/ 0 w 847"/>
              <a:gd name="p0y12" fmla="*/ 427 h 517"/>
              <a:gd name="p0x13" fmla="*/ 0 w 847"/>
              <a:gd name="p0y13" fmla="*/ 90 h 517"/>
              <a:gd name="p0x14" fmla="*/ 0 w 847"/>
              <a:gd name="p0y14" fmla="*/ 40 h 517"/>
              <a:gd name="p0x15" fmla="*/ 40 w 847"/>
              <a:gd name="p0y15" fmla="*/ 0 h 517"/>
              <a:gd name="p0x16" fmla="*/ 90 w 847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3342684" y="4064794"/>
            <a:ext cx="49991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2"/>
            </p:custDataLst>
          </p:nvPr>
        </p:nvSpPr>
        <p:spPr>
          <a:xfrm>
            <a:off x="3842385" y="4026535"/>
            <a:ext cx="537845" cy="328295"/>
          </a:xfrm>
          <a:custGeom>
            <a:avLst/>
            <a:gdLst>
              <a:gd name="sw" fmla="*/ 1 w 847"/>
              <a:gd name="sh" fmla="*/ 1 h 517"/>
              <a:gd name="mins" fmla="min sw sh"/>
              <a:gd name="dsw" fmla="+- 0 sw mins"/>
              <a:gd name="dsh" fmla="+- 0 sh mins"/>
              <a:gd name="p0x0" fmla="*/ 90 w 847"/>
              <a:gd name="p0y0" fmla="*/ 0 h 517"/>
              <a:gd name="p0x1" fmla="*/ 757 w 847"/>
              <a:gd name="p0y1" fmla="*/ 0 h 517"/>
              <a:gd name="p0x2" fmla="*/ 806 w 847"/>
              <a:gd name="p0y2" fmla="*/ 0 h 517"/>
              <a:gd name="p0x3" fmla="*/ 847 w 847"/>
              <a:gd name="p0y3" fmla="*/ 40 h 517"/>
              <a:gd name="p0x4" fmla="*/ 847 w 847"/>
              <a:gd name="p0y4" fmla="*/ 90 h 517"/>
              <a:gd name="p0x5" fmla="*/ 847 w 847"/>
              <a:gd name="p0y5" fmla="*/ 427 h 517"/>
              <a:gd name="p0x6" fmla="*/ 847 w 847"/>
              <a:gd name="p0y6" fmla="*/ 477 h 517"/>
              <a:gd name="p0x7" fmla="*/ 806 w 847"/>
              <a:gd name="p0y7" fmla="*/ 517 h 517"/>
              <a:gd name="p0x8" fmla="*/ 757 w 847"/>
              <a:gd name="p0y8" fmla="*/ 517 h 517"/>
              <a:gd name="p0x9" fmla="*/ 90 w 847"/>
              <a:gd name="p0y9" fmla="*/ 517 h 517"/>
              <a:gd name="p0x10" fmla="*/ 40 w 847"/>
              <a:gd name="p0y10" fmla="*/ 517 h 517"/>
              <a:gd name="p0x11" fmla="*/ 0 w 847"/>
              <a:gd name="p0y11" fmla="*/ 477 h 517"/>
              <a:gd name="p0x12" fmla="*/ 0 w 847"/>
              <a:gd name="p0y12" fmla="*/ 427 h 517"/>
              <a:gd name="p0x13" fmla="*/ 0 w 847"/>
              <a:gd name="p0y13" fmla="*/ 90 h 517"/>
              <a:gd name="p0x14" fmla="*/ 0 w 847"/>
              <a:gd name="p0y14" fmla="*/ 40 h 517"/>
              <a:gd name="p0x15" fmla="*/ 40 w 847"/>
              <a:gd name="p0y15" fmla="*/ 0 h 517"/>
              <a:gd name="p0x16" fmla="*/ 90 w 847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3956895" y="4064794"/>
            <a:ext cx="49991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24"/>
            </p:custDataLst>
          </p:nvPr>
        </p:nvSpPr>
        <p:spPr>
          <a:xfrm>
            <a:off x="771525" y="4545330"/>
            <a:ext cx="445135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771525" y="4745831"/>
            <a:ext cx="445196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页眉页脚控制</a:t>
            </a:r>
            <a:endParaRPr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6"/>
            </p:custDataLst>
          </p:nvPr>
        </p:nvSpPr>
        <p:spPr>
          <a:xfrm>
            <a:off x="771525" y="5050155"/>
            <a:ext cx="885825" cy="328930"/>
          </a:xfrm>
          <a:custGeom>
            <a:avLst/>
            <a:gdLst>
              <a:gd name="sw" fmla="*/ 1 w 1395"/>
              <a:gd name="sh" fmla="*/ 1 h 517"/>
              <a:gd name="mins" fmla="min sw sh"/>
              <a:gd name="dsw" fmla="+- 0 sw mins"/>
              <a:gd name="dsh" fmla="+- 0 sh mins"/>
              <a:gd name="p0x0" fmla="*/ 90 w 1395"/>
              <a:gd name="p0y0" fmla="*/ 0 h 517"/>
              <a:gd name="p0x1" fmla="*/ 1305 w 1395"/>
              <a:gd name="p0y1" fmla="*/ 0 h 517"/>
              <a:gd name="p0x2" fmla="*/ 1354 w 1395"/>
              <a:gd name="p0y2" fmla="*/ 0 h 517"/>
              <a:gd name="p0x3" fmla="*/ 1395 w 1395"/>
              <a:gd name="p0y3" fmla="*/ 40 h 517"/>
              <a:gd name="p0x4" fmla="*/ 1395 w 1395"/>
              <a:gd name="p0y4" fmla="*/ 90 h 517"/>
              <a:gd name="p0x5" fmla="*/ 1395 w 1395"/>
              <a:gd name="p0y5" fmla="*/ 427 h 517"/>
              <a:gd name="p0x6" fmla="*/ 1395 w 1395"/>
              <a:gd name="p0y6" fmla="*/ 477 h 517"/>
              <a:gd name="p0x7" fmla="*/ 1354 w 1395"/>
              <a:gd name="p0y7" fmla="*/ 517 h 517"/>
              <a:gd name="p0x8" fmla="*/ 1305 w 1395"/>
              <a:gd name="p0y8" fmla="*/ 517 h 517"/>
              <a:gd name="p0x9" fmla="*/ 90 w 1395"/>
              <a:gd name="p0y9" fmla="*/ 517 h 517"/>
              <a:gd name="p0x10" fmla="*/ 40 w 1395"/>
              <a:gd name="p0y10" fmla="*/ 517 h 517"/>
              <a:gd name="p0x11" fmla="*/ 0 w 1395"/>
              <a:gd name="p0y11" fmla="*/ 477 h 517"/>
              <a:gd name="p0x12" fmla="*/ 0 w 1395"/>
              <a:gd name="p0y12" fmla="*/ 427 h 517"/>
              <a:gd name="p0x13" fmla="*/ 0 w 1395"/>
              <a:gd name="p0y13" fmla="*/ 90 h 517"/>
              <a:gd name="p0x14" fmla="*/ 0 w 1395"/>
              <a:gd name="p0y14" fmla="*/ 40 h 517"/>
              <a:gd name="p0x15" fmla="*/ 40 w 1395"/>
              <a:gd name="p0y15" fmla="*/ 0 h 517"/>
              <a:gd name="p0x16" fmla="*/ 90 w 1395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1373" t="-8824" r="-1373" b="-8824"/>
          <a:stretch>
            <a:fillRect/>
          </a:stretch>
        </p:blipFill>
        <p:spPr>
          <a:xfrm>
            <a:off x="921385" y="5119370"/>
            <a:ext cx="166370" cy="1905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0"/>
            </p:custDataLst>
          </p:nvPr>
        </p:nvSpPr>
        <p:spPr>
          <a:xfrm>
            <a:off x="1162050" y="5088731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页眉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1"/>
            </p:custDataLst>
          </p:nvPr>
        </p:nvSpPr>
        <p:spPr>
          <a:xfrm>
            <a:off x="1733550" y="5050155"/>
            <a:ext cx="885825" cy="328930"/>
          </a:xfrm>
          <a:custGeom>
            <a:avLst/>
            <a:gdLst>
              <a:gd name="sw" fmla="*/ 1 w 1395"/>
              <a:gd name="sh" fmla="*/ 1 h 517"/>
              <a:gd name="mins" fmla="min sw sh"/>
              <a:gd name="dsw" fmla="+- 0 sw mins"/>
              <a:gd name="dsh" fmla="+- 0 sh mins"/>
              <a:gd name="p0x0" fmla="*/ 90 w 1395"/>
              <a:gd name="p0y0" fmla="*/ 0 h 517"/>
              <a:gd name="p0x1" fmla="*/ 1305 w 1395"/>
              <a:gd name="p0y1" fmla="*/ 0 h 517"/>
              <a:gd name="p0x2" fmla="*/ 1354 w 1395"/>
              <a:gd name="p0y2" fmla="*/ 0 h 517"/>
              <a:gd name="p0x3" fmla="*/ 1395 w 1395"/>
              <a:gd name="p0y3" fmla="*/ 40 h 517"/>
              <a:gd name="p0x4" fmla="*/ 1395 w 1395"/>
              <a:gd name="p0y4" fmla="*/ 90 h 517"/>
              <a:gd name="p0x5" fmla="*/ 1395 w 1395"/>
              <a:gd name="p0y5" fmla="*/ 427 h 517"/>
              <a:gd name="p0x6" fmla="*/ 1395 w 1395"/>
              <a:gd name="p0y6" fmla="*/ 477 h 517"/>
              <a:gd name="p0x7" fmla="*/ 1354 w 1395"/>
              <a:gd name="p0y7" fmla="*/ 517 h 517"/>
              <a:gd name="p0x8" fmla="*/ 1305 w 1395"/>
              <a:gd name="p0y8" fmla="*/ 517 h 517"/>
              <a:gd name="p0x9" fmla="*/ 90 w 1395"/>
              <a:gd name="p0y9" fmla="*/ 517 h 517"/>
              <a:gd name="p0x10" fmla="*/ 40 w 1395"/>
              <a:gd name="p0y10" fmla="*/ 517 h 517"/>
              <a:gd name="p0x11" fmla="*/ 0 w 1395"/>
              <a:gd name="p0y11" fmla="*/ 477 h 517"/>
              <a:gd name="p0x12" fmla="*/ 0 w 1395"/>
              <a:gd name="p0y12" fmla="*/ 427 h 517"/>
              <a:gd name="p0x13" fmla="*/ 0 w 1395"/>
              <a:gd name="p0y13" fmla="*/ 90 h 517"/>
              <a:gd name="p0x14" fmla="*/ 0 w 1395"/>
              <a:gd name="p0y14" fmla="*/ 40 h 517"/>
              <a:gd name="p0x15" fmla="*/ 40 w 1395"/>
              <a:gd name="p0y15" fmla="*/ 0 h 517"/>
              <a:gd name="p0x16" fmla="*/ 90 w 1395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1212" r="-1212"/>
          <a:stretch>
            <a:fillRect/>
          </a:stretch>
        </p:blipFill>
        <p:spPr>
          <a:xfrm>
            <a:off x="1859280" y="5119370"/>
            <a:ext cx="214630" cy="1905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2124075" y="5088731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页脚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2695575" y="5050155"/>
            <a:ext cx="885825" cy="328930"/>
          </a:xfrm>
          <a:custGeom>
            <a:avLst/>
            <a:gdLst>
              <a:gd name="sw" fmla="*/ 1 w 1395"/>
              <a:gd name="sh" fmla="*/ 1 h 517"/>
              <a:gd name="mins" fmla="min sw sh"/>
              <a:gd name="dsw" fmla="+- 0 sw mins"/>
              <a:gd name="dsh" fmla="+- 0 sh mins"/>
              <a:gd name="p0x0" fmla="*/ 90 w 1395"/>
              <a:gd name="p0y0" fmla="*/ 0 h 517"/>
              <a:gd name="p0x1" fmla="*/ 1305 w 1395"/>
              <a:gd name="p0y1" fmla="*/ 0 h 517"/>
              <a:gd name="p0x2" fmla="*/ 1354 w 1395"/>
              <a:gd name="p0y2" fmla="*/ 0 h 517"/>
              <a:gd name="p0x3" fmla="*/ 1395 w 1395"/>
              <a:gd name="p0y3" fmla="*/ 40 h 517"/>
              <a:gd name="p0x4" fmla="*/ 1395 w 1395"/>
              <a:gd name="p0y4" fmla="*/ 90 h 517"/>
              <a:gd name="p0x5" fmla="*/ 1395 w 1395"/>
              <a:gd name="p0y5" fmla="*/ 427 h 517"/>
              <a:gd name="p0x6" fmla="*/ 1395 w 1395"/>
              <a:gd name="p0y6" fmla="*/ 477 h 517"/>
              <a:gd name="p0x7" fmla="*/ 1354 w 1395"/>
              <a:gd name="p0y7" fmla="*/ 517 h 517"/>
              <a:gd name="p0x8" fmla="*/ 1305 w 1395"/>
              <a:gd name="p0y8" fmla="*/ 517 h 517"/>
              <a:gd name="p0x9" fmla="*/ 90 w 1395"/>
              <a:gd name="p0y9" fmla="*/ 517 h 517"/>
              <a:gd name="p0x10" fmla="*/ 40 w 1395"/>
              <a:gd name="p0y10" fmla="*/ 517 h 517"/>
              <a:gd name="p0x11" fmla="*/ 0 w 1395"/>
              <a:gd name="p0y11" fmla="*/ 477 h 517"/>
              <a:gd name="p0x12" fmla="*/ 0 w 1395"/>
              <a:gd name="p0y12" fmla="*/ 427 h 517"/>
              <a:gd name="p0x13" fmla="*/ 0 w 1395"/>
              <a:gd name="p0y13" fmla="*/ 90 h 517"/>
              <a:gd name="p0x14" fmla="*/ 0 w 1395"/>
              <a:gd name="p0y14" fmla="*/ 40 h 517"/>
              <a:gd name="p0x15" fmla="*/ 40 w 1395"/>
              <a:gd name="p0y15" fmla="*/ 0 h 517"/>
              <a:gd name="p0x16" fmla="*/ 90 w 1395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1373" t="-16667" r="-1373" b="-16667"/>
          <a:stretch>
            <a:fillRect/>
          </a:stretch>
        </p:blipFill>
        <p:spPr>
          <a:xfrm>
            <a:off x="2845435" y="5119370"/>
            <a:ext cx="166370" cy="1905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3086100" y="5088731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页码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3657600" y="5050155"/>
            <a:ext cx="885825" cy="328930"/>
          </a:xfrm>
          <a:custGeom>
            <a:avLst/>
            <a:gdLst>
              <a:gd name="sw" fmla="*/ 1 w 1395"/>
              <a:gd name="sh" fmla="*/ 1 h 517"/>
              <a:gd name="mins" fmla="min sw sh"/>
              <a:gd name="dsw" fmla="+- 0 sw mins"/>
              <a:gd name="dsh" fmla="+- 0 sh mins"/>
              <a:gd name="p0x0" fmla="*/ 90 w 1395"/>
              <a:gd name="p0y0" fmla="*/ 0 h 517"/>
              <a:gd name="p0x1" fmla="*/ 1305 w 1395"/>
              <a:gd name="p0y1" fmla="*/ 0 h 517"/>
              <a:gd name="p0x2" fmla="*/ 1354 w 1395"/>
              <a:gd name="p0y2" fmla="*/ 0 h 517"/>
              <a:gd name="p0x3" fmla="*/ 1395 w 1395"/>
              <a:gd name="p0y3" fmla="*/ 40 h 517"/>
              <a:gd name="p0x4" fmla="*/ 1395 w 1395"/>
              <a:gd name="p0y4" fmla="*/ 90 h 517"/>
              <a:gd name="p0x5" fmla="*/ 1395 w 1395"/>
              <a:gd name="p0y5" fmla="*/ 427 h 517"/>
              <a:gd name="p0x6" fmla="*/ 1395 w 1395"/>
              <a:gd name="p0y6" fmla="*/ 477 h 517"/>
              <a:gd name="p0x7" fmla="*/ 1354 w 1395"/>
              <a:gd name="p0y7" fmla="*/ 517 h 517"/>
              <a:gd name="p0x8" fmla="*/ 1305 w 1395"/>
              <a:gd name="p0y8" fmla="*/ 517 h 517"/>
              <a:gd name="p0x9" fmla="*/ 90 w 1395"/>
              <a:gd name="p0y9" fmla="*/ 517 h 517"/>
              <a:gd name="p0x10" fmla="*/ 40 w 1395"/>
              <a:gd name="p0y10" fmla="*/ 517 h 517"/>
              <a:gd name="p0x11" fmla="*/ 0 w 1395"/>
              <a:gd name="p0y11" fmla="*/ 477 h 517"/>
              <a:gd name="p0x12" fmla="*/ 0 w 1395"/>
              <a:gd name="p0y12" fmla="*/ 427 h 517"/>
              <a:gd name="p0x13" fmla="*/ 0 w 1395"/>
              <a:gd name="p0y13" fmla="*/ 90 h 517"/>
              <a:gd name="p0x14" fmla="*/ 0 w 1395"/>
              <a:gd name="p0y14" fmla="*/ 40 h 517"/>
              <a:gd name="p0x15" fmla="*/ 40 w 1395"/>
              <a:gd name="p0y15" fmla="*/ 0 h 517"/>
              <a:gd name="p0x16" fmla="*/ 90 w 1395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1373" t="-5556" r="-1373" b="-5556"/>
          <a:stretch>
            <a:fillRect/>
          </a:stretch>
        </p:blipFill>
        <p:spPr>
          <a:xfrm>
            <a:off x="3807460" y="5119370"/>
            <a:ext cx="166370" cy="1905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5"/>
            </p:custDataLst>
          </p:nvPr>
        </p:nvSpPr>
        <p:spPr>
          <a:xfrm>
            <a:off x="4048125" y="5088731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日期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6"/>
            </p:custDataLst>
          </p:nvPr>
        </p:nvSpPr>
        <p:spPr>
          <a:xfrm>
            <a:off x="5694680" y="1109345"/>
            <a:ext cx="5920740" cy="5362575"/>
          </a:xfrm>
          <a:custGeom>
            <a:avLst/>
            <a:gdLst>
              <a:gd name="sw" fmla="*/ 1 w 9324"/>
              <a:gd name="sh" fmla="*/ 1 h 8445"/>
              <a:gd name="mins" fmla="min sw sh"/>
              <a:gd name="dsw" fmla="+- 0 sw mins"/>
              <a:gd name="dsh" fmla="+- 0 sh mins"/>
              <a:gd name="p0x0" fmla="*/ 300 w 9324"/>
              <a:gd name="p0y0" fmla="*/ 0 h 8445"/>
              <a:gd name="p0x1" fmla="*/ 9024 w 9324"/>
              <a:gd name="p0y1" fmla="*/ 0 h 8445"/>
              <a:gd name="p0x2" fmla="*/ 9189 w 9324"/>
              <a:gd name="p0y2" fmla="*/ 0 h 8445"/>
              <a:gd name="p0x3" fmla="*/ 9324 w 9324"/>
              <a:gd name="p0y3" fmla="*/ 134 h 8445"/>
              <a:gd name="p0x4" fmla="*/ 9324 w 9324"/>
              <a:gd name="p0y4" fmla="*/ 300 h 8445"/>
              <a:gd name="p0x5" fmla="*/ 9324 w 9324"/>
              <a:gd name="p0y5" fmla="*/ 8145 h 8445"/>
              <a:gd name="p0x6" fmla="*/ 9324 w 9324"/>
              <a:gd name="p0y6" fmla="*/ 8310 h 8445"/>
              <a:gd name="p0x7" fmla="*/ 9189 w 9324"/>
              <a:gd name="p0y7" fmla="*/ 8445 h 8445"/>
              <a:gd name="p0x8" fmla="*/ 9024 w 9324"/>
              <a:gd name="p0y8" fmla="*/ 8445 h 8445"/>
              <a:gd name="p0x9" fmla="*/ 300 w 9324"/>
              <a:gd name="p0y9" fmla="*/ 8445 h 8445"/>
              <a:gd name="p0x10" fmla="*/ 134 w 9324"/>
              <a:gd name="p0y10" fmla="*/ 8445 h 8445"/>
              <a:gd name="p0x11" fmla="*/ 0 w 9324"/>
              <a:gd name="p0y11" fmla="*/ 8310 h 8445"/>
              <a:gd name="p0x12" fmla="*/ 0 w 9324"/>
              <a:gd name="p0y12" fmla="*/ 8145 h 8445"/>
              <a:gd name="p0x13" fmla="*/ 0 w 9324"/>
              <a:gd name="p0y13" fmla="*/ 300 h 8445"/>
              <a:gd name="p0x14" fmla="*/ 0 w 9324"/>
              <a:gd name="p0y14" fmla="*/ 134 h 8445"/>
              <a:gd name="p0x15" fmla="*/ 134 w 9324"/>
              <a:gd name="p0y15" fmla="*/ 0 h 8445"/>
              <a:gd name="p0x16" fmla="*/ 300 w 9324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47"/>
            </p:custDataLst>
          </p:nvPr>
        </p:nvSpPr>
        <p:spPr>
          <a:xfrm>
            <a:off x="58896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975350" y="1385570"/>
            <a:ext cx="247650" cy="252730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1"/>
            </p:custDataLst>
          </p:nvPr>
        </p:nvSpPr>
        <p:spPr>
          <a:xfrm>
            <a:off x="6423641" y="133159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备注母版设置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52"/>
            </p:custDataLst>
          </p:nvPr>
        </p:nvSpPr>
        <p:spPr>
          <a:xfrm>
            <a:off x="5890241" y="2228850"/>
            <a:ext cx="553023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入口路径</a:t>
            </a:r>
            <a:endParaRPr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3"/>
            </p:custDataLst>
          </p:nvPr>
        </p:nvSpPr>
        <p:spPr>
          <a:xfrm>
            <a:off x="5890241" y="2533650"/>
            <a:ext cx="5530234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视图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备注母版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矩形 43"/>
          <p:cNvSpPr/>
          <p:nvPr>
            <p:custDataLst>
              <p:tags r:id="rId54"/>
            </p:custDataLst>
          </p:nvPr>
        </p:nvSpPr>
        <p:spPr>
          <a:xfrm>
            <a:off x="5889625" y="2976245"/>
            <a:ext cx="553085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55"/>
            </p:custDataLst>
          </p:nvPr>
        </p:nvSpPr>
        <p:spPr>
          <a:xfrm>
            <a:off x="5889625" y="31762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5956300" y="3238500"/>
            <a:ext cx="209550" cy="213995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59"/>
            </p:custDataLst>
          </p:nvPr>
        </p:nvSpPr>
        <p:spPr>
          <a:xfrm>
            <a:off x="6385541" y="3176588"/>
            <a:ext cx="3429076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设置备注页的版式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60"/>
            </p:custDataLst>
          </p:nvPr>
        </p:nvSpPr>
        <p:spPr>
          <a:xfrm>
            <a:off x="6385541" y="3467100"/>
            <a:ext cx="36005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调整幻灯片与备注文本的相对位置、大小比例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61"/>
            </p:custDataLst>
          </p:nvPr>
        </p:nvSpPr>
        <p:spPr>
          <a:xfrm>
            <a:off x="5889625" y="38481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>
            <p:custDataLst>
              <p:tags r:id="rId62"/>
            </p:custDataLst>
          </p:nvPr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rcRect l="-7895" t="-12593" r="-7895" b="-12593"/>
          <a:stretch>
            <a:fillRect/>
          </a:stretch>
        </p:blipFill>
        <p:spPr>
          <a:xfrm>
            <a:off x="5956300" y="3909695"/>
            <a:ext cx="209550" cy="214630"/>
          </a:xfrm>
          <a:prstGeom prst="rect">
            <a:avLst/>
          </a:prstGeom>
        </p:spPr>
      </p:pic>
      <p:sp>
        <p:nvSpPr>
          <p:cNvPr id="51" name="文本框 50"/>
          <p:cNvSpPr txBox="1"/>
          <p:nvPr>
            <p:custDataLst>
              <p:tags r:id="rId65"/>
            </p:custDataLst>
          </p:nvPr>
        </p:nvSpPr>
        <p:spPr>
          <a:xfrm>
            <a:off x="6385541" y="3848100"/>
            <a:ext cx="2914726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设置字体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66"/>
            </p:custDataLst>
          </p:nvPr>
        </p:nvSpPr>
        <p:spPr>
          <a:xfrm>
            <a:off x="6385541" y="4138613"/>
            <a:ext cx="30861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统一备注文本的字体、字号、颜色样式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任意多边形 52"/>
          <p:cNvSpPr/>
          <p:nvPr>
            <p:custDataLst>
              <p:tags r:id="rId67"/>
            </p:custDataLst>
          </p:nvPr>
        </p:nvSpPr>
        <p:spPr>
          <a:xfrm>
            <a:off x="5889625" y="45192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>
            <p:custDataLst>
              <p:tags r:id="rId68"/>
            </p:custDataLst>
          </p:nvPr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5956300" y="4581525"/>
            <a:ext cx="209550" cy="213995"/>
          </a:xfrm>
          <a:prstGeom prst="rect">
            <a:avLst/>
          </a:prstGeom>
        </p:spPr>
      </p:pic>
      <p:sp>
        <p:nvSpPr>
          <p:cNvPr id="55" name="文本框 54"/>
          <p:cNvSpPr txBox="1"/>
          <p:nvPr>
            <p:custDataLst>
              <p:tags r:id="rId71"/>
            </p:custDataLst>
          </p:nvPr>
        </p:nvSpPr>
        <p:spPr>
          <a:xfrm>
            <a:off x="6385541" y="4519613"/>
            <a:ext cx="2400376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设置背景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72"/>
            </p:custDataLst>
          </p:nvPr>
        </p:nvSpPr>
        <p:spPr>
          <a:xfrm>
            <a:off x="6385541" y="4810125"/>
            <a:ext cx="25718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自定义备注页的背景颜色或图案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矩形 56"/>
          <p:cNvSpPr/>
          <p:nvPr>
            <p:custDataLst>
              <p:tags r:id="rId73"/>
            </p:custDataLst>
          </p:nvPr>
        </p:nvSpPr>
        <p:spPr>
          <a:xfrm>
            <a:off x="5889625" y="5229225"/>
            <a:ext cx="553085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>
            <p:custDataLst>
              <p:tags r:id="rId74"/>
            </p:custDataLst>
          </p:nvPr>
        </p:nvSpPr>
        <p:spPr>
          <a:xfrm>
            <a:off x="5889625" y="5429250"/>
            <a:ext cx="5530850" cy="495300"/>
          </a:xfrm>
          <a:custGeom>
            <a:avLst/>
            <a:gdLst>
              <a:gd name="sw" fmla="*/ 1 w 8709"/>
              <a:gd name="sh" fmla="*/ 1 h 780"/>
              <a:gd name="mins" fmla="min sw sh"/>
              <a:gd name="dsw" fmla="+- 0 sw mins"/>
              <a:gd name="dsh" fmla="+- 0 sh mins"/>
              <a:gd name="p0x0" fmla="*/ 180 w 8709"/>
              <a:gd name="p0y0" fmla="*/ 0 h 780"/>
              <a:gd name="p0x1" fmla="*/ 8529 w 8709"/>
              <a:gd name="p0y1" fmla="*/ 0 h 780"/>
              <a:gd name="p0x2" fmla="*/ 8628 w 8709"/>
              <a:gd name="p0y2" fmla="*/ 0 h 780"/>
              <a:gd name="p0x3" fmla="*/ 8709 w 8709"/>
              <a:gd name="p0y3" fmla="*/ 80 h 780"/>
              <a:gd name="p0x4" fmla="*/ 8709 w 8709"/>
              <a:gd name="p0y4" fmla="*/ 180 h 780"/>
              <a:gd name="p0x5" fmla="*/ 8709 w 8709"/>
              <a:gd name="p0y5" fmla="*/ 600 h 780"/>
              <a:gd name="p0x6" fmla="*/ 8709 w 8709"/>
              <a:gd name="p0y6" fmla="*/ 699 h 780"/>
              <a:gd name="p0x7" fmla="*/ 8628 w 8709"/>
              <a:gd name="p0y7" fmla="*/ 780 h 780"/>
              <a:gd name="p0x8" fmla="*/ 8529 w 8709"/>
              <a:gd name="p0y8" fmla="*/ 780 h 780"/>
              <a:gd name="p0x9" fmla="*/ 180 w 8709"/>
              <a:gd name="p0y9" fmla="*/ 780 h 780"/>
              <a:gd name="p0x10" fmla="*/ 80 w 8709"/>
              <a:gd name="p0y10" fmla="*/ 780 h 780"/>
              <a:gd name="p0x11" fmla="*/ 0 w 8709"/>
              <a:gd name="p0y11" fmla="*/ 699 h 780"/>
              <a:gd name="p0x12" fmla="*/ 0 w 8709"/>
              <a:gd name="p0y12" fmla="*/ 600 h 780"/>
              <a:gd name="p0x13" fmla="*/ 0 w 8709"/>
              <a:gd name="p0y13" fmla="*/ 180 h 780"/>
              <a:gd name="p0x14" fmla="*/ 0 w 8709"/>
              <a:gd name="p0y14" fmla="*/ 80 h 780"/>
              <a:gd name="p0x15" fmla="*/ 80 w 8709"/>
              <a:gd name="p0y15" fmla="*/ 0 h 780"/>
              <a:gd name="p0x16" fmla="*/ 180 w 8709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>
            <p:custDataLst>
              <p:tags r:id="rId75"/>
            </p:custDataLst>
          </p:nvPr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rcRect/>
          <a:stretch>
            <a:fillRect/>
          </a:stretch>
        </p:blipFill>
        <p:spPr>
          <a:xfrm>
            <a:off x="6075680" y="5543550"/>
            <a:ext cx="266700" cy="266700"/>
          </a:xfrm>
          <a:prstGeom prst="rect">
            <a:avLst/>
          </a:prstGeom>
        </p:spPr>
      </p:pic>
      <p:sp>
        <p:nvSpPr>
          <p:cNvPr id="60" name="文本框 59"/>
          <p:cNvSpPr txBox="1"/>
          <p:nvPr>
            <p:custDataLst>
              <p:tags r:id="rId78"/>
            </p:custDataLst>
          </p:nvPr>
        </p:nvSpPr>
        <p:spPr>
          <a:xfrm>
            <a:off x="6490316" y="5550694"/>
            <a:ext cx="2286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用途：用于打印备注内容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4.2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实施：母版设计步骤概览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485900" y="177736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535982" y="186787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52424" y="240984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新建演示文稿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969540" y="2733694"/>
            <a:ext cx="156604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设为宽屏（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16:9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048000" y="219789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4381500" y="177736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431583" y="186787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848024" y="240984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进入母版视图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962324" y="2733694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幻灯片母版视图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943600" y="219789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7277100" y="177736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7327182" y="186787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6629324" y="2409844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标题幻灯片版式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772199" y="2733694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首页和结束页设计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8839200" y="219789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10172700" y="177736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10222782" y="186787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9867824" y="2409844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目录版式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9496349" y="2733694"/>
            <a:ext cx="18860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新建空白版式并重命名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1485900" y="442150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1535982" y="4512021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1181024" y="5053993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序号版式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723824" y="5377843"/>
            <a:ext cx="205747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基于目录版式复制，添加序号元素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3048000" y="497919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4381500" y="455866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4431583" y="464917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3848024" y="519114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诗人简介版式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3619424" y="5514994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基于竖排标题与文本版式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5943600" y="497919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1"/>
            </p:custDataLst>
          </p:nvPr>
        </p:nvSpPr>
        <p:spPr>
          <a:xfrm>
            <a:off x="7277100" y="455866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2"/>
            </p:custDataLst>
          </p:nvPr>
        </p:nvSpPr>
        <p:spPr>
          <a:xfrm>
            <a:off x="7327182" y="464917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6743624" y="519114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古诗赏析版式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4"/>
            </p:custDataLst>
          </p:nvPr>
        </p:nvSpPr>
        <p:spPr>
          <a:xfrm>
            <a:off x="6772199" y="5514994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基于两栏内容版式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8839200" y="497919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2590B7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2590B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6"/>
            </p:custDataLst>
          </p:nvPr>
        </p:nvSpPr>
        <p:spPr>
          <a:xfrm>
            <a:off x="10172700" y="455866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37"/>
            </p:custDataLst>
          </p:nvPr>
        </p:nvSpPr>
        <p:spPr>
          <a:xfrm>
            <a:off x="10222782" y="464917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38"/>
            </p:custDataLst>
          </p:nvPr>
        </p:nvSpPr>
        <p:spPr>
          <a:xfrm>
            <a:off x="9639224" y="519114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关闭母版视图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9"/>
            </p:custDataLst>
          </p:nvPr>
        </p:nvSpPr>
        <p:spPr>
          <a:xfrm>
            <a:off x="9582074" y="5514994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普通视图下填充内容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母版设计：标题幻灯片版式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438248" y="1409719"/>
            <a:ext cx="792502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母版设计：</a:t>
            </a: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标题幻灯片</a:t>
            </a: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版式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410124" y="2271731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用于首页和结束页</a:t>
            </a:r>
            <a:endParaRPr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3138170"/>
            <a:ext cx="11039475" cy="977900"/>
          </a:xfrm>
          <a:custGeom>
            <a:avLst/>
            <a:gdLst>
              <a:gd name="sw" fmla="*/ 1 w 17385"/>
              <a:gd name="sh" fmla="*/ 1 h 1539"/>
              <a:gd name="mins" fmla="min sw sh"/>
              <a:gd name="dsw" fmla="+- 0 sw mins"/>
              <a:gd name="dsh" fmla="+- 0 sh mins"/>
              <a:gd name="p0x0" fmla="*/ 300 w 17385"/>
              <a:gd name="p0y0" fmla="*/ 0 h 1539"/>
              <a:gd name="p0x1" fmla="*/ 17085 w 17385"/>
              <a:gd name="p0y1" fmla="*/ 0 h 1539"/>
              <a:gd name="p0x2" fmla="*/ 17250 w 17385"/>
              <a:gd name="p0y2" fmla="*/ 0 h 1539"/>
              <a:gd name="p0x3" fmla="*/ 17385 w 17385"/>
              <a:gd name="p0y3" fmla="*/ 134 h 1539"/>
              <a:gd name="p0x4" fmla="*/ 17385 w 17385"/>
              <a:gd name="p0y4" fmla="*/ 300 h 1539"/>
              <a:gd name="p0x5" fmla="*/ 17385 w 17385"/>
              <a:gd name="p0y5" fmla="*/ 1239 h 1539"/>
              <a:gd name="p0x6" fmla="*/ 17385 w 17385"/>
              <a:gd name="p0y6" fmla="*/ 1405 h 1539"/>
              <a:gd name="p0x7" fmla="*/ 17250 w 17385"/>
              <a:gd name="p0y7" fmla="*/ 1539 h 1539"/>
              <a:gd name="p0x8" fmla="*/ 17085 w 17385"/>
              <a:gd name="p0y8" fmla="*/ 1539 h 1539"/>
              <a:gd name="p0x9" fmla="*/ 300 w 17385"/>
              <a:gd name="p0y9" fmla="*/ 1539 h 1539"/>
              <a:gd name="p0x10" fmla="*/ 134 w 17385"/>
              <a:gd name="p0y10" fmla="*/ 1539 h 1539"/>
              <a:gd name="p0x11" fmla="*/ 0 w 17385"/>
              <a:gd name="p0y11" fmla="*/ 1405 h 1539"/>
              <a:gd name="p0x12" fmla="*/ 0 w 17385"/>
              <a:gd name="p0y12" fmla="*/ 1239 h 1539"/>
              <a:gd name="p0x13" fmla="*/ 0 w 17385"/>
              <a:gd name="p0y13" fmla="*/ 300 h 1539"/>
              <a:gd name="p0x14" fmla="*/ 0 w 17385"/>
              <a:gd name="p0y14" fmla="*/ 134 h 1539"/>
              <a:gd name="p0x15" fmla="*/ 134 w 17385"/>
              <a:gd name="p0y15" fmla="*/ 0 h 1539"/>
              <a:gd name="p0x16" fmla="*/ 300 w 17385"/>
              <a:gd name="p0y16" fmla="*/ 0 h 15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4175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3498215"/>
            <a:ext cx="21907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43025" y="3297898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背景设置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43025" y="3622701"/>
            <a:ext cx="20669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图片文件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"1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封面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.png"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4316095"/>
            <a:ext cx="11039475" cy="977900"/>
          </a:xfrm>
          <a:custGeom>
            <a:avLst/>
            <a:gdLst>
              <a:gd name="sw" fmla="*/ 1 w 17385"/>
              <a:gd name="sh" fmla="*/ 1 h 1539"/>
              <a:gd name="mins" fmla="min sw sh"/>
              <a:gd name="dsw" fmla="+- 0 sw mins"/>
              <a:gd name="dsh" fmla="+- 0 sh mins"/>
              <a:gd name="p0x0" fmla="*/ 300 w 17385"/>
              <a:gd name="p0y0" fmla="*/ 0 h 1539"/>
              <a:gd name="p0x1" fmla="*/ 17085 w 17385"/>
              <a:gd name="p0y1" fmla="*/ 0 h 1539"/>
              <a:gd name="p0x2" fmla="*/ 17250 w 17385"/>
              <a:gd name="p0y2" fmla="*/ 0 h 1539"/>
              <a:gd name="p0x3" fmla="*/ 17385 w 17385"/>
              <a:gd name="p0y3" fmla="*/ 134 h 1539"/>
              <a:gd name="p0x4" fmla="*/ 17385 w 17385"/>
              <a:gd name="p0y4" fmla="*/ 300 h 1539"/>
              <a:gd name="p0x5" fmla="*/ 17385 w 17385"/>
              <a:gd name="p0y5" fmla="*/ 1239 h 1539"/>
              <a:gd name="p0x6" fmla="*/ 17385 w 17385"/>
              <a:gd name="p0y6" fmla="*/ 1405 h 1539"/>
              <a:gd name="p0x7" fmla="*/ 17250 w 17385"/>
              <a:gd name="p0y7" fmla="*/ 1539 h 1539"/>
              <a:gd name="p0x8" fmla="*/ 17085 w 17385"/>
              <a:gd name="p0y8" fmla="*/ 1539 h 1539"/>
              <a:gd name="p0x9" fmla="*/ 300 w 17385"/>
              <a:gd name="p0y9" fmla="*/ 1539 h 1539"/>
              <a:gd name="p0x10" fmla="*/ 134 w 17385"/>
              <a:gd name="p0y10" fmla="*/ 1539 h 1539"/>
              <a:gd name="p0x11" fmla="*/ 0 w 17385"/>
              <a:gd name="p0y11" fmla="*/ 1405 h 1539"/>
              <a:gd name="p0x12" fmla="*/ 0 w 17385"/>
              <a:gd name="p0y12" fmla="*/ 1239 h 1539"/>
              <a:gd name="p0x13" fmla="*/ 0 w 17385"/>
              <a:gd name="p0y13" fmla="*/ 300 h 1539"/>
              <a:gd name="p0x14" fmla="*/ 0 w 17385"/>
              <a:gd name="p0y14" fmla="*/ 134 h 1539"/>
              <a:gd name="p0x15" fmla="*/ 134 w 17385"/>
              <a:gd name="p0y15" fmla="*/ 0 h 1539"/>
              <a:gd name="p0x16" fmla="*/ 300 w 17385"/>
              <a:gd name="p0y16" fmla="*/ 0 h 15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5954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6522" t="-10303" r="-6522" b="-10303"/>
          <a:stretch>
            <a:fillRect/>
          </a:stretch>
        </p:blipFill>
        <p:spPr>
          <a:xfrm>
            <a:off x="857250" y="4676140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43025" y="4475797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标题文本框参数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343025" y="4800600"/>
            <a:ext cx="473340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字体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字魂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73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江南手书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96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右中上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5494020"/>
            <a:ext cx="11039475" cy="977900"/>
          </a:xfrm>
          <a:custGeom>
            <a:avLst/>
            <a:gdLst>
              <a:gd name="sw" fmla="*/ 1 w 17385"/>
              <a:gd name="sh" fmla="*/ 1 h 1539"/>
              <a:gd name="mins" fmla="min sw sh"/>
              <a:gd name="dsw" fmla="+- 0 sw mins"/>
              <a:gd name="dsh" fmla="+- 0 sh mins"/>
              <a:gd name="p0x0" fmla="*/ 300 w 17385"/>
              <a:gd name="p0y0" fmla="*/ 0 h 1539"/>
              <a:gd name="p0x1" fmla="*/ 17085 w 17385"/>
              <a:gd name="p0y1" fmla="*/ 0 h 1539"/>
              <a:gd name="p0x2" fmla="*/ 17250 w 17385"/>
              <a:gd name="p0y2" fmla="*/ 0 h 1539"/>
              <a:gd name="p0x3" fmla="*/ 17385 w 17385"/>
              <a:gd name="p0y3" fmla="*/ 134 h 1539"/>
              <a:gd name="p0x4" fmla="*/ 17385 w 17385"/>
              <a:gd name="p0y4" fmla="*/ 300 h 1539"/>
              <a:gd name="p0x5" fmla="*/ 17385 w 17385"/>
              <a:gd name="p0y5" fmla="*/ 1239 h 1539"/>
              <a:gd name="p0x6" fmla="*/ 17385 w 17385"/>
              <a:gd name="p0y6" fmla="*/ 1405 h 1539"/>
              <a:gd name="p0x7" fmla="*/ 17250 w 17385"/>
              <a:gd name="p0y7" fmla="*/ 1539 h 1539"/>
              <a:gd name="p0x8" fmla="*/ 17085 w 17385"/>
              <a:gd name="p0y8" fmla="*/ 1539 h 1539"/>
              <a:gd name="p0x9" fmla="*/ 300 w 17385"/>
              <a:gd name="p0y9" fmla="*/ 1539 h 1539"/>
              <a:gd name="p0x10" fmla="*/ 134 w 17385"/>
              <a:gd name="p0y10" fmla="*/ 1539 h 1539"/>
              <a:gd name="p0x11" fmla="*/ 0 w 17385"/>
              <a:gd name="p0y11" fmla="*/ 1405 h 1539"/>
              <a:gd name="p0x12" fmla="*/ 0 w 17385"/>
              <a:gd name="p0y12" fmla="*/ 1239 h 1539"/>
              <a:gd name="p0x13" fmla="*/ 0 w 17385"/>
              <a:gd name="p0y13" fmla="*/ 300 h 1539"/>
              <a:gd name="p0x14" fmla="*/ 0 w 17385"/>
              <a:gd name="p0y14" fmla="*/ 134 h 1539"/>
              <a:gd name="p0x15" fmla="*/ 134 w 17385"/>
              <a:gd name="p0y15" fmla="*/ 0 h 1539"/>
              <a:gd name="p0x16" fmla="*/ 300 w 17385"/>
              <a:gd name="p0y16" fmla="*/ 0 h 15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57734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871220" y="5854065"/>
            <a:ext cx="21907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43025" y="5653697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操作指令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343025" y="5978499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删除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副标题占位符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母版设计：目录版式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4581525"/>
          </a:xfrm>
          <a:custGeom>
            <a:avLst/>
            <a:gdLst>
              <a:gd name="sw" fmla="*/ 1 w 5585"/>
              <a:gd name="sh" fmla="*/ 1 h 7215"/>
              <a:gd name="mins" fmla="min sw sh"/>
              <a:gd name="dsw" fmla="+- 0 sw mins"/>
              <a:gd name="dsh" fmla="+- 0 sh mins"/>
              <a:gd name="p0x0" fmla="*/ 300 w 5585"/>
              <a:gd name="p0y0" fmla="*/ 0 h 7215"/>
              <a:gd name="p0x1" fmla="*/ 5285 w 5585"/>
              <a:gd name="p0y1" fmla="*/ 0 h 7215"/>
              <a:gd name="p0x2" fmla="*/ 5450 w 5585"/>
              <a:gd name="p0y2" fmla="*/ 0 h 7215"/>
              <a:gd name="p0x3" fmla="*/ 5585 w 5585"/>
              <a:gd name="p0y3" fmla="*/ 134 h 7215"/>
              <a:gd name="p0x4" fmla="*/ 5585 w 5585"/>
              <a:gd name="p0y4" fmla="*/ 300 h 7215"/>
              <a:gd name="p0x5" fmla="*/ 5585 w 5585"/>
              <a:gd name="p0y5" fmla="*/ 6915 h 7215"/>
              <a:gd name="p0x6" fmla="*/ 5585 w 5585"/>
              <a:gd name="p0y6" fmla="*/ 7080 h 7215"/>
              <a:gd name="p0x7" fmla="*/ 5450 w 5585"/>
              <a:gd name="p0y7" fmla="*/ 7215 h 7215"/>
              <a:gd name="p0x8" fmla="*/ 5285 w 5585"/>
              <a:gd name="p0y8" fmla="*/ 7215 h 7215"/>
              <a:gd name="p0x9" fmla="*/ 300 w 5585"/>
              <a:gd name="p0y9" fmla="*/ 7215 h 7215"/>
              <a:gd name="p0x10" fmla="*/ 134 w 5585"/>
              <a:gd name="p0y10" fmla="*/ 7215 h 7215"/>
              <a:gd name="p0x11" fmla="*/ 0 w 5585"/>
              <a:gd name="p0y11" fmla="*/ 7080 h 7215"/>
              <a:gd name="p0x12" fmla="*/ 0 w 5585"/>
              <a:gd name="p0y12" fmla="*/ 6915 h 7215"/>
              <a:gd name="p0x13" fmla="*/ 0 w 5585"/>
              <a:gd name="p0y13" fmla="*/ 300 h 7215"/>
              <a:gd name="p0x14" fmla="*/ 0 w 5585"/>
              <a:gd name="p0y14" fmla="*/ 134 h 7215"/>
              <a:gd name="p0x15" fmla="*/ 134 w 5585"/>
              <a:gd name="p0y15" fmla="*/ 0 h 7215"/>
              <a:gd name="p0x16" fmla="*/ 300 w 5585"/>
              <a:gd name="p0y16" fmla="*/ 0 h 7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2101215" y="273812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2500" r="-12500"/>
          <a:stretch>
            <a:fillRect/>
          </a:stretch>
        </p:blipFill>
        <p:spPr>
          <a:xfrm>
            <a:off x="2158365" y="2833370"/>
            <a:ext cx="3810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549375" y="336994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版式重命名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051770" y="3743325"/>
            <a:ext cx="25954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空白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版式重命名为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322445" y="1109345"/>
            <a:ext cx="3546475" cy="4581525"/>
          </a:xfrm>
          <a:custGeom>
            <a:avLst/>
            <a:gdLst>
              <a:gd name="sw" fmla="*/ 1 w 5585"/>
              <a:gd name="sh" fmla="*/ 1 h 7215"/>
              <a:gd name="mins" fmla="min sw sh"/>
              <a:gd name="dsw" fmla="+- 0 sw mins"/>
              <a:gd name="dsh" fmla="+- 0 sh mins"/>
              <a:gd name="p0x0" fmla="*/ 300 w 5585"/>
              <a:gd name="p0y0" fmla="*/ 0 h 7215"/>
              <a:gd name="p0x1" fmla="*/ 5285 w 5585"/>
              <a:gd name="p0y1" fmla="*/ 0 h 7215"/>
              <a:gd name="p0x2" fmla="*/ 5450 w 5585"/>
              <a:gd name="p0y2" fmla="*/ 0 h 7215"/>
              <a:gd name="p0x3" fmla="*/ 5585 w 5585"/>
              <a:gd name="p0y3" fmla="*/ 134 h 7215"/>
              <a:gd name="p0x4" fmla="*/ 5585 w 5585"/>
              <a:gd name="p0y4" fmla="*/ 300 h 7215"/>
              <a:gd name="p0x5" fmla="*/ 5585 w 5585"/>
              <a:gd name="p0y5" fmla="*/ 6915 h 7215"/>
              <a:gd name="p0x6" fmla="*/ 5585 w 5585"/>
              <a:gd name="p0y6" fmla="*/ 7080 h 7215"/>
              <a:gd name="p0x7" fmla="*/ 5450 w 5585"/>
              <a:gd name="p0y7" fmla="*/ 7215 h 7215"/>
              <a:gd name="p0x8" fmla="*/ 5285 w 5585"/>
              <a:gd name="p0y8" fmla="*/ 7215 h 7215"/>
              <a:gd name="p0x9" fmla="*/ 300 w 5585"/>
              <a:gd name="p0y9" fmla="*/ 7215 h 7215"/>
              <a:gd name="p0x10" fmla="*/ 134 w 5585"/>
              <a:gd name="p0y10" fmla="*/ 7215 h 7215"/>
              <a:gd name="p0x11" fmla="*/ 0 w 5585"/>
              <a:gd name="p0y11" fmla="*/ 7080 h 7215"/>
              <a:gd name="p0x12" fmla="*/ 0 w 5585"/>
              <a:gd name="p0y12" fmla="*/ 6915 h 7215"/>
              <a:gd name="p0x13" fmla="*/ 0 w 5585"/>
              <a:gd name="p0y13" fmla="*/ 300 h 7215"/>
              <a:gd name="p0x14" fmla="*/ 0 w 5585"/>
              <a:gd name="p0y14" fmla="*/ 134 h 7215"/>
              <a:gd name="p0x15" fmla="*/ 134 w 5585"/>
              <a:gd name="p0y15" fmla="*/ 0 h 7215"/>
              <a:gd name="p0x16" fmla="*/ 300 w 5585"/>
              <a:gd name="p0y16" fmla="*/ 0 h 7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848350" y="273812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-7143" b="-7143"/>
          <a:stretch>
            <a:fillRect/>
          </a:stretch>
        </p:blipFill>
        <p:spPr>
          <a:xfrm>
            <a:off x="5962650" y="2833370"/>
            <a:ext cx="266700" cy="3048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429250" y="33699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背景设置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843539" y="3743325"/>
            <a:ext cx="2504922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应用背景图片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"2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底图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1.png"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068945" y="1109345"/>
            <a:ext cx="3546475" cy="4581525"/>
          </a:xfrm>
          <a:custGeom>
            <a:avLst/>
            <a:gdLst>
              <a:gd name="sw" fmla="*/ 1 w 5585"/>
              <a:gd name="sh" fmla="*/ 1 h 7215"/>
              <a:gd name="mins" fmla="min sw sh"/>
              <a:gd name="dsw" fmla="+- 0 sw mins"/>
              <a:gd name="dsh" fmla="+- 0 sh mins"/>
              <a:gd name="p0x0" fmla="*/ 300 w 5585"/>
              <a:gd name="p0y0" fmla="*/ 0 h 7215"/>
              <a:gd name="p0x1" fmla="*/ 5285 w 5585"/>
              <a:gd name="p0y1" fmla="*/ 0 h 7215"/>
              <a:gd name="p0x2" fmla="*/ 5450 w 5585"/>
              <a:gd name="p0y2" fmla="*/ 0 h 7215"/>
              <a:gd name="p0x3" fmla="*/ 5585 w 5585"/>
              <a:gd name="p0y3" fmla="*/ 134 h 7215"/>
              <a:gd name="p0x4" fmla="*/ 5585 w 5585"/>
              <a:gd name="p0y4" fmla="*/ 300 h 7215"/>
              <a:gd name="p0x5" fmla="*/ 5585 w 5585"/>
              <a:gd name="p0y5" fmla="*/ 6915 h 7215"/>
              <a:gd name="p0x6" fmla="*/ 5585 w 5585"/>
              <a:gd name="p0y6" fmla="*/ 7080 h 7215"/>
              <a:gd name="p0x7" fmla="*/ 5450 w 5585"/>
              <a:gd name="p0y7" fmla="*/ 7215 h 7215"/>
              <a:gd name="p0x8" fmla="*/ 5285 w 5585"/>
              <a:gd name="p0y8" fmla="*/ 7215 h 7215"/>
              <a:gd name="p0x9" fmla="*/ 300 w 5585"/>
              <a:gd name="p0y9" fmla="*/ 7215 h 7215"/>
              <a:gd name="p0x10" fmla="*/ 134 w 5585"/>
              <a:gd name="p0y10" fmla="*/ 7215 h 7215"/>
              <a:gd name="p0x11" fmla="*/ 0 w 5585"/>
              <a:gd name="p0y11" fmla="*/ 7080 h 7215"/>
              <a:gd name="p0x12" fmla="*/ 0 w 5585"/>
              <a:gd name="p0y12" fmla="*/ 6915 h 7215"/>
              <a:gd name="p0x13" fmla="*/ 0 w 5585"/>
              <a:gd name="p0y13" fmla="*/ 300 h 7215"/>
              <a:gd name="p0x14" fmla="*/ 0 w 5585"/>
              <a:gd name="p0y14" fmla="*/ 134 h 7215"/>
              <a:gd name="p0x15" fmla="*/ 134 w 5585"/>
              <a:gd name="p0y15" fmla="*/ 0 h 7215"/>
              <a:gd name="p0x16" fmla="*/ 300 w 5585"/>
              <a:gd name="p0y16" fmla="*/ 0 h 7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9594850" y="273812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4643" r="-4643"/>
          <a:stretch>
            <a:fillRect/>
          </a:stretch>
        </p:blipFill>
        <p:spPr>
          <a:xfrm>
            <a:off x="9671050" y="2833370"/>
            <a:ext cx="342900" cy="3048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9175776" y="33699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装饰元素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8459019" y="3743325"/>
            <a:ext cx="2767012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左上角插入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"4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燕子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.png"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装饰图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75945" y="5890895"/>
            <a:ext cx="11039475" cy="581025"/>
          </a:xfrm>
          <a:custGeom>
            <a:avLst/>
            <a:gdLst>
              <a:gd name="sw" fmla="*/ 1 w 17385"/>
              <a:gd name="sh" fmla="*/ 1 h 915"/>
              <a:gd name="mins" fmla="min sw sh"/>
              <a:gd name="dsw" fmla="+- 0 sw mins"/>
              <a:gd name="dsh" fmla="+- 0 sh mins"/>
              <a:gd name="p0x0" fmla="*/ 300 w 17385"/>
              <a:gd name="p0y0" fmla="*/ 0 h 915"/>
              <a:gd name="p0x1" fmla="*/ 17085 w 17385"/>
              <a:gd name="p0y1" fmla="*/ 0 h 915"/>
              <a:gd name="p0x2" fmla="*/ 17250 w 17385"/>
              <a:gd name="p0y2" fmla="*/ 0 h 915"/>
              <a:gd name="p0x3" fmla="*/ 17385 w 17385"/>
              <a:gd name="p0y3" fmla="*/ 134 h 915"/>
              <a:gd name="p0x4" fmla="*/ 17385 w 17385"/>
              <a:gd name="p0y4" fmla="*/ 300 h 915"/>
              <a:gd name="p0x5" fmla="*/ 17385 w 17385"/>
              <a:gd name="p0y5" fmla="*/ 615 h 915"/>
              <a:gd name="p0x6" fmla="*/ 17385 w 17385"/>
              <a:gd name="p0y6" fmla="*/ 780 h 915"/>
              <a:gd name="p0x7" fmla="*/ 17250 w 17385"/>
              <a:gd name="p0y7" fmla="*/ 915 h 915"/>
              <a:gd name="p0x8" fmla="*/ 17085 w 17385"/>
              <a:gd name="p0y8" fmla="*/ 915 h 915"/>
              <a:gd name="p0x9" fmla="*/ 300 w 17385"/>
              <a:gd name="p0y9" fmla="*/ 915 h 915"/>
              <a:gd name="p0x10" fmla="*/ 134 w 17385"/>
              <a:gd name="p0y10" fmla="*/ 915 h 915"/>
              <a:gd name="p0x11" fmla="*/ 0 w 17385"/>
              <a:gd name="p0y11" fmla="*/ 780 h 915"/>
              <a:gd name="p0x12" fmla="*/ 0 w 17385"/>
              <a:gd name="p0y12" fmla="*/ 615 h 915"/>
              <a:gd name="p0x13" fmla="*/ 0 w 17385"/>
              <a:gd name="p0y13" fmla="*/ 300 h 915"/>
              <a:gd name="p0x14" fmla="*/ 0 w 17385"/>
              <a:gd name="p0y14" fmla="*/ 134 h 915"/>
              <a:gd name="p0x15" fmla="*/ 134 w 17385"/>
              <a:gd name="p0y15" fmla="*/ 0 h 915"/>
              <a:gd name="p0x16" fmla="*/ 300 w 17385"/>
              <a:gd name="p0y16" fmla="*/ 0 h 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4438650" y="60102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4505325" y="6071870"/>
            <a:ext cx="209550" cy="2146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4895850" y="6015038"/>
            <a:ext cx="3048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用于目录页，方便后续添加导航项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母版设计：序号版式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533525"/>
          </a:xfrm>
          <a:custGeom>
            <a:avLst/>
            <a:gdLst>
              <a:gd name="sw" fmla="*/ 1 w 17385"/>
              <a:gd name="sh" fmla="*/ 1 h 2415"/>
              <a:gd name="mins" fmla="min sw sh"/>
              <a:gd name="dsw" fmla="+- 0 sw mins"/>
              <a:gd name="dsh" fmla="+- 0 sh mins"/>
              <a:gd name="p0x0" fmla="*/ 300 w 17385"/>
              <a:gd name="p0y0" fmla="*/ 0 h 2415"/>
              <a:gd name="p0x1" fmla="*/ 17085 w 17385"/>
              <a:gd name="p0y1" fmla="*/ 0 h 2415"/>
              <a:gd name="p0x2" fmla="*/ 17250 w 17385"/>
              <a:gd name="p0y2" fmla="*/ 0 h 2415"/>
              <a:gd name="p0x3" fmla="*/ 17385 w 17385"/>
              <a:gd name="p0y3" fmla="*/ 134 h 2415"/>
              <a:gd name="p0x4" fmla="*/ 17385 w 17385"/>
              <a:gd name="p0y4" fmla="*/ 300 h 2415"/>
              <a:gd name="p0x5" fmla="*/ 17385 w 17385"/>
              <a:gd name="p0y5" fmla="*/ 2115 h 2415"/>
              <a:gd name="p0x6" fmla="*/ 17385 w 17385"/>
              <a:gd name="p0y6" fmla="*/ 2280 h 2415"/>
              <a:gd name="p0x7" fmla="*/ 17250 w 17385"/>
              <a:gd name="p0y7" fmla="*/ 2415 h 2415"/>
              <a:gd name="p0x8" fmla="*/ 17085 w 17385"/>
              <a:gd name="p0y8" fmla="*/ 2415 h 2415"/>
              <a:gd name="p0x9" fmla="*/ 300 w 17385"/>
              <a:gd name="p0y9" fmla="*/ 2415 h 2415"/>
              <a:gd name="p0x10" fmla="*/ 134 w 17385"/>
              <a:gd name="p0y10" fmla="*/ 2415 h 2415"/>
              <a:gd name="p0x11" fmla="*/ 0 w 17385"/>
              <a:gd name="p0y11" fmla="*/ 2280 h 2415"/>
              <a:gd name="p0x12" fmla="*/ 0 w 17385"/>
              <a:gd name="p0y12" fmla="*/ 2115 h 2415"/>
              <a:gd name="p0x13" fmla="*/ 0 w 17385"/>
              <a:gd name="p0y13" fmla="*/ 300 h 2415"/>
              <a:gd name="p0x14" fmla="*/ 0 w 17385"/>
              <a:gd name="p0y14" fmla="*/ 134 h 2415"/>
              <a:gd name="p0x15" fmla="*/ 134 w 17385"/>
              <a:gd name="p0y15" fmla="*/ 0 h 2415"/>
              <a:gd name="p0x16" fmla="*/ 300 w 17385"/>
              <a:gd name="p0y16" fmla="*/ 0 h 24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651745" y="1600200"/>
            <a:ext cx="1307601" cy="5524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300" b="1" spc="198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序号</a:t>
            </a:r>
            <a:endParaRPr sz="3300" b="1" spc="198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880995"/>
            <a:ext cx="11039475" cy="748030"/>
          </a:xfrm>
          <a:custGeom>
            <a:avLst/>
            <a:gdLst>
              <a:gd name="sw" fmla="*/ 1 w 17385"/>
              <a:gd name="sh" fmla="*/ 1 h 1177"/>
              <a:gd name="mins" fmla="min sw sh"/>
              <a:gd name="dsw" fmla="+- 0 sw mins"/>
              <a:gd name="dsh" fmla="+- 0 sh mins"/>
              <a:gd name="p0x0" fmla="*/ 300 w 17385"/>
              <a:gd name="p0y0" fmla="*/ 0 h 1177"/>
              <a:gd name="p0x1" fmla="*/ 17085 w 17385"/>
              <a:gd name="p0y1" fmla="*/ 0 h 1177"/>
              <a:gd name="p0x2" fmla="*/ 17250 w 17385"/>
              <a:gd name="p0y2" fmla="*/ 0 h 1177"/>
              <a:gd name="p0x3" fmla="*/ 17385 w 17385"/>
              <a:gd name="p0y3" fmla="*/ 134 h 1177"/>
              <a:gd name="p0x4" fmla="*/ 17385 w 17385"/>
              <a:gd name="p0y4" fmla="*/ 300 h 1177"/>
              <a:gd name="p0x5" fmla="*/ 17385 w 17385"/>
              <a:gd name="p0y5" fmla="*/ 877 h 1177"/>
              <a:gd name="p0x6" fmla="*/ 17385 w 17385"/>
              <a:gd name="p0y6" fmla="*/ 1043 h 1177"/>
              <a:gd name="p0x7" fmla="*/ 17250 w 17385"/>
              <a:gd name="p0y7" fmla="*/ 1177 h 1177"/>
              <a:gd name="p0x8" fmla="*/ 17085 w 17385"/>
              <a:gd name="p0y8" fmla="*/ 1177 h 1177"/>
              <a:gd name="p0x9" fmla="*/ 300 w 17385"/>
              <a:gd name="p0y9" fmla="*/ 1177 h 1177"/>
              <a:gd name="p0x10" fmla="*/ 134 w 17385"/>
              <a:gd name="p0y10" fmla="*/ 1177 h 1177"/>
              <a:gd name="p0x11" fmla="*/ 0 w 17385"/>
              <a:gd name="p0y11" fmla="*/ 1043 h 1177"/>
              <a:gd name="p0x12" fmla="*/ 0 w 17385"/>
              <a:gd name="p0y12" fmla="*/ 877 h 1177"/>
              <a:gd name="p0x13" fmla="*/ 0 w 17385"/>
              <a:gd name="p0y13" fmla="*/ 300 h 1177"/>
              <a:gd name="p0x14" fmla="*/ 0 w 17385"/>
              <a:gd name="p0y14" fmla="*/ 134 h 1177"/>
              <a:gd name="p0x15" fmla="*/ 134 w 17385"/>
              <a:gd name="p0y15" fmla="*/ 0 h 1177"/>
              <a:gd name="p0x16" fmla="*/ 300 w 17385"/>
              <a:gd name="p0y16" fmla="*/ 0 h 11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0454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71220" y="3126105"/>
            <a:ext cx="21907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43025" y="2959894"/>
            <a:ext cx="3547910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复制来源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43025" y="3298031"/>
            <a:ext cx="392891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版式复制，重命名为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序号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版式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3829050"/>
            <a:ext cx="11039475" cy="747395"/>
          </a:xfrm>
          <a:custGeom>
            <a:avLst/>
            <a:gdLst>
              <a:gd name="sw" fmla="*/ 1 w 17385"/>
              <a:gd name="sh" fmla="*/ 1 h 1177"/>
              <a:gd name="mins" fmla="min sw sh"/>
              <a:gd name="dsw" fmla="+- 0 sw mins"/>
              <a:gd name="dsh" fmla="+- 0 sh mins"/>
              <a:gd name="p0x0" fmla="*/ 300 w 17385"/>
              <a:gd name="p0y0" fmla="*/ 0 h 1177"/>
              <a:gd name="p0x1" fmla="*/ 17085 w 17385"/>
              <a:gd name="p0y1" fmla="*/ 0 h 1177"/>
              <a:gd name="p0x2" fmla="*/ 17250 w 17385"/>
              <a:gd name="p0y2" fmla="*/ 0 h 1177"/>
              <a:gd name="p0x3" fmla="*/ 17385 w 17385"/>
              <a:gd name="p0y3" fmla="*/ 134 h 1177"/>
              <a:gd name="p0x4" fmla="*/ 17385 w 17385"/>
              <a:gd name="p0y4" fmla="*/ 300 h 1177"/>
              <a:gd name="p0x5" fmla="*/ 17385 w 17385"/>
              <a:gd name="p0y5" fmla="*/ 877 h 1177"/>
              <a:gd name="p0x6" fmla="*/ 17385 w 17385"/>
              <a:gd name="p0y6" fmla="*/ 1043 h 1177"/>
              <a:gd name="p0x7" fmla="*/ 17250 w 17385"/>
              <a:gd name="p0y7" fmla="*/ 1177 h 1177"/>
              <a:gd name="p0x8" fmla="*/ 17085 w 17385"/>
              <a:gd name="p0y8" fmla="*/ 1177 h 1177"/>
              <a:gd name="p0x9" fmla="*/ 300 w 17385"/>
              <a:gd name="p0y9" fmla="*/ 1177 h 1177"/>
              <a:gd name="p0x10" fmla="*/ 134 w 17385"/>
              <a:gd name="p0y10" fmla="*/ 1177 h 1177"/>
              <a:gd name="p0x11" fmla="*/ 0 w 17385"/>
              <a:gd name="p0y11" fmla="*/ 1043 h 1177"/>
              <a:gd name="p0x12" fmla="*/ 0 w 17385"/>
              <a:gd name="p0y12" fmla="*/ 877 h 1177"/>
              <a:gd name="p0x13" fmla="*/ 0 w 17385"/>
              <a:gd name="p0y13" fmla="*/ 300 h 1177"/>
              <a:gd name="p0x14" fmla="*/ 0 w 17385"/>
              <a:gd name="p0y14" fmla="*/ 134 h 1177"/>
              <a:gd name="p0x15" fmla="*/ 134 w 17385"/>
              <a:gd name="p0y15" fmla="*/ 0 h 1177"/>
              <a:gd name="p0x16" fmla="*/ 300 w 17385"/>
              <a:gd name="p0y16" fmla="*/ 0 h 11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9928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4074160"/>
            <a:ext cx="247650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43025" y="3907631"/>
            <a:ext cx="4143375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正圆元素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343025" y="4245769"/>
            <a:ext cx="452437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插入正圆，图片填充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"4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序号版式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.jpeg"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，居中放置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4776470"/>
            <a:ext cx="11039475" cy="748030"/>
          </a:xfrm>
          <a:custGeom>
            <a:avLst/>
            <a:gdLst>
              <a:gd name="sw" fmla="*/ 1 w 17385"/>
              <a:gd name="sh" fmla="*/ 1 h 1177"/>
              <a:gd name="mins" fmla="min sw sh"/>
              <a:gd name="dsw" fmla="+- 0 sw mins"/>
              <a:gd name="dsh" fmla="+- 0 sh mins"/>
              <a:gd name="p0x0" fmla="*/ 300 w 17385"/>
              <a:gd name="p0y0" fmla="*/ 0 h 1177"/>
              <a:gd name="p0x1" fmla="*/ 17085 w 17385"/>
              <a:gd name="p0y1" fmla="*/ 0 h 1177"/>
              <a:gd name="p0x2" fmla="*/ 17250 w 17385"/>
              <a:gd name="p0y2" fmla="*/ 0 h 1177"/>
              <a:gd name="p0x3" fmla="*/ 17385 w 17385"/>
              <a:gd name="p0y3" fmla="*/ 134 h 1177"/>
              <a:gd name="p0x4" fmla="*/ 17385 w 17385"/>
              <a:gd name="p0y4" fmla="*/ 300 h 1177"/>
              <a:gd name="p0x5" fmla="*/ 17385 w 17385"/>
              <a:gd name="p0y5" fmla="*/ 877 h 1177"/>
              <a:gd name="p0x6" fmla="*/ 17385 w 17385"/>
              <a:gd name="p0y6" fmla="*/ 1043 h 1177"/>
              <a:gd name="p0x7" fmla="*/ 17250 w 17385"/>
              <a:gd name="p0y7" fmla="*/ 1177 h 1177"/>
              <a:gd name="p0x8" fmla="*/ 17085 w 17385"/>
              <a:gd name="p0y8" fmla="*/ 1177 h 1177"/>
              <a:gd name="p0x9" fmla="*/ 300 w 17385"/>
              <a:gd name="p0y9" fmla="*/ 1177 h 1177"/>
              <a:gd name="p0x10" fmla="*/ 134 w 17385"/>
              <a:gd name="p0y10" fmla="*/ 1177 h 1177"/>
              <a:gd name="p0x11" fmla="*/ 0 w 17385"/>
              <a:gd name="p0y11" fmla="*/ 1043 h 1177"/>
              <a:gd name="p0x12" fmla="*/ 0 w 17385"/>
              <a:gd name="p0y12" fmla="*/ 877 h 1177"/>
              <a:gd name="p0x13" fmla="*/ 0 w 17385"/>
              <a:gd name="p0y13" fmla="*/ 300 h 1177"/>
              <a:gd name="p0x14" fmla="*/ 0 w 17385"/>
              <a:gd name="p0y14" fmla="*/ 134 h 1177"/>
              <a:gd name="p0x15" fmla="*/ 134 w 17385"/>
              <a:gd name="p0y15" fmla="*/ 0 h 1177"/>
              <a:gd name="p0x16" fmla="*/ 300 w 17385"/>
              <a:gd name="p0y16" fmla="*/ 0 h 11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49409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9091" t="-5278" r="-9091" b="-5278"/>
          <a:stretch>
            <a:fillRect/>
          </a:stretch>
        </p:blipFill>
        <p:spPr>
          <a:xfrm>
            <a:off x="857250" y="5021580"/>
            <a:ext cx="247650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43025" y="4855369"/>
            <a:ext cx="3342904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左右装饰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343025" y="5193506"/>
            <a:ext cx="3723904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圆角矩形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三角形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箭头组合装饰元素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575945" y="5724525"/>
            <a:ext cx="11039475" cy="747395"/>
          </a:xfrm>
          <a:custGeom>
            <a:avLst/>
            <a:gdLst>
              <a:gd name="sw" fmla="*/ 1 w 17385"/>
              <a:gd name="sh" fmla="*/ 1 h 1177"/>
              <a:gd name="mins" fmla="min sw sh"/>
              <a:gd name="dsw" fmla="+- 0 sw mins"/>
              <a:gd name="dsh" fmla="+- 0 sh mins"/>
              <a:gd name="p0x0" fmla="*/ 300 w 17385"/>
              <a:gd name="p0y0" fmla="*/ 0 h 1177"/>
              <a:gd name="p0x1" fmla="*/ 17085 w 17385"/>
              <a:gd name="p0y1" fmla="*/ 0 h 1177"/>
              <a:gd name="p0x2" fmla="*/ 17250 w 17385"/>
              <a:gd name="p0y2" fmla="*/ 0 h 1177"/>
              <a:gd name="p0x3" fmla="*/ 17385 w 17385"/>
              <a:gd name="p0y3" fmla="*/ 134 h 1177"/>
              <a:gd name="p0x4" fmla="*/ 17385 w 17385"/>
              <a:gd name="p0y4" fmla="*/ 300 h 1177"/>
              <a:gd name="p0x5" fmla="*/ 17385 w 17385"/>
              <a:gd name="p0y5" fmla="*/ 877 h 1177"/>
              <a:gd name="p0x6" fmla="*/ 17385 w 17385"/>
              <a:gd name="p0y6" fmla="*/ 1043 h 1177"/>
              <a:gd name="p0x7" fmla="*/ 17250 w 17385"/>
              <a:gd name="p0y7" fmla="*/ 1177 h 1177"/>
              <a:gd name="p0x8" fmla="*/ 17085 w 17385"/>
              <a:gd name="p0y8" fmla="*/ 1177 h 1177"/>
              <a:gd name="p0x9" fmla="*/ 300 w 17385"/>
              <a:gd name="p0y9" fmla="*/ 1177 h 1177"/>
              <a:gd name="p0x10" fmla="*/ 134 w 17385"/>
              <a:gd name="p0y10" fmla="*/ 1177 h 1177"/>
              <a:gd name="p0x11" fmla="*/ 0 w 17385"/>
              <a:gd name="p0y11" fmla="*/ 1043 h 1177"/>
              <a:gd name="p0x12" fmla="*/ 0 w 17385"/>
              <a:gd name="p0y12" fmla="*/ 877 h 1177"/>
              <a:gd name="p0x13" fmla="*/ 0 w 17385"/>
              <a:gd name="p0y13" fmla="*/ 300 h 1177"/>
              <a:gd name="p0x14" fmla="*/ 0 w 17385"/>
              <a:gd name="p0y14" fmla="*/ 134 h 1177"/>
              <a:gd name="p0x15" fmla="*/ 134 w 17385"/>
              <a:gd name="p0y15" fmla="*/ 0 h 1177"/>
              <a:gd name="p0x16" fmla="*/ 300 w 17385"/>
              <a:gd name="p0y16" fmla="*/ 0 h 11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771525" y="58883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5969635"/>
            <a:ext cx="247650" cy="2520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1343025" y="5803106"/>
            <a:ext cx="2102568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颜色规格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1343025" y="6141244"/>
            <a:ext cx="2293068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黑色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白色装饰配色方案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2"/>
            </p:custDataLst>
          </p:nvPr>
        </p:nvSpPr>
        <p:spPr>
          <a:xfrm>
            <a:off x="5400675" y="6086475"/>
            <a:ext cx="1390015" cy="276225"/>
          </a:xfrm>
          <a:custGeom>
            <a:avLst/>
            <a:gdLst>
              <a:gd name="sw" fmla="*/ 1 w 2189"/>
              <a:gd name="sh" fmla="*/ 1 h 435"/>
              <a:gd name="mins" fmla="min sw sh"/>
              <a:gd name="dsw" fmla="+- 0 sw mins"/>
              <a:gd name="dsh" fmla="+- 0 sh mins"/>
              <a:gd name="p0x0" fmla="*/ 217 w 2189"/>
              <a:gd name="p0y0" fmla="*/ 0 h 435"/>
              <a:gd name="p0x1" fmla="*/ 1972 w 2189"/>
              <a:gd name="p0y1" fmla="*/ 0 h 435"/>
              <a:gd name="p0x2" fmla="*/ 2092 w 2189"/>
              <a:gd name="p0y2" fmla="*/ 0 h 435"/>
              <a:gd name="p0x3" fmla="*/ 2189 w 2189"/>
              <a:gd name="p0y3" fmla="*/ 97 h 435"/>
              <a:gd name="p0x4" fmla="*/ 2189 w 2189"/>
              <a:gd name="p0y4" fmla="*/ 217 h 435"/>
              <a:gd name="p0x5" fmla="*/ 2189 w 2189"/>
              <a:gd name="p0y5" fmla="*/ 337 h 435"/>
              <a:gd name="p0x6" fmla="*/ 2092 w 2189"/>
              <a:gd name="p0y6" fmla="*/ 435 h 435"/>
              <a:gd name="p0x7" fmla="*/ 1972 w 2189"/>
              <a:gd name="p0y7" fmla="*/ 435 h 435"/>
              <a:gd name="p0x8" fmla="*/ 217 w 2189"/>
              <a:gd name="p0y8" fmla="*/ 435 h 435"/>
              <a:gd name="p0x9" fmla="*/ 97 w 2189"/>
              <a:gd name="p0y9" fmla="*/ 435 h 435"/>
              <a:gd name="p0x10" fmla="*/ 0 w 2189"/>
              <a:gd name="p0y10" fmla="*/ 337 h 435"/>
              <a:gd name="p0x11" fmla="*/ 0 w 2189"/>
              <a:gd name="p0y11" fmla="*/ 217 h 435"/>
              <a:gd name="p0x12" fmla="*/ 0 w 2189"/>
              <a:gd name="p0y12" fmla="*/ 97 h 435"/>
              <a:gd name="p0x13" fmla="*/ 97 w 2189"/>
              <a:gd name="p0y13" fmla="*/ 0 h 435"/>
              <a:gd name="p0x14" fmla="*/ 217 w 2189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3333" t="-11538" r="-3333" b="-11538"/>
          <a:stretch>
            <a:fillRect/>
          </a:stretch>
        </p:blipFill>
        <p:spPr>
          <a:xfrm>
            <a:off x="5572125" y="6148070"/>
            <a:ext cx="152400" cy="15240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6"/>
            </p:custDataLst>
          </p:nvPr>
        </p:nvSpPr>
        <p:spPr>
          <a:xfrm>
            <a:off x="5781751" y="6124575"/>
            <a:ext cx="100949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项核心技能</a:t>
            </a:r>
            <a:endParaRPr 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7"/>
            </p:custDataLst>
          </p:nvPr>
        </p:nvSpPr>
        <p:spPr>
          <a:xfrm>
            <a:off x="575945" y="1109345"/>
            <a:ext cx="2609850" cy="2233930"/>
          </a:xfrm>
          <a:custGeom>
            <a:avLst/>
            <a:gdLst>
              <a:gd name="sw" fmla="*/ 1 w 4110"/>
              <a:gd name="sh" fmla="*/ 1 h 3517"/>
              <a:gd name="mins" fmla="min sw sh"/>
              <a:gd name="dsw" fmla="+- 0 sw mins"/>
              <a:gd name="dsh" fmla="+- 0 sh mins"/>
              <a:gd name="p0x0" fmla="*/ 300 w 4110"/>
              <a:gd name="p0y0" fmla="*/ 0 h 3517"/>
              <a:gd name="p0x1" fmla="*/ 3810 w 4110"/>
              <a:gd name="p0y1" fmla="*/ 0 h 3517"/>
              <a:gd name="p0x2" fmla="*/ 3975 w 4110"/>
              <a:gd name="p0y2" fmla="*/ 0 h 3517"/>
              <a:gd name="p0x3" fmla="*/ 4110 w 4110"/>
              <a:gd name="p0y3" fmla="*/ 134 h 3517"/>
              <a:gd name="p0x4" fmla="*/ 4110 w 4110"/>
              <a:gd name="p0y4" fmla="*/ 300 h 3517"/>
              <a:gd name="p0x5" fmla="*/ 4110 w 4110"/>
              <a:gd name="p0y5" fmla="*/ 3217 h 3517"/>
              <a:gd name="p0x6" fmla="*/ 4110 w 4110"/>
              <a:gd name="p0y6" fmla="*/ 3383 h 3517"/>
              <a:gd name="p0x7" fmla="*/ 3975 w 4110"/>
              <a:gd name="p0y7" fmla="*/ 3517 h 3517"/>
              <a:gd name="p0x8" fmla="*/ 3810 w 4110"/>
              <a:gd name="p0y8" fmla="*/ 3517 h 3517"/>
              <a:gd name="p0x9" fmla="*/ 300 w 4110"/>
              <a:gd name="p0y9" fmla="*/ 3517 h 3517"/>
              <a:gd name="p0x10" fmla="*/ 134 w 4110"/>
              <a:gd name="p0y10" fmla="*/ 3517 h 3517"/>
              <a:gd name="p0x11" fmla="*/ 0 w 4110"/>
              <a:gd name="p0y11" fmla="*/ 3383 h 3517"/>
              <a:gd name="p0x12" fmla="*/ 0 w 4110"/>
              <a:gd name="p0y12" fmla="*/ 3217 h 3517"/>
              <a:gd name="p0x13" fmla="*/ 0 w 4110"/>
              <a:gd name="p0y13" fmla="*/ 300 h 3517"/>
              <a:gd name="p0x14" fmla="*/ 0 w 4110"/>
              <a:gd name="p0y14" fmla="*/ 134 h 3517"/>
              <a:gd name="p0x15" fmla="*/ 134 w 4110"/>
              <a:gd name="p0y15" fmla="*/ 0 h 3517"/>
              <a:gd name="p0x16" fmla="*/ 300 w 4110"/>
              <a:gd name="p0y16" fmla="*/ 0 h 3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8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1304925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内容设计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771525" y="1823085"/>
            <a:ext cx="221932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熟练掌握演示文稿内容设计，包括文档结构、配色方案、模板应用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4"/>
            </p:custDataLst>
          </p:nvPr>
        </p:nvSpPr>
        <p:spPr>
          <a:xfrm>
            <a:off x="3385820" y="1109345"/>
            <a:ext cx="2609850" cy="2233930"/>
          </a:xfrm>
          <a:custGeom>
            <a:avLst/>
            <a:gdLst>
              <a:gd name="sw" fmla="*/ 1 w 4110"/>
              <a:gd name="sh" fmla="*/ 1 h 3517"/>
              <a:gd name="mins" fmla="min sw sh"/>
              <a:gd name="dsw" fmla="+- 0 sw mins"/>
              <a:gd name="dsh" fmla="+- 0 sh mins"/>
              <a:gd name="p0x0" fmla="*/ 300 w 4110"/>
              <a:gd name="p0y0" fmla="*/ 0 h 3517"/>
              <a:gd name="p0x1" fmla="*/ 3810 w 4110"/>
              <a:gd name="p0y1" fmla="*/ 0 h 3517"/>
              <a:gd name="p0x2" fmla="*/ 3975 w 4110"/>
              <a:gd name="p0y2" fmla="*/ 0 h 3517"/>
              <a:gd name="p0x3" fmla="*/ 4110 w 4110"/>
              <a:gd name="p0y3" fmla="*/ 134 h 3517"/>
              <a:gd name="p0x4" fmla="*/ 4110 w 4110"/>
              <a:gd name="p0y4" fmla="*/ 300 h 3517"/>
              <a:gd name="p0x5" fmla="*/ 4110 w 4110"/>
              <a:gd name="p0y5" fmla="*/ 3217 h 3517"/>
              <a:gd name="p0x6" fmla="*/ 4110 w 4110"/>
              <a:gd name="p0y6" fmla="*/ 3383 h 3517"/>
              <a:gd name="p0x7" fmla="*/ 3975 w 4110"/>
              <a:gd name="p0y7" fmla="*/ 3517 h 3517"/>
              <a:gd name="p0x8" fmla="*/ 3810 w 4110"/>
              <a:gd name="p0y8" fmla="*/ 3517 h 3517"/>
              <a:gd name="p0x9" fmla="*/ 300 w 4110"/>
              <a:gd name="p0y9" fmla="*/ 3517 h 3517"/>
              <a:gd name="p0x10" fmla="*/ 134 w 4110"/>
              <a:gd name="p0y10" fmla="*/ 3517 h 3517"/>
              <a:gd name="p0x11" fmla="*/ 0 w 4110"/>
              <a:gd name="p0y11" fmla="*/ 3383 h 3517"/>
              <a:gd name="p0x12" fmla="*/ 0 w 4110"/>
              <a:gd name="p0y12" fmla="*/ 3217 h 3517"/>
              <a:gd name="p0x13" fmla="*/ 0 w 4110"/>
              <a:gd name="p0y13" fmla="*/ 300 h 3517"/>
              <a:gd name="p0x14" fmla="*/ 0 w 4110"/>
              <a:gd name="p0y14" fmla="*/ 134 h 3517"/>
              <a:gd name="p0x15" fmla="*/ 134 w 4110"/>
              <a:gd name="p0y15" fmla="*/ 0 h 3517"/>
              <a:gd name="p0x16" fmla="*/ 300 w 4110"/>
              <a:gd name="p0y16" fmla="*/ 0 h 3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5"/>
            </p:custDataLst>
          </p:nvPr>
        </p:nvSpPr>
        <p:spPr>
          <a:xfrm>
            <a:off x="358140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3667125" y="1385570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9"/>
            </p:custDataLst>
          </p:nvPr>
        </p:nvSpPr>
        <p:spPr>
          <a:xfrm>
            <a:off x="4114800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版式母版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0"/>
            </p:custDataLst>
          </p:nvPr>
        </p:nvSpPr>
        <p:spPr>
          <a:xfrm>
            <a:off x="3581400" y="1823085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掌握幻灯片背景、版式、母版的设置与修改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21"/>
            </p:custDataLst>
          </p:nvPr>
        </p:nvSpPr>
        <p:spPr>
          <a:xfrm>
            <a:off x="6195695" y="1109345"/>
            <a:ext cx="2609850" cy="2233930"/>
          </a:xfrm>
          <a:custGeom>
            <a:avLst/>
            <a:gdLst>
              <a:gd name="sw" fmla="*/ 1 w 4110"/>
              <a:gd name="sh" fmla="*/ 1 h 3517"/>
              <a:gd name="mins" fmla="min sw sh"/>
              <a:gd name="dsw" fmla="+- 0 sw mins"/>
              <a:gd name="dsh" fmla="+- 0 sh mins"/>
              <a:gd name="p0x0" fmla="*/ 300 w 4110"/>
              <a:gd name="p0y0" fmla="*/ 0 h 3517"/>
              <a:gd name="p0x1" fmla="*/ 3810 w 4110"/>
              <a:gd name="p0y1" fmla="*/ 0 h 3517"/>
              <a:gd name="p0x2" fmla="*/ 3975 w 4110"/>
              <a:gd name="p0y2" fmla="*/ 0 h 3517"/>
              <a:gd name="p0x3" fmla="*/ 4110 w 4110"/>
              <a:gd name="p0y3" fmla="*/ 134 h 3517"/>
              <a:gd name="p0x4" fmla="*/ 4110 w 4110"/>
              <a:gd name="p0y4" fmla="*/ 300 h 3517"/>
              <a:gd name="p0x5" fmla="*/ 4110 w 4110"/>
              <a:gd name="p0y5" fmla="*/ 3217 h 3517"/>
              <a:gd name="p0x6" fmla="*/ 4110 w 4110"/>
              <a:gd name="p0y6" fmla="*/ 3383 h 3517"/>
              <a:gd name="p0x7" fmla="*/ 3975 w 4110"/>
              <a:gd name="p0y7" fmla="*/ 3517 h 3517"/>
              <a:gd name="p0x8" fmla="*/ 3810 w 4110"/>
              <a:gd name="p0y8" fmla="*/ 3517 h 3517"/>
              <a:gd name="p0x9" fmla="*/ 300 w 4110"/>
              <a:gd name="p0y9" fmla="*/ 3517 h 3517"/>
              <a:gd name="p0x10" fmla="*/ 134 w 4110"/>
              <a:gd name="p0y10" fmla="*/ 3517 h 3517"/>
              <a:gd name="p0x11" fmla="*/ 0 w 4110"/>
              <a:gd name="p0y11" fmla="*/ 3383 h 3517"/>
              <a:gd name="p0x12" fmla="*/ 0 w 4110"/>
              <a:gd name="p0y12" fmla="*/ 3217 h 3517"/>
              <a:gd name="p0x13" fmla="*/ 0 w 4110"/>
              <a:gd name="p0y13" fmla="*/ 300 h 3517"/>
              <a:gd name="p0x14" fmla="*/ 0 w 4110"/>
              <a:gd name="p0y14" fmla="*/ 134 h 3517"/>
              <a:gd name="p0x15" fmla="*/ 134 w 4110"/>
              <a:gd name="p0y15" fmla="*/ 0 h 3517"/>
              <a:gd name="p0x16" fmla="*/ 300 w 4110"/>
              <a:gd name="p0y16" fmla="*/ 0 h 3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22"/>
            </p:custDataLst>
          </p:nvPr>
        </p:nvSpPr>
        <p:spPr>
          <a:xfrm>
            <a:off x="63912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9091" t="-5278" r="-9091" b="-5278"/>
          <a:stretch>
            <a:fillRect/>
          </a:stretch>
        </p:blipFill>
        <p:spPr>
          <a:xfrm>
            <a:off x="6477000" y="1385570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6"/>
            </p:custDataLst>
          </p:nvPr>
        </p:nvSpPr>
        <p:spPr>
          <a:xfrm>
            <a:off x="6924675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对象编辑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7"/>
            </p:custDataLst>
          </p:nvPr>
        </p:nvSpPr>
        <p:spPr>
          <a:xfrm>
            <a:off x="6391275" y="1823085"/>
            <a:ext cx="221932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掌握艺术字、图片、形状、音频、日期编号等对象的插入与编辑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8"/>
            </p:custDataLst>
          </p:nvPr>
        </p:nvSpPr>
        <p:spPr>
          <a:xfrm>
            <a:off x="9005570" y="1109345"/>
            <a:ext cx="2609850" cy="2233930"/>
          </a:xfrm>
          <a:custGeom>
            <a:avLst/>
            <a:gdLst>
              <a:gd name="sw" fmla="*/ 1 w 4110"/>
              <a:gd name="sh" fmla="*/ 1 h 3517"/>
              <a:gd name="mins" fmla="min sw sh"/>
              <a:gd name="dsw" fmla="+- 0 sw mins"/>
              <a:gd name="dsh" fmla="+- 0 sh mins"/>
              <a:gd name="p0x0" fmla="*/ 300 w 4110"/>
              <a:gd name="p0y0" fmla="*/ 0 h 3517"/>
              <a:gd name="p0x1" fmla="*/ 3810 w 4110"/>
              <a:gd name="p0y1" fmla="*/ 0 h 3517"/>
              <a:gd name="p0x2" fmla="*/ 3975 w 4110"/>
              <a:gd name="p0y2" fmla="*/ 0 h 3517"/>
              <a:gd name="p0x3" fmla="*/ 4110 w 4110"/>
              <a:gd name="p0y3" fmla="*/ 134 h 3517"/>
              <a:gd name="p0x4" fmla="*/ 4110 w 4110"/>
              <a:gd name="p0y4" fmla="*/ 300 h 3517"/>
              <a:gd name="p0x5" fmla="*/ 4110 w 4110"/>
              <a:gd name="p0y5" fmla="*/ 3217 h 3517"/>
              <a:gd name="p0x6" fmla="*/ 4110 w 4110"/>
              <a:gd name="p0y6" fmla="*/ 3383 h 3517"/>
              <a:gd name="p0x7" fmla="*/ 3975 w 4110"/>
              <a:gd name="p0y7" fmla="*/ 3517 h 3517"/>
              <a:gd name="p0x8" fmla="*/ 3810 w 4110"/>
              <a:gd name="p0y8" fmla="*/ 3517 h 3517"/>
              <a:gd name="p0x9" fmla="*/ 300 w 4110"/>
              <a:gd name="p0y9" fmla="*/ 3517 h 3517"/>
              <a:gd name="p0x10" fmla="*/ 134 w 4110"/>
              <a:gd name="p0y10" fmla="*/ 3517 h 3517"/>
              <a:gd name="p0x11" fmla="*/ 0 w 4110"/>
              <a:gd name="p0y11" fmla="*/ 3383 h 3517"/>
              <a:gd name="p0x12" fmla="*/ 0 w 4110"/>
              <a:gd name="p0y12" fmla="*/ 3217 h 3517"/>
              <a:gd name="p0x13" fmla="*/ 0 w 4110"/>
              <a:gd name="p0y13" fmla="*/ 300 h 3517"/>
              <a:gd name="p0x14" fmla="*/ 0 w 4110"/>
              <a:gd name="p0y14" fmla="*/ 134 h 3517"/>
              <a:gd name="p0x15" fmla="*/ 134 w 4110"/>
              <a:gd name="p0y15" fmla="*/ 0 h 3517"/>
              <a:gd name="p0x16" fmla="*/ 300 w 4110"/>
              <a:gd name="p0y16" fmla="*/ 0 h 3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9"/>
            </p:custDataLst>
          </p:nvPr>
        </p:nvSpPr>
        <p:spPr>
          <a:xfrm>
            <a:off x="920115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9300845" y="1385570"/>
            <a:ext cx="219075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3"/>
            </p:custDataLst>
          </p:nvPr>
        </p:nvSpPr>
        <p:spPr>
          <a:xfrm>
            <a:off x="9734550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动画效果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4"/>
            </p:custDataLst>
          </p:nvPr>
        </p:nvSpPr>
        <p:spPr>
          <a:xfrm>
            <a:off x="9201150" y="1823085"/>
            <a:ext cx="221932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掌握动画效果（进入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强调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退出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动作路径）的设置，以及触发器的高级应用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5"/>
            </p:custDataLst>
          </p:nvPr>
        </p:nvSpPr>
        <p:spPr>
          <a:xfrm>
            <a:off x="575945" y="3543300"/>
            <a:ext cx="2609850" cy="2233295"/>
          </a:xfrm>
          <a:custGeom>
            <a:avLst/>
            <a:gdLst>
              <a:gd name="sw" fmla="*/ 1 w 4110"/>
              <a:gd name="sh" fmla="*/ 1 h 3517"/>
              <a:gd name="mins" fmla="min sw sh"/>
              <a:gd name="dsw" fmla="+- 0 sw mins"/>
              <a:gd name="dsh" fmla="+- 0 sh mins"/>
              <a:gd name="p0x0" fmla="*/ 300 w 4110"/>
              <a:gd name="p0y0" fmla="*/ 0 h 3517"/>
              <a:gd name="p0x1" fmla="*/ 3810 w 4110"/>
              <a:gd name="p0y1" fmla="*/ 0 h 3517"/>
              <a:gd name="p0x2" fmla="*/ 3975 w 4110"/>
              <a:gd name="p0y2" fmla="*/ 0 h 3517"/>
              <a:gd name="p0x3" fmla="*/ 4110 w 4110"/>
              <a:gd name="p0y3" fmla="*/ 134 h 3517"/>
              <a:gd name="p0x4" fmla="*/ 4110 w 4110"/>
              <a:gd name="p0y4" fmla="*/ 300 h 3517"/>
              <a:gd name="p0x5" fmla="*/ 4110 w 4110"/>
              <a:gd name="p0y5" fmla="*/ 3217 h 3517"/>
              <a:gd name="p0x6" fmla="*/ 4110 w 4110"/>
              <a:gd name="p0y6" fmla="*/ 3383 h 3517"/>
              <a:gd name="p0x7" fmla="*/ 3975 w 4110"/>
              <a:gd name="p0y7" fmla="*/ 3517 h 3517"/>
              <a:gd name="p0x8" fmla="*/ 3810 w 4110"/>
              <a:gd name="p0y8" fmla="*/ 3517 h 3517"/>
              <a:gd name="p0x9" fmla="*/ 300 w 4110"/>
              <a:gd name="p0y9" fmla="*/ 3517 h 3517"/>
              <a:gd name="p0x10" fmla="*/ 134 w 4110"/>
              <a:gd name="p0y10" fmla="*/ 3517 h 3517"/>
              <a:gd name="p0x11" fmla="*/ 0 w 4110"/>
              <a:gd name="p0y11" fmla="*/ 3383 h 3517"/>
              <a:gd name="p0x12" fmla="*/ 0 w 4110"/>
              <a:gd name="p0y12" fmla="*/ 3217 h 3517"/>
              <a:gd name="p0x13" fmla="*/ 0 w 4110"/>
              <a:gd name="p0y13" fmla="*/ 300 h 3517"/>
              <a:gd name="p0x14" fmla="*/ 0 w 4110"/>
              <a:gd name="p0y14" fmla="*/ 134 h 3517"/>
              <a:gd name="p0x15" fmla="*/ 134 w 4110"/>
              <a:gd name="p0y15" fmla="*/ 0 h 3517"/>
              <a:gd name="p0x16" fmla="*/ 300 w 4110"/>
              <a:gd name="p0y16" fmla="*/ 0 h 3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6"/>
            </p:custDataLst>
          </p:nvPr>
        </p:nvSpPr>
        <p:spPr>
          <a:xfrm>
            <a:off x="771525" y="37382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4762" t="-5139" r="-4762" b="-5139"/>
          <a:stretch>
            <a:fillRect/>
          </a:stretch>
        </p:blipFill>
        <p:spPr>
          <a:xfrm>
            <a:off x="871220" y="3819525"/>
            <a:ext cx="219075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40"/>
            </p:custDataLst>
          </p:nvPr>
        </p:nvSpPr>
        <p:spPr>
          <a:xfrm>
            <a:off x="1304925" y="3789997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切换计时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41"/>
            </p:custDataLst>
          </p:nvPr>
        </p:nvSpPr>
        <p:spPr>
          <a:xfrm>
            <a:off x="771525" y="4256722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掌握幻灯片切换效果的设置与计时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42"/>
            </p:custDataLst>
          </p:nvPr>
        </p:nvSpPr>
        <p:spPr>
          <a:xfrm>
            <a:off x="3385820" y="3543300"/>
            <a:ext cx="2609850" cy="2233295"/>
          </a:xfrm>
          <a:custGeom>
            <a:avLst/>
            <a:gdLst>
              <a:gd name="sw" fmla="*/ 1 w 4110"/>
              <a:gd name="sh" fmla="*/ 1 h 3517"/>
              <a:gd name="mins" fmla="min sw sh"/>
              <a:gd name="dsw" fmla="+- 0 sw mins"/>
              <a:gd name="dsh" fmla="+- 0 sh mins"/>
              <a:gd name="p0x0" fmla="*/ 300 w 4110"/>
              <a:gd name="p0y0" fmla="*/ 0 h 3517"/>
              <a:gd name="p0x1" fmla="*/ 3810 w 4110"/>
              <a:gd name="p0y1" fmla="*/ 0 h 3517"/>
              <a:gd name="p0x2" fmla="*/ 3975 w 4110"/>
              <a:gd name="p0y2" fmla="*/ 0 h 3517"/>
              <a:gd name="p0x3" fmla="*/ 4110 w 4110"/>
              <a:gd name="p0y3" fmla="*/ 134 h 3517"/>
              <a:gd name="p0x4" fmla="*/ 4110 w 4110"/>
              <a:gd name="p0y4" fmla="*/ 300 h 3517"/>
              <a:gd name="p0x5" fmla="*/ 4110 w 4110"/>
              <a:gd name="p0y5" fmla="*/ 3217 h 3517"/>
              <a:gd name="p0x6" fmla="*/ 4110 w 4110"/>
              <a:gd name="p0y6" fmla="*/ 3383 h 3517"/>
              <a:gd name="p0x7" fmla="*/ 3975 w 4110"/>
              <a:gd name="p0y7" fmla="*/ 3517 h 3517"/>
              <a:gd name="p0x8" fmla="*/ 3810 w 4110"/>
              <a:gd name="p0y8" fmla="*/ 3517 h 3517"/>
              <a:gd name="p0x9" fmla="*/ 300 w 4110"/>
              <a:gd name="p0y9" fmla="*/ 3517 h 3517"/>
              <a:gd name="p0x10" fmla="*/ 134 w 4110"/>
              <a:gd name="p0y10" fmla="*/ 3517 h 3517"/>
              <a:gd name="p0x11" fmla="*/ 0 w 4110"/>
              <a:gd name="p0y11" fmla="*/ 3383 h 3517"/>
              <a:gd name="p0x12" fmla="*/ 0 w 4110"/>
              <a:gd name="p0y12" fmla="*/ 3217 h 3517"/>
              <a:gd name="p0x13" fmla="*/ 0 w 4110"/>
              <a:gd name="p0y13" fmla="*/ 300 h 3517"/>
              <a:gd name="p0x14" fmla="*/ 0 w 4110"/>
              <a:gd name="p0y14" fmla="*/ 134 h 3517"/>
              <a:gd name="p0x15" fmla="*/ 134 w 4110"/>
              <a:gd name="p0y15" fmla="*/ 0 h 3517"/>
              <a:gd name="p0x16" fmla="*/ 300 w 4110"/>
              <a:gd name="p0y16" fmla="*/ 0 h 3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43"/>
            </p:custDataLst>
          </p:nvPr>
        </p:nvSpPr>
        <p:spPr>
          <a:xfrm>
            <a:off x="3581400" y="37382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3649980" y="3819525"/>
            <a:ext cx="281305" cy="2520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7"/>
            </p:custDataLst>
          </p:nvPr>
        </p:nvSpPr>
        <p:spPr>
          <a:xfrm>
            <a:off x="4114800" y="3789997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交互导航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8"/>
            </p:custDataLst>
          </p:nvPr>
        </p:nvSpPr>
        <p:spPr>
          <a:xfrm>
            <a:off x="3581400" y="4256722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掌握超链接、动作设置实现交互导航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9"/>
            </p:custDataLst>
          </p:nvPr>
        </p:nvSpPr>
        <p:spPr>
          <a:xfrm>
            <a:off x="6195695" y="3543300"/>
            <a:ext cx="2609850" cy="2233295"/>
          </a:xfrm>
          <a:custGeom>
            <a:avLst/>
            <a:gdLst>
              <a:gd name="sw" fmla="*/ 1 w 4110"/>
              <a:gd name="sh" fmla="*/ 1 h 3517"/>
              <a:gd name="mins" fmla="min sw sh"/>
              <a:gd name="dsw" fmla="+- 0 sw mins"/>
              <a:gd name="dsh" fmla="+- 0 sh mins"/>
              <a:gd name="p0x0" fmla="*/ 300 w 4110"/>
              <a:gd name="p0y0" fmla="*/ 0 h 3517"/>
              <a:gd name="p0x1" fmla="*/ 3810 w 4110"/>
              <a:gd name="p0y1" fmla="*/ 0 h 3517"/>
              <a:gd name="p0x2" fmla="*/ 3975 w 4110"/>
              <a:gd name="p0y2" fmla="*/ 0 h 3517"/>
              <a:gd name="p0x3" fmla="*/ 4110 w 4110"/>
              <a:gd name="p0y3" fmla="*/ 134 h 3517"/>
              <a:gd name="p0x4" fmla="*/ 4110 w 4110"/>
              <a:gd name="p0y4" fmla="*/ 300 h 3517"/>
              <a:gd name="p0x5" fmla="*/ 4110 w 4110"/>
              <a:gd name="p0y5" fmla="*/ 3217 h 3517"/>
              <a:gd name="p0x6" fmla="*/ 4110 w 4110"/>
              <a:gd name="p0y6" fmla="*/ 3383 h 3517"/>
              <a:gd name="p0x7" fmla="*/ 3975 w 4110"/>
              <a:gd name="p0y7" fmla="*/ 3517 h 3517"/>
              <a:gd name="p0x8" fmla="*/ 3810 w 4110"/>
              <a:gd name="p0y8" fmla="*/ 3517 h 3517"/>
              <a:gd name="p0x9" fmla="*/ 300 w 4110"/>
              <a:gd name="p0y9" fmla="*/ 3517 h 3517"/>
              <a:gd name="p0x10" fmla="*/ 134 w 4110"/>
              <a:gd name="p0y10" fmla="*/ 3517 h 3517"/>
              <a:gd name="p0x11" fmla="*/ 0 w 4110"/>
              <a:gd name="p0y11" fmla="*/ 3383 h 3517"/>
              <a:gd name="p0x12" fmla="*/ 0 w 4110"/>
              <a:gd name="p0y12" fmla="*/ 3217 h 3517"/>
              <a:gd name="p0x13" fmla="*/ 0 w 4110"/>
              <a:gd name="p0y13" fmla="*/ 300 h 3517"/>
              <a:gd name="p0x14" fmla="*/ 0 w 4110"/>
              <a:gd name="p0y14" fmla="*/ 134 h 3517"/>
              <a:gd name="p0x15" fmla="*/ 134 w 4110"/>
              <a:gd name="p0y15" fmla="*/ 0 h 3517"/>
              <a:gd name="p0x16" fmla="*/ 300 w 4110"/>
              <a:gd name="p0y16" fmla="*/ 0 h 3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50"/>
            </p:custDataLst>
          </p:nvPr>
        </p:nvSpPr>
        <p:spPr>
          <a:xfrm>
            <a:off x="6391275" y="37382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-2000" t="-7536" r="-2000" b="-7536"/>
          <a:stretch>
            <a:fillRect/>
          </a:stretch>
        </p:blipFill>
        <p:spPr>
          <a:xfrm>
            <a:off x="6477000" y="3819525"/>
            <a:ext cx="247650" cy="25209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54"/>
            </p:custDataLst>
          </p:nvPr>
        </p:nvSpPr>
        <p:spPr>
          <a:xfrm>
            <a:off x="6924675" y="3789997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放映配置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55"/>
            </p:custDataLst>
          </p:nvPr>
        </p:nvSpPr>
        <p:spPr>
          <a:xfrm>
            <a:off x="6391275" y="4256722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掌握自定义放映、排练计时、放映方式的配置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6"/>
            </p:custDataLst>
          </p:nvPr>
        </p:nvSpPr>
        <p:spPr>
          <a:xfrm>
            <a:off x="9005570" y="3543300"/>
            <a:ext cx="2609850" cy="2233295"/>
          </a:xfrm>
          <a:custGeom>
            <a:avLst/>
            <a:gdLst>
              <a:gd name="sw" fmla="*/ 1 w 4110"/>
              <a:gd name="sh" fmla="*/ 1 h 3517"/>
              <a:gd name="mins" fmla="min sw sh"/>
              <a:gd name="dsw" fmla="+- 0 sw mins"/>
              <a:gd name="dsh" fmla="+- 0 sh mins"/>
              <a:gd name="p0x0" fmla="*/ 300 w 4110"/>
              <a:gd name="p0y0" fmla="*/ 0 h 3517"/>
              <a:gd name="p0x1" fmla="*/ 3810 w 4110"/>
              <a:gd name="p0y1" fmla="*/ 0 h 3517"/>
              <a:gd name="p0x2" fmla="*/ 3975 w 4110"/>
              <a:gd name="p0y2" fmla="*/ 0 h 3517"/>
              <a:gd name="p0x3" fmla="*/ 4110 w 4110"/>
              <a:gd name="p0y3" fmla="*/ 134 h 3517"/>
              <a:gd name="p0x4" fmla="*/ 4110 w 4110"/>
              <a:gd name="p0y4" fmla="*/ 300 h 3517"/>
              <a:gd name="p0x5" fmla="*/ 4110 w 4110"/>
              <a:gd name="p0y5" fmla="*/ 3217 h 3517"/>
              <a:gd name="p0x6" fmla="*/ 4110 w 4110"/>
              <a:gd name="p0y6" fmla="*/ 3383 h 3517"/>
              <a:gd name="p0x7" fmla="*/ 3975 w 4110"/>
              <a:gd name="p0y7" fmla="*/ 3517 h 3517"/>
              <a:gd name="p0x8" fmla="*/ 3810 w 4110"/>
              <a:gd name="p0y8" fmla="*/ 3517 h 3517"/>
              <a:gd name="p0x9" fmla="*/ 300 w 4110"/>
              <a:gd name="p0y9" fmla="*/ 3517 h 3517"/>
              <a:gd name="p0x10" fmla="*/ 134 w 4110"/>
              <a:gd name="p0y10" fmla="*/ 3517 h 3517"/>
              <a:gd name="p0x11" fmla="*/ 0 w 4110"/>
              <a:gd name="p0y11" fmla="*/ 3383 h 3517"/>
              <a:gd name="p0x12" fmla="*/ 0 w 4110"/>
              <a:gd name="p0y12" fmla="*/ 3217 h 3517"/>
              <a:gd name="p0x13" fmla="*/ 0 w 4110"/>
              <a:gd name="p0y13" fmla="*/ 300 h 3517"/>
              <a:gd name="p0x14" fmla="*/ 0 w 4110"/>
              <a:gd name="p0y14" fmla="*/ 134 h 3517"/>
              <a:gd name="p0x15" fmla="*/ 134 w 4110"/>
              <a:gd name="p0y15" fmla="*/ 0 h 3517"/>
              <a:gd name="p0x16" fmla="*/ 300 w 4110"/>
              <a:gd name="p0y16" fmla="*/ 0 h 3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57"/>
            </p:custDataLst>
          </p:nvPr>
        </p:nvSpPr>
        <p:spPr>
          <a:xfrm>
            <a:off x="9201150" y="37382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 l="-6795" t="-2933" r="-6795" b="-2933"/>
          <a:stretch>
            <a:fillRect/>
          </a:stretch>
        </p:blipFill>
        <p:spPr>
          <a:xfrm>
            <a:off x="9269730" y="3819525"/>
            <a:ext cx="281305" cy="252095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61"/>
            </p:custDataLst>
          </p:nvPr>
        </p:nvSpPr>
        <p:spPr>
          <a:xfrm>
            <a:off x="9734550" y="3789997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打印打包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62"/>
            </p:custDataLst>
          </p:nvPr>
        </p:nvSpPr>
        <p:spPr>
          <a:xfrm>
            <a:off x="9201150" y="4256722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了解演示文稿的打印和打包操作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32423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母版设计：诗人简介版式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310" y="1108710"/>
            <a:ext cx="4304665" cy="1244600"/>
          </a:xfrm>
          <a:custGeom>
            <a:avLst/>
            <a:gdLst>
              <a:gd name="sw" fmla="*/ 1 w 8559"/>
              <a:gd name="sh" fmla="*/ 1 h 2475"/>
              <a:gd name="mins" fmla="min sw sh"/>
              <a:gd name="dsw" fmla="+- 0 sw mins"/>
              <a:gd name="dsh" fmla="+- 0 sh mins"/>
              <a:gd name="p0x0" fmla="*/ 300 w 8559"/>
              <a:gd name="p0y0" fmla="*/ 0 h 2475"/>
              <a:gd name="p0x1" fmla="*/ 8259 w 8559"/>
              <a:gd name="p0y1" fmla="*/ 0 h 2475"/>
              <a:gd name="p0x2" fmla="*/ 8424 w 8559"/>
              <a:gd name="p0y2" fmla="*/ 0 h 2475"/>
              <a:gd name="p0x3" fmla="*/ 8559 w 8559"/>
              <a:gd name="p0y3" fmla="*/ 134 h 2475"/>
              <a:gd name="p0x4" fmla="*/ 8559 w 8559"/>
              <a:gd name="p0y4" fmla="*/ 300 h 2475"/>
              <a:gd name="p0x5" fmla="*/ 8559 w 8559"/>
              <a:gd name="p0y5" fmla="*/ 2175 h 2475"/>
              <a:gd name="p0x6" fmla="*/ 8559 w 8559"/>
              <a:gd name="p0y6" fmla="*/ 2340 h 2475"/>
              <a:gd name="p0x7" fmla="*/ 8424 w 8559"/>
              <a:gd name="p0y7" fmla="*/ 2475 h 2475"/>
              <a:gd name="p0x8" fmla="*/ 8259 w 8559"/>
              <a:gd name="p0y8" fmla="*/ 2475 h 2475"/>
              <a:gd name="p0x9" fmla="*/ 300 w 8559"/>
              <a:gd name="p0y9" fmla="*/ 2475 h 2475"/>
              <a:gd name="p0x10" fmla="*/ 134 w 8559"/>
              <a:gd name="p0y10" fmla="*/ 2475 h 2475"/>
              <a:gd name="p0x11" fmla="*/ 0 w 8559"/>
              <a:gd name="p0y11" fmla="*/ 2340 h 2475"/>
              <a:gd name="p0x12" fmla="*/ 0 w 8559"/>
              <a:gd name="p0y12" fmla="*/ 2175 h 2475"/>
              <a:gd name="p0x13" fmla="*/ 0 w 8559"/>
              <a:gd name="p0y13" fmla="*/ 300 h 2475"/>
              <a:gd name="p0x14" fmla="*/ 0 w 8559"/>
              <a:gd name="p0y14" fmla="*/ 134 h 2475"/>
              <a:gd name="p0x15" fmla="*/ 134 w 8559"/>
              <a:gd name="p0y15" fmla="*/ 0 h 2475"/>
              <a:gd name="p0x16" fmla="*/ 300 w 8559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54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30250" y="1263650"/>
            <a:ext cx="331470" cy="33147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797560" y="1327150"/>
            <a:ext cx="196215" cy="20002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52525" y="1284605"/>
            <a:ext cx="1056005" cy="2895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基础版式</a:t>
            </a:r>
            <a:endParaRPr sz="166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30250" y="1704975"/>
            <a:ext cx="3995420" cy="5016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</a:t>
            </a:r>
            <a:r>
              <a:rPr lang="en-US" altLang="zh-CN"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竖排标题与文本</a:t>
            </a:r>
            <a:r>
              <a:rPr lang="en-US" altLang="zh-CN"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版式作为设计基础，为诗人介绍提供优雅的纵向排版框架</a:t>
            </a:r>
            <a:endParaRPr lang="zh-CN" altLang="en-US" sz="118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310" y="2481580"/>
            <a:ext cx="4304665" cy="1245235"/>
          </a:xfrm>
          <a:custGeom>
            <a:avLst/>
            <a:gdLst>
              <a:gd name="sw" fmla="*/ 1 w 8559"/>
              <a:gd name="sh" fmla="*/ 1 h 2475"/>
              <a:gd name="mins" fmla="min sw sh"/>
              <a:gd name="dsw" fmla="+- 0 sw mins"/>
              <a:gd name="dsh" fmla="+- 0 sh mins"/>
              <a:gd name="p0x0" fmla="*/ 300 w 8559"/>
              <a:gd name="p0y0" fmla="*/ 0 h 2475"/>
              <a:gd name="p0x1" fmla="*/ 8259 w 8559"/>
              <a:gd name="p0y1" fmla="*/ 0 h 2475"/>
              <a:gd name="p0x2" fmla="*/ 8424 w 8559"/>
              <a:gd name="p0y2" fmla="*/ 0 h 2475"/>
              <a:gd name="p0x3" fmla="*/ 8559 w 8559"/>
              <a:gd name="p0y3" fmla="*/ 134 h 2475"/>
              <a:gd name="p0x4" fmla="*/ 8559 w 8559"/>
              <a:gd name="p0y4" fmla="*/ 300 h 2475"/>
              <a:gd name="p0x5" fmla="*/ 8559 w 8559"/>
              <a:gd name="p0y5" fmla="*/ 2175 h 2475"/>
              <a:gd name="p0x6" fmla="*/ 8559 w 8559"/>
              <a:gd name="p0y6" fmla="*/ 2340 h 2475"/>
              <a:gd name="p0x7" fmla="*/ 8424 w 8559"/>
              <a:gd name="p0y7" fmla="*/ 2475 h 2475"/>
              <a:gd name="p0x8" fmla="*/ 8259 w 8559"/>
              <a:gd name="p0y8" fmla="*/ 2475 h 2475"/>
              <a:gd name="p0x9" fmla="*/ 300 w 8559"/>
              <a:gd name="p0y9" fmla="*/ 2475 h 2475"/>
              <a:gd name="p0x10" fmla="*/ 134 w 8559"/>
              <a:gd name="p0y10" fmla="*/ 2475 h 2475"/>
              <a:gd name="p0x11" fmla="*/ 0 w 8559"/>
              <a:gd name="p0y11" fmla="*/ 2340 h 2475"/>
              <a:gd name="p0x12" fmla="*/ 0 w 8559"/>
              <a:gd name="p0y12" fmla="*/ 2175 h 2475"/>
              <a:gd name="p0x13" fmla="*/ 0 w 8559"/>
              <a:gd name="p0y13" fmla="*/ 300 h 2475"/>
              <a:gd name="p0x14" fmla="*/ 0 w 8559"/>
              <a:gd name="p0y14" fmla="*/ 134 h 2475"/>
              <a:gd name="p0x15" fmla="*/ 134 w 8559"/>
              <a:gd name="p0y15" fmla="*/ 0 h 2475"/>
              <a:gd name="p0x16" fmla="*/ 300 w 8559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54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30250" y="2636520"/>
            <a:ext cx="331470" cy="33210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6522" t="-7681" r="-6522" b="-7681"/>
          <a:stretch>
            <a:fillRect/>
          </a:stretch>
        </p:blipFill>
        <p:spPr>
          <a:xfrm>
            <a:off x="797560" y="2700655"/>
            <a:ext cx="196215" cy="20002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152525" y="2657475"/>
            <a:ext cx="1056005" cy="2901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版式命名</a:t>
            </a:r>
            <a:endParaRPr sz="166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30250" y="3077845"/>
            <a:ext cx="3995420" cy="5016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将版式重命名为</a:t>
            </a:r>
            <a:r>
              <a:rPr lang="en-US" sz="118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8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诗人简介</a:t>
            </a:r>
            <a:r>
              <a:rPr lang="en-US" altLang="zh-CN" sz="118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，明确其专用于展示诗人传记内容的定位</a:t>
            </a:r>
            <a:endParaRPr sz="118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310" y="3855085"/>
            <a:ext cx="4304665" cy="1244600"/>
          </a:xfrm>
          <a:custGeom>
            <a:avLst/>
            <a:gdLst>
              <a:gd name="sw" fmla="*/ 1 w 8559"/>
              <a:gd name="sh" fmla="*/ 1 h 2475"/>
              <a:gd name="mins" fmla="min sw sh"/>
              <a:gd name="dsw" fmla="+- 0 sw mins"/>
              <a:gd name="dsh" fmla="+- 0 sh mins"/>
              <a:gd name="p0x0" fmla="*/ 300 w 8559"/>
              <a:gd name="p0y0" fmla="*/ 0 h 2475"/>
              <a:gd name="p0x1" fmla="*/ 8259 w 8559"/>
              <a:gd name="p0y1" fmla="*/ 0 h 2475"/>
              <a:gd name="p0x2" fmla="*/ 8424 w 8559"/>
              <a:gd name="p0y2" fmla="*/ 0 h 2475"/>
              <a:gd name="p0x3" fmla="*/ 8559 w 8559"/>
              <a:gd name="p0y3" fmla="*/ 134 h 2475"/>
              <a:gd name="p0x4" fmla="*/ 8559 w 8559"/>
              <a:gd name="p0y4" fmla="*/ 300 h 2475"/>
              <a:gd name="p0x5" fmla="*/ 8559 w 8559"/>
              <a:gd name="p0y5" fmla="*/ 2175 h 2475"/>
              <a:gd name="p0x6" fmla="*/ 8559 w 8559"/>
              <a:gd name="p0y6" fmla="*/ 2340 h 2475"/>
              <a:gd name="p0x7" fmla="*/ 8424 w 8559"/>
              <a:gd name="p0y7" fmla="*/ 2475 h 2475"/>
              <a:gd name="p0x8" fmla="*/ 8259 w 8559"/>
              <a:gd name="p0y8" fmla="*/ 2475 h 2475"/>
              <a:gd name="p0x9" fmla="*/ 300 w 8559"/>
              <a:gd name="p0y9" fmla="*/ 2475 h 2475"/>
              <a:gd name="p0x10" fmla="*/ 134 w 8559"/>
              <a:gd name="p0y10" fmla="*/ 2475 h 2475"/>
              <a:gd name="p0x11" fmla="*/ 0 w 8559"/>
              <a:gd name="p0y11" fmla="*/ 2340 h 2475"/>
              <a:gd name="p0x12" fmla="*/ 0 w 8559"/>
              <a:gd name="p0y12" fmla="*/ 2175 h 2475"/>
              <a:gd name="p0x13" fmla="*/ 0 w 8559"/>
              <a:gd name="p0y13" fmla="*/ 300 h 2475"/>
              <a:gd name="p0x14" fmla="*/ 0 w 8559"/>
              <a:gd name="p0y14" fmla="*/ 134 h 2475"/>
              <a:gd name="p0x15" fmla="*/ 134 w 8559"/>
              <a:gd name="p0y15" fmla="*/ 0 h 2475"/>
              <a:gd name="p0x16" fmla="*/ 300 w 8559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54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30250" y="4130675"/>
            <a:ext cx="331470" cy="33147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08990" y="4194175"/>
            <a:ext cx="173355" cy="20066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152525" y="4151630"/>
            <a:ext cx="1056005" cy="2895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背景设置</a:t>
            </a:r>
            <a:endParaRPr sz="166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30250" y="4572000"/>
            <a:ext cx="3995420" cy="2603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应用背景图片</a:t>
            </a:r>
            <a:r>
              <a:rPr lang="en-US" sz="118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"3</a:t>
            </a:r>
            <a:r>
              <a:rPr lang="zh-CN" altLang="en-US" sz="118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底图</a:t>
            </a:r>
            <a:r>
              <a:rPr lang="en-US" altLang="zh-CN" sz="118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2.png"</a:t>
            </a: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，营造古典雅致的视觉氛围</a:t>
            </a:r>
            <a:endParaRPr sz="118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75310" y="5227955"/>
            <a:ext cx="4304665" cy="1245235"/>
          </a:xfrm>
          <a:custGeom>
            <a:avLst/>
            <a:gdLst>
              <a:gd name="sw" fmla="*/ 1 w 8559"/>
              <a:gd name="sh" fmla="*/ 1 h 2475"/>
              <a:gd name="mins" fmla="min sw sh"/>
              <a:gd name="dsw" fmla="+- 0 sw mins"/>
              <a:gd name="dsh" fmla="+- 0 sh mins"/>
              <a:gd name="p0x0" fmla="*/ 300 w 8559"/>
              <a:gd name="p0y0" fmla="*/ 0 h 2475"/>
              <a:gd name="p0x1" fmla="*/ 8259 w 8559"/>
              <a:gd name="p0y1" fmla="*/ 0 h 2475"/>
              <a:gd name="p0x2" fmla="*/ 8424 w 8559"/>
              <a:gd name="p0y2" fmla="*/ 0 h 2475"/>
              <a:gd name="p0x3" fmla="*/ 8559 w 8559"/>
              <a:gd name="p0y3" fmla="*/ 134 h 2475"/>
              <a:gd name="p0x4" fmla="*/ 8559 w 8559"/>
              <a:gd name="p0y4" fmla="*/ 300 h 2475"/>
              <a:gd name="p0x5" fmla="*/ 8559 w 8559"/>
              <a:gd name="p0y5" fmla="*/ 2175 h 2475"/>
              <a:gd name="p0x6" fmla="*/ 8559 w 8559"/>
              <a:gd name="p0y6" fmla="*/ 2340 h 2475"/>
              <a:gd name="p0x7" fmla="*/ 8424 w 8559"/>
              <a:gd name="p0y7" fmla="*/ 2475 h 2475"/>
              <a:gd name="p0x8" fmla="*/ 8259 w 8559"/>
              <a:gd name="p0y8" fmla="*/ 2475 h 2475"/>
              <a:gd name="p0x9" fmla="*/ 300 w 8559"/>
              <a:gd name="p0y9" fmla="*/ 2475 h 2475"/>
              <a:gd name="p0x10" fmla="*/ 134 w 8559"/>
              <a:gd name="p0y10" fmla="*/ 2475 h 2475"/>
              <a:gd name="p0x11" fmla="*/ 0 w 8559"/>
              <a:gd name="p0y11" fmla="*/ 2340 h 2475"/>
              <a:gd name="p0x12" fmla="*/ 0 w 8559"/>
              <a:gd name="p0y12" fmla="*/ 2175 h 2475"/>
              <a:gd name="p0x13" fmla="*/ 0 w 8559"/>
              <a:gd name="p0y13" fmla="*/ 300 h 2475"/>
              <a:gd name="p0x14" fmla="*/ 0 w 8559"/>
              <a:gd name="p0y14" fmla="*/ 134 h 2475"/>
              <a:gd name="p0x15" fmla="*/ 134 w 8559"/>
              <a:gd name="p0y15" fmla="*/ 0 h 2475"/>
              <a:gd name="p0x16" fmla="*/ 300 w 8559"/>
              <a:gd name="p0y16" fmla="*/ 0 h 2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54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30250" y="5382895"/>
            <a:ext cx="331470" cy="33210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6522" t="-10303" r="-6522" b="-10303"/>
          <a:stretch>
            <a:fillRect/>
          </a:stretch>
        </p:blipFill>
        <p:spPr>
          <a:xfrm>
            <a:off x="797560" y="5447030"/>
            <a:ext cx="196215" cy="20002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1152525" y="5403850"/>
            <a:ext cx="1056005" cy="2901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主文本框</a:t>
            </a:r>
            <a:endParaRPr sz="166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30250" y="5824220"/>
            <a:ext cx="3995420" cy="5016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配置</a:t>
            </a:r>
            <a:r>
              <a:rPr sz="118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白色半透明底</a:t>
            </a:r>
            <a:r>
              <a:rPr sz="118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文字区域，确保诗人介绍内容清晰可读，同时与背景和谐融合</a:t>
            </a:r>
            <a:endParaRPr sz="118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0"/>
            </p:custDataLst>
          </p:nvPr>
        </p:nvSpPr>
        <p:spPr>
          <a:xfrm>
            <a:off x="5155565" y="1109345"/>
            <a:ext cx="6459855" cy="2150745"/>
          </a:xfrm>
          <a:custGeom>
            <a:avLst/>
            <a:gdLst>
              <a:gd name="sw" fmla="*/ 1 w 10173"/>
              <a:gd name="sh" fmla="*/ 1 h 3386"/>
              <a:gd name="mins" fmla="min sw sh"/>
              <a:gd name="dsw" fmla="+- 0 sw mins"/>
              <a:gd name="dsh" fmla="+- 0 sh mins"/>
              <a:gd name="p0x0" fmla="*/ 300 w 10173"/>
              <a:gd name="p0y0" fmla="*/ 0 h 3386"/>
              <a:gd name="p0x1" fmla="*/ 9873 w 10173"/>
              <a:gd name="p0y1" fmla="*/ 0 h 3386"/>
              <a:gd name="p0x2" fmla="*/ 10038 w 10173"/>
              <a:gd name="p0y2" fmla="*/ 0 h 3386"/>
              <a:gd name="p0x3" fmla="*/ 10173 w 10173"/>
              <a:gd name="p0y3" fmla="*/ 134 h 3386"/>
              <a:gd name="p0x4" fmla="*/ 10173 w 10173"/>
              <a:gd name="p0y4" fmla="*/ 300 h 3386"/>
              <a:gd name="p0x5" fmla="*/ 10173 w 10173"/>
              <a:gd name="p0y5" fmla="*/ 3086 h 3386"/>
              <a:gd name="p0x6" fmla="*/ 10173 w 10173"/>
              <a:gd name="p0y6" fmla="*/ 3252 h 3386"/>
              <a:gd name="p0x7" fmla="*/ 10038 w 10173"/>
              <a:gd name="p0y7" fmla="*/ 3386 h 3386"/>
              <a:gd name="p0x8" fmla="*/ 9873 w 10173"/>
              <a:gd name="p0y8" fmla="*/ 3386 h 3386"/>
              <a:gd name="p0x9" fmla="*/ 300 w 10173"/>
              <a:gd name="p0y9" fmla="*/ 3386 h 3386"/>
              <a:gd name="p0x10" fmla="*/ 134 w 10173"/>
              <a:gd name="p0y10" fmla="*/ 3386 h 3386"/>
              <a:gd name="p0x11" fmla="*/ 0 w 10173"/>
              <a:gd name="p0y11" fmla="*/ 3252 h 3386"/>
              <a:gd name="p0x12" fmla="*/ 0 w 10173"/>
              <a:gd name="p0y12" fmla="*/ 3086 h 3386"/>
              <a:gd name="p0x13" fmla="*/ 0 w 10173"/>
              <a:gd name="p0y13" fmla="*/ 300 h 3386"/>
              <a:gd name="p0x14" fmla="*/ 0 w 10173"/>
              <a:gd name="p0y14" fmla="*/ 134 h 3386"/>
              <a:gd name="p0x15" fmla="*/ 134 w 10173"/>
              <a:gd name="p0y15" fmla="*/ 0 h 3386"/>
              <a:gd name="p0x16" fmla="*/ 300 w 10173"/>
              <a:gd name="p0y16" fmla="*/ 0 h 338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1"/>
            </p:custDataLst>
          </p:nvPr>
        </p:nvSpPr>
        <p:spPr>
          <a:xfrm>
            <a:off x="8033385" y="1304925"/>
            <a:ext cx="704215" cy="2421890"/>
          </a:xfrm>
          <a:prstGeom prst="rect">
            <a:avLst/>
          </a:prstGeom>
          <a:noFill/>
        </p:spPr>
        <p:txBody>
          <a:bodyPr vert="wordArtVertRtl" wrap="square" lIns="0" tIns="0" rIns="0" bIns="0" rtlCol="0" anchor="t">
            <a:noAutofit/>
          </a:bodyPr>
          <a:p>
            <a:pPr algn="l"/>
            <a:r>
              <a:rPr sz="2000" b="1" spc="252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诗</a:t>
            </a:r>
            <a:endParaRPr sz="2000" b="1" spc="252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2"/>
            </p:custDataLst>
          </p:nvPr>
        </p:nvSpPr>
        <p:spPr>
          <a:xfrm>
            <a:off x="8033376" y="1749695"/>
            <a:ext cx="704850" cy="565471"/>
          </a:xfrm>
          <a:prstGeom prst="rect">
            <a:avLst/>
          </a:prstGeom>
          <a:noFill/>
        </p:spPr>
        <p:txBody>
          <a:bodyPr vert="wordArtVertRtl" wrap="square" lIns="0" tIns="0" rIns="0" bIns="0" rtlCol="0" anchor="t">
            <a:noAutofit/>
          </a:bodyPr>
          <a:p>
            <a:pPr algn="l"/>
            <a:r>
              <a:rPr sz="2000" b="1" spc="252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人</a:t>
            </a:r>
            <a:endParaRPr sz="2000" b="1" spc="252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3"/>
            </p:custDataLst>
          </p:nvPr>
        </p:nvSpPr>
        <p:spPr>
          <a:xfrm>
            <a:off x="8033376" y="2194541"/>
            <a:ext cx="704850" cy="565471"/>
          </a:xfrm>
          <a:prstGeom prst="rect">
            <a:avLst/>
          </a:prstGeom>
          <a:noFill/>
        </p:spPr>
        <p:txBody>
          <a:bodyPr vert="wordArtVertRtl" wrap="square" lIns="0" tIns="0" rIns="0" bIns="0" rtlCol="0" anchor="t">
            <a:noAutofit/>
          </a:bodyPr>
          <a:p>
            <a:pPr algn="l"/>
            <a:r>
              <a:rPr sz="2000" b="1" spc="252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简</a:t>
            </a:r>
            <a:endParaRPr sz="2000" b="1" spc="252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4"/>
            </p:custDataLst>
          </p:nvPr>
        </p:nvSpPr>
        <p:spPr>
          <a:xfrm>
            <a:off x="8033376" y="2639397"/>
            <a:ext cx="704850" cy="565471"/>
          </a:xfrm>
          <a:prstGeom prst="rect">
            <a:avLst/>
          </a:prstGeom>
          <a:noFill/>
        </p:spPr>
        <p:txBody>
          <a:bodyPr vert="wordArtVertRtl" wrap="square" lIns="0" tIns="0" rIns="0" bIns="0" rtlCol="0" anchor="t">
            <a:noAutofit/>
          </a:bodyPr>
          <a:p>
            <a:pPr algn="l"/>
            <a:r>
              <a:rPr sz="2000" b="1" spc="252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介</a:t>
            </a:r>
            <a:endParaRPr sz="2000" b="1" spc="252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5"/>
            </p:custDataLst>
          </p:nvPr>
        </p:nvSpPr>
        <p:spPr>
          <a:xfrm>
            <a:off x="9398051" y="1304925"/>
            <a:ext cx="219387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字魂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73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44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黑色</a:t>
            </a:r>
            <a:endParaRPr lang="zh-CN" altLang="en-US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5150485" y="3455035"/>
            <a:ext cx="6470015" cy="3021965"/>
          </a:xfrm>
          <a:custGeom>
            <a:avLst/>
            <a:gdLst>
              <a:gd name="sw" fmla="*/ 1 w 10188"/>
              <a:gd name="sh" fmla="*/ 1 h 4758"/>
              <a:gd name="mins" fmla="min sw sh"/>
              <a:gd name="dsw" fmla="+- 0 sw mins"/>
              <a:gd name="dsh" fmla="+- 0 sh mins"/>
              <a:gd name="p0x0" fmla="*/ 300 w 10188"/>
              <a:gd name="p0y0" fmla="*/ 0 h 4758"/>
              <a:gd name="p0x1" fmla="*/ 9888 w 10188"/>
              <a:gd name="p0y1" fmla="*/ 0 h 4758"/>
              <a:gd name="p0x2" fmla="*/ 10053 w 10188"/>
              <a:gd name="p0y2" fmla="*/ 0 h 4758"/>
              <a:gd name="p0x3" fmla="*/ 10188 w 10188"/>
              <a:gd name="p0y3" fmla="*/ 134 h 4758"/>
              <a:gd name="p0x4" fmla="*/ 10188 w 10188"/>
              <a:gd name="p0y4" fmla="*/ 300 h 4758"/>
              <a:gd name="p0x5" fmla="*/ 10188 w 10188"/>
              <a:gd name="p0y5" fmla="*/ 4458 h 4758"/>
              <a:gd name="p0x6" fmla="*/ 10188 w 10188"/>
              <a:gd name="p0y6" fmla="*/ 4623 h 4758"/>
              <a:gd name="p0x7" fmla="*/ 10053 w 10188"/>
              <a:gd name="p0y7" fmla="*/ 4758 h 4758"/>
              <a:gd name="p0x8" fmla="*/ 9888 w 10188"/>
              <a:gd name="p0y8" fmla="*/ 4758 h 4758"/>
              <a:gd name="p0x9" fmla="*/ 300 w 10188"/>
              <a:gd name="p0y9" fmla="*/ 4758 h 4758"/>
              <a:gd name="p0x10" fmla="*/ 134 w 10188"/>
              <a:gd name="p0y10" fmla="*/ 4758 h 4758"/>
              <a:gd name="p0x11" fmla="*/ 0 w 10188"/>
              <a:gd name="p0y11" fmla="*/ 4623 h 4758"/>
              <a:gd name="p0x12" fmla="*/ 0 w 10188"/>
              <a:gd name="p0y12" fmla="*/ 4458 h 4758"/>
              <a:gd name="p0x13" fmla="*/ 0 w 10188"/>
              <a:gd name="p0y13" fmla="*/ 300 h 4758"/>
              <a:gd name="p0x14" fmla="*/ 0 w 10188"/>
              <a:gd name="p0y14" fmla="*/ 134 h 4758"/>
              <a:gd name="p0x15" fmla="*/ 134 w 10188"/>
              <a:gd name="p0y15" fmla="*/ 0 h 4758"/>
              <a:gd name="p0x16" fmla="*/ 300 w 10188"/>
              <a:gd name="p0y16" fmla="*/ 0 h 475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>
              <a:alpha val="85098"/>
            </a:srgbClr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7"/>
            </p:custDataLst>
          </p:nvPr>
        </p:nvSpPr>
        <p:spPr>
          <a:xfrm>
            <a:off x="8137525" y="436372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1613" t="-1613" r="-1613" b="-1613"/>
          <a:stretch>
            <a:fillRect/>
          </a:stretch>
        </p:blipFill>
        <p:spPr>
          <a:xfrm>
            <a:off x="8232775" y="4458970"/>
            <a:ext cx="304800" cy="30480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7719051" y="497346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主文本框区域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7301361" y="5340182"/>
            <a:ext cx="2340321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白色半透明底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文字输入区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母版设计：古诗赏析版式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810000" y="1272559"/>
            <a:ext cx="4572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母版设计：古诗赏析版式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327998" y="1795481"/>
            <a:ext cx="353600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两栏内容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版式，重命名为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古诗赏析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781300" y="2199005"/>
            <a:ext cx="6629400" cy="1905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2642870"/>
            <a:ext cx="5400675" cy="3829050"/>
          </a:xfrm>
          <a:custGeom>
            <a:avLst/>
            <a:gdLst>
              <a:gd name="sw" fmla="*/ 1 w 8505"/>
              <a:gd name="sh" fmla="*/ 1 h 6030"/>
              <a:gd name="mins" fmla="min sw sh"/>
              <a:gd name="dsw" fmla="+- 0 sw mins"/>
              <a:gd name="dsh" fmla="+- 0 sh mins"/>
              <a:gd name="p0x0" fmla="*/ 300 w 8505"/>
              <a:gd name="p0y0" fmla="*/ 0 h 6030"/>
              <a:gd name="p0x1" fmla="*/ 8205 w 8505"/>
              <a:gd name="p0y1" fmla="*/ 0 h 6030"/>
              <a:gd name="p0x2" fmla="*/ 8370 w 8505"/>
              <a:gd name="p0y2" fmla="*/ 0 h 6030"/>
              <a:gd name="p0x3" fmla="*/ 8505 w 8505"/>
              <a:gd name="p0y3" fmla="*/ 134 h 6030"/>
              <a:gd name="p0x4" fmla="*/ 8505 w 8505"/>
              <a:gd name="p0y4" fmla="*/ 300 h 6030"/>
              <a:gd name="p0x5" fmla="*/ 8505 w 8505"/>
              <a:gd name="p0y5" fmla="*/ 5730 h 6030"/>
              <a:gd name="p0x6" fmla="*/ 8505 w 8505"/>
              <a:gd name="p0y6" fmla="*/ 5895 h 6030"/>
              <a:gd name="p0x7" fmla="*/ 8370 w 8505"/>
              <a:gd name="p0y7" fmla="*/ 6030 h 6030"/>
              <a:gd name="p0x8" fmla="*/ 8205 w 8505"/>
              <a:gd name="p0y8" fmla="*/ 6030 h 6030"/>
              <a:gd name="p0x9" fmla="*/ 300 w 8505"/>
              <a:gd name="p0y9" fmla="*/ 6030 h 6030"/>
              <a:gd name="p0x10" fmla="*/ 134 w 8505"/>
              <a:gd name="p0y10" fmla="*/ 6030 h 6030"/>
              <a:gd name="p0x11" fmla="*/ 0 w 8505"/>
              <a:gd name="p0y11" fmla="*/ 5895 h 6030"/>
              <a:gd name="p0x12" fmla="*/ 0 w 8505"/>
              <a:gd name="p0y12" fmla="*/ 5730 h 6030"/>
              <a:gd name="p0x13" fmla="*/ 0 w 8505"/>
              <a:gd name="p0y13" fmla="*/ 300 h 6030"/>
              <a:gd name="p0x14" fmla="*/ 0 w 8505"/>
              <a:gd name="p0y14" fmla="*/ 134 h 6030"/>
              <a:gd name="p0x15" fmla="*/ 134 w 8505"/>
              <a:gd name="p0y15" fmla="*/ 0 h 6030"/>
              <a:gd name="p0x16" fmla="*/ 300 w 8505"/>
              <a:gd name="p0y16" fmla="*/ 0 h 60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31286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71220" y="3209925"/>
            <a:ext cx="219075" cy="25209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04925" y="3155633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左侧文本框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3686175"/>
            <a:ext cx="50101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诗内容展示区域，用于呈现古诗正文，支持竖排或横排文字布局，确保诗句清晰可读。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462145"/>
            <a:ext cx="5010150" cy="1524000"/>
          </a:xfrm>
          <a:custGeom>
            <a:avLst/>
            <a:gdLst>
              <a:gd name="sw" fmla="*/ 1 w 7890"/>
              <a:gd name="sh" fmla="*/ 1 h 2400"/>
              <a:gd name="mins" fmla="min sw sh"/>
              <a:gd name="dsw" fmla="+- 0 sw mins"/>
              <a:gd name="dsh" fmla="+- 0 sh mins"/>
              <a:gd name="p0x0" fmla="*/ 180 w 7890"/>
              <a:gd name="p0y0" fmla="*/ 0 h 2400"/>
              <a:gd name="p0x1" fmla="*/ 7710 w 7890"/>
              <a:gd name="p0y1" fmla="*/ 0 h 2400"/>
              <a:gd name="p0x2" fmla="*/ 7809 w 7890"/>
              <a:gd name="p0y2" fmla="*/ 0 h 2400"/>
              <a:gd name="p0x3" fmla="*/ 7890 w 7890"/>
              <a:gd name="p0y3" fmla="*/ 80 h 2400"/>
              <a:gd name="p0x4" fmla="*/ 7890 w 7890"/>
              <a:gd name="p0y4" fmla="*/ 180 h 2400"/>
              <a:gd name="p0x5" fmla="*/ 7890 w 7890"/>
              <a:gd name="p0y5" fmla="*/ 2220 h 2400"/>
              <a:gd name="p0x6" fmla="*/ 7890 w 7890"/>
              <a:gd name="p0y6" fmla="*/ 2319 h 2400"/>
              <a:gd name="p0x7" fmla="*/ 7809 w 7890"/>
              <a:gd name="p0y7" fmla="*/ 2400 h 2400"/>
              <a:gd name="p0x8" fmla="*/ 7710 w 7890"/>
              <a:gd name="p0y8" fmla="*/ 2400 h 2400"/>
              <a:gd name="p0x9" fmla="*/ 180 w 7890"/>
              <a:gd name="p0y9" fmla="*/ 2400 h 2400"/>
              <a:gd name="p0x10" fmla="*/ 80 w 7890"/>
              <a:gd name="p0y10" fmla="*/ 2400 h 2400"/>
              <a:gd name="p0x11" fmla="*/ 0 w 7890"/>
              <a:gd name="p0y11" fmla="*/ 2319 h 2400"/>
              <a:gd name="p0x12" fmla="*/ 0 w 7890"/>
              <a:gd name="p0y12" fmla="*/ 2220 h 2400"/>
              <a:gd name="p0x13" fmla="*/ 0 w 7890"/>
              <a:gd name="p0y13" fmla="*/ 180 h 2400"/>
              <a:gd name="p0x14" fmla="*/ 0 w 7890"/>
              <a:gd name="p0y14" fmla="*/ 80 h 2400"/>
              <a:gd name="p0x15" fmla="*/ 80 w 7890"/>
              <a:gd name="p0y15" fmla="*/ 0 h 2400"/>
              <a:gd name="p0x16" fmla="*/ 180 w 7890"/>
              <a:gd name="p0y16" fmla="*/ 0 h 24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885825" y="4576763"/>
            <a:ext cx="47815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功能要点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885825" y="500507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019175" y="4867275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古诗正文内容占位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885825" y="534797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1019175" y="5210175"/>
            <a:ext cx="178824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支持竖排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横排切换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885825" y="569087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1019175" y="5553075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字体字号统一规范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0"/>
            </p:custDataLst>
          </p:nvPr>
        </p:nvSpPr>
        <p:spPr>
          <a:xfrm>
            <a:off x="6214745" y="2642870"/>
            <a:ext cx="5400675" cy="3829050"/>
          </a:xfrm>
          <a:custGeom>
            <a:avLst/>
            <a:gdLst>
              <a:gd name="sw" fmla="*/ 1 w 8505"/>
              <a:gd name="sh" fmla="*/ 1 h 6030"/>
              <a:gd name="mins" fmla="min sw sh"/>
              <a:gd name="dsw" fmla="+- 0 sw mins"/>
              <a:gd name="dsh" fmla="+- 0 sh mins"/>
              <a:gd name="p0x0" fmla="*/ 300 w 8505"/>
              <a:gd name="p0y0" fmla="*/ 0 h 6030"/>
              <a:gd name="p0x1" fmla="*/ 8205 w 8505"/>
              <a:gd name="p0y1" fmla="*/ 0 h 6030"/>
              <a:gd name="p0x2" fmla="*/ 8370 w 8505"/>
              <a:gd name="p0y2" fmla="*/ 0 h 6030"/>
              <a:gd name="p0x3" fmla="*/ 8505 w 8505"/>
              <a:gd name="p0y3" fmla="*/ 134 h 6030"/>
              <a:gd name="p0x4" fmla="*/ 8505 w 8505"/>
              <a:gd name="p0y4" fmla="*/ 300 h 6030"/>
              <a:gd name="p0x5" fmla="*/ 8505 w 8505"/>
              <a:gd name="p0y5" fmla="*/ 5730 h 6030"/>
              <a:gd name="p0x6" fmla="*/ 8505 w 8505"/>
              <a:gd name="p0y6" fmla="*/ 5895 h 6030"/>
              <a:gd name="p0x7" fmla="*/ 8370 w 8505"/>
              <a:gd name="p0y7" fmla="*/ 6030 h 6030"/>
              <a:gd name="p0x8" fmla="*/ 8205 w 8505"/>
              <a:gd name="p0y8" fmla="*/ 6030 h 6030"/>
              <a:gd name="p0x9" fmla="*/ 300 w 8505"/>
              <a:gd name="p0y9" fmla="*/ 6030 h 6030"/>
              <a:gd name="p0x10" fmla="*/ 134 w 8505"/>
              <a:gd name="p0y10" fmla="*/ 6030 h 6030"/>
              <a:gd name="p0x11" fmla="*/ 0 w 8505"/>
              <a:gd name="p0y11" fmla="*/ 5895 h 6030"/>
              <a:gd name="p0x12" fmla="*/ 0 w 8505"/>
              <a:gd name="p0y12" fmla="*/ 5730 h 6030"/>
              <a:gd name="p0x13" fmla="*/ 0 w 8505"/>
              <a:gd name="p0y13" fmla="*/ 300 h 6030"/>
              <a:gd name="p0x14" fmla="*/ 0 w 8505"/>
              <a:gd name="p0y14" fmla="*/ 134 h 6030"/>
              <a:gd name="p0x15" fmla="*/ 134 w 8505"/>
              <a:gd name="p0y15" fmla="*/ 0 h 6030"/>
              <a:gd name="p0x16" fmla="*/ 300 w 8505"/>
              <a:gd name="p0y16" fmla="*/ 0 h 60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1"/>
            </p:custDataLst>
          </p:nvPr>
        </p:nvSpPr>
        <p:spPr>
          <a:xfrm>
            <a:off x="6410325" y="30956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6510020" y="3176270"/>
            <a:ext cx="219075" cy="2527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6943725" y="312229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右侧可视化区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6410325" y="3652838"/>
            <a:ext cx="533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椭圆图片占位：用于插入古诗意境配图，增强视觉表现力。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7"/>
            </p:custDataLst>
          </p:nvPr>
        </p:nvSpPr>
        <p:spPr>
          <a:xfrm>
            <a:off x="6414770" y="4052570"/>
            <a:ext cx="5000625" cy="809625"/>
          </a:xfrm>
          <a:custGeom>
            <a:avLst/>
            <a:gdLst>
              <a:gd name="sw" fmla="*/ 1 w 7875"/>
              <a:gd name="sh" fmla="*/ 1 h 1275"/>
              <a:gd name="mins" fmla="min sw sh"/>
              <a:gd name="dsw" fmla="+- 0 sw mins"/>
              <a:gd name="dsh" fmla="+- 0 sh mins"/>
              <a:gd name="p0x0" fmla="*/ 180 w 7875"/>
              <a:gd name="p0y0" fmla="*/ 0 h 1275"/>
              <a:gd name="p0x1" fmla="*/ 7695 w 7875"/>
              <a:gd name="p0y1" fmla="*/ 0 h 1275"/>
              <a:gd name="p0x2" fmla="*/ 7794 w 7875"/>
              <a:gd name="p0y2" fmla="*/ 0 h 1275"/>
              <a:gd name="p0x3" fmla="*/ 7875 w 7875"/>
              <a:gd name="p0y3" fmla="*/ 80 h 1275"/>
              <a:gd name="p0x4" fmla="*/ 7875 w 7875"/>
              <a:gd name="p0y4" fmla="*/ 180 h 1275"/>
              <a:gd name="p0x5" fmla="*/ 7875 w 7875"/>
              <a:gd name="p0y5" fmla="*/ 1095 h 1275"/>
              <a:gd name="p0x6" fmla="*/ 7875 w 7875"/>
              <a:gd name="p0y6" fmla="*/ 1194 h 1275"/>
              <a:gd name="p0x7" fmla="*/ 7794 w 7875"/>
              <a:gd name="p0y7" fmla="*/ 1275 h 1275"/>
              <a:gd name="p0x8" fmla="*/ 7695 w 7875"/>
              <a:gd name="p0y8" fmla="*/ 1275 h 1275"/>
              <a:gd name="p0x9" fmla="*/ 180 w 7875"/>
              <a:gd name="p0y9" fmla="*/ 1275 h 1275"/>
              <a:gd name="p0x10" fmla="*/ 80 w 7875"/>
              <a:gd name="p0y10" fmla="*/ 1275 h 1275"/>
              <a:gd name="p0x11" fmla="*/ 0 w 7875"/>
              <a:gd name="p0y11" fmla="*/ 1194 h 1275"/>
              <a:gd name="p0x12" fmla="*/ 0 w 7875"/>
              <a:gd name="p0y12" fmla="*/ 1095 h 1275"/>
              <a:gd name="p0x13" fmla="*/ 0 w 7875"/>
              <a:gd name="p0y13" fmla="*/ 180 h 1275"/>
              <a:gd name="p0x14" fmla="*/ 0 w 7875"/>
              <a:gd name="p0y14" fmla="*/ 80 h 1275"/>
              <a:gd name="p0x15" fmla="*/ 80 w 7875"/>
              <a:gd name="p0y15" fmla="*/ 0 h 1275"/>
              <a:gd name="p0x16" fmla="*/ 180 w 7875"/>
              <a:gd name="p0y16" fmla="*/ 0 h 12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ys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28"/>
            </p:custDataLst>
          </p:nvPr>
        </p:nvSpPr>
        <p:spPr>
          <a:xfrm>
            <a:off x="8534400" y="4171950"/>
            <a:ext cx="762000" cy="571500"/>
          </a:xfrm>
          <a:custGeom>
            <a:avLst/>
            <a:gdLst>
              <a:gd name="sw" fmla="*/ 1 w 1200"/>
              <a:gd name="sh" fmla="*/ 1 h 900"/>
              <a:gd name="mins" fmla="min sw sh"/>
              <a:gd name="dsw" fmla="+- 0 sw mins"/>
              <a:gd name="dsh" fmla="+- 0 sh mins"/>
              <a:gd name="p0x0" fmla="*/ 600 w 1200"/>
              <a:gd name="p0y0" fmla="*/ 0 h 900"/>
              <a:gd name="p0x1" fmla="*/ 931 w 1200"/>
              <a:gd name="p0y1" fmla="*/ 0 h 900"/>
              <a:gd name="p0x2" fmla="*/ 1200 w 1200"/>
              <a:gd name="p0y2" fmla="*/ 201 h 900"/>
              <a:gd name="p0x3" fmla="*/ 1200 w 1200"/>
              <a:gd name="p0y3" fmla="*/ 450 h 900"/>
              <a:gd name="p0x4" fmla="*/ 1200 w 1200"/>
              <a:gd name="p0y4" fmla="*/ 698 h 900"/>
              <a:gd name="p0x5" fmla="*/ 931 w 1200"/>
              <a:gd name="p0y5" fmla="*/ 900 h 900"/>
              <a:gd name="p0x6" fmla="*/ 600 w 1200"/>
              <a:gd name="p0y6" fmla="*/ 900 h 900"/>
              <a:gd name="p0x7" fmla="*/ 268 w 1200"/>
              <a:gd name="p0y7" fmla="*/ 900 h 900"/>
              <a:gd name="p0x8" fmla="*/ 0 w 1200"/>
              <a:gd name="p0y8" fmla="*/ 698 h 900"/>
              <a:gd name="p0x9" fmla="*/ 0 w 1200"/>
              <a:gd name="p0y9" fmla="*/ 450 h 900"/>
              <a:gd name="p0x10" fmla="*/ 0 w 1200"/>
              <a:gd name="p0y10" fmla="*/ 201 h 900"/>
              <a:gd name="p0x11" fmla="*/ 268 w 1200"/>
              <a:gd name="p0y11" fmla="*/ 0 h 900"/>
              <a:gd name="p0x12" fmla="*/ 600 w 1200"/>
              <a:gd name="p0y12" fmla="*/ 0 h 9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860" t="-3846" r="-860" b="-3846"/>
          <a:stretch>
            <a:fillRect/>
          </a:stretch>
        </p:blipFill>
        <p:spPr>
          <a:xfrm>
            <a:off x="8764905" y="4324350"/>
            <a:ext cx="300355" cy="2667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2"/>
            </p:custDataLst>
          </p:nvPr>
        </p:nvSpPr>
        <p:spPr>
          <a:xfrm>
            <a:off x="6410325" y="5005388"/>
            <a:ext cx="50101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底部文本框：赏析文字区域，用于呈现诗歌解读与背景知识。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3"/>
            </p:custDataLst>
          </p:nvPr>
        </p:nvSpPr>
        <p:spPr>
          <a:xfrm>
            <a:off x="6410325" y="5667375"/>
            <a:ext cx="5010150" cy="352425"/>
          </a:xfrm>
          <a:custGeom>
            <a:avLst/>
            <a:gdLst>
              <a:gd name="sw" fmla="*/ 1 w 7890"/>
              <a:gd name="sh" fmla="*/ 1 h 555"/>
              <a:gd name="mins" fmla="min sw sh"/>
              <a:gd name="dsw" fmla="+- 0 sw mins"/>
              <a:gd name="dsh" fmla="+- 0 sh mins"/>
              <a:gd name="p0x0" fmla="*/ 90 w 7890"/>
              <a:gd name="p0y0" fmla="*/ 0 h 555"/>
              <a:gd name="p0x1" fmla="*/ 7800 w 7890"/>
              <a:gd name="p0y1" fmla="*/ 0 h 555"/>
              <a:gd name="p0x2" fmla="*/ 7849 w 7890"/>
              <a:gd name="p0y2" fmla="*/ 0 h 555"/>
              <a:gd name="p0x3" fmla="*/ 7890 w 7890"/>
              <a:gd name="p0y3" fmla="*/ 40 h 555"/>
              <a:gd name="p0x4" fmla="*/ 7890 w 7890"/>
              <a:gd name="p0y4" fmla="*/ 90 h 555"/>
              <a:gd name="p0x5" fmla="*/ 7890 w 7890"/>
              <a:gd name="p0y5" fmla="*/ 465 h 555"/>
              <a:gd name="p0x6" fmla="*/ 7890 w 7890"/>
              <a:gd name="p0y6" fmla="*/ 514 h 555"/>
              <a:gd name="p0x7" fmla="*/ 7849 w 7890"/>
              <a:gd name="p0y7" fmla="*/ 555 h 555"/>
              <a:gd name="p0x8" fmla="*/ 7800 w 7890"/>
              <a:gd name="p0y8" fmla="*/ 555 h 555"/>
              <a:gd name="p0x9" fmla="*/ 90 w 7890"/>
              <a:gd name="p0y9" fmla="*/ 555 h 555"/>
              <a:gd name="p0x10" fmla="*/ 40 w 7890"/>
              <a:gd name="p0y10" fmla="*/ 555 h 555"/>
              <a:gd name="p0x11" fmla="*/ 0 w 7890"/>
              <a:gd name="p0y11" fmla="*/ 514 h 555"/>
              <a:gd name="p0x12" fmla="*/ 0 w 7890"/>
              <a:gd name="p0y12" fmla="*/ 465 h 555"/>
              <a:gd name="p0x13" fmla="*/ 0 w 7890"/>
              <a:gd name="p0y13" fmla="*/ 90 h 555"/>
              <a:gd name="p0x14" fmla="*/ 0 w 7890"/>
              <a:gd name="p0y14" fmla="*/ 40 h 555"/>
              <a:gd name="p0x15" fmla="*/ 40 w 7890"/>
              <a:gd name="p0y15" fmla="*/ 0 h 555"/>
              <a:gd name="p0x16" fmla="*/ 90 w 7890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F4E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6250" r="-6250"/>
          <a:stretch>
            <a:fillRect/>
          </a:stretch>
        </p:blipFill>
        <p:spPr>
          <a:xfrm>
            <a:off x="6534150" y="5767070"/>
            <a:ext cx="171450" cy="1524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6791325" y="5743575"/>
            <a:ext cx="2135314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动画提示：放大</a:t>
            </a:r>
            <a:r>
              <a:rPr lang="en-US" altLang="zh-CN" sz="12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缩小重复</a:t>
            </a:r>
            <a:r>
              <a:rPr lang="en-US" altLang="zh-CN" sz="12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2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</a:t>
            </a:r>
            <a:endParaRPr lang="zh-CN" altLang="en-US" sz="120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退出母版视图，新建幻灯片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028700" y="279273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90 w 780"/>
              <a:gd name="p0y0" fmla="*/ 0 h 780"/>
              <a:gd name="p0x1" fmla="*/ 605 w 780"/>
              <a:gd name="p0y1" fmla="*/ 0 h 780"/>
              <a:gd name="p0x2" fmla="*/ 780 w 780"/>
              <a:gd name="p0y2" fmla="*/ 174 h 780"/>
              <a:gd name="p0x3" fmla="*/ 780 w 780"/>
              <a:gd name="p0y3" fmla="*/ 390 h 780"/>
              <a:gd name="p0x4" fmla="*/ 780 w 780"/>
              <a:gd name="p0y4" fmla="*/ 605 h 780"/>
              <a:gd name="p0x5" fmla="*/ 605 w 780"/>
              <a:gd name="p0y5" fmla="*/ 780 h 780"/>
              <a:gd name="p0x6" fmla="*/ 390 w 780"/>
              <a:gd name="p0y6" fmla="*/ 780 h 780"/>
              <a:gd name="p0x7" fmla="*/ 174 w 780"/>
              <a:gd name="p0y7" fmla="*/ 780 h 780"/>
              <a:gd name="p0x8" fmla="*/ 0 w 780"/>
              <a:gd name="p0y8" fmla="*/ 605 h 780"/>
              <a:gd name="p0x9" fmla="*/ 0 w 780"/>
              <a:gd name="p0y9" fmla="*/ 390 h 780"/>
              <a:gd name="p0x10" fmla="*/ 0 w 780"/>
              <a:gd name="p0y10" fmla="*/ 174 h 780"/>
              <a:gd name="p0x11" fmla="*/ 174 w 780"/>
              <a:gd name="p0y11" fmla="*/ 0 h 780"/>
              <a:gd name="p0x12" fmla="*/ 390 w 780"/>
              <a:gd name="p0y12" fmla="*/ 0 h 7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059732" y="286464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76199" y="3388995"/>
            <a:ext cx="12002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关闭母版视图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09549" y="3644741"/>
            <a:ext cx="933526" cy="2162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25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返回普通视图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962150" y="312181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2705100" y="279273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90 w 780"/>
              <a:gd name="p0y0" fmla="*/ 0 h 780"/>
              <a:gd name="p0x1" fmla="*/ 605 w 780"/>
              <a:gd name="p0y1" fmla="*/ 0 h 780"/>
              <a:gd name="p0x2" fmla="*/ 780 w 780"/>
              <a:gd name="p0y2" fmla="*/ 174 h 780"/>
              <a:gd name="p0x3" fmla="*/ 780 w 780"/>
              <a:gd name="p0y3" fmla="*/ 390 h 780"/>
              <a:gd name="p0x4" fmla="*/ 780 w 780"/>
              <a:gd name="p0y4" fmla="*/ 605 h 780"/>
              <a:gd name="p0x5" fmla="*/ 605 w 780"/>
              <a:gd name="p0y5" fmla="*/ 780 h 780"/>
              <a:gd name="p0x6" fmla="*/ 390 w 780"/>
              <a:gd name="p0y6" fmla="*/ 780 h 780"/>
              <a:gd name="p0x7" fmla="*/ 174 w 780"/>
              <a:gd name="p0y7" fmla="*/ 780 h 780"/>
              <a:gd name="p0x8" fmla="*/ 0 w 780"/>
              <a:gd name="p0y8" fmla="*/ 605 h 780"/>
              <a:gd name="p0x9" fmla="*/ 0 w 780"/>
              <a:gd name="p0y9" fmla="*/ 390 h 780"/>
              <a:gd name="p0x10" fmla="*/ 0 w 780"/>
              <a:gd name="p0y10" fmla="*/ 174 h 780"/>
              <a:gd name="p0x11" fmla="*/ 174 w 780"/>
              <a:gd name="p0y11" fmla="*/ 0 h 780"/>
              <a:gd name="p0x12" fmla="*/ 390 w 780"/>
              <a:gd name="p0y12" fmla="*/ 0 h 7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736132" y="286464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266874" y="3388995"/>
            <a:ext cx="137167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删除默认幻灯片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552624" y="3644741"/>
            <a:ext cx="800176" cy="2162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25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清理空白页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638550" y="312181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4381500" y="279273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90 w 780"/>
              <a:gd name="p0y0" fmla="*/ 0 h 780"/>
              <a:gd name="p0x1" fmla="*/ 605 w 780"/>
              <a:gd name="p0y1" fmla="*/ 0 h 780"/>
              <a:gd name="p0x2" fmla="*/ 780 w 780"/>
              <a:gd name="p0y2" fmla="*/ 174 h 780"/>
              <a:gd name="p0x3" fmla="*/ 780 w 780"/>
              <a:gd name="p0y3" fmla="*/ 390 h 780"/>
              <a:gd name="p0x4" fmla="*/ 780 w 780"/>
              <a:gd name="p0y4" fmla="*/ 605 h 780"/>
              <a:gd name="p0x5" fmla="*/ 605 w 780"/>
              <a:gd name="p0y5" fmla="*/ 780 h 780"/>
              <a:gd name="p0x6" fmla="*/ 390 w 780"/>
              <a:gd name="p0y6" fmla="*/ 780 h 780"/>
              <a:gd name="p0x7" fmla="*/ 174 w 780"/>
              <a:gd name="p0y7" fmla="*/ 780 h 780"/>
              <a:gd name="p0x8" fmla="*/ 0 w 780"/>
              <a:gd name="p0y8" fmla="*/ 605 h 780"/>
              <a:gd name="p0x9" fmla="*/ 0 w 780"/>
              <a:gd name="p0y9" fmla="*/ 390 h 780"/>
              <a:gd name="p0x10" fmla="*/ 0 w 780"/>
              <a:gd name="p0y10" fmla="*/ 174 h 780"/>
              <a:gd name="p0x11" fmla="*/ 174 w 780"/>
              <a:gd name="p0y11" fmla="*/ 0 h 780"/>
              <a:gd name="p0x12" fmla="*/ 390 w 780"/>
              <a:gd name="p0y12" fmla="*/ 0 h 7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4412533" y="286464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4200449" y="3388995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新建首页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4095674" y="3644741"/>
            <a:ext cx="1066876" cy="2162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25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标题幻灯片版式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5314950" y="312181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6057900" y="279273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90 w 780"/>
              <a:gd name="p0y0" fmla="*/ 0 h 780"/>
              <a:gd name="p0x1" fmla="*/ 605 w 780"/>
              <a:gd name="p0y1" fmla="*/ 0 h 780"/>
              <a:gd name="p0x2" fmla="*/ 780 w 780"/>
              <a:gd name="p0y2" fmla="*/ 174 h 780"/>
              <a:gd name="p0x3" fmla="*/ 780 w 780"/>
              <a:gd name="p0y3" fmla="*/ 390 h 780"/>
              <a:gd name="p0x4" fmla="*/ 780 w 780"/>
              <a:gd name="p0y4" fmla="*/ 605 h 780"/>
              <a:gd name="p0x5" fmla="*/ 605 w 780"/>
              <a:gd name="p0y5" fmla="*/ 780 h 780"/>
              <a:gd name="p0x6" fmla="*/ 390 w 780"/>
              <a:gd name="p0y6" fmla="*/ 780 h 780"/>
              <a:gd name="p0x7" fmla="*/ 174 w 780"/>
              <a:gd name="p0y7" fmla="*/ 780 h 780"/>
              <a:gd name="p0x8" fmla="*/ 0 w 780"/>
              <a:gd name="p0y8" fmla="*/ 605 h 780"/>
              <a:gd name="p0x9" fmla="*/ 0 w 780"/>
              <a:gd name="p0y9" fmla="*/ 390 h 780"/>
              <a:gd name="p0x10" fmla="*/ 0 w 780"/>
              <a:gd name="p0y10" fmla="*/ 174 h 780"/>
              <a:gd name="p0x11" fmla="*/ 174 w 780"/>
              <a:gd name="p0y11" fmla="*/ 0 h 780"/>
              <a:gd name="p0x12" fmla="*/ 390 w 780"/>
              <a:gd name="p0y12" fmla="*/ 0 h 7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6088933" y="286464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5791124" y="3388995"/>
            <a:ext cx="102877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新建目录页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5972099" y="3644741"/>
            <a:ext cx="666826" cy="2162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25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目录版式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6991350" y="312181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8362950" y="246253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90 w 780"/>
              <a:gd name="p0y0" fmla="*/ 0 h 780"/>
              <a:gd name="p0x1" fmla="*/ 605 w 780"/>
              <a:gd name="p0y1" fmla="*/ 0 h 780"/>
              <a:gd name="p0x2" fmla="*/ 780 w 780"/>
              <a:gd name="p0y2" fmla="*/ 174 h 780"/>
              <a:gd name="p0x3" fmla="*/ 780 w 780"/>
              <a:gd name="p0y3" fmla="*/ 390 h 780"/>
              <a:gd name="p0x4" fmla="*/ 780 w 780"/>
              <a:gd name="p0y4" fmla="*/ 605 h 780"/>
              <a:gd name="p0x5" fmla="*/ 605 w 780"/>
              <a:gd name="p0y5" fmla="*/ 780 h 780"/>
              <a:gd name="p0x6" fmla="*/ 390 w 780"/>
              <a:gd name="p0y6" fmla="*/ 780 h 780"/>
              <a:gd name="p0x7" fmla="*/ 174 w 780"/>
              <a:gd name="p0y7" fmla="*/ 780 h 780"/>
              <a:gd name="p0x8" fmla="*/ 0 w 780"/>
              <a:gd name="p0y8" fmla="*/ 605 h 780"/>
              <a:gd name="p0x9" fmla="*/ 0 w 780"/>
              <a:gd name="p0y9" fmla="*/ 390 h 780"/>
              <a:gd name="p0x10" fmla="*/ 0 w 780"/>
              <a:gd name="p0y10" fmla="*/ 174 h 780"/>
              <a:gd name="p0x11" fmla="*/ 174 w 780"/>
              <a:gd name="p0y11" fmla="*/ 0 h 780"/>
              <a:gd name="p0x12" fmla="*/ 390 w 780"/>
              <a:gd name="p0y12" fmla="*/ 0 h 7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8393982" y="2534250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7785573" y="3058601"/>
            <a:ext cx="1650054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循环新建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组内容页</a:t>
            </a:r>
            <a:endParaRPr lang="zh-CN" altLang="en-US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7855448" y="3316253"/>
            <a:ext cx="1510236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序号页（序号版式）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7655423" y="3540985"/>
            <a:ext cx="1910286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诗人简介（诗人简介版式）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7655423" y="3765718"/>
            <a:ext cx="1910286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古诗赏析（古诗赏析版式）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8302228" y="3990442"/>
            <a:ext cx="616668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lang="zh-CN" altLang="en-US" sz="10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重复</a:t>
            </a:r>
            <a:r>
              <a:rPr lang="en-US" altLang="zh-CN" sz="10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0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</a:t>
            </a:r>
            <a:endParaRPr lang="zh-CN" altLang="en-US" sz="10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9925050" y="312181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0"/>
            </p:custDataLst>
          </p:nvPr>
        </p:nvSpPr>
        <p:spPr>
          <a:xfrm>
            <a:off x="10668000" y="279273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90 w 780"/>
              <a:gd name="p0y0" fmla="*/ 0 h 780"/>
              <a:gd name="p0x1" fmla="*/ 605 w 780"/>
              <a:gd name="p0y1" fmla="*/ 0 h 780"/>
              <a:gd name="p0x2" fmla="*/ 780 w 780"/>
              <a:gd name="p0y2" fmla="*/ 174 h 780"/>
              <a:gd name="p0x3" fmla="*/ 780 w 780"/>
              <a:gd name="p0y3" fmla="*/ 390 h 780"/>
              <a:gd name="p0x4" fmla="*/ 780 w 780"/>
              <a:gd name="p0y4" fmla="*/ 605 h 780"/>
              <a:gd name="p0x5" fmla="*/ 605 w 780"/>
              <a:gd name="p0y5" fmla="*/ 780 h 780"/>
              <a:gd name="p0x6" fmla="*/ 390 w 780"/>
              <a:gd name="p0y6" fmla="*/ 780 h 780"/>
              <a:gd name="p0x7" fmla="*/ 174 w 780"/>
              <a:gd name="p0y7" fmla="*/ 780 h 780"/>
              <a:gd name="p0x8" fmla="*/ 0 w 780"/>
              <a:gd name="p0y8" fmla="*/ 605 h 780"/>
              <a:gd name="p0x9" fmla="*/ 0 w 780"/>
              <a:gd name="p0y9" fmla="*/ 390 h 780"/>
              <a:gd name="p0x10" fmla="*/ 0 w 780"/>
              <a:gd name="p0y10" fmla="*/ 174 h 780"/>
              <a:gd name="p0x11" fmla="*/ 174 w 780"/>
              <a:gd name="p0y11" fmla="*/ 0 h 780"/>
              <a:gd name="p0x12" fmla="*/ 390 w 780"/>
              <a:gd name="p0y12" fmla="*/ 0 h 78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10699032" y="286464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2"/>
            </p:custDataLst>
          </p:nvPr>
        </p:nvSpPr>
        <p:spPr>
          <a:xfrm>
            <a:off x="10401224" y="3388995"/>
            <a:ext cx="102877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新建结束页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10382174" y="3644741"/>
            <a:ext cx="1066876" cy="2162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25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标题幻灯片版式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4"/>
            </p:custDataLst>
          </p:nvPr>
        </p:nvSpPr>
        <p:spPr>
          <a:xfrm>
            <a:off x="575945" y="5738495"/>
            <a:ext cx="11039475" cy="733425"/>
          </a:xfrm>
          <a:custGeom>
            <a:avLst/>
            <a:gdLst>
              <a:gd name="sw" fmla="*/ 1 w 17385"/>
              <a:gd name="sh" fmla="*/ 1 h 1155"/>
              <a:gd name="mins" fmla="min sw sh"/>
              <a:gd name="dsw" fmla="+- 0 sw mins"/>
              <a:gd name="dsh" fmla="+- 0 sh mins"/>
              <a:gd name="p0x0" fmla="*/ 300 w 17385"/>
              <a:gd name="p0y0" fmla="*/ 0 h 1155"/>
              <a:gd name="p0x1" fmla="*/ 17085 w 17385"/>
              <a:gd name="p0y1" fmla="*/ 0 h 1155"/>
              <a:gd name="p0x2" fmla="*/ 17250 w 17385"/>
              <a:gd name="p0y2" fmla="*/ 0 h 1155"/>
              <a:gd name="p0x3" fmla="*/ 17385 w 17385"/>
              <a:gd name="p0y3" fmla="*/ 134 h 1155"/>
              <a:gd name="p0x4" fmla="*/ 17385 w 17385"/>
              <a:gd name="p0y4" fmla="*/ 300 h 1155"/>
              <a:gd name="p0x5" fmla="*/ 17385 w 17385"/>
              <a:gd name="p0y5" fmla="*/ 855 h 1155"/>
              <a:gd name="p0x6" fmla="*/ 17385 w 17385"/>
              <a:gd name="p0y6" fmla="*/ 1020 h 1155"/>
              <a:gd name="p0x7" fmla="*/ 17250 w 17385"/>
              <a:gd name="p0y7" fmla="*/ 1155 h 1155"/>
              <a:gd name="p0x8" fmla="*/ 17085 w 17385"/>
              <a:gd name="p0y8" fmla="*/ 1155 h 1155"/>
              <a:gd name="p0x9" fmla="*/ 300 w 17385"/>
              <a:gd name="p0y9" fmla="*/ 1155 h 1155"/>
              <a:gd name="p0x10" fmla="*/ 134 w 17385"/>
              <a:gd name="p0y10" fmla="*/ 1155 h 1155"/>
              <a:gd name="p0x11" fmla="*/ 0 w 17385"/>
              <a:gd name="p0y11" fmla="*/ 1020 h 1155"/>
              <a:gd name="p0x12" fmla="*/ 0 w 17385"/>
              <a:gd name="p0y12" fmla="*/ 855 h 1155"/>
              <a:gd name="p0x13" fmla="*/ 0 w 17385"/>
              <a:gd name="p0y13" fmla="*/ 300 h 1155"/>
              <a:gd name="p0x14" fmla="*/ 0 w 17385"/>
              <a:gd name="p0y14" fmla="*/ 134 h 1155"/>
              <a:gd name="p0x15" fmla="*/ 134 w 17385"/>
              <a:gd name="p0y15" fmla="*/ 0 h 1155"/>
              <a:gd name="p0x16" fmla="*/ 300 w 17385"/>
              <a:gd name="p0y16" fmla="*/ 0 h 11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35"/>
            </p:custDataLst>
          </p:nvPr>
        </p:nvSpPr>
        <p:spPr>
          <a:xfrm>
            <a:off x="4343400" y="59340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4259" t="-12593" r="-4259" b="-12593"/>
          <a:stretch>
            <a:fillRect/>
          </a:stretch>
        </p:blipFill>
        <p:spPr>
          <a:xfrm>
            <a:off x="4421505" y="5995670"/>
            <a:ext cx="186055" cy="21463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39"/>
            </p:custDataLst>
          </p:nvPr>
        </p:nvSpPr>
        <p:spPr>
          <a:xfrm>
            <a:off x="4800600" y="5979319"/>
            <a:ext cx="3238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填入对应文字和图片（素材见文件）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添加动画（母版中设置）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2"/>
            </p:custDataLst>
          </p:nvPr>
        </p:nvSpPr>
        <p:spPr>
          <a:xfrm>
            <a:off x="571500" y="6019800"/>
            <a:ext cx="11049000" cy="457200"/>
          </a:xfrm>
          <a:custGeom>
            <a:avLst/>
            <a:gdLst>
              <a:gd name="sw" fmla="*/ 1 w 17400"/>
              <a:gd name="sh" fmla="*/ 1 h 720"/>
              <a:gd name="mins" fmla="min sw sh"/>
              <a:gd name="dsw" fmla="+- 0 sw mins"/>
              <a:gd name="dsh" fmla="+- 0 sh mins"/>
              <a:gd name="p0x0" fmla="*/ 180 w 17400"/>
              <a:gd name="p0y0" fmla="*/ 0 h 720"/>
              <a:gd name="p0x1" fmla="*/ 17220 w 17400"/>
              <a:gd name="p0y1" fmla="*/ 0 h 720"/>
              <a:gd name="p0x2" fmla="*/ 17319 w 17400"/>
              <a:gd name="p0y2" fmla="*/ 0 h 720"/>
              <a:gd name="p0x3" fmla="*/ 17400 w 17400"/>
              <a:gd name="p0y3" fmla="*/ 80 h 720"/>
              <a:gd name="p0x4" fmla="*/ 17400 w 17400"/>
              <a:gd name="p0y4" fmla="*/ 180 h 720"/>
              <a:gd name="p0x5" fmla="*/ 17400 w 17400"/>
              <a:gd name="p0y5" fmla="*/ 540 h 720"/>
              <a:gd name="p0x6" fmla="*/ 17400 w 17400"/>
              <a:gd name="p0y6" fmla="*/ 639 h 720"/>
              <a:gd name="p0x7" fmla="*/ 17319 w 17400"/>
              <a:gd name="p0y7" fmla="*/ 720 h 720"/>
              <a:gd name="p0x8" fmla="*/ 17220 w 17400"/>
              <a:gd name="p0y8" fmla="*/ 720 h 720"/>
              <a:gd name="p0x9" fmla="*/ 180 w 17400"/>
              <a:gd name="p0y9" fmla="*/ 720 h 720"/>
              <a:gd name="p0x10" fmla="*/ 80 w 17400"/>
              <a:gd name="p0y10" fmla="*/ 720 h 720"/>
              <a:gd name="p0x11" fmla="*/ 0 w 17400"/>
              <a:gd name="p0y11" fmla="*/ 639 h 720"/>
              <a:gd name="p0x12" fmla="*/ 0 w 17400"/>
              <a:gd name="p0y12" fmla="*/ 540 h 720"/>
              <a:gd name="p0x13" fmla="*/ 0 w 17400"/>
              <a:gd name="p0y13" fmla="*/ 180 h 720"/>
              <a:gd name="p0x14" fmla="*/ 0 w 17400"/>
              <a:gd name="p0y14" fmla="*/ 80 h 720"/>
              <a:gd name="p0x15" fmla="*/ 80 w 17400"/>
              <a:gd name="p0y15" fmla="*/ 0 h 720"/>
              <a:gd name="p0x16" fmla="*/ 180 w 17400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941" t="-4510" r="-2941" b="-4510"/>
          <a:stretch>
            <a:fillRect/>
          </a:stretch>
        </p:blipFill>
        <p:spPr>
          <a:xfrm>
            <a:off x="4685665" y="6157595"/>
            <a:ext cx="171450" cy="176530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6"/>
            </p:custDataLst>
          </p:nvPr>
        </p:nvSpPr>
        <p:spPr>
          <a:xfrm>
            <a:off x="4955305" y="6134100"/>
            <a:ext cx="27432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目录页动画在普通视图下单独添加</a:t>
            </a:r>
            <a:endParaRPr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7"/>
            </p:custDataLst>
          </p:nvPr>
        </p:nvSpPr>
        <p:spPr>
          <a:xfrm>
            <a:off x="575945" y="1109345"/>
            <a:ext cx="2609850" cy="4714875"/>
          </a:xfrm>
          <a:custGeom>
            <a:avLst/>
            <a:gdLst>
              <a:gd name="sw" fmla="*/ 1 w 4110"/>
              <a:gd name="sh" fmla="*/ 1 h 7425"/>
              <a:gd name="mins" fmla="min sw sh"/>
              <a:gd name="dsw" fmla="+- 0 sw mins"/>
              <a:gd name="dsh" fmla="+- 0 sh mins"/>
              <a:gd name="p0x0" fmla="*/ 300 w 4110"/>
              <a:gd name="p0y0" fmla="*/ 0 h 7425"/>
              <a:gd name="p0x1" fmla="*/ 3810 w 4110"/>
              <a:gd name="p0y1" fmla="*/ 0 h 7425"/>
              <a:gd name="p0x2" fmla="*/ 3975 w 4110"/>
              <a:gd name="p0y2" fmla="*/ 0 h 7425"/>
              <a:gd name="p0x3" fmla="*/ 4110 w 4110"/>
              <a:gd name="p0y3" fmla="*/ 134 h 7425"/>
              <a:gd name="p0x4" fmla="*/ 4110 w 4110"/>
              <a:gd name="p0y4" fmla="*/ 300 h 7425"/>
              <a:gd name="p0x5" fmla="*/ 4110 w 4110"/>
              <a:gd name="p0y5" fmla="*/ 7125 h 7425"/>
              <a:gd name="p0x6" fmla="*/ 4110 w 4110"/>
              <a:gd name="p0y6" fmla="*/ 7290 h 7425"/>
              <a:gd name="p0x7" fmla="*/ 3975 w 4110"/>
              <a:gd name="p0y7" fmla="*/ 7425 h 7425"/>
              <a:gd name="p0x8" fmla="*/ 3810 w 4110"/>
              <a:gd name="p0y8" fmla="*/ 7425 h 7425"/>
              <a:gd name="p0x9" fmla="*/ 300 w 4110"/>
              <a:gd name="p0y9" fmla="*/ 7425 h 7425"/>
              <a:gd name="p0x10" fmla="*/ 134 w 4110"/>
              <a:gd name="p0y10" fmla="*/ 7425 h 7425"/>
              <a:gd name="p0x11" fmla="*/ 0 w 4110"/>
              <a:gd name="p0y11" fmla="*/ 7290 h 7425"/>
              <a:gd name="p0x12" fmla="*/ 0 w 4110"/>
              <a:gd name="p0y12" fmla="*/ 7125 h 7425"/>
              <a:gd name="p0x13" fmla="*/ 0 w 4110"/>
              <a:gd name="p0y13" fmla="*/ 300 h 7425"/>
              <a:gd name="p0x14" fmla="*/ 0 w 4110"/>
              <a:gd name="p0y14" fmla="*/ 134 h 7425"/>
              <a:gd name="p0x15" fmla="*/ 134 w 4110"/>
              <a:gd name="p0y15" fmla="*/ 0 h 7425"/>
              <a:gd name="p0x16" fmla="*/ 300 w 411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8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138557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1304925" y="1356360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标题幻灯片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771525" y="1862138"/>
            <a:ext cx="2219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标题动画效果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4"/>
            </p:custDataLst>
          </p:nvPr>
        </p:nvSpPr>
        <p:spPr>
          <a:xfrm>
            <a:off x="771525" y="2257425"/>
            <a:ext cx="2219325" cy="457200"/>
          </a:xfrm>
          <a:custGeom>
            <a:avLst/>
            <a:gdLst>
              <a:gd name="sw" fmla="*/ 1 w 3495"/>
              <a:gd name="sh" fmla="*/ 1 h 720"/>
              <a:gd name="mins" fmla="min sw sh"/>
              <a:gd name="dsw" fmla="+- 0 sw mins"/>
              <a:gd name="dsh" fmla="+- 0 sh mins"/>
              <a:gd name="p0x0" fmla="*/ 180 w 3495"/>
              <a:gd name="p0y0" fmla="*/ 0 h 720"/>
              <a:gd name="p0x1" fmla="*/ 3315 w 3495"/>
              <a:gd name="p0y1" fmla="*/ 0 h 720"/>
              <a:gd name="p0x2" fmla="*/ 3414 w 3495"/>
              <a:gd name="p0y2" fmla="*/ 0 h 720"/>
              <a:gd name="p0x3" fmla="*/ 3495 w 3495"/>
              <a:gd name="p0y3" fmla="*/ 80 h 720"/>
              <a:gd name="p0x4" fmla="*/ 3495 w 3495"/>
              <a:gd name="p0y4" fmla="*/ 180 h 720"/>
              <a:gd name="p0x5" fmla="*/ 3495 w 3495"/>
              <a:gd name="p0y5" fmla="*/ 540 h 720"/>
              <a:gd name="p0x6" fmla="*/ 3495 w 3495"/>
              <a:gd name="p0y6" fmla="*/ 639 h 720"/>
              <a:gd name="p0x7" fmla="*/ 3414 w 3495"/>
              <a:gd name="p0y7" fmla="*/ 720 h 720"/>
              <a:gd name="p0x8" fmla="*/ 3315 w 3495"/>
              <a:gd name="p0y8" fmla="*/ 720 h 720"/>
              <a:gd name="p0x9" fmla="*/ 180 w 3495"/>
              <a:gd name="p0y9" fmla="*/ 720 h 720"/>
              <a:gd name="p0x10" fmla="*/ 80 w 3495"/>
              <a:gd name="p0y10" fmla="*/ 720 h 720"/>
              <a:gd name="p0x11" fmla="*/ 0 w 3495"/>
              <a:gd name="p0y11" fmla="*/ 639 h 720"/>
              <a:gd name="p0x12" fmla="*/ 0 w 3495"/>
              <a:gd name="p0y12" fmla="*/ 540 h 720"/>
              <a:gd name="p0x13" fmla="*/ 0 w 3495"/>
              <a:gd name="p0y13" fmla="*/ 180 h 720"/>
              <a:gd name="p0x14" fmla="*/ 0 w 3495"/>
              <a:gd name="p0y14" fmla="*/ 80 h 720"/>
              <a:gd name="p0x15" fmla="*/ 80 w 3495"/>
              <a:gd name="p0y15" fmla="*/ 0 h 720"/>
              <a:gd name="p0x16" fmla="*/ 180 w 3495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885825" y="2371725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自左侧擦除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6"/>
            </p:custDataLst>
          </p:nvPr>
        </p:nvSpPr>
        <p:spPr>
          <a:xfrm>
            <a:off x="3385820" y="1109345"/>
            <a:ext cx="2609850" cy="4714875"/>
          </a:xfrm>
          <a:custGeom>
            <a:avLst/>
            <a:gdLst>
              <a:gd name="sw" fmla="*/ 1 w 4110"/>
              <a:gd name="sh" fmla="*/ 1 h 7425"/>
              <a:gd name="mins" fmla="min sw sh"/>
              <a:gd name="dsw" fmla="+- 0 sw mins"/>
              <a:gd name="dsh" fmla="+- 0 sh mins"/>
              <a:gd name="p0x0" fmla="*/ 300 w 4110"/>
              <a:gd name="p0y0" fmla="*/ 0 h 7425"/>
              <a:gd name="p0x1" fmla="*/ 3810 w 4110"/>
              <a:gd name="p0y1" fmla="*/ 0 h 7425"/>
              <a:gd name="p0x2" fmla="*/ 3975 w 4110"/>
              <a:gd name="p0y2" fmla="*/ 0 h 7425"/>
              <a:gd name="p0x3" fmla="*/ 4110 w 4110"/>
              <a:gd name="p0y3" fmla="*/ 134 h 7425"/>
              <a:gd name="p0x4" fmla="*/ 4110 w 4110"/>
              <a:gd name="p0y4" fmla="*/ 300 h 7425"/>
              <a:gd name="p0x5" fmla="*/ 4110 w 4110"/>
              <a:gd name="p0y5" fmla="*/ 7125 h 7425"/>
              <a:gd name="p0x6" fmla="*/ 4110 w 4110"/>
              <a:gd name="p0y6" fmla="*/ 7290 h 7425"/>
              <a:gd name="p0x7" fmla="*/ 3975 w 4110"/>
              <a:gd name="p0y7" fmla="*/ 7425 h 7425"/>
              <a:gd name="p0x8" fmla="*/ 3810 w 4110"/>
              <a:gd name="p0y8" fmla="*/ 7425 h 7425"/>
              <a:gd name="p0x9" fmla="*/ 300 w 4110"/>
              <a:gd name="p0y9" fmla="*/ 7425 h 7425"/>
              <a:gd name="p0x10" fmla="*/ 134 w 4110"/>
              <a:gd name="p0y10" fmla="*/ 7425 h 7425"/>
              <a:gd name="p0x11" fmla="*/ 0 w 4110"/>
              <a:gd name="p0y11" fmla="*/ 7290 h 7425"/>
              <a:gd name="p0x12" fmla="*/ 0 w 4110"/>
              <a:gd name="p0y12" fmla="*/ 7125 h 7425"/>
              <a:gd name="p0x13" fmla="*/ 0 w 4110"/>
              <a:gd name="p0y13" fmla="*/ 300 h 7425"/>
              <a:gd name="p0x14" fmla="*/ 0 w 4110"/>
              <a:gd name="p0y14" fmla="*/ 134 h 7425"/>
              <a:gd name="p0x15" fmla="*/ 134 w 4110"/>
              <a:gd name="p0y15" fmla="*/ 0 h 7425"/>
              <a:gd name="p0x16" fmla="*/ 300 w 411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7"/>
            </p:custDataLst>
          </p:nvPr>
        </p:nvSpPr>
        <p:spPr>
          <a:xfrm>
            <a:off x="358140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16333" r="-2000" b="-16333"/>
          <a:stretch>
            <a:fillRect/>
          </a:stretch>
        </p:blipFill>
        <p:spPr>
          <a:xfrm>
            <a:off x="3667125" y="1385570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1"/>
            </p:custDataLst>
          </p:nvPr>
        </p:nvSpPr>
        <p:spPr>
          <a:xfrm>
            <a:off x="4114800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序号版式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22"/>
            </p:custDataLst>
          </p:nvPr>
        </p:nvSpPr>
        <p:spPr>
          <a:xfrm>
            <a:off x="3581400" y="1876425"/>
            <a:ext cx="2219325" cy="381000"/>
          </a:xfrm>
          <a:custGeom>
            <a:avLst/>
            <a:gdLst>
              <a:gd name="sw" fmla="*/ 1 w 3495"/>
              <a:gd name="sh" fmla="*/ 1 h 600"/>
              <a:gd name="mins" fmla="min sw sh"/>
              <a:gd name="dsw" fmla="+- 0 sw mins"/>
              <a:gd name="dsh" fmla="+- 0 sh mins"/>
              <a:gd name="p0x0" fmla="*/ 180 w 3495"/>
              <a:gd name="p0y0" fmla="*/ 0 h 600"/>
              <a:gd name="p0x1" fmla="*/ 3315 w 3495"/>
              <a:gd name="p0y1" fmla="*/ 0 h 600"/>
              <a:gd name="p0x2" fmla="*/ 3414 w 3495"/>
              <a:gd name="p0y2" fmla="*/ 0 h 600"/>
              <a:gd name="p0x3" fmla="*/ 3495 w 3495"/>
              <a:gd name="p0y3" fmla="*/ 80 h 600"/>
              <a:gd name="p0x4" fmla="*/ 3495 w 3495"/>
              <a:gd name="p0y4" fmla="*/ 180 h 600"/>
              <a:gd name="p0x5" fmla="*/ 3495 w 3495"/>
              <a:gd name="p0y5" fmla="*/ 420 h 600"/>
              <a:gd name="p0x6" fmla="*/ 3495 w 3495"/>
              <a:gd name="p0y6" fmla="*/ 519 h 600"/>
              <a:gd name="p0x7" fmla="*/ 3414 w 3495"/>
              <a:gd name="p0y7" fmla="*/ 600 h 600"/>
              <a:gd name="p0x8" fmla="*/ 3315 w 3495"/>
              <a:gd name="p0y8" fmla="*/ 600 h 600"/>
              <a:gd name="p0x9" fmla="*/ 180 w 3495"/>
              <a:gd name="p0y9" fmla="*/ 600 h 600"/>
              <a:gd name="p0x10" fmla="*/ 80 w 3495"/>
              <a:gd name="p0y10" fmla="*/ 600 h 600"/>
              <a:gd name="p0x11" fmla="*/ 0 w 3495"/>
              <a:gd name="p0y11" fmla="*/ 519 h 600"/>
              <a:gd name="p0x12" fmla="*/ 0 w 3495"/>
              <a:gd name="p0y12" fmla="*/ 420 h 600"/>
              <a:gd name="p0x13" fmla="*/ 0 w 3495"/>
              <a:gd name="p0y13" fmla="*/ 180 h 600"/>
              <a:gd name="p0x14" fmla="*/ 0 w 3495"/>
              <a:gd name="p0y14" fmla="*/ 80 h 600"/>
              <a:gd name="p0x15" fmla="*/ 80 w 3495"/>
              <a:gd name="p0y15" fmla="*/ 0 h 600"/>
              <a:gd name="p0x16" fmla="*/ 180 w 3495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23"/>
            </p:custDataLst>
          </p:nvPr>
        </p:nvSpPr>
        <p:spPr>
          <a:xfrm>
            <a:off x="3695700" y="1952625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椭圆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4"/>
            </p:custDataLst>
          </p:nvPr>
        </p:nvSpPr>
        <p:spPr>
          <a:xfrm>
            <a:off x="4114876" y="196691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轮子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5"/>
            </p:custDataLst>
          </p:nvPr>
        </p:nvSpPr>
        <p:spPr>
          <a:xfrm>
            <a:off x="3581400" y="2333625"/>
            <a:ext cx="2219325" cy="381000"/>
          </a:xfrm>
          <a:custGeom>
            <a:avLst/>
            <a:gdLst>
              <a:gd name="sw" fmla="*/ 1 w 3495"/>
              <a:gd name="sh" fmla="*/ 1 h 600"/>
              <a:gd name="mins" fmla="min sw sh"/>
              <a:gd name="dsw" fmla="+- 0 sw mins"/>
              <a:gd name="dsh" fmla="+- 0 sh mins"/>
              <a:gd name="p0x0" fmla="*/ 180 w 3495"/>
              <a:gd name="p0y0" fmla="*/ 0 h 600"/>
              <a:gd name="p0x1" fmla="*/ 3315 w 3495"/>
              <a:gd name="p0y1" fmla="*/ 0 h 600"/>
              <a:gd name="p0x2" fmla="*/ 3414 w 3495"/>
              <a:gd name="p0y2" fmla="*/ 0 h 600"/>
              <a:gd name="p0x3" fmla="*/ 3495 w 3495"/>
              <a:gd name="p0y3" fmla="*/ 80 h 600"/>
              <a:gd name="p0x4" fmla="*/ 3495 w 3495"/>
              <a:gd name="p0y4" fmla="*/ 180 h 600"/>
              <a:gd name="p0x5" fmla="*/ 3495 w 3495"/>
              <a:gd name="p0y5" fmla="*/ 420 h 600"/>
              <a:gd name="p0x6" fmla="*/ 3495 w 3495"/>
              <a:gd name="p0y6" fmla="*/ 519 h 600"/>
              <a:gd name="p0x7" fmla="*/ 3414 w 3495"/>
              <a:gd name="p0y7" fmla="*/ 600 h 600"/>
              <a:gd name="p0x8" fmla="*/ 3315 w 3495"/>
              <a:gd name="p0y8" fmla="*/ 600 h 600"/>
              <a:gd name="p0x9" fmla="*/ 180 w 3495"/>
              <a:gd name="p0y9" fmla="*/ 600 h 600"/>
              <a:gd name="p0x10" fmla="*/ 80 w 3495"/>
              <a:gd name="p0y10" fmla="*/ 600 h 600"/>
              <a:gd name="p0x11" fmla="*/ 0 w 3495"/>
              <a:gd name="p0y11" fmla="*/ 519 h 600"/>
              <a:gd name="p0x12" fmla="*/ 0 w 3495"/>
              <a:gd name="p0y12" fmla="*/ 420 h 600"/>
              <a:gd name="p0x13" fmla="*/ 0 w 3495"/>
              <a:gd name="p0y13" fmla="*/ 180 h 600"/>
              <a:gd name="p0x14" fmla="*/ 0 w 3495"/>
              <a:gd name="p0y14" fmla="*/ 80 h 600"/>
              <a:gd name="p0x15" fmla="*/ 80 w 3495"/>
              <a:gd name="p0y15" fmla="*/ 0 h 600"/>
              <a:gd name="p0x16" fmla="*/ 180 w 3495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6"/>
            </p:custDataLst>
          </p:nvPr>
        </p:nvSpPr>
        <p:spPr>
          <a:xfrm>
            <a:off x="3695700" y="2409825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主副标题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7"/>
            </p:custDataLst>
          </p:nvPr>
        </p:nvSpPr>
        <p:spPr>
          <a:xfrm>
            <a:off x="4457776" y="242411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擦除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8"/>
            </p:custDataLst>
          </p:nvPr>
        </p:nvSpPr>
        <p:spPr>
          <a:xfrm>
            <a:off x="3581400" y="2790825"/>
            <a:ext cx="2219325" cy="381000"/>
          </a:xfrm>
          <a:custGeom>
            <a:avLst/>
            <a:gdLst>
              <a:gd name="sw" fmla="*/ 1 w 3495"/>
              <a:gd name="sh" fmla="*/ 1 h 600"/>
              <a:gd name="mins" fmla="min sw sh"/>
              <a:gd name="dsw" fmla="+- 0 sw mins"/>
              <a:gd name="dsh" fmla="+- 0 sh mins"/>
              <a:gd name="p0x0" fmla="*/ 180 w 3495"/>
              <a:gd name="p0y0" fmla="*/ 0 h 600"/>
              <a:gd name="p0x1" fmla="*/ 3315 w 3495"/>
              <a:gd name="p0y1" fmla="*/ 0 h 600"/>
              <a:gd name="p0x2" fmla="*/ 3414 w 3495"/>
              <a:gd name="p0y2" fmla="*/ 0 h 600"/>
              <a:gd name="p0x3" fmla="*/ 3495 w 3495"/>
              <a:gd name="p0y3" fmla="*/ 80 h 600"/>
              <a:gd name="p0x4" fmla="*/ 3495 w 3495"/>
              <a:gd name="p0y4" fmla="*/ 180 h 600"/>
              <a:gd name="p0x5" fmla="*/ 3495 w 3495"/>
              <a:gd name="p0y5" fmla="*/ 420 h 600"/>
              <a:gd name="p0x6" fmla="*/ 3495 w 3495"/>
              <a:gd name="p0y6" fmla="*/ 519 h 600"/>
              <a:gd name="p0x7" fmla="*/ 3414 w 3495"/>
              <a:gd name="p0y7" fmla="*/ 600 h 600"/>
              <a:gd name="p0x8" fmla="*/ 3315 w 3495"/>
              <a:gd name="p0y8" fmla="*/ 600 h 600"/>
              <a:gd name="p0x9" fmla="*/ 180 w 3495"/>
              <a:gd name="p0y9" fmla="*/ 600 h 600"/>
              <a:gd name="p0x10" fmla="*/ 80 w 3495"/>
              <a:gd name="p0y10" fmla="*/ 600 h 600"/>
              <a:gd name="p0x11" fmla="*/ 0 w 3495"/>
              <a:gd name="p0y11" fmla="*/ 519 h 600"/>
              <a:gd name="p0x12" fmla="*/ 0 w 3495"/>
              <a:gd name="p0y12" fmla="*/ 420 h 600"/>
              <a:gd name="p0x13" fmla="*/ 0 w 3495"/>
              <a:gd name="p0y13" fmla="*/ 180 h 600"/>
              <a:gd name="p0x14" fmla="*/ 0 w 3495"/>
              <a:gd name="p0y14" fmla="*/ 80 h 600"/>
              <a:gd name="p0x15" fmla="*/ 80 w 3495"/>
              <a:gd name="p0y15" fmla="*/ 0 h 600"/>
              <a:gd name="p0x16" fmla="*/ 180 w 3495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9"/>
            </p:custDataLst>
          </p:nvPr>
        </p:nvSpPr>
        <p:spPr>
          <a:xfrm>
            <a:off x="3695700" y="2867025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装饰箭头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0"/>
            </p:custDataLst>
          </p:nvPr>
        </p:nvSpPr>
        <p:spPr>
          <a:xfrm>
            <a:off x="4457776" y="288131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擦除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1"/>
            </p:custDataLst>
          </p:nvPr>
        </p:nvSpPr>
        <p:spPr>
          <a:xfrm>
            <a:off x="6195695" y="1109345"/>
            <a:ext cx="2609850" cy="4714875"/>
          </a:xfrm>
          <a:custGeom>
            <a:avLst/>
            <a:gdLst>
              <a:gd name="sw" fmla="*/ 1 w 4110"/>
              <a:gd name="sh" fmla="*/ 1 h 7425"/>
              <a:gd name="mins" fmla="min sw sh"/>
              <a:gd name="dsw" fmla="+- 0 sw mins"/>
              <a:gd name="dsh" fmla="+- 0 sh mins"/>
              <a:gd name="p0x0" fmla="*/ 300 w 4110"/>
              <a:gd name="p0y0" fmla="*/ 0 h 7425"/>
              <a:gd name="p0x1" fmla="*/ 3810 w 4110"/>
              <a:gd name="p0y1" fmla="*/ 0 h 7425"/>
              <a:gd name="p0x2" fmla="*/ 3975 w 4110"/>
              <a:gd name="p0y2" fmla="*/ 0 h 7425"/>
              <a:gd name="p0x3" fmla="*/ 4110 w 4110"/>
              <a:gd name="p0y3" fmla="*/ 134 h 7425"/>
              <a:gd name="p0x4" fmla="*/ 4110 w 4110"/>
              <a:gd name="p0y4" fmla="*/ 300 h 7425"/>
              <a:gd name="p0x5" fmla="*/ 4110 w 4110"/>
              <a:gd name="p0y5" fmla="*/ 7125 h 7425"/>
              <a:gd name="p0x6" fmla="*/ 4110 w 4110"/>
              <a:gd name="p0y6" fmla="*/ 7290 h 7425"/>
              <a:gd name="p0x7" fmla="*/ 3975 w 4110"/>
              <a:gd name="p0y7" fmla="*/ 7425 h 7425"/>
              <a:gd name="p0x8" fmla="*/ 3810 w 4110"/>
              <a:gd name="p0y8" fmla="*/ 7425 h 7425"/>
              <a:gd name="p0x9" fmla="*/ 300 w 4110"/>
              <a:gd name="p0y9" fmla="*/ 7425 h 7425"/>
              <a:gd name="p0x10" fmla="*/ 134 w 4110"/>
              <a:gd name="p0y10" fmla="*/ 7425 h 7425"/>
              <a:gd name="p0x11" fmla="*/ 0 w 4110"/>
              <a:gd name="p0y11" fmla="*/ 7290 h 7425"/>
              <a:gd name="p0x12" fmla="*/ 0 w 4110"/>
              <a:gd name="p0y12" fmla="*/ 7125 h 7425"/>
              <a:gd name="p0x13" fmla="*/ 0 w 4110"/>
              <a:gd name="p0y13" fmla="*/ 300 h 7425"/>
              <a:gd name="p0x14" fmla="*/ 0 w 4110"/>
              <a:gd name="p0y14" fmla="*/ 134 h 7425"/>
              <a:gd name="p0x15" fmla="*/ 134 w 4110"/>
              <a:gd name="p0y15" fmla="*/ 0 h 7425"/>
              <a:gd name="p0x16" fmla="*/ 300 w 411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2"/>
            </p:custDataLst>
          </p:nvPr>
        </p:nvSpPr>
        <p:spPr>
          <a:xfrm>
            <a:off x="63912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7976" t="-1026" r="-7976" b="-1026"/>
          <a:stretch>
            <a:fillRect/>
          </a:stretch>
        </p:blipFill>
        <p:spPr>
          <a:xfrm>
            <a:off x="6445885" y="1385570"/>
            <a:ext cx="309245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6"/>
            </p:custDataLst>
          </p:nvPr>
        </p:nvSpPr>
        <p:spPr>
          <a:xfrm>
            <a:off x="6924675" y="135636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诗人简介版式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7"/>
            </p:custDataLst>
          </p:nvPr>
        </p:nvSpPr>
        <p:spPr>
          <a:xfrm>
            <a:off x="6391275" y="1862138"/>
            <a:ext cx="2219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标题和正文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8"/>
            </p:custDataLst>
          </p:nvPr>
        </p:nvSpPr>
        <p:spPr>
          <a:xfrm>
            <a:off x="6391275" y="2257425"/>
            <a:ext cx="2219325" cy="457200"/>
          </a:xfrm>
          <a:custGeom>
            <a:avLst/>
            <a:gdLst>
              <a:gd name="sw" fmla="*/ 1 w 3495"/>
              <a:gd name="sh" fmla="*/ 1 h 720"/>
              <a:gd name="mins" fmla="min sw sh"/>
              <a:gd name="dsw" fmla="+- 0 sw mins"/>
              <a:gd name="dsh" fmla="+- 0 sh mins"/>
              <a:gd name="p0x0" fmla="*/ 180 w 3495"/>
              <a:gd name="p0y0" fmla="*/ 0 h 720"/>
              <a:gd name="p0x1" fmla="*/ 3315 w 3495"/>
              <a:gd name="p0y1" fmla="*/ 0 h 720"/>
              <a:gd name="p0x2" fmla="*/ 3414 w 3495"/>
              <a:gd name="p0y2" fmla="*/ 0 h 720"/>
              <a:gd name="p0x3" fmla="*/ 3495 w 3495"/>
              <a:gd name="p0y3" fmla="*/ 80 h 720"/>
              <a:gd name="p0x4" fmla="*/ 3495 w 3495"/>
              <a:gd name="p0y4" fmla="*/ 180 h 720"/>
              <a:gd name="p0x5" fmla="*/ 3495 w 3495"/>
              <a:gd name="p0y5" fmla="*/ 540 h 720"/>
              <a:gd name="p0x6" fmla="*/ 3495 w 3495"/>
              <a:gd name="p0y6" fmla="*/ 639 h 720"/>
              <a:gd name="p0x7" fmla="*/ 3414 w 3495"/>
              <a:gd name="p0y7" fmla="*/ 720 h 720"/>
              <a:gd name="p0x8" fmla="*/ 3315 w 3495"/>
              <a:gd name="p0y8" fmla="*/ 720 h 720"/>
              <a:gd name="p0x9" fmla="*/ 180 w 3495"/>
              <a:gd name="p0y9" fmla="*/ 720 h 720"/>
              <a:gd name="p0x10" fmla="*/ 80 w 3495"/>
              <a:gd name="p0y10" fmla="*/ 720 h 720"/>
              <a:gd name="p0x11" fmla="*/ 0 w 3495"/>
              <a:gd name="p0y11" fmla="*/ 639 h 720"/>
              <a:gd name="p0x12" fmla="*/ 0 w 3495"/>
              <a:gd name="p0y12" fmla="*/ 540 h 720"/>
              <a:gd name="p0x13" fmla="*/ 0 w 3495"/>
              <a:gd name="p0y13" fmla="*/ 180 h 720"/>
              <a:gd name="p0x14" fmla="*/ 0 w 3495"/>
              <a:gd name="p0y14" fmla="*/ 80 h 720"/>
              <a:gd name="p0x15" fmla="*/ 80 w 3495"/>
              <a:gd name="p0y15" fmla="*/ 0 h 720"/>
              <a:gd name="p0x16" fmla="*/ 180 w 3495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9"/>
            </p:custDataLst>
          </p:nvPr>
        </p:nvSpPr>
        <p:spPr>
          <a:xfrm>
            <a:off x="6505575" y="2371725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自右侧擦除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0"/>
            </p:custDataLst>
          </p:nvPr>
        </p:nvSpPr>
        <p:spPr>
          <a:xfrm>
            <a:off x="9005570" y="1109345"/>
            <a:ext cx="2609850" cy="4714875"/>
          </a:xfrm>
          <a:custGeom>
            <a:avLst/>
            <a:gdLst>
              <a:gd name="sw" fmla="*/ 1 w 4110"/>
              <a:gd name="sh" fmla="*/ 1 h 7425"/>
              <a:gd name="mins" fmla="min sw sh"/>
              <a:gd name="dsw" fmla="+- 0 sw mins"/>
              <a:gd name="dsh" fmla="+- 0 sh mins"/>
              <a:gd name="p0x0" fmla="*/ 300 w 4110"/>
              <a:gd name="p0y0" fmla="*/ 0 h 7425"/>
              <a:gd name="p0x1" fmla="*/ 3810 w 4110"/>
              <a:gd name="p0y1" fmla="*/ 0 h 7425"/>
              <a:gd name="p0x2" fmla="*/ 3975 w 4110"/>
              <a:gd name="p0y2" fmla="*/ 0 h 7425"/>
              <a:gd name="p0x3" fmla="*/ 4110 w 4110"/>
              <a:gd name="p0y3" fmla="*/ 134 h 7425"/>
              <a:gd name="p0x4" fmla="*/ 4110 w 4110"/>
              <a:gd name="p0y4" fmla="*/ 300 h 7425"/>
              <a:gd name="p0x5" fmla="*/ 4110 w 4110"/>
              <a:gd name="p0y5" fmla="*/ 7125 h 7425"/>
              <a:gd name="p0x6" fmla="*/ 4110 w 4110"/>
              <a:gd name="p0y6" fmla="*/ 7290 h 7425"/>
              <a:gd name="p0x7" fmla="*/ 3975 w 4110"/>
              <a:gd name="p0y7" fmla="*/ 7425 h 7425"/>
              <a:gd name="p0x8" fmla="*/ 3810 w 4110"/>
              <a:gd name="p0y8" fmla="*/ 7425 h 7425"/>
              <a:gd name="p0x9" fmla="*/ 300 w 4110"/>
              <a:gd name="p0y9" fmla="*/ 7425 h 7425"/>
              <a:gd name="p0x10" fmla="*/ 134 w 4110"/>
              <a:gd name="p0y10" fmla="*/ 7425 h 7425"/>
              <a:gd name="p0x11" fmla="*/ 0 w 4110"/>
              <a:gd name="p0y11" fmla="*/ 7290 h 7425"/>
              <a:gd name="p0x12" fmla="*/ 0 w 4110"/>
              <a:gd name="p0y12" fmla="*/ 7125 h 7425"/>
              <a:gd name="p0x13" fmla="*/ 0 w 4110"/>
              <a:gd name="p0y13" fmla="*/ 300 h 7425"/>
              <a:gd name="p0x14" fmla="*/ 0 w 4110"/>
              <a:gd name="p0y14" fmla="*/ 134 h 7425"/>
              <a:gd name="p0x15" fmla="*/ 134 w 4110"/>
              <a:gd name="p0y15" fmla="*/ 0 h 7425"/>
              <a:gd name="p0x16" fmla="*/ 300 w 4110"/>
              <a:gd name="p0y16" fmla="*/ 0 h 74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41"/>
            </p:custDataLst>
          </p:nvPr>
        </p:nvSpPr>
        <p:spPr>
          <a:xfrm>
            <a:off x="920115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6795" t="-10303" r="-6795" b="-10303"/>
          <a:stretch>
            <a:fillRect/>
          </a:stretch>
        </p:blipFill>
        <p:spPr>
          <a:xfrm>
            <a:off x="9269730" y="1385570"/>
            <a:ext cx="281305" cy="2527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5"/>
            </p:custDataLst>
          </p:nvPr>
        </p:nvSpPr>
        <p:spPr>
          <a:xfrm>
            <a:off x="9734550" y="135636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古诗赏析版式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6"/>
            </p:custDataLst>
          </p:nvPr>
        </p:nvSpPr>
        <p:spPr>
          <a:xfrm>
            <a:off x="9201150" y="1862138"/>
            <a:ext cx="2219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多元素各自进入动画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7"/>
            </p:custDataLst>
          </p:nvPr>
        </p:nvSpPr>
        <p:spPr>
          <a:xfrm>
            <a:off x="9201150" y="2257425"/>
            <a:ext cx="2219325" cy="609600"/>
          </a:xfrm>
          <a:custGeom>
            <a:avLst/>
            <a:gdLst>
              <a:gd name="sw" fmla="*/ 1 w 3495"/>
              <a:gd name="sh" fmla="*/ 1 h 960"/>
              <a:gd name="mins" fmla="min sw sh"/>
              <a:gd name="dsw" fmla="+- 0 sw mins"/>
              <a:gd name="dsh" fmla="+- 0 sh mins"/>
              <a:gd name="p0x0" fmla="*/ 180 w 3495"/>
              <a:gd name="p0y0" fmla="*/ 0 h 960"/>
              <a:gd name="p0x1" fmla="*/ 3315 w 3495"/>
              <a:gd name="p0y1" fmla="*/ 0 h 960"/>
              <a:gd name="p0x2" fmla="*/ 3414 w 3495"/>
              <a:gd name="p0y2" fmla="*/ 0 h 960"/>
              <a:gd name="p0x3" fmla="*/ 3495 w 3495"/>
              <a:gd name="p0y3" fmla="*/ 80 h 960"/>
              <a:gd name="p0x4" fmla="*/ 3495 w 3495"/>
              <a:gd name="p0y4" fmla="*/ 180 h 960"/>
              <a:gd name="p0x5" fmla="*/ 3495 w 3495"/>
              <a:gd name="p0y5" fmla="*/ 780 h 960"/>
              <a:gd name="p0x6" fmla="*/ 3495 w 3495"/>
              <a:gd name="p0y6" fmla="*/ 879 h 960"/>
              <a:gd name="p0x7" fmla="*/ 3414 w 3495"/>
              <a:gd name="p0y7" fmla="*/ 960 h 960"/>
              <a:gd name="p0x8" fmla="*/ 3315 w 3495"/>
              <a:gd name="p0y8" fmla="*/ 960 h 960"/>
              <a:gd name="p0x9" fmla="*/ 180 w 3495"/>
              <a:gd name="p0y9" fmla="*/ 960 h 960"/>
              <a:gd name="p0x10" fmla="*/ 80 w 3495"/>
              <a:gd name="p0y10" fmla="*/ 960 h 960"/>
              <a:gd name="p0x11" fmla="*/ 0 w 3495"/>
              <a:gd name="p0y11" fmla="*/ 879 h 960"/>
              <a:gd name="p0x12" fmla="*/ 0 w 3495"/>
              <a:gd name="p0y12" fmla="*/ 780 h 960"/>
              <a:gd name="p0x13" fmla="*/ 0 w 3495"/>
              <a:gd name="p0y13" fmla="*/ 180 h 960"/>
              <a:gd name="p0x14" fmla="*/ 0 w 3495"/>
              <a:gd name="p0y14" fmla="*/ 80 h 960"/>
              <a:gd name="p0x15" fmla="*/ 80 w 3495"/>
              <a:gd name="p0y15" fmla="*/ 0 h 960"/>
              <a:gd name="p0x16" fmla="*/ 180 w 3495"/>
              <a:gd name="p0y16" fmla="*/ 0 h 9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8"/>
            </p:custDataLst>
          </p:nvPr>
        </p:nvSpPr>
        <p:spPr>
          <a:xfrm>
            <a:off x="9315450" y="2333625"/>
            <a:ext cx="1990725" cy="457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副标题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直线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文本框</a:t>
            </a:r>
            <a:endParaRPr lang="zh-CN" altLang="en-US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9"/>
            </p:custDataLst>
          </p:nvPr>
        </p:nvSpPr>
        <p:spPr>
          <a:xfrm>
            <a:off x="9201150" y="2943225"/>
            <a:ext cx="2219325" cy="381000"/>
          </a:xfrm>
          <a:custGeom>
            <a:avLst/>
            <a:gdLst>
              <a:gd name="sw" fmla="*/ 1 w 3495"/>
              <a:gd name="sh" fmla="*/ 1 h 600"/>
              <a:gd name="mins" fmla="min sw sh"/>
              <a:gd name="dsw" fmla="+- 0 sw mins"/>
              <a:gd name="dsh" fmla="+- 0 sh mins"/>
              <a:gd name="p0x0" fmla="*/ 180 w 3495"/>
              <a:gd name="p0y0" fmla="*/ 0 h 600"/>
              <a:gd name="p0x1" fmla="*/ 3315 w 3495"/>
              <a:gd name="p0y1" fmla="*/ 0 h 600"/>
              <a:gd name="p0x2" fmla="*/ 3414 w 3495"/>
              <a:gd name="p0y2" fmla="*/ 0 h 600"/>
              <a:gd name="p0x3" fmla="*/ 3495 w 3495"/>
              <a:gd name="p0y3" fmla="*/ 80 h 600"/>
              <a:gd name="p0x4" fmla="*/ 3495 w 3495"/>
              <a:gd name="p0y4" fmla="*/ 180 h 600"/>
              <a:gd name="p0x5" fmla="*/ 3495 w 3495"/>
              <a:gd name="p0y5" fmla="*/ 420 h 600"/>
              <a:gd name="p0x6" fmla="*/ 3495 w 3495"/>
              <a:gd name="p0y6" fmla="*/ 519 h 600"/>
              <a:gd name="p0x7" fmla="*/ 3414 w 3495"/>
              <a:gd name="p0y7" fmla="*/ 600 h 600"/>
              <a:gd name="p0x8" fmla="*/ 3315 w 3495"/>
              <a:gd name="p0y8" fmla="*/ 600 h 600"/>
              <a:gd name="p0x9" fmla="*/ 180 w 3495"/>
              <a:gd name="p0y9" fmla="*/ 600 h 600"/>
              <a:gd name="p0x10" fmla="*/ 80 w 3495"/>
              <a:gd name="p0y10" fmla="*/ 600 h 600"/>
              <a:gd name="p0x11" fmla="*/ 0 w 3495"/>
              <a:gd name="p0y11" fmla="*/ 519 h 600"/>
              <a:gd name="p0x12" fmla="*/ 0 w 3495"/>
              <a:gd name="p0y12" fmla="*/ 420 h 600"/>
              <a:gd name="p0x13" fmla="*/ 0 w 3495"/>
              <a:gd name="p0y13" fmla="*/ 180 h 600"/>
              <a:gd name="p0x14" fmla="*/ 0 w 3495"/>
              <a:gd name="p0y14" fmla="*/ 80 h 600"/>
              <a:gd name="p0x15" fmla="*/ 80 w 3495"/>
              <a:gd name="p0y15" fmla="*/ 0 h 600"/>
              <a:gd name="p0x16" fmla="*/ 180 w 3495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50"/>
            </p:custDataLst>
          </p:nvPr>
        </p:nvSpPr>
        <p:spPr>
          <a:xfrm>
            <a:off x="9315450" y="3019425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右侧图形</a:t>
            </a:r>
            <a:endParaRPr sz="135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51"/>
            </p:custDataLst>
          </p:nvPr>
        </p:nvSpPr>
        <p:spPr>
          <a:xfrm>
            <a:off x="10077526" y="3033713"/>
            <a:ext cx="106077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1F4D7A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放大</a:t>
            </a:r>
            <a:r>
              <a:rPr lang="en-US" altLang="zh-CN" sz="1200">
                <a:solidFill>
                  <a:srgbClr val="1F4D7A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1F4D7A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缩小</a:t>
            </a:r>
            <a:r>
              <a:rPr lang="en-US" altLang="zh-CN" sz="1200">
                <a:solidFill>
                  <a:srgbClr val="1F4D7A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200">
                <a:solidFill>
                  <a:srgbClr val="1F4D7A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200">
                <a:solidFill>
                  <a:srgbClr val="1F4D7A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altLang="zh-CN" sz="1200">
              <a:solidFill>
                <a:srgbClr val="1F4D7A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目录页超链接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81025" y="1114425"/>
          <a:ext cx="11039474" cy="4443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9774"/>
                <a:gridCol w="3679774"/>
                <a:gridCol w="3679926"/>
              </a:tblGrid>
              <a:tr h="5124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导航项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目标幻灯片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对应序号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786184">
                <a:tc>
                  <a:txBody>
                    <a:bodyPr wrap="square"/>
                    <a:p>
                      <a:pPr algn="l"/>
                      <a:r>
                        <a:rPr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壹</a:t>
                      </a:r>
                      <a:endParaRPr sz="1575" b="1" spc="-15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幻灯片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endParaRPr lang="en-US" altLang="zh-CN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序号</a:t>
                      </a:r>
                      <a:r>
                        <a:rPr lang="en-US" altLang="zh-CN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endParaRPr lang="en-US" altLang="zh-CN" sz="1575" b="1" spc="-15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786184">
                <a:tc>
                  <a:txBody>
                    <a:bodyPr wrap="square"/>
                    <a:p>
                      <a:pPr algn="l"/>
                      <a:r>
                        <a:rPr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贰</a:t>
                      </a:r>
                      <a:endParaRPr sz="1575" b="1" spc="-15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幻灯片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6</a:t>
                      </a:r>
                      <a:endParaRPr lang="en-US" altLang="zh-CN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序号</a:t>
                      </a:r>
                      <a:r>
                        <a:rPr lang="en-US" altLang="zh-CN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en-US" altLang="zh-CN" sz="1575" b="1" spc="-15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786184">
                <a:tc>
                  <a:txBody>
                    <a:bodyPr wrap="square"/>
                    <a:p>
                      <a:pPr algn="l"/>
                      <a:r>
                        <a:rPr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叁</a:t>
                      </a:r>
                      <a:endParaRPr sz="1575" b="1" spc="-15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幻灯片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9</a:t>
                      </a:r>
                      <a:endParaRPr lang="en-US" altLang="zh-CN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序号</a:t>
                      </a:r>
                      <a:r>
                        <a:rPr lang="en-US" altLang="zh-CN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endParaRPr lang="en-US" altLang="zh-CN" sz="1575" b="1" spc="-15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786184">
                <a:tc>
                  <a:txBody>
                    <a:bodyPr wrap="square"/>
                    <a:p>
                      <a:pPr algn="l"/>
                      <a:r>
                        <a:rPr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肆</a:t>
                      </a:r>
                      <a:endParaRPr sz="1575" b="1" spc="-15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幻灯片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12</a:t>
                      </a:r>
                      <a:endParaRPr lang="en-US" altLang="zh-CN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序号</a:t>
                      </a:r>
                      <a:r>
                        <a:rPr lang="en-US" altLang="zh-CN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</a:t>
                      </a:r>
                      <a:endParaRPr lang="en-US" altLang="zh-CN" sz="1575" b="1" spc="-15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786259">
                <a:tc>
                  <a:txBody>
                    <a:bodyPr wrap="square"/>
                    <a:p>
                      <a:pPr algn="l"/>
                      <a:r>
                        <a:rPr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伍</a:t>
                      </a:r>
                      <a:endParaRPr sz="1575" b="1" spc="-15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幻灯片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15</a:t>
                      </a:r>
                      <a:endParaRPr lang="en-US" altLang="zh-CN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序号</a:t>
                      </a:r>
                      <a:r>
                        <a:rPr lang="en-US" altLang="zh-CN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</a:t>
                      </a:r>
                      <a:endParaRPr lang="en-US" altLang="zh-CN" sz="1575" b="1" spc="-15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575945" y="5715000"/>
            <a:ext cx="11039475" cy="756920"/>
          </a:xfrm>
          <a:custGeom>
            <a:avLst/>
            <a:gdLst>
              <a:gd name="sw" fmla="*/ 1 w 17385"/>
              <a:gd name="sh" fmla="*/ 1 h 1192"/>
              <a:gd name="mins" fmla="min sw sh"/>
              <a:gd name="dsw" fmla="+- 0 sw mins"/>
              <a:gd name="dsh" fmla="+- 0 sh mins"/>
              <a:gd name="p0x0" fmla="*/ 300 w 17385"/>
              <a:gd name="p0y0" fmla="*/ 0 h 1192"/>
              <a:gd name="p0x1" fmla="*/ 17085 w 17385"/>
              <a:gd name="p0y1" fmla="*/ 0 h 1192"/>
              <a:gd name="p0x2" fmla="*/ 17250 w 17385"/>
              <a:gd name="p0y2" fmla="*/ 0 h 1192"/>
              <a:gd name="p0x3" fmla="*/ 17385 w 17385"/>
              <a:gd name="p0y3" fmla="*/ 134 h 1192"/>
              <a:gd name="p0x4" fmla="*/ 17385 w 17385"/>
              <a:gd name="p0y4" fmla="*/ 300 h 1192"/>
              <a:gd name="p0x5" fmla="*/ 17385 w 17385"/>
              <a:gd name="p0y5" fmla="*/ 892 h 1192"/>
              <a:gd name="p0x6" fmla="*/ 17385 w 17385"/>
              <a:gd name="p0y6" fmla="*/ 1058 h 1192"/>
              <a:gd name="p0x7" fmla="*/ 17250 w 17385"/>
              <a:gd name="p0y7" fmla="*/ 1192 h 1192"/>
              <a:gd name="p0x8" fmla="*/ 17085 w 17385"/>
              <a:gd name="p0y8" fmla="*/ 1192 h 1192"/>
              <a:gd name="p0x9" fmla="*/ 300 w 17385"/>
              <a:gd name="p0y9" fmla="*/ 1192 h 1192"/>
              <a:gd name="p0x10" fmla="*/ 134 w 17385"/>
              <a:gd name="p0y10" fmla="*/ 1192 h 1192"/>
              <a:gd name="p0x11" fmla="*/ 0 w 17385"/>
              <a:gd name="p0y11" fmla="*/ 1058 h 1192"/>
              <a:gd name="p0x12" fmla="*/ 0 w 17385"/>
              <a:gd name="p0y12" fmla="*/ 892 h 1192"/>
              <a:gd name="p0x13" fmla="*/ 0 w 17385"/>
              <a:gd name="p0y13" fmla="*/ 300 h 1192"/>
              <a:gd name="p0x14" fmla="*/ 0 w 17385"/>
              <a:gd name="p0y14" fmla="*/ 134 h 1192"/>
              <a:gd name="p0x15" fmla="*/ 134 w 17385"/>
              <a:gd name="p0y15" fmla="*/ 0 h 1192"/>
              <a:gd name="p0x16" fmla="*/ 300 w 17385"/>
              <a:gd name="p0y16" fmla="*/ 0 h 119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733425" y="59220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083" t="-12593" r="-2083" b="-12593"/>
          <a:stretch>
            <a:fillRect/>
          </a:stretch>
        </p:blipFill>
        <p:spPr>
          <a:xfrm>
            <a:off x="785495" y="5983605"/>
            <a:ext cx="238125" cy="2146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228725" y="5834063"/>
            <a:ext cx="2623242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操作路径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228725" y="6124575"/>
            <a:ext cx="2794692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超链接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本文档中的位置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切换效果与排练计时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571500" y="3785870"/>
            <a:ext cx="1104900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109345"/>
            <a:ext cx="11039475" cy="2481580"/>
          </a:xfrm>
          <a:custGeom>
            <a:avLst/>
            <a:gdLst>
              <a:gd name="sw" fmla="*/ 1 w 17385"/>
              <a:gd name="sh" fmla="*/ 1 h 3907"/>
              <a:gd name="mins" fmla="min sw sh"/>
              <a:gd name="dsw" fmla="+- 0 sw mins"/>
              <a:gd name="dsh" fmla="+- 0 sh mins"/>
              <a:gd name="p0x0" fmla="*/ 300 w 17385"/>
              <a:gd name="p0y0" fmla="*/ 0 h 3907"/>
              <a:gd name="p0x1" fmla="*/ 17085 w 17385"/>
              <a:gd name="p0y1" fmla="*/ 0 h 3907"/>
              <a:gd name="p0x2" fmla="*/ 17250 w 17385"/>
              <a:gd name="p0y2" fmla="*/ 0 h 3907"/>
              <a:gd name="p0x3" fmla="*/ 17385 w 17385"/>
              <a:gd name="p0y3" fmla="*/ 134 h 3907"/>
              <a:gd name="p0x4" fmla="*/ 17385 w 17385"/>
              <a:gd name="p0y4" fmla="*/ 300 h 3907"/>
              <a:gd name="p0x5" fmla="*/ 17385 w 17385"/>
              <a:gd name="p0y5" fmla="*/ 3607 h 3907"/>
              <a:gd name="p0x6" fmla="*/ 17385 w 17385"/>
              <a:gd name="p0y6" fmla="*/ 3773 h 3907"/>
              <a:gd name="p0x7" fmla="*/ 17250 w 17385"/>
              <a:gd name="p0y7" fmla="*/ 3907 h 3907"/>
              <a:gd name="p0x8" fmla="*/ 17085 w 17385"/>
              <a:gd name="p0y8" fmla="*/ 3907 h 3907"/>
              <a:gd name="p0x9" fmla="*/ 300 w 17385"/>
              <a:gd name="p0y9" fmla="*/ 3907 h 3907"/>
              <a:gd name="p0x10" fmla="*/ 134 w 17385"/>
              <a:gd name="p0y10" fmla="*/ 3907 h 3907"/>
              <a:gd name="p0x11" fmla="*/ 0 w 17385"/>
              <a:gd name="p0y11" fmla="*/ 3773 h 3907"/>
              <a:gd name="p0x12" fmla="*/ 0 w 17385"/>
              <a:gd name="p0y12" fmla="*/ 3607 h 3907"/>
              <a:gd name="p0x13" fmla="*/ 0 w 17385"/>
              <a:gd name="p0y13" fmla="*/ 300 h 3907"/>
              <a:gd name="p0x14" fmla="*/ 0 w 17385"/>
              <a:gd name="p0y14" fmla="*/ 134 h 3907"/>
              <a:gd name="p0x15" fmla="*/ 134 w 17385"/>
              <a:gd name="p0y15" fmla="*/ 0 h 3907"/>
              <a:gd name="p0x16" fmla="*/ 300 w 17385"/>
              <a:gd name="p0y16" fmla="*/ 0 h 39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71525" y="1288732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切换效果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5"/>
            </p:custDataLst>
          </p:nvPr>
        </p:nvSpPr>
        <p:spPr>
          <a:xfrm>
            <a:off x="771525" y="1790700"/>
            <a:ext cx="3422015" cy="1604645"/>
          </a:xfrm>
          <a:custGeom>
            <a:avLst/>
            <a:gdLst>
              <a:gd name="sw" fmla="*/ 1 w 5389"/>
              <a:gd name="sh" fmla="*/ 1 h 2527"/>
              <a:gd name="mins" fmla="min sw sh"/>
              <a:gd name="dsw" fmla="+- 0 sw mins"/>
              <a:gd name="dsh" fmla="+- 0 sh mins"/>
              <a:gd name="p0x0" fmla="*/ 180 w 5389"/>
              <a:gd name="p0y0" fmla="*/ 0 h 2527"/>
              <a:gd name="p0x1" fmla="*/ 5209 w 5389"/>
              <a:gd name="p0y1" fmla="*/ 0 h 2527"/>
              <a:gd name="p0x2" fmla="*/ 5309 w 5389"/>
              <a:gd name="p0y2" fmla="*/ 0 h 2527"/>
              <a:gd name="p0x3" fmla="*/ 5389 w 5389"/>
              <a:gd name="p0y3" fmla="*/ 80 h 2527"/>
              <a:gd name="p0x4" fmla="*/ 5389 w 5389"/>
              <a:gd name="p0y4" fmla="*/ 180 h 2527"/>
              <a:gd name="p0x5" fmla="*/ 5389 w 5389"/>
              <a:gd name="p0y5" fmla="*/ 2347 h 2527"/>
              <a:gd name="p0x6" fmla="*/ 5389 w 5389"/>
              <a:gd name="p0y6" fmla="*/ 2446 h 2527"/>
              <a:gd name="p0x7" fmla="*/ 5309 w 5389"/>
              <a:gd name="p0y7" fmla="*/ 2527 h 2527"/>
              <a:gd name="p0x8" fmla="*/ 5209 w 5389"/>
              <a:gd name="p0y8" fmla="*/ 2527 h 2527"/>
              <a:gd name="p0x9" fmla="*/ 180 w 5389"/>
              <a:gd name="p0y9" fmla="*/ 2527 h 2527"/>
              <a:gd name="p0x10" fmla="*/ 80 w 5389"/>
              <a:gd name="p0y10" fmla="*/ 2527 h 2527"/>
              <a:gd name="p0x11" fmla="*/ 0 w 5389"/>
              <a:gd name="p0y11" fmla="*/ 2446 h 2527"/>
              <a:gd name="p0x12" fmla="*/ 0 w 5389"/>
              <a:gd name="p0y12" fmla="*/ 2347 h 2527"/>
              <a:gd name="p0x13" fmla="*/ 0 w 5389"/>
              <a:gd name="p0y13" fmla="*/ 180 h 2527"/>
              <a:gd name="p0x14" fmla="*/ 0 w 5389"/>
              <a:gd name="p0y14" fmla="*/ 80 h 2527"/>
              <a:gd name="p0x15" fmla="*/ 80 w 5389"/>
              <a:gd name="p0y15" fmla="*/ 0 h 2527"/>
              <a:gd name="p0x16" fmla="*/ 180 w 5389"/>
              <a:gd name="p0y16" fmla="*/ 0 h 2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6"/>
            </p:custDataLst>
          </p:nvPr>
        </p:nvSpPr>
        <p:spPr>
          <a:xfrm>
            <a:off x="885825" y="19050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971550" y="1985645"/>
            <a:ext cx="247650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885825" y="2424113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随机效果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885825" y="2775585"/>
            <a:ext cx="253952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全部幻灯片应用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切换效果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2"/>
            </p:custDataLst>
          </p:nvPr>
        </p:nvSpPr>
        <p:spPr>
          <a:xfrm>
            <a:off x="4384040" y="1790700"/>
            <a:ext cx="3422650" cy="1604645"/>
          </a:xfrm>
          <a:custGeom>
            <a:avLst/>
            <a:gdLst>
              <a:gd name="sw" fmla="*/ 1 w 5390"/>
              <a:gd name="sh" fmla="*/ 1 h 2527"/>
              <a:gd name="mins" fmla="min sw sh"/>
              <a:gd name="dsw" fmla="+- 0 sw mins"/>
              <a:gd name="dsh" fmla="+- 0 sh mins"/>
              <a:gd name="p0x0" fmla="*/ 180 w 5390"/>
              <a:gd name="p0y0" fmla="*/ 0 h 2527"/>
              <a:gd name="p0x1" fmla="*/ 5210 w 5390"/>
              <a:gd name="p0y1" fmla="*/ 0 h 2527"/>
              <a:gd name="p0x2" fmla="*/ 5309 w 5390"/>
              <a:gd name="p0y2" fmla="*/ 0 h 2527"/>
              <a:gd name="p0x3" fmla="*/ 5390 w 5390"/>
              <a:gd name="p0y3" fmla="*/ 80 h 2527"/>
              <a:gd name="p0x4" fmla="*/ 5390 w 5390"/>
              <a:gd name="p0y4" fmla="*/ 180 h 2527"/>
              <a:gd name="p0x5" fmla="*/ 5390 w 5390"/>
              <a:gd name="p0y5" fmla="*/ 2347 h 2527"/>
              <a:gd name="p0x6" fmla="*/ 5390 w 5390"/>
              <a:gd name="p0y6" fmla="*/ 2446 h 2527"/>
              <a:gd name="p0x7" fmla="*/ 5309 w 5390"/>
              <a:gd name="p0y7" fmla="*/ 2527 h 2527"/>
              <a:gd name="p0x8" fmla="*/ 5210 w 5390"/>
              <a:gd name="p0y8" fmla="*/ 2527 h 2527"/>
              <a:gd name="p0x9" fmla="*/ 180 w 5390"/>
              <a:gd name="p0y9" fmla="*/ 2527 h 2527"/>
              <a:gd name="p0x10" fmla="*/ 80 w 5390"/>
              <a:gd name="p0y10" fmla="*/ 2527 h 2527"/>
              <a:gd name="p0x11" fmla="*/ 0 w 5390"/>
              <a:gd name="p0y11" fmla="*/ 2446 h 2527"/>
              <a:gd name="p0x12" fmla="*/ 0 w 5390"/>
              <a:gd name="p0y12" fmla="*/ 2347 h 2527"/>
              <a:gd name="p0x13" fmla="*/ 0 w 5390"/>
              <a:gd name="p0y13" fmla="*/ 180 h 2527"/>
              <a:gd name="p0x14" fmla="*/ 0 w 5390"/>
              <a:gd name="p0y14" fmla="*/ 80 h 2527"/>
              <a:gd name="p0x15" fmla="*/ 80 w 5390"/>
              <a:gd name="p0y15" fmla="*/ 0 h 2527"/>
              <a:gd name="p0x16" fmla="*/ 180 w 5390"/>
              <a:gd name="p0y16" fmla="*/ 0 h 2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3"/>
            </p:custDataLst>
          </p:nvPr>
        </p:nvSpPr>
        <p:spPr>
          <a:xfrm>
            <a:off x="4498340" y="19050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13889" t="-3067" r="-13889" b="-3067"/>
          <a:stretch>
            <a:fillRect/>
          </a:stretch>
        </p:blipFill>
        <p:spPr>
          <a:xfrm>
            <a:off x="4598670" y="1985645"/>
            <a:ext cx="219075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4498924" y="2424113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单击换片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8"/>
            </p:custDataLst>
          </p:nvPr>
        </p:nvSpPr>
        <p:spPr>
          <a:xfrm>
            <a:off x="4498924" y="2775585"/>
            <a:ext cx="236807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换片方式设置为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单击鼠标时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9"/>
            </p:custDataLst>
          </p:nvPr>
        </p:nvSpPr>
        <p:spPr>
          <a:xfrm>
            <a:off x="7997190" y="1790700"/>
            <a:ext cx="3423285" cy="1604645"/>
          </a:xfrm>
          <a:custGeom>
            <a:avLst/>
            <a:gdLst>
              <a:gd name="sw" fmla="*/ 1 w 5390"/>
              <a:gd name="sh" fmla="*/ 1 h 2527"/>
              <a:gd name="mins" fmla="min sw sh"/>
              <a:gd name="dsw" fmla="+- 0 sw mins"/>
              <a:gd name="dsh" fmla="+- 0 sh mins"/>
              <a:gd name="p0x0" fmla="*/ 180 w 5390"/>
              <a:gd name="p0y0" fmla="*/ 0 h 2527"/>
              <a:gd name="p0x1" fmla="*/ 5210 w 5390"/>
              <a:gd name="p0y1" fmla="*/ 0 h 2527"/>
              <a:gd name="p0x2" fmla="*/ 5309 w 5390"/>
              <a:gd name="p0y2" fmla="*/ 0 h 2527"/>
              <a:gd name="p0x3" fmla="*/ 5390 w 5390"/>
              <a:gd name="p0y3" fmla="*/ 80 h 2527"/>
              <a:gd name="p0x4" fmla="*/ 5390 w 5390"/>
              <a:gd name="p0y4" fmla="*/ 180 h 2527"/>
              <a:gd name="p0x5" fmla="*/ 5390 w 5390"/>
              <a:gd name="p0y5" fmla="*/ 2347 h 2527"/>
              <a:gd name="p0x6" fmla="*/ 5390 w 5390"/>
              <a:gd name="p0y6" fmla="*/ 2446 h 2527"/>
              <a:gd name="p0x7" fmla="*/ 5309 w 5390"/>
              <a:gd name="p0y7" fmla="*/ 2527 h 2527"/>
              <a:gd name="p0x8" fmla="*/ 5210 w 5390"/>
              <a:gd name="p0y8" fmla="*/ 2527 h 2527"/>
              <a:gd name="p0x9" fmla="*/ 180 w 5390"/>
              <a:gd name="p0y9" fmla="*/ 2527 h 2527"/>
              <a:gd name="p0x10" fmla="*/ 80 w 5390"/>
              <a:gd name="p0y10" fmla="*/ 2527 h 2527"/>
              <a:gd name="p0x11" fmla="*/ 0 w 5390"/>
              <a:gd name="p0y11" fmla="*/ 2446 h 2527"/>
              <a:gd name="p0x12" fmla="*/ 0 w 5390"/>
              <a:gd name="p0y12" fmla="*/ 2347 h 2527"/>
              <a:gd name="p0x13" fmla="*/ 0 w 5390"/>
              <a:gd name="p0y13" fmla="*/ 180 h 2527"/>
              <a:gd name="p0x14" fmla="*/ 0 w 5390"/>
              <a:gd name="p0y14" fmla="*/ 80 h 2527"/>
              <a:gd name="p0x15" fmla="*/ 80 w 5390"/>
              <a:gd name="p0y15" fmla="*/ 0 h 2527"/>
              <a:gd name="p0x16" fmla="*/ 180 w 5390"/>
              <a:gd name="p0y16" fmla="*/ 0 h 2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20"/>
            </p:custDataLst>
          </p:nvPr>
        </p:nvSpPr>
        <p:spPr>
          <a:xfrm>
            <a:off x="8111490" y="19050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197215" y="1985645"/>
            <a:ext cx="247650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4"/>
            </p:custDataLst>
          </p:nvPr>
        </p:nvSpPr>
        <p:spPr>
          <a:xfrm>
            <a:off x="8112099" y="2424113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全部应用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5"/>
            </p:custDataLst>
          </p:nvPr>
        </p:nvSpPr>
        <p:spPr>
          <a:xfrm>
            <a:off x="8112099" y="2775585"/>
            <a:ext cx="18860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效果应用于所有幻灯片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575945" y="3990975"/>
            <a:ext cx="11039475" cy="2480945"/>
          </a:xfrm>
          <a:custGeom>
            <a:avLst/>
            <a:gdLst>
              <a:gd name="sw" fmla="*/ 1 w 17385"/>
              <a:gd name="sh" fmla="*/ 1 h 3907"/>
              <a:gd name="mins" fmla="min sw sh"/>
              <a:gd name="dsw" fmla="+- 0 sw mins"/>
              <a:gd name="dsh" fmla="+- 0 sh mins"/>
              <a:gd name="p0x0" fmla="*/ 300 w 17385"/>
              <a:gd name="p0y0" fmla="*/ 0 h 3907"/>
              <a:gd name="p0x1" fmla="*/ 17085 w 17385"/>
              <a:gd name="p0y1" fmla="*/ 0 h 3907"/>
              <a:gd name="p0x2" fmla="*/ 17250 w 17385"/>
              <a:gd name="p0y2" fmla="*/ 0 h 3907"/>
              <a:gd name="p0x3" fmla="*/ 17385 w 17385"/>
              <a:gd name="p0y3" fmla="*/ 134 h 3907"/>
              <a:gd name="p0x4" fmla="*/ 17385 w 17385"/>
              <a:gd name="p0y4" fmla="*/ 300 h 3907"/>
              <a:gd name="p0x5" fmla="*/ 17385 w 17385"/>
              <a:gd name="p0y5" fmla="*/ 3607 h 3907"/>
              <a:gd name="p0x6" fmla="*/ 17385 w 17385"/>
              <a:gd name="p0y6" fmla="*/ 3773 h 3907"/>
              <a:gd name="p0x7" fmla="*/ 17250 w 17385"/>
              <a:gd name="p0y7" fmla="*/ 3907 h 3907"/>
              <a:gd name="p0x8" fmla="*/ 17085 w 17385"/>
              <a:gd name="p0y8" fmla="*/ 3907 h 3907"/>
              <a:gd name="p0x9" fmla="*/ 300 w 17385"/>
              <a:gd name="p0y9" fmla="*/ 3907 h 3907"/>
              <a:gd name="p0x10" fmla="*/ 134 w 17385"/>
              <a:gd name="p0y10" fmla="*/ 3907 h 3907"/>
              <a:gd name="p0x11" fmla="*/ 0 w 17385"/>
              <a:gd name="p0y11" fmla="*/ 3773 h 3907"/>
              <a:gd name="p0x12" fmla="*/ 0 w 17385"/>
              <a:gd name="p0y12" fmla="*/ 3607 h 3907"/>
              <a:gd name="p0x13" fmla="*/ 0 w 17385"/>
              <a:gd name="p0y13" fmla="*/ 300 h 3907"/>
              <a:gd name="p0x14" fmla="*/ 0 w 17385"/>
              <a:gd name="p0y14" fmla="*/ 134 h 3907"/>
              <a:gd name="p0x15" fmla="*/ 134 w 17385"/>
              <a:gd name="p0y15" fmla="*/ 0 h 3907"/>
              <a:gd name="p0x16" fmla="*/ 300 w 17385"/>
              <a:gd name="p0y16" fmla="*/ 0 h 39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771525" y="4170045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排练计时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771525" y="4671695"/>
            <a:ext cx="2519045" cy="1605280"/>
          </a:xfrm>
          <a:custGeom>
            <a:avLst/>
            <a:gdLst>
              <a:gd name="sw" fmla="*/ 1 w 3967"/>
              <a:gd name="sh" fmla="*/ 1 h 2527"/>
              <a:gd name="mins" fmla="min sw sh"/>
              <a:gd name="dsw" fmla="+- 0 sw mins"/>
              <a:gd name="dsh" fmla="+- 0 sh mins"/>
              <a:gd name="p0x0" fmla="*/ 180 w 3967"/>
              <a:gd name="p0y0" fmla="*/ 0 h 2527"/>
              <a:gd name="p0x1" fmla="*/ 3787 w 3967"/>
              <a:gd name="p0y1" fmla="*/ 0 h 2527"/>
              <a:gd name="p0x2" fmla="*/ 3886 w 3967"/>
              <a:gd name="p0y2" fmla="*/ 0 h 2527"/>
              <a:gd name="p0x3" fmla="*/ 3967 w 3967"/>
              <a:gd name="p0y3" fmla="*/ 80 h 2527"/>
              <a:gd name="p0x4" fmla="*/ 3967 w 3967"/>
              <a:gd name="p0y4" fmla="*/ 180 h 2527"/>
              <a:gd name="p0x5" fmla="*/ 3967 w 3967"/>
              <a:gd name="p0y5" fmla="*/ 2347 h 2527"/>
              <a:gd name="p0x6" fmla="*/ 3967 w 3967"/>
              <a:gd name="p0y6" fmla="*/ 2446 h 2527"/>
              <a:gd name="p0x7" fmla="*/ 3886 w 3967"/>
              <a:gd name="p0y7" fmla="*/ 2527 h 2527"/>
              <a:gd name="p0x8" fmla="*/ 3787 w 3967"/>
              <a:gd name="p0y8" fmla="*/ 2527 h 2527"/>
              <a:gd name="p0x9" fmla="*/ 180 w 3967"/>
              <a:gd name="p0y9" fmla="*/ 2527 h 2527"/>
              <a:gd name="p0x10" fmla="*/ 80 w 3967"/>
              <a:gd name="p0y10" fmla="*/ 2527 h 2527"/>
              <a:gd name="p0x11" fmla="*/ 0 w 3967"/>
              <a:gd name="p0y11" fmla="*/ 2446 h 2527"/>
              <a:gd name="p0x12" fmla="*/ 0 w 3967"/>
              <a:gd name="p0y12" fmla="*/ 2347 h 2527"/>
              <a:gd name="p0x13" fmla="*/ 0 w 3967"/>
              <a:gd name="p0y13" fmla="*/ 180 h 2527"/>
              <a:gd name="p0x14" fmla="*/ 0 w 3967"/>
              <a:gd name="p0y14" fmla="*/ 80 h 2527"/>
              <a:gd name="p0x15" fmla="*/ 80 w 3967"/>
              <a:gd name="p0y15" fmla="*/ 0 h 2527"/>
              <a:gd name="p0x16" fmla="*/ 180 w 3967"/>
              <a:gd name="p0y16" fmla="*/ 0 h 2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885825" y="47859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985520" y="4867275"/>
            <a:ext cx="219075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885825" y="5305425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手动控制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885825" y="5656897"/>
            <a:ext cx="24003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手动控制每张幻灯片停留时间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3481070" y="4671695"/>
            <a:ext cx="2519680" cy="1605280"/>
          </a:xfrm>
          <a:custGeom>
            <a:avLst/>
            <a:gdLst>
              <a:gd name="sw" fmla="*/ 1 w 3967"/>
              <a:gd name="sh" fmla="*/ 1 h 2527"/>
              <a:gd name="mins" fmla="min sw sh"/>
              <a:gd name="dsw" fmla="+- 0 sw mins"/>
              <a:gd name="dsh" fmla="+- 0 sh mins"/>
              <a:gd name="p0x0" fmla="*/ 180 w 3967"/>
              <a:gd name="p0y0" fmla="*/ 0 h 2527"/>
              <a:gd name="p0x1" fmla="*/ 3787 w 3967"/>
              <a:gd name="p0y1" fmla="*/ 0 h 2527"/>
              <a:gd name="p0x2" fmla="*/ 3886 w 3967"/>
              <a:gd name="p0y2" fmla="*/ 0 h 2527"/>
              <a:gd name="p0x3" fmla="*/ 3967 w 3967"/>
              <a:gd name="p0y3" fmla="*/ 80 h 2527"/>
              <a:gd name="p0x4" fmla="*/ 3967 w 3967"/>
              <a:gd name="p0y4" fmla="*/ 180 h 2527"/>
              <a:gd name="p0x5" fmla="*/ 3967 w 3967"/>
              <a:gd name="p0y5" fmla="*/ 2347 h 2527"/>
              <a:gd name="p0x6" fmla="*/ 3967 w 3967"/>
              <a:gd name="p0y6" fmla="*/ 2446 h 2527"/>
              <a:gd name="p0x7" fmla="*/ 3886 w 3967"/>
              <a:gd name="p0y7" fmla="*/ 2527 h 2527"/>
              <a:gd name="p0x8" fmla="*/ 3787 w 3967"/>
              <a:gd name="p0y8" fmla="*/ 2527 h 2527"/>
              <a:gd name="p0x9" fmla="*/ 180 w 3967"/>
              <a:gd name="p0y9" fmla="*/ 2527 h 2527"/>
              <a:gd name="p0x10" fmla="*/ 80 w 3967"/>
              <a:gd name="p0y10" fmla="*/ 2527 h 2527"/>
              <a:gd name="p0x11" fmla="*/ 0 w 3967"/>
              <a:gd name="p0y11" fmla="*/ 2446 h 2527"/>
              <a:gd name="p0x12" fmla="*/ 0 w 3967"/>
              <a:gd name="p0y12" fmla="*/ 2347 h 2527"/>
              <a:gd name="p0x13" fmla="*/ 0 w 3967"/>
              <a:gd name="p0y13" fmla="*/ 180 h 2527"/>
              <a:gd name="p0x14" fmla="*/ 0 w 3967"/>
              <a:gd name="p0y14" fmla="*/ 80 h 2527"/>
              <a:gd name="p0x15" fmla="*/ 80 w 3967"/>
              <a:gd name="p0y15" fmla="*/ 0 h 2527"/>
              <a:gd name="p0x16" fmla="*/ 180 w 3967"/>
              <a:gd name="p0y16" fmla="*/ 0 h 2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3595370" y="47859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3695700" y="4867275"/>
            <a:ext cx="219075" cy="2520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3595688" y="5305425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保存时间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1"/>
            </p:custDataLst>
          </p:nvPr>
        </p:nvSpPr>
        <p:spPr>
          <a:xfrm>
            <a:off x="3595688" y="5656897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排练结束时保存计时结果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2"/>
            </p:custDataLst>
          </p:nvPr>
        </p:nvSpPr>
        <p:spPr>
          <a:xfrm>
            <a:off x="6191250" y="4671695"/>
            <a:ext cx="2519045" cy="1605280"/>
          </a:xfrm>
          <a:custGeom>
            <a:avLst/>
            <a:gdLst>
              <a:gd name="sw" fmla="*/ 1 w 3967"/>
              <a:gd name="sh" fmla="*/ 1 h 2527"/>
              <a:gd name="mins" fmla="min sw sh"/>
              <a:gd name="dsw" fmla="+- 0 sw mins"/>
              <a:gd name="dsh" fmla="+- 0 sh mins"/>
              <a:gd name="p0x0" fmla="*/ 180 w 3967"/>
              <a:gd name="p0y0" fmla="*/ 0 h 2527"/>
              <a:gd name="p0x1" fmla="*/ 3787 w 3967"/>
              <a:gd name="p0y1" fmla="*/ 0 h 2527"/>
              <a:gd name="p0x2" fmla="*/ 3886 w 3967"/>
              <a:gd name="p0y2" fmla="*/ 0 h 2527"/>
              <a:gd name="p0x3" fmla="*/ 3967 w 3967"/>
              <a:gd name="p0y3" fmla="*/ 80 h 2527"/>
              <a:gd name="p0x4" fmla="*/ 3967 w 3967"/>
              <a:gd name="p0y4" fmla="*/ 180 h 2527"/>
              <a:gd name="p0x5" fmla="*/ 3967 w 3967"/>
              <a:gd name="p0y5" fmla="*/ 2347 h 2527"/>
              <a:gd name="p0x6" fmla="*/ 3967 w 3967"/>
              <a:gd name="p0y6" fmla="*/ 2446 h 2527"/>
              <a:gd name="p0x7" fmla="*/ 3886 w 3967"/>
              <a:gd name="p0y7" fmla="*/ 2527 h 2527"/>
              <a:gd name="p0x8" fmla="*/ 3787 w 3967"/>
              <a:gd name="p0y8" fmla="*/ 2527 h 2527"/>
              <a:gd name="p0x9" fmla="*/ 180 w 3967"/>
              <a:gd name="p0y9" fmla="*/ 2527 h 2527"/>
              <a:gd name="p0x10" fmla="*/ 80 w 3967"/>
              <a:gd name="p0y10" fmla="*/ 2527 h 2527"/>
              <a:gd name="p0x11" fmla="*/ 0 w 3967"/>
              <a:gd name="p0y11" fmla="*/ 2446 h 2527"/>
              <a:gd name="p0x12" fmla="*/ 0 w 3967"/>
              <a:gd name="p0y12" fmla="*/ 2347 h 2527"/>
              <a:gd name="p0x13" fmla="*/ 0 w 3967"/>
              <a:gd name="p0y13" fmla="*/ 180 h 2527"/>
              <a:gd name="p0x14" fmla="*/ 0 w 3967"/>
              <a:gd name="p0y14" fmla="*/ 80 h 2527"/>
              <a:gd name="p0x15" fmla="*/ 80 w 3967"/>
              <a:gd name="p0y15" fmla="*/ 0 h 2527"/>
              <a:gd name="p0x16" fmla="*/ 180 w 3967"/>
              <a:gd name="p0y16" fmla="*/ 0 h 2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3"/>
            </p:custDataLst>
          </p:nvPr>
        </p:nvSpPr>
        <p:spPr>
          <a:xfrm>
            <a:off x="6305550" y="47859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6374130" y="4867275"/>
            <a:ext cx="281305" cy="25209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7"/>
            </p:custDataLst>
          </p:nvPr>
        </p:nvSpPr>
        <p:spPr>
          <a:xfrm>
            <a:off x="6305550" y="5305425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浏览视图查看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8"/>
            </p:custDataLst>
          </p:nvPr>
        </p:nvSpPr>
        <p:spPr>
          <a:xfrm>
            <a:off x="6305550" y="5639333"/>
            <a:ext cx="2290763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在幻灯片浏览视图查看每张排练时间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9"/>
            </p:custDataLst>
          </p:nvPr>
        </p:nvSpPr>
        <p:spPr>
          <a:xfrm>
            <a:off x="8900795" y="4671695"/>
            <a:ext cx="2519680" cy="1605280"/>
          </a:xfrm>
          <a:custGeom>
            <a:avLst/>
            <a:gdLst>
              <a:gd name="sw" fmla="*/ 1 w 3967"/>
              <a:gd name="sh" fmla="*/ 1 h 2527"/>
              <a:gd name="mins" fmla="min sw sh"/>
              <a:gd name="dsw" fmla="+- 0 sw mins"/>
              <a:gd name="dsh" fmla="+- 0 sh mins"/>
              <a:gd name="p0x0" fmla="*/ 180 w 3967"/>
              <a:gd name="p0y0" fmla="*/ 0 h 2527"/>
              <a:gd name="p0x1" fmla="*/ 3787 w 3967"/>
              <a:gd name="p0y1" fmla="*/ 0 h 2527"/>
              <a:gd name="p0x2" fmla="*/ 3886 w 3967"/>
              <a:gd name="p0y2" fmla="*/ 0 h 2527"/>
              <a:gd name="p0x3" fmla="*/ 3967 w 3967"/>
              <a:gd name="p0y3" fmla="*/ 80 h 2527"/>
              <a:gd name="p0x4" fmla="*/ 3967 w 3967"/>
              <a:gd name="p0y4" fmla="*/ 180 h 2527"/>
              <a:gd name="p0x5" fmla="*/ 3967 w 3967"/>
              <a:gd name="p0y5" fmla="*/ 2347 h 2527"/>
              <a:gd name="p0x6" fmla="*/ 3967 w 3967"/>
              <a:gd name="p0y6" fmla="*/ 2446 h 2527"/>
              <a:gd name="p0x7" fmla="*/ 3886 w 3967"/>
              <a:gd name="p0y7" fmla="*/ 2527 h 2527"/>
              <a:gd name="p0x8" fmla="*/ 3787 w 3967"/>
              <a:gd name="p0y8" fmla="*/ 2527 h 2527"/>
              <a:gd name="p0x9" fmla="*/ 180 w 3967"/>
              <a:gd name="p0y9" fmla="*/ 2527 h 2527"/>
              <a:gd name="p0x10" fmla="*/ 80 w 3967"/>
              <a:gd name="p0y10" fmla="*/ 2527 h 2527"/>
              <a:gd name="p0x11" fmla="*/ 0 w 3967"/>
              <a:gd name="p0y11" fmla="*/ 2446 h 2527"/>
              <a:gd name="p0x12" fmla="*/ 0 w 3967"/>
              <a:gd name="p0y12" fmla="*/ 2347 h 2527"/>
              <a:gd name="p0x13" fmla="*/ 0 w 3967"/>
              <a:gd name="p0y13" fmla="*/ 180 h 2527"/>
              <a:gd name="p0x14" fmla="*/ 0 w 3967"/>
              <a:gd name="p0y14" fmla="*/ 80 h 2527"/>
              <a:gd name="p0x15" fmla="*/ 80 w 3967"/>
              <a:gd name="p0y15" fmla="*/ 0 h 2527"/>
              <a:gd name="p0x16" fmla="*/ 180 w 3967"/>
              <a:gd name="p0y16" fmla="*/ 0 h 2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50"/>
            </p:custDataLst>
          </p:nvPr>
        </p:nvSpPr>
        <p:spPr>
          <a:xfrm>
            <a:off x="9015095" y="47859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-7500" t="-10152" r="-7500" b="-10152"/>
          <a:stretch>
            <a:fillRect/>
          </a:stretch>
        </p:blipFill>
        <p:spPr>
          <a:xfrm>
            <a:off x="9115425" y="4867275"/>
            <a:ext cx="219075" cy="252095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54"/>
            </p:custDataLst>
          </p:nvPr>
        </p:nvSpPr>
        <p:spPr>
          <a:xfrm>
            <a:off x="9015413" y="5305425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自动放映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5"/>
            </p:custDataLst>
          </p:nvPr>
        </p:nvSpPr>
        <p:spPr>
          <a:xfrm>
            <a:off x="9015413" y="5656897"/>
            <a:ext cx="18860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可用于自动放映幻灯片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自定义放映与放映方式设置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2143125"/>
          </a:xfrm>
          <a:custGeom>
            <a:avLst/>
            <a:gdLst>
              <a:gd name="sw" fmla="*/ 1 w 17385"/>
              <a:gd name="sh" fmla="*/ 1 h 3375"/>
              <a:gd name="mins" fmla="min sw sh"/>
              <a:gd name="dsw" fmla="+- 0 sw mins"/>
              <a:gd name="dsh" fmla="+- 0 sh mins"/>
              <a:gd name="p0x0" fmla="*/ 300 w 17385"/>
              <a:gd name="p0y0" fmla="*/ 0 h 3375"/>
              <a:gd name="p0x1" fmla="*/ 17085 w 17385"/>
              <a:gd name="p0y1" fmla="*/ 0 h 3375"/>
              <a:gd name="p0x2" fmla="*/ 17250 w 17385"/>
              <a:gd name="p0y2" fmla="*/ 0 h 3375"/>
              <a:gd name="p0x3" fmla="*/ 17385 w 17385"/>
              <a:gd name="p0y3" fmla="*/ 134 h 3375"/>
              <a:gd name="p0x4" fmla="*/ 17385 w 17385"/>
              <a:gd name="p0y4" fmla="*/ 300 h 3375"/>
              <a:gd name="p0x5" fmla="*/ 17385 w 17385"/>
              <a:gd name="p0y5" fmla="*/ 3075 h 3375"/>
              <a:gd name="p0x6" fmla="*/ 17385 w 17385"/>
              <a:gd name="p0y6" fmla="*/ 3240 h 3375"/>
              <a:gd name="p0x7" fmla="*/ 17250 w 17385"/>
              <a:gd name="p0y7" fmla="*/ 3375 h 3375"/>
              <a:gd name="p0x8" fmla="*/ 17085 w 17385"/>
              <a:gd name="p0y8" fmla="*/ 3375 h 3375"/>
              <a:gd name="p0x9" fmla="*/ 300 w 17385"/>
              <a:gd name="p0y9" fmla="*/ 3375 h 3375"/>
              <a:gd name="p0x10" fmla="*/ 134 w 17385"/>
              <a:gd name="p0y10" fmla="*/ 3375 h 3375"/>
              <a:gd name="p0x11" fmla="*/ 0 w 17385"/>
              <a:gd name="p0y11" fmla="*/ 3240 h 3375"/>
              <a:gd name="p0x12" fmla="*/ 0 w 17385"/>
              <a:gd name="p0y12" fmla="*/ 3075 h 3375"/>
              <a:gd name="p0x13" fmla="*/ 0 w 17385"/>
              <a:gd name="p0y13" fmla="*/ 300 h 3375"/>
              <a:gd name="p0x14" fmla="*/ 0 w 17385"/>
              <a:gd name="p0y14" fmla="*/ 134 h 3375"/>
              <a:gd name="p0x15" fmla="*/ 134 w 17385"/>
              <a:gd name="p0y15" fmla="*/ 0 h 3375"/>
              <a:gd name="p0x16" fmla="*/ 300 w 17385"/>
              <a:gd name="p0y16" fmla="*/ 0 h 3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288732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自定义放映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771525" y="17907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871345"/>
            <a:ext cx="247650" cy="2527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346960"/>
            <a:ext cx="342259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新建选择幻灯片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595781"/>
            <a:ext cx="342259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幻灯片放映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自定义放映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新建，选择需要放映的幻灯片（如只放前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384040" y="17907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4484370" y="1871345"/>
            <a:ext cx="219075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384624" y="2346960"/>
            <a:ext cx="3422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命名保存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384624" y="2595781"/>
            <a:ext cx="342267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为自定义放映集合命名并保存，便于后续快速调用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997190" y="17907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082915" y="1871345"/>
            <a:ext cx="247650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7997799" y="2346960"/>
            <a:ext cx="3422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下拉列表播放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7997799" y="2595781"/>
            <a:ext cx="342267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自定义幻灯片放映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下拉列表选择播放指定集合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575945" y="3452495"/>
            <a:ext cx="11039475" cy="3019425"/>
          </a:xfrm>
          <a:custGeom>
            <a:avLst/>
            <a:gdLst>
              <a:gd name="sw" fmla="*/ 1 w 17385"/>
              <a:gd name="sh" fmla="*/ 1 h 4755"/>
              <a:gd name="mins" fmla="min sw sh"/>
              <a:gd name="dsw" fmla="+- 0 sw mins"/>
              <a:gd name="dsh" fmla="+- 0 sh mins"/>
              <a:gd name="p0x0" fmla="*/ 300 w 17385"/>
              <a:gd name="p0y0" fmla="*/ 0 h 4755"/>
              <a:gd name="p0x1" fmla="*/ 17085 w 17385"/>
              <a:gd name="p0y1" fmla="*/ 0 h 4755"/>
              <a:gd name="p0x2" fmla="*/ 17250 w 17385"/>
              <a:gd name="p0y2" fmla="*/ 0 h 4755"/>
              <a:gd name="p0x3" fmla="*/ 17385 w 17385"/>
              <a:gd name="p0y3" fmla="*/ 134 h 4755"/>
              <a:gd name="p0x4" fmla="*/ 17385 w 17385"/>
              <a:gd name="p0y4" fmla="*/ 300 h 4755"/>
              <a:gd name="p0x5" fmla="*/ 17385 w 17385"/>
              <a:gd name="p0y5" fmla="*/ 4455 h 4755"/>
              <a:gd name="p0x6" fmla="*/ 17385 w 17385"/>
              <a:gd name="p0y6" fmla="*/ 4620 h 4755"/>
              <a:gd name="p0x7" fmla="*/ 17250 w 17385"/>
              <a:gd name="p0y7" fmla="*/ 4755 h 4755"/>
              <a:gd name="p0x8" fmla="*/ 17085 w 17385"/>
              <a:gd name="p0y8" fmla="*/ 4755 h 4755"/>
              <a:gd name="p0x9" fmla="*/ 300 w 17385"/>
              <a:gd name="p0y9" fmla="*/ 4755 h 4755"/>
              <a:gd name="p0x10" fmla="*/ 134 w 17385"/>
              <a:gd name="p0y10" fmla="*/ 4755 h 4755"/>
              <a:gd name="p0x11" fmla="*/ 0 w 17385"/>
              <a:gd name="p0y11" fmla="*/ 4620 h 4755"/>
              <a:gd name="p0x12" fmla="*/ 0 w 17385"/>
              <a:gd name="p0y12" fmla="*/ 4455 h 4755"/>
              <a:gd name="p0x13" fmla="*/ 0 w 17385"/>
              <a:gd name="p0y13" fmla="*/ 300 h 4755"/>
              <a:gd name="p0x14" fmla="*/ 0 w 17385"/>
              <a:gd name="p0y14" fmla="*/ 134 h 4755"/>
              <a:gd name="p0x15" fmla="*/ 134 w 17385"/>
              <a:gd name="p0y15" fmla="*/ 0 h 4755"/>
              <a:gd name="p0x16" fmla="*/ 300 w 17385"/>
              <a:gd name="p0y16" fmla="*/ 0 h 47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771525" y="3631883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设置放映方式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71525" y="45402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7451" t="-3492" r="-7451" b="-3492"/>
          <a:stretch>
            <a:fillRect/>
          </a:stretch>
        </p:blipFill>
        <p:spPr>
          <a:xfrm>
            <a:off x="849630" y="4602480"/>
            <a:ext cx="186055" cy="2139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771525" y="4982556"/>
            <a:ext cx="1977333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演讲者放映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71525" y="5306406"/>
            <a:ext cx="1977333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全屏幕演示，演讲者控制节奏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2938780" y="45402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949" t="-9123" r="-2949" b="-9123"/>
          <a:stretch>
            <a:fillRect/>
          </a:stretch>
        </p:blipFill>
        <p:spPr>
          <a:xfrm>
            <a:off x="2979420" y="4602480"/>
            <a:ext cx="262255" cy="2139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4"/>
            </p:custDataLst>
          </p:nvPr>
        </p:nvSpPr>
        <p:spPr>
          <a:xfrm>
            <a:off x="2939358" y="4982556"/>
            <a:ext cx="197740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观众自行浏览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2939358" y="5306406"/>
            <a:ext cx="1977409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窗口模式，观众自主翻页浏览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6"/>
            </p:custDataLst>
          </p:nvPr>
        </p:nvSpPr>
        <p:spPr>
          <a:xfrm>
            <a:off x="5106670" y="45402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381" t="-6167" r="-2381" b="-6167"/>
          <a:stretch>
            <a:fillRect/>
          </a:stretch>
        </p:blipFill>
        <p:spPr>
          <a:xfrm>
            <a:off x="5173345" y="4602480"/>
            <a:ext cx="209550" cy="2139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0"/>
            </p:custDataLst>
          </p:nvPr>
        </p:nvSpPr>
        <p:spPr>
          <a:xfrm>
            <a:off x="5107257" y="4982556"/>
            <a:ext cx="197740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在展台浏览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1"/>
            </p:custDataLst>
          </p:nvPr>
        </p:nvSpPr>
        <p:spPr>
          <a:xfrm>
            <a:off x="5107257" y="5306406"/>
            <a:ext cx="1977409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自动循环播放，无人值守展示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2"/>
            </p:custDataLst>
          </p:nvPr>
        </p:nvSpPr>
        <p:spPr>
          <a:xfrm>
            <a:off x="7274560" y="45402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2381" t="-6167" r="-2381" b="-6167"/>
          <a:stretch>
            <a:fillRect/>
          </a:stretch>
        </p:blipFill>
        <p:spPr>
          <a:xfrm>
            <a:off x="7341235" y="4602480"/>
            <a:ext cx="209550" cy="21399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6"/>
            </p:custDataLst>
          </p:nvPr>
        </p:nvSpPr>
        <p:spPr>
          <a:xfrm>
            <a:off x="7275167" y="4982556"/>
            <a:ext cx="197740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放映范围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7"/>
            </p:custDataLst>
          </p:nvPr>
        </p:nvSpPr>
        <p:spPr>
          <a:xfrm>
            <a:off x="7275167" y="5306406"/>
            <a:ext cx="1977409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全部、从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、自定义放映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8"/>
            </p:custDataLst>
          </p:nvPr>
        </p:nvSpPr>
        <p:spPr>
          <a:xfrm>
            <a:off x="9442450" y="45402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9509125" y="4602480"/>
            <a:ext cx="209550" cy="213995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2"/>
            </p:custDataLst>
          </p:nvPr>
        </p:nvSpPr>
        <p:spPr>
          <a:xfrm>
            <a:off x="9443066" y="4982556"/>
            <a:ext cx="197740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循环与选项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3"/>
            </p:custDataLst>
          </p:nvPr>
        </p:nvSpPr>
        <p:spPr>
          <a:xfrm>
            <a:off x="9443066" y="5306406"/>
            <a:ext cx="1977409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循环放映、旁白、动画等选项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打印演示文稿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2581275"/>
          </a:xfrm>
          <a:custGeom>
            <a:avLst/>
            <a:gdLst>
              <a:gd name="sw" fmla="*/ 1 w 17385"/>
              <a:gd name="sh" fmla="*/ 1 h 4065"/>
              <a:gd name="mins" fmla="min sw sh"/>
              <a:gd name="dsw" fmla="+- 0 sw mins"/>
              <a:gd name="dsh" fmla="+- 0 sh mins"/>
              <a:gd name="p0x0" fmla="*/ 300 w 17385"/>
              <a:gd name="p0y0" fmla="*/ 0 h 4065"/>
              <a:gd name="p0x1" fmla="*/ 17085 w 17385"/>
              <a:gd name="p0y1" fmla="*/ 0 h 4065"/>
              <a:gd name="p0x2" fmla="*/ 17250 w 17385"/>
              <a:gd name="p0y2" fmla="*/ 0 h 4065"/>
              <a:gd name="p0x3" fmla="*/ 17385 w 17385"/>
              <a:gd name="p0y3" fmla="*/ 134 h 4065"/>
              <a:gd name="p0x4" fmla="*/ 17385 w 17385"/>
              <a:gd name="p0y4" fmla="*/ 300 h 4065"/>
              <a:gd name="p0x5" fmla="*/ 17385 w 17385"/>
              <a:gd name="p0y5" fmla="*/ 3765 h 4065"/>
              <a:gd name="p0x6" fmla="*/ 17385 w 17385"/>
              <a:gd name="p0y6" fmla="*/ 3930 h 4065"/>
              <a:gd name="p0x7" fmla="*/ 17250 w 17385"/>
              <a:gd name="p0y7" fmla="*/ 4065 h 4065"/>
              <a:gd name="p0x8" fmla="*/ 17085 w 17385"/>
              <a:gd name="p0y8" fmla="*/ 4065 h 4065"/>
              <a:gd name="p0x9" fmla="*/ 300 w 17385"/>
              <a:gd name="p0y9" fmla="*/ 4065 h 4065"/>
              <a:gd name="p0x10" fmla="*/ 134 w 17385"/>
              <a:gd name="p0y10" fmla="*/ 4065 h 4065"/>
              <a:gd name="p0x11" fmla="*/ 0 w 17385"/>
              <a:gd name="p0y11" fmla="*/ 3930 h 4065"/>
              <a:gd name="p0x12" fmla="*/ 0 w 17385"/>
              <a:gd name="p0y12" fmla="*/ 3765 h 4065"/>
              <a:gd name="p0x13" fmla="*/ 0 w 17385"/>
              <a:gd name="p0y13" fmla="*/ 300 h 4065"/>
              <a:gd name="p0x14" fmla="*/ 0 w 17385"/>
              <a:gd name="p0y14" fmla="*/ 134 h 4065"/>
              <a:gd name="p0x15" fmla="*/ 134 w 17385"/>
              <a:gd name="p0y15" fmla="*/ 0 h 4065"/>
              <a:gd name="p0x16" fmla="*/ 300 w 17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288732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打印路径与基础设置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771525" y="22237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6795" t="-16167" r="-6795" b="-16167"/>
          <a:stretch>
            <a:fillRect/>
          </a:stretch>
        </p:blipFill>
        <p:spPr>
          <a:xfrm>
            <a:off x="840105" y="2305050"/>
            <a:ext cx="281305" cy="2520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266825" y="2257425"/>
            <a:ext cx="1773584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打印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743200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通过菜单栏进入打印功能界面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384040" y="22237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4469765" y="2305050"/>
            <a:ext cx="247650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879924" y="2257425"/>
            <a:ext cx="2040284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打印机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份数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384624" y="2743200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选择输出设备并设置打印数量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997190" y="22237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000" t="-16167" r="-2000" b="-16167"/>
          <a:stretch>
            <a:fillRect/>
          </a:stretch>
        </p:blipFill>
        <p:spPr>
          <a:xfrm>
            <a:off x="8082915" y="2305050"/>
            <a:ext cx="247650" cy="2520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8493099" y="2257425"/>
            <a:ext cx="1585836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"2,4,6-10"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7997799" y="2743200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支持不连续页码与连续区间组合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575945" y="3890645"/>
            <a:ext cx="11039475" cy="2581275"/>
          </a:xfrm>
          <a:custGeom>
            <a:avLst/>
            <a:gdLst>
              <a:gd name="sw" fmla="*/ 1 w 17385"/>
              <a:gd name="sh" fmla="*/ 1 h 4065"/>
              <a:gd name="mins" fmla="min sw sh"/>
              <a:gd name="dsw" fmla="+- 0 sw mins"/>
              <a:gd name="dsh" fmla="+- 0 sh mins"/>
              <a:gd name="p0x0" fmla="*/ 300 w 17385"/>
              <a:gd name="p0y0" fmla="*/ 0 h 4065"/>
              <a:gd name="p0x1" fmla="*/ 17085 w 17385"/>
              <a:gd name="p0y1" fmla="*/ 0 h 4065"/>
              <a:gd name="p0x2" fmla="*/ 17250 w 17385"/>
              <a:gd name="p0y2" fmla="*/ 0 h 4065"/>
              <a:gd name="p0x3" fmla="*/ 17385 w 17385"/>
              <a:gd name="p0y3" fmla="*/ 134 h 4065"/>
              <a:gd name="p0x4" fmla="*/ 17385 w 17385"/>
              <a:gd name="p0y4" fmla="*/ 300 h 4065"/>
              <a:gd name="p0x5" fmla="*/ 17385 w 17385"/>
              <a:gd name="p0y5" fmla="*/ 3765 h 4065"/>
              <a:gd name="p0x6" fmla="*/ 17385 w 17385"/>
              <a:gd name="p0y6" fmla="*/ 3930 h 4065"/>
              <a:gd name="p0x7" fmla="*/ 17250 w 17385"/>
              <a:gd name="p0y7" fmla="*/ 4065 h 4065"/>
              <a:gd name="p0x8" fmla="*/ 17085 w 17385"/>
              <a:gd name="p0y8" fmla="*/ 4065 h 4065"/>
              <a:gd name="p0x9" fmla="*/ 300 w 17385"/>
              <a:gd name="p0y9" fmla="*/ 4065 h 4065"/>
              <a:gd name="p0x10" fmla="*/ 134 w 17385"/>
              <a:gd name="p0y10" fmla="*/ 4065 h 4065"/>
              <a:gd name="p0x11" fmla="*/ 0 w 17385"/>
              <a:gd name="p0y11" fmla="*/ 3930 h 4065"/>
              <a:gd name="p0x12" fmla="*/ 0 w 17385"/>
              <a:gd name="p0y12" fmla="*/ 3765 h 4065"/>
              <a:gd name="p0x13" fmla="*/ 0 w 17385"/>
              <a:gd name="p0y13" fmla="*/ 300 h 4065"/>
              <a:gd name="p0x14" fmla="*/ 0 w 17385"/>
              <a:gd name="p0y14" fmla="*/ 134 h 4065"/>
              <a:gd name="p0x15" fmla="*/ 134 w 17385"/>
              <a:gd name="p0y15" fmla="*/ 0 h 4065"/>
              <a:gd name="p0x16" fmla="*/ 300 w 17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771525" y="4070033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打印内容与格式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71525" y="50050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1404" t="-2933" r="-1404" b="-2933"/>
          <a:stretch>
            <a:fillRect/>
          </a:stretch>
        </p:blipFill>
        <p:spPr>
          <a:xfrm>
            <a:off x="887730" y="5086350"/>
            <a:ext cx="186055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1266825" y="4862513"/>
            <a:ext cx="2024063" cy="704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幻灯片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讲义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备注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71525" y="5667375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四种打印内容类型可选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3481070" y="50050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3566795" y="5086350"/>
            <a:ext cx="247650" cy="2520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4"/>
            </p:custDataLst>
          </p:nvPr>
        </p:nvSpPr>
        <p:spPr>
          <a:xfrm>
            <a:off x="3976688" y="4862513"/>
            <a:ext cx="2024063" cy="704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/ 2 / 3 / 4 / 6 / 9 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3481388" y="5667375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每页幻灯片数量灵活配置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6"/>
            </p:custDataLst>
          </p:nvPr>
        </p:nvSpPr>
        <p:spPr>
          <a:xfrm>
            <a:off x="6191250" y="50050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738" t="-60278" r="-2738" b="-60278"/>
          <a:stretch>
            <a:fillRect/>
          </a:stretch>
        </p:blipFill>
        <p:spPr>
          <a:xfrm>
            <a:off x="6259830" y="5086350"/>
            <a:ext cx="281305" cy="2520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0"/>
            </p:custDataLst>
          </p:nvPr>
        </p:nvSpPr>
        <p:spPr>
          <a:xfrm>
            <a:off x="6686550" y="5038725"/>
            <a:ext cx="1610096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横向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纵向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1"/>
            </p:custDataLst>
          </p:nvPr>
        </p:nvSpPr>
        <p:spPr>
          <a:xfrm>
            <a:off x="6191250" y="5524500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页面方向自由切换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2"/>
            </p:custDataLst>
          </p:nvPr>
        </p:nvSpPr>
        <p:spPr>
          <a:xfrm>
            <a:off x="8900795" y="50050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986520" y="5086350"/>
            <a:ext cx="247650" cy="25209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6"/>
            </p:custDataLst>
          </p:nvPr>
        </p:nvSpPr>
        <p:spPr>
          <a:xfrm>
            <a:off x="9396413" y="4862513"/>
            <a:ext cx="2024063" cy="704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彩色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灰度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纯黑白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7"/>
            </p:custDataLst>
          </p:nvPr>
        </p:nvSpPr>
        <p:spPr>
          <a:xfrm>
            <a:off x="8901113" y="5667375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三种颜色模式输出控制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打包演示文稿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790700"/>
          </a:xfrm>
          <a:custGeom>
            <a:avLst/>
            <a:gdLst>
              <a:gd name="sw" fmla="*/ 1 w 17385"/>
              <a:gd name="sh" fmla="*/ 1 h 2820"/>
              <a:gd name="mins" fmla="min sw sh"/>
              <a:gd name="dsw" fmla="+- 0 sw mins"/>
              <a:gd name="dsh" fmla="+- 0 sh mins"/>
              <a:gd name="p0x0" fmla="*/ 300 w 17385"/>
              <a:gd name="p0y0" fmla="*/ 0 h 2820"/>
              <a:gd name="p0x1" fmla="*/ 17085 w 17385"/>
              <a:gd name="p0y1" fmla="*/ 0 h 2820"/>
              <a:gd name="p0x2" fmla="*/ 17250 w 17385"/>
              <a:gd name="p0y2" fmla="*/ 0 h 2820"/>
              <a:gd name="p0x3" fmla="*/ 17385 w 17385"/>
              <a:gd name="p0y3" fmla="*/ 134 h 2820"/>
              <a:gd name="p0x4" fmla="*/ 17385 w 17385"/>
              <a:gd name="p0y4" fmla="*/ 300 h 2820"/>
              <a:gd name="p0x5" fmla="*/ 17385 w 17385"/>
              <a:gd name="p0y5" fmla="*/ 2520 h 2820"/>
              <a:gd name="p0x6" fmla="*/ 17385 w 17385"/>
              <a:gd name="p0y6" fmla="*/ 2685 h 2820"/>
              <a:gd name="p0x7" fmla="*/ 17250 w 17385"/>
              <a:gd name="p0y7" fmla="*/ 2820 h 2820"/>
              <a:gd name="p0x8" fmla="*/ 17085 w 17385"/>
              <a:gd name="p0y8" fmla="*/ 2820 h 2820"/>
              <a:gd name="p0x9" fmla="*/ 300 w 17385"/>
              <a:gd name="p0y9" fmla="*/ 2820 h 2820"/>
              <a:gd name="p0x10" fmla="*/ 134 w 17385"/>
              <a:gd name="p0y10" fmla="*/ 2820 h 2820"/>
              <a:gd name="p0x11" fmla="*/ 0 w 17385"/>
              <a:gd name="p0y11" fmla="*/ 2685 h 2820"/>
              <a:gd name="p0x12" fmla="*/ 0 w 17385"/>
              <a:gd name="p0y12" fmla="*/ 2520 h 2820"/>
              <a:gd name="p0x13" fmla="*/ 0 w 17385"/>
              <a:gd name="p0y13" fmla="*/ 300 h 2820"/>
              <a:gd name="p0x14" fmla="*/ 0 w 17385"/>
              <a:gd name="p0y14" fmla="*/ 134 h 2820"/>
              <a:gd name="p0x15" fmla="*/ 134 w 17385"/>
              <a:gd name="p0y15" fmla="*/ 0 h 2820"/>
              <a:gd name="p0x16" fmla="*/ 300 w 17385"/>
              <a:gd name="p0y16" fmla="*/ 0 h 28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43000" y="1743075"/>
            <a:ext cx="9906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将演示文稿及相关资源打包成文件夹，便于跨设备播放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3138170"/>
            <a:ext cx="2609850" cy="2552700"/>
          </a:xfrm>
          <a:custGeom>
            <a:avLst/>
            <a:gdLst>
              <a:gd name="sw" fmla="*/ 1 w 4110"/>
              <a:gd name="sh" fmla="*/ 1 h 4019"/>
              <a:gd name="mins" fmla="min sw sh"/>
              <a:gd name="dsw" fmla="+- 0 sw mins"/>
              <a:gd name="dsh" fmla="+- 0 sh mins"/>
              <a:gd name="p0x0" fmla="*/ 300 w 4110"/>
              <a:gd name="p0y0" fmla="*/ 0 h 4019"/>
              <a:gd name="p0x1" fmla="*/ 3810 w 4110"/>
              <a:gd name="p0y1" fmla="*/ 0 h 4019"/>
              <a:gd name="p0x2" fmla="*/ 3975 w 4110"/>
              <a:gd name="p0y2" fmla="*/ 0 h 4019"/>
              <a:gd name="p0x3" fmla="*/ 4110 w 4110"/>
              <a:gd name="p0y3" fmla="*/ 134 h 4019"/>
              <a:gd name="p0x4" fmla="*/ 4110 w 4110"/>
              <a:gd name="p0y4" fmla="*/ 300 h 4019"/>
              <a:gd name="p0x5" fmla="*/ 4110 w 4110"/>
              <a:gd name="p0y5" fmla="*/ 3719 h 4019"/>
              <a:gd name="p0x6" fmla="*/ 4110 w 4110"/>
              <a:gd name="p0y6" fmla="*/ 3885 h 4019"/>
              <a:gd name="p0x7" fmla="*/ 3975 w 4110"/>
              <a:gd name="p0y7" fmla="*/ 4019 h 4019"/>
              <a:gd name="p0x8" fmla="*/ 3810 w 4110"/>
              <a:gd name="p0y8" fmla="*/ 4019 h 4019"/>
              <a:gd name="p0x9" fmla="*/ 300 w 4110"/>
              <a:gd name="p0y9" fmla="*/ 4019 h 4019"/>
              <a:gd name="p0x10" fmla="*/ 134 w 4110"/>
              <a:gd name="p0y10" fmla="*/ 4019 h 4019"/>
              <a:gd name="p0x11" fmla="*/ 0 w 4110"/>
              <a:gd name="p0y11" fmla="*/ 3885 h 4019"/>
              <a:gd name="p0x12" fmla="*/ 0 w 4110"/>
              <a:gd name="p0y12" fmla="*/ 3719 h 4019"/>
              <a:gd name="p0x13" fmla="*/ 0 w 4110"/>
              <a:gd name="p0y13" fmla="*/ 300 h 4019"/>
              <a:gd name="p0x14" fmla="*/ 0 w 4110"/>
              <a:gd name="p0y14" fmla="*/ 134 h 4019"/>
              <a:gd name="p0x15" fmla="*/ 134 w 4110"/>
              <a:gd name="p0y15" fmla="*/ 0 h 4019"/>
              <a:gd name="p0x16" fmla="*/ 300 w 4110"/>
              <a:gd name="p0y16" fmla="*/ 0 h 40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42049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6795" t="-16333" r="-6795" b="-16333"/>
          <a:stretch>
            <a:fillRect/>
          </a:stretch>
        </p:blipFill>
        <p:spPr>
          <a:xfrm>
            <a:off x="840105" y="4285615"/>
            <a:ext cx="28130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3771852"/>
            <a:ext cx="1685925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文件打包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04925" y="4477655"/>
            <a:ext cx="16859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在菜单栏找到打包入口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385820" y="3138170"/>
            <a:ext cx="2609850" cy="2552700"/>
          </a:xfrm>
          <a:custGeom>
            <a:avLst/>
            <a:gdLst>
              <a:gd name="sw" fmla="*/ 1 w 4110"/>
              <a:gd name="sh" fmla="*/ 1 h 4019"/>
              <a:gd name="mins" fmla="min sw sh"/>
              <a:gd name="dsw" fmla="+- 0 sw mins"/>
              <a:gd name="dsh" fmla="+- 0 sh mins"/>
              <a:gd name="p0x0" fmla="*/ 300 w 4110"/>
              <a:gd name="p0y0" fmla="*/ 0 h 4019"/>
              <a:gd name="p0x1" fmla="*/ 3810 w 4110"/>
              <a:gd name="p0y1" fmla="*/ 0 h 4019"/>
              <a:gd name="p0x2" fmla="*/ 3975 w 4110"/>
              <a:gd name="p0y2" fmla="*/ 0 h 4019"/>
              <a:gd name="p0x3" fmla="*/ 4110 w 4110"/>
              <a:gd name="p0y3" fmla="*/ 134 h 4019"/>
              <a:gd name="p0x4" fmla="*/ 4110 w 4110"/>
              <a:gd name="p0y4" fmla="*/ 300 h 4019"/>
              <a:gd name="p0x5" fmla="*/ 4110 w 4110"/>
              <a:gd name="p0y5" fmla="*/ 3719 h 4019"/>
              <a:gd name="p0x6" fmla="*/ 4110 w 4110"/>
              <a:gd name="p0y6" fmla="*/ 3885 h 4019"/>
              <a:gd name="p0x7" fmla="*/ 3975 w 4110"/>
              <a:gd name="p0y7" fmla="*/ 4019 h 4019"/>
              <a:gd name="p0x8" fmla="*/ 3810 w 4110"/>
              <a:gd name="p0y8" fmla="*/ 4019 h 4019"/>
              <a:gd name="p0x9" fmla="*/ 300 w 4110"/>
              <a:gd name="p0y9" fmla="*/ 4019 h 4019"/>
              <a:gd name="p0x10" fmla="*/ 134 w 4110"/>
              <a:gd name="p0y10" fmla="*/ 4019 h 4019"/>
              <a:gd name="p0x11" fmla="*/ 0 w 4110"/>
              <a:gd name="p0y11" fmla="*/ 3885 h 4019"/>
              <a:gd name="p0x12" fmla="*/ 0 w 4110"/>
              <a:gd name="p0y12" fmla="*/ 3719 h 4019"/>
              <a:gd name="p0x13" fmla="*/ 0 w 4110"/>
              <a:gd name="p0y13" fmla="*/ 300 h 4019"/>
              <a:gd name="p0x14" fmla="*/ 0 w 4110"/>
              <a:gd name="p0y14" fmla="*/ 134 h 4019"/>
              <a:gd name="p0x15" fmla="*/ 134 w 4110"/>
              <a:gd name="p0y15" fmla="*/ 0 h 4019"/>
              <a:gd name="p0x16" fmla="*/ 300 w 4110"/>
              <a:gd name="p0y16" fmla="*/ 0 h 40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3581400" y="42049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3667125" y="4285615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4114800" y="407569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打包成文件夹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114800" y="4448118"/>
            <a:ext cx="1600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选择打包方式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6195695" y="3138170"/>
            <a:ext cx="2609850" cy="2552700"/>
          </a:xfrm>
          <a:custGeom>
            <a:avLst/>
            <a:gdLst>
              <a:gd name="sw" fmla="*/ 1 w 4110"/>
              <a:gd name="sh" fmla="*/ 1 h 4019"/>
              <a:gd name="mins" fmla="min sw sh"/>
              <a:gd name="dsw" fmla="+- 0 sw mins"/>
              <a:gd name="dsh" fmla="+- 0 sh mins"/>
              <a:gd name="p0x0" fmla="*/ 300 w 4110"/>
              <a:gd name="p0y0" fmla="*/ 0 h 4019"/>
              <a:gd name="p0x1" fmla="*/ 3810 w 4110"/>
              <a:gd name="p0y1" fmla="*/ 0 h 4019"/>
              <a:gd name="p0x2" fmla="*/ 3975 w 4110"/>
              <a:gd name="p0y2" fmla="*/ 0 h 4019"/>
              <a:gd name="p0x3" fmla="*/ 4110 w 4110"/>
              <a:gd name="p0y3" fmla="*/ 134 h 4019"/>
              <a:gd name="p0x4" fmla="*/ 4110 w 4110"/>
              <a:gd name="p0y4" fmla="*/ 300 h 4019"/>
              <a:gd name="p0x5" fmla="*/ 4110 w 4110"/>
              <a:gd name="p0y5" fmla="*/ 3719 h 4019"/>
              <a:gd name="p0x6" fmla="*/ 4110 w 4110"/>
              <a:gd name="p0y6" fmla="*/ 3885 h 4019"/>
              <a:gd name="p0x7" fmla="*/ 3975 w 4110"/>
              <a:gd name="p0y7" fmla="*/ 4019 h 4019"/>
              <a:gd name="p0x8" fmla="*/ 3810 w 4110"/>
              <a:gd name="p0y8" fmla="*/ 4019 h 4019"/>
              <a:gd name="p0x9" fmla="*/ 300 w 4110"/>
              <a:gd name="p0y9" fmla="*/ 4019 h 4019"/>
              <a:gd name="p0x10" fmla="*/ 134 w 4110"/>
              <a:gd name="p0y10" fmla="*/ 4019 h 4019"/>
              <a:gd name="p0x11" fmla="*/ 0 w 4110"/>
              <a:gd name="p0y11" fmla="*/ 3885 h 4019"/>
              <a:gd name="p0x12" fmla="*/ 0 w 4110"/>
              <a:gd name="p0y12" fmla="*/ 3719 h 4019"/>
              <a:gd name="p0x13" fmla="*/ 0 w 4110"/>
              <a:gd name="p0y13" fmla="*/ 300 h 4019"/>
              <a:gd name="p0x14" fmla="*/ 0 w 4110"/>
              <a:gd name="p0y14" fmla="*/ 134 h 4019"/>
              <a:gd name="p0x15" fmla="*/ 134 w 4110"/>
              <a:gd name="p0y15" fmla="*/ 0 h 4019"/>
              <a:gd name="p0x16" fmla="*/ 300 w 4110"/>
              <a:gd name="p0y16" fmla="*/ 0 h 40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6391275" y="42049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477000" y="4285615"/>
            <a:ext cx="247650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924675" y="393854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设置名称路径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924675" y="4310967"/>
            <a:ext cx="16859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指定文件夹名和存放位置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9005570" y="3138170"/>
            <a:ext cx="2609850" cy="2552700"/>
          </a:xfrm>
          <a:custGeom>
            <a:avLst/>
            <a:gdLst>
              <a:gd name="sw" fmla="*/ 1 w 4110"/>
              <a:gd name="sh" fmla="*/ 1 h 4019"/>
              <a:gd name="mins" fmla="min sw sh"/>
              <a:gd name="dsw" fmla="+- 0 sw mins"/>
              <a:gd name="dsh" fmla="+- 0 sh mins"/>
              <a:gd name="p0x0" fmla="*/ 300 w 4110"/>
              <a:gd name="p0y0" fmla="*/ 0 h 4019"/>
              <a:gd name="p0x1" fmla="*/ 3810 w 4110"/>
              <a:gd name="p0y1" fmla="*/ 0 h 4019"/>
              <a:gd name="p0x2" fmla="*/ 3975 w 4110"/>
              <a:gd name="p0y2" fmla="*/ 0 h 4019"/>
              <a:gd name="p0x3" fmla="*/ 4110 w 4110"/>
              <a:gd name="p0y3" fmla="*/ 134 h 4019"/>
              <a:gd name="p0x4" fmla="*/ 4110 w 4110"/>
              <a:gd name="p0y4" fmla="*/ 300 h 4019"/>
              <a:gd name="p0x5" fmla="*/ 4110 w 4110"/>
              <a:gd name="p0y5" fmla="*/ 3719 h 4019"/>
              <a:gd name="p0x6" fmla="*/ 4110 w 4110"/>
              <a:gd name="p0y6" fmla="*/ 3885 h 4019"/>
              <a:gd name="p0x7" fmla="*/ 3975 w 4110"/>
              <a:gd name="p0y7" fmla="*/ 4019 h 4019"/>
              <a:gd name="p0x8" fmla="*/ 3810 w 4110"/>
              <a:gd name="p0y8" fmla="*/ 4019 h 4019"/>
              <a:gd name="p0x9" fmla="*/ 300 w 4110"/>
              <a:gd name="p0y9" fmla="*/ 4019 h 4019"/>
              <a:gd name="p0x10" fmla="*/ 134 w 4110"/>
              <a:gd name="p0y10" fmla="*/ 4019 h 4019"/>
              <a:gd name="p0x11" fmla="*/ 0 w 4110"/>
              <a:gd name="p0y11" fmla="*/ 3885 h 4019"/>
              <a:gd name="p0x12" fmla="*/ 0 w 4110"/>
              <a:gd name="p0y12" fmla="*/ 3719 h 4019"/>
              <a:gd name="p0x13" fmla="*/ 0 w 4110"/>
              <a:gd name="p0y13" fmla="*/ 300 h 4019"/>
              <a:gd name="p0x14" fmla="*/ 0 w 4110"/>
              <a:gd name="p0y14" fmla="*/ 134 h 4019"/>
              <a:gd name="p0x15" fmla="*/ 134 w 4110"/>
              <a:gd name="p0y15" fmla="*/ 0 h 4019"/>
              <a:gd name="p0x16" fmla="*/ 300 w 4110"/>
              <a:gd name="p0y16" fmla="*/ 0 h 40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9201150" y="42049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9286875" y="4285615"/>
            <a:ext cx="247650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9734550" y="407569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确定完成打包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9734550" y="4448118"/>
            <a:ext cx="1600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生成完整资源包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575945" y="5890895"/>
            <a:ext cx="11039475" cy="581025"/>
          </a:xfrm>
          <a:custGeom>
            <a:avLst/>
            <a:gdLst>
              <a:gd name="sw" fmla="*/ 1 w 17385"/>
              <a:gd name="sh" fmla="*/ 1 h 915"/>
              <a:gd name="mins" fmla="min sw sh"/>
              <a:gd name="dsw" fmla="+- 0 sw mins"/>
              <a:gd name="dsh" fmla="+- 0 sh mins"/>
              <a:gd name="p0x0" fmla="*/ 300 w 17385"/>
              <a:gd name="p0y0" fmla="*/ 0 h 915"/>
              <a:gd name="p0x1" fmla="*/ 17085 w 17385"/>
              <a:gd name="p0y1" fmla="*/ 0 h 915"/>
              <a:gd name="p0x2" fmla="*/ 17250 w 17385"/>
              <a:gd name="p0y2" fmla="*/ 0 h 915"/>
              <a:gd name="p0x3" fmla="*/ 17385 w 17385"/>
              <a:gd name="p0y3" fmla="*/ 134 h 915"/>
              <a:gd name="p0x4" fmla="*/ 17385 w 17385"/>
              <a:gd name="p0y4" fmla="*/ 300 h 915"/>
              <a:gd name="p0x5" fmla="*/ 17385 w 17385"/>
              <a:gd name="p0y5" fmla="*/ 615 h 915"/>
              <a:gd name="p0x6" fmla="*/ 17385 w 17385"/>
              <a:gd name="p0y6" fmla="*/ 780 h 915"/>
              <a:gd name="p0x7" fmla="*/ 17250 w 17385"/>
              <a:gd name="p0y7" fmla="*/ 915 h 915"/>
              <a:gd name="p0x8" fmla="*/ 17085 w 17385"/>
              <a:gd name="p0y8" fmla="*/ 915 h 915"/>
              <a:gd name="p0x9" fmla="*/ 300 w 17385"/>
              <a:gd name="p0y9" fmla="*/ 915 h 915"/>
              <a:gd name="p0x10" fmla="*/ 134 w 17385"/>
              <a:gd name="p0y10" fmla="*/ 915 h 915"/>
              <a:gd name="p0x11" fmla="*/ 0 w 17385"/>
              <a:gd name="p0y11" fmla="*/ 780 h 915"/>
              <a:gd name="p0x12" fmla="*/ 0 w 17385"/>
              <a:gd name="p0y12" fmla="*/ 615 h 915"/>
              <a:gd name="p0x13" fmla="*/ 0 w 17385"/>
              <a:gd name="p0y13" fmla="*/ 300 h 915"/>
              <a:gd name="p0x14" fmla="*/ 0 w 17385"/>
              <a:gd name="p0y14" fmla="*/ 134 h 915"/>
              <a:gd name="p0x15" fmla="*/ 134 w 17385"/>
              <a:gd name="p0y15" fmla="*/ 0 h 915"/>
              <a:gd name="p0x16" fmla="*/ 300 w 17385"/>
              <a:gd name="p0y16" fmla="*/ 0 h 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4438650" y="600964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7451" t="-12407" r="-7451" b="-12407"/>
          <a:stretch>
            <a:fillRect/>
          </a:stretch>
        </p:blipFill>
        <p:spPr>
          <a:xfrm>
            <a:off x="4516755" y="6071870"/>
            <a:ext cx="186055" cy="2139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4895850" y="6014961"/>
            <a:ext cx="3048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打包后包含播放器，双击即可放映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4.2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047875" cy="5362575"/>
          </a:xfrm>
          <a:custGeom>
            <a:avLst/>
            <a:gdLst>
              <a:gd name="sw" fmla="*/ 1 w 3225"/>
              <a:gd name="sh" fmla="*/ 1 h 8445"/>
              <a:gd name="mins" fmla="min sw sh"/>
              <a:gd name="dsw" fmla="+- 0 sw mins"/>
              <a:gd name="dsh" fmla="+- 0 sh mins"/>
              <a:gd name="p0x0" fmla="*/ 300 w 3225"/>
              <a:gd name="p0y0" fmla="*/ 0 h 8445"/>
              <a:gd name="p0x1" fmla="*/ 2925 w 3225"/>
              <a:gd name="p0y1" fmla="*/ 0 h 8445"/>
              <a:gd name="p0x2" fmla="*/ 3090 w 3225"/>
              <a:gd name="p0y2" fmla="*/ 0 h 8445"/>
              <a:gd name="p0x3" fmla="*/ 3225 w 3225"/>
              <a:gd name="p0y3" fmla="*/ 134 h 8445"/>
              <a:gd name="p0x4" fmla="*/ 3225 w 3225"/>
              <a:gd name="p0y4" fmla="*/ 300 h 8445"/>
              <a:gd name="p0x5" fmla="*/ 3225 w 3225"/>
              <a:gd name="p0y5" fmla="*/ 8145 h 8445"/>
              <a:gd name="p0x6" fmla="*/ 3225 w 3225"/>
              <a:gd name="p0y6" fmla="*/ 8310 h 8445"/>
              <a:gd name="p0x7" fmla="*/ 3090 w 3225"/>
              <a:gd name="p0y7" fmla="*/ 8445 h 8445"/>
              <a:gd name="p0x8" fmla="*/ 2925 w 3225"/>
              <a:gd name="p0y8" fmla="*/ 8445 h 8445"/>
              <a:gd name="p0x9" fmla="*/ 300 w 3225"/>
              <a:gd name="p0y9" fmla="*/ 8445 h 8445"/>
              <a:gd name="p0x10" fmla="*/ 134 w 3225"/>
              <a:gd name="p0y10" fmla="*/ 8445 h 8445"/>
              <a:gd name="p0x11" fmla="*/ 0 w 3225"/>
              <a:gd name="p0y11" fmla="*/ 8310 h 8445"/>
              <a:gd name="p0x12" fmla="*/ 0 w 3225"/>
              <a:gd name="p0y12" fmla="*/ 8145 h 8445"/>
              <a:gd name="p0x13" fmla="*/ 0 w 3225"/>
              <a:gd name="p0y13" fmla="*/ 300 h 8445"/>
              <a:gd name="p0x14" fmla="*/ 0 w 3225"/>
              <a:gd name="p0y14" fmla="*/ 134 h 8445"/>
              <a:gd name="p0x15" fmla="*/ 134 w 3225"/>
              <a:gd name="p0y15" fmla="*/ 0 h 8445"/>
              <a:gd name="p0x16" fmla="*/ 300 w 32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30480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312864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2670810"/>
            <a:ext cx="1123950" cy="11687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母版是统一幻灯片风格的利器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3967163"/>
            <a:ext cx="165735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可大幅提高制作效率，确保全篇视觉一致性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2823845" y="1109345"/>
            <a:ext cx="2047875" cy="5362575"/>
          </a:xfrm>
          <a:custGeom>
            <a:avLst/>
            <a:gdLst>
              <a:gd name="sw" fmla="*/ 1 w 3225"/>
              <a:gd name="sh" fmla="*/ 1 h 8445"/>
              <a:gd name="mins" fmla="min sw sh"/>
              <a:gd name="dsw" fmla="+- 0 sw mins"/>
              <a:gd name="dsh" fmla="+- 0 sh mins"/>
              <a:gd name="p0x0" fmla="*/ 300 w 3225"/>
              <a:gd name="p0y0" fmla="*/ 0 h 8445"/>
              <a:gd name="p0x1" fmla="*/ 2925 w 3225"/>
              <a:gd name="p0y1" fmla="*/ 0 h 8445"/>
              <a:gd name="p0x2" fmla="*/ 3090 w 3225"/>
              <a:gd name="p0y2" fmla="*/ 0 h 8445"/>
              <a:gd name="p0x3" fmla="*/ 3225 w 3225"/>
              <a:gd name="p0y3" fmla="*/ 134 h 8445"/>
              <a:gd name="p0x4" fmla="*/ 3225 w 3225"/>
              <a:gd name="p0y4" fmla="*/ 300 h 8445"/>
              <a:gd name="p0x5" fmla="*/ 3225 w 3225"/>
              <a:gd name="p0y5" fmla="*/ 8145 h 8445"/>
              <a:gd name="p0x6" fmla="*/ 3225 w 3225"/>
              <a:gd name="p0y6" fmla="*/ 8310 h 8445"/>
              <a:gd name="p0x7" fmla="*/ 3090 w 3225"/>
              <a:gd name="p0y7" fmla="*/ 8445 h 8445"/>
              <a:gd name="p0x8" fmla="*/ 2925 w 3225"/>
              <a:gd name="p0y8" fmla="*/ 8445 h 8445"/>
              <a:gd name="p0x9" fmla="*/ 300 w 3225"/>
              <a:gd name="p0y9" fmla="*/ 8445 h 8445"/>
              <a:gd name="p0x10" fmla="*/ 134 w 3225"/>
              <a:gd name="p0y10" fmla="*/ 8445 h 8445"/>
              <a:gd name="p0x11" fmla="*/ 0 w 3225"/>
              <a:gd name="p0y11" fmla="*/ 8310 h 8445"/>
              <a:gd name="p0x12" fmla="*/ 0 w 3225"/>
              <a:gd name="p0y12" fmla="*/ 8145 h 8445"/>
              <a:gd name="p0x13" fmla="*/ 0 w 3225"/>
              <a:gd name="p0y13" fmla="*/ 300 h 8445"/>
              <a:gd name="p0x14" fmla="*/ 0 w 3225"/>
              <a:gd name="p0y14" fmla="*/ 134 h 8445"/>
              <a:gd name="p0x15" fmla="*/ 134 w 3225"/>
              <a:gd name="p0y15" fmla="*/ 0 h 8445"/>
              <a:gd name="p0x16" fmla="*/ 300 w 32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019425" y="30480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3119120" y="3128645"/>
            <a:ext cx="219075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3552825" y="2956560"/>
            <a:ext cx="1123950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设计多个版式母版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3019425" y="3681413"/>
            <a:ext cx="165735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轻松生成结构一致的内容页，快速搭建幻灯片框架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071745" y="1109345"/>
            <a:ext cx="2047875" cy="5362575"/>
          </a:xfrm>
          <a:custGeom>
            <a:avLst/>
            <a:gdLst>
              <a:gd name="sw" fmla="*/ 1 w 3225"/>
              <a:gd name="sh" fmla="*/ 1 h 8445"/>
              <a:gd name="mins" fmla="min sw sh"/>
              <a:gd name="dsw" fmla="+- 0 sw mins"/>
              <a:gd name="dsh" fmla="+- 0 sh mins"/>
              <a:gd name="p0x0" fmla="*/ 300 w 3225"/>
              <a:gd name="p0y0" fmla="*/ 0 h 8445"/>
              <a:gd name="p0x1" fmla="*/ 2925 w 3225"/>
              <a:gd name="p0y1" fmla="*/ 0 h 8445"/>
              <a:gd name="p0x2" fmla="*/ 3090 w 3225"/>
              <a:gd name="p0y2" fmla="*/ 0 h 8445"/>
              <a:gd name="p0x3" fmla="*/ 3225 w 3225"/>
              <a:gd name="p0y3" fmla="*/ 134 h 8445"/>
              <a:gd name="p0x4" fmla="*/ 3225 w 3225"/>
              <a:gd name="p0y4" fmla="*/ 300 h 8445"/>
              <a:gd name="p0x5" fmla="*/ 3225 w 3225"/>
              <a:gd name="p0y5" fmla="*/ 8145 h 8445"/>
              <a:gd name="p0x6" fmla="*/ 3225 w 3225"/>
              <a:gd name="p0y6" fmla="*/ 8310 h 8445"/>
              <a:gd name="p0x7" fmla="*/ 3090 w 3225"/>
              <a:gd name="p0y7" fmla="*/ 8445 h 8445"/>
              <a:gd name="p0x8" fmla="*/ 2925 w 3225"/>
              <a:gd name="p0y8" fmla="*/ 8445 h 8445"/>
              <a:gd name="p0x9" fmla="*/ 300 w 3225"/>
              <a:gd name="p0y9" fmla="*/ 8445 h 8445"/>
              <a:gd name="p0x10" fmla="*/ 134 w 3225"/>
              <a:gd name="p0y10" fmla="*/ 8445 h 8445"/>
              <a:gd name="p0x11" fmla="*/ 0 w 3225"/>
              <a:gd name="p0y11" fmla="*/ 8310 h 8445"/>
              <a:gd name="p0x12" fmla="*/ 0 w 3225"/>
              <a:gd name="p0y12" fmla="*/ 8145 h 8445"/>
              <a:gd name="p0x13" fmla="*/ 0 w 3225"/>
              <a:gd name="p0y13" fmla="*/ 300 h 8445"/>
              <a:gd name="p0x14" fmla="*/ 0 w 3225"/>
              <a:gd name="p0y14" fmla="*/ 134 h 8445"/>
              <a:gd name="p0x15" fmla="*/ 134 w 3225"/>
              <a:gd name="p0y15" fmla="*/ 0 h 8445"/>
              <a:gd name="p0x16" fmla="*/ 300 w 32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5267325" y="32004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4691" t="-1026" r="-4691" b="-1026"/>
          <a:stretch>
            <a:fillRect/>
          </a:stretch>
        </p:blipFill>
        <p:spPr>
          <a:xfrm>
            <a:off x="5335905" y="3281045"/>
            <a:ext cx="28130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5800725" y="2966085"/>
            <a:ext cx="1123950" cy="8829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动画、切换、超链接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5267325" y="3976688"/>
            <a:ext cx="16573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提升展示效果，增强观众互动体验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7319645" y="1109345"/>
            <a:ext cx="2047875" cy="5362575"/>
          </a:xfrm>
          <a:custGeom>
            <a:avLst/>
            <a:gdLst>
              <a:gd name="sw" fmla="*/ 1 w 3225"/>
              <a:gd name="sh" fmla="*/ 1 h 8445"/>
              <a:gd name="mins" fmla="min sw sh"/>
              <a:gd name="dsw" fmla="+- 0 sw mins"/>
              <a:gd name="dsh" fmla="+- 0 sh mins"/>
              <a:gd name="p0x0" fmla="*/ 300 w 3225"/>
              <a:gd name="p0y0" fmla="*/ 0 h 8445"/>
              <a:gd name="p0x1" fmla="*/ 2925 w 3225"/>
              <a:gd name="p0y1" fmla="*/ 0 h 8445"/>
              <a:gd name="p0x2" fmla="*/ 3090 w 3225"/>
              <a:gd name="p0y2" fmla="*/ 0 h 8445"/>
              <a:gd name="p0x3" fmla="*/ 3225 w 3225"/>
              <a:gd name="p0y3" fmla="*/ 134 h 8445"/>
              <a:gd name="p0x4" fmla="*/ 3225 w 3225"/>
              <a:gd name="p0y4" fmla="*/ 300 h 8445"/>
              <a:gd name="p0x5" fmla="*/ 3225 w 3225"/>
              <a:gd name="p0y5" fmla="*/ 8145 h 8445"/>
              <a:gd name="p0x6" fmla="*/ 3225 w 3225"/>
              <a:gd name="p0y6" fmla="*/ 8310 h 8445"/>
              <a:gd name="p0x7" fmla="*/ 3090 w 3225"/>
              <a:gd name="p0y7" fmla="*/ 8445 h 8445"/>
              <a:gd name="p0x8" fmla="*/ 2925 w 3225"/>
              <a:gd name="p0y8" fmla="*/ 8445 h 8445"/>
              <a:gd name="p0x9" fmla="*/ 300 w 3225"/>
              <a:gd name="p0y9" fmla="*/ 8445 h 8445"/>
              <a:gd name="p0x10" fmla="*/ 134 w 3225"/>
              <a:gd name="p0y10" fmla="*/ 8445 h 8445"/>
              <a:gd name="p0x11" fmla="*/ 0 w 3225"/>
              <a:gd name="p0y11" fmla="*/ 8310 h 8445"/>
              <a:gd name="p0x12" fmla="*/ 0 w 3225"/>
              <a:gd name="p0y12" fmla="*/ 8145 h 8445"/>
              <a:gd name="p0x13" fmla="*/ 0 w 3225"/>
              <a:gd name="p0y13" fmla="*/ 300 h 8445"/>
              <a:gd name="p0x14" fmla="*/ 0 w 3225"/>
              <a:gd name="p0y14" fmla="*/ 134 h 8445"/>
              <a:gd name="p0x15" fmla="*/ 134 w 3225"/>
              <a:gd name="p0y15" fmla="*/ 0 h 8445"/>
              <a:gd name="p0x16" fmla="*/ 300 w 32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515225" y="30480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7600950" y="3128645"/>
            <a:ext cx="247650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8048625" y="2813685"/>
            <a:ext cx="1123950" cy="8829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自定义放映和排练计时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515225" y="3824288"/>
            <a:ext cx="165735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适应不同播放场景，精准控制演示节奏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9567545" y="1109345"/>
            <a:ext cx="2047875" cy="5362575"/>
          </a:xfrm>
          <a:custGeom>
            <a:avLst/>
            <a:gdLst>
              <a:gd name="sw" fmla="*/ 1 w 3225"/>
              <a:gd name="sh" fmla="*/ 1 h 8445"/>
              <a:gd name="mins" fmla="min sw sh"/>
              <a:gd name="dsw" fmla="+- 0 sw mins"/>
              <a:gd name="dsh" fmla="+- 0 sh mins"/>
              <a:gd name="p0x0" fmla="*/ 300 w 3225"/>
              <a:gd name="p0y0" fmla="*/ 0 h 8445"/>
              <a:gd name="p0x1" fmla="*/ 2925 w 3225"/>
              <a:gd name="p0y1" fmla="*/ 0 h 8445"/>
              <a:gd name="p0x2" fmla="*/ 3090 w 3225"/>
              <a:gd name="p0y2" fmla="*/ 0 h 8445"/>
              <a:gd name="p0x3" fmla="*/ 3225 w 3225"/>
              <a:gd name="p0y3" fmla="*/ 134 h 8445"/>
              <a:gd name="p0x4" fmla="*/ 3225 w 3225"/>
              <a:gd name="p0y4" fmla="*/ 300 h 8445"/>
              <a:gd name="p0x5" fmla="*/ 3225 w 3225"/>
              <a:gd name="p0y5" fmla="*/ 8145 h 8445"/>
              <a:gd name="p0x6" fmla="*/ 3225 w 3225"/>
              <a:gd name="p0y6" fmla="*/ 8310 h 8445"/>
              <a:gd name="p0x7" fmla="*/ 3090 w 3225"/>
              <a:gd name="p0y7" fmla="*/ 8445 h 8445"/>
              <a:gd name="p0x8" fmla="*/ 2925 w 3225"/>
              <a:gd name="p0y8" fmla="*/ 8445 h 8445"/>
              <a:gd name="p0x9" fmla="*/ 300 w 3225"/>
              <a:gd name="p0y9" fmla="*/ 8445 h 8445"/>
              <a:gd name="p0x10" fmla="*/ 134 w 3225"/>
              <a:gd name="p0y10" fmla="*/ 8445 h 8445"/>
              <a:gd name="p0x11" fmla="*/ 0 w 3225"/>
              <a:gd name="p0y11" fmla="*/ 8310 h 8445"/>
              <a:gd name="p0x12" fmla="*/ 0 w 3225"/>
              <a:gd name="p0y12" fmla="*/ 8145 h 8445"/>
              <a:gd name="p0x13" fmla="*/ 0 w 3225"/>
              <a:gd name="p0y13" fmla="*/ 300 h 8445"/>
              <a:gd name="p0x14" fmla="*/ 0 w 3225"/>
              <a:gd name="p0y14" fmla="*/ 134 h 8445"/>
              <a:gd name="p0x15" fmla="*/ 134 w 3225"/>
              <a:gd name="p0y15" fmla="*/ 0 h 8445"/>
              <a:gd name="p0x16" fmla="*/ 300 w 32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9763125" y="30480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9848850" y="3128645"/>
            <a:ext cx="247650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10296525" y="309943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打包功能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9763125" y="3605213"/>
            <a:ext cx="165735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保证演示文稿的可移植性，跨设备无忧播放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素养目标（课程思政）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3019425"/>
          </a:xfrm>
          <a:custGeom>
            <a:avLst/>
            <a:gdLst>
              <a:gd name="sw" fmla="*/ 1 w 17385"/>
              <a:gd name="sh" fmla="*/ 1 h 4755"/>
              <a:gd name="mins" fmla="min sw sh"/>
              <a:gd name="dsw" fmla="+- 0 sw mins"/>
              <a:gd name="dsh" fmla="+- 0 sh mins"/>
              <a:gd name="p0x0" fmla="*/ 300 w 17385"/>
              <a:gd name="p0y0" fmla="*/ 0 h 4755"/>
              <a:gd name="p0x1" fmla="*/ 17085 w 17385"/>
              <a:gd name="p0y1" fmla="*/ 0 h 4755"/>
              <a:gd name="p0x2" fmla="*/ 17250 w 17385"/>
              <a:gd name="p0y2" fmla="*/ 0 h 4755"/>
              <a:gd name="p0x3" fmla="*/ 17385 w 17385"/>
              <a:gd name="p0y3" fmla="*/ 134 h 4755"/>
              <a:gd name="p0x4" fmla="*/ 17385 w 17385"/>
              <a:gd name="p0y4" fmla="*/ 300 h 4755"/>
              <a:gd name="p0x5" fmla="*/ 17385 w 17385"/>
              <a:gd name="p0y5" fmla="*/ 4455 h 4755"/>
              <a:gd name="p0x6" fmla="*/ 17385 w 17385"/>
              <a:gd name="p0y6" fmla="*/ 4620 h 4755"/>
              <a:gd name="p0x7" fmla="*/ 17250 w 17385"/>
              <a:gd name="p0y7" fmla="*/ 4755 h 4755"/>
              <a:gd name="p0x8" fmla="*/ 17085 w 17385"/>
              <a:gd name="p0y8" fmla="*/ 4755 h 4755"/>
              <a:gd name="p0x9" fmla="*/ 300 w 17385"/>
              <a:gd name="p0y9" fmla="*/ 4755 h 4755"/>
              <a:gd name="p0x10" fmla="*/ 134 w 17385"/>
              <a:gd name="p0y10" fmla="*/ 4755 h 4755"/>
              <a:gd name="p0x11" fmla="*/ 0 w 17385"/>
              <a:gd name="p0y11" fmla="*/ 4620 h 4755"/>
              <a:gd name="p0x12" fmla="*/ 0 w 17385"/>
              <a:gd name="p0y12" fmla="*/ 4455 h 4755"/>
              <a:gd name="p0x13" fmla="*/ 0 w 17385"/>
              <a:gd name="p0y13" fmla="*/ 300 h 4755"/>
              <a:gd name="p0x14" fmla="*/ 0 w 17385"/>
              <a:gd name="p0y14" fmla="*/ 134 h 4755"/>
              <a:gd name="p0x15" fmla="*/ 134 w 17385"/>
              <a:gd name="p0y15" fmla="*/ 0 h 4755"/>
              <a:gd name="p0x16" fmla="*/ 300 w 17385"/>
              <a:gd name="p0y16" fmla="*/ 0 h 47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411217" y="2108835"/>
            <a:ext cx="536956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3300" b="1" 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300" b="1" 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有节骨乃坚，无心品自端</a:t>
            </a:r>
            <a:r>
              <a:rPr lang="en-US" altLang="zh-CN" sz="3300" b="1" 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300" b="1" i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362450" y="2755583"/>
            <a:ext cx="3467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几经狂风骤雨，宁折不易弯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4290695"/>
            <a:ext cx="3546475" cy="2181225"/>
          </a:xfrm>
          <a:custGeom>
            <a:avLst/>
            <a:gdLst>
              <a:gd name="sw" fmla="*/ 1 w 5585"/>
              <a:gd name="sh" fmla="*/ 1 h 3435"/>
              <a:gd name="mins" fmla="min sw sh"/>
              <a:gd name="dsw" fmla="+- 0 sw mins"/>
              <a:gd name="dsh" fmla="+- 0 sh mins"/>
              <a:gd name="p0x0" fmla="*/ 300 w 5585"/>
              <a:gd name="p0y0" fmla="*/ 0 h 3435"/>
              <a:gd name="p0x1" fmla="*/ 5285 w 5585"/>
              <a:gd name="p0y1" fmla="*/ 0 h 3435"/>
              <a:gd name="p0x2" fmla="*/ 5450 w 5585"/>
              <a:gd name="p0y2" fmla="*/ 0 h 3435"/>
              <a:gd name="p0x3" fmla="*/ 5585 w 5585"/>
              <a:gd name="p0y3" fmla="*/ 134 h 3435"/>
              <a:gd name="p0x4" fmla="*/ 5585 w 5585"/>
              <a:gd name="p0y4" fmla="*/ 300 h 3435"/>
              <a:gd name="p0x5" fmla="*/ 5585 w 5585"/>
              <a:gd name="p0y5" fmla="*/ 3135 h 3435"/>
              <a:gd name="p0x6" fmla="*/ 5585 w 5585"/>
              <a:gd name="p0y6" fmla="*/ 3300 h 3435"/>
              <a:gd name="p0x7" fmla="*/ 5450 w 5585"/>
              <a:gd name="p0y7" fmla="*/ 3435 h 3435"/>
              <a:gd name="p0x8" fmla="*/ 5285 w 5585"/>
              <a:gd name="p0y8" fmla="*/ 3435 h 3435"/>
              <a:gd name="p0x9" fmla="*/ 300 w 5585"/>
              <a:gd name="p0y9" fmla="*/ 3435 h 3435"/>
              <a:gd name="p0x10" fmla="*/ 134 w 5585"/>
              <a:gd name="p0y10" fmla="*/ 3435 h 3435"/>
              <a:gd name="p0x11" fmla="*/ 0 w 5585"/>
              <a:gd name="p0y11" fmla="*/ 3300 h 3435"/>
              <a:gd name="p0x12" fmla="*/ 0 w 5585"/>
              <a:gd name="p0y12" fmla="*/ 3135 h 3435"/>
              <a:gd name="p0x13" fmla="*/ 0 w 5585"/>
              <a:gd name="p0y13" fmla="*/ 300 h 3435"/>
              <a:gd name="p0x14" fmla="*/ 0 w 5585"/>
              <a:gd name="p0y14" fmla="*/ 134 h 3435"/>
              <a:gd name="p0x15" fmla="*/ 134 w 5585"/>
              <a:gd name="p0y15" fmla="*/ 0 h 3435"/>
              <a:gd name="p0x16" fmla="*/ 300 w 5585"/>
              <a:gd name="p0y16" fmla="*/ 0 h 3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4791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9091" t="-3067" r="-9091" b="-3067"/>
          <a:stretch>
            <a:fillRect/>
          </a:stretch>
        </p:blipFill>
        <p:spPr>
          <a:xfrm>
            <a:off x="857250" y="4871720"/>
            <a:ext cx="247650" cy="2527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04925" y="48425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文化感知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534828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以中国美食和唐诗为素材，在技能学习中感受中华优秀传统文化的魅力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322445" y="4290695"/>
            <a:ext cx="3546475" cy="2181225"/>
          </a:xfrm>
          <a:custGeom>
            <a:avLst/>
            <a:gdLst>
              <a:gd name="sw" fmla="*/ 1 w 5585"/>
              <a:gd name="sh" fmla="*/ 1 h 3435"/>
              <a:gd name="mins" fmla="min sw sh"/>
              <a:gd name="dsw" fmla="+- 0 sw mins"/>
              <a:gd name="dsh" fmla="+- 0 sh mins"/>
              <a:gd name="p0x0" fmla="*/ 300 w 5585"/>
              <a:gd name="p0y0" fmla="*/ 0 h 3435"/>
              <a:gd name="p0x1" fmla="*/ 5285 w 5585"/>
              <a:gd name="p0y1" fmla="*/ 0 h 3435"/>
              <a:gd name="p0x2" fmla="*/ 5450 w 5585"/>
              <a:gd name="p0y2" fmla="*/ 0 h 3435"/>
              <a:gd name="p0x3" fmla="*/ 5585 w 5585"/>
              <a:gd name="p0y3" fmla="*/ 134 h 3435"/>
              <a:gd name="p0x4" fmla="*/ 5585 w 5585"/>
              <a:gd name="p0y4" fmla="*/ 300 h 3435"/>
              <a:gd name="p0x5" fmla="*/ 5585 w 5585"/>
              <a:gd name="p0y5" fmla="*/ 3135 h 3435"/>
              <a:gd name="p0x6" fmla="*/ 5585 w 5585"/>
              <a:gd name="p0y6" fmla="*/ 3300 h 3435"/>
              <a:gd name="p0x7" fmla="*/ 5450 w 5585"/>
              <a:gd name="p0y7" fmla="*/ 3435 h 3435"/>
              <a:gd name="p0x8" fmla="*/ 5285 w 5585"/>
              <a:gd name="p0y8" fmla="*/ 3435 h 3435"/>
              <a:gd name="p0x9" fmla="*/ 300 w 5585"/>
              <a:gd name="p0y9" fmla="*/ 3435 h 3435"/>
              <a:gd name="p0x10" fmla="*/ 134 w 5585"/>
              <a:gd name="p0y10" fmla="*/ 3435 h 3435"/>
              <a:gd name="p0x11" fmla="*/ 0 w 5585"/>
              <a:gd name="p0y11" fmla="*/ 3300 h 3435"/>
              <a:gd name="p0x12" fmla="*/ 0 w 5585"/>
              <a:gd name="p0y12" fmla="*/ 3135 h 3435"/>
              <a:gd name="p0x13" fmla="*/ 0 w 5585"/>
              <a:gd name="p0y13" fmla="*/ 300 h 3435"/>
              <a:gd name="p0x14" fmla="*/ 0 w 5585"/>
              <a:gd name="p0y14" fmla="*/ 134 h 3435"/>
              <a:gd name="p0x15" fmla="*/ 134 w 5585"/>
              <a:gd name="p0y15" fmla="*/ 0 h 3435"/>
              <a:gd name="p0x16" fmla="*/ 300 w 5585"/>
              <a:gd name="p0y16" fmla="*/ 0 h 3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4518025" y="4791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4572635" y="4871720"/>
            <a:ext cx="309245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5051451" y="48425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传承发扬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4518051" y="534828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引导学生保护、传承和发扬中华优秀传统文化，让悠久文明融入现代生活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8068945" y="4290695"/>
            <a:ext cx="3546475" cy="2181225"/>
          </a:xfrm>
          <a:custGeom>
            <a:avLst/>
            <a:gdLst>
              <a:gd name="sw" fmla="*/ 1 w 5585"/>
              <a:gd name="sh" fmla="*/ 1 h 3435"/>
              <a:gd name="mins" fmla="min sw sh"/>
              <a:gd name="dsw" fmla="+- 0 sw mins"/>
              <a:gd name="dsh" fmla="+- 0 sh mins"/>
              <a:gd name="p0x0" fmla="*/ 300 w 5585"/>
              <a:gd name="p0y0" fmla="*/ 0 h 3435"/>
              <a:gd name="p0x1" fmla="*/ 5285 w 5585"/>
              <a:gd name="p0y1" fmla="*/ 0 h 3435"/>
              <a:gd name="p0x2" fmla="*/ 5450 w 5585"/>
              <a:gd name="p0y2" fmla="*/ 0 h 3435"/>
              <a:gd name="p0x3" fmla="*/ 5585 w 5585"/>
              <a:gd name="p0y3" fmla="*/ 134 h 3435"/>
              <a:gd name="p0x4" fmla="*/ 5585 w 5585"/>
              <a:gd name="p0y4" fmla="*/ 300 h 3435"/>
              <a:gd name="p0x5" fmla="*/ 5585 w 5585"/>
              <a:gd name="p0y5" fmla="*/ 3135 h 3435"/>
              <a:gd name="p0x6" fmla="*/ 5585 w 5585"/>
              <a:gd name="p0y6" fmla="*/ 3300 h 3435"/>
              <a:gd name="p0x7" fmla="*/ 5450 w 5585"/>
              <a:gd name="p0y7" fmla="*/ 3435 h 3435"/>
              <a:gd name="p0x8" fmla="*/ 5285 w 5585"/>
              <a:gd name="p0y8" fmla="*/ 3435 h 3435"/>
              <a:gd name="p0x9" fmla="*/ 300 w 5585"/>
              <a:gd name="p0y9" fmla="*/ 3435 h 3435"/>
              <a:gd name="p0x10" fmla="*/ 134 w 5585"/>
              <a:gd name="p0y10" fmla="*/ 3435 h 3435"/>
              <a:gd name="p0x11" fmla="*/ 0 w 5585"/>
              <a:gd name="p0y11" fmla="*/ 3300 h 3435"/>
              <a:gd name="p0x12" fmla="*/ 0 w 5585"/>
              <a:gd name="p0y12" fmla="*/ 3135 h 3435"/>
              <a:gd name="p0x13" fmla="*/ 0 w 5585"/>
              <a:gd name="p0y13" fmla="*/ 300 h 3435"/>
              <a:gd name="p0x14" fmla="*/ 0 w 5585"/>
              <a:gd name="p0y14" fmla="*/ 134 h 3435"/>
              <a:gd name="p0x15" fmla="*/ 134 w 5585"/>
              <a:gd name="p0y15" fmla="*/ 0 h 3435"/>
              <a:gd name="p0x16" fmla="*/ 300 w 5585"/>
              <a:gd name="p0y16" fmla="*/ 0 h 3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8264525" y="4791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350250" y="4871720"/>
            <a:ext cx="247650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8797976" y="48425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培根铸魂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8264576" y="534828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培根铸魂、启智润心，努力成为堪当民族复兴重任的时代新人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拓展知识：大国工匠精神（课程思政延伸）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628900" cy="1654175"/>
          </a:xfrm>
          <a:custGeom>
            <a:avLst/>
            <a:gdLst>
              <a:gd name="sw" fmla="*/ 1 w 4140"/>
              <a:gd name="sh" fmla="*/ 1 h 2604"/>
              <a:gd name="mins" fmla="min sw sh"/>
              <a:gd name="dsw" fmla="+- 0 sw mins"/>
              <a:gd name="dsh" fmla="+- 0 sh mins"/>
              <a:gd name="p0x0" fmla="*/ 300 w 4140"/>
              <a:gd name="p0y0" fmla="*/ 0 h 2604"/>
              <a:gd name="p0x1" fmla="*/ 3840 w 4140"/>
              <a:gd name="p0y1" fmla="*/ 0 h 2604"/>
              <a:gd name="p0x2" fmla="*/ 4005 w 4140"/>
              <a:gd name="p0y2" fmla="*/ 0 h 2604"/>
              <a:gd name="p0x3" fmla="*/ 4140 w 4140"/>
              <a:gd name="p0y3" fmla="*/ 134 h 2604"/>
              <a:gd name="p0x4" fmla="*/ 4140 w 4140"/>
              <a:gd name="p0y4" fmla="*/ 300 h 2604"/>
              <a:gd name="p0x5" fmla="*/ 4140 w 4140"/>
              <a:gd name="p0y5" fmla="*/ 2304 h 2604"/>
              <a:gd name="p0x6" fmla="*/ 4140 w 4140"/>
              <a:gd name="p0y6" fmla="*/ 2470 h 2604"/>
              <a:gd name="p0x7" fmla="*/ 4005 w 4140"/>
              <a:gd name="p0y7" fmla="*/ 2604 h 2604"/>
              <a:gd name="p0x8" fmla="*/ 3840 w 4140"/>
              <a:gd name="p0y8" fmla="*/ 2604 h 2604"/>
              <a:gd name="p0x9" fmla="*/ 300 w 4140"/>
              <a:gd name="p0y9" fmla="*/ 2604 h 2604"/>
              <a:gd name="p0x10" fmla="*/ 134 w 4140"/>
              <a:gd name="p0y10" fmla="*/ 2604 h 2604"/>
              <a:gd name="p0x11" fmla="*/ 0 w 4140"/>
              <a:gd name="p0y11" fmla="*/ 2470 h 2604"/>
              <a:gd name="p0x12" fmla="*/ 0 w 4140"/>
              <a:gd name="p0y12" fmla="*/ 2304 h 2604"/>
              <a:gd name="p0x13" fmla="*/ 0 w 4140"/>
              <a:gd name="p0y13" fmla="*/ 300 h 2604"/>
              <a:gd name="p0x14" fmla="*/ 0 w 4140"/>
              <a:gd name="p0y14" fmla="*/ 134 h 2604"/>
              <a:gd name="p0x15" fmla="*/ 134 w 4140"/>
              <a:gd name="p0y15" fmla="*/ 0 h 2604"/>
              <a:gd name="p0x16" fmla="*/ 300 w 414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4167" t="-5278" r="-4167" b="-5278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56360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高凤林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823085"/>
            <a:ext cx="223837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航天发动机焊接技师，</a:t>
            </a:r>
            <a:r>
              <a:rPr 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35</a:t>
            </a:r>
            <a:r>
              <a:rPr lang="zh-CN" alt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年坚守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，拒绝高薪，为火箭焊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心脏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2628900" cy="1654175"/>
          </a:xfrm>
          <a:custGeom>
            <a:avLst/>
            <a:gdLst>
              <a:gd name="sw" fmla="*/ 1 w 4140"/>
              <a:gd name="sh" fmla="*/ 1 h 2604"/>
              <a:gd name="mins" fmla="min sw sh"/>
              <a:gd name="dsw" fmla="+- 0 sw mins"/>
              <a:gd name="dsh" fmla="+- 0 sh mins"/>
              <a:gd name="p0x0" fmla="*/ 300 w 4140"/>
              <a:gd name="p0y0" fmla="*/ 0 h 2604"/>
              <a:gd name="p0x1" fmla="*/ 3840 w 4140"/>
              <a:gd name="p0y1" fmla="*/ 0 h 2604"/>
              <a:gd name="p0x2" fmla="*/ 4005 w 4140"/>
              <a:gd name="p0y2" fmla="*/ 0 h 2604"/>
              <a:gd name="p0x3" fmla="*/ 4140 w 4140"/>
              <a:gd name="p0y3" fmla="*/ 134 h 2604"/>
              <a:gd name="p0x4" fmla="*/ 4140 w 4140"/>
              <a:gd name="p0y4" fmla="*/ 300 h 2604"/>
              <a:gd name="p0x5" fmla="*/ 4140 w 4140"/>
              <a:gd name="p0y5" fmla="*/ 2304 h 2604"/>
              <a:gd name="p0x6" fmla="*/ 4140 w 4140"/>
              <a:gd name="p0y6" fmla="*/ 2470 h 2604"/>
              <a:gd name="p0x7" fmla="*/ 4005 w 4140"/>
              <a:gd name="p0y7" fmla="*/ 2604 h 2604"/>
              <a:gd name="p0x8" fmla="*/ 3840 w 4140"/>
              <a:gd name="p0y8" fmla="*/ 2604 h 2604"/>
              <a:gd name="p0x9" fmla="*/ 300 w 4140"/>
              <a:gd name="p0y9" fmla="*/ 2604 h 2604"/>
              <a:gd name="p0x10" fmla="*/ 134 w 4140"/>
              <a:gd name="p0y10" fmla="*/ 2604 h 2604"/>
              <a:gd name="p0x11" fmla="*/ 0 w 4140"/>
              <a:gd name="p0y11" fmla="*/ 2470 h 2604"/>
              <a:gd name="p0x12" fmla="*/ 0 w 4140"/>
              <a:gd name="p0y12" fmla="*/ 2304 h 2604"/>
              <a:gd name="p0x13" fmla="*/ 0 w 4140"/>
              <a:gd name="p0y13" fmla="*/ 300 h 2604"/>
              <a:gd name="p0x14" fmla="*/ 0 w 4140"/>
              <a:gd name="p0y14" fmla="*/ 134 h 2604"/>
              <a:gd name="p0x15" fmla="*/ 134 w 4140"/>
              <a:gd name="p0y15" fmla="*/ 0 h 2604"/>
              <a:gd name="p0x16" fmla="*/ 300 w 414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2492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3330575"/>
            <a:ext cx="247650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301317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孟剑锋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768042"/>
            <a:ext cx="223837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錾刻工艺师，制作</a:t>
            </a:r>
            <a:r>
              <a:rPr 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APEC</a:t>
            </a:r>
            <a:r>
              <a:rPr lang="zh-CN" alt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国礼</a:t>
            </a: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丝巾，追求极致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2628900" cy="1654175"/>
          </a:xfrm>
          <a:custGeom>
            <a:avLst/>
            <a:gdLst>
              <a:gd name="sw" fmla="*/ 1 w 4140"/>
              <a:gd name="sh" fmla="*/ 1 h 2604"/>
              <a:gd name="mins" fmla="min sw sh"/>
              <a:gd name="dsw" fmla="+- 0 sw mins"/>
              <a:gd name="dsh" fmla="+- 0 sh mins"/>
              <a:gd name="p0x0" fmla="*/ 300 w 4140"/>
              <a:gd name="p0y0" fmla="*/ 0 h 2604"/>
              <a:gd name="p0x1" fmla="*/ 3840 w 4140"/>
              <a:gd name="p0y1" fmla="*/ 0 h 2604"/>
              <a:gd name="p0x2" fmla="*/ 4005 w 4140"/>
              <a:gd name="p0y2" fmla="*/ 0 h 2604"/>
              <a:gd name="p0x3" fmla="*/ 4140 w 4140"/>
              <a:gd name="p0y3" fmla="*/ 134 h 2604"/>
              <a:gd name="p0x4" fmla="*/ 4140 w 4140"/>
              <a:gd name="p0y4" fmla="*/ 300 h 2604"/>
              <a:gd name="p0x5" fmla="*/ 4140 w 4140"/>
              <a:gd name="p0y5" fmla="*/ 2304 h 2604"/>
              <a:gd name="p0x6" fmla="*/ 4140 w 4140"/>
              <a:gd name="p0y6" fmla="*/ 2470 h 2604"/>
              <a:gd name="p0x7" fmla="*/ 4005 w 4140"/>
              <a:gd name="p0y7" fmla="*/ 2604 h 2604"/>
              <a:gd name="p0x8" fmla="*/ 3840 w 4140"/>
              <a:gd name="p0y8" fmla="*/ 2604 h 2604"/>
              <a:gd name="p0x9" fmla="*/ 300 w 4140"/>
              <a:gd name="p0y9" fmla="*/ 2604 h 2604"/>
              <a:gd name="p0x10" fmla="*/ 134 w 4140"/>
              <a:gd name="p0y10" fmla="*/ 2604 h 2604"/>
              <a:gd name="p0x11" fmla="*/ 0 w 4140"/>
              <a:gd name="p0y11" fmla="*/ 2470 h 2604"/>
              <a:gd name="p0x12" fmla="*/ 0 w 4140"/>
              <a:gd name="p0y12" fmla="*/ 2304 h 2604"/>
              <a:gd name="p0x13" fmla="*/ 0 w 4140"/>
              <a:gd name="p0y13" fmla="*/ 300 h 2604"/>
              <a:gd name="p0x14" fmla="*/ 0 w 4140"/>
              <a:gd name="p0y14" fmla="*/ 134 h 2604"/>
              <a:gd name="p0x15" fmla="*/ 134 w 4140"/>
              <a:gd name="p0y15" fmla="*/ 0 h 2604"/>
              <a:gd name="p0x16" fmla="*/ 300 w 414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1034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23519" r="-2000" b="-23519"/>
          <a:stretch>
            <a:fillRect/>
          </a:stretch>
        </p:blipFill>
        <p:spPr>
          <a:xfrm>
            <a:off x="857250" y="5184775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155492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顾秋亮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622217"/>
            <a:ext cx="2238375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蛟龙号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钳工，精度达</a:t>
            </a:r>
            <a:r>
              <a:rPr lang="en-US" alt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丝</a:t>
            </a:r>
            <a:r>
              <a:rPr lang="en-US" altLang="zh-CN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，被称为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顾两丝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3462020" y="1109345"/>
            <a:ext cx="2628900" cy="1654175"/>
          </a:xfrm>
          <a:custGeom>
            <a:avLst/>
            <a:gdLst>
              <a:gd name="sw" fmla="*/ 1 w 4140"/>
              <a:gd name="sh" fmla="*/ 1 h 2604"/>
              <a:gd name="mins" fmla="min sw sh"/>
              <a:gd name="dsw" fmla="+- 0 sw mins"/>
              <a:gd name="dsh" fmla="+- 0 sh mins"/>
              <a:gd name="p0x0" fmla="*/ 300 w 4140"/>
              <a:gd name="p0y0" fmla="*/ 0 h 2604"/>
              <a:gd name="p0x1" fmla="*/ 3840 w 4140"/>
              <a:gd name="p0y1" fmla="*/ 0 h 2604"/>
              <a:gd name="p0x2" fmla="*/ 4005 w 4140"/>
              <a:gd name="p0y2" fmla="*/ 0 h 2604"/>
              <a:gd name="p0x3" fmla="*/ 4140 w 4140"/>
              <a:gd name="p0y3" fmla="*/ 134 h 2604"/>
              <a:gd name="p0x4" fmla="*/ 4140 w 4140"/>
              <a:gd name="p0y4" fmla="*/ 300 h 2604"/>
              <a:gd name="p0x5" fmla="*/ 4140 w 4140"/>
              <a:gd name="p0y5" fmla="*/ 2304 h 2604"/>
              <a:gd name="p0x6" fmla="*/ 4140 w 4140"/>
              <a:gd name="p0y6" fmla="*/ 2470 h 2604"/>
              <a:gd name="p0x7" fmla="*/ 4005 w 4140"/>
              <a:gd name="p0y7" fmla="*/ 2604 h 2604"/>
              <a:gd name="p0x8" fmla="*/ 3840 w 4140"/>
              <a:gd name="p0y8" fmla="*/ 2604 h 2604"/>
              <a:gd name="p0x9" fmla="*/ 300 w 4140"/>
              <a:gd name="p0y9" fmla="*/ 2604 h 2604"/>
              <a:gd name="p0x10" fmla="*/ 134 w 4140"/>
              <a:gd name="p0y10" fmla="*/ 2604 h 2604"/>
              <a:gd name="p0x11" fmla="*/ 0 w 4140"/>
              <a:gd name="p0y11" fmla="*/ 2470 h 2604"/>
              <a:gd name="p0x12" fmla="*/ 0 w 4140"/>
              <a:gd name="p0y12" fmla="*/ 2304 h 2604"/>
              <a:gd name="p0x13" fmla="*/ 0 w 4140"/>
              <a:gd name="p0y13" fmla="*/ 300 h 2604"/>
              <a:gd name="p0x14" fmla="*/ 0 w 4140"/>
              <a:gd name="p0y14" fmla="*/ 134 h 2604"/>
              <a:gd name="p0x15" fmla="*/ 134 w 4140"/>
              <a:gd name="p0y15" fmla="*/ 0 h 2604"/>
              <a:gd name="p0x16" fmla="*/ 300 w 414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3657600" y="13950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4111" t="-2933" r="-4111" b="-2933"/>
          <a:stretch>
            <a:fillRect/>
          </a:stretch>
        </p:blipFill>
        <p:spPr>
          <a:xfrm>
            <a:off x="3712210" y="1476375"/>
            <a:ext cx="309245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4191000" y="1447143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周皓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3657600" y="1913868"/>
            <a:ext cx="2229002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深海所钳工，解决科考装备</a:t>
            </a:r>
            <a:r>
              <a:rPr lang="zh-CN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技术难题</a:t>
            </a:r>
            <a:r>
              <a:rPr lang="en-US" altLang="zh-CN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156</a:t>
            </a:r>
            <a:r>
              <a:rPr lang="zh-CN" altLang="en-US"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</a:t>
            </a:r>
            <a:endParaRPr lang="zh-CN" altLang="en-US" sz="135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3462020" y="2963545"/>
            <a:ext cx="2628900" cy="1654175"/>
          </a:xfrm>
          <a:custGeom>
            <a:avLst/>
            <a:gdLst>
              <a:gd name="sw" fmla="*/ 1 w 4140"/>
              <a:gd name="sh" fmla="*/ 1 h 2604"/>
              <a:gd name="mins" fmla="min sw sh"/>
              <a:gd name="dsw" fmla="+- 0 sw mins"/>
              <a:gd name="dsh" fmla="+- 0 sh mins"/>
              <a:gd name="p0x0" fmla="*/ 300 w 4140"/>
              <a:gd name="p0y0" fmla="*/ 0 h 2604"/>
              <a:gd name="p0x1" fmla="*/ 3840 w 4140"/>
              <a:gd name="p0y1" fmla="*/ 0 h 2604"/>
              <a:gd name="p0x2" fmla="*/ 4005 w 4140"/>
              <a:gd name="p0y2" fmla="*/ 0 h 2604"/>
              <a:gd name="p0x3" fmla="*/ 4140 w 4140"/>
              <a:gd name="p0y3" fmla="*/ 134 h 2604"/>
              <a:gd name="p0x4" fmla="*/ 4140 w 4140"/>
              <a:gd name="p0y4" fmla="*/ 300 h 2604"/>
              <a:gd name="p0x5" fmla="*/ 4140 w 4140"/>
              <a:gd name="p0y5" fmla="*/ 2304 h 2604"/>
              <a:gd name="p0x6" fmla="*/ 4140 w 4140"/>
              <a:gd name="p0y6" fmla="*/ 2470 h 2604"/>
              <a:gd name="p0x7" fmla="*/ 4005 w 4140"/>
              <a:gd name="p0y7" fmla="*/ 2604 h 2604"/>
              <a:gd name="p0x8" fmla="*/ 3840 w 4140"/>
              <a:gd name="p0y8" fmla="*/ 2604 h 2604"/>
              <a:gd name="p0x9" fmla="*/ 300 w 4140"/>
              <a:gd name="p0y9" fmla="*/ 2604 h 2604"/>
              <a:gd name="p0x10" fmla="*/ 134 w 4140"/>
              <a:gd name="p0y10" fmla="*/ 2604 h 2604"/>
              <a:gd name="p0x11" fmla="*/ 0 w 4140"/>
              <a:gd name="p0y11" fmla="*/ 2470 h 2604"/>
              <a:gd name="p0x12" fmla="*/ 0 w 4140"/>
              <a:gd name="p0y12" fmla="*/ 2304 h 2604"/>
              <a:gd name="p0x13" fmla="*/ 0 w 4140"/>
              <a:gd name="p0y13" fmla="*/ 300 h 2604"/>
              <a:gd name="p0x14" fmla="*/ 0 w 4140"/>
              <a:gd name="p0y14" fmla="*/ 134 h 2604"/>
              <a:gd name="p0x15" fmla="*/ 134 w 4140"/>
              <a:gd name="p0y15" fmla="*/ 0 h 2604"/>
              <a:gd name="p0x16" fmla="*/ 300 w 414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3657600" y="32492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5301" r="-5301"/>
          <a:stretch>
            <a:fillRect/>
          </a:stretch>
        </p:blipFill>
        <p:spPr>
          <a:xfrm>
            <a:off x="3757295" y="3330575"/>
            <a:ext cx="219075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4191000" y="3301317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郑春辉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3657600" y="3768042"/>
            <a:ext cx="2057552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木雕匠人，</a:t>
            </a:r>
            <a:r>
              <a:rPr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重现《清明上河图》</a:t>
            </a:r>
            <a:endParaRPr sz="135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3462020" y="4817745"/>
            <a:ext cx="2628900" cy="1654175"/>
          </a:xfrm>
          <a:custGeom>
            <a:avLst/>
            <a:gdLst>
              <a:gd name="sw" fmla="*/ 1 w 4140"/>
              <a:gd name="sh" fmla="*/ 1 h 2604"/>
              <a:gd name="mins" fmla="min sw sh"/>
              <a:gd name="dsw" fmla="+- 0 sw mins"/>
              <a:gd name="dsh" fmla="+- 0 sh mins"/>
              <a:gd name="p0x0" fmla="*/ 300 w 4140"/>
              <a:gd name="p0y0" fmla="*/ 0 h 2604"/>
              <a:gd name="p0x1" fmla="*/ 3840 w 4140"/>
              <a:gd name="p0y1" fmla="*/ 0 h 2604"/>
              <a:gd name="p0x2" fmla="*/ 4005 w 4140"/>
              <a:gd name="p0y2" fmla="*/ 0 h 2604"/>
              <a:gd name="p0x3" fmla="*/ 4140 w 4140"/>
              <a:gd name="p0y3" fmla="*/ 134 h 2604"/>
              <a:gd name="p0x4" fmla="*/ 4140 w 4140"/>
              <a:gd name="p0y4" fmla="*/ 300 h 2604"/>
              <a:gd name="p0x5" fmla="*/ 4140 w 4140"/>
              <a:gd name="p0y5" fmla="*/ 2304 h 2604"/>
              <a:gd name="p0x6" fmla="*/ 4140 w 4140"/>
              <a:gd name="p0y6" fmla="*/ 2470 h 2604"/>
              <a:gd name="p0x7" fmla="*/ 4005 w 4140"/>
              <a:gd name="p0y7" fmla="*/ 2604 h 2604"/>
              <a:gd name="p0x8" fmla="*/ 3840 w 4140"/>
              <a:gd name="p0y8" fmla="*/ 2604 h 2604"/>
              <a:gd name="p0x9" fmla="*/ 300 w 4140"/>
              <a:gd name="p0y9" fmla="*/ 2604 h 2604"/>
              <a:gd name="p0x10" fmla="*/ 134 w 4140"/>
              <a:gd name="p0y10" fmla="*/ 2604 h 2604"/>
              <a:gd name="p0x11" fmla="*/ 0 w 4140"/>
              <a:gd name="p0y11" fmla="*/ 2470 h 2604"/>
              <a:gd name="p0x12" fmla="*/ 0 w 4140"/>
              <a:gd name="p0y12" fmla="*/ 2304 h 2604"/>
              <a:gd name="p0x13" fmla="*/ 0 w 4140"/>
              <a:gd name="p0y13" fmla="*/ 300 h 2604"/>
              <a:gd name="p0x14" fmla="*/ 0 w 4140"/>
              <a:gd name="p0y14" fmla="*/ 134 h 2604"/>
              <a:gd name="p0x15" fmla="*/ 134 w 4140"/>
              <a:gd name="p0y15" fmla="*/ 0 h 2604"/>
              <a:gd name="p0x16" fmla="*/ 300 w 414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3662210" y="5492667"/>
            <a:ext cx="222915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平凡岗位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做出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不平凡贡献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9"/>
            </p:custDataLst>
          </p:nvPr>
        </p:nvSpPr>
        <p:spPr>
          <a:xfrm>
            <a:off x="6348095" y="1109345"/>
            <a:ext cx="5267325" cy="2581275"/>
          </a:xfrm>
          <a:custGeom>
            <a:avLst/>
            <a:gdLst>
              <a:gd name="sw" fmla="*/ 1 w 8295"/>
              <a:gd name="sh" fmla="*/ 1 h 4065"/>
              <a:gd name="mins" fmla="min sw sh"/>
              <a:gd name="dsw" fmla="+- 0 sw mins"/>
              <a:gd name="dsh" fmla="+- 0 sh mins"/>
              <a:gd name="p0x0" fmla="*/ 300 w 8295"/>
              <a:gd name="p0y0" fmla="*/ 0 h 4065"/>
              <a:gd name="p0x1" fmla="*/ 7995 w 8295"/>
              <a:gd name="p0y1" fmla="*/ 0 h 4065"/>
              <a:gd name="p0x2" fmla="*/ 8160 w 8295"/>
              <a:gd name="p0y2" fmla="*/ 0 h 4065"/>
              <a:gd name="p0x3" fmla="*/ 8295 w 8295"/>
              <a:gd name="p0y3" fmla="*/ 134 h 4065"/>
              <a:gd name="p0x4" fmla="*/ 8295 w 8295"/>
              <a:gd name="p0y4" fmla="*/ 300 h 4065"/>
              <a:gd name="p0x5" fmla="*/ 8295 w 8295"/>
              <a:gd name="p0y5" fmla="*/ 3765 h 4065"/>
              <a:gd name="p0x6" fmla="*/ 8295 w 8295"/>
              <a:gd name="p0y6" fmla="*/ 3930 h 4065"/>
              <a:gd name="p0x7" fmla="*/ 8160 w 8295"/>
              <a:gd name="p0y7" fmla="*/ 4065 h 4065"/>
              <a:gd name="p0x8" fmla="*/ 7995 w 8295"/>
              <a:gd name="p0y8" fmla="*/ 4065 h 4065"/>
              <a:gd name="p0x9" fmla="*/ 300 w 8295"/>
              <a:gd name="p0y9" fmla="*/ 4065 h 4065"/>
              <a:gd name="p0x10" fmla="*/ 134 w 8295"/>
              <a:gd name="p0y10" fmla="*/ 4065 h 4065"/>
              <a:gd name="p0x11" fmla="*/ 0 w 8295"/>
              <a:gd name="p0y11" fmla="*/ 3930 h 4065"/>
              <a:gd name="p0x12" fmla="*/ 0 w 8295"/>
              <a:gd name="p0y12" fmla="*/ 3765 h 4065"/>
              <a:gd name="p0x13" fmla="*/ 0 w 8295"/>
              <a:gd name="p0y13" fmla="*/ 300 h 4065"/>
              <a:gd name="p0x14" fmla="*/ 0 w 8295"/>
              <a:gd name="p0y14" fmla="*/ 134 h 4065"/>
              <a:gd name="p0x15" fmla="*/ 134 w 8295"/>
              <a:gd name="p0y15" fmla="*/ 0 h 4065"/>
              <a:gd name="p0x16" fmla="*/ 300 w 829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8048625" y="195072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大国工匠精神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1"/>
            </p:custDataLst>
          </p:nvPr>
        </p:nvSpPr>
        <p:spPr>
          <a:xfrm>
            <a:off x="6885940" y="2452370"/>
            <a:ext cx="990600" cy="381000"/>
          </a:xfrm>
          <a:custGeom>
            <a:avLst/>
            <a:gdLst>
              <a:gd name="sw" fmla="*/ 1 w 1560"/>
              <a:gd name="sh" fmla="*/ 1 h 600"/>
              <a:gd name="mins" fmla="min sw sh"/>
              <a:gd name="dsw" fmla="+- 0 sw mins"/>
              <a:gd name="dsh" fmla="+- 0 sh mins"/>
              <a:gd name="p0x0" fmla="*/ 300 w 1560"/>
              <a:gd name="p0y0" fmla="*/ 0 h 600"/>
              <a:gd name="p0x1" fmla="*/ 1260 w 1560"/>
              <a:gd name="p0y1" fmla="*/ 0 h 600"/>
              <a:gd name="p0x2" fmla="*/ 1425 w 1560"/>
              <a:gd name="p0y2" fmla="*/ 0 h 600"/>
              <a:gd name="p0x3" fmla="*/ 1560 w 1560"/>
              <a:gd name="p0y3" fmla="*/ 134 h 600"/>
              <a:gd name="p0x4" fmla="*/ 1560 w 1560"/>
              <a:gd name="p0y4" fmla="*/ 300 h 600"/>
              <a:gd name="p0x5" fmla="*/ 1560 w 1560"/>
              <a:gd name="p0y5" fmla="*/ 465 h 600"/>
              <a:gd name="p0x6" fmla="*/ 1425 w 1560"/>
              <a:gd name="p0y6" fmla="*/ 600 h 600"/>
              <a:gd name="p0x7" fmla="*/ 1260 w 1560"/>
              <a:gd name="p0y7" fmla="*/ 600 h 600"/>
              <a:gd name="p0x8" fmla="*/ 300 w 1560"/>
              <a:gd name="p0y8" fmla="*/ 600 h 600"/>
              <a:gd name="p0x9" fmla="*/ 134 w 1560"/>
              <a:gd name="p0y9" fmla="*/ 600 h 600"/>
              <a:gd name="p0x10" fmla="*/ 0 w 1560"/>
              <a:gd name="p0y10" fmla="*/ 465 h 600"/>
              <a:gd name="p0x11" fmla="*/ 0 w 1560"/>
              <a:gd name="p0y11" fmla="*/ 300 h 600"/>
              <a:gd name="p0x12" fmla="*/ 0 w 1560"/>
              <a:gd name="p0y12" fmla="*/ 134 h 600"/>
              <a:gd name="p0x13" fmla="*/ 134 w 1560"/>
              <a:gd name="p0y13" fmla="*/ 0 h 600"/>
              <a:gd name="p0x14" fmla="*/ 300 w 1560"/>
              <a:gd name="p0y14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42"/>
            </p:custDataLst>
          </p:nvPr>
        </p:nvSpPr>
        <p:spPr>
          <a:xfrm>
            <a:off x="7038822" y="2528888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技艺精湛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3"/>
            </p:custDataLst>
          </p:nvPr>
        </p:nvSpPr>
        <p:spPr>
          <a:xfrm>
            <a:off x="7952740" y="2452370"/>
            <a:ext cx="991235" cy="381000"/>
          </a:xfrm>
          <a:custGeom>
            <a:avLst/>
            <a:gdLst>
              <a:gd name="sw" fmla="*/ 1 w 1560"/>
              <a:gd name="sh" fmla="*/ 1 h 600"/>
              <a:gd name="mins" fmla="min sw sh"/>
              <a:gd name="dsw" fmla="+- 0 sw mins"/>
              <a:gd name="dsh" fmla="+- 0 sh mins"/>
              <a:gd name="p0x0" fmla="*/ 300 w 1560"/>
              <a:gd name="p0y0" fmla="*/ 0 h 600"/>
              <a:gd name="p0x1" fmla="*/ 1260 w 1560"/>
              <a:gd name="p0y1" fmla="*/ 0 h 600"/>
              <a:gd name="p0x2" fmla="*/ 1425 w 1560"/>
              <a:gd name="p0y2" fmla="*/ 0 h 600"/>
              <a:gd name="p0x3" fmla="*/ 1560 w 1560"/>
              <a:gd name="p0y3" fmla="*/ 134 h 600"/>
              <a:gd name="p0x4" fmla="*/ 1560 w 1560"/>
              <a:gd name="p0y4" fmla="*/ 300 h 600"/>
              <a:gd name="p0x5" fmla="*/ 1560 w 1560"/>
              <a:gd name="p0y5" fmla="*/ 465 h 600"/>
              <a:gd name="p0x6" fmla="*/ 1425 w 1560"/>
              <a:gd name="p0y6" fmla="*/ 600 h 600"/>
              <a:gd name="p0x7" fmla="*/ 1260 w 1560"/>
              <a:gd name="p0y7" fmla="*/ 600 h 600"/>
              <a:gd name="p0x8" fmla="*/ 300 w 1560"/>
              <a:gd name="p0y8" fmla="*/ 600 h 600"/>
              <a:gd name="p0x9" fmla="*/ 134 w 1560"/>
              <a:gd name="p0y9" fmla="*/ 600 h 600"/>
              <a:gd name="p0x10" fmla="*/ 0 w 1560"/>
              <a:gd name="p0y10" fmla="*/ 465 h 600"/>
              <a:gd name="p0x11" fmla="*/ 0 w 1560"/>
              <a:gd name="p0y11" fmla="*/ 300 h 600"/>
              <a:gd name="p0x12" fmla="*/ 0 w 1560"/>
              <a:gd name="p0y12" fmla="*/ 134 h 600"/>
              <a:gd name="p0x13" fmla="*/ 134 w 1560"/>
              <a:gd name="p0y13" fmla="*/ 0 h 600"/>
              <a:gd name="p0x14" fmla="*/ 300 w 1560"/>
              <a:gd name="p0y14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4"/>
            </p:custDataLst>
          </p:nvPr>
        </p:nvSpPr>
        <p:spPr>
          <a:xfrm>
            <a:off x="8105699" y="2528888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执着坚守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5"/>
            </p:custDataLst>
          </p:nvPr>
        </p:nvSpPr>
        <p:spPr>
          <a:xfrm>
            <a:off x="9020175" y="2452370"/>
            <a:ext cx="990600" cy="381000"/>
          </a:xfrm>
          <a:custGeom>
            <a:avLst/>
            <a:gdLst>
              <a:gd name="sw" fmla="*/ 1 w 1560"/>
              <a:gd name="sh" fmla="*/ 1 h 600"/>
              <a:gd name="mins" fmla="min sw sh"/>
              <a:gd name="dsw" fmla="+- 0 sw mins"/>
              <a:gd name="dsh" fmla="+- 0 sh mins"/>
              <a:gd name="p0x0" fmla="*/ 300 w 1560"/>
              <a:gd name="p0y0" fmla="*/ 0 h 600"/>
              <a:gd name="p0x1" fmla="*/ 1260 w 1560"/>
              <a:gd name="p0y1" fmla="*/ 0 h 600"/>
              <a:gd name="p0x2" fmla="*/ 1425 w 1560"/>
              <a:gd name="p0y2" fmla="*/ 0 h 600"/>
              <a:gd name="p0x3" fmla="*/ 1560 w 1560"/>
              <a:gd name="p0y3" fmla="*/ 134 h 600"/>
              <a:gd name="p0x4" fmla="*/ 1560 w 1560"/>
              <a:gd name="p0y4" fmla="*/ 300 h 600"/>
              <a:gd name="p0x5" fmla="*/ 1560 w 1560"/>
              <a:gd name="p0y5" fmla="*/ 465 h 600"/>
              <a:gd name="p0x6" fmla="*/ 1425 w 1560"/>
              <a:gd name="p0y6" fmla="*/ 600 h 600"/>
              <a:gd name="p0x7" fmla="*/ 1260 w 1560"/>
              <a:gd name="p0y7" fmla="*/ 600 h 600"/>
              <a:gd name="p0x8" fmla="*/ 300 w 1560"/>
              <a:gd name="p0y8" fmla="*/ 600 h 600"/>
              <a:gd name="p0x9" fmla="*/ 134 w 1560"/>
              <a:gd name="p0y9" fmla="*/ 600 h 600"/>
              <a:gd name="p0x10" fmla="*/ 0 w 1560"/>
              <a:gd name="p0y10" fmla="*/ 465 h 600"/>
              <a:gd name="p0x11" fmla="*/ 0 w 1560"/>
              <a:gd name="p0y11" fmla="*/ 300 h 600"/>
              <a:gd name="p0x12" fmla="*/ 0 w 1560"/>
              <a:gd name="p0y12" fmla="*/ 134 h 600"/>
              <a:gd name="p0x13" fmla="*/ 134 w 1560"/>
              <a:gd name="p0y13" fmla="*/ 0 h 600"/>
              <a:gd name="p0x14" fmla="*/ 300 w 1560"/>
              <a:gd name="p0y14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46"/>
            </p:custDataLst>
          </p:nvPr>
        </p:nvSpPr>
        <p:spPr>
          <a:xfrm>
            <a:off x="9172575" y="2528888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不断创新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7"/>
            </p:custDataLst>
          </p:nvPr>
        </p:nvSpPr>
        <p:spPr>
          <a:xfrm>
            <a:off x="10086975" y="2452370"/>
            <a:ext cx="990600" cy="381000"/>
          </a:xfrm>
          <a:custGeom>
            <a:avLst/>
            <a:gdLst>
              <a:gd name="sw" fmla="*/ 1 w 1560"/>
              <a:gd name="sh" fmla="*/ 1 h 600"/>
              <a:gd name="mins" fmla="min sw sh"/>
              <a:gd name="dsw" fmla="+- 0 sw mins"/>
              <a:gd name="dsh" fmla="+- 0 sh mins"/>
              <a:gd name="p0x0" fmla="*/ 300 w 1560"/>
              <a:gd name="p0y0" fmla="*/ 0 h 600"/>
              <a:gd name="p0x1" fmla="*/ 1260 w 1560"/>
              <a:gd name="p0y1" fmla="*/ 0 h 600"/>
              <a:gd name="p0x2" fmla="*/ 1425 w 1560"/>
              <a:gd name="p0y2" fmla="*/ 0 h 600"/>
              <a:gd name="p0x3" fmla="*/ 1560 w 1560"/>
              <a:gd name="p0y3" fmla="*/ 134 h 600"/>
              <a:gd name="p0x4" fmla="*/ 1560 w 1560"/>
              <a:gd name="p0y4" fmla="*/ 300 h 600"/>
              <a:gd name="p0x5" fmla="*/ 1560 w 1560"/>
              <a:gd name="p0y5" fmla="*/ 465 h 600"/>
              <a:gd name="p0x6" fmla="*/ 1425 w 1560"/>
              <a:gd name="p0y6" fmla="*/ 600 h 600"/>
              <a:gd name="p0x7" fmla="*/ 1260 w 1560"/>
              <a:gd name="p0y7" fmla="*/ 600 h 600"/>
              <a:gd name="p0x8" fmla="*/ 300 w 1560"/>
              <a:gd name="p0y8" fmla="*/ 600 h 600"/>
              <a:gd name="p0x9" fmla="*/ 134 w 1560"/>
              <a:gd name="p0y9" fmla="*/ 600 h 600"/>
              <a:gd name="p0x10" fmla="*/ 0 w 1560"/>
              <a:gd name="p0y10" fmla="*/ 465 h 600"/>
              <a:gd name="p0x11" fmla="*/ 0 w 1560"/>
              <a:gd name="p0y11" fmla="*/ 300 h 600"/>
              <a:gd name="p0x12" fmla="*/ 0 w 1560"/>
              <a:gd name="p0y12" fmla="*/ 134 h 600"/>
              <a:gd name="p0x13" fmla="*/ 134 w 1560"/>
              <a:gd name="p0y13" fmla="*/ 0 h 600"/>
              <a:gd name="p0x14" fmla="*/ 300 w 1560"/>
              <a:gd name="p0y14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48"/>
            </p:custDataLst>
          </p:nvPr>
        </p:nvSpPr>
        <p:spPr>
          <a:xfrm>
            <a:off x="10239451" y="2528888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追求极致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9"/>
            </p:custDataLst>
          </p:nvPr>
        </p:nvSpPr>
        <p:spPr>
          <a:xfrm>
            <a:off x="6348095" y="3890645"/>
            <a:ext cx="5267325" cy="2581275"/>
          </a:xfrm>
          <a:custGeom>
            <a:avLst/>
            <a:gdLst>
              <a:gd name="sw" fmla="*/ 1 w 8295"/>
              <a:gd name="sh" fmla="*/ 1 h 4065"/>
              <a:gd name="mins" fmla="min sw sh"/>
              <a:gd name="dsw" fmla="+- 0 sw mins"/>
              <a:gd name="dsh" fmla="+- 0 sh mins"/>
              <a:gd name="p0x0" fmla="*/ 300 w 8295"/>
              <a:gd name="p0y0" fmla="*/ 0 h 4065"/>
              <a:gd name="p0x1" fmla="*/ 7995 w 8295"/>
              <a:gd name="p0y1" fmla="*/ 0 h 4065"/>
              <a:gd name="p0x2" fmla="*/ 8160 w 8295"/>
              <a:gd name="p0y2" fmla="*/ 0 h 4065"/>
              <a:gd name="p0x3" fmla="*/ 8295 w 8295"/>
              <a:gd name="p0y3" fmla="*/ 134 h 4065"/>
              <a:gd name="p0x4" fmla="*/ 8295 w 8295"/>
              <a:gd name="p0y4" fmla="*/ 300 h 4065"/>
              <a:gd name="p0x5" fmla="*/ 8295 w 8295"/>
              <a:gd name="p0y5" fmla="*/ 3765 h 4065"/>
              <a:gd name="p0x6" fmla="*/ 8295 w 8295"/>
              <a:gd name="p0y6" fmla="*/ 3930 h 4065"/>
              <a:gd name="p0x7" fmla="*/ 8160 w 8295"/>
              <a:gd name="p0y7" fmla="*/ 4065 h 4065"/>
              <a:gd name="p0x8" fmla="*/ 7995 w 8295"/>
              <a:gd name="p0y8" fmla="*/ 4065 h 4065"/>
              <a:gd name="p0x9" fmla="*/ 300 w 8295"/>
              <a:gd name="p0y9" fmla="*/ 4065 h 4065"/>
              <a:gd name="p0x10" fmla="*/ 134 w 8295"/>
              <a:gd name="p0y10" fmla="*/ 4065 h 4065"/>
              <a:gd name="p0x11" fmla="*/ 0 w 8295"/>
              <a:gd name="p0y11" fmla="*/ 3930 h 4065"/>
              <a:gd name="p0x12" fmla="*/ 0 w 8295"/>
              <a:gd name="p0y12" fmla="*/ 3765 h 4065"/>
              <a:gd name="p0x13" fmla="*/ 0 w 8295"/>
              <a:gd name="p0y13" fmla="*/ 300 h 4065"/>
              <a:gd name="p0x14" fmla="*/ 0 w 8295"/>
              <a:gd name="p0y14" fmla="*/ 134 h 4065"/>
              <a:gd name="p0x15" fmla="*/ 134 w 8295"/>
              <a:gd name="p0y15" fmla="*/ 0 h 4065"/>
              <a:gd name="p0x16" fmla="*/ 300 w 829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50"/>
            </p:custDataLst>
          </p:nvPr>
        </p:nvSpPr>
        <p:spPr>
          <a:xfrm>
            <a:off x="7759065" y="470535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>
            <a:fillRect/>
          </a:stretch>
        </p:blipFill>
        <p:spPr>
          <a:xfrm>
            <a:off x="7892415" y="4800600"/>
            <a:ext cx="228600" cy="304800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54"/>
            </p:custDataLst>
          </p:nvPr>
        </p:nvSpPr>
        <p:spPr>
          <a:xfrm>
            <a:off x="8368979" y="4770120"/>
            <a:ext cx="210242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制作同理</a:t>
            </a:r>
            <a:endParaRPr lang="zh-CN" altLang="en-US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55"/>
            </p:custDataLst>
          </p:nvPr>
        </p:nvSpPr>
        <p:spPr>
          <a:xfrm>
            <a:off x="7839075" y="5338763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精益求精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，追求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细节完美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习题点睛（判断题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单选题）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4675" y="1108075"/>
            <a:ext cx="11042015" cy="2613660"/>
          </a:xfrm>
          <a:custGeom>
            <a:avLst/>
            <a:gdLst>
              <a:gd name="sw" fmla="*/ 1 w 25221"/>
              <a:gd name="sh" fmla="*/ 1 h 5970"/>
              <a:gd name="mins" fmla="min sw sh"/>
              <a:gd name="dsw" fmla="+- 0 sw mins"/>
              <a:gd name="dsh" fmla="+- 0 sh mins"/>
              <a:gd name="p0x0" fmla="*/ 300 w 25221"/>
              <a:gd name="p0y0" fmla="*/ 0 h 5970"/>
              <a:gd name="p0x1" fmla="*/ 24921 w 25221"/>
              <a:gd name="p0y1" fmla="*/ 0 h 5970"/>
              <a:gd name="p0x2" fmla="*/ 25086 w 25221"/>
              <a:gd name="p0y2" fmla="*/ 0 h 5970"/>
              <a:gd name="p0x3" fmla="*/ 25221 w 25221"/>
              <a:gd name="p0y3" fmla="*/ 134 h 5970"/>
              <a:gd name="p0x4" fmla="*/ 25221 w 25221"/>
              <a:gd name="p0y4" fmla="*/ 300 h 5970"/>
              <a:gd name="p0x5" fmla="*/ 25221 w 25221"/>
              <a:gd name="p0y5" fmla="*/ 5670 h 5970"/>
              <a:gd name="p0x6" fmla="*/ 25221 w 25221"/>
              <a:gd name="p0y6" fmla="*/ 5835 h 5970"/>
              <a:gd name="p0x7" fmla="*/ 25086 w 25221"/>
              <a:gd name="p0y7" fmla="*/ 5970 h 5970"/>
              <a:gd name="p0x8" fmla="*/ 24921 w 25221"/>
              <a:gd name="p0y8" fmla="*/ 5970 h 5970"/>
              <a:gd name="p0x9" fmla="*/ 300 w 25221"/>
              <a:gd name="p0y9" fmla="*/ 5970 h 5970"/>
              <a:gd name="p0x10" fmla="*/ 134 w 25221"/>
              <a:gd name="p0y10" fmla="*/ 5970 h 5970"/>
              <a:gd name="p0x11" fmla="*/ 0 w 25221"/>
              <a:gd name="p0y11" fmla="*/ 5835 h 5970"/>
              <a:gd name="p0x12" fmla="*/ 0 w 25221"/>
              <a:gd name="p0y12" fmla="*/ 5670 h 5970"/>
              <a:gd name="p0x13" fmla="*/ 0 w 25221"/>
              <a:gd name="p0y13" fmla="*/ 300 h 5970"/>
              <a:gd name="p0x14" fmla="*/ 0 w 25221"/>
              <a:gd name="p0y14" fmla="*/ 134 h 5970"/>
              <a:gd name="p0x15" fmla="*/ 134 w 25221"/>
              <a:gd name="p0y15" fmla="*/ 0 h 5970"/>
              <a:gd name="p0x16" fmla="*/ 300 w 25221"/>
              <a:gd name="p0y16" fmla="*/ 0 h 59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6567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09295" y="1242695"/>
            <a:ext cx="288925" cy="28892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4259" t="-10303" r="-4259" b="-10303"/>
          <a:stretch>
            <a:fillRect/>
          </a:stretch>
        </p:blipFill>
        <p:spPr>
          <a:xfrm>
            <a:off x="789305" y="1298575"/>
            <a:ext cx="128270" cy="17399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076960" y="1261110"/>
            <a:ext cx="735965" cy="2520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44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判断题</a:t>
            </a:r>
            <a:endParaRPr sz="144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709295" y="1663700"/>
            <a:ext cx="10773410" cy="390525"/>
            <a:chOff x="1117" y="2620"/>
            <a:chExt cx="16966" cy="615"/>
          </a:xfrm>
        </p:grpSpPr>
        <p:sp>
          <p:nvSpPr>
            <p:cNvPr id="8" name="任意多边形 7"/>
            <p:cNvSpPr/>
            <p:nvPr>
              <p:custDataLst>
                <p:tags r:id="rId8"/>
              </p:custDataLst>
            </p:nvPr>
          </p:nvSpPr>
          <p:spPr>
            <a:xfrm>
              <a:off x="1117" y="2620"/>
              <a:ext cx="16966" cy="615"/>
            </a:xfrm>
            <a:custGeom>
              <a:avLst/>
              <a:gdLst>
                <a:gd name="sw" fmla="*/ 1 w 24606"/>
                <a:gd name="sh" fmla="*/ 1 h 892"/>
                <a:gd name="mins" fmla="min sw sh"/>
                <a:gd name="dsw" fmla="+- 0 sw mins"/>
                <a:gd name="dsh" fmla="+- 0 sh mins"/>
                <a:gd name="p0x0" fmla="*/ 0 w 24606"/>
                <a:gd name="p0y0" fmla="*/ 0 h 892"/>
                <a:gd name="p0x1" fmla="*/ 24606 w 24606"/>
                <a:gd name="p0y1" fmla="*/ 0 h 892"/>
                <a:gd name="p0x2" fmla="*/ 24606 w 24606"/>
                <a:gd name="p0y2" fmla="*/ 892 h 892"/>
                <a:gd name="p0x3" fmla="*/ 0 w 24606"/>
                <a:gd name="p0y3" fmla="*/ 892 h 892"/>
                <a:gd name="p0x4" fmla="*/ 0 w 24606"/>
                <a:gd name="p0y4" fmla="*/ 0 h 892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>
              <p:custDataLst>
                <p:tags r:id="rId9"/>
              </p:custDataLst>
            </p:nvPr>
          </p:nvSpPr>
          <p:spPr>
            <a:xfrm>
              <a:off x="1117" y="3225"/>
              <a:ext cx="16966" cy="10"/>
            </a:xfrm>
            <a:custGeom>
              <a:avLst/>
              <a:gdLst>
                <a:gd name="sw" fmla="*/ 1 w 24606"/>
                <a:gd name="sh" fmla="*/ 1 h 15"/>
                <a:gd name="mins" fmla="min sw sh"/>
                <a:gd name="dsw" fmla="+- 0 sw mins"/>
                <a:gd name="dsh" fmla="+- 0 sh mins"/>
                <a:gd name="p0x0" fmla="*/ 24606 w 24606"/>
                <a:gd name="p0y0" fmla="*/ 15 h 15"/>
                <a:gd name="p0x1" fmla="*/ 0 w 24606"/>
                <a:gd name="p0y1" fmla="*/ 15 h 15"/>
                <a:gd name="p0x2" fmla="*/ 0 w 24606"/>
                <a:gd name="p0y2" fmla="*/ 0 h 15"/>
                <a:gd name="p0x3" fmla="*/ 24606 w 24606"/>
                <a:gd name="p0y3" fmla="*/ 0 h 15"/>
                <a:gd name="p0x4" fmla="*/ 24606 w 24606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709295" y="1701165"/>
            <a:ext cx="236220" cy="1384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8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919480" y="1683385"/>
            <a:ext cx="1313180" cy="1739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母版可统一标题内容</a:t>
            </a:r>
            <a:endParaRPr sz="103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2"/>
            </p:custDataLst>
          </p:nvPr>
        </p:nvSpPr>
        <p:spPr>
          <a:xfrm>
            <a:off x="2179955" y="1687830"/>
            <a:ext cx="315595" cy="16446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EDE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2232660" y="1701165"/>
            <a:ext cx="315595" cy="1384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错误</a:t>
            </a:r>
            <a:endParaRPr sz="825" b="1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972185" y="1870710"/>
            <a:ext cx="10510520" cy="1574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9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统一格式，不统一内容</a:t>
            </a:r>
            <a:endParaRPr sz="9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709295" y="2120265"/>
            <a:ext cx="10773410" cy="219710"/>
            <a:chOff x="1117" y="3339"/>
            <a:chExt cx="16966" cy="346"/>
          </a:xfrm>
        </p:grpSpPr>
        <p:sp>
          <p:nvSpPr>
            <p:cNvPr id="16" name="任意多边形 15"/>
            <p:cNvSpPr/>
            <p:nvPr>
              <p:custDataLst>
                <p:tags r:id="rId15"/>
              </p:custDataLst>
            </p:nvPr>
          </p:nvSpPr>
          <p:spPr>
            <a:xfrm>
              <a:off x="1117" y="3339"/>
              <a:ext cx="16966" cy="347"/>
            </a:xfrm>
            <a:custGeom>
              <a:avLst/>
              <a:gdLst>
                <a:gd name="sw" fmla="*/ 1 w 24606"/>
                <a:gd name="sh" fmla="*/ 1 h 502"/>
                <a:gd name="mins" fmla="min sw sh"/>
                <a:gd name="dsw" fmla="+- 0 sw mins"/>
                <a:gd name="dsh" fmla="+- 0 sh mins"/>
                <a:gd name="p0x0" fmla="*/ 0 w 24606"/>
                <a:gd name="p0y0" fmla="*/ 0 h 502"/>
                <a:gd name="p0x1" fmla="*/ 24606 w 24606"/>
                <a:gd name="p0y1" fmla="*/ 0 h 502"/>
                <a:gd name="p0x2" fmla="*/ 24606 w 24606"/>
                <a:gd name="p0y2" fmla="*/ 502 h 502"/>
                <a:gd name="p0x3" fmla="*/ 0 w 24606"/>
                <a:gd name="p0y3" fmla="*/ 502 h 502"/>
                <a:gd name="p0x4" fmla="*/ 0 w 24606"/>
                <a:gd name="p0y4" fmla="*/ 0 h 502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>
              <p:custDataLst>
                <p:tags r:id="rId16"/>
              </p:custDataLst>
            </p:nvPr>
          </p:nvSpPr>
          <p:spPr>
            <a:xfrm>
              <a:off x="1117" y="3675"/>
              <a:ext cx="16966" cy="11"/>
            </a:xfrm>
            <a:custGeom>
              <a:avLst/>
              <a:gdLst>
                <a:gd name="sw" fmla="*/ 1 w 24606"/>
                <a:gd name="sh" fmla="*/ 1 h 15"/>
                <a:gd name="mins" fmla="min sw sh"/>
                <a:gd name="dsw" fmla="+- 0 sw mins"/>
                <a:gd name="dsh" fmla="+- 0 sh mins"/>
                <a:gd name="p0x0" fmla="*/ 24606 w 24606"/>
                <a:gd name="p0y0" fmla="*/ 15 h 15"/>
                <a:gd name="p0x1" fmla="*/ 0 w 24606"/>
                <a:gd name="p0y1" fmla="*/ 15 h 15"/>
                <a:gd name="p0x2" fmla="*/ 0 w 24606"/>
                <a:gd name="p0y2" fmla="*/ 0 h 15"/>
                <a:gd name="p0x3" fmla="*/ 24606 w 24606"/>
                <a:gd name="p0y3" fmla="*/ 0 h 15"/>
                <a:gd name="p0x4" fmla="*/ 24606 w 24606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709295" y="2158365"/>
            <a:ext cx="23622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8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919480" y="2140585"/>
            <a:ext cx="2101215" cy="1739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动画计时和切换计时都指速度设定</a:t>
            </a:r>
            <a:endParaRPr sz="103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2967990" y="2145030"/>
            <a:ext cx="315595" cy="16446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3020695" y="2158365"/>
            <a:ext cx="315595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正确</a:t>
            </a:r>
            <a:endParaRPr sz="825" b="1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709295" y="2406650"/>
            <a:ext cx="10773410" cy="391160"/>
            <a:chOff x="1117" y="3790"/>
            <a:chExt cx="16966" cy="616"/>
          </a:xfrm>
        </p:grpSpPr>
        <p:sp>
          <p:nvSpPr>
            <p:cNvPr id="23" name="任意多边形 22"/>
            <p:cNvSpPr/>
            <p:nvPr>
              <p:custDataLst>
                <p:tags r:id="rId21"/>
              </p:custDataLst>
            </p:nvPr>
          </p:nvSpPr>
          <p:spPr>
            <a:xfrm>
              <a:off x="1117" y="3790"/>
              <a:ext cx="16966" cy="616"/>
            </a:xfrm>
            <a:custGeom>
              <a:avLst/>
              <a:gdLst>
                <a:gd name="sw" fmla="*/ 1 w 24606"/>
                <a:gd name="sh" fmla="*/ 1 h 892"/>
                <a:gd name="mins" fmla="min sw sh"/>
                <a:gd name="dsw" fmla="+- 0 sw mins"/>
                <a:gd name="dsh" fmla="+- 0 sh mins"/>
                <a:gd name="p0x0" fmla="*/ 0 w 24606"/>
                <a:gd name="p0y0" fmla="*/ 0 h 892"/>
                <a:gd name="p0x1" fmla="*/ 24606 w 24606"/>
                <a:gd name="p0y1" fmla="*/ 0 h 892"/>
                <a:gd name="p0x2" fmla="*/ 24606 w 24606"/>
                <a:gd name="p0y2" fmla="*/ 892 h 892"/>
                <a:gd name="p0x3" fmla="*/ 0 w 24606"/>
                <a:gd name="p0y3" fmla="*/ 892 h 892"/>
                <a:gd name="p0x4" fmla="*/ 0 w 24606"/>
                <a:gd name="p0y4" fmla="*/ 0 h 892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>
              <p:custDataLst>
                <p:tags r:id="rId22"/>
              </p:custDataLst>
            </p:nvPr>
          </p:nvSpPr>
          <p:spPr>
            <a:xfrm>
              <a:off x="1117" y="4395"/>
              <a:ext cx="16966" cy="11"/>
            </a:xfrm>
            <a:custGeom>
              <a:avLst/>
              <a:gdLst>
                <a:gd name="sw" fmla="*/ 1 w 24606"/>
                <a:gd name="sh" fmla="*/ 1 h 15"/>
                <a:gd name="mins" fmla="min sw sh"/>
                <a:gd name="dsw" fmla="+- 0 sw mins"/>
                <a:gd name="dsh" fmla="+- 0 sh mins"/>
                <a:gd name="p0x0" fmla="*/ 24606 w 24606"/>
                <a:gd name="p0y0" fmla="*/ 15 h 15"/>
                <a:gd name="p0x1" fmla="*/ 0 w 24606"/>
                <a:gd name="p0y1" fmla="*/ 15 h 15"/>
                <a:gd name="p0x2" fmla="*/ 0 w 24606"/>
                <a:gd name="p0y2" fmla="*/ 0 h 15"/>
                <a:gd name="p0x3" fmla="*/ 24606 w 24606"/>
                <a:gd name="p0y3" fmla="*/ 0 h 15"/>
                <a:gd name="p0x4" fmla="*/ 24606 w 24606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>
            <p:custDataLst>
              <p:tags r:id="rId23"/>
            </p:custDataLst>
          </p:nvPr>
        </p:nvSpPr>
        <p:spPr>
          <a:xfrm>
            <a:off x="709295" y="2444750"/>
            <a:ext cx="23622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8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919480" y="2426335"/>
            <a:ext cx="1444625" cy="1739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插入声音默认一直播放</a:t>
            </a:r>
            <a:endParaRPr sz="103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5"/>
            </p:custDataLst>
          </p:nvPr>
        </p:nvSpPr>
        <p:spPr>
          <a:xfrm>
            <a:off x="2311400" y="2430780"/>
            <a:ext cx="314960" cy="16446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EDE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6"/>
            </p:custDataLst>
          </p:nvPr>
        </p:nvSpPr>
        <p:spPr>
          <a:xfrm>
            <a:off x="2364105" y="2444750"/>
            <a:ext cx="315595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错误</a:t>
            </a:r>
            <a:endParaRPr sz="825" b="1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7"/>
            </p:custDataLst>
          </p:nvPr>
        </p:nvSpPr>
        <p:spPr>
          <a:xfrm>
            <a:off x="972185" y="2613660"/>
            <a:ext cx="10510520" cy="1574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9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需设置跨幻灯片</a:t>
            </a:r>
            <a:endParaRPr sz="9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709295" y="2863850"/>
            <a:ext cx="10773410" cy="219710"/>
            <a:chOff x="1117" y="4510"/>
            <a:chExt cx="16966" cy="346"/>
          </a:xfrm>
        </p:grpSpPr>
        <p:sp>
          <p:nvSpPr>
            <p:cNvPr id="31" name="任意多边形 30"/>
            <p:cNvSpPr/>
            <p:nvPr>
              <p:custDataLst>
                <p:tags r:id="rId28"/>
              </p:custDataLst>
            </p:nvPr>
          </p:nvSpPr>
          <p:spPr>
            <a:xfrm>
              <a:off x="1117" y="4510"/>
              <a:ext cx="16966" cy="346"/>
            </a:xfrm>
            <a:custGeom>
              <a:avLst/>
              <a:gdLst>
                <a:gd name="sw" fmla="*/ 1 w 24606"/>
                <a:gd name="sh" fmla="*/ 1 h 502"/>
                <a:gd name="mins" fmla="min sw sh"/>
                <a:gd name="dsw" fmla="+- 0 sw mins"/>
                <a:gd name="dsh" fmla="+- 0 sh mins"/>
                <a:gd name="p0x0" fmla="*/ 0 w 24606"/>
                <a:gd name="p0y0" fmla="*/ 0 h 502"/>
                <a:gd name="p0x1" fmla="*/ 24606 w 24606"/>
                <a:gd name="p0y1" fmla="*/ 0 h 502"/>
                <a:gd name="p0x2" fmla="*/ 24606 w 24606"/>
                <a:gd name="p0y2" fmla="*/ 502 h 502"/>
                <a:gd name="p0x3" fmla="*/ 0 w 24606"/>
                <a:gd name="p0y3" fmla="*/ 502 h 502"/>
                <a:gd name="p0x4" fmla="*/ 0 w 24606"/>
                <a:gd name="p0y4" fmla="*/ 0 h 502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>
              <p:custDataLst>
                <p:tags r:id="rId29"/>
              </p:custDataLst>
            </p:nvPr>
          </p:nvSpPr>
          <p:spPr>
            <a:xfrm>
              <a:off x="1117" y="4846"/>
              <a:ext cx="16966" cy="10"/>
            </a:xfrm>
            <a:custGeom>
              <a:avLst/>
              <a:gdLst>
                <a:gd name="sw" fmla="*/ 1 w 24606"/>
                <a:gd name="sh" fmla="*/ 1 h 15"/>
                <a:gd name="mins" fmla="min sw sh"/>
                <a:gd name="dsw" fmla="+- 0 sw mins"/>
                <a:gd name="dsh" fmla="+- 0 sh mins"/>
                <a:gd name="p0x0" fmla="*/ 24606 w 24606"/>
                <a:gd name="p0y0" fmla="*/ 15 h 15"/>
                <a:gd name="p0x1" fmla="*/ 0 w 24606"/>
                <a:gd name="p0y1" fmla="*/ 15 h 15"/>
                <a:gd name="p0x2" fmla="*/ 0 w 24606"/>
                <a:gd name="p0y2" fmla="*/ 0 h 15"/>
                <a:gd name="p0x3" fmla="*/ 24606 w 24606"/>
                <a:gd name="p0y3" fmla="*/ 0 h 15"/>
                <a:gd name="p0x4" fmla="*/ 24606 w 24606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>
            <p:custDataLst>
              <p:tags r:id="rId30"/>
            </p:custDataLst>
          </p:nvPr>
        </p:nvSpPr>
        <p:spPr>
          <a:xfrm>
            <a:off x="709295" y="2901315"/>
            <a:ext cx="23622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8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1"/>
            </p:custDataLst>
          </p:nvPr>
        </p:nvSpPr>
        <p:spPr>
          <a:xfrm>
            <a:off x="919480" y="2883535"/>
            <a:ext cx="1444625" cy="1739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新幻灯片自动应用母版</a:t>
            </a:r>
            <a:endParaRPr sz="103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2"/>
            </p:custDataLst>
          </p:nvPr>
        </p:nvSpPr>
        <p:spPr>
          <a:xfrm>
            <a:off x="2311400" y="2887980"/>
            <a:ext cx="314960" cy="16446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3"/>
            </p:custDataLst>
          </p:nvPr>
        </p:nvSpPr>
        <p:spPr>
          <a:xfrm>
            <a:off x="2364105" y="2901315"/>
            <a:ext cx="315595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正确</a:t>
            </a:r>
            <a:endParaRPr sz="825" b="1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4"/>
            </p:custDataLst>
          </p:nvPr>
        </p:nvSpPr>
        <p:spPr>
          <a:xfrm>
            <a:off x="709295" y="3187700"/>
            <a:ext cx="23622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sz="8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5"/>
            </p:custDataLst>
          </p:nvPr>
        </p:nvSpPr>
        <p:spPr>
          <a:xfrm>
            <a:off x="919480" y="3169920"/>
            <a:ext cx="1444625" cy="1739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打印讲义默认每页一张</a:t>
            </a:r>
            <a:endParaRPr sz="103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6"/>
            </p:custDataLst>
          </p:nvPr>
        </p:nvSpPr>
        <p:spPr>
          <a:xfrm>
            <a:off x="2311400" y="3174365"/>
            <a:ext cx="314960" cy="16446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EDE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37"/>
            </p:custDataLst>
          </p:nvPr>
        </p:nvSpPr>
        <p:spPr>
          <a:xfrm>
            <a:off x="2364105" y="3187700"/>
            <a:ext cx="315595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错误</a:t>
            </a:r>
            <a:endParaRPr sz="825" b="1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38"/>
            </p:custDataLst>
          </p:nvPr>
        </p:nvSpPr>
        <p:spPr>
          <a:xfrm>
            <a:off x="972185" y="3356610"/>
            <a:ext cx="10510520" cy="1574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9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可设多张</a:t>
            </a:r>
            <a:endParaRPr sz="9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39"/>
            </p:custDataLst>
          </p:nvPr>
        </p:nvSpPr>
        <p:spPr>
          <a:xfrm>
            <a:off x="574675" y="3859530"/>
            <a:ext cx="11042015" cy="2613660"/>
          </a:xfrm>
          <a:custGeom>
            <a:avLst/>
            <a:gdLst>
              <a:gd name="sw" fmla="*/ 1 w 25221"/>
              <a:gd name="sh" fmla="*/ 1 h 5970"/>
              <a:gd name="mins" fmla="min sw sh"/>
              <a:gd name="dsw" fmla="+- 0 sw mins"/>
              <a:gd name="dsh" fmla="+- 0 sh mins"/>
              <a:gd name="p0x0" fmla="*/ 300 w 25221"/>
              <a:gd name="p0y0" fmla="*/ 0 h 5970"/>
              <a:gd name="p0x1" fmla="*/ 24921 w 25221"/>
              <a:gd name="p0y1" fmla="*/ 0 h 5970"/>
              <a:gd name="p0x2" fmla="*/ 25086 w 25221"/>
              <a:gd name="p0y2" fmla="*/ 0 h 5970"/>
              <a:gd name="p0x3" fmla="*/ 25221 w 25221"/>
              <a:gd name="p0y3" fmla="*/ 134 h 5970"/>
              <a:gd name="p0x4" fmla="*/ 25221 w 25221"/>
              <a:gd name="p0y4" fmla="*/ 300 h 5970"/>
              <a:gd name="p0x5" fmla="*/ 25221 w 25221"/>
              <a:gd name="p0y5" fmla="*/ 5670 h 5970"/>
              <a:gd name="p0x6" fmla="*/ 25221 w 25221"/>
              <a:gd name="p0y6" fmla="*/ 5835 h 5970"/>
              <a:gd name="p0x7" fmla="*/ 25086 w 25221"/>
              <a:gd name="p0y7" fmla="*/ 5970 h 5970"/>
              <a:gd name="p0x8" fmla="*/ 24921 w 25221"/>
              <a:gd name="p0y8" fmla="*/ 5970 h 5970"/>
              <a:gd name="p0x9" fmla="*/ 300 w 25221"/>
              <a:gd name="p0y9" fmla="*/ 5970 h 5970"/>
              <a:gd name="p0x10" fmla="*/ 134 w 25221"/>
              <a:gd name="p0y10" fmla="*/ 5970 h 5970"/>
              <a:gd name="p0x11" fmla="*/ 0 w 25221"/>
              <a:gd name="p0y11" fmla="*/ 5835 h 5970"/>
              <a:gd name="p0x12" fmla="*/ 0 w 25221"/>
              <a:gd name="p0y12" fmla="*/ 5670 h 5970"/>
              <a:gd name="p0x13" fmla="*/ 0 w 25221"/>
              <a:gd name="p0y13" fmla="*/ 300 h 5970"/>
              <a:gd name="p0x14" fmla="*/ 0 w 25221"/>
              <a:gd name="p0y14" fmla="*/ 134 h 5970"/>
              <a:gd name="p0x15" fmla="*/ 134 w 25221"/>
              <a:gd name="p0y15" fmla="*/ 0 h 5970"/>
              <a:gd name="p0x16" fmla="*/ 300 w 25221"/>
              <a:gd name="p0y16" fmla="*/ 0 h 59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6567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>
            <p:custDataLst>
              <p:tags r:id="rId40"/>
            </p:custDataLst>
          </p:nvPr>
        </p:nvSpPr>
        <p:spPr>
          <a:xfrm>
            <a:off x="709295" y="3994785"/>
            <a:ext cx="288925" cy="28892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2000" t="-16333" r="-2000" b="-16333"/>
          <a:stretch>
            <a:fillRect/>
          </a:stretch>
        </p:blipFill>
        <p:spPr>
          <a:xfrm>
            <a:off x="768350" y="4050030"/>
            <a:ext cx="170815" cy="174625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44"/>
            </p:custDataLst>
          </p:nvPr>
        </p:nvSpPr>
        <p:spPr>
          <a:xfrm>
            <a:off x="1076960" y="4013200"/>
            <a:ext cx="735965" cy="2520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44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单选题</a:t>
            </a:r>
            <a:endParaRPr sz="144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709295" y="4363720"/>
            <a:ext cx="10773410" cy="384175"/>
            <a:chOff x="1117" y="6872"/>
            <a:chExt cx="16966" cy="605"/>
          </a:xfrm>
        </p:grpSpPr>
        <p:sp>
          <p:nvSpPr>
            <p:cNvPr id="47" name="任意多边形 46"/>
            <p:cNvSpPr/>
            <p:nvPr>
              <p:custDataLst>
                <p:tags r:id="rId45"/>
              </p:custDataLst>
            </p:nvPr>
          </p:nvSpPr>
          <p:spPr>
            <a:xfrm>
              <a:off x="1117" y="6872"/>
              <a:ext cx="16966" cy="605"/>
            </a:xfrm>
            <a:custGeom>
              <a:avLst/>
              <a:gdLst>
                <a:gd name="sw" fmla="*/ 1 w 24606"/>
                <a:gd name="sh" fmla="*/ 1 h 877"/>
                <a:gd name="mins" fmla="min sw sh"/>
                <a:gd name="dsw" fmla="+- 0 sw mins"/>
                <a:gd name="dsh" fmla="+- 0 sh mins"/>
                <a:gd name="p0x0" fmla="*/ 0 w 24606"/>
                <a:gd name="p0y0" fmla="*/ 0 h 877"/>
                <a:gd name="p0x1" fmla="*/ 24606 w 24606"/>
                <a:gd name="p0y1" fmla="*/ 0 h 877"/>
                <a:gd name="p0x2" fmla="*/ 24606 w 24606"/>
                <a:gd name="p0y2" fmla="*/ 877 h 877"/>
                <a:gd name="p0x3" fmla="*/ 0 w 24606"/>
                <a:gd name="p0y3" fmla="*/ 877 h 877"/>
                <a:gd name="p0x4" fmla="*/ 0 w 24606"/>
                <a:gd name="p0y4" fmla="*/ 0 h 87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>
              <p:custDataLst>
                <p:tags r:id="rId46"/>
              </p:custDataLst>
            </p:nvPr>
          </p:nvSpPr>
          <p:spPr>
            <a:xfrm>
              <a:off x="1117" y="7467"/>
              <a:ext cx="16966" cy="10"/>
            </a:xfrm>
            <a:custGeom>
              <a:avLst/>
              <a:gdLst>
                <a:gd name="sw" fmla="*/ 1 w 24606"/>
                <a:gd name="sh" fmla="*/ 1 h 15"/>
                <a:gd name="mins" fmla="min sw sh"/>
                <a:gd name="dsw" fmla="+- 0 sw mins"/>
                <a:gd name="dsh" fmla="+- 0 sh mins"/>
                <a:gd name="p0x0" fmla="*/ 24606 w 24606"/>
                <a:gd name="p0y0" fmla="*/ 15 h 15"/>
                <a:gd name="p0x1" fmla="*/ 0 w 24606"/>
                <a:gd name="p0y1" fmla="*/ 15 h 15"/>
                <a:gd name="p0x2" fmla="*/ 0 w 24606"/>
                <a:gd name="p0y2" fmla="*/ 0 h 15"/>
                <a:gd name="p0x3" fmla="*/ 24606 w 24606"/>
                <a:gd name="p0y3" fmla="*/ 0 h 15"/>
                <a:gd name="p0x4" fmla="*/ 24606 w 24606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>
            <p:custDataLst>
              <p:tags r:id="rId47"/>
            </p:custDataLst>
          </p:nvPr>
        </p:nvSpPr>
        <p:spPr>
          <a:xfrm>
            <a:off x="709295" y="4394835"/>
            <a:ext cx="236220" cy="1384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8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48"/>
            </p:custDataLst>
          </p:nvPr>
        </p:nvSpPr>
        <p:spPr>
          <a:xfrm>
            <a:off x="919480" y="4377055"/>
            <a:ext cx="1970405" cy="1739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能显示多张幻灯片并编号的视图</a:t>
            </a:r>
            <a:endParaRPr sz="103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49"/>
            </p:custDataLst>
          </p:nvPr>
        </p:nvSpPr>
        <p:spPr>
          <a:xfrm>
            <a:off x="972185" y="4564380"/>
            <a:ext cx="314960" cy="163830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>
            <p:custDataLst>
              <p:tags r:id="rId50"/>
            </p:custDataLst>
          </p:nvPr>
        </p:nvSpPr>
        <p:spPr>
          <a:xfrm>
            <a:off x="1024890" y="4577080"/>
            <a:ext cx="314960" cy="1384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endParaRPr sz="825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51"/>
            </p:custDataLst>
          </p:nvPr>
        </p:nvSpPr>
        <p:spPr>
          <a:xfrm>
            <a:off x="1339850" y="4577080"/>
            <a:ext cx="840740" cy="1384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幻灯片浏览视图</a:t>
            </a:r>
            <a:endParaRPr sz="82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709295" y="4763135"/>
            <a:ext cx="10773410" cy="383540"/>
            <a:chOff x="1117" y="7501"/>
            <a:chExt cx="16966" cy="604"/>
          </a:xfrm>
        </p:grpSpPr>
        <p:sp>
          <p:nvSpPr>
            <p:cNvPr id="55" name="任意多边形 54"/>
            <p:cNvSpPr/>
            <p:nvPr>
              <p:custDataLst>
                <p:tags r:id="rId52"/>
              </p:custDataLst>
            </p:nvPr>
          </p:nvSpPr>
          <p:spPr>
            <a:xfrm>
              <a:off x="1117" y="7501"/>
              <a:ext cx="16966" cy="605"/>
            </a:xfrm>
            <a:custGeom>
              <a:avLst/>
              <a:gdLst>
                <a:gd name="sw" fmla="*/ 1 w 24606"/>
                <a:gd name="sh" fmla="*/ 1 h 877"/>
                <a:gd name="mins" fmla="min sw sh"/>
                <a:gd name="dsw" fmla="+- 0 sw mins"/>
                <a:gd name="dsh" fmla="+- 0 sh mins"/>
                <a:gd name="p0x0" fmla="*/ 0 w 24606"/>
                <a:gd name="p0y0" fmla="*/ 0 h 877"/>
                <a:gd name="p0x1" fmla="*/ 24606 w 24606"/>
                <a:gd name="p0y1" fmla="*/ 0 h 877"/>
                <a:gd name="p0x2" fmla="*/ 24606 w 24606"/>
                <a:gd name="p0y2" fmla="*/ 877 h 877"/>
                <a:gd name="p0x3" fmla="*/ 0 w 24606"/>
                <a:gd name="p0y3" fmla="*/ 877 h 877"/>
                <a:gd name="p0x4" fmla="*/ 0 w 24606"/>
                <a:gd name="p0y4" fmla="*/ 0 h 87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>
              <p:custDataLst>
                <p:tags r:id="rId53"/>
              </p:custDataLst>
            </p:nvPr>
          </p:nvSpPr>
          <p:spPr>
            <a:xfrm>
              <a:off x="1117" y="8095"/>
              <a:ext cx="16966" cy="11"/>
            </a:xfrm>
            <a:custGeom>
              <a:avLst/>
              <a:gdLst>
                <a:gd name="sw" fmla="*/ 1 w 24606"/>
                <a:gd name="sh" fmla="*/ 1 h 15"/>
                <a:gd name="mins" fmla="min sw sh"/>
                <a:gd name="dsw" fmla="+- 0 sw mins"/>
                <a:gd name="dsh" fmla="+- 0 sh mins"/>
                <a:gd name="p0x0" fmla="*/ 24606 w 24606"/>
                <a:gd name="p0y0" fmla="*/ 15 h 15"/>
                <a:gd name="p0x1" fmla="*/ 0 w 24606"/>
                <a:gd name="p0y1" fmla="*/ 15 h 15"/>
                <a:gd name="p0x2" fmla="*/ 0 w 24606"/>
                <a:gd name="p0y2" fmla="*/ 0 h 15"/>
                <a:gd name="p0x3" fmla="*/ 24606 w 24606"/>
                <a:gd name="p0y3" fmla="*/ 0 h 15"/>
                <a:gd name="p0x4" fmla="*/ 24606 w 24606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>
            <p:custDataLst>
              <p:tags r:id="rId54"/>
            </p:custDataLst>
          </p:nvPr>
        </p:nvSpPr>
        <p:spPr>
          <a:xfrm>
            <a:off x="709295" y="4794250"/>
            <a:ext cx="23622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8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55"/>
            </p:custDataLst>
          </p:nvPr>
        </p:nvSpPr>
        <p:spPr>
          <a:xfrm>
            <a:off x="919480" y="4775835"/>
            <a:ext cx="1132840" cy="1739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起始页码从</a:t>
            </a:r>
            <a:r>
              <a:rPr lang="en-US" altLang="zh-CN"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</a:t>
            </a:r>
            <a:endParaRPr lang="zh-CN" altLang="en-US" sz="103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0" name="任意多边形 59"/>
          <p:cNvSpPr/>
          <p:nvPr>
            <p:custDataLst>
              <p:tags r:id="rId56"/>
            </p:custDataLst>
          </p:nvPr>
        </p:nvSpPr>
        <p:spPr>
          <a:xfrm>
            <a:off x="972185" y="4963160"/>
            <a:ext cx="314960" cy="163830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>
            <p:custDataLst>
              <p:tags r:id="rId57"/>
            </p:custDataLst>
          </p:nvPr>
        </p:nvSpPr>
        <p:spPr>
          <a:xfrm>
            <a:off x="1024890" y="4976495"/>
            <a:ext cx="31496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endParaRPr sz="825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58"/>
            </p:custDataLst>
          </p:nvPr>
        </p:nvSpPr>
        <p:spPr>
          <a:xfrm>
            <a:off x="1339850" y="4976495"/>
            <a:ext cx="187198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幻灯片编号</a:t>
            </a:r>
            <a:r>
              <a:rPr lang="en-US" altLang="zh-CN"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按钮（插入选项卡）</a:t>
            </a:r>
            <a:endParaRPr lang="zh-CN" altLang="en-US" sz="82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709295" y="5161915"/>
            <a:ext cx="10773410" cy="383540"/>
            <a:chOff x="1117" y="8129"/>
            <a:chExt cx="16966" cy="604"/>
          </a:xfrm>
        </p:grpSpPr>
        <p:sp>
          <p:nvSpPr>
            <p:cNvPr id="63" name="任意多边形 62"/>
            <p:cNvSpPr/>
            <p:nvPr>
              <p:custDataLst>
                <p:tags r:id="rId59"/>
              </p:custDataLst>
            </p:nvPr>
          </p:nvSpPr>
          <p:spPr>
            <a:xfrm>
              <a:off x="1117" y="8129"/>
              <a:ext cx="16966" cy="605"/>
            </a:xfrm>
            <a:custGeom>
              <a:avLst/>
              <a:gdLst>
                <a:gd name="sw" fmla="*/ 1 w 24606"/>
                <a:gd name="sh" fmla="*/ 1 h 877"/>
                <a:gd name="mins" fmla="min sw sh"/>
                <a:gd name="dsw" fmla="+- 0 sw mins"/>
                <a:gd name="dsh" fmla="+- 0 sh mins"/>
                <a:gd name="p0x0" fmla="*/ 0 w 24606"/>
                <a:gd name="p0y0" fmla="*/ 0 h 877"/>
                <a:gd name="p0x1" fmla="*/ 24606 w 24606"/>
                <a:gd name="p0y1" fmla="*/ 0 h 877"/>
                <a:gd name="p0x2" fmla="*/ 24606 w 24606"/>
                <a:gd name="p0y2" fmla="*/ 877 h 877"/>
                <a:gd name="p0x3" fmla="*/ 0 w 24606"/>
                <a:gd name="p0y3" fmla="*/ 877 h 877"/>
                <a:gd name="p0x4" fmla="*/ 0 w 24606"/>
                <a:gd name="p0y4" fmla="*/ 0 h 87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>
              <p:custDataLst>
                <p:tags r:id="rId60"/>
              </p:custDataLst>
            </p:nvPr>
          </p:nvSpPr>
          <p:spPr>
            <a:xfrm>
              <a:off x="1117" y="8723"/>
              <a:ext cx="16966" cy="11"/>
            </a:xfrm>
            <a:custGeom>
              <a:avLst/>
              <a:gdLst>
                <a:gd name="sw" fmla="*/ 1 w 24606"/>
                <a:gd name="sh" fmla="*/ 1 h 15"/>
                <a:gd name="mins" fmla="min sw sh"/>
                <a:gd name="dsw" fmla="+- 0 sw mins"/>
                <a:gd name="dsh" fmla="+- 0 sh mins"/>
                <a:gd name="p0x0" fmla="*/ 24606 w 24606"/>
                <a:gd name="p0y0" fmla="*/ 15 h 15"/>
                <a:gd name="p0x1" fmla="*/ 0 w 24606"/>
                <a:gd name="p0y1" fmla="*/ 15 h 15"/>
                <a:gd name="p0x2" fmla="*/ 0 w 24606"/>
                <a:gd name="p0y2" fmla="*/ 0 h 15"/>
                <a:gd name="p0x3" fmla="*/ 24606 w 24606"/>
                <a:gd name="p0y3" fmla="*/ 0 h 15"/>
                <a:gd name="p0x4" fmla="*/ 24606 w 24606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/>
          <p:nvPr>
            <p:custDataLst>
              <p:tags r:id="rId61"/>
            </p:custDataLst>
          </p:nvPr>
        </p:nvSpPr>
        <p:spPr>
          <a:xfrm>
            <a:off x="709295" y="5193030"/>
            <a:ext cx="23622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8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62"/>
            </p:custDataLst>
          </p:nvPr>
        </p:nvSpPr>
        <p:spPr>
          <a:xfrm>
            <a:off x="919480" y="5175250"/>
            <a:ext cx="1622425" cy="1739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</a:t>
            </a:r>
            <a:r>
              <a:rPr lang="zh-CN"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演示不能使用的对象</a:t>
            </a:r>
            <a:endParaRPr lang="zh-CN" sz="103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8" name="任意多边形 67"/>
          <p:cNvSpPr/>
          <p:nvPr>
            <p:custDataLst>
              <p:tags r:id="rId63"/>
            </p:custDataLst>
          </p:nvPr>
        </p:nvSpPr>
        <p:spPr>
          <a:xfrm>
            <a:off x="972185" y="5361940"/>
            <a:ext cx="314960" cy="163830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>
            <p:custDataLst>
              <p:tags r:id="rId64"/>
            </p:custDataLst>
          </p:nvPr>
        </p:nvSpPr>
        <p:spPr>
          <a:xfrm>
            <a:off x="1024890" y="5375275"/>
            <a:ext cx="31496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endParaRPr sz="825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65"/>
            </p:custDataLst>
          </p:nvPr>
        </p:nvSpPr>
        <p:spPr>
          <a:xfrm>
            <a:off x="1339850" y="5375275"/>
            <a:ext cx="315595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书签</a:t>
            </a:r>
            <a:endParaRPr sz="82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709295" y="5560695"/>
            <a:ext cx="10773410" cy="384175"/>
            <a:chOff x="1117" y="8757"/>
            <a:chExt cx="16966" cy="605"/>
          </a:xfrm>
        </p:grpSpPr>
        <p:sp>
          <p:nvSpPr>
            <p:cNvPr id="71" name="任意多边形 70"/>
            <p:cNvSpPr/>
            <p:nvPr>
              <p:custDataLst>
                <p:tags r:id="rId66"/>
              </p:custDataLst>
            </p:nvPr>
          </p:nvSpPr>
          <p:spPr>
            <a:xfrm>
              <a:off x="1117" y="8757"/>
              <a:ext cx="16966" cy="605"/>
            </a:xfrm>
            <a:custGeom>
              <a:avLst/>
              <a:gdLst>
                <a:gd name="sw" fmla="*/ 1 w 24606"/>
                <a:gd name="sh" fmla="*/ 1 h 877"/>
                <a:gd name="mins" fmla="min sw sh"/>
                <a:gd name="dsw" fmla="+- 0 sw mins"/>
                <a:gd name="dsh" fmla="+- 0 sh mins"/>
                <a:gd name="p0x0" fmla="*/ 0 w 24606"/>
                <a:gd name="p0y0" fmla="*/ 0 h 877"/>
                <a:gd name="p0x1" fmla="*/ 24606 w 24606"/>
                <a:gd name="p0y1" fmla="*/ 0 h 877"/>
                <a:gd name="p0x2" fmla="*/ 24606 w 24606"/>
                <a:gd name="p0y2" fmla="*/ 877 h 877"/>
                <a:gd name="p0x3" fmla="*/ 0 w 24606"/>
                <a:gd name="p0y3" fmla="*/ 877 h 877"/>
                <a:gd name="p0x4" fmla="*/ 0 w 24606"/>
                <a:gd name="p0y4" fmla="*/ 0 h 87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>
              <p:custDataLst>
                <p:tags r:id="rId67"/>
              </p:custDataLst>
            </p:nvPr>
          </p:nvSpPr>
          <p:spPr>
            <a:xfrm>
              <a:off x="1117" y="9352"/>
              <a:ext cx="16966" cy="10"/>
            </a:xfrm>
            <a:custGeom>
              <a:avLst/>
              <a:gdLst>
                <a:gd name="sw" fmla="*/ 1 w 24606"/>
                <a:gd name="sh" fmla="*/ 1 h 15"/>
                <a:gd name="mins" fmla="min sw sh"/>
                <a:gd name="dsw" fmla="+- 0 sw mins"/>
                <a:gd name="dsh" fmla="+- 0 sh mins"/>
                <a:gd name="p0x0" fmla="*/ 24606 w 24606"/>
                <a:gd name="p0y0" fmla="*/ 15 h 15"/>
                <a:gd name="p0x1" fmla="*/ 0 w 24606"/>
                <a:gd name="p0y1" fmla="*/ 15 h 15"/>
                <a:gd name="p0x2" fmla="*/ 0 w 24606"/>
                <a:gd name="p0y2" fmla="*/ 0 h 15"/>
                <a:gd name="p0x3" fmla="*/ 24606 w 24606"/>
                <a:gd name="p0y3" fmla="*/ 0 h 15"/>
                <a:gd name="p0x4" fmla="*/ 24606 w 24606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4" name="文本框 73"/>
          <p:cNvSpPr txBox="1"/>
          <p:nvPr>
            <p:custDataLst>
              <p:tags r:id="rId68"/>
            </p:custDataLst>
          </p:nvPr>
        </p:nvSpPr>
        <p:spPr>
          <a:xfrm>
            <a:off x="709295" y="5591810"/>
            <a:ext cx="236220" cy="1384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8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69"/>
            </p:custDataLst>
          </p:nvPr>
        </p:nvSpPr>
        <p:spPr>
          <a:xfrm>
            <a:off x="919480" y="5574030"/>
            <a:ext cx="919480" cy="1739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图片层叠调整</a:t>
            </a:r>
            <a:endParaRPr sz="103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任意多边形 75"/>
          <p:cNvSpPr/>
          <p:nvPr>
            <p:custDataLst>
              <p:tags r:id="rId70"/>
            </p:custDataLst>
          </p:nvPr>
        </p:nvSpPr>
        <p:spPr>
          <a:xfrm>
            <a:off x="972185" y="5761355"/>
            <a:ext cx="314960" cy="163830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>
            <p:custDataLst>
              <p:tags r:id="rId71"/>
            </p:custDataLst>
          </p:nvPr>
        </p:nvSpPr>
        <p:spPr>
          <a:xfrm>
            <a:off x="1024890" y="5774055"/>
            <a:ext cx="314960" cy="1384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endParaRPr sz="825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72"/>
            </p:custDataLst>
          </p:nvPr>
        </p:nvSpPr>
        <p:spPr>
          <a:xfrm>
            <a:off x="1339850" y="5774055"/>
            <a:ext cx="1645920" cy="1384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选中图片</a:t>
            </a:r>
            <a:r>
              <a:rPr lang="en-US" altLang="zh-CN"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→ </a:t>
            </a:r>
            <a:r>
              <a:rPr lang="zh-CN" altLang="en-US"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置于顶层</a:t>
            </a:r>
            <a:r>
              <a:rPr lang="en-US" altLang="zh-CN"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上移一层</a:t>
            </a:r>
            <a:endParaRPr lang="zh-CN" altLang="en-US" sz="82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73"/>
            </p:custDataLst>
          </p:nvPr>
        </p:nvSpPr>
        <p:spPr>
          <a:xfrm>
            <a:off x="709295" y="5991225"/>
            <a:ext cx="23622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sz="8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文本框 79"/>
          <p:cNvSpPr txBox="1"/>
          <p:nvPr>
            <p:custDataLst>
              <p:tags r:id="rId74"/>
            </p:custDataLst>
          </p:nvPr>
        </p:nvSpPr>
        <p:spPr>
          <a:xfrm>
            <a:off x="919480" y="5972810"/>
            <a:ext cx="1181735" cy="1739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3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主题可设置的内容</a:t>
            </a:r>
            <a:endParaRPr sz="103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任意多边形 80"/>
          <p:cNvSpPr/>
          <p:nvPr>
            <p:custDataLst>
              <p:tags r:id="rId75"/>
            </p:custDataLst>
          </p:nvPr>
        </p:nvSpPr>
        <p:spPr>
          <a:xfrm>
            <a:off x="972185" y="6160135"/>
            <a:ext cx="314960" cy="163830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>
            <p:custDataLst>
              <p:tags r:id="rId76"/>
            </p:custDataLst>
          </p:nvPr>
        </p:nvSpPr>
        <p:spPr>
          <a:xfrm>
            <a:off x="1024890" y="6173470"/>
            <a:ext cx="31496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endParaRPr sz="825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文本框 82"/>
          <p:cNvSpPr txBox="1"/>
          <p:nvPr>
            <p:custDataLst>
              <p:tags r:id="rId77"/>
            </p:custDataLst>
          </p:nvPr>
        </p:nvSpPr>
        <p:spPr>
          <a:xfrm>
            <a:off x="1339850" y="6173470"/>
            <a:ext cx="946150" cy="1377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8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字体、颜色和效果</a:t>
            </a:r>
            <a:endParaRPr sz="82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操作题提示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2581275"/>
          </a:xfrm>
          <a:custGeom>
            <a:avLst/>
            <a:gdLst>
              <a:gd name="sw" fmla="*/ 1 w 17385"/>
              <a:gd name="sh" fmla="*/ 1 h 4065"/>
              <a:gd name="mins" fmla="min sw sh"/>
              <a:gd name="dsw" fmla="+- 0 sw mins"/>
              <a:gd name="dsh" fmla="+- 0 sh mins"/>
              <a:gd name="p0x0" fmla="*/ 300 w 17385"/>
              <a:gd name="p0y0" fmla="*/ 0 h 4065"/>
              <a:gd name="p0x1" fmla="*/ 17085 w 17385"/>
              <a:gd name="p0y1" fmla="*/ 0 h 4065"/>
              <a:gd name="p0x2" fmla="*/ 17250 w 17385"/>
              <a:gd name="p0y2" fmla="*/ 0 h 4065"/>
              <a:gd name="p0x3" fmla="*/ 17385 w 17385"/>
              <a:gd name="p0y3" fmla="*/ 134 h 4065"/>
              <a:gd name="p0x4" fmla="*/ 17385 w 17385"/>
              <a:gd name="p0y4" fmla="*/ 300 h 4065"/>
              <a:gd name="p0x5" fmla="*/ 17385 w 17385"/>
              <a:gd name="p0y5" fmla="*/ 3765 h 4065"/>
              <a:gd name="p0x6" fmla="*/ 17385 w 17385"/>
              <a:gd name="p0y6" fmla="*/ 3930 h 4065"/>
              <a:gd name="p0x7" fmla="*/ 17250 w 17385"/>
              <a:gd name="p0y7" fmla="*/ 4065 h 4065"/>
              <a:gd name="p0x8" fmla="*/ 17085 w 17385"/>
              <a:gd name="p0y8" fmla="*/ 4065 h 4065"/>
              <a:gd name="p0x9" fmla="*/ 300 w 17385"/>
              <a:gd name="p0y9" fmla="*/ 4065 h 4065"/>
              <a:gd name="p0x10" fmla="*/ 134 w 17385"/>
              <a:gd name="p0y10" fmla="*/ 4065 h 4065"/>
              <a:gd name="p0x11" fmla="*/ 0 w 17385"/>
              <a:gd name="p0y11" fmla="*/ 3930 h 4065"/>
              <a:gd name="p0x12" fmla="*/ 0 w 17385"/>
              <a:gd name="p0y12" fmla="*/ 3765 h 4065"/>
              <a:gd name="p0x13" fmla="*/ 0 w 17385"/>
              <a:gd name="p0y13" fmla="*/ 300 h 4065"/>
              <a:gd name="p0x14" fmla="*/ 0 w 17385"/>
              <a:gd name="p0y14" fmla="*/ 134 h 4065"/>
              <a:gd name="p0x15" fmla="*/ 134 w 17385"/>
              <a:gd name="p0y15" fmla="*/ 0 h 4065"/>
              <a:gd name="p0x16" fmla="*/ 300 w 17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288732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抗疫防疫主题演示文稿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771525" y="17907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871345"/>
            <a:ext cx="247650" cy="2527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214563"/>
            <a:ext cx="1714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运用母版设计版式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411920"/>
            <a:ext cx="15240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内容积极向上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6191250" y="17907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276975" y="1871345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6191250" y="2214563"/>
            <a:ext cx="1905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色调和谐，创新设计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6191250" y="2411920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视觉美观，风格统一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71525" y="26523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71220" y="2733675"/>
            <a:ext cx="219075" cy="2520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771525" y="3076575"/>
            <a:ext cx="17145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添加动画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771525" y="3273933"/>
            <a:ext cx="18860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含触发器、重复动画等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6191250" y="26523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6259830" y="2733675"/>
            <a:ext cx="281305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6"/>
            </p:custDataLst>
          </p:nvPr>
        </p:nvSpPr>
        <p:spPr>
          <a:xfrm>
            <a:off x="6191250" y="3076575"/>
            <a:ext cx="2095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设计切换效果和超链接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6191250" y="3273933"/>
            <a:ext cx="19050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页面交互与导航设计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575945" y="3890645"/>
            <a:ext cx="11039475" cy="2581275"/>
          </a:xfrm>
          <a:custGeom>
            <a:avLst/>
            <a:gdLst>
              <a:gd name="sw" fmla="*/ 1 w 17385"/>
              <a:gd name="sh" fmla="*/ 1 h 4065"/>
              <a:gd name="mins" fmla="min sw sh"/>
              <a:gd name="dsw" fmla="+- 0 sw mins"/>
              <a:gd name="dsh" fmla="+- 0 sh mins"/>
              <a:gd name="p0x0" fmla="*/ 300 w 17385"/>
              <a:gd name="p0y0" fmla="*/ 0 h 4065"/>
              <a:gd name="p0x1" fmla="*/ 17085 w 17385"/>
              <a:gd name="p0y1" fmla="*/ 0 h 4065"/>
              <a:gd name="p0x2" fmla="*/ 17250 w 17385"/>
              <a:gd name="p0y2" fmla="*/ 0 h 4065"/>
              <a:gd name="p0x3" fmla="*/ 17385 w 17385"/>
              <a:gd name="p0y3" fmla="*/ 134 h 4065"/>
              <a:gd name="p0x4" fmla="*/ 17385 w 17385"/>
              <a:gd name="p0y4" fmla="*/ 300 h 4065"/>
              <a:gd name="p0x5" fmla="*/ 17385 w 17385"/>
              <a:gd name="p0y5" fmla="*/ 3765 h 4065"/>
              <a:gd name="p0x6" fmla="*/ 17385 w 17385"/>
              <a:gd name="p0y6" fmla="*/ 3930 h 4065"/>
              <a:gd name="p0x7" fmla="*/ 17250 w 17385"/>
              <a:gd name="p0y7" fmla="*/ 4065 h 4065"/>
              <a:gd name="p0x8" fmla="*/ 17085 w 17385"/>
              <a:gd name="p0y8" fmla="*/ 4065 h 4065"/>
              <a:gd name="p0x9" fmla="*/ 300 w 17385"/>
              <a:gd name="p0y9" fmla="*/ 4065 h 4065"/>
              <a:gd name="p0x10" fmla="*/ 134 w 17385"/>
              <a:gd name="p0y10" fmla="*/ 4065 h 4065"/>
              <a:gd name="p0x11" fmla="*/ 0 w 17385"/>
              <a:gd name="p0y11" fmla="*/ 3930 h 4065"/>
              <a:gd name="p0x12" fmla="*/ 0 w 17385"/>
              <a:gd name="p0y12" fmla="*/ 3765 h 4065"/>
              <a:gd name="p0x13" fmla="*/ 0 w 17385"/>
              <a:gd name="p0y13" fmla="*/ 300 h 4065"/>
              <a:gd name="p0x14" fmla="*/ 0 w 17385"/>
              <a:gd name="p0y14" fmla="*/ 134 h 4065"/>
              <a:gd name="p0x15" fmla="*/ 134 w 17385"/>
              <a:gd name="p0y15" fmla="*/ 0 h 4065"/>
              <a:gd name="p0x16" fmla="*/ 300 w 17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71525" y="4070033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开源鸿蒙生态示范公共实训基地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框架图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771525" y="45720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9091" t="-5278" r="-9091" b="-5278"/>
          <a:stretch>
            <a:fillRect/>
          </a:stretch>
        </p:blipFill>
        <p:spPr>
          <a:xfrm>
            <a:off x="857250" y="4652645"/>
            <a:ext cx="247650" cy="2527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4"/>
            </p:custDataLst>
          </p:nvPr>
        </p:nvSpPr>
        <p:spPr>
          <a:xfrm>
            <a:off x="771525" y="5091113"/>
            <a:ext cx="3619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用形状、文本框、连线等绘制思路框架图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771525" y="5366385"/>
            <a:ext cx="34290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参考给定图示，还原框架结构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6"/>
            </p:custDataLst>
          </p:nvPr>
        </p:nvSpPr>
        <p:spPr>
          <a:xfrm>
            <a:off x="6191250" y="45720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6259830" y="4652645"/>
            <a:ext cx="281305" cy="2527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0"/>
            </p:custDataLst>
          </p:nvPr>
        </p:nvSpPr>
        <p:spPr>
          <a:xfrm>
            <a:off x="6191250" y="5091113"/>
            <a:ext cx="3048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运用对齐、组合、层次等排版技巧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1"/>
            </p:custDataLst>
          </p:nvPr>
        </p:nvSpPr>
        <p:spPr>
          <a:xfrm>
            <a:off x="6191250" y="5366385"/>
            <a:ext cx="28575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专业排版，结构清晰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感谢聆听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任务4.1 "中国美食"</a:t>
            </a:r>
            <a:br>
              <a:rPr lang="zh-CN" altLang="en-US"/>
            </a:br>
            <a:r>
              <a:rPr lang="zh-CN" altLang="en-US"/>
              <a:t>演示文稿制作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959475" cy="1654175"/>
          </a:xfrm>
          <a:custGeom>
            <a:avLst/>
            <a:gdLst>
              <a:gd name="sw" fmla="*/ 1 w 9385"/>
              <a:gd name="sh" fmla="*/ 1 h 2604"/>
              <a:gd name="mins" fmla="min sw sh"/>
              <a:gd name="dsw" fmla="+- 0 sw mins"/>
              <a:gd name="dsh" fmla="+- 0 sh mins"/>
              <a:gd name="p0x0" fmla="*/ 300 w 9385"/>
              <a:gd name="p0y0" fmla="*/ 0 h 2604"/>
              <a:gd name="p0x1" fmla="*/ 9085 w 9385"/>
              <a:gd name="p0y1" fmla="*/ 0 h 2604"/>
              <a:gd name="p0x2" fmla="*/ 9251 w 9385"/>
              <a:gd name="p0y2" fmla="*/ 0 h 2604"/>
              <a:gd name="p0x3" fmla="*/ 9385 w 9385"/>
              <a:gd name="p0y3" fmla="*/ 134 h 2604"/>
              <a:gd name="p0x4" fmla="*/ 9385 w 9385"/>
              <a:gd name="p0y4" fmla="*/ 300 h 2604"/>
              <a:gd name="p0x5" fmla="*/ 9385 w 9385"/>
              <a:gd name="p0y5" fmla="*/ 2304 h 2604"/>
              <a:gd name="p0x6" fmla="*/ 9385 w 9385"/>
              <a:gd name="p0y6" fmla="*/ 2470 h 2604"/>
              <a:gd name="p0x7" fmla="*/ 9251 w 9385"/>
              <a:gd name="p0y7" fmla="*/ 2604 h 2604"/>
              <a:gd name="p0x8" fmla="*/ 9085 w 9385"/>
              <a:gd name="p0y8" fmla="*/ 2604 h 2604"/>
              <a:gd name="p0x9" fmla="*/ 300 w 9385"/>
              <a:gd name="p0y9" fmla="*/ 2604 h 2604"/>
              <a:gd name="p0x10" fmla="*/ 134 w 9385"/>
              <a:gd name="p0y10" fmla="*/ 2604 h 2604"/>
              <a:gd name="p0x11" fmla="*/ 0 w 9385"/>
              <a:gd name="p0y11" fmla="*/ 2470 h 2604"/>
              <a:gd name="p0x12" fmla="*/ 0 w 9385"/>
              <a:gd name="p0y12" fmla="*/ 2304 h 2604"/>
              <a:gd name="p0x13" fmla="*/ 0 w 9385"/>
              <a:gd name="p0y13" fmla="*/ 300 h 2604"/>
              <a:gd name="p0x14" fmla="*/ 0 w 9385"/>
              <a:gd name="p0y14" fmla="*/ 134 h 2604"/>
              <a:gd name="p0x15" fmla="*/ 134 w 9385"/>
              <a:gd name="p0y15" fmla="*/ 0 h 2604"/>
              <a:gd name="p0x16" fmla="*/ 300 w 938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746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66775" y="1402715"/>
            <a:ext cx="3048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81125" y="1372819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941462"/>
            <a:ext cx="556922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用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制作图文并茂的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中国美食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，展示菜系、做法、故事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5959475" cy="1654175"/>
          </a:xfrm>
          <a:custGeom>
            <a:avLst/>
            <a:gdLst>
              <a:gd name="sw" fmla="*/ 1 w 9385"/>
              <a:gd name="sh" fmla="*/ 1 h 2604"/>
              <a:gd name="mins" fmla="min sw sh"/>
              <a:gd name="dsw" fmla="+- 0 sw mins"/>
              <a:gd name="dsh" fmla="+- 0 sh mins"/>
              <a:gd name="p0x0" fmla="*/ 300 w 9385"/>
              <a:gd name="p0y0" fmla="*/ 0 h 2604"/>
              <a:gd name="p0x1" fmla="*/ 9085 w 9385"/>
              <a:gd name="p0y1" fmla="*/ 0 h 2604"/>
              <a:gd name="p0x2" fmla="*/ 9251 w 9385"/>
              <a:gd name="p0y2" fmla="*/ 0 h 2604"/>
              <a:gd name="p0x3" fmla="*/ 9385 w 9385"/>
              <a:gd name="p0y3" fmla="*/ 134 h 2604"/>
              <a:gd name="p0x4" fmla="*/ 9385 w 9385"/>
              <a:gd name="p0y4" fmla="*/ 300 h 2604"/>
              <a:gd name="p0x5" fmla="*/ 9385 w 9385"/>
              <a:gd name="p0y5" fmla="*/ 2304 h 2604"/>
              <a:gd name="p0x6" fmla="*/ 9385 w 9385"/>
              <a:gd name="p0y6" fmla="*/ 2470 h 2604"/>
              <a:gd name="p0x7" fmla="*/ 9251 w 9385"/>
              <a:gd name="p0y7" fmla="*/ 2604 h 2604"/>
              <a:gd name="p0x8" fmla="*/ 9085 w 9385"/>
              <a:gd name="p0y8" fmla="*/ 2604 h 2604"/>
              <a:gd name="p0x9" fmla="*/ 300 w 9385"/>
              <a:gd name="p0y9" fmla="*/ 2604 h 2604"/>
              <a:gd name="p0x10" fmla="*/ 134 w 9385"/>
              <a:gd name="p0y10" fmla="*/ 2604 h 2604"/>
              <a:gd name="p0x11" fmla="*/ 0 w 9385"/>
              <a:gd name="p0y11" fmla="*/ 2470 h 2604"/>
              <a:gd name="p0x12" fmla="*/ 0 w 9385"/>
              <a:gd name="p0y12" fmla="*/ 2304 h 2604"/>
              <a:gd name="p0x13" fmla="*/ 0 w 9385"/>
              <a:gd name="p0y13" fmla="*/ 300 h 2604"/>
              <a:gd name="p0x14" fmla="*/ 0 w 9385"/>
              <a:gd name="p0y14" fmla="*/ 134 h 2604"/>
              <a:gd name="p0x15" fmla="*/ 134 w 9385"/>
              <a:gd name="p0y15" fmla="*/ 0 h 2604"/>
              <a:gd name="p0x16" fmla="*/ 300 w 938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3521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9091" t="-2933" r="-9091" b="-2933"/>
          <a:stretch>
            <a:fillRect/>
          </a:stretch>
        </p:blipFill>
        <p:spPr>
          <a:xfrm>
            <a:off x="857250" y="3433445"/>
            <a:ext cx="247650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379394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背景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909936"/>
            <a:ext cx="556922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中国是餐饮文化大国，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八大菜系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各具特色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5959475" cy="1654175"/>
          </a:xfrm>
          <a:custGeom>
            <a:avLst/>
            <a:gdLst>
              <a:gd name="sw" fmla="*/ 1 w 9385"/>
              <a:gd name="sh" fmla="*/ 1 h 2604"/>
              <a:gd name="mins" fmla="min sw sh"/>
              <a:gd name="dsw" fmla="+- 0 sw mins"/>
              <a:gd name="dsh" fmla="+- 0 sh mins"/>
              <a:gd name="p0x0" fmla="*/ 300 w 9385"/>
              <a:gd name="p0y0" fmla="*/ 0 h 2604"/>
              <a:gd name="p0x1" fmla="*/ 9085 w 9385"/>
              <a:gd name="p0y1" fmla="*/ 0 h 2604"/>
              <a:gd name="p0x2" fmla="*/ 9251 w 9385"/>
              <a:gd name="p0y2" fmla="*/ 0 h 2604"/>
              <a:gd name="p0x3" fmla="*/ 9385 w 9385"/>
              <a:gd name="p0y3" fmla="*/ 134 h 2604"/>
              <a:gd name="p0x4" fmla="*/ 9385 w 9385"/>
              <a:gd name="p0y4" fmla="*/ 300 h 2604"/>
              <a:gd name="p0x5" fmla="*/ 9385 w 9385"/>
              <a:gd name="p0y5" fmla="*/ 2304 h 2604"/>
              <a:gd name="p0x6" fmla="*/ 9385 w 9385"/>
              <a:gd name="p0y6" fmla="*/ 2470 h 2604"/>
              <a:gd name="p0x7" fmla="*/ 9251 w 9385"/>
              <a:gd name="p0y7" fmla="*/ 2604 h 2604"/>
              <a:gd name="p0x8" fmla="*/ 9085 w 9385"/>
              <a:gd name="p0y8" fmla="*/ 2604 h 2604"/>
              <a:gd name="p0x9" fmla="*/ 300 w 9385"/>
              <a:gd name="p0y9" fmla="*/ 2604 h 2604"/>
              <a:gd name="p0x10" fmla="*/ 134 w 9385"/>
              <a:gd name="p0y10" fmla="*/ 2604 h 2604"/>
              <a:gd name="p0x11" fmla="*/ 0 w 9385"/>
              <a:gd name="p0y11" fmla="*/ 2470 h 2604"/>
              <a:gd name="p0x12" fmla="*/ 0 w 9385"/>
              <a:gd name="p0y12" fmla="*/ 2304 h 2604"/>
              <a:gd name="p0x13" fmla="*/ 0 w 9385"/>
              <a:gd name="p0y13" fmla="*/ 300 h 2604"/>
              <a:gd name="p0x14" fmla="*/ 0 w 9385"/>
              <a:gd name="p0y14" fmla="*/ 134 h 2604"/>
              <a:gd name="p0x15" fmla="*/ 134 w 9385"/>
              <a:gd name="p0y15" fmla="*/ 0 h 2604"/>
              <a:gd name="p0x16" fmla="*/ 300 w 938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2063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5287645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23356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最终效果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764111"/>
            <a:ext cx="56434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包含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大页面：封面、目录、说美食、谈做法、讲故事、结束页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6754495" y="1109345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6950075" y="17284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9524" t="-3492" r="-9524" b="-3492"/>
          <a:stretch>
            <a:fillRect/>
          </a:stretch>
        </p:blipFill>
        <p:spPr>
          <a:xfrm>
            <a:off x="7002145" y="1790700"/>
            <a:ext cx="238125" cy="2139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7407545" y="171735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核心技能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6950075" y="2223770"/>
            <a:ext cx="1438910" cy="381000"/>
          </a:xfrm>
          <a:custGeom>
            <a:avLst/>
            <a:gdLst>
              <a:gd name="sw" fmla="*/ 1 w 2266"/>
              <a:gd name="sh" fmla="*/ 1 h 600"/>
              <a:gd name="mins" fmla="min sw sh"/>
              <a:gd name="dsw" fmla="+- 0 sw mins"/>
              <a:gd name="dsh" fmla="+- 0 sh mins"/>
              <a:gd name="p0x0" fmla="*/ 90 w 2266"/>
              <a:gd name="p0y0" fmla="*/ 0 h 600"/>
              <a:gd name="p0x1" fmla="*/ 2176 w 2266"/>
              <a:gd name="p0y1" fmla="*/ 0 h 600"/>
              <a:gd name="p0x2" fmla="*/ 2226 w 2266"/>
              <a:gd name="p0y2" fmla="*/ 0 h 600"/>
              <a:gd name="p0x3" fmla="*/ 2266 w 2266"/>
              <a:gd name="p0y3" fmla="*/ 40 h 600"/>
              <a:gd name="p0x4" fmla="*/ 2266 w 2266"/>
              <a:gd name="p0y4" fmla="*/ 90 h 600"/>
              <a:gd name="p0x5" fmla="*/ 2266 w 2266"/>
              <a:gd name="p0y5" fmla="*/ 510 h 600"/>
              <a:gd name="p0x6" fmla="*/ 2266 w 2266"/>
              <a:gd name="p0y6" fmla="*/ 559 h 600"/>
              <a:gd name="p0x7" fmla="*/ 2226 w 2266"/>
              <a:gd name="p0y7" fmla="*/ 600 h 600"/>
              <a:gd name="p0x8" fmla="*/ 2176 w 2266"/>
              <a:gd name="p0y8" fmla="*/ 600 h 600"/>
              <a:gd name="p0x9" fmla="*/ 90 w 2266"/>
              <a:gd name="p0y9" fmla="*/ 600 h 600"/>
              <a:gd name="p0x10" fmla="*/ 40 w 2266"/>
              <a:gd name="p0y10" fmla="*/ 600 h 600"/>
              <a:gd name="p0x11" fmla="*/ 0 w 2266"/>
              <a:gd name="p0y11" fmla="*/ 559 h 600"/>
              <a:gd name="p0x12" fmla="*/ 0 w 2266"/>
              <a:gd name="p0y12" fmla="*/ 510 h 600"/>
              <a:gd name="p0x13" fmla="*/ 0 w 2266"/>
              <a:gd name="p0y13" fmla="*/ 90 h 600"/>
              <a:gd name="p0x14" fmla="*/ 0 w 2266"/>
              <a:gd name="p0y14" fmla="*/ 40 h 600"/>
              <a:gd name="p0x15" fmla="*/ 40 w 2266"/>
              <a:gd name="p0y15" fmla="*/ 0 h 600"/>
              <a:gd name="p0x16" fmla="*/ 90 w 2266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7412755" y="2300288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背景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8465185" y="2223770"/>
            <a:ext cx="1439545" cy="381000"/>
          </a:xfrm>
          <a:custGeom>
            <a:avLst/>
            <a:gdLst>
              <a:gd name="sw" fmla="*/ 1 w 2266"/>
              <a:gd name="sh" fmla="*/ 1 h 600"/>
              <a:gd name="mins" fmla="min sw sh"/>
              <a:gd name="dsw" fmla="+- 0 sw mins"/>
              <a:gd name="dsh" fmla="+- 0 sh mins"/>
              <a:gd name="p0x0" fmla="*/ 90 w 2266"/>
              <a:gd name="p0y0" fmla="*/ 0 h 600"/>
              <a:gd name="p0x1" fmla="*/ 2176 w 2266"/>
              <a:gd name="p0y1" fmla="*/ 0 h 600"/>
              <a:gd name="p0x2" fmla="*/ 2226 w 2266"/>
              <a:gd name="p0y2" fmla="*/ 0 h 600"/>
              <a:gd name="p0x3" fmla="*/ 2266 w 2266"/>
              <a:gd name="p0y3" fmla="*/ 40 h 600"/>
              <a:gd name="p0x4" fmla="*/ 2266 w 2266"/>
              <a:gd name="p0y4" fmla="*/ 90 h 600"/>
              <a:gd name="p0x5" fmla="*/ 2266 w 2266"/>
              <a:gd name="p0y5" fmla="*/ 510 h 600"/>
              <a:gd name="p0x6" fmla="*/ 2266 w 2266"/>
              <a:gd name="p0y6" fmla="*/ 559 h 600"/>
              <a:gd name="p0x7" fmla="*/ 2226 w 2266"/>
              <a:gd name="p0y7" fmla="*/ 600 h 600"/>
              <a:gd name="p0x8" fmla="*/ 2176 w 2266"/>
              <a:gd name="p0y8" fmla="*/ 600 h 600"/>
              <a:gd name="p0x9" fmla="*/ 90 w 2266"/>
              <a:gd name="p0y9" fmla="*/ 600 h 600"/>
              <a:gd name="p0x10" fmla="*/ 40 w 2266"/>
              <a:gd name="p0y10" fmla="*/ 600 h 600"/>
              <a:gd name="p0x11" fmla="*/ 0 w 2266"/>
              <a:gd name="p0y11" fmla="*/ 559 h 600"/>
              <a:gd name="p0x12" fmla="*/ 0 w 2266"/>
              <a:gd name="p0y12" fmla="*/ 510 h 600"/>
              <a:gd name="p0x13" fmla="*/ 0 w 2266"/>
              <a:gd name="p0y13" fmla="*/ 90 h 600"/>
              <a:gd name="p0x14" fmla="*/ 0 w 2266"/>
              <a:gd name="p0y14" fmla="*/ 40 h 600"/>
              <a:gd name="p0x15" fmla="*/ 40 w 2266"/>
              <a:gd name="p0y15" fmla="*/ 0 h 600"/>
              <a:gd name="p0x16" fmla="*/ 90 w 2266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8928202" y="2300288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版式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9980930" y="2223770"/>
            <a:ext cx="1439545" cy="381000"/>
          </a:xfrm>
          <a:custGeom>
            <a:avLst/>
            <a:gdLst>
              <a:gd name="sw" fmla="*/ 1 w 2266"/>
              <a:gd name="sh" fmla="*/ 1 h 600"/>
              <a:gd name="mins" fmla="min sw sh"/>
              <a:gd name="dsw" fmla="+- 0 sw mins"/>
              <a:gd name="dsh" fmla="+- 0 sh mins"/>
              <a:gd name="p0x0" fmla="*/ 90 w 2266"/>
              <a:gd name="p0y0" fmla="*/ 0 h 600"/>
              <a:gd name="p0x1" fmla="*/ 2176 w 2266"/>
              <a:gd name="p0y1" fmla="*/ 0 h 600"/>
              <a:gd name="p0x2" fmla="*/ 2226 w 2266"/>
              <a:gd name="p0y2" fmla="*/ 0 h 600"/>
              <a:gd name="p0x3" fmla="*/ 2266 w 2266"/>
              <a:gd name="p0y3" fmla="*/ 40 h 600"/>
              <a:gd name="p0x4" fmla="*/ 2266 w 2266"/>
              <a:gd name="p0y4" fmla="*/ 90 h 600"/>
              <a:gd name="p0x5" fmla="*/ 2266 w 2266"/>
              <a:gd name="p0y5" fmla="*/ 510 h 600"/>
              <a:gd name="p0x6" fmla="*/ 2266 w 2266"/>
              <a:gd name="p0y6" fmla="*/ 559 h 600"/>
              <a:gd name="p0x7" fmla="*/ 2226 w 2266"/>
              <a:gd name="p0y7" fmla="*/ 600 h 600"/>
              <a:gd name="p0x8" fmla="*/ 2176 w 2266"/>
              <a:gd name="p0y8" fmla="*/ 600 h 600"/>
              <a:gd name="p0x9" fmla="*/ 90 w 2266"/>
              <a:gd name="p0y9" fmla="*/ 600 h 600"/>
              <a:gd name="p0x10" fmla="*/ 40 w 2266"/>
              <a:gd name="p0y10" fmla="*/ 600 h 600"/>
              <a:gd name="p0x11" fmla="*/ 0 w 2266"/>
              <a:gd name="p0y11" fmla="*/ 559 h 600"/>
              <a:gd name="p0x12" fmla="*/ 0 w 2266"/>
              <a:gd name="p0y12" fmla="*/ 510 h 600"/>
              <a:gd name="p0x13" fmla="*/ 0 w 2266"/>
              <a:gd name="p0y13" fmla="*/ 90 h 600"/>
              <a:gd name="p0x14" fmla="*/ 0 w 2266"/>
              <a:gd name="p0y14" fmla="*/ 40 h 600"/>
              <a:gd name="p0x15" fmla="*/ 40 w 2266"/>
              <a:gd name="p0y15" fmla="*/ 0 h 600"/>
              <a:gd name="p0x16" fmla="*/ 90 w 2266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10443639" y="2300288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6950075" y="2680970"/>
            <a:ext cx="1438910" cy="381000"/>
          </a:xfrm>
          <a:custGeom>
            <a:avLst/>
            <a:gdLst>
              <a:gd name="sw" fmla="*/ 1 w 2266"/>
              <a:gd name="sh" fmla="*/ 1 h 600"/>
              <a:gd name="mins" fmla="min sw sh"/>
              <a:gd name="dsw" fmla="+- 0 sw mins"/>
              <a:gd name="dsh" fmla="+- 0 sh mins"/>
              <a:gd name="p0x0" fmla="*/ 90 w 2266"/>
              <a:gd name="p0y0" fmla="*/ 0 h 600"/>
              <a:gd name="p0x1" fmla="*/ 2176 w 2266"/>
              <a:gd name="p0y1" fmla="*/ 0 h 600"/>
              <a:gd name="p0x2" fmla="*/ 2226 w 2266"/>
              <a:gd name="p0y2" fmla="*/ 0 h 600"/>
              <a:gd name="p0x3" fmla="*/ 2266 w 2266"/>
              <a:gd name="p0y3" fmla="*/ 40 h 600"/>
              <a:gd name="p0x4" fmla="*/ 2266 w 2266"/>
              <a:gd name="p0y4" fmla="*/ 90 h 600"/>
              <a:gd name="p0x5" fmla="*/ 2266 w 2266"/>
              <a:gd name="p0y5" fmla="*/ 510 h 600"/>
              <a:gd name="p0x6" fmla="*/ 2266 w 2266"/>
              <a:gd name="p0y6" fmla="*/ 559 h 600"/>
              <a:gd name="p0x7" fmla="*/ 2226 w 2266"/>
              <a:gd name="p0y7" fmla="*/ 600 h 600"/>
              <a:gd name="p0x8" fmla="*/ 2176 w 2266"/>
              <a:gd name="p0y8" fmla="*/ 600 h 600"/>
              <a:gd name="p0x9" fmla="*/ 90 w 2266"/>
              <a:gd name="p0y9" fmla="*/ 600 h 600"/>
              <a:gd name="p0x10" fmla="*/ 40 w 2266"/>
              <a:gd name="p0y10" fmla="*/ 600 h 600"/>
              <a:gd name="p0x11" fmla="*/ 0 w 2266"/>
              <a:gd name="p0y11" fmla="*/ 559 h 600"/>
              <a:gd name="p0x12" fmla="*/ 0 w 2266"/>
              <a:gd name="p0y12" fmla="*/ 510 h 600"/>
              <a:gd name="p0x13" fmla="*/ 0 w 2266"/>
              <a:gd name="p0y13" fmla="*/ 90 h 600"/>
              <a:gd name="p0x14" fmla="*/ 0 w 2266"/>
              <a:gd name="p0y14" fmla="*/ 40 h 600"/>
              <a:gd name="p0x15" fmla="*/ 40 w 2266"/>
              <a:gd name="p0y15" fmla="*/ 0 h 600"/>
              <a:gd name="p0x16" fmla="*/ 90 w 2266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7412755" y="2757488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动画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8465185" y="2680970"/>
            <a:ext cx="1439545" cy="381000"/>
          </a:xfrm>
          <a:custGeom>
            <a:avLst/>
            <a:gdLst>
              <a:gd name="sw" fmla="*/ 1 w 2266"/>
              <a:gd name="sh" fmla="*/ 1 h 600"/>
              <a:gd name="mins" fmla="min sw sh"/>
              <a:gd name="dsw" fmla="+- 0 sw mins"/>
              <a:gd name="dsh" fmla="+- 0 sh mins"/>
              <a:gd name="p0x0" fmla="*/ 90 w 2266"/>
              <a:gd name="p0y0" fmla="*/ 0 h 600"/>
              <a:gd name="p0x1" fmla="*/ 2176 w 2266"/>
              <a:gd name="p0y1" fmla="*/ 0 h 600"/>
              <a:gd name="p0x2" fmla="*/ 2226 w 2266"/>
              <a:gd name="p0y2" fmla="*/ 0 h 600"/>
              <a:gd name="p0x3" fmla="*/ 2266 w 2266"/>
              <a:gd name="p0y3" fmla="*/ 40 h 600"/>
              <a:gd name="p0x4" fmla="*/ 2266 w 2266"/>
              <a:gd name="p0y4" fmla="*/ 90 h 600"/>
              <a:gd name="p0x5" fmla="*/ 2266 w 2266"/>
              <a:gd name="p0y5" fmla="*/ 510 h 600"/>
              <a:gd name="p0x6" fmla="*/ 2266 w 2266"/>
              <a:gd name="p0y6" fmla="*/ 559 h 600"/>
              <a:gd name="p0x7" fmla="*/ 2226 w 2266"/>
              <a:gd name="p0y7" fmla="*/ 600 h 600"/>
              <a:gd name="p0x8" fmla="*/ 2176 w 2266"/>
              <a:gd name="p0y8" fmla="*/ 600 h 600"/>
              <a:gd name="p0x9" fmla="*/ 90 w 2266"/>
              <a:gd name="p0y9" fmla="*/ 600 h 600"/>
              <a:gd name="p0x10" fmla="*/ 40 w 2266"/>
              <a:gd name="p0y10" fmla="*/ 600 h 600"/>
              <a:gd name="p0x11" fmla="*/ 0 w 2266"/>
              <a:gd name="p0y11" fmla="*/ 559 h 600"/>
              <a:gd name="p0x12" fmla="*/ 0 w 2266"/>
              <a:gd name="p0y12" fmla="*/ 510 h 600"/>
              <a:gd name="p0x13" fmla="*/ 0 w 2266"/>
              <a:gd name="p0y13" fmla="*/ 90 h 600"/>
              <a:gd name="p0x14" fmla="*/ 0 w 2266"/>
              <a:gd name="p0y14" fmla="*/ 40 h 600"/>
              <a:gd name="p0x15" fmla="*/ 40 w 2266"/>
              <a:gd name="p0y15" fmla="*/ 0 h 600"/>
              <a:gd name="p0x16" fmla="*/ 90 w 2266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8"/>
            </p:custDataLst>
          </p:nvPr>
        </p:nvSpPr>
        <p:spPr>
          <a:xfrm>
            <a:off x="8928202" y="2757488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切换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9"/>
            </p:custDataLst>
          </p:nvPr>
        </p:nvSpPr>
        <p:spPr>
          <a:xfrm>
            <a:off x="9980930" y="2680970"/>
            <a:ext cx="1439545" cy="381000"/>
          </a:xfrm>
          <a:custGeom>
            <a:avLst/>
            <a:gdLst>
              <a:gd name="sw" fmla="*/ 1 w 2266"/>
              <a:gd name="sh" fmla="*/ 1 h 600"/>
              <a:gd name="mins" fmla="min sw sh"/>
              <a:gd name="dsw" fmla="+- 0 sw mins"/>
              <a:gd name="dsh" fmla="+- 0 sh mins"/>
              <a:gd name="p0x0" fmla="*/ 90 w 2266"/>
              <a:gd name="p0y0" fmla="*/ 0 h 600"/>
              <a:gd name="p0x1" fmla="*/ 2176 w 2266"/>
              <a:gd name="p0y1" fmla="*/ 0 h 600"/>
              <a:gd name="p0x2" fmla="*/ 2226 w 2266"/>
              <a:gd name="p0y2" fmla="*/ 0 h 600"/>
              <a:gd name="p0x3" fmla="*/ 2266 w 2266"/>
              <a:gd name="p0y3" fmla="*/ 40 h 600"/>
              <a:gd name="p0x4" fmla="*/ 2266 w 2266"/>
              <a:gd name="p0y4" fmla="*/ 90 h 600"/>
              <a:gd name="p0x5" fmla="*/ 2266 w 2266"/>
              <a:gd name="p0y5" fmla="*/ 510 h 600"/>
              <a:gd name="p0x6" fmla="*/ 2266 w 2266"/>
              <a:gd name="p0y6" fmla="*/ 559 h 600"/>
              <a:gd name="p0x7" fmla="*/ 2226 w 2266"/>
              <a:gd name="p0y7" fmla="*/ 600 h 600"/>
              <a:gd name="p0x8" fmla="*/ 2176 w 2266"/>
              <a:gd name="p0y8" fmla="*/ 600 h 600"/>
              <a:gd name="p0x9" fmla="*/ 90 w 2266"/>
              <a:gd name="p0y9" fmla="*/ 600 h 600"/>
              <a:gd name="p0x10" fmla="*/ 40 w 2266"/>
              <a:gd name="p0y10" fmla="*/ 600 h 600"/>
              <a:gd name="p0x11" fmla="*/ 0 w 2266"/>
              <a:gd name="p0y11" fmla="*/ 559 h 600"/>
              <a:gd name="p0x12" fmla="*/ 0 w 2266"/>
              <a:gd name="p0y12" fmla="*/ 510 h 600"/>
              <a:gd name="p0x13" fmla="*/ 0 w 2266"/>
              <a:gd name="p0y13" fmla="*/ 90 h 600"/>
              <a:gd name="p0x14" fmla="*/ 0 w 2266"/>
              <a:gd name="p0y14" fmla="*/ 40 h 600"/>
              <a:gd name="p0x15" fmla="*/ 40 w 2266"/>
              <a:gd name="p0y15" fmla="*/ 0 h 600"/>
              <a:gd name="p0x16" fmla="*/ 90 w 2266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10357914" y="2757488"/>
            <a:ext cx="6858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超链接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6754495" y="3900170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42"/>
            </p:custDataLst>
          </p:nvPr>
        </p:nvSpPr>
        <p:spPr>
          <a:xfrm>
            <a:off x="6950075" y="40957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6818" t="-16275" r="-6818" b="-16275"/>
          <a:stretch>
            <a:fillRect/>
          </a:stretch>
        </p:blipFill>
        <p:spPr>
          <a:xfrm>
            <a:off x="7002145" y="4157345"/>
            <a:ext cx="238125" cy="21463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46"/>
            </p:custDataLst>
          </p:nvPr>
        </p:nvSpPr>
        <p:spPr>
          <a:xfrm>
            <a:off x="7407545" y="40843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项目属性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7"/>
            </p:custDataLst>
          </p:nvPr>
        </p:nvSpPr>
        <p:spPr>
          <a:xfrm>
            <a:off x="7626985" y="50596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7727315" y="5140960"/>
            <a:ext cx="219075" cy="252095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1"/>
            </p:custDataLst>
          </p:nvPr>
        </p:nvSpPr>
        <p:spPr>
          <a:xfrm>
            <a:off x="7422356" y="5555456"/>
            <a:ext cx="101977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</a:t>
            </a:r>
            <a:endParaRPr 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2"/>
            </p:custDataLst>
          </p:nvPr>
        </p:nvSpPr>
        <p:spPr>
          <a:xfrm>
            <a:off x="9009380" y="50596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 l="-6795" t="-7536" r="-6795" b="-7536"/>
          <a:stretch>
            <a:fillRect/>
          </a:stretch>
        </p:blipFill>
        <p:spPr>
          <a:xfrm>
            <a:off x="9077960" y="5140960"/>
            <a:ext cx="281305" cy="252095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56"/>
            </p:custDataLst>
          </p:nvPr>
        </p:nvSpPr>
        <p:spPr>
          <a:xfrm>
            <a:off x="8837933" y="5555456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图文并茂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57"/>
            </p:custDataLst>
          </p:nvPr>
        </p:nvSpPr>
        <p:spPr>
          <a:xfrm>
            <a:off x="10357485" y="50596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 l="-2619" t="-10152" r="-2619" b="-10152"/>
          <a:stretch>
            <a:fillRect/>
          </a:stretch>
        </p:blipFill>
        <p:spPr>
          <a:xfrm>
            <a:off x="10426700" y="5140960"/>
            <a:ext cx="280670" cy="252095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61"/>
            </p:custDataLst>
          </p:nvPr>
        </p:nvSpPr>
        <p:spPr>
          <a:xfrm>
            <a:off x="10186245" y="5555456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交互导航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设置幻灯片背景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809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89039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836420"/>
            <a:ext cx="177358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366963"/>
            <a:ext cx="2766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通过顶部菜单栏进入背景设置，适用于常规设计流程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38906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4591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4671695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46177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右键菜单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5148263"/>
            <a:ext cx="2766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在幻灯片空白处右键，选择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设置背景格式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快速进入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3989705" y="1109345"/>
            <a:ext cx="4211955" cy="2581275"/>
          </a:xfrm>
          <a:custGeom>
            <a:avLst/>
            <a:gdLst>
              <a:gd name="sw" fmla="*/ 1 w 6633"/>
              <a:gd name="sh" fmla="*/ 1 h 4065"/>
              <a:gd name="mins" fmla="min sw sh"/>
              <a:gd name="dsw" fmla="+- 0 sw mins"/>
              <a:gd name="dsh" fmla="+- 0 sh mins"/>
              <a:gd name="p0x0" fmla="*/ 300 w 6633"/>
              <a:gd name="p0y0" fmla="*/ 0 h 4065"/>
              <a:gd name="p0x1" fmla="*/ 6333 w 6633"/>
              <a:gd name="p0y1" fmla="*/ 0 h 4065"/>
              <a:gd name="p0x2" fmla="*/ 6498 w 6633"/>
              <a:gd name="p0y2" fmla="*/ 0 h 4065"/>
              <a:gd name="p0x3" fmla="*/ 6633 w 6633"/>
              <a:gd name="p0y3" fmla="*/ 134 h 4065"/>
              <a:gd name="p0x4" fmla="*/ 6633 w 6633"/>
              <a:gd name="p0y4" fmla="*/ 300 h 4065"/>
              <a:gd name="p0x5" fmla="*/ 6633 w 6633"/>
              <a:gd name="p0y5" fmla="*/ 3765 h 4065"/>
              <a:gd name="p0x6" fmla="*/ 6633 w 6633"/>
              <a:gd name="p0y6" fmla="*/ 3930 h 4065"/>
              <a:gd name="p0x7" fmla="*/ 6498 w 6633"/>
              <a:gd name="p0y7" fmla="*/ 4065 h 4065"/>
              <a:gd name="p0x8" fmla="*/ 6333 w 6633"/>
              <a:gd name="p0y8" fmla="*/ 4065 h 4065"/>
              <a:gd name="p0x9" fmla="*/ 300 w 6633"/>
              <a:gd name="p0y9" fmla="*/ 4065 h 4065"/>
              <a:gd name="p0x10" fmla="*/ 134 w 6633"/>
              <a:gd name="p0y10" fmla="*/ 4065 h 4065"/>
              <a:gd name="p0x11" fmla="*/ 0 w 6633"/>
              <a:gd name="p0y11" fmla="*/ 3930 h 4065"/>
              <a:gd name="p0x12" fmla="*/ 0 w 6633"/>
              <a:gd name="p0y12" fmla="*/ 3765 h 4065"/>
              <a:gd name="p0x13" fmla="*/ 0 w 6633"/>
              <a:gd name="p0y13" fmla="*/ 300 h 4065"/>
              <a:gd name="p0x14" fmla="*/ 0 w 6633"/>
              <a:gd name="p0y14" fmla="*/ 134 h 4065"/>
              <a:gd name="p0x15" fmla="*/ 134 w 6633"/>
              <a:gd name="p0y15" fmla="*/ 0 h 4065"/>
              <a:gd name="p0x16" fmla="*/ 300 w 663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185266" y="1288732"/>
            <a:ext cx="382145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填充类型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4184650" y="178181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t="-7143" b="-7143"/>
          <a:stretch>
            <a:fillRect/>
          </a:stretch>
        </p:blipFill>
        <p:spPr>
          <a:xfrm>
            <a:off x="4251325" y="1838960"/>
            <a:ext cx="133350" cy="1524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4566266" y="1789290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纯色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4184650" y="214566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t="-16667" b="-16667"/>
          <a:stretch>
            <a:fillRect/>
          </a:stretch>
        </p:blipFill>
        <p:spPr>
          <a:xfrm>
            <a:off x="4222750" y="2202815"/>
            <a:ext cx="190500" cy="1524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4566266" y="2153174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渐变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4184650" y="25095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t="-7143" b="-7143"/>
          <a:stretch>
            <a:fillRect/>
          </a:stretch>
        </p:blipFill>
        <p:spPr>
          <a:xfrm>
            <a:off x="4251325" y="2566670"/>
            <a:ext cx="133350" cy="15240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4566266" y="2517057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图片或纹理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3"/>
            </p:custDataLst>
          </p:nvPr>
        </p:nvSpPr>
        <p:spPr>
          <a:xfrm>
            <a:off x="4184650" y="28733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t="-30000" b="-30000"/>
          <a:stretch>
            <a:fillRect/>
          </a:stretch>
        </p:blipFill>
        <p:spPr>
          <a:xfrm>
            <a:off x="4241800" y="2930525"/>
            <a:ext cx="152400" cy="15240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4566266" y="2880941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图案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8"/>
            </p:custDataLst>
          </p:nvPr>
        </p:nvSpPr>
        <p:spPr>
          <a:xfrm>
            <a:off x="4184650" y="323723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6250" r="-6250"/>
          <a:stretch>
            <a:fillRect/>
          </a:stretch>
        </p:blipFill>
        <p:spPr>
          <a:xfrm>
            <a:off x="4232275" y="3294380"/>
            <a:ext cx="171450" cy="1524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2"/>
            </p:custDataLst>
          </p:nvPr>
        </p:nvSpPr>
        <p:spPr>
          <a:xfrm>
            <a:off x="4566266" y="3244834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隐藏背景图形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3"/>
            </p:custDataLst>
          </p:nvPr>
        </p:nvSpPr>
        <p:spPr>
          <a:xfrm>
            <a:off x="3989705" y="3890645"/>
            <a:ext cx="4211955" cy="2581275"/>
          </a:xfrm>
          <a:custGeom>
            <a:avLst/>
            <a:gdLst>
              <a:gd name="sw" fmla="*/ 1 w 6633"/>
              <a:gd name="sh" fmla="*/ 1 h 4065"/>
              <a:gd name="mins" fmla="min sw sh"/>
              <a:gd name="dsw" fmla="+- 0 sw mins"/>
              <a:gd name="dsh" fmla="+- 0 sh mins"/>
              <a:gd name="p0x0" fmla="*/ 300 w 6633"/>
              <a:gd name="p0y0" fmla="*/ 0 h 4065"/>
              <a:gd name="p0x1" fmla="*/ 6333 w 6633"/>
              <a:gd name="p0y1" fmla="*/ 0 h 4065"/>
              <a:gd name="p0x2" fmla="*/ 6498 w 6633"/>
              <a:gd name="p0y2" fmla="*/ 0 h 4065"/>
              <a:gd name="p0x3" fmla="*/ 6633 w 6633"/>
              <a:gd name="p0y3" fmla="*/ 134 h 4065"/>
              <a:gd name="p0x4" fmla="*/ 6633 w 6633"/>
              <a:gd name="p0y4" fmla="*/ 300 h 4065"/>
              <a:gd name="p0x5" fmla="*/ 6633 w 6633"/>
              <a:gd name="p0y5" fmla="*/ 3765 h 4065"/>
              <a:gd name="p0x6" fmla="*/ 6633 w 6633"/>
              <a:gd name="p0y6" fmla="*/ 3930 h 4065"/>
              <a:gd name="p0x7" fmla="*/ 6498 w 6633"/>
              <a:gd name="p0y7" fmla="*/ 4065 h 4065"/>
              <a:gd name="p0x8" fmla="*/ 6333 w 6633"/>
              <a:gd name="p0y8" fmla="*/ 4065 h 4065"/>
              <a:gd name="p0x9" fmla="*/ 300 w 6633"/>
              <a:gd name="p0y9" fmla="*/ 4065 h 4065"/>
              <a:gd name="p0x10" fmla="*/ 134 w 6633"/>
              <a:gd name="p0y10" fmla="*/ 4065 h 4065"/>
              <a:gd name="p0x11" fmla="*/ 0 w 6633"/>
              <a:gd name="p0y11" fmla="*/ 3930 h 4065"/>
              <a:gd name="p0x12" fmla="*/ 0 w 6633"/>
              <a:gd name="p0y12" fmla="*/ 3765 h 4065"/>
              <a:gd name="p0x13" fmla="*/ 0 w 6633"/>
              <a:gd name="p0y13" fmla="*/ 300 h 4065"/>
              <a:gd name="p0x14" fmla="*/ 0 w 6633"/>
              <a:gd name="p0y14" fmla="*/ 134 h 4065"/>
              <a:gd name="p0x15" fmla="*/ 134 w 6633"/>
              <a:gd name="p0y15" fmla="*/ 0 h 4065"/>
              <a:gd name="p0x16" fmla="*/ 300 w 663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44"/>
            </p:custDataLst>
          </p:nvPr>
        </p:nvSpPr>
        <p:spPr>
          <a:xfrm>
            <a:off x="4185266" y="4070033"/>
            <a:ext cx="382145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图片填充步骤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5"/>
            </p:custDataLst>
          </p:nvPr>
        </p:nvSpPr>
        <p:spPr>
          <a:xfrm>
            <a:off x="4184650" y="474091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46"/>
            </p:custDataLst>
          </p:nvPr>
        </p:nvSpPr>
        <p:spPr>
          <a:xfrm>
            <a:off x="4271067" y="4789646"/>
            <a:ext cx="247498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7"/>
            </p:custDataLst>
          </p:nvPr>
        </p:nvSpPr>
        <p:spPr>
          <a:xfrm>
            <a:off x="4566266" y="4748213"/>
            <a:ext cx="20597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图片或纹理填充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8"/>
            </p:custDataLst>
          </p:nvPr>
        </p:nvSpPr>
        <p:spPr>
          <a:xfrm>
            <a:off x="4184650" y="52908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9"/>
            </p:custDataLst>
          </p:nvPr>
        </p:nvSpPr>
        <p:spPr>
          <a:xfrm>
            <a:off x="4271067" y="5339715"/>
            <a:ext cx="247498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50"/>
            </p:custDataLst>
          </p:nvPr>
        </p:nvSpPr>
        <p:spPr>
          <a:xfrm>
            <a:off x="4566266" y="5298281"/>
            <a:ext cx="14882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本地文件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1"/>
            </p:custDataLst>
          </p:nvPr>
        </p:nvSpPr>
        <p:spPr>
          <a:xfrm>
            <a:off x="4184650" y="584073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52"/>
            </p:custDataLst>
          </p:nvPr>
        </p:nvSpPr>
        <p:spPr>
          <a:xfrm>
            <a:off x="4271067" y="5889784"/>
            <a:ext cx="247498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53"/>
            </p:custDataLst>
          </p:nvPr>
        </p:nvSpPr>
        <p:spPr>
          <a:xfrm>
            <a:off x="4566266" y="5848350"/>
            <a:ext cx="1714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插入图片完成填充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4"/>
            </p:custDataLst>
          </p:nvPr>
        </p:nvSpPr>
        <p:spPr>
          <a:xfrm>
            <a:off x="8458835" y="11093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>
            <p:custDataLst>
              <p:tags r:id="rId55"/>
            </p:custDataLst>
          </p:nvPr>
        </p:nvSpPr>
        <p:spPr>
          <a:xfrm>
            <a:off x="8654415" y="1809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770620" y="1890395"/>
            <a:ext cx="186055" cy="252730"/>
          </a:xfrm>
          <a:prstGeom prst="rect">
            <a:avLst/>
          </a:prstGeom>
        </p:spPr>
      </p:pic>
      <p:sp>
        <p:nvSpPr>
          <p:cNvPr id="45" name="文本框 44"/>
          <p:cNvSpPr txBox="1"/>
          <p:nvPr>
            <p:custDataLst>
              <p:tags r:id="rId59"/>
            </p:custDataLst>
          </p:nvPr>
        </p:nvSpPr>
        <p:spPr>
          <a:xfrm>
            <a:off x="9187834" y="18364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当前幻灯片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60"/>
            </p:custDataLst>
          </p:nvPr>
        </p:nvSpPr>
        <p:spPr>
          <a:xfrm>
            <a:off x="8654434" y="2366963"/>
            <a:ext cx="2766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仅修改当前选中幻灯片的背景，设置完成后点击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关闭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即可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61"/>
            </p:custDataLst>
          </p:nvPr>
        </p:nvSpPr>
        <p:spPr>
          <a:xfrm>
            <a:off x="8458835" y="38906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>
            <p:custDataLst>
              <p:tags r:id="rId62"/>
            </p:custDataLst>
          </p:nvPr>
        </p:nvSpPr>
        <p:spPr>
          <a:xfrm>
            <a:off x="8654415" y="45910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740140" y="4671695"/>
            <a:ext cx="247650" cy="252730"/>
          </a:xfrm>
          <a:prstGeom prst="rect">
            <a:avLst/>
          </a:prstGeom>
        </p:spPr>
      </p:pic>
      <p:sp>
        <p:nvSpPr>
          <p:cNvPr id="50" name="文本框 49"/>
          <p:cNvSpPr txBox="1"/>
          <p:nvPr>
            <p:custDataLst>
              <p:tags r:id="rId66"/>
            </p:custDataLst>
          </p:nvPr>
        </p:nvSpPr>
        <p:spPr>
          <a:xfrm>
            <a:off x="9187834" y="46177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全部幻灯片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67"/>
            </p:custDataLst>
          </p:nvPr>
        </p:nvSpPr>
        <p:spPr>
          <a:xfrm>
            <a:off x="8654434" y="5148263"/>
            <a:ext cx="2766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统一修改演示文稿所有幻灯片的背景，点击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应用全部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批量生效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设置配色方案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操作路径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862138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进入配色设置的核心入口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71525" y="2257425"/>
            <a:ext cx="2219325" cy="457200"/>
          </a:xfrm>
          <a:custGeom>
            <a:avLst/>
            <a:gdLst>
              <a:gd name="sw" fmla="*/ 1 w 3495"/>
              <a:gd name="sh" fmla="*/ 1 h 720"/>
              <a:gd name="mins" fmla="min sw sh"/>
              <a:gd name="dsw" fmla="+- 0 sw mins"/>
              <a:gd name="dsh" fmla="+- 0 sh mins"/>
              <a:gd name="p0x0" fmla="*/ 180 w 3495"/>
              <a:gd name="p0y0" fmla="*/ 0 h 720"/>
              <a:gd name="p0x1" fmla="*/ 3315 w 3495"/>
              <a:gd name="p0y1" fmla="*/ 0 h 720"/>
              <a:gd name="p0x2" fmla="*/ 3414 w 3495"/>
              <a:gd name="p0y2" fmla="*/ 0 h 720"/>
              <a:gd name="p0x3" fmla="*/ 3495 w 3495"/>
              <a:gd name="p0y3" fmla="*/ 80 h 720"/>
              <a:gd name="p0x4" fmla="*/ 3495 w 3495"/>
              <a:gd name="p0y4" fmla="*/ 180 h 720"/>
              <a:gd name="p0x5" fmla="*/ 3495 w 3495"/>
              <a:gd name="p0y5" fmla="*/ 540 h 720"/>
              <a:gd name="p0x6" fmla="*/ 3495 w 3495"/>
              <a:gd name="p0y6" fmla="*/ 639 h 720"/>
              <a:gd name="p0x7" fmla="*/ 3414 w 3495"/>
              <a:gd name="p0y7" fmla="*/ 720 h 720"/>
              <a:gd name="p0x8" fmla="*/ 3315 w 3495"/>
              <a:gd name="p0y8" fmla="*/ 720 h 720"/>
              <a:gd name="p0x9" fmla="*/ 180 w 3495"/>
              <a:gd name="p0y9" fmla="*/ 720 h 720"/>
              <a:gd name="p0x10" fmla="*/ 80 w 3495"/>
              <a:gd name="p0y10" fmla="*/ 720 h 720"/>
              <a:gd name="p0x11" fmla="*/ 0 w 3495"/>
              <a:gd name="p0y11" fmla="*/ 639 h 720"/>
              <a:gd name="p0x12" fmla="*/ 0 w 3495"/>
              <a:gd name="p0y12" fmla="*/ 540 h 720"/>
              <a:gd name="p0x13" fmla="*/ 0 w 3495"/>
              <a:gd name="p0y13" fmla="*/ 180 h 720"/>
              <a:gd name="p0x14" fmla="*/ 0 w 3495"/>
              <a:gd name="p0y14" fmla="*/ 80 h 720"/>
              <a:gd name="p0x15" fmla="*/ 80 w 3495"/>
              <a:gd name="p0y15" fmla="*/ 0 h 720"/>
              <a:gd name="p0x16" fmla="*/ 180 w 3495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85825" y="2371725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-16667" b="-16667"/>
          <a:stretch>
            <a:fillRect/>
          </a:stretch>
        </p:blipFill>
        <p:spPr>
          <a:xfrm>
            <a:off x="1323975" y="2409825"/>
            <a:ext cx="152400" cy="1524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571701" y="2371725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颜色</a:t>
            </a:r>
            <a:endParaRPr sz="13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5"/>
            </p:custDataLst>
          </p:nvPr>
        </p:nvSpPr>
        <p:spPr>
          <a:xfrm>
            <a:off x="3385820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358140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3667125" y="1385570"/>
            <a:ext cx="247650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4114800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内置方案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3581400" y="18621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系统预设多套专业配色方案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3581400" y="600075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217 w 1200"/>
              <a:gd name="p0y0" fmla="*/ 0 h 435"/>
              <a:gd name="p0x1" fmla="*/ 982 w 1200"/>
              <a:gd name="p0y1" fmla="*/ 0 h 435"/>
              <a:gd name="p0x2" fmla="*/ 1102 w 1200"/>
              <a:gd name="p0y2" fmla="*/ 0 h 435"/>
              <a:gd name="p0x3" fmla="*/ 1200 w 1200"/>
              <a:gd name="p0y3" fmla="*/ 97 h 435"/>
              <a:gd name="p0x4" fmla="*/ 1200 w 1200"/>
              <a:gd name="p0y4" fmla="*/ 217 h 435"/>
              <a:gd name="p0x5" fmla="*/ 1200 w 1200"/>
              <a:gd name="p0y5" fmla="*/ 337 h 435"/>
              <a:gd name="p0x6" fmla="*/ 1102 w 1200"/>
              <a:gd name="p0y6" fmla="*/ 435 h 435"/>
              <a:gd name="p0x7" fmla="*/ 982 w 1200"/>
              <a:gd name="p0y7" fmla="*/ 435 h 435"/>
              <a:gd name="p0x8" fmla="*/ 217 w 1200"/>
              <a:gd name="p0y8" fmla="*/ 435 h 435"/>
              <a:gd name="p0x9" fmla="*/ 97 w 1200"/>
              <a:gd name="p0y9" fmla="*/ 435 h 435"/>
              <a:gd name="p0x10" fmla="*/ 0 w 1200"/>
              <a:gd name="p0y10" fmla="*/ 337 h 435"/>
              <a:gd name="p0x11" fmla="*/ 0 w 1200"/>
              <a:gd name="p0y11" fmla="*/ 217 h 435"/>
              <a:gd name="p0x12" fmla="*/ 0 w 1200"/>
              <a:gd name="p0y12" fmla="*/ 97 h 435"/>
              <a:gd name="p0x13" fmla="*/ 97 w 1200"/>
              <a:gd name="p0y13" fmla="*/ 0 h 435"/>
              <a:gd name="p0x14" fmla="*/ 217 w 120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3657600" y="6038850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一键更换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4381576" y="6024563"/>
            <a:ext cx="15431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整套颜色即时切换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6195695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63912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6477000" y="1385570"/>
            <a:ext cx="247650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6924675" y="1356360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自定义配色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1"/>
            </p:custDataLst>
          </p:nvPr>
        </p:nvSpPr>
        <p:spPr>
          <a:xfrm>
            <a:off x="6391275" y="5581650"/>
            <a:ext cx="688975" cy="695325"/>
          </a:xfrm>
          <a:custGeom>
            <a:avLst/>
            <a:gdLst>
              <a:gd name="sw" fmla="*/ 1 w 1085"/>
              <a:gd name="sh" fmla="*/ 1 h 1095"/>
              <a:gd name="mins" fmla="min sw sh"/>
              <a:gd name="dsw" fmla="+- 0 sw mins"/>
              <a:gd name="dsh" fmla="+- 0 sh mins"/>
              <a:gd name="p0x0" fmla="*/ 180 w 1085"/>
              <a:gd name="p0y0" fmla="*/ 0 h 1095"/>
              <a:gd name="p0x1" fmla="*/ 905 w 1085"/>
              <a:gd name="p0y1" fmla="*/ 0 h 1095"/>
              <a:gd name="p0x2" fmla="*/ 1004 w 1085"/>
              <a:gd name="p0y2" fmla="*/ 0 h 1095"/>
              <a:gd name="p0x3" fmla="*/ 1085 w 1085"/>
              <a:gd name="p0y3" fmla="*/ 80 h 1095"/>
              <a:gd name="p0x4" fmla="*/ 1085 w 1085"/>
              <a:gd name="p0y4" fmla="*/ 180 h 1095"/>
              <a:gd name="p0x5" fmla="*/ 1085 w 1085"/>
              <a:gd name="p0y5" fmla="*/ 915 h 1095"/>
              <a:gd name="p0x6" fmla="*/ 1085 w 1085"/>
              <a:gd name="p0y6" fmla="*/ 1014 h 1095"/>
              <a:gd name="p0x7" fmla="*/ 1004 w 1085"/>
              <a:gd name="p0y7" fmla="*/ 1095 h 1095"/>
              <a:gd name="p0x8" fmla="*/ 905 w 1085"/>
              <a:gd name="p0y8" fmla="*/ 1095 h 1095"/>
              <a:gd name="p0x9" fmla="*/ 180 w 1085"/>
              <a:gd name="p0y9" fmla="*/ 1095 h 1095"/>
              <a:gd name="p0x10" fmla="*/ 80 w 1085"/>
              <a:gd name="p0y10" fmla="*/ 1095 h 1095"/>
              <a:gd name="p0x11" fmla="*/ 0 w 1085"/>
              <a:gd name="p0y11" fmla="*/ 1014 h 1095"/>
              <a:gd name="p0x12" fmla="*/ 0 w 1085"/>
              <a:gd name="p0y12" fmla="*/ 915 h 1095"/>
              <a:gd name="p0x13" fmla="*/ 0 w 1085"/>
              <a:gd name="p0y13" fmla="*/ 180 h 1095"/>
              <a:gd name="p0x14" fmla="*/ 0 w 1085"/>
              <a:gd name="p0y14" fmla="*/ 80 h 1095"/>
              <a:gd name="p0x15" fmla="*/ 80 w 1085"/>
              <a:gd name="p0y15" fmla="*/ 0 h 1095"/>
              <a:gd name="p0x16" fmla="*/ 180 w 1085"/>
              <a:gd name="p0y16" fmla="*/ 0 h 10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t="-7143" b="-7143"/>
          <a:stretch>
            <a:fillRect/>
          </a:stretch>
        </p:blipFill>
        <p:spPr>
          <a:xfrm>
            <a:off x="6635115" y="5695950"/>
            <a:ext cx="200025" cy="2286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5"/>
            </p:custDataLst>
          </p:nvPr>
        </p:nvSpPr>
        <p:spPr>
          <a:xfrm>
            <a:off x="6583337" y="59626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背景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6"/>
            </p:custDataLst>
          </p:nvPr>
        </p:nvSpPr>
        <p:spPr>
          <a:xfrm>
            <a:off x="7156450" y="5581650"/>
            <a:ext cx="688975" cy="695325"/>
          </a:xfrm>
          <a:custGeom>
            <a:avLst/>
            <a:gdLst>
              <a:gd name="sw" fmla="*/ 1 w 1085"/>
              <a:gd name="sh" fmla="*/ 1 h 1095"/>
              <a:gd name="mins" fmla="min sw sh"/>
              <a:gd name="dsw" fmla="+- 0 sw mins"/>
              <a:gd name="dsh" fmla="+- 0 sh mins"/>
              <a:gd name="p0x0" fmla="*/ 180 w 1085"/>
              <a:gd name="p0y0" fmla="*/ 0 h 1095"/>
              <a:gd name="p0x1" fmla="*/ 905 w 1085"/>
              <a:gd name="p0y1" fmla="*/ 0 h 1095"/>
              <a:gd name="p0x2" fmla="*/ 1004 w 1085"/>
              <a:gd name="p0y2" fmla="*/ 0 h 1095"/>
              <a:gd name="p0x3" fmla="*/ 1085 w 1085"/>
              <a:gd name="p0y3" fmla="*/ 80 h 1095"/>
              <a:gd name="p0x4" fmla="*/ 1085 w 1085"/>
              <a:gd name="p0y4" fmla="*/ 180 h 1095"/>
              <a:gd name="p0x5" fmla="*/ 1085 w 1085"/>
              <a:gd name="p0y5" fmla="*/ 915 h 1095"/>
              <a:gd name="p0x6" fmla="*/ 1085 w 1085"/>
              <a:gd name="p0y6" fmla="*/ 1014 h 1095"/>
              <a:gd name="p0x7" fmla="*/ 1004 w 1085"/>
              <a:gd name="p0y7" fmla="*/ 1095 h 1095"/>
              <a:gd name="p0x8" fmla="*/ 905 w 1085"/>
              <a:gd name="p0y8" fmla="*/ 1095 h 1095"/>
              <a:gd name="p0x9" fmla="*/ 180 w 1085"/>
              <a:gd name="p0y9" fmla="*/ 1095 h 1095"/>
              <a:gd name="p0x10" fmla="*/ 80 w 1085"/>
              <a:gd name="p0y10" fmla="*/ 1095 h 1095"/>
              <a:gd name="p0x11" fmla="*/ 0 w 1085"/>
              <a:gd name="p0y11" fmla="*/ 1014 h 1095"/>
              <a:gd name="p0x12" fmla="*/ 0 w 1085"/>
              <a:gd name="p0y12" fmla="*/ 915 h 1095"/>
              <a:gd name="p0x13" fmla="*/ 0 w 1085"/>
              <a:gd name="p0y13" fmla="*/ 180 h 1095"/>
              <a:gd name="p0x14" fmla="*/ 0 w 1085"/>
              <a:gd name="p0y14" fmla="*/ 80 h 1095"/>
              <a:gd name="p0x15" fmla="*/ 80 w 1085"/>
              <a:gd name="p0y15" fmla="*/ 0 h 1095"/>
              <a:gd name="p0x16" fmla="*/ 180 w 1085"/>
              <a:gd name="p0y16" fmla="*/ 0 h 10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4545" t="-7143" r="-4545" b="-7143"/>
          <a:stretch>
            <a:fillRect/>
          </a:stretch>
        </p:blipFill>
        <p:spPr>
          <a:xfrm>
            <a:off x="7386320" y="5695950"/>
            <a:ext cx="228600" cy="2286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0"/>
            </p:custDataLst>
          </p:nvPr>
        </p:nvSpPr>
        <p:spPr>
          <a:xfrm>
            <a:off x="7348538" y="59626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文字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1"/>
            </p:custDataLst>
          </p:nvPr>
        </p:nvSpPr>
        <p:spPr>
          <a:xfrm>
            <a:off x="7921625" y="5581650"/>
            <a:ext cx="688975" cy="695325"/>
          </a:xfrm>
          <a:custGeom>
            <a:avLst/>
            <a:gdLst>
              <a:gd name="sw" fmla="*/ 1 w 1085"/>
              <a:gd name="sh" fmla="*/ 1 h 1095"/>
              <a:gd name="mins" fmla="min sw sh"/>
              <a:gd name="dsw" fmla="+- 0 sw mins"/>
              <a:gd name="dsh" fmla="+- 0 sh mins"/>
              <a:gd name="p0x0" fmla="*/ 180 w 1085"/>
              <a:gd name="p0y0" fmla="*/ 0 h 1095"/>
              <a:gd name="p0x1" fmla="*/ 905 w 1085"/>
              <a:gd name="p0y1" fmla="*/ 0 h 1095"/>
              <a:gd name="p0x2" fmla="*/ 1004 w 1085"/>
              <a:gd name="p0y2" fmla="*/ 0 h 1095"/>
              <a:gd name="p0x3" fmla="*/ 1085 w 1085"/>
              <a:gd name="p0y3" fmla="*/ 80 h 1095"/>
              <a:gd name="p0x4" fmla="*/ 1085 w 1085"/>
              <a:gd name="p0y4" fmla="*/ 180 h 1095"/>
              <a:gd name="p0x5" fmla="*/ 1085 w 1085"/>
              <a:gd name="p0y5" fmla="*/ 915 h 1095"/>
              <a:gd name="p0x6" fmla="*/ 1085 w 1085"/>
              <a:gd name="p0y6" fmla="*/ 1014 h 1095"/>
              <a:gd name="p0x7" fmla="*/ 1004 w 1085"/>
              <a:gd name="p0y7" fmla="*/ 1095 h 1095"/>
              <a:gd name="p0x8" fmla="*/ 905 w 1085"/>
              <a:gd name="p0y8" fmla="*/ 1095 h 1095"/>
              <a:gd name="p0x9" fmla="*/ 180 w 1085"/>
              <a:gd name="p0y9" fmla="*/ 1095 h 1095"/>
              <a:gd name="p0x10" fmla="*/ 80 w 1085"/>
              <a:gd name="p0y10" fmla="*/ 1095 h 1095"/>
              <a:gd name="p0x11" fmla="*/ 0 w 1085"/>
              <a:gd name="p0y11" fmla="*/ 1014 h 1095"/>
              <a:gd name="p0x12" fmla="*/ 0 w 1085"/>
              <a:gd name="p0y12" fmla="*/ 915 h 1095"/>
              <a:gd name="p0x13" fmla="*/ 0 w 1085"/>
              <a:gd name="p0y13" fmla="*/ 180 h 1095"/>
              <a:gd name="p0x14" fmla="*/ 0 w 1085"/>
              <a:gd name="p0y14" fmla="*/ 80 h 1095"/>
              <a:gd name="p0x15" fmla="*/ 80 w 1085"/>
              <a:gd name="p0y15" fmla="*/ 0 h 1095"/>
              <a:gd name="p0x16" fmla="*/ 180 w 1085"/>
              <a:gd name="p0y16" fmla="*/ 0 h 10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4000" r="-4000"/>
          <a:stretch>
            <a:fillRect/>
          </a:stretch>
        </p:blipFill>
        <p:spPr>
          <a:xfrm>
            <a:off x="8137525" y="5695950"/>
            <a:ext cx="257175" cy="2286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5"/>
            </p:custDataLst>
          </p:nvPr>
        </p:nvSpPr>
        <p:spPr>
          <a:xfrm>
            <a:off x="8113738" y="59626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强调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46"/>
            </p:custDataLst>
          </p:nvPr>
        </p:nvSpPr>
        <p:spPr>
          <a:xfrm>
            <a:off x="6391275" y="1862138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精细化调整每个色彩维度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7"/>
            </p:custDataLst>
          </p:nvPr>
        </p:nvSpPr>
        <p:spPr>
          <a:xfrm>
            <a:off x="9005570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48"/>
            </p:custDataLst>
          </p:nvPr>
        </p:nvSpPr>
        <p:spPr>
          <a:xfrm>
            <a:off x="920115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-4691" t="-1026" r="-4691" b="-1026"/>
          <a:stretch>
            <a:fillRect/>
          </a:stretch>
        </p:blipFill>
        <p:spPr>
          <a:xfrm>
            <a:off x="9269730" y="1385570"/>
            <a:ext cx="281305" cy="25273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2"/>
            </p:custDataLst>
          </p:nvPr>
        </p:nvSpPr>
        <p:spPr>
          <a:xfrm>
            <a:off x="9734550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搭配建议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3"/>
            </p:custDataLst>
          </p:nvPr>
        </p:nvSpPr>
        <p:spPr>
          <a:xfrm>
            <a:off x="9201150" y="18621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结合背景图片选择协调配色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rcRect l="-3333" t="-11778" r="-3333" b="-11778"/>
          <a:stretch>
            <a:fillRect/>
          </a:stretch>
        </p:blipFill>
        <p:spPr>
          <a:xfrm>
            <a:off x="9201150" y="5843270"/>
            <a:ext cx="152400" cy="176530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7"/>
            </p:custDataLst>
          </p:nvPr>
        </p:nvSpPr>
        <p:spPr>
          <a:xfrm>
            <a:off x="9409061" y="5591175"/>
            <a:ext cx="316186" cy="6858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背景图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/>
          <a:stretch>
            <a:fillRect/>
          </a:stretch>
        </p:blipFill>
        <p:spPr>
          <a:xfrm>
            <a:off x="9801225" y="5857875"/>
            <a:ext cx="152400" cy="15240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 l="-2941" t="-4510" r="-2941" b="-4510"/>
          <a:stretch>
            <a:fillRect/>
          </a:stretch>
        </p:blipFill>
        <p:spPr>
          <a:xfrm>
            <a:off x="9994265" y="5843270"/>
            <a:ext cx="171450" cy="176530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64"/>
            </p:custDataLst>
          </p:nvPr>
        </p:nvSpPr>
        <p:spPr>
          <a:xfrm>
            <a:off x="10202618" y="5705475"/>
            <a:ext cx="428701" cy="457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配色方案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65"/>
            </p:custDataLst>
          </p:nvPr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rcRect t="-16667" b="-16667"/>
          <a:stretch>
            <a:fillRect/>
          </a:stretch>
        </p:blipFill>
        <p:spPr>
          <a:xfrm>
            <a:off x="10699750" y="5857875"/>
            <a:ext cx="152400" cy="15240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68"/>
            </p:custDataLst>
          </p:nvPr>
        </p:nvSpPr>
        <p:spPr>
          <a:xfrm>
            <a:off x="10893552" y="5705475"/>
            <a:ext cx="526852" cy="457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提升美观度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副标题"/>
  <p:tag name="KSO_WM_UNIT_NOCLEAR" val="0"/>
  <p:tag name="KSO_WM_UNIT_VALUE" val="10"/>
  <p:tag name="KSO_WM_UNIT_TYPE" val="b"/>
  <p:tag name="KSO_WM_UNIT_INDEX" val="1"/>
  <p:tag name="KSO_WM_TEMPLATE_INDEX" val="40490181"/>
  <p:tag name="KSO_WM_TEMPLATE_CATEGORY" val="custom"/>
</p:tagLst>
</file>

<file path=ppt/tags/tag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0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0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0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0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0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0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0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0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0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0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1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1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1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1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1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1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1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1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1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1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2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2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2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2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2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2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2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2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2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3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3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3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3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3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3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3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3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3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3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4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041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04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4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4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4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4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4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4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4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5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5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5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5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5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5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5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5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6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6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6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6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6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6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6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6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6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6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7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7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07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7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07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7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07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7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7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7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8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8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8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8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8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8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8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8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9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9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9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9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9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9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9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9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9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9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1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0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0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0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0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0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0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0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0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10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0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1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1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1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11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1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114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1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116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117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11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19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1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20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121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122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123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124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125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126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127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128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129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13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30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131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13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3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134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13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13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3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3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3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4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14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4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4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4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4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4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4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4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4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4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5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5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5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5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5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5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5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5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5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5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6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16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6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6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6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6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6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6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67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6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69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7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17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7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7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7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7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7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7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7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7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7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18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8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8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8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8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8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8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8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8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8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9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9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9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9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9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9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9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9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9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9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2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0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20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0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20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20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20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06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207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20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20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2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1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21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212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213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21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21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21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21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218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219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2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20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221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222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223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224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225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226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227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1228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22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3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3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3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3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3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3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3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3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3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3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4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4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4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4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4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24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4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24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24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4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5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25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25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25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25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5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25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25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258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25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60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261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262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263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26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65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266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267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26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6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7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7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7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7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7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7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7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7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7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7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8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8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8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8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8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8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8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8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8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8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9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9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9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9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9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9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9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9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9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9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3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0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0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0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0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0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0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0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0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0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0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1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1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1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1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1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1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1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1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1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1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2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2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2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2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2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2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2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2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2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2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3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3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3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3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3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3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3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3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3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3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4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4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4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4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4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4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4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4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4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4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5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5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5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5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5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5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35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35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35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35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3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6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36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6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6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6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6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6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6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6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6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7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7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7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7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7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7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7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7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7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7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8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8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8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8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38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38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8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8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38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8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9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9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9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9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9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9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9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9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9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9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4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0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0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40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0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0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0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0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40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0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40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4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41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41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41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413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414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41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41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41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418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41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20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421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422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42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2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2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426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42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428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42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4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30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43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3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43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43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3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43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43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43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43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4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4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44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4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4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4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4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4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4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4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4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5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5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5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5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5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5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5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5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5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5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4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46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6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46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46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46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46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46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46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46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469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14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7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7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47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47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7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47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47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7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7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7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4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8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48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48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48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48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48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48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48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8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8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49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9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9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9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9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9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9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9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9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9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  <p:tag name="KSO_WM_UNIT_ISNUMDGMTITLE" val="0"/>
  <p:tag name="KSO_WM_TEMPLATE_INDEX" val="40490181"/>
  <p:tag name="KSO_WM_TEMPLATE_CATEGORY" val="custom"/>
</p:tagLst>
</file>

<file path=ppt/tags/tag15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50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50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50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50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50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50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0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507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50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50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1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51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11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512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51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51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1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1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1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1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2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52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2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52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2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52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52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52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2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52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5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3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53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53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53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53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53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3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53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53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53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54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54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4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54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54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4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4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546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54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4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4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5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550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55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55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55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5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5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5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5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55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5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56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56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6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56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56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56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6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56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56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56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56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5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7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57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57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7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57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57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57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57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7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57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5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8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8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8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58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58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8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8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8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8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8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9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9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59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9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59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9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59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59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59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59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  <p:tag name="KSO_WM_UNIT_ISNUMDGMTITLE" val="0"/>
  <p:tag name="KSO_WM_TEMPLATE_INDEX" val="40490181"/>
  <p:tag name="KSO_WM_TEMPLATE_CATEGORY" val="custom"/>
</p:tagLst>
</file>

<file path=ppt/tags/tag16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60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60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60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60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60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60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60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60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60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60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6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61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61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61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61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61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61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61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61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61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1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6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2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62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62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2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62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62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62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62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62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62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6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63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63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63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63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63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63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63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63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63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63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6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64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64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64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64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64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4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64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64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64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4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6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65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65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65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65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65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65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65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65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65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65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6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6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66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66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66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66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66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66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66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66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66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6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67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67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67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67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67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67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67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677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678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67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6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68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68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68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68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68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68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68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68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</p:tagLst>
</file>

<file path=ppt/tags/tag168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68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69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9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69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69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694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</p:tagLst>
</file>

<file path=ppt/tags/tag169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69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69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69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69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7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700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</p:tagLst>
</file>

<file path=ppt/tags/tag170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70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70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70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70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70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707.xml><?xml version="1.0" encoding="utf-8"?>
<p:tagLst xmlns:p="http://schemas.openxmlformats.org/presentationml/2006/main">
  <p:tag name="KSO_WM_UNIT_TYPE" val="i"/>
  <p:tag name="KSO_WM_UNIT_INDEX" val="25"/>
  <p:tag name="KSO_WM_BEAUTIFY_FLAG" val="#wm#"/>
  <p:tag name="KSO_WM_TAG_VERSION" val="3.0"/>
</p:tagLst>
</file>

<file path=ppt/tags/tag170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70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7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1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71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71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71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71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71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716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717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718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719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7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2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721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722.xml><?xml version="1.0" encoding="utf-8"?>
<p:tagLst xmlns:p="http://schemas.openxmlformats.org/presentationml/2006/main">
  <p:tag name="KSO_WM_UNIT_TYPE" val="i"/>
  <p:tag name="KSO_WM_UNIT_INDEX" val="37"/>
  <p:tag name="KSO_WM_BEAUTIFY_FLAG" val="#wm#"/>
  <p:tag name="KSO_WM_TAG_VERSION" val="3.0"/>
</p:tagLst>
</file>

<file path=ppt/tags/tag1723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724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725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726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727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728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729.xml><?xml version="1.0" encoding="utf-8"?>
<p:tagLst xmlns:p="http://schemas.openxmlformats.org/presentationml/2006/main">
  <p:tag name="KSO_WM_UNIT_TYPE" val="i"/>
  <p:tag name="KSO_WM_UNIT_INDEX" val="43"/>
  <p:tag name="KSO_WM_BEAUTIFY_FLAG" val="#wm#"/>
  <p:tag name="KSO_WM_TAG_VERSION" val="3.0"/>
</p:tagLst>
</file>

<file path=ppt/tags/tag17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730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731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732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733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734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735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736.xml><?xml version="1.0" encoding="utf-8"?>
<p:tagLst xmlns:p="http://schemas.openxmlformats.org/presentationml/2006/main">
  <p:tag name="KSO_WM_UNIT_TYPE" val="i"/>
  <p:tag name="KSO_WM_UNIT_INDEX" val="49"/>
  <p:tag name="KSO_WM_BEAUTIFY_FLAG" val="#wm#"/>
  <p:tag name="KSO_WM_TAG_VERSION" val="3.0"/>
</p:tagLst>
</file>

<file path=ppt/tags/tag1737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738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739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7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740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1741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1742.xml><?xml version="1.0" encoding="utf-8"?>
<p:tagLst xmlns:p="http://schemas.openxmlformats.org/presentationml/2006/main">
  <p:tag name="KSO_WM_UNIT_TYPE" val="f"/>
  <p:tag name="KSO_WM_UNIT_INDEX" val="32"/>
  <p:tag name="KSO_WM_BEAUTIFY_FLAG" val="#wm#"/>
  <p:tag name="KSO_WM_TAG_VERSION" val="3.0"/>
</p:tagLst>
</file>

<file path=ppt/tags/tag1743.xml><?xml version="1.0" encoding="utf-8"?>
<p:tagLst xmlns:p="http://schemas.openxmlformats.org/presentationml/2006/main">
  <p:tag name="KSO_WM_UNIT_TYPE" val="i"/>
  <p:tag name="KSO_WM_UNIT_INDEX" val="55"/>
  <p:tag name="KSO_WM_BEAUTIFY_FLAG" val="#wm#"/>
  <p:tag name="KSO_WM_TAG_VERSION" val="3.0"/>
</p:tagLst>
</file>

<file path=ppt/tags/tag1744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1745.xml><?xml version="1.0" encoding="utf-8"?>
<p:tagLst xmlns:p="http://schemas.openxmlformats.org/presentationml/2006/main">
  <p:tag name="KSO_WM_UNIT_TYPE" val="f"/>
  <p:tag name="KSO_WM_UNIT_INDEX" val="33"/>
  <p:tag name="KSO_WM_BEAUTIFY_FLAG" val="#wm#"/>
  <p:tag name="KSO_WM_TAG_VERSION" val="3.0"/>
</p:tagLst>
</file>

<file path=ppt/tags/tag1746.xml><?xml version="1.0" encoding="utf-8"?>
<p:tagLst xmlns:p="http://schemas.openxmlformats.org/presentationml/2006/main">
  <p:tag name="KSO_WM_UNIT_TYPE" val="f"/>
  <p:tag name="KSO_WM_UNIT_INDEX" val="34"/>
  <p:tag name="KSO_WM_BEAUTIFY_FLAG" val="#wm#"/>
  <p:tag name="KSO_WM_TAG_VERSION" val="3.0"/>
</p:tagLst>
</file>

<file path=ppt/tags/tag1747.xml><?xml version="1.0" encoding="utf-8"?>
<p:tagLst xmlns:p="http://schemas.openxmlformats.org/presentationml/2006/main">
  <p:tag name="KSO_WM_UNIT_TYPE" val="i"/>
  <p:tag name="KSO_WM_UNIT_INDEX" val="60"/>
  <p:tag name="KSO_WM_BEAUTIFY_FLAG" val="#wm#"/>
  <p:tag name="KSO_WM_TAG_VERSION" val="3.0"/>
</p:tagLst>
</file>

<file path=ppt/tags/tag1748.xml><?xml version="1.0" encoding="utf-8"?>
<p:tagLst xmlns:p="http://schemas.openxmlformats.org/presentationml/2006/main">
  <p:tag name="KSO_WM_UNIT_TYPE" val="f"/>
  <p:tag name="KSO_WM_UNIT_INDEX" val="35"/>
  <p:tag name="KSO_WM_BEAUTIFY_FLAG" val="#wm#"/>
  <p:tag name="KSO_WM_TAG_VERSION" val="3.0"/>
</p:tagLst>
</file>

<file path=ppt/tags/tag1749.xml><?xml version="1.0" encoding="utf-8"?>
<p:tagLst xmlns:p="http://schemas.openxmlformats.org/presentationml/2006/main">
  <p:tag name="KSO_WM_UNIT_TYPE" val="f"/>
  <p:tag name="KSO_WM_UNIT_INDEX" val="36"/>
  <p:tag name="KSO_WM_BEAUTIFY_FLAG" val="#wm#"/>
  <p:tag name="KSO_WM_TAG_VERSION" val="3.0"/>
</p:tagLst>
</file>

<file path=ppt/tags/tag17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750.xml><?xml version="1.0" encoding="utf-8"?>
<p:tagLst xmlns:p="http://schemas.openxmlformats.org/presentationml/2006/main">
  <p:tag name="KSO_WM_UNIT_TYPE" val="f"/>
  <p:tag name="KSO_WM_UNIT_INDEX" val="37"/>
  <p:tag name="KSO_WM_BEAUTIFY_FLAG" val="#wm#"/>
  <p:tag name="KSO_WM_TAG_VERSION" val="3.0"/>
</p:tagLst>
</file>

<file path=ppt/tags/tag1751.xml><?xml version="1.0" encoding="utf-8"?>
<p:tagLst xmlns:p="http://schemas.openxmlformats.org/presentationml/2006/main">
  <p:tag name="KSO_WM_UNIT_TYPE" val="f"/>
  <p:tag name="KSO_WM_UNIT_INDEX" val="38"/>
  <p:tag name="KSO_WM_BEAUTIFY_FLAG" val="#wm#"/>
  <p:tag name="KSO_WM_TAG_VERSION" val="3.0"/>
</p:tagLst>
</file>

<file path=ppt/tags/tag1752.xml><?xml version="1.0" encoding="utf-8"?>
<p:tagLst xmlns:p="http://schemas.openxmlformats.org/presentationml/2006/main">
  <p:tag name="KSO_WM_UNIT_TYPE" val="i"/>
  <p:tag name="KSO_WM_UNIT_INDEX" val="62"/>
  <p:tag name="KSO_WM_BEAUTIFY_FLAG" val="#wm#"/>
  <p:tag name="KSO_WM_TAG_VERSION" val="3.0"/>
</p:tagLst>
</file>

<file path=ppt/tags/tag1753.xml><?xml version="1.0" encoding="utf-8"?>
<p:tagLst xmlns:p="http://schemas.openxmlformats.org/presentationml/2006/main">
  <p:tag name="KSO_WM_UNIT_TYPE" val="f"/>
  <p:tag name="KSO_WM_UNIT_INDEX" val="39"/>
  <p:tag name="KSO_WM_BEAUTIFY_FLAG" val="#wm#"/>
  <p:tag name="KSO_WM_TAG_VERSION" val="3.0"/>
</p:tagLst>
</file>

<file path=ppt/tags/tag1754.xml><?xml version="1.0" encoding="utf-8"?>
<p:tagLst xmlns:p="http://schemas.openxmlformats.org/presentationml/2006/main">
  <p:tag name="KSO_WM_UNIT_TYPE" val="f"/>
  <p:tag name="KSO_WM_UNIT_INDEX" val="40"/>
  <p:tag name="KSO_WM_BEAUTIFY_FLAG" val="#wm#"/>
  <p:tag name="KSO_WM_TAG_VERSION" val="3.0"/>
</p:tagLst>
</file>

<file path=ppt/tags/tag175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75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75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75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75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7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76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76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76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76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76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76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6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76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76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6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7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77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77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77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77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77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77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77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77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77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77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78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78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78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78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78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784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UNIT_PRESET_TEXT" val="THE END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785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UNIT_PRESET_TEXT" val="谢谢观看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786.xml><?xml version="1.0" encoding="utf-8"?>
<p:tagLst xmlns:p="http://schemas.openxmlformats.org/presentationml/2006/main">
  <p:tag name="KSO_WM_SLIDE_CONTENT_ORIENTATION" val="right"/>
  <p:tag name="KSO_WM_SLIDE_HAS_MASK" val="1"/>
  <p:tag name="KSO_WM_SLIDE_ITEM_CNT" val="0"/>
  <p:tag name="KSO_WM_SLIDE_TYPE" val="endPage"/>
  <p:tag name="KSO_WM_TEMPLATE_SUBCATEGORY" val="29"/>
  <p:tag name="KSO_WM_BEAUTIFY_FLAG" val="#wm#"/>
  <p:tag name="KSO_WM_TEMPLATE_SLIDE_ID" val="slide_1063af8cf8ca2a89"/>
  <p:tag name="KSO_WM_TEMPLATE_INDEX" val="40490181"/>
  <p:tag name="KSO_WM_TEMPLATE_CATEGORY" val="custom"/>
  <p:tag name="KSO_WM_SLIDE_INDEX" val="5"/>
  <p:tag name="KSO_WM_SLIDE_ID" val="custom40490181_9"/>
  <p:tag name="KSO_WM_TEMPLATE_MASTER_TYPE" val="0"/>
  <p:tag name="KSO_WM_SLIDE_LAYOUT" val="a_b"/>
  <p:tag name="KSO_WM_SLIDE_LAYOUT_CNT" val="1_1"/>
  <p:tag name="KSO_WM_TAG_VERSION" val="3.0"/>
</p:tagLst>
</file>

<file path=ppt/tags/tag1787.xml><?xml version="1.0" encoding="utf-8"?>
<p:tagLst xmlns:p="http://schemas.openxmlformats.org/presentationml/2006/main">
  <p:tag name="COMMONDATA" val="eyJoZGlkIjoiYWNlODEyNTNiZDQ3MjQ0NmY3YjE0ZDg1M2FjNGU2ODIifQ=="/>
</p:tagLst>
</file>

<file path=ppt/tags/tag17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80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8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8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8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8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8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8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8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8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8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9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9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9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9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9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9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9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9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9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9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0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0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0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0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0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0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0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0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0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0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1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1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21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1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214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21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1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17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21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1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ISNUMDGMTITLE" val="0"/>
  <p:tag name="KSO_WM_TEMPLATE_INDEX" val="40490181"/>
  <p:tag name="KSO_WM_TEMPLATE_CATEGORY" val="custom"/>
</p:tagLst>
</file>

<file path=ppt/tags/tag220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221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22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23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22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22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2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2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2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2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3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3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3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3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3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3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3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3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3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3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ISNUMDGMTITLE" val="0"/>
  <p:tag name="KSO_WM_TEMPLATE_INDEX" val="40490181"/>
  <p:tag name="KSO_WM_TEMPLATE_CATEGORY" val="custom"/>
</p:tagLst>
</file>

<file path=ppt/tags/tag24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4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4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4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4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4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4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4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4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4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5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5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52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25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5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5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5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5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5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5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6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6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6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26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6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6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266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267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26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26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70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271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272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273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274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27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7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7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7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7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8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8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8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8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8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8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8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8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8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8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9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9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9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9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9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9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9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9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9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9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0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30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0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0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30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0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0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0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09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1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1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312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31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314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315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31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317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31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31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2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2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2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2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2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2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2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2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3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3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3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3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3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3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3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3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3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3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4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4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4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4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4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4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4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4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4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4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35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351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35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53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354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35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356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35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35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35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6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6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6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6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6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6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6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6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6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6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7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7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7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7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7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7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7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7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7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7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8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8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8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8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8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8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8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8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8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38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39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9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39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39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394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39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9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397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39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99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0490181"/>
  <p:tag name="KSO_WM_TEMPLATE_CATEGORY" val="custom"/>
</p:tagLst>
</file>

<file path=ppt/tags/tag400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40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02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403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404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405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406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407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408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409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1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11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412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413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414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415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416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417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41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1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2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2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2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2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2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2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2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2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2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3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3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3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3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3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3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3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3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3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3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44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4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4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4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4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4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4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4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4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4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5.xml><?xml version="1.0" encoding="utf-8"?>
<p:tagLst xmlns:p="http://schemas.openxmlformats.org/presentationml/2006/main">
  <p:tag name="KSO_WM_UNIT_TYPE" val="i"/>
  <p:tag name="KSO_WM_UNIT_INDEX" val="1"/>
  <p:tag name="KSO_WM_UNIT_ID" val="_9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45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5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5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5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5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5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5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5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5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5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46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6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6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6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6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6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6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6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6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6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7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7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7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7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7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7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7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7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7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7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8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8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8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8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8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8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8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8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8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8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9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9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9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9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9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9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9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9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9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9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0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EXT_TYPE" val="1"/>
  <p:tag name="KSO_WM_UNIT_TYPE" val="f"/>
  <p:tag name="KSO_WM_FIGMA_FLAG" val="#fgm#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0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01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50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0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0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50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0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0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08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50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1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11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51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1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14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51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16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517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51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1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2.xml><?xml version="1.0" encoding="utf-8"?>
<p:tagLst xmlns:p="http://schemas.openxmlformats.org/presentationml/2006/main">
  <p:tag name="KSO_WM_UNIT_TYPE" val="f"/>
  <p:tag name="KSO_WM_BEAUTIFY_FLAG" val="#wm#"/>
  <p:tag name="KSO_WM_UNIT_INDEX" val="2"/>
  <p:tag name="KSO_WM_UNIT_SUBTYPE" val="b"/>
  <p:tag name="KSO_WM_UNIT_TEXT_TYPE" val="1"/>
  <p:tag name="KSO_WM_FIGMA_FLAG" val="#fgm#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2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2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2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2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2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2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2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2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3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3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3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3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3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3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3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3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3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3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54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4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4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4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4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4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4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4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4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49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55.xml><?xml version="1.0" encoding="utf-8"?>
<p:tagLst xmlns:p="http://schemas.openxmlformats.org/presentationml/2006/main">
  <p:tag name="KSO_WM_UNIT_TYPE" val="i"/>
  <p:tag name="KSO_WM_UNIT_INDEX" val="1"/>
  <p:tag name="KSO_WM_UNIT_ID" val="_10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55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5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52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55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5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5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5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57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55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59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60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61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562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56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64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56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6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567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568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569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70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571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57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73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57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7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7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7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7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7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8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8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8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8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8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8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8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8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8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8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9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9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9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9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9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9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9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9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9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9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0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0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60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0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604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60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0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07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60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09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11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61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613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614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61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1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1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1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1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2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2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2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2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2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2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2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2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3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3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3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3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3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3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3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3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3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3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UNIT_ID" val="_11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64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4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4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4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4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4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4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4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4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4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65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5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5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5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5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5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5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5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5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5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  <p:tag name="KSO_WM_UNIT_ISNUMDGMTITLE" val="0"/>
  <p:tag name="KSO_WM_TEMPLATE_INDEX" val="40490181"/>
  <p:tag name="KSO_WM_TEMPLATE_CATEGORY" val="custom"/>
</p:tagLst>
</file>

<file path=ppt/tags/tag66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6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6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6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6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6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6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6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6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6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7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7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7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7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7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7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7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7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7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7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8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81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68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8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8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8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68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68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68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8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9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9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9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9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9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9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9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9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9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9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0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0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0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0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0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0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0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0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0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0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1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1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1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1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1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1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1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717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71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1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20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72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2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2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72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72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26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72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72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72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30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731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73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33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73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73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3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3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738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739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4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4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4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4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4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4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4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4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4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4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75ad16e1780735c0ed8d4d50eb33dc774dfec6d"/>
  <p:tag name="KSO_WM_NEWLAYOUT_ID" val="1"/>
</p:tagLst>
</file>

<file path=ppt/tags/tag75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5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5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5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5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5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5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5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5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5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6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6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6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6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6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6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6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6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6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6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7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7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7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7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7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77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77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7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7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77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781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782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78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784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785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786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78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8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8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9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9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9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9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9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9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9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9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9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9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.xml><?xml version="1.0" encoding="utf-8"?>
<p:tagLst xmlns:p="http://schemas.openxmlformats.org/presentationml/2006/main">
  <p:tag name="KSO_WM_UNIT_TYPE" val="i"/>
  <p:tag name="KSO_WM_UNIT_INDEX" val="1"/>
  <p:tag name="KSO_WM_UNIT_ID" val="_2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0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0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0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0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0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0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0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0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0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0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1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1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1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1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81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816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817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81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1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821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822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823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82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82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26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827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828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829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30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831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832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833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834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835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836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83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838.xml><?xml version="1.0" encoding="utf-8"?>
<p:tagLst xmlns:p="http://schemas.openxmlformats.org/presentationml/2006/main">
  <p:tag name="KSO_WM_UNIT_TYPE" val="f"/>
  <p:tag name="KSO_WM_UNIT_INDEX" val="32"/>
  <p:tag name="KSO_WM_BEAUTIFY_FLAG" val="#wm#"/>
  <p:tag name="KSO_WM_TAG_VERSION" val="3.0"/>
</p:tagLst>
</file>

<file path=ppt/tags/tag839.xml><?xml version="1.0" encoding="utf-8"?>
<p:tagLst xmlns:p="http://schemas.openxmlformats.org/presentationml/2006/main">
  <p:tag name="KSO_WM_UNIT_TYPE" val="f"/>
  <p:tag name="KSO_WM_UNIT_INDEX" val="33"/>
  <p:tag name="KSO_WM_BEAUTIFY_FLAG" val="#wm#"/>
  <p:tag name="KSO_WM_TAG_VERSION" val="3.0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0.xml><?xml version="1.0" encoding="utf-8"?>
<p:tagLst xmlns:p="http://schemas.openxmlformats.org/presentationml/2006/main">
  <p:tag name="KSO_WM_UNIT_TYPE" val="f"/>
  <p:tag name="KSO_WM_UNIT_INDEX" val="34"/>
  <p:tag name="KSO_WM_BEAUTIFY_FLAG" val="#wm#"/>
  <p:tag name="KSO_WM_TAG_VERSION" val="3.0"/>
</p:tagLst>
</file>

<file path=ppt/tags/tag841.xml><?xml version="1.0" encoding="utf-8"?>
<p:tagLst xmlns:p="http://schemas.openxmlformats.org/presentationml/2006/main">
  <p:tag name="KSO_WM_UNIT_TYPE" val="f"/>
  <p:tag name="KSO_WM_UNIT_INDEX" val="35"/>
  <p:tag name="KSO_WM_BEAUTIFY_FLAG" val="#wm#"/>
  <p:tag name="KSO_WM_TAG_VERSION" val="3.0"/>
</p:tagLst>
</file>

<file path=ppt/tags/tag842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843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844.xml><?xml version="1.0" encoding="utf-8"?>
<p:tagLst xmlns:p="http://schemas.openxmlformats.org/presentationml/2006/main">
  <p:tag name="KSO_WM_UNIT_TYPE" val="f"/>
  <p:tag name="KSO_WM_UNIT_INDEX" val="36"/>
  <p:tag name="KSO_WM_BEAUTIFY_FLAG" val="#wm#"/>
  <p:tag name="KSO_WM_TAG_VERSION" val="3.0"/>
</p:tagLst>
</file>

<file path=ppt/tags/tag845.xml><?xml version="1.0" encoding="utf-8"?>
<p:tagLst xmlns:p="http://schemas.openxmlformats.org/presentationml/2006/main">
  <p:tag name="KSO_WM_UNIT_TYPE" val="f"/>
  <p:tag name="KSO_WM_UNIT_INDEX" val="37"/>
  <p:tag name="KSO_WM_BEAUTIFY_FLAG" val="#wm#"/>
  <p:tag name="KSO_WM_TAG_VERSION" val="3.0"/>
</p:tagLst>
</file>

<file path=ppt/tags/tag846.xml><?xml version="1.0" encoding="utf-8"?>
<p:tagLst xmlns:p="http://schemas.openxmlformats.org/presentationml/2006/main">
  <p:tag name="KSO_WM_UNIT_TYPE" val="f"/>
  <p:tag name="KSO_WM_UNIT_INDEX" val="38"/>
  <p:tag name="KSO_WM_BEAUTIFY_FLAG" val="#wm#"/>
  <p:tag name="KSO_WM_TAG_VERSION" val="3.0"/>
</p:tagLst>
</file>

<file path=ppt/tags/tag847.xml><?xml version="1.0" encoding="utf-8"?>
<p:tagLst xmlns:p="http://schemas.openxmlformats.org/presentationml/2006/main">
  <p:tag name="KSO_WM_UNIT_TYPE" val="f"/>
  <p:tag name="KSO_WM_UNIT_INDEX" val="39"/>
  <p:tag name="KSO_WM_BEAUTIFY_FLAG" val="#wm#"/>
  <p:tag name="KSO_WM_TAG_VERSION" val="3.0"/>
</p:tagLst>
</file>

<file path=ppt/tags/tag848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849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50.xml><?xml version="1.0" encoding="utf-8"?>
<p:tagLst xmlns:p="http://schemas.openxmlformats.org/presentationml/2006/main">
  <p:tag name="KSO_WM_UNIT_TYPE" val="f"/>
  <p:tag name="KSO_WM_UNIT_INDEX" val="40"/>
  <p:tag name="KSO_WM_BEAUTIFY_FLAG" val="#wm#"/>
  <p:tag name="KSO_WM_TAG_VERSION" val="3.0"/>
</p:tagLst>
</file>

<file path=ppt/tags/tag851.xml><?xml version="1.0" encoding="utf-8"?>
<p:tagLst xmlns:p="http://schemas.openxmlformats.org/presentationml/2006/main">
  <p:tag name="KSO_WM_UNIT_TYPE" val="f"/>
  <p:tag name="KSO_WM_UNIT_INDEX" val="41"/>
  <p:tag name="KSO_WM_BEAUTIFY_FLAG" val="#wm#"/>
  <p:tag name="KSO_WM_TAG_VERSION" val="3.0"/>
</p:tagLst>
</file>

<file path=ppt/tags/tag852.xml><?xml version="1.0" encoding="utf-8"?>
<p:tagLst xmlns:p="http://schemas.openxmlformats.org/presentationml/2006/main">
  <p:tag name="KSO_WM_UNIT_TYPE" val="f"/>
  <p:tag name="KSO_WM_UNIT_INDEX" val="42"/>
  <p:tag name="KSO_WM_BEAUTIFY_FLAG" val="#wm#"/>
  <p:tag name="KSO_WM_TAG_VERSION" val="3.0"/>
</p:tagLst>
</file>

<file path=ppt/tags/tag85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5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5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5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5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5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5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6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6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6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6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6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6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6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6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6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6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7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7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7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7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7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7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7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7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7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7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0"/>
  <p:tag name="KSO_WM_TEMPLATE_CATEGORY" val="custom"/>
  <p:tag name="KSO_WM_TEMPLATE_INDEX" val="40490181"/>
</p:tagLst>
</file>

<file path=ppt/tags/tag88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8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8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8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8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8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8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8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8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8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40490181"/>
  <p:tag name="KSO_WM_UNIT_ISNUMDGMTITLE" val="0"/>
</p:tagLst>
</file>

<file path=ppt/tags/tag89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9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9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9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9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9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9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9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9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9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INDEX" val="40490181"/>
  <p:tag name="KSO_WM_TEMPLATE_CATEGORY" val="custom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0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0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0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0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0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0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0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0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0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0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1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91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1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1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91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1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91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1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1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2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2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2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2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2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2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2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2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2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2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  <p:tag name="KSO_WM_UNIT_ISNUMDGMTITLE" val="0"/>
  <p:tag name="KSO_WM_UNIT_NOCLEAR" val="0"/>
  <p:tag name="KSO_WM_TEMPLATE_INDEX" val="40490181"/>
  <p:tag name="KSO_WM_TEMPLATE_CATEGORY" val="custom"/>
</p:tagLst>
</file>

<file path=ppt/tags/tag93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3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3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3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3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3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3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3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3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3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94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4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4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4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4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94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4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94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94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4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5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TEMPLATE_MASTER_TYPE" val="0"/>
  <p:tag name="KSO_WM_TAG_VERSION" val="3.0"/>
</p:tagLst>
</file>

<file path=ppt/tags/tag95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5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5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5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5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5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5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5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5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5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6.xml><?xml version="1.0" encoding="utf-8"?>
<p:tagLst xmlns:p="http://schemas.openxmlformats.org/presentationml/2006/main">
  <p:tag name="KSO_WM_AITEMPLATE_STYLE_ID" val="69796632507"/>
</p:tagLst>
</file>

<file path=ppt/tags/tag96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6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6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6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6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6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6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6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6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6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UNIT_PRESET_TEXT" val="单击此处&#10;添加文档标题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7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7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7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7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7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7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7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7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7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7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SLIDE_INDEX" val="1"/>
  <p:tag name="KSO_WM_SLIDE_ID" val="custom40490181_1"/>
  <p:tag name="KSO_WM_TEMPLATE_MASTER_TYPE" val="0"/>
  <p:tag name="KSO_WM_SLIDE_LAYOUT" val="a_f"/>
  <p:tag name="KSO_WM_SLIDE_LAYOUT_CNT" val="1_2"/>
  <p:tag name="KSO_WM_TAG_VERSION" val="3.0"/>
</p:tagLst>
</file>

<file path=ppt/tags/tag980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98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8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83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98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98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986.xml><?xml version="1.0" encoding="utf-8"?>
<p:tagLst xmlns:p="http://schemas.openxmlformats.org/presentationml/2006/main">
  <p:tag name="KSO_WM_UNIT_TYPE" val="i"/>
  <p:tag name="KSO_WM_UNIT_INDEX" val="35"/>
  <p:tag name="KSO_WM_BEAUTIFY_FLAG" val="#wm#"/>
  <p:tag name="KSO_WM_TAG_VERSION" val="3.0"/>
</p:tagLst>
</file>

<file path=ppt/tags/tag987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98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98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9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9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9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9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9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9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9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9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heme/theme1.xml><?xml version="1.0" encoding="utf-8"?>
<a:theme xmlns:a="http://schemas.openxmlformats.org/drawingml/2006/main" name="Office 主题​​">
  <a:themeElements>
    <a:clrScheme name="自定义 2528">
      <a:dk1>
        <a:srgbClr val="000000"/>
      </a:dk1>
      <a:lt1>
        <a:srgbClr val="FFFFFF"/>
      </a:lt1>
      <a:dk2>
        <a:srgbClr val="001446"/>
      </a:dk2>
      <a:lt2>
        <a:srgbClr val="EEF5FF"/>
      </a:lt2>
      <a:accent1>
        <a:srgbClr val="4769E6"/>
      </a:accent1>
      <a:accent2>
        <a:srgbClr val="367DCE"/>
      </a:accent2>
      <a:accent3>
        <a:srgbClr val="2590B7"/>
      </a:accent3>
      <a:accent4>
        <a:srgbClr val="2B89B7"/>
      </a:accent4>
      <a:accent5>
        <a:srgbClr val="4A68CE"/>
      </a:accent5>
      <a:accent6>
        <a:srgbClr val="6947D2"/>
      </a:accent6>
      <a:hlink>
        <a:srgbClr val="304FFE"/>
      </a:hlink>
      <a:folHlink>
        <a:srgbClr val="492067"/>
      </a:folHlink>
    </a:clrScheme>
    <a:fontScheme name="自定义 7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7137</Words>
  <Application>WPS 演示</Application>
  <PresentationFormat>宽屏</PresentationFormat>
  <Paragraphs>1744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2" baseType="lpstr">
      <vt:lpstr>Arial</vt:lpstr>
      <vt:lpstr>宋体</vt:lpstr>
      <vt:lpstr>Wingdings</vt:lpstr>
      <vt:lpstr>汉仪中黑 简</vt:lpstr>
      <vt:lpstr>黑体</vt:lpstr>
      <vt:lpstr>微软雅黑</vt:lpstr>
      <vt:lpstr>Arial Unicode MS</vt:lpstr>
      <vt:lpstr>等线</vt:lpstr>
      <vt:lpstr>Office 主题​​</vt:lpstr>
      <vt:lpstr>项目4 制作演示文稿</vt:lpstr>
      <vt:lpstr>PowerPoint 演示文稿</vt:lpstr>
      <vt:lpstr>教学目标与素养目标</vt:lpstr>
      <vt:lpstr>PowerPoint 演示文稿</vt:lpstr>
      <vt:lpstr>PowerPoint 演示文稿</vt:lpstr>
      <vt:lpstr>任务4.1 "中国美食"演示文稿制作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任务4.2 "唐诗赏析"演示文稿制作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项目4  制作演示文稿</dc:title>
  <dc:creator>O365</dc:creator>
  <cp:lastModifiedBy>丹丹</cp:lastModifiedBy>
  <cp:revision>2</cp:revision>
  <dcterms:created xsi:type="dcterms:W3CDTF">2026-07-24T13:18:18Z</dcterms:created>
  <dcterms:modified xsi:type="dcterms:W3CDTF">2026-07-24T13:19:47Z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ECF252D025BB494BE808626A1A85751F_41</vt:lpwstr>
  </property>
  <property fmtid="{D5CDD505-2E9C-101B-9397-08002B2CF9AE}" pid="3" name="KSOProductBuildVer">
    <vt:lpwstr>2052-12.1.0.23542</vt:lpwstr>
  </property>
  <property fmtid="{D5CDD505-2E9C-101B-9397-08002B2CF9AE}" pid="4" name="KSOTemplateUUID">
    <vt:lpwstr>v1.0_ai_69796632507</vt:lpwstr>
  </property>
  <property fmtid="{D5CDD505-2E9C-101B-9397-08002B2CF9AE}" pid="5" name="intentionCode">
    <vt:lpwstr>wps_wpp_generate_html_ppt_doc</vt:lpwstr>
  </property>
  <property fmtid="{D5CDD505-2E9C-101B-9397-08002B2CF9AE}" pid="6" name="KSOAIPPTCode">
    <vt:lpwstr>GDwBglRlEpiDYrY9xXxncRhnz3TKOslFwGS2kIR9Kq2svbytjVwkRGWxbFI5OQVs+6CLelkSYKKUq5crpAJkak+YBPWN5YLtG0zNTrS9G8GgMkpg9M4w972y4MWFZXh3SUBLVY4Hm0F5ul78tK7twvzbQXs9Ls9FlYECR8bQ0vpIrXeV8U7ZSMF0O9Bya97mL7LmXYOH3vF7of3BukQ92NbK6UYAJ2ccZnZNnS6svQvEg1a0oxQf+VkHUEShCaRvPTgtKNyAyjdEHxNy2VXluO5MG27CANPHoCuCBwg+iWQCM1010JecpkIgByynS3qVuYRNRwn8v89x876TsxLxqw==</vt:lpwstr>
  </property>
</Properties>
</file>