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1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1.svg" ContentType="image/svg+xml"/>
  <Override PartName="/ppt/media/image113.svg" ContentType="image/svg+xml"/>
  <Override PartName="/ppt/media/image115.svg" ContentType="image/svg+xml"/>
  <Override PartName="/ppt/media/image117.svg" ContentType="image/svg+xml"/>
  <Override PartName="/ppt/media/image119.svg" ContentType="image/svg+xml"/>
  <Override PartName="/ppt/media/image12.svg" ContentType="image/svg+xml"/>
  <Override PartName="/ppt/media/image121.svg" ContentType="image/svg+xml"/>
  <Override PartName="/ppt/media/image123.svg" ContentType="image/svg+xml"/>
  <Override PartName="/ppt/media/image125.svg" ContentType="image/svg+xml"/>
  <Override PartName="/ppt/media/image127.svg" ContentType="image/svg+xml"/>
  <Override PartName="/ppt/media/image129.svg" ContentType="image/svg+xml"/>
  <Override PartName="/ppt/media/image131.svg" ContentType="image/svg+xml"/>
  <Override PartName="/ppt/media/image133.svg" ContentType="image/svg+xml"/>
  <Override PartName="/ppt/media/image135.svg" ContentType="image/svg+xml"/>
  <Override PartName="/ppt/media/image137.svg" ContentType="image/svg+xml"/>
  <Override PartName="/ppt/media/image139.svg" ContentType="image/svg+xml"/>
  <Override PartName="/ppt/media/image14.svg" ContentType="image/svg+xml"/>
  <Override PartName="/ppt/media/image141.svg" ContentType="image/svg+xml"/>
  <Override PartName="/ppt/media/image143.svg" ContentType="image/svg+xml"/>
  <Override PartName="/ppt/media/image145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5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4.svg" ContentType="image/svg+xml"/>
  <Override PartName="/ppt/media/image166.svg" ContentType="image/svg+xml"/>
  <Override PartName="/ppt/media/image169.svg" ContentType="image/svg+xml"/>
  <Override PartName="/ppt/media/image171.svg" ContentType="image/svg+xml"/>
  <Override PartName="/ppt/media/image173.svg" ContentType="image/svg+xml"/>
  <Override PartName="/ppt/media/image175.svg" ContentType="image/svg+xml"/>
  <Override PartName="/ppt/media/image177.svg" ContentType="image/svg+xml"/>
  <Override PartName="/ppt/media/image179.svg" ContentType="image/svg+xml"/>
  <Override PartName="/ppt/media/image18.svg" ContentType="image/svg+xml"/>
  <Override PartName="/ppt/media/image181.svg" ContentType="image/svg+xml"/>
  <Override PartName="/ppt/media/image183.svg" ContentType="image/svg+xml"/>
  <Override PartName="/ppt/media/image185.svg" ContentType="image/svg+xml"/>
  <Override PartName="/ppt/media/image187.svg" ContentType="image/svg+xml"/>
  <Override PartName="/ppt/media/image189.svg" ContentType="image/svg+xml"/>
  <Override PartName="/ppt/media/image191.svg" ContentType="image/svg+xml"/>
  <Override PartName="/ppt/media/image193.svg" ContentType="image/svg+xml"/>
  <Override PartName="/ppt/media/image194.svg" ContentType="image/svg+xml"/>
  <Override PartName="/ppt/media/image196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02.svg" ContentType="image/svg+xml"/>
  <Override PartName="/ppt/media/image204.svg" ContentType="image/svg+xml"/>
  <Override PartName="/ppt/media/image206.svg" ContentType="image/svg+xml"/>
  <Override PartName="/ppt/media/image208.svg" ContentType="image/svg+xml"/>
  <Override PartName="/ppt/media/image210.svg" ContentType="image/svg+xml"/>
  <Override PartName="/ppt/media/image212.svg" ContentType="image/svg+xml"/>
  <Override PartName="/ppt/media/image214.svg" ContentType="image/svg+xml"/>
  <Override PartName="/ppt/media/image216.svg" ContentType="image/svg+xml"/>
  <Override PartName="/ppt/media/image218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35.svg" ContentType="image/svg+xml"/>
  <Override PartName="/ppt/media/image237.svg" ContentType="image/svg+xml"/>
  <Override PartName="/ppt/media/image239.svg" ContentType="image/svg+xml"/>
  <Override PartName="/ppt/media/image24.svg" ContentType="image/svg+xml"/>
  <Override PartName="/ppt/media/image241.svg" ContentType="image/svg+xml"/>
  <Override PartName="/ppt/media/image243.svg" ContentType="image/svg+xml"/>
  <Override PartName="/ppt/media/image245.svg" ContentType="image/svg+xml"/>
  <Override PartName="/ppt/media/image247.svg" ContentType="image/svg+xml"/>
  <Override PartName="/ppt/media/image249.svg" ContentType="image/svg+xml"/>
  <Override PartName="/ppt/media/image251.svg" ContentType="image/svg+xml"/>
  <Override PartName="/ppt/media/image253.svg" ContentType="image/svg+xml"/>
  <Override PartName="/ppt/media/image255.svg" ContentType="image/svg+xml"/>
  <Override PartName="/ppt/media/image257.svg" ContentType="image/svg+xml"/>
  <Override PartName="/ppt/media/image259.svg" ContentType="image/svg+xml"/>
  <Override PartName="/ppt/media/image26.svg" ContentType="image/svg+xml"/>
  <Override PartName="/ppt/media/image261.svg" ContentType="image/svg+xml"/>
  <Override PartName="/ppt/media/image263.svg" ContentType="image/svg+xml"/>
  <Override PartName="/ppt/media/image265.svg" ContentType="image/svg+xml"/>
  <Override PartName="/ppt/media/image267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43.svg" ContentType="image/svg+xml"/>
  <Override PartName="/ppt/media/image48.svg" ContentType="image/svg+xml"/>
  <Override PartName="/ppt/media/image51.svg" ContentType="image/svg+xml"/>
  <Override PartName="/ppt/media/image53.svg" ContentType="image/svg+xml"/>
  <Override PartName="/ppt/media/image55.svg" ContentType="image/svg+xml"/>
  <Override PartName="/ppt/media/image57.svg" ContentType="image/svg+xml"/>
  <Override PartName="/ppt/media/image59.svg" ContentType="image/svg+xml"/>
  <Override PartName="/ppt/media/image6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9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6" r:id="rId51"/>
    <p:sldId id="337" r:id="rId52"/>
    <p:sldId id="338" r:id="rId53"/>
    <p:sldId id="339" r:id="rId54"/>
    <p:sldId id="340" r:id="rId55"/>
    <p:sldId id="341" r:id="rId56"/>
    <p:sldId id="342" r:id="rId57"/>
    <p:sldId id="343" r:id="rId58"/>
  </p:sldIdLst>
  <p:sldSz cx="12192000" cy="6858000"/>
  <p:notesSz cx="6858000" cy="9144000"/>
  <p:custDataLst>
    <p:tags r:id="rId6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615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74535" y="0"/>
            <a:ext cx="5117465" cy="398780"/>
          </a:xfrm>
          <a:prstGeom prst="rect">
            <a:avLst/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</p:spPr>
        <p:txBody>
          <a:bodyPr wrap="square" rtlCol="0" anchor="t">
            <a:spAutoFit/>
          </a:bodyPr>
          <a:p>
            <a:pPr algn="r"/>
            <a:r>
              <a:rPr lang="zh-CN" altLang="en-US" sz="2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sym typeface="+mn-ea"/>
              </a:rPr>
              <a:t>WPS Office文字处理从入门到精通</a:t>
            </a:r>
            <a:endParaRPr lang="zh-CN" altLang="en-US" sz="20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9.xml"/><Relationship Id="rId8" Type="http://schemas.openxmlformats.org/officeDocument/2006/relationships/tags" Target="../tags/tag228.xml"/><Relationship Id="rId7" Type="http://schemas.openxmlformats.org/officeDocument/2006/relationships/tags" Target="../tags/tag227.xml"/><Relationship Id="rId6" Type="http://schemas.openxmlformats.org/officeDocument/2006/relationships/tags" Target="../tags/tag226.xml"/><Relationship Id="rId5" Type="http://schemas.openxmlformats.org/officeDocument/2006/relationships/tags" Target="../tags/tag225.xml"/><Relationship Id="rId4" Type="http://schemas.openxmlformats.org/officeDocument/2006/relationships/tags" Target="../tags/tag224.xml"/><Relationship Id="rId3" Type="http://schemas.openxmlformats.org/officeDocument/2006/relationships/tags" Target="../tags/tag223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240.xml"/><Relationship Id="rId2" Type="http://schemas.openxmlformats.org/officeDocument/2006/relationships/tags" Target="../tags/tag222.xml"/><Relationship Id="rId19" Type="http://schemas.openxmlformats.org/officeDocument/2006/relationships/tags" Target="../tags/tag239.xml"/><Relationship Id="rId18" Type="http://schemas.openxmlformats.org/officeDocument/2006/relationships/tags" Target="../tags/tag238.xml"/><Relationship Id="rId17" Type="http://schemas.openxmlformats.org/officeDocument/2006/relationships/tags" Target="../tags/tag237.xml"/><Relationship Id="rId16" Type="http://schemas.openxmlformats.org/officeDocument/2006/relationships/tags" Target="../tags/tag236.xml"/><Relationship Id="rId15" Type="http://schemas.openxmlformats.org/officeDocument/2006/relationships/tags" Target="../tags/tag235.xml"/><Relationship Id="rId14" Type="http://schemas.openxmlformats.org/officeDocument/2006/relationships/tags" Target="../tags/tag234.xml"/><Relationship Id="rId13" Type="http://schemas.openxmlformats.org/officeDocument/2006/relationships/tags" Target="../tags/tag233.xml"/><Relationship Id="rId12" Type="http://schemas.openxmlformats.org/officeDocument/2006/relationships/tags" Target="../tags/tag232.xml"/><Relationship Id="rId11" Type="http://schemas.openxmlformats.org/officeDocument/2006/relationships/tags" Target="../tags/tag231.xml"/><Relationship Id="rId10" Type="http://schemas.openxmlformats.org/officeDocument/2006/relationships/tags" Target="../tags/tag230.xml"/><Relationship Id="rId1" Type="http://schemas.openxmlformats.org/officeDocument/2006/relationships/tags" Target="../tags/tag22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tags" Target="../tags/tag248.xml"/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5" Type="http://schemas.openxmlformats.org/officeDocument/2006/relationships/slideLayout" Target="../slideLayouts/slideLayout6.xml"/><Relationship Id="rId34" Type="http://schemas.openxmlformats.org/officeDocument/2006/relationships/tags" Target="../tags/tag268.xml"/><Relationship Id="rId33" Type="http://schemas.openxmlformats.org/officeDocument/2006/relationships/tags" Target="../tags/tag267.xml"/><Relationship Id="rId32" Type="http://schemas.openxmlformats.org/officeDocument/2006/relationships/image" Target="../media/image34.svg"/><Relationship Id="rId31" Type="http://schemas.openxmlformats.org/officeDocument/2006/relationships/image" Target="../media/image33.png"/><Relationship Id="rId30" Type="http://schemas.openxmlformats.org/officeDocument/2006/relationships/tags" Target="../tags/tag266.xml"/><Relationship Id="rId3" Type="http://schemas.openxmlformats.org/officeDocument/2006/relationships/tags" Target="../tags/tag243.xml"/><Relationship Id="rId29" Type="http://schemas.openxmlformats.org/officeDocument/2006/relationships/tags" Target="../tags/tag265.xml"/><Relationship Id="rId28" Type="http://schemas.openxmlformats.org/officeDocument/2006/relationships/tags" Target="../tags/tag264.xml"/><Relationship Id="rId27" Type="http://schemas.openxmlformats.org/officeDocument/2006/relationships/tags" Target="../tags/tag263.xml"/><Relationship Id="rId26" Type="http://schemas.openxmlformats.org/officeDocument/2006/relationships/tags" Target="../tags/tag262.xml"/><Relationship Id="rId25" Type="http://schemas.openxmlformats.org/officeDocument/2006/relationships/image" Target="../media/image32.svg"/><Relationship Id="rId24" Type="http://schemas.openxmlformats.org/officeDocument/2006/relationships/image" Target="../media/image31.png"/><Relationship Id="rId23" Type="http://schemas.openxmlformats.org/officeDocument/2006/relationships/tags" Target="../tags/tag261.xml"/><Relationship Id="rId22" Type="http://schemas.openxmlformats.org/officeDocument/2006/relationships/tags" Target="../tags/tag260.xml"/><Relationship Id="rId21" Type="http://schemas.openxmlformats.org/officeDocument/2006/relationships/tags" Target="../tags/tag259.xml"/><Relationship Id="rId20" Type="http://schemas.openxmlformats.org/officeDocument/2006/relationships/tags" Target="../tags/tag258.xml"/><Relationship Id="rId2" Type="http://schemas.openxmlformats.org/officeDocument/2006/relationships/tags" Target="../tags/tag242.xml"/><Relationship Id="rId19" Type="http://schemas.openxmlformats.org/officeDocument/2006/relationships/tags" Target="../tags/tag257.xml"/><Relationship Id="rId18" Type="http://schemas.openxmlformats.org/officeDocument/2006/relationships/image" Target="../media/image30.svg"/><Relationship Id="rId17" Type="http://schemas.openxmlformats.org/officeDocument/2006/relationships/image" Target="../media/image29.png"/><Relationship Id="rId16" Type="http://schemas.openxmlformats.org/officeDocument/2006/relationships/tags" Target="../tags/tag256.xml"/><Relationship Id="rId15" Type="http://schemas.openxmlformats.org/officeDocument/2006/relationships/tags" Target="../tags/tag255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tags" Target="../tags/tag251.xml"/><Relationship Id="rId10" Type="http://schemas.openxmlformats.org/officeDocument/2006/relationships/tags" Target="../tags/tag250.xml"/><Relationship Id="rId1" Type="http://schemas.openxmlformats.org/officeDocument/2006/relationships/tags" Target="../tags/tag2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7.xml"/><Relationship Id="rId8" Type="http://schemas.openxmlformats.org/officeDocument/2006/relationships/tags" Target="../tags/tag276.xml"/><Relationship Id="rId7" Type="http://schemas.openxmlformats.org/officeDocument/2006/relationships/tags" Target="../tags/tag275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302.xml"/><Relationship Id="rId37" Type="http://schemas.openxmlformats.org/officeDocument/2006/relationships/tags" Target="../tags/tag301.xml"/><Relationship Id="rId36" Type="http://schemas.openxmlformats.org/officeDocument/2006/relationships/tags" Target="../tags/tag300.xml"/><Relationship Id="rId35" Type="http://schemas.openxmlformats.org/officeDocument/2006/relationships/tags" Target="../tags/tag299.xml"/><Relationship Id="rId34" Type="http://schemas.openxmlformats.org/officeDocument/2006/relationships/image" Target="../media/image14.svg"/><Relationship Id="rId33" Type="http://schemas.openxmlformats.org/officeDocument/2006/relationships/image" Target="../media/image37.png"/><Relationship Id="rId32" Type="http://schemas.openxmlformats.org/officeDocument/2006/relationships/tags" Target="../tags/tag298.xml"/><Relationship Id="rId31" Type="http://schemas.openxmlformats.org/officeDocument/2006/relationships/tags" Target="../tags/tag297.xml"/><Relationship Id="rId30" Type="http://schemas.openxmlformats.org/officeDocument/2006/relationships/tags" Target="../tags/tag296.xml"/><Relationship Id="rId3" Type="http://schemas.openxmlformats.org/officeDocument/2006/relationships/tags" Target="../tags/tag271.xml"/><Relationship Id="rId29" Type="http://schemas.openxmlformats.org/officeDocument/2006/relationships/tags" Target="../tags/tag295.xml"/><Relationship Id="rId28" Type="http://schemas.openxmlformats.org/officeDocument/2006/relationships/tags" Target="../tags/tag294.xml"/><Relationship Id="rId27" Type="http://schemas.openxmlformats.org/officeDocument/2006/relationships/tags" Target="../tags/tag293.xml"/><Relationship Id="rId26" Type="http://schemas.openxmlformats.org/officeDocument/2006/relationships/tags" Target="../tags/tag292.xml"/><Relationship Id="rId25" Type="http://schemas.openxmlformats.org/officeDocument/2006/relationships/image" Target="../media/image36.svg"/><Relationship Id="rId24" Type="http://schemas.openxmlformats.org/officeDocument/2006/relationships/image" Target="../media/image35.png"/><Relationship Id="rId23" Type="http://schemas.openxmlformats.org/officeDocument/2006/relationships/tags" Target="../tags/tag291.xml"/><Relationship Id="rId22" Type="http://schemas.openxmlformats.org/officeDocument/2006/relationships/tags" Target="../tags/tag290.xml"/><Relationship Id="rId21" Type="http://schemas.openxmlformats.org/officeDocument/2006/relationships/tags" Target="../tags/tag289.xml"/><Relationship Id="rId20" Type="http://schemas.openxmlformats.org/officeDocument/2006/relationships/tags" Target="../tags/tag288.xml"/><Relationship Id="rId2" Type="http://schemas.openxmlformats.org/officeDocument/2006/relationships/tags" Target="../tags/tag270.xml"/><Relationship Id="rId19" Type="http://schemas.openxmlformats.org/officeDocument/2006/relationships/tags" Target="../tags/tag287.xml"/><Relationship Id="rId18" Type="http://schemas.openxmlformats.org/officeDocument/2006/relationships/tags" Target="../tags/tag286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tags" Target="../tags/tag282.xml"/><Relationship Id="rId13" Type="http://schemas.openxmlformats.org/officeDocument/2006/relationships/tags" Target="../tags/tag281.xml"/><Relationship Id="rId12" Type="http://schemas.openxmlformats.org/officeDocument/2006/relationships/tags" Target="../tags/tag280.xml"/><Relationship Id="rId11" Type="http://schemas.openxmlformats.org/officeDocument/2006/relationships/tags" Target="../tags/tag279.xml"/><Relationship Id="rId10" Type="http://schemas.openxmlformats.org/officeDocument/2006/relationships/tags" Target="../tags/tag278.xml"/><Relationship Id="rId1" Type="http://schemas.openxmlformats.org/officeDocument/2006/relationships/tags" Target="../tags/tag26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338.xml"/><Relationship Id="rId41" Type="http://schemas.openxmlformats.org/officeDocument/2006/relationships/tags" Target="../tags/tag337.xml"/><Relationship Id="rId40" Type="http://schemas.openxmlformats.org/officeDocument/2006/relationships/tags" Target="../tags/tag336.xml"/><Relationship Id="rId4" Type="http://schemas.openxmlformats.org/officeDocument/2006/relationships/tags" Target="../tags/tag306.xml"/><Relationship Id="rId39" Type="http://schemas.openxmlformats.org/officeDocument/2006/relationships/tags" Target="../tags/tag335.xml"/><Relationship Id="rId38" Type="http://schemas.openxmlformats.org/officeDocument/2006/relationships/image" Target="../media/image43.svg"/><Relationship Id="rId37" Type="http://schemas.openxmlformats.org/officeDocument/2006/relationships/image" Target="../media/image42.png"/><Relationship Id="rId36" Type="http://schemas.openxmlformats.org/officeDocument/2006/relationships/tags" Target="../tags/tag334.xml"/><Relationship Id="rId35" Type="http://schemas.openxmlformats.org/officeDocument/2006/relationships/tags" Target="../tags/tag333.xml"/><Relationship Id="rId34" Type="http://schemas.openxmlformats.org/officeDocument/2006/relationships/tags" Target="../tags/tag332.xml"/><Relationship Id="rId33" Type="http://schemas.openxmlformats.org/officeDocument/2006/relationships/image" Target="../media/image41.svg"/><Relationship Id="rId32" Type="http://schemas.openxmlformats.org/officeDocument/2006/relationships/image" Target="../media/image40.png"/><Relationship Id="rId31" Type="http://schemas.openxmlformats.org/officeDocument/2006/relationships/tags" Target="../tags/tag331.xml"/><Relationship Id="rId30" Type="http://schemas.openxmlformats.org/officeDocument/2006/relationships/tags" Target="../tags/tag330.xml"/><Relationship Id="rId3" Type="http://schemas.openxmlformats.org/officeDocument/2006/relationships/tags" Target="../tags/tag305.xml"/><Relationship Id="rId29" Type="http://schemas.openxmlformats.org/officeDocument/2006/relationships/tags" Target="../tags/tag329.xml"/><Relationship Id="rId28" Type="http://schemas.openxmlformats.org/officeDocument/2006/relationships/image" Target="../media/image39.svg"/><Relationship Id="rId27" Type="http://schemas.openxmlformats.org/officeDocument/2006/relationships/image" Target="../media/image38.png"/><Relationship Id="rId26" Type="http://schemas.openxmlformats.org/officeDocument/2006/relationships/tags" Target="../tags/tag328.xml"/><Relationship Id="rId25" Type="http://schemas.openxmlformats.org/officeDocument/2006/relationships/tags" Target="../tags/tag327.xml"/><Relationship Id="rId24" Type="http://schemas.openxmlformats.org/officeDocument/2006/relationships/tags" Target="../tags/tag326.xml"/><Relationship Id="rId23" Type="http://schemas.openxmlformats.org/officeDocument/2006/relationships/tags" Target="../tags/tag325.xml"/><Relationship Id="rId22" Type="http://schemas.openxmlformats.org/officeDocument/2006/relationships/tags" Target="../tags/tag324.xml"/><Relationship Id="rId21" Type="http://schemas.openxmlformats.org/officeDocument/2006/relationships/tags" Target="../tags/tag323.xml"/><Relationship Id="rId20" Type="http://schemas.openxmlformats.org/officeDocument/2006/relationships/tags" Target="../tags/tag322.xml"/><Relationship Id="rId2" Type="http://schemas.openxmlformats.org/officeDocument/2006/relationships/tags" Target="../tags/tag304.xml"/><Relationship Id="rId19" Type="http://schemas.openxmlformats.org/officeDocument/2006/relationships/tags" Target="../tags/tag321.xml"/><Relationship Id="rId18" Type="http://schemas.openxmlformats.org/officeDocument/2006/relationships/tags" Target="../tags/tag320.xml"/><Relationship Id="rId17" Type="http://schemas.openxmlformats.org/officeDocument/2006/relationships/tags" Target="../tags/tag319.xml"/><Relationship Id="rId16" Type="http://schemas.openxmlformats.org/officeDocument/2006/relationships/tags" Target="../tags/tag318.xml"/><Relationship Id="rId15" Type="http://schemas.openxmlformats.org/officeDocument/2006/relationships/tags" Target="../tags/tag317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tags" Target="../tags/tag30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50.xml"/><Relationship Id="rId8" Type="http://schemas.openxmlformats.org/officeDocument/2006/relationships/image" Target="../media/image12.svg"/><Relationship Id="rId7" Type="http://schemas.openxmlformats.org/officeDocument/2006/relationships/image" Target="../media/image44.png"/><Relationship Id="rId6" Type="http://schemas.openxmlformats.org/officeDocument/2006/relationships/tags" Target="../tags/tag349.xml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382.xml"/><Relationship Id="rId56" Type="http://schemas.openxmlformats.org/officeDocument/2006/relationships/image" Target="../media/image57.svg"/><Relationship Id="rId55" Type="http://schemas.openxmlformats.org/officeDocument/2006/relationships/image" Target="../media/image56.png"/><Relationship Id="rId54" Type="http://schemas.openxmlformats.org/officeDocument/2006/relationships/tags" Target="../tags/tag381.xml"/><Relationship Id="rId53" Type="http://schemas.openxmlformats.org/officeDocument/2006/relationships/tags" Target="../tags/tag380.xml"/><Relationship Id="rId52" Type="http://schemas.openxmlformats.org/officeDocument/2006/relationships/tags" Target="../tags/tag379.xml"/><Relationship Id="rId51" Type="http://schemas.openxmlformats.org/officeDocument/2006/relationships/tags" Target="../tags/tag378.xml"/><Relationship Id="rId50" Type="http://schemas.openxmlformats.org/officeDocument/2006/relationships/image" Target="../media/image55.svg"/><Relationship Id="rId5" Type="http://schemas.openxmlformats.org/officeDocument/2006/relationships/tags" Target="../tags/tag348.xml"/><Relationship Id="rId49" Type="http://schemas.openxmlformats.org/officeDocument/2006/relationships/image" Target="../media/image54.png"/><Relationship Id="rId48" Type="http://schemas.openxmlformats.org/officeDocument/2006/relationships/tags" Target="../tags/tag377.xml"/><Relationship Id="rId47" Type="http://schemas.openxmlformats.org/officeDocument/2006/relationships/tags" Target="../tags/tag376.xml"/><Relationship Id="rId46" Type="http://schemas.openxmlformats.org/officeDocument/2006/relationships/tags" Target="../tags/tag375.xml"/><Relationship Id="rId45" Type="http://schemas.openxmlformats.org/officeDocument/2006/relationships/tags" Target="../tags/tag374.xml"/><Relationship Id="rId44" Type="http://schemas.openxmlformats.org/officeDocument/2006/relationships/image" Target="../media/image53.svg"/><Relationship Id="rId43" Type="http://schemas.openxmlformats.org/officeDocument/2006/relationships/image" Target="../media/image52.png"/><Relationship Id="rId42" Type="http://schemas.openxmlformats.org/officeDocument/2006/relationships/tags" Target="../tags/tag373.xml"/><Relationship Id="rId41" Type="http://schemas.openxmlformats.org/officeDocument/2006/relationships/tags" Target="../tags/tag372.xml"/><Relationship Id="rId40" Type="http://schemas.openxmlformats.org/officeDocument/2006/relationships/tags" Target="../tags/tag371.xml"/><Relationship Id="rId4" Type="http://schemas.openxmlformats.org/officeDocument/2006/relationships/tags" Target="../tags/tag347.xml"/><Relationship Id="rId39" Type="http://schemas.openxmlformats.org/officeDocument/2006/relationships/tags" Target="../tags/tag370.xml"/><Relationship Id="rId38" Type="http://schemas.openxmlformats.org/officeDocument/2006/relationships/image" Target="../media/image51.svg"/><Relationship Id="rId37" Type="http://schemas.openxmlformats.org/officeDocument/2006/relationships/image" Target="../media/image50.png"/><Relationship Id="rId36" Type="http://schemas.openxmlformats.org/officeDocument/2006/relationships/tags" Target="../tags/tag369.xml"/><Relationship Id="rId35" Type="http://schemas.openxmlformats.org/officeDocument/2006/relationships/tags" Target="../tags/tag368.xml"/><Relationship Id="rId34" Type="http://schemas.openxmlformats.org/officeDocument/2006/relationships/tags" Target="../tags/tag367.xml"/><Relationship Id="rId33" Type="http://schemas.openxmlformats.org/officeDocument/2006/relationships/tags" Target="../tags/tag366.xml"/><Relationship Id="rId32" Type="http://schemas.openxmlformats.org/officeDocument/2006/relationships/image" Target="../media/image8.svg"/><Relationship Id="rId31" Type="http://schemas.openxmlformats.org/officeDocument/2006/relationships/image" Target="../media/image49.png"/><Relationship Id="rId30" Type="http://schemas.openxmlformats.org/officeDocument/2006/relationships/tags" Target="../tags/tag365.xml"/><Relationship Id="rId3" Type="http://schemas.openxmlformats.org/officeDocument/2006/relationships/tags" Target="../tags/tag346.xml"/><Relationship Id="rId29" Type="http://schemas.openxmlformats.org/officeDocument/2006/relationships/tags" Target="../tags/tag364.xml"/><Relationship Id="rId28" Type="http://schemas.openxmlformats.org/officeDocument/2006/relationships/tags" Target="../tags/tag363.xml"/><Relationship Id="rId27" Type="http://schemas.openxmlformats.org/officeDocument/2006/relationships/tags" Target="../tags/tag362.xml"/><Relationship Id="rId26" Type="http://schemas.openxmlformats.org/officeDocument/2006/relationships/image" Target="../media/image48.svg"/><Relationship Id="rId25" Type="http://schemas.openxmlformats.org/officeDocument/2006/relationships/image" Target="../media/image47.png"/><Relationship Id="rId24" Type="http://schemas.openxmlformats.org/officeDocument/2006/relationships/tags" Target="../tags/tag361.xml"/><Relationship Id="rId23" Type="http://schemas.openxmlformats.org/officeDocument/2006/relationships/tags" Target="../tags/tag360.xml"/><Relationship Id="rId22" Type="http://schemas.openxmlformats.org/officeDocument/2006/relationships/tags" Target="../tags/tag359.xml"/><Relationship Id="rId21" Type="http://schemas.openxmlformats.org/officeDocument/2006/relationships/tags" Target="../tags/tag358.xml"/><Relationship Id="rId20" Type="http://schemas.openxmlformats.org/officeDocument/2006/relationships/image" Target="../media/image6.svg"/><Relationship Id="rId2" Type="http://schemas.openxmlformats.org/officeDocument/2006/relationships/tags" Target="../tags/tag345.xml"/><Relationship Id="rId19" Type="http://schemas.openxmlformats.org/officeDocument/2006/relationships/image" Target="../media/image46.png"/><Relationship Id="rId18" Type="http://schemas.openxmlformats.org/officeDocument/2006/relationships/tags" Target="../tags/tag357.xml"/><Relationship Id="rId17" Type="http://schemas.openxmlformats.org/officeDocument/2006/relationships/tags" Target="../tags/tag356.xml"/><Relationship Id="rId16" Type="http://schemas.openxmlformats.org/officeDocument/2006/relationships/tags" Target="../tags/tag355.xml"/><Relationship Id="rId15" Type="http://schemas.openxmlformats.org/officeDocument/2006/relationships/tags" Target="../tags/tag354.xml"/><Relationship Id="rId14" Type="http://schemas.openxmlformats.org/officeDocument/2006/relationships/image" Target="../media/image4.svg"/><Relationship Id="rId13" Type="http://schemas.openxmlformats.org/officeDocument/2006/relationships/image" Target="../media/image45.png"/><Relationship Id="rId12" Type="http://schemas.openxmlformats.org/officeDocument/2006/relationships/tags" Target="../tags/tag353.xml"/><Relationship Id="rId11" Type="http://schemas.openxmlformats.org/officeDocument/2006/relationships/tags" Target="../tags/tag352.xml"/><Relationship Id="rId10" Type="http://schemas.openxmlformats.org/officeDocument/2006/relationships/tags" Target="../tags/tag351.xml"/><Relationship Id="rId1" Type="http://schemas.openxmlformats.org/officeDocument/2006/relationships/tags" Target="../tags/tag34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417.xml"/><Relationship Id="rId44" Type="http://schemas.openxmlformats.org/officeDocument/2006/relationships/image" Target="../media/image65.svg"/><Relationship Id="rId43" Type="http://schemas.openxmlformats.org/officeDocument/2006/relationships/image" Target="../media/image64.png"/><Relationship Id="rId42" Type="http://schemas.openxmlformats.org/officeDocument/2006/relationships/tags" Target="../tags/tag416.xml"/><Relationship Id="rId41" Type="http://schemas.openxmlformats.org/officeDocument/2006/relationships/tags" Target="../tags/tag415.xml"/><Relationship Id="rId40" Type="http://schemas.openxmlformats.org/officeDocument/2006/relationships/tags" Target="../tags/tag414.xml"/><Relationship Id="rId4" Type="http://schemas.openxmlformats.org/officeDocument/2006/relationships/tags" Target="../tags/tag386.xml"/><Relationship Id="rId39" Type="http://schemas.openxmlformats.org/officeDocument/2006/relationships/tags" Target="../tags/tag413.xml"/><Relationship Id="rId38" Type="http://schemas.openxmlformats.org/officeDocument/2006/relationships/tags" Target="../tags/tag412.xml"/><Relationship Id="rId37" Type="http://schemas.openxmlformats.org/officeDocument/2006/relationships/tags" Target="../tags/tag411.xml"/><Relationship Id="rId36" Type="http://schemas.openxmlformats.org/officeDocument/2006/relationships/tags" Target="../tags/tag410.xml"/><Relationship Id="rId35" Type="http://schemas.openxmlformats.org/officeDocument/2006/relationships/tags" Target="../tags/tag409.xml"/><Relationship Id="rId34" Type="http://schemas.openxmlformats.org/officeDocument/2006/relationships/tags" Target="../tags/tag408.xml"/><Relationship Id="rId33" Type="http://schemas.openxmlformats.org/officeDocument/2006/relationships/image" Target="../media/image63.svg"/><Relationship Id="rId32" Type="http://schemas.openxmlformats.org/officeDocument/2006/relationships/image" Target="../media/image62.png"/><Relationship Id="rId31" Type="http://schemas.openxmlformats.org/officeDocument/2006/relationships/tags" Target="../tags/tag407.xml"/><Relationship Id="rId30" Type="http://schemas.openxmlformats.org/officeDocument/2006/relationships/tags" Target="../tags/tag406.xml"/><Relationship Id="rId3" Type="http://schemas.openxmlformats.org/officeDocument/2006/relationships/tags" Target="../tags/tag385.xml"/><Relationship Id="rId29" Type="http://schemas.openxmlformats.org/officeDocument/2006/relationships/tags" Target="../tags/tag405.xml"/><Relationship Id="rId28" Type="http://schemas.openxmlformats.org/officeDocument/2006/relationships/tags" Target="../tags/tag404.xml"/><Relationship Id="rId27" Type="http://schemas.openxmlformats.org/officeDocument/2006/relationships/tags" Target="../tags/tag403.xml"/><Relationship Id="rId26" Type="http://schemas.openxmlformats.org/officeDocument/2006/relationships/tags" Target="../tags/tag402.xml"/><Relationship Id="rId25" Type="http://schemas.openxmlformats.org/officeDocument/2006/relationships/tags" Target="../tags/tag401.xml"/><Relationship Id="rId24" Type="http://schemas.openxmlformats.org/officeDocument/2006/relationships/image" Target="../media/image61.svg"/><Relationship Id="rId23" Type="http://schemas.openxmlformats.org/officeDocument/2006/relationships/image" Target="../media/image60.png"/><Relationship Id="rId22" Type="http://schemas.openxmlformats.org/officeDocument/2006/relationships/tags" Target="../tags/tag400.xml"/><Relationship Id="rId21" Type="http://schemas.openxmlformats.org/officeDocument/2006/relationships/tags" Target="../tags/tag399.xml"/><Relationship Id="rId20" Type="http://schemas.openxmlformats.org/officeDocument/2006/relationships/tags" Target="../tags/tag398.xml"/><Relationship Id="rId2" Type="http://schemas.openxmlformats.org/officeDocument/2006/relationships/tags" Target="../tags/tag384.xml"/><Relationship Id="rId19" Type="http://schemas.openxmlformats.org/officeDocument/2006/relationships/tags" Target="../tags/tag397.xml"/><Relationship Id="rId18" Type="http://schemas.openxmlformats.org/officeDocument/2006/relationships/tags" Target="../tags/tag396.xml"/><Relationship Id="rId17" Type="http://schemas.openxmlformats.org/officeDocument/2006/relationships/tags" Target="../tags/tag395.xml"/><Relationship Id="rId16" Type="http://schemas.openxmlformats.org/officeDocument/2006/relationships/tags" Target="../tags/tag394.xml"/><Relationship Id="rId15" Type="http://schemas.openxmlformats.org/officeDocument/2006/relationships/image" Target="../media/image12.svg"/><Relationship Id="rId14" Type="http://schemas.openxmlformats.org/officeDocument/2006/relationships/image" Target="../media/image44.png"/><Relationship Id="rId13" Type="http://schemas.openxmlformats.org/officeDocument/2006/relationships/tags" Target="../tags/tag393.xml"/><Relationship Id="rId12" Type="http://schemas.openxmlformats.org/officeDocument/2006/relationships/tags" Target="../tags/tag392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tags" Target="../tags/tag38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4.xml"/><Relationship Id="rId8" Type="http://schemas.openxmlformats.org/officeDocument/2006/relationships/tags" Target="../tags/tag423.xml"/><Relationship Id="rId7" Type="http://schemas.openxmlformats.org/officeDocument/2006/relationships/tags" Target="../tags/tag422.xml"/><Relationship Id="rId6" Type="http://schemas.openxmlformats.org/officeDocument/2006/relationships/image" Target="../media/image67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460.xml"/><Relationship Id="rId50" Type="http://schemas.openxmlformats.org/officeDocument/2006/relationships/tags" Target="../tags/tag459.xml"/><Relationship Id="rId5" Type="http://schemas.openxmlformats.org/officeDocument/2006/relationships/image" Target="../media/image66.png"/><Relationship Id="rId49" Type="http://schemas.openxmlformats.org/officeDocument/2006/relationships/tags" Target="../tags/tag458.xml"/><Relationship Id="rId48" Type="http://schemas.openxmlformats.org/officeDocument/2006/relationships/tags" Target="../tags/tag457.xml"/><Relationship Id="rId47" Type="http://schemas.openxmlformats.org/officeDocument/2006/relationships/tags" Target="../tags/tag456.xml"/><Relationship Id="rId46" Type="http://schemas.openxmlformats.org/officeDocument/2006/relationships/tags" Target="../tags/tag455.xml"/><Relationship Id="rId45" Type="http://schemas.openxmlformats.org/officeDocument/2006/relationships/tags" Target="../tags/tag454.xml"/><Relationship Id="rId44" Type="http://schemas.openxmlformats.org/officeDocument/2006/relationships/tags" Target="../tags/tag453.xml"/><Relationship Id="rId43" Type="http://schemas.openxmlformats.org/officeDocument/2006/relationships/tags" Target="../tags/tag452.xml"/><Relationship Id="rId42" Type="http://schemas.openxmlformats.org/officeDocument/2006/relationships/tags" Target="../tags/tag451.xml"/><Relationship Id="rId41" Type="http://schemas.openxmlformats.org/officeDocument/2006/relationships/tags" Target="../tags/tag450.xml"/><Relationship Id="rId40" Type="http://schemas.openxmlformats.org/officeDocument/2006/relationships/tags" Target="../tags/tag449.xml"/><Relationship Id="rId4" Type="http://schemas.openxmlformats.org/officeDocument/2006/relationships/tags" Target="../tags/tag421.xml"/><Relationship Id="rId39" Type="http://schemas.openxmlformats.org/officeDocument/2006/relationships/tags" Target="../tags/tag448.xml"/><Relationship Id="rId38" Type="http://schemas.openxmlformats.org/officeDocument/2006/relationships/tags" Target="../tags/tag447.xml"/><Relationship Id="rId37" Type="http://schemas.openxmlformats.org/officeDocument/2006/relationships/tags" Target="../tags/tag446.xml"/><Relationship Id="rId36" Type="http://schemas.openxmlformats.org/officeDocument/2006/relationships/tags" Target="../tags/tag445.xml"/><Relationship Id="rId35" Type="http://schemas.openxmlformats.org/officeDocument/2006/relationships/tags" Target="../tags/tag444.xml"/><Relationship Id="rId34" Type="http://schemas.openxmlformats.org/officeDocument/2006/relationships/tags" Target="../tags/tag443.xml"/><Relationship Id="rId33" Type="http://schemas.openxmlformats.org/officeDocument/2006/relationships/tags" Target="../tags/tag442.xml"/><Relationship Id="rId32" Type="http://schemas.openxmlformats.org/officeDocument/2006/relationships/image" Target="../media/image8.svg"/><Relationship Id="rId31" Type="http://schemas.openxmlformats.org/officeDocument/2006/relationships/image" Target="../media/image49.png"/><Relationship Id="rId30" Type="http://schemas.openxmlformats.org/officeDocument/2006/relationships/tags" Target="../tags/tag441.xml"/><Relationship Id="rId3" Type="http://schemas.openxmlformats.org/officeDocument/2006/relationships/tags" Target="../tags/tag420.xml"/><Relationship Id="rId29" Type="http://schemas.openxmlformats.org/officeDocument/2006/relationships/tags" Target="../tags/tag440.xml"/><Relationship Id="rId28" Type="http://schemas.openxmlformats.org/officeDocument/2006/relationships/tags" Target="../tags/tag439.xml"/><Relationship Id="rId27" Type="http://schemas.openxmlformats.org/officeDocument/2006/relationships/tags" Target="../tags/tag438.xml"/><Relationship Id="rId26" Type="http://schemas.openxmlformats.org/officeDocument/2006/relationships/tags" Target="../tags/tag437.xml"/><Relationship Id="rId25" Type="http://schemas.openxmlformats.org/officeDocument/2006/relationships/tags" Target="../tags/tag436.xml"/><Relationship Id="rId24" Type="http://schemas.openxmlformats.org/officeDocument/2006/relationships/image" Target="../media/image71.svg"/><Relationship Id="rId23" Type="http://schemas.openxmlformats.org/officeDocument/2006/relationships/image" Target="../media/image70.png"/><Relationship Id="rId22" Type="http://schemas.openxmlformats.org/officeDocument/2006/relationships/tags" Target="../tags/tag435.xml"/><Relationship Id="rId21" Type="http://schemas.openxmlformats.org/officeDocument/2006/relationships/tags" Target="../tags/tag434.xml"/><Relationship Id="rId20" Type="http://schemas.openxmlformats.org/officeDocument/2006/relationships/tags" Target="../tags/tag433.xml"/><Relationship Id="rId2" Type="http://schemas.openxmlformats.org/officeDocument/2006/relationships/tags" Target="../tags/tag419.xml"/><Relationship Id="rId19" Type="http://schemas.openxmlformats.org/officeDocument/2006/relationships/image" Target="../media/image69.svg"/><Relationship Id="rId18" Type="http://schemas.openxmlformats.org/officeDocument/2006/relationships/image" Target="../media/image68.png"/><Relationship Id="rId17" Type="http://schemas.openxmlformats.org/officeDocument/2006/relationships/tags" Target="../tags/tag432.xml"/><Relationship Id="rId16" Type="http://schemas.openxmlformats.org/officeDocument/2006/relationships/tags" Target="../tags/tag431.xml"/><Relationship Id="rId15" Type="http://schemas.openxmlformats.org/officeDocument/2006/relationships/tags" Target="../tags/tag430.xml"/><Relationship Id="rId14" Type="http://schemas.openxmlformats.org/officeDocument/2006/relationships/tags" Target="../tags/tag429.xml"/><Relationship Id="rId13" Type="http://schemas.openxmlformats.org/officeDocument/2006/relationships/tags" Target="../tags/tag428.xml"/><Relationship Id="rId12" Type="http://schemas.openxmlformats.org/officeDocument/2006/relationships/tags" Target="../tags/tag427.xml"/><Relationship Id="rId11" Type="http://schemas.openxmlformats.org/officeDocument/2006/relationships/tags" Target="../tags/tag426.xml"/><Relationship Id="rId10" Type="http://schemas.openxmlformats.org/officeDocument/2006/relationships/tags" Target="../tags/tag425.xml"/><Relationship Id="rId1" Type="http://schemas.openxmlformats.org/officeDocument/2006/relationships/tags" Target="../tags/tag41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493.xml"/><Relationship Id="rId32" Type="http://schemas.openxmlformats.org/officeDocument/2006/relationships/tags" Target="../tags/tag492.xml"/><Relationship Id="rId31" Type="http://schemas.openxmlformats.org/officeDocument/2006/relationships/tags" Target="../tags/tag491.xml"/><Relationship Id="rId30" Type="http://schemas.openxmlformats.org/officeDocument/2006/relationships/tags" Target="../tags/tag490.xml"/><Relationship Id="rId3" Type="http://schemas.openxmlformats.org/officeDocument/2006/relationships/tags" Target="../tags/tag463.xml"/><Relationship Id="rId29" Type="http://schemas.openxmlformats.org/officeDocument/2006/relationships/tags" Target="../tags/tag489.xml"/><Relationship Id="rId28" Type="http://schemas.openxmlformats.org/officeDocument/2006/relationships/tags" Target="../tags/tag488.xml"/><Relationship Id="rId27" Type="http://schemas.openxmlformats.org/officeDocument/2006/relationships/tags" Target="../tags/tag487.xml"/><Relationship Id="rId26" Type="http://schemas.openxmlformats.org/officeDocument/2006/relationships/tags" Target="../tags/tag486.xml"/><Relationship Id="rId25" Type="http://schemas.openxmlformats.org/officeDocument/2006/relationships/tags" Target="../tags/tag485.xml"/><Relationship Id="rId24" Type="http://schemas.openxmlformats.org/officeDocument/2006/relationships/tags" Target="../tags/tag484.xml"/><Relationship Id="rId23" Type="http://schemas.openxmlformats.org/officeDocument/2006/relationships/tags" Target="../tags/tag483.xml"/><Relationship Id="rId22" Type="http://schemas.openxmlformats.org/officeDocument/2006/relationships/tags" Target="../tags/tag482.xml"/><Relationship Id="rId21" Type="http://schemas.openxmlformats.org/officeDocument/2006/relationships/tags" Target="../tags/tag481.xml"/><Relationship Id="rId20" Type="http://schemas.openxmlformats.org/officeDocument/2006/relationships/tags" Target="../tags/tag480.xml"/><Relationship Id="rId2" Type="http://schemas.openxmlformats.org/officeDocument/2006/relationships/tags" Target="../tags/tag462.xml"/><Relationship Id="rId19" Type="http://schemas.openxmlformats.org/officeDocument/2006/relationships/tags" Target="../tags/tag479.xml"/><Relationship Id="rId18" Type="http://schemas.openxmlformats.org/officeDocument/2006/relationships/tags" Target="../tags/tag478.xml"/><Relationship Id="rId17" Type="http://schemas.openxmlformats.org/officeDocument/2006/relationships/tags" Target="../tags/tag477.xml"/><Relationship Id="rId16" Type="http://schemas.openxmlformats.org/officeDocument/2006/relationships/tags" Target="../tags/tag476.xml"/><Relationship Id="rId15" Type="http://schemas.openxmlformats.org/officeDocument/2006/relationships/tags" Target="../tags/tag475.xml"/><Relationship Id="rId14" Type="http://schemas.openxmlformats.org/officeDocument/2006/relationships/tags" Target="../tags/tag474.xml"/><Relationship Id="rId13" Type="http://schemas.openxmlformats.org/officeDocument/2006/relationships/tags" Target="../tags/tag473.xml"/><Relationship Id="rId12" Type="http://schemas.openxmlformats.org/officeDocument/2006/relationships/tags" Target="../tags/tag472.xml"/><Relationship Id="rId11" Type="http://schemas.openxmlformats.org/officeDocument/2006/relationships/tags" Target="../tags/tag471.xml"/><Relationship Id="rId10" Type="http://schemas.openxmlformats.org/officeDocument/2006/relationships/tags" Target="../tags/tag470.xml"/><Relationship Id="rId1" Type="http://schemas.openxmlformats.org/officeDocument/2006/relationships/tags" Target="../tags/tag46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23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4.png"/><Relationship Id="rId8" Type="http://schemas.openxmlformats.org/officeDocument/2006/relationships/tags" Target="../tags/tag499.xml"/><Relationship Id="rId7" Type="http://schemas.openxmlformats.org/officeDocument/2006/relationships/tags" Target="../tags/tag498.xml"/><Relationship Id="rId66" Type="http://schemas.openxmlformats.org/officeDocument/2006/relationships/slideLayout" Target="../slideLayouts/slideLayout6.xml"/><Relationship Id="rId65" Type="http://schemas.openxmlformats.org/officeDocument/2006/relationships/tags" Target="../tags/tag536.xml"/><Relationship Id="rId64" Type="http://schemas.openxmlformats.org/officeDocument/2006/relationships/tags" Target="../tags/tag535.xml"/><Relationship Id="rId63" Type="http://schemas.openxmlformats.org/officeDocument/2006/relationships/tags" Target="../tags/tag534.xml"/><Relationship Id="rId62" Type="http://schemas.openxmlformats.org/officeDocument/2006/relationships/tags" Target="../tags/tag533.xml"/><Relationship Id="rId61" Type="http://schemas.openxmlformats.org/officeDocument/2006/relationships/tags" Target="../tags/tag532.xml"/><Relationship Id="rId60" Type="http://schemas.openxmlformats.org/officeDocument/2006/relationships/tags" Target="../tags/tag531.xml"/><Relationship Id="rId6" Type="http://schemas.openxmlformats.org/officeDocument/2006/relationships/image" Target="../media/image73.svg"/><Relationship Id="rId59" Type="http://schemas.openxmlformats.org/officeDocument/2006/relationships/image" Target="../media/image93.svg"/><Relationship Id="rId58" Type="http://schemas.openxmlformats.org/officeDocument/2006/relationships/image" Target="../media/image92.png"/><Relationship Id="rId57" Type="http://schemas.openxmlformats.org/officeDocument/2006/relationships/tags" Target="../tags/tag530.xml"/><Relationship Id="rId56" Type="http://schemas.openxmlformats.org/officeDocument/2006/relationships/tags" Target="../tags/tag529.xml"/><Relationship Id="rId55" Type="http://schemas.openxmlformats.org/officeDocument/2006/relationships/tags" Target="../tags/tag528.xml"/><Relationship Id="rId54" Type="http://schemas.openxmlformats.org/officeDocument/2006/relationships/image" Target="../media/image91.svg"/><Relationship Id="rId53" Type="http://schemas.openxmlformats.org/officeDocument/2006/relationships/image" Target="../media/image90.png"/><Relationship Id="rId52" Type="http://schemas.openxmlformats.org/officeDocument/2006/relationships/tags" Target="../tags/tag527.xml"/><Relationship Id="rId51" Type="http://schemas.openxmlformats.org/officeDocument/2006/relationships/tags" Target="../tags/tag526.xml"/><Relationship Id="rId50" Type="http://schemas.openxmlformats.org/officeDocument/2006/relationships/tags" Target="../tags/tag525.xml"/><Relationship Id="rId5" Type="http://schemas.openxmlformats.org/officeDocument/2006/relationships/image" Target="../media/image72.png"/><Relationship Id="rId49" Type="http://schemas.openxmlformats.org/officeDocument/2006/relationships/image" Target="../media/image89.svg"/><Relationship Id="rId48" Type="http://schemas.openxmlformats.org/officeDocument/2006/relationships/image" Target="../media/image88.png"/><Relationship Id="rId47" Type="http://schemas.openxmlformats.org/officeDocument/2006/relationships/tags" Target="../tags/tag524.xml"/><Relationship Id="rId46" Type="http://schemas.openxmlformats.org/officeDocument/2006/relationships/tags" Target="../tags/tag523.xml"/><Relationship Id="rId45" Type="http://schemas.openxmlformats.org/officeDocument/2006/relationships/tags" Target="../tags/tag522.xml"/><Relationship Id="rId44" Type="http://schemas.openxmlformats.org/officeDocument/2006/relationships/image" Target="../media/image87.svg"/><Relationship Id="rId43" Type="http://schemas.openxmlformats.org/officeDocument/2006/relationships/image" Target="../media/image86.png"/><Relationship Id="rId42" Type="http://schemas.openxmlformats.org/officeDocument/2006/relationships/tags" Target="../tags/tag521.xml"/><Relationship Id="rId41" Type="http://schemas.openxmlformats.org/officeDocument/2006/relationships/tags" Target="../tags/tag520.xml"/><Relationship Id="rId40" Type="http://schemas.openxmlformats.org/officeDocument/2006/relationships/tags" Target="../tags/tag519.xml"/><Relationship Id="rId4" Type="http://schemas.openxmlformats.org/officeDocument/2006/relationships/tags" Target="../tags/tag497.xml"/><Relationship Id="rId39" Type="http://schemas.openxmlformats.org/officeDocument/2006/relationships/image" Target="../media/image85.svg"/><Relationship Id="rId38" Type="http://schemas.openxmlformats.org/officeDocument/2006/relationships/image" Target="../media/image84.png"/><Relationship Id="rId37" Type="http://schemas.openxmlformats.org/officeDocument/2006/relationships/tags" Target="../tags/tag518.xml"/><Relationship Id="rId36" Type="http://schemas.openxmlformats.org/officeDocument/2006/relationships/tags" Target="../tags/tag517.xml"/><Relationship Id="rId35" Type="http://schemas.openxmlformats.org/officeDocument/2006/relationships/tags" Target="../tags/tag516.xml"/><Relationship Id="rId34" Type="http://schemas.openxmlformats.org/officeDocument/2006/relationships/tags" Target="../tags/tag515.xml"/><Relationship Id="rId33" Type="http://schemas.openxmlformats.org/officeDocument/2006/relationships/image" Target="../media/image83.svg"/><Relationship Id="rId32" Type="http://schemas.openxmlformats.org/officeDocument/2006/relationships/image" Target="../media/image82.png"/><Relationship Id="rId31" Type="http://schemas.openxmlformats.org/officeDocument/2006/relationships/tags" Target="../tags/tag514.xml"/><Relationship Id="rId30" Type="http://schemas.openxmlformats.org/officeDocument/2006/relationships/tags" Target="../tags/tag513.xml"/><Relationship Id="rId3" Type="http://schemas.openxmlformats.org/officeDocument/2006/relationships/tags" Target="../tags/tag496.xml"/><Relationship Id="rId29" Type="http://schemas.openxmlformats.org/officeDocument/2006/relationships/tags" Target="../tags/tag512.xml"/><Relationship Id="rId28" Type="http://schemas.openxmlformats.org/officeDocument/2006/relationships/tags" Target="../tags/tag511.xml"/><Relationship Id="rId27" Type="http://schemas.openxmlformats.org/officeDocument/2006/relationships/tags" Target="../tags/tag510.xml"/><Relationship Id="rId26" Type="http://schemas.openxmlformats.org/officeDocument/2006/relationships/image" Target="../media/image81.svg"/><Relationship Id="rId25" Type="http://schemas.openxmlformats.org/officeDocument/2006/relationships/image" Target="../media/image80.png"/><Relationship Id="rId24" Type="http://schemas.openxmlformats.org/officeDocument/2006/relationships/tags" Target="../tags/tag509.xml"/><Relationship Id="rId23" Type="http://schemas.openxmlformats.org/officeDocument/2006/relationships/tags" Target="../tags/tag508.xml"/><Relationship Id="rId22" Type="http://schemas.openxmlformats.org/officeDocument/2006/relationships/tags" Target="../tags/tag507.xml"/><Relationship Id="rId21" Type="http://schemas.openxmlformats.org/officeDocument/2006/relationships/tags" Target="../tags/tag506.xml"/><Relationship Id="rId20" Type="http://schemas.openxmlformats.org/officeDocument/2006/relationships/image" Target="../media/image79.svg"/><Relationship Id="rId2" Type="http://schemas.openxmlformats.org/officeDocument/2006/relationships/tags" Target="../tags/tag495.xml"/><Relationship Id="rId19" Type="http://schemas.openxmlformats.org/officeDocument/2006/relationships/image" Target="../media/image78.png"/><Relationship Id="rId18" Type="http://schemas.openxmlformats.org/officeDocument/2006/relationships/tags" Target="../tags/tag505.xml"/><Relationship Id="rId17" Type="http://schemas.openxmlformats.org/officeDocument/2006/relationships/tags" Target="../tags/tag504.xml"/><Relationship Id="rId16" Type="http://schemas.openxmlformats.org/officeDocument/2006/relationships/tags" Target="../tags/tag503.xml"/><Relationship Id="rId15" Type="http://schemas.openxmlformats.org/officeDocument/2006/relationships/tags" Target="../tags/tag502.xml"/><Relationship Id="rId14" Type="http://schemas.openxmlformats.org/officeDocument/2006/relationships/image" Target="../media/image77.svg"/><Relationship Id="rId13" Type="http://schemas.openxmlformats.org/officeDocument/2006/relationships/image" Target="../media/image76.png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image" Target="../media/image75.svg"/><Relationship Id="rId1" Type="http://schemas.openxmlformats.org/officeDocument/2006/relationships/tags" Target="../tags/tag49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43.xml"/><Relationship Id="rId8" Type="http://schemas.openxmlformats.org/officeDocument/2006/relationships/tags" Target="../tags/tag542.xml"/><Relationship Id="rId7" Type="http://schemas.openxmlformats.org/officeDocument/2006/relationships/tags" Target="../tags/tag541.xml"/><Relationship Id="rId6" Type="http://schemas.openxmlformats.org/officeDocument/2006/relationships/image" Target="../media/image48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47.png"/><Relationship Id="rId49" Type="http://schemas.openxmlformats.org/officeDocument/2006/relationships/tags" Target="../tags/tag569.xml"/><Relationship Id="rId48" Type="http://schemas.openxmlformats.org/officeDocument/2006/relationships/tags" Target="../tags/tag568.xml"/><Relationship Id="rId47" Type="http://schemas.openxmlformats.org/officeDocument/2006/relationships/image" Target="../media/image105.svg"/><Relationship Id="rId46" Type="http://schemas.openxmlformats.org/officeDocument/2006/relationships/image" Target="../media/image104.png"/><Relationship Id="rId45" Type="http://schemas.openxmlformats.org/officeDocument/2006/relationships/tags" Target="../tags/tag567.xml"/><Relationship Id="rId44" Type="http://schemas.openxmlformats.org/officeDocument/2006/relationships/tags" Target="../tags/tag566.xml"/><Relationship Id="rId43" Type="http://schemas.openxmlformats.org/officeDocument/2006/relationships/tags" Target="../tags/tag565.xml"/><Relationship Id="rId42" Type="http://schemas.openxmlformats.org/officeDocument/2006/relationships/tags" Target="../tags/tag564.xml"/><Relationship Id="rId41" Type="http://schemas.openxmlformats.org/officeDocument/2006/relationships/image" Target="../media/image103.svg"/><Relationship Id="rId40" Type="http://schemas.openxmlformats.org/officeDocument/2006/relationships/image" Target="../media/image102.png"/><Relationship Id="rId4" Type="http://schemas.openxmlformats.org/officeDocument/2006/relationships/tags" Target="../tags/tag540.xml"/><Relationship Id="rId39" Type="http://schemas.openxmlformats.org/officeDocument/2006/relationships/tags" Target="../tags/tag563.xml"/><Relationship Id="rId38" Type="http://schemas.openxmlformats.org/officeDocument/2006/relationships/tags" Target="../tags/tag562.xml"/><Relationship Id="rId37" Type="http://schemas.openxmlformats.org/officeDocument/2006/relationships/tags" Target="../tags/tag561.xml"/><Relationship Id="rId36" Type="http://schemas.openxmlformats.org/officeDocument/2006/relationships/tags" Target="../tags/tag560.xml"/><Relationship Id="rId35" Type="http://schemas.openxmlformats.org/officeDocument/2006/relationships/image" Target="../media/image101.svg"/><Relationship Id="rId34" Type="http://schemas.openxmlformats.org/officeDocument/2006/relationships/image" Target="../media/image100.png"/><Relationship Id="rId33" Type="http://schemas.openxmlformats.org/officeDocument/2006/relationships/tags" Target="../tags/tag559.xml"/><Relationship Id="rId32" Type="http://schemas.openxmlformats.org/officeDocument/2006/relationships/tags" Target="../tags/tag558.xml"/><Relationship Id="rId31" Type="http://schemas.openxmlformats.org/officeDocument/2006/relationships/tags" Target="../tags/tag557.xml"/><Relationship Id="rId30" Type="http://schemas.openxmlformats.org/officeDocument/2006/relationships/image" Target="../media/image8.svg"/><Relationship Id="rId3" Type="http://schemas.openxmlformats.org/officeDocument/2006/relationships/tags" Target="../tags/tag539.xml"/><Relationship Id="rId29" Type="http://schemas.openxmlformats.org/officeDocument/2006/relationships/image" Target="../media/image49.png"/><Relationship Id="rId28" Type="http://schemas.openxmlformats.org/officeDocument/2006/relationships/tags" Target="../tags/tag556.xml"/><Relationship Id="rId27" Type="http://schemas.openxmlformats.org/officeDocument/2006/relationships/tags" Target="../tags/tag555.xml"/><Relationship Id="rId26" Type="http://schemas.openxmlformats.org/officeDocument/2006/relationships/tags" Target="../tags/tag554.xml"/><Relationship Id="rId25" Type="http://schemas.openxmlformats.org/officeDocument/2006/relationships/tags" Target="../tags/tag553.xml"/><Relationship Id="rId24" Type="http://schemas.openxmlformats.org/officeDocument/2006/relationships/tags" Target="../tags/tag552.xml"/><Relationship Id="rId23" Type="http://schemas.openxmlformats.org/officeDocument/2006/relationships/image" Target="../media/image99.svg"/><Relationship Id="rId22" Type="http://schemas.openxmlformats.org/officeDocument/2006/relationships/image" Target="../media/image98.png"/><Relationship Id="rId21" Type="http://schemas.openxmlformats.org/officeDocument/2006/relationships/tags" Target="../tags/tag551.xml"/><Relationship Id="rId20" Type="http://schemas.openxmlformats.org/officeDocument/2006/relationships/tags" Target="../tags/tag550.xml"/><Relationship Id="rId2" Type="http://schemas.openxmlformats.org/officeDocument/2006/relationships/tags" Target="../tags/tag538.xml"/><Relationship Id="rId19" Type="http://schemas.openxmlformats.org/officeDocument/2006/relationships/tags" Target="../tags/tag549.xml"/><Relationship Id="rId18" Type="http://schemas.openxmlformats.org/officeDocument/2006/relationships/tags" Target="../tags/tag548.xml"/><Relationship Id="rId17" Type="http://schemas.openxmlformats.org/officeDocument/2006/relationships/image" Target="../media/image97.svg"/><Relationship Id="rId16" Type="http://schemas.openxmlformats.org/officeDocument/2006/relationships/image" Target="../media/image96.png"/><Relationship Id="rId15" Type="http://schemas.openxmlformats.org/officeDocument/2006/relationships/tags" Target="../tags/tag547.xml"/><Relationship Id="rId14" Type="http://schemas.openxmlformats.org/officeDocument/2006/relationships/tags" Target="../tags/tag546.xml"/><Relationship Id="rId13" Type="http://schemas.openxmlformats.org/officeDocument/2006/relationships/tags" Target="../tags/tag545.xml"/><Relationship Id="rId12" Type="http://schemas.openxmlformats.org/officeDocument/2006/relationships/tags" Target="../tags/tag544.xml"/><Relationship Id="rId11" Type="http://schemas.openxmlformats.org/officeDocument/2006/relationships/image" Target="../media/image95.svg"/><Relationship Id="rId10" Type="http://schemas.openxmlformats.org/officeDocument/2006/relationships/image" Target="../media/image94.png"/><Relationship Id="rId1" Type="http://schemas.openxmlformats.org/officeDocument/2006/relationships/tags" Target="../tags/tag53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76.xml"/><Relationship Id="rId8" Type="http://schemas.openxmlformats.org/officeDocument/2006/relationships/tags" Target="../tags/tag575.xml"/><Relationship Id="rId7" Type="http://schemas.openxmlformats.org/officeDocument/2006/relationships/tags" Target="../tags/tag574.xml"/><Relationship Id="rId6" Type="http://schemas.openxmlformats.org/officeDocument/2006/relationships/image" Target="../media/image6.svg"/><Relationship Id="rId5" Type="http://schemas.openxmlformats.org/officeDocument/2006/relationships/image" Target="../media/image46.png"/><Relationship Id="rId4" Type="http://schemas.openxmlformats.org/officeDocument/2006/relationships/tags" Target="../tags/tag573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593.xml"/><Relationship Id="rId37" Type="http://schemas.openxmlformats.org/officeDocument/2006/relationships/image" Target="../media/image113.svg"/><Relationship Id="rId36" Type="http://schemas.openxmlformats.org/officeDocument/2006/relationships/image" Target="../media/image112.png"/><Relationship Id="rId35" Type="http://schemas.openxmlformats.org/officeDocument/2006/relationships/tags" Target="../tags/tag592.xml"/><Relationship Id="rId34" Type="http://schemas.openxmlformats.org/officeDocument/2006/relationships/tags" Target="../tags/tag591.xml"/><Relationship Id="rId33" Type="http://schemas.openxmlformats.org/officeDocument/2006/relationships/tags" Target="../tags/tag590.xml"/><Relationship Id="rId32" Type="http://schemas.openxmlformats.org/officeDocument/2006/relationships/image" Target="../media/image111.svg"/><Relationship Id="rId31" Type="http://schemas.openxmlformats.org/officeDocument/2006/relationships/image" Target="../media/image110.png"/><Relationship Id="rId30" Type="http://schemas.openxmlformats.org/officeDocument/2006/relationships/tags" Target="../tags/tag589.xml"/><Relationship Id="rId3" Type="http://schemas.openxmlformats.org/officeDocument/2006/relationships/tags" Target="../tags/tag572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image" Target="../media/image57.svg"/><Relationship Id="rId26" Type="http://schemas.openxmlformats.org/officeDocument/2006/relationships/image" Target="../media/image56.png"/><Relationship Id="rId25" Type="http://schemas.openxmlformats.org/officeDocument/2006/relationships/tags" Target="../tags/tag586.xml"/><Relationship Id="rId24" Type="http://schemas.openxmlformats.org/officeDocument/2006/relationships/tags" Target="../tags/tag585.xml"/><Relationship Id="rId23" Type="http://schemas.openxmlformats.org/officeDocument/2006/relationships/tags" Target="../tags/tag584.xml"/><Relationship Id="rId22" Type="http://schemas.openxmlformats.org/officeDocument/2006/relationships/tags" Target="../tags/tag583.xml"/><Relationship Id="rId21" Type="http://schemas.openxmlformats.org/officeDocument/2006/relationships/image" Target="../media/image109.svg"/><Relationship Id="rId20" Type="http://schemas.openxmlformats.org/officeDocument/2006/relationships/image" Target="../media/image108.png"/><Relationship Id="rId2" Type="http://schemas.openxmlformats.org/officeDocument/2006/relationships/tags" Target="../tags/tag571.xml"/><Relationship Id="rId19" Type="http://schemas.openxmlformats.org/officeDocument/2006/relationships/tags" Target="../tags/tag582.xml"/><Relationship Id="rId18" Type="http://schemas.openxmlformats.org/officeDocument/2006/relationships/tags" Target="../tags/tag581.xml"/><Relationship Id="rId17" Type="http://schemas.openxmlformats.org/officeDocument/2006/relationships/tags" Target="../tags/tag580.xml"/><Relationship Id="rId16" Type="http://schemas.openxmlformats.org/officeDocument/2006/relationships/image" Target="../media/image107.svg"/><Relationship Id="rId15" Type="http://schemas.openxmlformats.org/officeDocument/2006/relationships/image" Target="../media/image106.png"/><Relationship Id="rId14" Type="http://schemas.openxmlformats.org/officeDocument/2006/relationships/tags" Target="../tags/tag579.xml"/><Relationship Id="rId13" Type="http://schemas.openxmlformats.org/officeDocument/2006/relationships/tags" Target="../tags/tag578.xml"/><Relationship Id="rId12" Type="http://schemas.openxmlformats.org/officeDocument/2006/relationships/tags" Target="../tags/tag577.xml"/><Relationship Id="rId11" Type="http://schemas.openxmlformats.org/officeDocument/2006/relationships/image" Target="../media/image95.svg"/><Relationship Id="rId10" Type="http://schemas.openxmlformats.org/officeDocument/2006/relationships/image" Target="../media/image94.png"/><Relationship Id="rId1" Type="http://schemas.openxmlformats.org/officeDocument/2006/relationships/tags" Target="../tags/tag57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00.xml"/><Relationship Id="rId8" Type="http://schemas.openxmlformats.org/officeDocument/2006/relationships/image" Target="../media/image115.svg"/><Relationship Id="rId7" Type="http://schemas.openxmlformats.org/officeDocument/2006/relationships/image" Target="../media/image114.png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613.xml"/><Relationship Id="rId21" Type="http://schemas.openxmlformats.org/officeDocument/2006/relationships/tags" Target="../tags/tag612.xml"/><Relationship Id="rId20" Type="http://schemas.openxmlformats.org/officeDocument/2006/relationships/tags" Target="../tags/tag611.xml"/><Relationship Id="rId2" Type="http://schemas.openxmlformats.org/officeDocument/2006/relationships/tags" Target="../tags/tag595.xml"/><Relationship Id="rId19" Type="http://schemas.openxmlformats.org/officeDocument/2006/relationships/tags" Target="../tags/tag610.xml"/><Relationship Id="rId18" Type="http://schemas.openxmlformats.org/officeDocument/2006/relationships/tags" Target="../tags/tag609.xml"/><Relationship Id="rId17" Type="http://schemas.openxmlformats.org/officeDocument/2006/relationships/tags" Target="../tags/tag608.xml"/><Relationship Id="rId16" Type="http://schemas.openxmlformats.org/officeDocument/2006/relationships/tags" Target="../tags/tag607.xml"/><Relationship Id="rId15" Type="http://schemas.openxmlformats.org/officeDocument/2006/relationships/tags" Target="../tags/tag606.xml"/><Relationship Id="rId14" Type="http://schemas.openxmlformats.org/officeDocument/2006/relationships/tags" Target="../tags/tag605.xml"/><Relationship Id="rId13" Type="http://schemas.openxmlformats.org/officeDocument/2006/relationships/tags" Target="../tags/tag604.xml"/><Relationship Id="rId12" Type="http://schemas.openxmlformats.org/officeDocument/2006/relationships/tags" Target="../tags/tag603.xml"/><Relationship Id="rId11" Type="http://schemas.openxmlformats.org/officeDocument/2006/relationships/tags" Target="../tags/tag602.xml"/><Relationship Id="rId10" Type="http://schemas.openxmlformats.org/officeDocument/2006/relationships/tags" Target="../tags/tag601.xml"/><Relationship Id="rId1" Type="http://schemas.openxmlformats.org/officeDocument/2006/relationships/tags" Target="../tags/tag594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svg"/><Relationship Id="rId8" Type="http://schemas.openxmlformats.org/officeDocument/2006/relationships/image" Target="../media/image116.png"/><Relationship Id="rId7" Type="http://schemas.openxmlformats.org/officeDocument/2006/relationships/tags" Target="../tags/tag620.xml"/><Relationship Id="rId6" Type="http://schemas.openxmlformats.org/officeDocument/2006/relationships/tags" Target="../tags/tag619.xml"/><Relationship Id="rId5" Type="http://schemas.openxmlformats.org/officeDocument/2006/relationships/tags" Target="../tags/tag618.xml"/><Relationship Id="rId4" Type="http://schemas.openxmlformats.org/officeDocument/2006/relationships/tags" Target="../tags/tag617.xml"/><Relationship Id="rId3" Type="http://schemas.openxmlformats.org/officeDocument/2006/relationships/tags" Target="../tags/tag616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632.xml"/><Relationship Id="rId24" Type="http://schemas.openxmlformats.org/officeDocument/2006/relationships/tags" Target="../tags/tag631.xml"/><Relationship Id="rId23" Type="http://schemas.openxmlformats.org/officeDocument/2006/relationships/image" Target="../media/image119.svg"/><Relationship Id="rId22" Type="http://schemas.openxmlformats.org/officeDocument/2006/relationships/image" Target="../media/image118.png"/><Relationship Id="rId21" Type="http://schemas.openxmlformats.org/officeDocument/2006/relationships/tags" Target="../tags/tag630.xml"/><Relationship Id="rId20" Type="http://schemas.openxmlformats.org/officeDocument/2006/relationships/tags" Target="../tags/tag629.xml"/><Relationship Id="rId2" Type="http://schemas.openxmlformats.org/officeDocument/2006/relationships/tags" Target="../tags/tag615.xml"/><Relationship Id="rId19" Type="http://schemas.openxmlformats.org/officeDocument/2006/relationships/tags" Target="../tags/tag628.xml"/><Relationship Id="rId18" Type="http://schemas.openxmlformats.org/officeDocument/2006/relationships/tags" Target="../tags/tag627.xml"/><Relationship Id="rId17" Type="http://schemas.openxmlformats.org/officeDocument/2006/relationships/tags" Target="../tags/tag626.xml"/><Relationship Id="rId16" Type="http://schemas.openxmlformats.org/officeDocument/2006/relationships/image" Target="../media/image59.svg"/><Relationship Id="rId15" Type="http://schemas.openxmlformats.org/officeDocument/2006/relationships/image" Target="../media/image58.png"/><Relationship Id="rId14" Type="http://schemas.openxmlformats.org/officeDocument/2006/relationships/tags" Target="../tags/tag625.xml"/><Relationship Id="rId13" Type="http://schemas.openxmlformats.org/officeDocument/2006/relationships/tags" Target="../tags/tag624.xml"/><Relationship Id="rId12" Type="http://schemas.openxmlformats.org/officeDocument/2006/relationships/tags" Target="../tags/tag623.xml"/><Relationship Id="rId11" Type="http://schemas.openxmlformats.org/officeDocument/2006/relationships/tags" Target="../tags/tag622.xml"/><Relationship Id="rId10" Type="http://schemas.openxmlformats.org/officeDocument/2006/relationships/tags" Target="../tags/tag621.xml"/><Relationship Id="rId1" Type="http://schemas.openxmlformats.org/officeDocument/2006/relationships/tags" Target="../tags/tag61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41.xml"/><Relationship Id="rId8" Type="http://schemas.openxmlformats.org/officeDocument/2006/relationships/tags" Target="../tags/tag640.xml"/><Relationship Id="rId7" Type="http://schemas.openxmlformats.org/officeDocument/2006/relationships/tags" Target="../tags/tag639.xml"/><Relationship Id="rId60" Type="http://schemas.openxmlformats.org/officeDocument/2006/relationships/slideLayout" Target="../slideLayouts/slideLayout6.xml"/><Relationship Id="rId6" Type="http://schemas.openxmlformats.org/officeDocument/2006/relationships/tags" Target="../tags/tag638.xml"/><Relationship Id="rId59" Type="http://schemas.openxmlformats.org/officeDocument/2006/relationships/tags" Target="../tags/tag681.xml"/><Relationship Id="rId58" Type="http://schemas.openxmlformats.org/officeDocument/2006/relationships/tags" Target="../tags/tag680.xml"/><Relationship Id="rId57" Type="http://schemas.openxmlformats.org/officeDocument/2006/relationships/image" Target="../media/image129.svg"/><Relationship Id="rId56" Type="http://schemas.openxmlformats.org/officeDocument/2006/relationships/image" Target="../media/image128.png"/><Relationship Id="rId55" Type="http://schemas.openxmlformats.org/officeDocument/2006/relationships/tags" Target="../tags/tag679.xml"/><Relationship Id="rId54" Type="http://schemas.openxmlformats.org/officeDocument/2006/relationships/tags" Target="../tags/tag678.xml"/><Relationship Id="rId53" Type="http://schemas.openxmlformats.org/officeDocument/2006/relationships/tags" Target="../tags/tag677.xml"/><Relationship Id="rId52" Type="http://schemas.openxmlformats.org/officeDocument/2006/relationships/tags" Target="../tags/tag676.xml"/><Relationship Id="rId51" Type="http://schemas.openxmlformats.org/officeDocument/2006/relationships/tags" Target="../tags/tag675.xml"/><Relationship Id="rId50" Type="http://schemas.openxmlformats.org/officeDocument/2006/relationships/tags" Target="../tags/tag674.xml"/><Relationship Id="rId5" Type="http://schemas.openxmlformats.org/officeDocument/2006/relationships/tags" Target="../tags/tag637.xml"/><Relationship Id="rId49" Type="http://schemas.openxmlformats.org/officeDocument/2006/relationships/tags" Target="../tags/tag673.xml"/><Relationship Id="rId48" Type="http://schemas.openxmlformats.org/officeDocument/2006/relationships/tags" Target="../tags/tag672.xml"/><Relationship Id="rId47" Type="http://schemas.openxmlformats.org/officeDocument/2006/relationships/tags" Target="../tags/tag671.xml"/><Relationship Id="rId46" Type="http://schemas.openxmlformats.org/officeDocument/2006/relationships/tags" Target="../tags/tag670.xml"/><Relationship Id="rId45" Type="http://schemas.openxmlformats.org/officeDocument/2006/relationships/tags" Target="../tags/tag669.xml"/><Relationship Id="rId44" Type="http://schemas.openxmlformats.org/officeDocument/2006/relationships/tags" Target="../tags/tag668.xml"/><Relationship Id="rId43" Type="http://schemas.openxmlformats.org/officeDocument/2006/relationships/tags" Target="../tags/tag667.xml"/><Relationship Id="rId42" Type="http://schemas.openxmlformats.org/officeDocument/2006/relationships/tags" Target="../tags/tag666.xml"/><Relationship Id="rId41" Type="http://schemas.openxmlformats.org/officeDocument/2006/relationships/image" Target="../media/image127.svg"/><Relationship Id="rId40" Type="http://schemas.openxmlformats.org/officeDocument/2006/relationships/image" Target="../media/image126.png"/><Relationship Id="rId4" Type="http://schemas.openxmlformats.org/officeDocument/2006/relationships/tags" Target="../tags/tag636.xml"/><Relationship Id="rId39" Type="http://schemas.openxmlformats.org/officeDocument/2006/relationships/tags" Target="../tags/tag665.xml"/><Relationship Id="rId38" Type="http://schemas.openxmlformats.org/officeDocument/2006/relationships/tags" Target="../tags/tag664.xml"/><Relationship Id="rId37" Type="http://schemas.openxmlformats.org/officeDocument/2006/relationships/tags" Target="../tags/tag663.xml"/><Relationship Id="rId36" Type="http://schemas.openxmlformats.org/officeDocument/2006/relationships/tags" Target="../tags/tag662.xml"/><Relationship Id="rId35" Type="http://schemas.openxmlformats.org/officeDocument/2006/relationships/tags" Target="../tags/tag661.xml"/><Relationship Id="rId34" Type="http://schemas.openxmlformats.org/officeDocument/2006/relationships/image" Target="../media/image125.svg"/><Relationship Id="rId33" Type="http://schemas.openxmlformats.org/officeDocument/2006/relationships/image" Target="../media/image124.png"/><Relationship Id="rId32" Type="http://schemas.openxmlformats.org/officeDocument/2006/relationships/tags" Target="../tags/tag660.xml"/><Relationship Id="rId31" Type="http://schemas.openxmlformats.org/officeDocument/2006/relationships/tags" Target="../tags/tag659.xml"/><Relationship Id="rId30" Type="http://schemas.openxmlformats.org/officeDocument/2006/relationships/tags" Target="../tags/tag658.xml"/><Relationship Id="rId3" Type="http://schemas.openxmlformats.org/officeDocument/2006/relationships/tags" Target="../tags/tag635.xml"/><Relationship Id="rId29" Type="http://schemas.openxmlformats.org/officeDocument/2006/relationships/tags" Target="../tags/tag657.xml"/><Relationship Id="rId28" Type="http://schemas.openxmlformats.org/officeDocument/2006/relationships/tags" Target="../tags/tag656.xml"/><Relationship Id="rId27" Type="http://schemas.openxmlformats.org/officeDocument/2006/relationships/image" Target="../media/image123.svg"/><Relationship Id="rId26" Type="http://schemas.openxmlformats.org/officeDocument/2006/relationships/image" Target="../media/image122.png"/><Relationship Id="rId25" Type="http://schemas.openxmlformats.org/officeDocument/2006/relationships/tags" Target="../tags/tag655.xml"/><Relationship Id="rId24" Type="http://schemas.openxmlformats.org/officeDocument/2006/relationships/tags" Target="../tags/tag654.xml"/><Relationship Id="rId23" Type="http://schemas.openxmlformats.org/officeDocument/2006/relationships/tags" Target="../tags/tag653.xml"/><Relationship Id="rId22" Type="http://schemas.openxmlformats.org/officeDocument/2006/relationships/tags" Target="../tags/tag652.xml"/><Relationship Id="rId21" Type="http://schemas.openxmlformats.org/officeDocument/2006/relationships/tags" Target="../tags/tag651.xml"/><Relationship Id="rId20" Type="http://schemas.openxmlformats.org/officeDocument/2006/relationships/image" Target="../media/image121.svg"/><Relationship Id="rId2" Type="http://schemas.openxmlformats.org/officeDocument/2006/relationships/tags" Target="../tags/tag634.xml"/><Relationship Id="rId19" Type="http://schemas.openxmlformats.org/officeDocument/2006/relationships/image" Target="../media/image120.png"/><Relationship Id="rId18" Type="http://schemas.openxmlformats.org/officeDocument/2006/relationships/tags" Target="../tags/tag650.xml"/><Relationship Id="rId17" Type="http://schemas.openxmlformats.org/officeDocument/2006/relationships/tags" Target="../tags/tag649.xml"/><Relationship Id="rId16" Type="http://schemas.openxmlformats.org/officeDocument/2006/relationships/tags" Target="../tags/tag648.xml"/><Relationship Id="rId15" Type="http://schemas.openxmlformats.org/officeDocument/2006/relationships/tags" Target="../tags/tag647.xml"/><Relationship Id="rId14" Type="http://schemas.openxmlformats.org/officeDocument/2006/relationships/tags" Target="../tags/tag646.xml"/><Relationship Id="rId13" Type="http://schemas.openxmlformats.org/officeDocument/2006/relationships/tags" Target="../tags/tag645.xml"/><Relationship Id="rId12" Type="http://schemas.openxmlformats.org/officeDocument/2006/relationships/tags" Target="../tags/tag644.xml"/><Relationship Id="rId11" Type="http://schemas.openxmlformats.org/officeDocument/2006/relationships/tags" Target="../tags/tag643.xml"/><Relationship Id="rId10" Type="http://schemas.openxmlformats.org/officeDocument/2006/relationships/tags" Target="../tags/tag642.xml"/><Relationship Id="rId1" Type="http://schemas.openxmlformats.org/officeDocument/2006/relationships/tags" Target="../tags/tag63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88.xml"/><Relationship Id="rId8" Type="http://schemas.openxmlformats.org/officeDocument/2006/relationships/tags" Target="../tags/tag687.xml"/><Relationship Id="rId7" Type="http://schemas.openxmlformats.org/officeDocument/2006/relationships/tags" Target="../tags/tag686.xml"/><Relationship Id="rId6" Type="http://schemas.openxmlformats.org/officeDocument/2006/relationships/tags" Target="../tags/tag685.xml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131.svg"/><Relationship Id="rId49" Type="http://schemas.openxmlformats.org/officeDocument/2006/relationships/tags" Target="../tags/tag724.xml"/><Relationship Id="rId48" Type="http://schemas.openxmlformats.org/officeDocument/2006/relationships/tags" Target="../tags/tag723.xml"/><Relationship Id="rId47" Type="http://schemas.openxmlformats.org/officeDocument/2006/relationships/tags" Target="../tags/tag722.xml"/><Relationship Id="rId46" Type="http://schemas.openxmlformats.org/officeDocument/2006/relationships/tags" Target="../tags/tag721.xml"/><Relationship Id="rId45" Type="http://schemas.openxmlformats.org/officeDocument/2006/relationships/tags" Target="../tags/tag720.xml"/><Relationship Id="rId44" Type="http://schemas.openxmlformats.org/officeDocument/2006/relationships/tags" Target="../tags/tag719.xml"/><Relationship Id="rId43" Type="http://schemas.openxmlformats.org/officeDocument/2006/relationships/tags" Target="../tags/tag718.xml"/><Relationship Id="rId42" Type="http://schemas.openxmlformats.org/officeDocument/2006/relationships/tags" Target="../tags/tag717.xml"/><Relationship Id="rId41" Type="http://schemas.openxmlformats.org/officeDocument/2006/relationships/tags" Target="../tags/tag716.xml"/><Relationship Id="rId40" Type="http://schemas.openxmlformats.org/officeDocument/2006/relationships/tags" Target="../tags/tag715.xml"/><Relationship Id="rId4" Type="http://schemas.openxmlformats.org/officeDocument/2006/relationships/image" Target="../media/image130.png"/><Relationship Id="rId39" Type="http://schemas.openxmlformats.org/officeDocument/2006/relationships/tags" Target="../tags/tag714.xml"/><Relationship Id="rId38" Type="http://schemas.openxmlformats.org/officeDocument/2006/relationships/tags" Target="../tags/tag713.xml"/><Relationship Id="rId37" Type="http://schemas.openxmlformats.org/officeDocument/2006/relationships/image" Target="../media/image135.svg"/><Relationship Id="rId36" Type="http://schemas.openxmlformats.org/officeDocument/2006/relationships/image" Target="../media/image134.png"/><Relationship Id="rId35" Type="http://schemas.openxmlformats.org/officeDocument/2006/relationships/tags" Target="../tags/tag712.xml"/><Relationship Id="rId34" Type="http://schemas.openxmlformats.org/officeDocument/2006/relationships/tags" Target="../tags/tag711.xml"/><Relationship Id="rId33" Type="http://schemas.openxmlformats.org/officeDocument/2006/relationships/tags" Target="../tags/tag710.xml"/><Relationship Id="rId32" Type="http://schemas.openxmlformats.org/officeDocument/2006/relationships/tags" Target="../tags/tag709.xml"/><Relationship Id="rId31" Type="http://schemas.openxmlformats.org/officeDocument/2006/relationships/tags" Target="../tags/tag708.xml"/><Relationship Id="rId30" Type="http://schemas.openxmlformats.org/officeDocument/2006/relationships/tags" Target="../tags/tag707.xml"/><Relationship Id="rId3" Type="http://schemas.openxmlformats.org/officeDocument/2006/relationships/tags" Target="../tags/tag684.xml"/><Relationship Id="rId29" Type="http://schemas.openxmlformats.org/officeDocument/2006/relationships/tags" Target="../tags/tag706.xml"/><Relationship Id="rId28" Type="http://schemas.openxmlformats.org/officeDocument/2006/relationships/tags" Target="../tags/tag705.xml"/><Relationship Id="rId27" Type="http://schemas.openxmlformats.org/officeDocument/2006/relationships/tags" Target="../tags/tag704.xml"/><Relationship Id="rId26" Type="http://schemas.openxmlformats.org/officeDocument/2006/relationships/tags" Target="../tags/tag703.xml"/><Relationship Id="rId25" Type="http://schemas.openxmlformats.org/officeDocument/2006/relationships/tags" Target="../tags/tag702.xml"/><Relationship Id="rId24" Type="http://schemas.openxmlformats.org/officeDocument/2006/relationships/tags" Target="../tags/tag701.xml"/><Relationship Id="rId23" Type="http://schemas.openxmlformats.org/officeDocument/2006/relationships/tags" Target="../tags/tag700.xml"/><Relationship Id="rId22" Type="http://schemas.openxmlformats.org/officeDocument/2006/relationships/tags" Target="../tags/tag699.xml"/><Relationship Id="rId21" Type="http://schemas.openxmlformats.org/officeDocument/2006/relationships/image" Target="../media/image133.svg"/><Relationship Id="rId20" Type="http://schemas.openxmlformats.org/officeDocument/2006/relationships/image" Target="../media/image132.png"/><Relationship Id="rId2" Type="http://schemas.openxmlformats.org/officeDocument/2006/relationships/tags" Target="../tags/tag683.xml"/><Relationship Id="rId19" Type="http://schemas.openxmlformats.org/officeDocument/2006/relationships/tags" Target="../tags/tag698.xml"/><Relationship Id="rId18" Type="http://schemas.openxmlformats.org/officeDocument/2006/relationships/tags" Target="../tags/tag697.xml"/><Relationship Id="rId17" Type="http://schemas.openxmlformats.org/officeDocument/2006/relationships/tags" Target="../tags/tag696.xml"/><Relationship Id="rId16" Type="http://schemas.openxmlformats.org/officeDocument/2006/relationships/tags" Target="../tags/tag695.xml"/><Relationship Id="rId15" Type="http://schemas.openxmlformats.org/officeDocument/2006/relationships/tags" Target="../tags/tag694.xml"/><Relationship Id="rId14" Type="http://schemas.openxmlformats.org/officeDocument/2006/relationships/tags" Target="../tags/tag693.xml"/><Relationship Id="rId13" Type="http://schemas.openxmlformats.org/officeDocument/2006/relationships/tags" Target="../tags/tag692.xml"/><Relationship Id="rId12" Type="http://schemas.openxmlformats.org/officeDocument/2006/relationships/tags" Target="../tags/tag691.xml"/><Relationship Id="rId11" Type="http://schemas.openxmlformats.org/officeDocument/2006/relationships/tags" Target="../tags/tag690.xml"/><Relationship Id="rId10" Type="http://schemas.openxmlformats.org/officeDocument/2006/relationships/tags" Target="../tags/tag689.xml"/><Relationship Id="rId1" Type="http://schemas.openxmlformats.org/officeDocument/2006/relationships/tags" Target="../tags/tag68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31.xml"/><Relationship Id="rId8" Type="http://schemas.openxmlformats.org/officeDocument/2006/relationships/tags" Target="../tags/tag730.xml"/><Relationship Id="rId7" Type="http://schemas.openxmlformats.org/officeDocument/2006/relationships/image" Target="../media/image6.svg"/><Relationship Id="rId6" Type="http://schemas.openxmlformats.org/officeDocument/2006/relationships/image" Target="../media/image46.png"/><Relationship Id="rId5" Type="http://schemas.openxmlformats.org/officeDocument/2006/relationships/tags" Target="../tags/tag729.xml"/><Relationship Id="rId4" Type="http://schemas.openxmlformats.org/officeDocument/2006/relationships/tags" Target="../tags/tag728.xml"/><Relationship Id="rId3" Type="http://schemas.openxmlformats.org/officeDocument/2006/relationships/tags" Target="../tags/tag727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744.xml"/><Relationship Id="rId23" Type="http://schemas.openxmlformats.org/officeDocument/2006/relationships/tags" Target="../tags/tag743.xml"/><Relationship Id="rId22" Type="http://schemas.openxmlformats.org/officeDocument/2006/relationships/tags" Target="../tags/tag742.xml"/><Relationship Id="rId21" Type="http://schemas.openxmlformats.org/officeDocument/2006/relationships/tags" Target="../tags/tag741.xml"/><Relationship Id="rId20" Type="http://schemas.openxmlformats.org/officeDocument/2006/relationships/tags" Target="../tags/tag740.xml"/><Relationship Id="rId2" Type="http://schemas.openxmlformats.org/officeDocument/2006/relationships/tags" Target="../tags/tag726.xml"/><Relationship Id="rId19" Type="http://schemas.openxmlformats.org/officeDocument/2006/relationships/image" Target="../media/image53.svg"/><Relationship Id="rId18" Type="http://schemas.openxmlformats.org/officeDocument/2006/relationships/image" Target="../media/image52.png"/><Relationship Id="rId17" Type="http://schemas.openxmlformats.org/officeDocument/2006/relationships/tags" Target="../tags/tag739.xml"/><Relationship Id="rId16" Type="http://schemas.openxmlformats.org/officeDocument/2006/relationships/tags" Target="../tags/tag738.xml"/><Relationship Id="rId15" Type="http://schemas.openxmlformats.org/officeDocument/2006/relationships/tags" Target="../tags/tag737.xml"/><Relationship Id="rId14" Type="http://schemas.openxmlformats.org/officeDocument/2006/relationships/tags" Target="../tags/tag736.xml"/><Relationship Id="rId13" Type="http://schemas.openxmlformats.org/officeDocument/2006/relationships/tags" Target="../tags/tag735.xml"/><Relationship Id="rId12" Type="http://schemas.openxmlformats.org/officeDocument/2006/relationships/tags" Target="../tags/tag734.xml"/><Relationship Id="rId11" Type="http://schemas.openxmlformats.org/officeDocument/2006/relationships/tags" Target="../tags/tag733.xml"/><Relationship Id="rId10" Type="http://schemas.openxmlformats.org/officeDocument/2006/relationships/tags" Target="../tags/tag732.xml"/><Relationship Id="rId1" Type="http://schemas.openxmlformats.org/officeDocument/2006/relationships/tags" Target="../tags/tag72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53.xml"/><Relationship Id="rId8" Type="http://schemas.openxmlformats.org/officeDocument/2006/relationships/tags" Target="../tags/tag752.xml"/><Relationship Id="rId7" Type="http://schemas.openxmlformats.org/officeDocument/2006/relationships/tags" Target="../tags/tag751.xml"/><Relationship Id="rId6" Type="http://schemas.openxmlformats.org/officeDocument/2006/relationships/tags" Target="../tags/tag750.xml"/><Relationship Id="rId5" Type="http://schemas.openxmlformats.org/officeDocument/2006/relationships/tags" Target="../tags/tag749.xml"/><Relationship Id="rId4" Type="http://schemas.openxmlformats.org/officeDocument/2006/relationships/tags" Target="../tags/tag748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747.xml"/><Relationship Id="rId29" Type="http://schemas.openxmlformats.org/officeDocument/2006/relationships/tags" Target="../tags/tag773.xml"/><Relationship Id="rId28" Type="http://schemas.openxmlformats.org/officeDocument/2006/relationships/tags" Target="../tags/tag772.xml"/><Relationship Id="rId27" Type="http://schemas.openxmlformats.org/officeDocument/2006/relationships/tags" Target="../tags/tag771.xml"/><Relationship Id="rId26" Type="http://schemas.openxmlformats.org/officeDocument/2006/relationships/tags" Target="../tags/tag770.xml"/><Relationship Id="rId25" Type="http://schemas.openxmlformats.org/officeDocument/2006/relationships/tags" Target="../tags/tag769.xml"/><Relationship Id="rId24" Type="http://schemas.openxmlformats.org/officeDocument/2006/relationships/tags" Target="../tags/tag768.xml"/><Relationship Id="rId23" Type="http://schemas.openxmlformats.org/officeDocument/2006/relationships/tags" Target="../tags/tag767.xml"/><Relationship Id="rId22" Type="http://schemas.openxmlformats.org/officeDocument/2006/relationships/tags" Target="../tags/tag766.xml"/><Relationship Id="rId21" Type="http://schemas.openxmlformats.org/officeDocument/2006/relationships/tags" Target="../tags/tag765.xml"/><Relationship Id="rId20" Type="http://schemas.openxmlformats.org/officeDocument/2006/relationships/tags" Target="../tags/tag764.xml"/><Relationship Id="rId2" Type="http://schemas.openxmlformats.org/officeDocument/2006/relationships/tags" Target="../tags/tag746.xml"/><Relationship Id="rId19" Type="http://schemas.openxmlformats.org/officeDocument/2006/relationships/tags" Target="../tags/tag763.xml"/><Relationship Id="rId18" Type="http://schemas.openxmlformats.org/officeDocument/2006/relationships/tags" Target="../tags/tag762.xml"/><Relationship Id="rId17" Type="http://schemas.openxmlformats.org/officeDocument/2006/relationships/tags" Target="../tags/tag761.xml"/><Relationship Id="rId16" Type="http://schemas.openxmlformats.org/officeDocument/2006/relationships/tags" Target="../tags/tag760.xml"/><Relationship Id="rId15" Type="http://schemas.openxmlformats.org/officeDocument/2006/relationships/tags" Target="../tags/tag759.xml"/><Relationship Id="rId14" Type="http://schemas.openxmlformats.org/officeDocument/2006/relationships/tags" Target="../tags/tag758.xml"/><Relationship Id="rId13" Type="http://schemas.openxmlformats.org/officeDocument/2006/relationships/tags" Target="../tags/tag757.xml"/><Relationship Id="rId12" Type="http://schemas.openxmlformats.org/officeDocument/2006/relationships/tags" Target="../tags/tag756.xml"/><Relationship Id="rId11" Type="http://schemas.openxmlformats.org/officeDocument/2006/relationships/tags" Target="../tags/tag755.xml"/><Relationship Id="rId10" Type="http://schemas.openxmlformats.org/officeDocument/2006/relationships/tags" Target="../tags/tag754.xml"/><Relationship Id="rId1" Type="http://schemas.openxmlformats.org/officeDocument/2006/relationships/tags" Target="../tags/tag745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80.xml"/><Relationship Id="rId8" Type="http://schemas.openxmlformats.org/officeDocument/2006/relationships/tags" Target="../tags/tag779.xml"/><Relationship Id="rId7" Type="http://schemas.openxmlformats.org/officeDocument/2006/relationships/tags" Target="../tags/tag778.xml"/><Relationship Id="rId6" Type="http://schemas.openxmlformats.org/officeDocument/2006/relationships/image" Target="../media/image137.svg"/><Relationship Id="rId5" Type="http://schemas.openxmlformats.org/officeDocument/2006/relationships/image" Target="../media/image136.png"/><Relationship Id="rId4" Type="http://schemas.openxmlformats.org/officeDocument/2006/relationships/tags" Target="../tags/tag777.xml"/><Relationship Id="rId3" Type="http://schemas.openxmlformats.org/officeDocument/2006/relationships/tags" Target="../tags/tag776.xml"/><Relationship Id="rId2" Type="http://schemas.openxmlformats.org/officeDocument/2006/relationships/tags" Target="../tags/tag775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788.xml"/><Relationship Id="rId16" Type="http://schemas.openxmlformats.org/officeDocument/2006/relationships/tags" Target="../tags/tag787.xml"/><Relationship Id="rId15" Type="http://schemas.openxmlformats.org/officeDocument/2006/relationships/tags" Target="../tags/tag786.xml"/><Relationship Id="rId14" Type="http://schemas.openxmlformats.org/officeDocument/2006/relationships/tags" Target="../tags/tag785.xml"/><Relationship Id="rId13" Type="http://schemas.openxmlformats.org/officeDocument/2006/relationships/tags" Target="../tags/tag784.xml"/><Relationship Id="rId12" Type="http://schemas.openxmlformats.org/officeDocument/2006/relationships/tags" Target="../tags/tag783.xml"/><Relationship Id="rId11" Type="http://schemas.openxmlformats.org/officeDocument/2006/relationships/tags" Target="../tags/tag782.xml"/><Relationship Id="rId10" Type="http://schemas.openxmlformats.org/officeDocument/2006/relationships/tags" Target="../tags/tag781.xml"/><Relationship Id="rId1" Type="http://schemas.openxmlformats.org/officeDocument/2006/relationships/tags" Target="../tags/tag77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90.xml"/><Relationship Id="rId1" Type="http://schemas.openxmlformats.org/officeDocument/2006/relationships/tags" Target="../tags/tag789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9.svg"/><Relationship Id="rId8" Type="http://schemas.openxmlformats.org/officeDocument/2006/relationships/image" Target="../media/image138.png"/><Relationship Id="rId7" Type="http://schemas.openxmlformats.org/officeDocument/2006/relationships/tags" Target="../tags/tag797.xml"/><Relationship Id="rId6" Type="http://schemas.openxmlformats.org/officeDocument/2006/relationships/tags" Target="../tags/tag796.xml"/><Relationship Id="rId5" Type="http://schemas.openxmlformats.org/officeDocument/2006/relationships/tags" Target="../tags/tag795.xml"/><Relationship Id="rId4" Type="http://schemas.openxmlformats.org/officeDocument/2006/relationships/tags" Target="../tags/tag794.xml"/><Relationship Id="rId3" Type="http://schemas.openxmlformats.org/officeDocument/2006/relationships/tags" Target="../tags/tag793.xml"/><Relationship Id="rId2" Type="http://schemas.openxmlformats.org/officeDocument/2006/relationships/tags" Target="../tags/tag792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803.xml"/><Relationship Id="rId14" Type="http://schemas.openxmlformats.org/officeDocument/2006/relationships/tags" Target="../tags/tag802.xml"/><Relationship Id="rId13" Type="http://schemas.openxmlformats.org/officeDocument/2006/relationships/tags" Target="../tags/tag801.xml"/><Relationship Id="rId12" Type="http://schemas.openxmlformats.org/officeDocument/2006/relationships/tags" Target="../tags/tag800.xml"/><Relationship Id="rId11" Type="http://schemas.openxmlformats.org/officeDocument/2006/relationships/tags" Target="../tags/tag799.xml"/><Relationship Id="rId10" Type="http://schemas.openxmlformats.org/officeDocument/2006/relationships/tags" Target="../tags/tag798.xml"/><Relationship Id="rId1" Type="http://schemas.openxmlformats.org/officeDocument/2006/relationships/tags" Target="../tags/tag79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10.xml"/><Relationship Id="rId8" Type="http://schemas.openxmlformats.org/officeDocument/2006/relationships/tags" Target="../tags/tag809.xml"/><Relationship Id="rId74" Type="http://schemas.openxmlformats.org/officeDocument/2006/relationships/slideLayout" Target="../slideLayouts/slideLayout6.xml"/><Relationship Id="rId73" Type="http://schemas.openxmlformats.org/officeDocument/2006/relationships/tags" Target="../tags/tag860.xml"/><Relationship Id="rId72" Type="http://schemas.openxmlformats.org/officeDocument/2006/relationships/image" Target="../media/image147.svg"/><Relationship Id="rId71" Type="http://schemas.openxmlformats.org/officeDocument/2006/relationships/image" Target="../media/image146.png"/><Relationship Id="rId70" Type="http://schemas.openxmlformats.org/officeDocument/2006/relationships/tags" Target="../tags/tag859.xml"/><Relationship Id="rId7" Type="http://schemas.openxmlformats.org/officeDocument/2006/relationships/tags" Target="../tags/tag808.xml"/><Relationship Id="rId69" Type="http://schemas.openxmlformats.org/officeDocument/2006/relationships/tags" Target="../tags/tag858.xml"/><Relationship Id="rId68" Type="http://schemas.openxmlformats.org/officeDocument/2006/relationships/tags" Target="../tags/tag857.xml"/><Relationship Id="rId67" Type="http://schemas.openxmlformats.org/officeDocument/2006/relationships/tags" Target="../tags/tag856.xml"/><Relationship Id="rId66" Type="http://schemas.openxmlformats.org/officeDocument/2006/relationships/image" Target="../media/image145.svg"/><Relationship Id="rId65" Type="http://schemas.openxmlformats.org/officeDocument/2006/relationships/image" Target="../media/image144.png"/><Relationship Id="rId64" Type="http://schemas.openxmlformats.org/officeDocument/2006/relationships/tags" Target="../tags/tag855.xml"/><Relationship Id="rId63" Type="http://schemas.openxmlformats.org/officeDocument/2006/relationships/tags" Target="../tags/tag854.xml"/><Relationship Id="rId62" Type="http://schemas.openxmlformats.org/officeDocument/2006/relationships/tags" Target="../tags/tag853.xml"/><Relationship Id="rId61" Type="http://schemas.openxmlformats.org/officeDocument/2006/relationships/tags" Target="../tags/tag852.xml"/><Relationship Id="rId60" Type="http://schemas.openxmlformats.org/officeDocument/2006/relationships/image" Target="../media/image143.svg"/><Relationship Id="rId6" Type="http://schemas.openxmlformats.org/officeDocument/2006/relationships/image" Target="../media/image57.svg"/><Relationship Id="rId59" Type="http://schemas.openxmlformats.org/officeDocument/2006/relationships/image" Target="../media/image142.png"/><Relationship Id="rId58" Type="http://schemas.openxmlformats.org/officeDocument/2006/relationships/tags" Target="../tags/tag851.xml"/><Relationship Id="rId57" Type="http://schemas.openxmlformats.org/officeDocument/2006/relationships/tags" Target="../tags/tag850.xml"/><Relationship Id="rId56" Type="http://schemas.openxmlformats.org/officeDocument/2006/relationships/tags" Target="../tags/tag849.xml"/><Relationship Id="rId55" Type="http://schemas.openxmlformats.org/officeDocument/2006/relationships/tags" Target="../tags/tag848.xml"/><Relationship Id="rId54" Type="http://schemas.openxmlformats.org/officeDocument/2006/relationships/image" Target="../media/image141.svg"/><Relationship Id="rId53" Type="http://schemas.openxmlformats.org/officeDocument/2006/relationships/image" Target="../media/image140.png"/><Relationship Id="rId52" Type="http://schemas.openxmlformats.org/officeDocument/2006/relationships/tags" Target="../tags/tag847.xml"/><Relationship Id="rId51" Type="http://schemas.openxmlformats.org/officeDocument/2006/relationships/tags" Target="../tags/tag846.xml"/><Relationship Id="rId50" Type="http://schemas.openxmlformats.org/officeDocument/2006/relationships/tags" Target="../tags/tag845.xml"/><Relationship Id="rId5" Type="http://schemas.openxmlformats.org/officeDocument/2006/relationships/image" Target="../media/image56.png"/><Relationship Id="rId49" Type="http://schemas.openxmlformats.org/officeDocument/2006/relationships/tags" Target="../tags/tag844.xml"/><Relationship Id="rId48" Type="http://schemas.openxmlformats.org/officeDocument/2006/relationships/tags" Target="../tags/tag843.xml"/><Relationship Id="rId47" Type="http://schemas.openxmlformats.org/officeDocument/2006/relationships/tags" Target="../tags/tag842.xml"/><Relationship Id="rId46" Type="http://schemas.openxmlformats.org/officeDocument/2006/relationships/tags" Target="../tags/tag841.xml"/><Relationship Id="rId45" Type="http://schemas.openxmlformats.org/officeDocument/2006/relationships/tags" Target="../tags/tag840.xml"/><Relationship Id="rId44" Type="http://schemas.openxmlformats.org/officeDocument/2006/relationships/tags" Target="../tags/tag839.xml"/><Relationship Id="rId43" Type="http://schemas.openxmlformats.org/officeDocument/2006/relationships/tags" Target="../tags/tag838.xml"/><Relationship Id="rId42" Type="http://schemas.openxmlformats.org/officeDocument/2006/relationships/image" Target="../media/image48.svg"/><Relationship Id="rId41" Type="http://schemas.openxmlformats.org/officeDocument/2006/relationships/image" Target="../media/image47.png"/><Relationship Id="rId40" Type="http://schemas.openxmlformats.org/officeDocument/2006/relationships/tags" Target="../tags/tag837.xml"/><Relationship Id="rId4" Type="http://schemas.openxmlformats.org/officeDocument/2006/relationships/tags" Target="../tags/tag807.xml"/><Relationship Id="rId39" Type="http://schemas.openxmlformats.org/officeDocument/2006/relationships/tags" Target="../tags/tag836.xml"/><Relationship Id="rId38" Type="http://schemas.openxmlformats.org/officeDocument/2006/relationships/tags" Target="../tags/tag835.xml"/><Relationship Id="rId37" Type="http://schemas.openxmlformats.org/officeDocument/2006/relationships/tags" Target="../tags/tag834.xml"/><Relationship Id="rId36" Type="http://schemas.openxmlformats.org/officeDocument/2006/relationships/tags" Target="../tags/tag833.xml"/><Relationship Id="rId35" Type="http://schemas.openxmlformats.org/officeDocument/2006/relationships/tags" Target="../tags/tag832.xml"/><Relationship Id="rId34" Type="http://schemas.openxmlformats.org/officeDocument/2006/relationships/tags" Target="../tags/tag831.xml"/><Relationship Id="rId33" Type="http://schemas.openxmlformats.org/officeDocument/2006/relationships/tags" Target="../tags/tag830.xml"/><Relationship Id="rId32" Type="http://schemas.openxmlformats.org/officeDocument/2006/relationships/tags" Target="../tags/tag829.xml"/><Relationship Id="rId31" Type="http://schemas.openxmlformats.org/officeDocument/2006/relationships/tags" Target="../tags/tag828.xml"/><Relationship Id="rId30" Type="http://schemas.openxmlformats.org/officeDocument/2006/relationships/image" Target="../media/image8.svg"/><Relationship Id="rId3" Type="http://schemas.openxmlformats.org/officeDocument/2006/relationships/tags" Target="../tags/tag806.xml"/><Relationship Id="rId29" Type="http://schemas.openxmlformats.org/officeDocument/2006/relationships/image" Target="../media/image49.png"/><Relationship Id="rId28" Type="http://schemas.openxmlformats.org/officeDocument/2006/relationships/tags" Target="../tags/tag827.xml"/><Relationship Id="rId27" Type="http://schemas.openxmlformats.org/officeDocument/2006/relationships/tags" Target="../tags/tag826.xml"/><Relationship Id="rId26" Type="http://schemas.openxmlformats.org/officeDocument/2006/relationships/tags" Target="../tags/tag825.xml"/><Relationship Id="rId25" Type="http://schemas.openxmlformats.org/officeDocument/2006/relationships/tags" Target="../tags/tag824.xml"/><Relationship Id="rId24" Type="http://schemas.openxmlformats.org/officeDocument/2006/relationships/tags" Target="../tags/tag823.xml"/><Relationship Id="rId23" Type="http://schemas.openxmlformats.org/officeDocument/2006/relationships/tags" Target="../tags/tag822.xml"/><Relationship Id="rId22" Type="http://schemas.openxmlformats.org/officeDocument/2006/relationships/tags" Target="../tags/tag821.xml"/><Relationship Id="rId21" Type="http://schemas.openxmlformats.org/officeDocument/2006/relationships/tags" Target="../tags/tag820.xml"/><Relationship Id="rId20" Type="http://schemas.openxmlformats.org/officeDocument/2006/relationships/tags" Target="../tags/tag819.xml"/><Relationship Id="rId2" Type="http://schemas.openxmlformats.org/officeDocument/2006/relationships/tags" Target="../tags/tag805.xml"/><Relationship Id="rId19" Type="http://schemas.openxmlformats.org/officeDocument/2006/relationships/tags" Target="../tags/tag818.xml"/><Relationship Id="rId18" Type="http://schemas.openxmlformats.org/officeDocument/2006/relationships/image" Target="../media/image55.svg"/><Relationship Id="rId17" Type="http://schemas.openxmlformats.org/officeDocument/2006/relationships/image" Target="../media/image54.png"/><Relationship Id="rId16" Type="http://schemas.openxmlformats.org/officeDocument/2006/relationships/tags" Target="../tags/tag817.xml"/><Relationship Id="rId15" Type="http://schemas.openxmlformats.org/officeDocument/2006/relationships/tags" Target="../tags/tag816.xml"/><Relationship Id="rId14" Type="http://schemas.openxmlformats.org/officeDocument/2006/relationships/tags" Target="../tags/tag815.xml"/><Relationship Id="rId13" Type="http://schemas.openxmlformats.org/officeDocument/2006/relationships/tags" Target="../tags/tag814.xml"/><Relationship Id="rId12" Type="http://schemas.openxmlformats.org/officeDocument/2006/relationships/tags" Target="../tags/tag813.xml"/><Relationship Id="rId11" Type="http://schemas.openxmlformats.org/officeDocument/2006/relationships/tags" Target="../tags/tag812.xml"/><Relationship Id="rId10" Type="http://schemas.openxmlformats.org/officeDocument/2006/relationships/tags" Target="../tags/tag811.xml"/><Relationship Id="rId1" Type="http://schemas.openxmlformats.org/officeDocument/2006/relationships/tags" Target="../tags/tag804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863.xml"/><Relationship Id="rId2" Type="http://schemas.openxmlformats.org/officeDocument/2006/relationships/tags" Target="../tags/tag862.xml"/><Relationship Id="rId1" Type="http://schemas.openxmlformats.org/officeDocument/2006/relationships/tags" Target="../tags/tag86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870.xml"/><Relationship Id="rId8" Type="http://schemas.openxmlformats.org/officeDocument/2006/relationships/tags" Target="../tags/tag869.xml"/><Relationship Id="rId7" Type="http://schemas.openxmlformats.org/officeDocument/2006/relationships/tags" Target="../tags/tag868.xml"/><Relationship Id="rId6" Type="http://schemas.openxmlformats.org/officeDocument/2006/relationships/tags" Target="../tags/tag867.xml"/><Relationship Id="rId5" Type="http://schemas.openxmlformats.org/officeDocument/2006/relationships/image" Target="../media/image149.svg"/><Relationship Id="rId40" Type="http://schemas.openxmlformats.org/officeDocument/2006/relationships/slideLayout" Target="../slideLayouts/slideLayout6.xml"/><Relationship Id="rId4" Type="http://schemas.openxmlformats.org/officeDocument/2006/relationships/image" Target="../media/image148.png"/><Relationship Id="rId39" Type="http://schemas.openxmlformats.org/officeDocument/2006/relationships/tags" Target="../tags/tag892.xml"/><Relationship Id="rId38" Type="http://schemas.openxmlformats.org/officeDocument/2006/relationships/tags" Target="../tags/tag891.xml"/><Relationship Id="rId37" Type="http://schemas.openxmlformats.org/officeDocument/2006/relationships/tags" Target="../tags/tag890.xml"/><Relationship Id="rId36" Type="http://schemas.openxmlformats.org/officeDocument/2006/relationships/image" Target="../media/image24.svg"/><Relationship Id="rId35" Type="http://schemas.openxmlformats.org/officeDocument/2006/relationships/image" Target="../media/image156.png"/><Relationship Id="rId34" Type="http://schemas.openxmlformats.org/officeDocument/2006/relationships/tags" Target="../tags/tag889.xml"/><Relationship Id="rId33" Type="http://schemas.openxmlformats.org/officeDocument/2006/relationships/tags" Target="../tags/tag888.xml"/><Relationship Id="rId32" Type="http://schemas.openxmlformats.org/officeDocument/2006/relationships/tags" Target="../tags/tag887.xml"/><Relationship Id="rId31" Type="http://schemas.openxmlformats.org/officeDocument/2006/relationships/tags" Target="../tags/tag886.xml"/><Relationship Id="rId30" Type="http://schemas.openxmlformats.org/officeDocument/2006/relationships/tags" Target="../tags/tag885.xml"/><Relationship Id="rId3" Type="http://schemas.openxmlformats.org/officeDocument/2006/relationships/tags" Target="../tags/tag866.xml"/><Relationship Id="rId29" Type="http://schemas.openxmlformats.org/officeDocument/2006/relationships/tags" Target="../tags/tag884.xml"/><Relationship Id="rId28" Type="http://schemas.openxmlformats.org/officeDocument/2006/relationships/tags" Target="../tags/tag883.xml"/><Relationship Id="rId27" Type="http://schemas.openxmlformats.org/officeDocument/2006/relationships/tags" Target="../tags/tag882.xml"/><Relationship Id="rId26" Type="http://schemas.openxmlformats.org/officeDocument/2006/relationships/tags" Target="../tags/tag881.xml"/><Relationship Id="rId25" Type="http://schemas.openxmlformats.org/officeDocument/2006/relationships/tags" Target="../tags/tag880.xml"/><Relationship Id="rId24" Type="http://schemas.openxmlformats.org/officeDocument/2006/relationships/image" Target="../media/image155.svg"/><Relationship Id="rId23" Type="http://schemas.openxmlformats.org/officeDocument/2006/relationships/image" Target="../media/image154.png"/><Relationship Id="rId22" Type="http://schemas.openxmlformats.org/officeDocument/2006/relationships/tags" Target="../tags/tag879.xml"/><Relationship Id="rId21" Type="http://schemas.openxmlformats.org/officeDocument/2006/relationships/tags" Target="../tags/tag878.xml"/><Relationship Id="rId20" Type="http://schemas.openxmlformats.org/officeDocument/2006/relationships/tags" Target="../tags/tag877.xml"/><Relationship Id="rId2" Type="http://schemas.openxmlformats.org/officeDocument/2006/relationships/tags" Target="../tags/tag865.xml"/><Relationship Id="rId19" Type="http://schemas.openxmlformats.org/officeDocument/2006/relationships/tags" Target="../tags/tag876.xml"/><Relationship Id="rId18" Type="http://schemas.openxmlformats.org/officeDocument/2006/relationships/tags" Target="../tags/tag875.xml"/><Relationship Id="rId17" Type="http://schemas.openxmlformats.org/officeDocument/2006/relationships/image" Target="../media/image153.svg"/><Relationship Id="rId16" Type="http://schemas.openxmlformats.org/officeDocument/2006/relationships/image" Target="../media/image152.png"/><Relationship Id="rId15" Type="http://schemas.openxmlformats.org/officeDocument/2006/relationships/tags" Target="../tags/tag874.xml"/><Relationship Id="rId14" Type="http://schemas.openxmlformats.org/officeDocument/2006/relationships/tags" Target="../tags/tag873.xml"/><Relationship Id="rId13" Type="http://schemas.openxmlformats.org/officeDocument/2006/relationships/tags" Target="../tags/tag872.xml"/><Relationship Id="rId12" Type="http://schemas.openxmlformats.org/officeDocument/2006/relationships/tags" Target="../tags/tag871.xml"/><Relationship Id="rId11" Type="http://schemas.openxmlformats.org/officeDocument/2006/relationships/image" Target="../media/image151.svg"/><Relationship Id="rId10" Type="http://schemas.openxmlformats.org/officeDocument/2006/relationships/image" Target="../media/image150.png"/><Relationship Id="rId1" Type="http://schemas.openxmlformats.org/officeDocument/2006/relationships/tags" Target="../tags/tag86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899.xml"/><Relationship Id="rId8" Type="http://schemas.openxmlformats.org/officeDocument/2006/relationships/tags" Target="../tags/tag898.xml"/><Relationship Id="rId7" Type="http://schemas.openxmlformats.org/officeDocument/2006/relationships/image" Target="../media/image158.svg"/><Relationship Id="rId6" Type="http://schemas.openxmlformats.org/officeDocument/2006/relationships/image" Target="../media/image157.png"/><Relationship Id="rId5" Type="http://schemas.openxmlformats.org/officeDocument/2006/relationships/tags" Target="../tags/tag897.xml"/><Relationship Id="rId45" Type="http://schemas.openxmlformats.org/officeDocument/2006/relationships/slideLayout" Target="../slideLayouts/slideLayout6.xml"/><Relationship Id="rId44" Type="http://schemas.openxmlformats.org/officeDocument/2006/relationships/tags" Target="../tags/tag924.xml"/><Relationship Id="rId43" Type="http://schemas.openxmlformats.org/officeDocument/2006/relationships/tags" Target="../tags/tag923.xml"/><Relationship Id="rId42" Type="http://schemas.openxmlformats.org/officeDocument/2006/relationships/image" Target="../media/image162.svg"/><Relationship Id="rId41" Type="http://schemas.openxmlformats.org/officeDocument/2006/relationships/image" Target="../media/image161.png"/><Relationship Id="rId40" Type="http://schemas.openxmlformats.org/officeDocument/2006/relationships/tags" Target="../tags/tag922.xml"/><Relationship Id="rId4" Type="http://schemas.openxmlformats.org/officeDocument/2006/relationships/tags" Target="../tags/tag896.xml"/><Relationship Id="rId39" Type="http://schemas.openxmlformats.org/officeDocument/2006/relationships/tags" Target="../tags/tag921.xml"/><Relationship Id="rId38" Type="http://schemas.openxmlformats.org/officeDocument/2006/relationships/tags" Target="../tags/tag920.xml"/><Relationship Id="rId37" Type="http://schemas.openxmlformats.org/officeDocument/2006/relationships/tags" Target="../tags/tag919.xml"/><Relationship Id="rId36" Type="http://schemas.openxmlformats.org/officeDocument/2006/relationships/tags" Target="../tags/tag918.xml"/><Relationship Id="rId35" Type="http://schemas.openxmlformats.org/officeDocument/2006/relationships/image" Target="../media/image160.svg"/><Relationship Id="rId34" Type="http://schemas.openxmlformats.org/officeDocument/2006/relationships/image" Target="../media/image159.png"/><Relationship Id="rId33" Type="http://schemas.openxmlformats.org/officeDocument/2006/relationships/tags" Target="../tags/tag917.xml"/><Relationship Id="rId32" Type="http://schemas.openxmlformats.org/officeDocument/2006/relationships/tags" Target="../tags/tag916.xml"/><Relationship Id="rId31" Type="http://schemas.openxmlformats.org/officeDocument/2006/relationships/tags" Target="../tags/tag915.xml"/><Relationship Id="rId30" Type="http://schemas.openxmlformats.org/officeDocument/2006/relationships/tags" Target="../tags/tag914.xml"/><Relationship Id="rId3" Type="http://schemas.openxmlformats.org/officeDocument/2006/relationships/tags" Target="../tags/tag895.xml"/><Relationship Id="rId29" Type="http://schemas.openxmlformats.org/officeDocument/2006/relationships/tags" Target="../tags/tag913.xml"/><Relationship Id="rId28" Type="http://schemas.openxmlformats.org/officeDocument/2006/relationships/image" Target="../media/image81.svg"/><Relationship Id="rId27" Type="http://schemas.openxmlformats.org/officeDocument/2006/relationships/image" Target="../media/image80.png"/><Relationship Id="rId26" Type="http://schemas.openxmlformats.org/officeDocument/2006/relationships/tags" Target="../tags/tag912.xml"/><Relationship Id="rId25" Type="http://schemas.openxmlformats.org/officeDocument/2006/relationships/tags" Target="../tags/tag911.xml"/><Relationship Id="rId24" Type="http://schemas.openxmlformats.org/officeDocument/2006/relationships/tags" Target="../tags/tag910.xml"/><Relationship Id="rId23" Type="http://schemas.openxmlformats.org/officeDocument/2006/relationships/tags" Target="../tags/tag909.xml"/><Relationship Id="rId22" Type="http://schemas.openxmlformats.org/officeDocument/2006/relationships/tags" Target="../tags/tag908.xml"/><Relationship Id="rId21" Type="http://schemas.openxmlformats.org/officeDocument/2006/relationships/image" Target="../media/image57.svg"/><Relationship Id="rId20" Type="http://schemas.openxmlformats.org/officeDocument/2006/relationships/image" Target="../media/image56.png"/><Relationship Id="rId2" Type="http://schemas.openxmlformats.org/officeDocument/2006/relationships/tags" Target="../tags/tag894.xml"/><Relationship Id="rId19" Type="http://schemas.openxmlformats.org/officeDocument/2006/relationships/tags" Target="../tags/tag907.xml"/><Relationship Id="rId18" Type="http://schemas.openxmlformats.org/officeDocument/2006/relationships/tags" Target="../tags/tag906.xml"/><Relationship Id="rId17" Type="http://schemas.openxmlformats.org/officeDocument/2006/relationships/tags" Target="../tags/tag905.xml"/><Relationship Id="rId16" Type="http://schemas.openxmlformats.org/officeDocument/2006/relationships/tags" Target="../tags/tag904.xml"/><Relationship Id="rId15" Type="http://schemas.openxmlformats.org/officeDocument/2006/relationships/tags" Target="../tags/tag903.xml"/><Relationship Id="rId14" Type="http://schemas.openxmlformats.org/officeDocument/2006/relationships/image" Target="../media/image12.svg"/><Relationship Id="rId13" Type="http://schemas.openxmlformats.org/officeDocument/2006/relationships/image" Target="../media/image44.png"/><Relationship Id="rId12" Type="http://schemas.openxmlformats.org/officeDocument/2006/relationships/tags" Target="../tags/tag902.xml"/><Relationship Id="rId11" Type="http://schemas.openxmlformats.org/officeDocument/2006/relationships/tags" Target="../tags/tag901.xml"/><Relationship Id="rId10" Type="http://schemas.openxmlformats.org/officeDocument/2006/relationships/tags" Target="../tags/tag900.xml"/><Relationship Id="rId1" Type="http://schemas.openxmlformats.org/officeDocument/2006/relationships/tags" Target="../tags/tag89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26.xml"/><Relationship Id="rId1" Type="http://schemas.openxmlformats.org/officeDocument/2006/relationships/tags" Target="../tags/tag925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935.xml"/><Relationship Id="rId8" Type="http://schemas.openxmlformats.org/officeDocument/2006/relationships/tags" Target="../tags/tag934.xml"/><Relationship Id="rId7" Type="http://schemas.openxmlformats.org/officeDocument/2006/relationships/tags" Target="../tags/tag933.xml"/><Relationship Id="rId6" Type="http://schemas.openxmlformats.org/officeDocument/2006/relationships/tags" Target="../tags/tag932.xml"/><Relationship Id="rId5" Type="http://schemas.openxmlformats.org/officeDocument/2006/relationships/tags" Target="../tags/tag931.xml"/><Relationship Id="rId4" Type="http://schemas.openxmlformats.org/officeDocument/2006/relationships/tags" Target="../tags/tag930.xml"/><Relationship Id="rId36" Type="http://schemas.openxmlformats.org/officeDocument/2006/relationships/slideLayout" Target="../slideLayouts/slideLayout6.xml"/><Relationship Id="rId35" Type="http://schemas.openxmlformats.org/officeDocument/2006/relationships/tags" Target="../tags/tag961.xml"/><Relationship Id="rId34" Type="http://schemas.openxmlformats.org/officeDocument/2006/relationships/tags" Target="../tags/tag960.xml"/><Relationship Id="rId33" Type="http://schemas.openxmlformats.org/officeDocument/2006/relationships/tags" Target="../tags/tag959.xml"/><Relationship Id="rId32" Type="http://schemas.openxmlformats.org/officeDocument/2006/relationships/tags" Target="../tags/tag958.xml"/><Relationship Id="rId31" Type="http://schemas.openxmlformats.org/officeDocument/2006/relationships/tags" Target="../tags/tag957.xml"/><Relationship Id="rId30" Type="http://schemas.openxmlformats.org/officeDocument/2006/relationships/tags" Target="../tags/tag956.xml"/><Relationship Id="rId3" Type="http://schemas.openxmlformats.org/officeDocument/2006/relationships/tags" Target="../tags/tag929.xml"/><Relationship Id="rId29" Type="http://schemas.openxmlformats.org/officeDocument/2006/relationships/tags" Target="../tags/tag955.xml"/><Relationship Id="rId28" Type="http://schemas.openxmlformats.org/officeDocument/2006/relationships/tags" Target="../tags/tag954.xml"/><Relationship Id="rId27" Type="http://schemas.openxmlformats.org/officeDocument/2006/relationships/tags" Target="../tags/tag953.xml"/><Relationship Id="rId26" Type="http://schemas.openxmlformats.org/officeDocument/2006/relationships/tags" Target="../tags/tag952.xml"/><Relationship Id="rId25" Type="http://schemas.openxmlformats.org/officeDocument/2006/relationships/tags" Target="../tags/tag951.xml"/><Relationship Id="rId24" Type="http://schemas.openxmlformats.org/officeDocument/2006/relationships/tags" Target="../tags/tag950.xml"/><Relationship Id="rId23" Type="http://schemas.openxmlformats.org/officeDocument/2006/relationships/tags" Target="../tags/tag949.xml"/><Relationship Id="rId22" Type="http://schemas.openxmlformats.org/officeDocument/2006/relationships/tags" Target="../tags/tag948.xml"/><Relationship Id="rId21" Type="http://schemas.openxmlformats.org/officeDocument/2006/relationships/tags" Target="../tags/tag947.xml"/><Relationship Id="rId20" Type="http://schemas.openxmlformats.org/officeDocument/2006/relationships/tags" Target="../tags/tag946.xml"/><Relationship Id="rId2" Type="http://schemas.openxmlformats.org/officeDocument/2006/relationships/tags" Target="../tags/tag928.xml"/><Relationship Id="rId19" Type="http://schemas.openxmlformats.org/officeDocument/2006/relationships/tags" Target="../tags/tag945.xml"/><Relationship Id="rId18" Type="http://schemas.openxmlformats.org/officeDocument/2006/relationships/tags" Target="../tags/tag944.xml"/><Relationship Id="rId17" Type="http://schemas.openxmlformats.org/officeDocument/2006/relationships/tags" Target="../tags/tag943.xml"/><Relationship Id="rId16" Type="http://schemas.openxmlformats.org/officeDocument/2006/relationships/tags" Target="../tags/tag942.xml"/><Relationship Id="rId15" Type="http://schemas.openxmlformats.org/officeDocument/2006/relationships/tags" Target="../tags/tag941.xml"/><Relationship Id="rId14" Type="http://schemas.openxmlformats.org/officeDocument/2006/relationships/tags" Target="../tags/tag940.xml"/><Relationship Id="rId13" Type="http://schemas.openxmlformats.org/officeDocument/2006/relationships/tags" Target="../tags/tag939.xml"/><Relationship Id="rId12" Type="http://schemas.openxmlformats.org/officeDocument/2006/relationships/tags" Target="../tags/tag938.xml"/><Relationship Id="rId11" Type="http://schemas.openxmlformats.org/officeDocument/2006/relationships/tags" Target="../tags/tag937.xml"/><Relationship Id="rId10" Type="http://schemas.openxmlformats.org/officeDocument/2006/relationships/tags" Target="../tags/tag936.xml"/><Relationship Id="rId1" Type="http://schemas.openxmlformats.org/officeDocument/2006/relationships/tags" Target="../tags/tag927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968.xml"/><Relationship Id="rId8" Type="http://schemas.openxmlformats.org/officeDocument/2006/relationships/tags" Target="../tags/tag967.xml"/><Relationship Id="rId7" Type="http://schemas.openxmlformats.org/officeDocument/2006/relationships/tags" Target="../tags/tag966.xml"/><Relationship Id="rId6" Type="http://schemas.openxmlformats.org/officeDocument/2006/relationships/image" Target="../media/image164.svg"/><Relationship Id="rId5" Type="http://schemas.openxmlformats.org/officeDocument/2006/relationships/image" Target="../media/image163.png"/><Relationship Id="rId4" Type="http://schemas.openxmlformats.org/officeDocument/2006/relationships/tags" Target="../tags/tag965.xml"/><Relationship Id="rId3" Type="http://schemas.openxmlformats.org/officeDocument/2006/relationships/tags" Target="../tags/tag964.xml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977.xml"/><Relationship Id="rId21" Type="http://schemas.openxmlformats.org/officeDocument/2006/relationships/tags" Target="../tags/tag976.xml"/><Relationship Id="rId20" Type="http://schemas.openxmlformats.org/officeDocument/2006/relationships/image" Target="../media/image10.svg"/><Relationship Id="rId2" Type="http://schemas.openxmlformats.org/officeDocument/2006/relationships/tags" Target="../tags/tag963.xml"/><Relationship Id="rId19" Type="http://schemas.openxmlformats.org/officeDocument/2006/relationships/image" Target="../media/image167.png"/><Relationship Id="rId18" Type="http://schemas.openxmlformats.org/officeDocument/2006/relationships/tags" Target="../tags/tag975.xml"/><Relationship Id="rId17" Type="http://schemas.openxmlformats.org/officeDocument/2006/relationships/tags" Target="../tags/tag974.xml"/><Relationship Id="rId16" Type="http://schemas.openxmlformats.org/officeDocument/2006/relationships/tags" Target="../tags/tag973.xml"/><Relationship Id="rId15" Type="http://schemas.openxmlformats.org/officeDocument/2006/relationships/tags" Target="../tags/tag972.xml"/><Relationship Id="rId14" Type="http://schemas.openxmlformats.org/officeDocument/2006/relationships/tags" Target="../tags/tag971.xml"/><Relationship Id="rId13" Type="http://schemas.openxmlformats.org/officeDocument/2006/relationships/image" Target="../media/image166.svg"/><Relationship Id="rId12" Type="http://schemas.openxmlformats.org/officeDocument/2006/relationships/image" Target="../media/image165.png"/><Relationship Id="rId11" Type="http://schemas.openxmlformats.org/officeDocument/2006/relationships/tags" Target="../tags/tag970.xml"/><Relationship Id="rId10" Type="http://schemas.openxmlformats.org/officeDocument/2006/relationships/tags" Target="../tags/tag969.xml"/><Relationship Id="rId1" Type="http://schemas.openxmlformats.org/officeDocument/2006/relationships/tags" Target="../tags/tag96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980.xml"/><Relationship Id="rId2" Type="http://schemas.openxmlformats.org/officeDocument/2006/relationships/tags" Target="../tags/tag979.xml"/><Relationship Id="rId1" Type="http://schemas.openxmlformats.org/officeDocument/2006/relationships/tags" Target="../tags/tag97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57.xml"/><Relationship Id="rId42" Type="http://schemas.openxmlformats.org/officeDocument/2006/relationships/tags" Target="../tags/tag156.xml"/><Relationship Id="rId41" Type="http://schemas.openxmlformats.org/officeDocument/2006/relationships/image" Target="../media/image14.svg"/><Relationship Id="rId40" Type="http://schemas.openxmlformats.org/officeDocument/2006/relationships/image" Target="../media/image13.png"/><Relationship Id="rId4" Type="http://schemas.openxmlformats.org/officeDocument/2006/relationships/tags" Target="../tags/tag130.xml"/><Relationship Id="rId39" Type="http://schemas.openxmlformats.org/officeDocument/2006/relationships/tags" Target="../tags/tag155.xml"/><Relationship Id="rId38" Type="http://schemas.openxmlformats.org/officeDocument/2006/relationships/tags" Target="../tags/tag154.xml"/><Relationship Id="rId37" Type="http://schemas.openxmlformats.org/officeDocument/2006/relationships/tags" Target="../tags/tag153.xml"/><Relationship Id="rId36" Type="http://schemas.openxmlformats.org/officeDocument/2006/relationships/tags" Target="../tags/tag152.xml"/><Relationship Id="rId35" Type="http://schemas.openxmlformats.org/officeDocument/2006/relationships/tags" Target="../tags/tag151.xml"/><Relationship Id="rId34" Type="http://schemas.openxmlformats.org/officeDocument/2006/relationships/image" Target="../media/image12.svg"/><Relationship Id="rId33" Type="http://schemas.openxmlformats.org/officeDocument/2006/relationships/image" Target="../media/image11.png"/><Relationship Id="rId32" Type="http://schemas.openxmlformats.org/officeDocument/2006/relationships/tags" Target="../tags/tag150.xml"/><Relationship Id="rId31" Type="http://schemas.openxmlformats.org/officeDocument/2006/relationships/tags" Target="../tags/tag149.xml"/><Relationship Id="rId30" Type="http://schemas.openxmlformats.org/officeDocument/2006/relationships/tags" Target="../tags/tag148.xml"/><Relationship Id="rId3" Type="http://schemas.openxmlformats.org/officeDocument/2006/relationships/tags" Target="../tags/tag129.xml"/><Relationship Id="rId29" Type="http://schemas.openxmlformats.org/officeDocument/2006/relationships/tags" Target="../tags/tag147.xml"/><Relationship Id="rId28" Type="http://schemas.openxmlformats.org/officeDocument/2006/relationships/tags" Target="../tags/tag146.xml"/><Relationship Id="rId27" Type="http://schemas.openxmlformats.org/officeDocument/2006/relationships/image" Target="../media/image10.svg"/><Relationship Id="rId26" Type="http://schemas.openxmlformats.org/officeDocument/2006/relationships/image" Target="../media/image9.png"/><Relationship Id="rId25" Type="http://schemas.openxmlformats.org/officeDocument/2006/relationships/tags" Target="../tags/tag145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image" Target="../media/image8.svg"/><Relationship Id="rId2" Type="http://schemas.openxmlformats.org/officeDocument/2006/relationships/tags" Target="../tags/tag128.xml"/><Relationship Id="rId19" Type="http://schemas.openxmlformats.org/officeDocument/2006/relationships/image" Target="../media/image7.png"/><Relationship Id="rId18" Type="http://schemas.openxmlformats.org/officeDocument/2006/relationships/tags" Target="../tags/tag140.xml"/><Relationship Id="rId17" Type="http://schemas.openxmlformats.org/officeDocument/2006/relationships/tags" Target="../tags/tag139.xml"/><Relationship Id="rId16" Type="http://schemas.openxmlformats.org/officeDocument/2006/relationships/tags" Target="../tags/tag138.xml"/><Relationship Id="rId15" Type="http://schemas.openxmlformats.org/officeDocument/2006/relationships/tags" Target="../tags/tag137.xml"/><Relationship Id="rId14" Type="http://schemas.openxmlformats.org/officeDocument/2006/relationships/tags" Target="../tags/tag136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tags" Target="../tags/tag127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989.xml"/><Relationship Id="rId8" Type="http://schemas.openxmlformats.org/officeDocument/2006/relationships/tags" Target="../tags/tag988.xml"/><Relationship Id="rId7" Type="http://schemas.openxmlformats.org/officeDocument/2006/relationships/tags" Target="../tags/tag987.xml"/><Relationship Id="rId6" Type="http://schemas.openxmlformats.org/officeDocument/2006/relationships/tags" Target="../tags/tag986.xml"/><Relationship Id="rId5" Type="http://schemas.openxmlformats.org/officeDocument/2006/relationships/tags" Target="../tags/tag985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1019.xml"/><Relationship Id="rId44" Type="http://schemas.openxmlformats.org/officeDocument/2006/relationships/tags" Target="../tags/tag1018.xml"/><Relationship Id="rId43" Type="http://schemas.openxmlformats.org/officeDocument/2006/relationships/image" Target="../media/image173.svg"/><Relationship Id="rId42" Type="http://schemas.openxmlformats.org/officeDocument/2006/relationships/image" Target="../media/image172.png"/><Relationship Id="rId41" Type="http://schemas.openxmlformats.org/officeDocument/2006/relationships/tags" Target="../tags/tag1017.xml"/><Relationship Id="rId40" Type="http://schemas.openxmlformats.org/officeDocument/2006/relationships/tags" Target="../tags/tag1016.xml"/><Relationship Id="rId4" Type="http://schemas.openxmlformats.org/officeDocument/2006/relationships/tags" Target="../tags/tag984.xml"/><Relationship Id="rId39" Type="http://schemas.openxmlformats.org/officeDocument/2006/relationships/tags" Target="../tags/tag1015.xml"/><Relationship Id="rId38" Type="http://schemas.openxmlformats.org/officeDocument/2006/relationships/tags" Target="../tags/tag1014.xml"/><Relationship Id="rId37" Type="http://schemas.openxmlformats.org/officeDocument/2006/relationships/tags" Target="../tags/tag1013.xml"/><Relationship Id="rId36" Type="http://schemas.openxmlformats.org/officeDocument/2006/relationships/tags" Target="../tags/tag1012.xml"/><Relationship Id="rId35" Type="http://schemas.openxmlformats.org/officeDocument/2006/relationships/tags" Target="../tags/tag1011.xml"/><Relationship Id="rId34" Type="http://schemas.openxmlformats.org/officeDocument/2006/relationships/tags" Target="../tags/tag1010.xml"/><Relationship Id="rId33" Type="http://schemas.openxmlformats.org/officeDocument/2006/relationships/tags" Target="../tags/tag1009.xml"/><Relationship Id="rId32" Type="http://schemas.openxmlformats.org/officeDocument/2006/relationships/tags" Target="../tags/tag1008.xml"/><Relationship Id="rId31" Type="http://schemas.openxmlformats.org/officeDocument/2006/relationships/tags" Target="../tags/tag1007.xml"/><Relationship Id="rId30" Type="http://schemas.openxmlformats.org/officeDocument/2006/relationships/tags" Target="../tags/tag1006.xml"/><Relationship Id="rId3" Type="http://schemas.openxmlformats.org/officeDocument/2006/relationships/tags" Target="../tags/tag983.xml"/><Relationship Id="rId29" Type="http://schemas.openxmlformats.org/officeDocument/2006/relationships/tags" Target="../tags/tag1005.xml"/><Relationship Id="rId28" Type="http://schemas.openxmlformats.org/officeDocument/2006/relationships/tags" Target="../tags/tag1004.xml"/><Relationship Id="rId27" Type="http://schemas.openxmlformats.org/officeDocument/2006/relationships/tags" Target="../tags/tag1003.xml"/><Relationship Id="rId26" Type="http://schemas.openxmlformats.org/officeDocument/2006/relationships/tags" Target="../tags/tag1002.xml"/><Relationship Id="rId25" Type="http://schemas.openxmlformats.org/officeDocument/2006/relationships/tags" Target="../tags/tag1001.xml"/><Relationship Id="rId24" Type="http://schemas.openxmlformats.org/officeDocument/2006/relationships/tags" Target="../tags/tag1000.xml"/><Relationship Id="rId23" Type="http://schemas.openxmlformats.org/officeDocument/2006/relationships/tags" Target="../tags/tag999.xml"/><Relationship Id="rId22" Type="http://schemas.openxmlformats.org/officeDocument/2006/relationships/tags" Target="../tags/tag998.xml"/><Relationship Id="rId21" Type="http://schemas.openxmlformats.org/officeDocument/2006/relationships/image" Target="../media/image171.svg"/><Relationship Id="rId20" Type="http://schemas.openxmlformats.org/officeDocument/2006/relationships/image" Target="../media/image170.png"/><Relationship Id="rId2" Type="http://schemas.openxmlformats.org/officeDocument/2006/relationships/tags" Target="../tags/tag982.xml"/><Relationship Id="rId19" Type="http://schemas.openxmlformats.org/officeDocument/2006/relationships/tags" Target="../tags/tag997.xml"/><Relationship Id="rId18" Type="http://schemas.openxmlformats.org/officeDocument/2006/relationships/tags" Target="../tags/tag996.xml"/><Relationship Id="rId17" Type="http://schemas.openxmlformats.org/officeDocument/2006/relationships/tags" Target="../tags/tag995.xml"/><Relationship Id="rId16" Type="http://schemas.openxmlformats.org/officeDocument/2006/relationships/tags" Target="../tags/tag994.xml"/><Relationship Id="rId15" Type="http://schemas.openxmlformats.org/officeDocument/2006/relationships/tags" Target="../tags/tag993.xml"/><Relationship Id="rId14" Type="http://schemas.openxmlformats.org/officeDocument/2006/relationships/image" Target="../media/image169.svg"/><Relationship Id="rId13" Type="http://schemas.openxmlformats.org/officeDocument/2006/relationships/image" Target="../media/image168.png"/><Relationship Id="rId12" Type="http://schemas.openxmlformats.org/officeDocument/2006/relationships/tags" Target="../tags/tag992.xml"/><Relationship Id="rId11" Type="http://schemas.openxmlformats.org/officeDocument/2006/relationships/tags" Target="../tags/tag991.xml"/><Relationship Id="rId10" Type="http://schemas.openxmlformats.org/officeDocument/2006/relationships/tags" Target="../tags/tag990.xml"/><Relationship Id="rId1" Type="http://schemas.openxmlformats.org/officeDocument/2006/relationships/tags" Target="../tags/tag981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028.xml"/><Relationship Id="rId8" Type="http://schemas.openxmlformats.org/officeDocument/2006/relationships/tags" Target="../tags/tag1027.xml"/><Relationship Id="rId7" Type="http://schemas.openxmlformats.org/officeDocument/2006/relationships/tags" Target="../tags/tag1026.xml"/><Relationship Id="rId6" Type="http://schemas.openxmlformats.org/officeDocument/2006/relationships/tags" Target="../tags/tag1025.xml"/><Relationship Id="rId5" Type="http://schemas.openxmlformats.org/officeDocument/2006/relationships/tags" Target="../tags/tag1024.xml"/><Relationship Id="rId4" Type="http://schemas.openxmlformats.org/officeDocument/2006/relationships/tags" Target="../tags/tag1023.xml"/><Relationship Id="rId3" Type="http://schemas.openxmlformats.org/officeDocument/2006/relationships/tags" Target="../tags/tag1022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043.xml"/><Relationship Id="rId23" Type="http://schemas.openxmlformats.org/officeDocument/2006/relationships/tags" Target="../tags/tag1042.xml"/><Relationship Id="rId22" Type="http://schemas.openxmlformats.org/officeDocument/2006/relationships/tags" Target="../tags/tag1041.xml"/><Relationship Id="rId21" Type="http://schemas.openxmlformats.org/officeDocument/2006/relationships/tags" Target="../tags/tag1040.xml"/><Relationship Id="rId20" Type="http://schemas.openxmlformats.org/officeDocument/2006/relationships/tags" Target="../tags/tag1039.xml"/><Relationship Id="rId2" Type="http://schemas.openxmlformats.org/officeDocument/2006/relationships/tags" Target="../tags/tag1021.xml"/><Relationship Id="rId19" Type="http://schemas.openxmlformats.org/officeDocument/2006/relationships/tags" Target="../tags/tag1038.xml"/><Relationship Id="rId18" Type="http://schemas.openxmlformats.org/officeDocument/2006/relationships/tags" Target="../tags/tag1037.xml"/><Relationship Id="rId17" Type="http://schemas.openxmlformats.org/officeDocument/2006/relationships/tags" Target="../tags/tag1036.xml"/><Relationship Id="rId16" Type="http://schemas.openxmlformats.org/officeDocument/2006/relationships/tags" Target="../tags/tag1035.xml"/><Relationship Id="rId15" Type="http://schemas.openxmlformats.org/officeDocument/2006/relationships/tags" Target="../tags/tag1034.xml"/><Relationship Id="rId14" Type="http://schemas.openxmlformats.org/officeDocument/2006/relationships/tags" Target="../tags/tag1033.xml"/><Relationship Id="rId13" Type="http://schemas.openxmlformats.org/officeDocument/2006/relationships/tags" Target="../tags/tag1032.xml"/><Relationship Id="rId12" Type="http://schemas.openxmlformats.org/officeDocument/2006/relationships/tags" Target="../tags/tag1031.xml"/><Relationship Id="rId11" Type="http://schemas.openxmlformats.org/officeDocument/2006/relationships/tags" Target="../tags/tag1030.xml"/><Relationship Id="rId10" Type="http://schemas.openxmlformats.org/officeDocument/2006/relationships/tags" Target="../tags/tag1029.xml"/><Relationship Id="rId1" Type="http://schemas.openxmlformats.org/officeDocument/2006/relationships/tags" Target="../tags/tag1020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050.xml"/><Relationship Id="rId8" Type="http://schemas.openxmlformats.org/officeDocument/2006/relationships/tags" Target="../tags/tag1049.xml"/><Relationship Id="rId7" Type="http://schemas.openxmlformats.org/officeDocument/2006/relationships/tags" Target="../tags/tag1048.xml"/><Relationship Id="rId69" Type="http://schemas.openxmlformats.org/officeDocument/2006/relationships/slideLayout" Target="../slideLayouts/slideLayout6.xml"/><Relationship Id="rId68" Type="http://schemas.openxmlformats.org/officeDocument/2006/relationships/tags" Target="../tags/tag1097.xml"/><Relationship Id="rId67" Type="http://schemas.openxmlformats.org/officeDocument/2006/relationships/tags" Target="../tags/tag1096.xml"/><Relationship Id="rId66" Type="http://schemas.openxmlformats.org/officeDocument/2006/relationships/image" Target="../media/image185.svg"/><Relationship Id="rId65" Type="http://schemas.openxmlformats.org/officeDocument/2006/relationships/image" Target="../media/image184.png"/><Relationship Id="rId64" Type="http://schemas.openxmlformats.org/officeDocument/2006/relationships/tags" Target="../tags/tag1095.xml"/><Relationship Id="rId63" Type="http://schemas.openxmlformats.org/officeDocument/2006/relationships/tags" Target="../tags/tag1094.xml"/><Relationship Id="rId62" Type="http://schemas.openxmlformats.org/officeDocument/2006/relationships/tags" Target="../tags/tag1093.xml"/><Relationship Id="rId61" Type="http://schemas.openxmlformats.org/officeDocument/2006/relationships/tags" Target="../tags/tag1092.xml"/><Relationship Id="rId60" Type="http://schemas.openxmlformats.org/officeDocument/2006/relationships/tags" Target="../tags/tag1091.xml"/><Relationship Id="rId6" Type="http://schemas.openxmlformats.org/officeDocument/2006/relationships/image" Target="../media/image36.svg"/><Relationship Id="rId59" Type="http://schemas.openxmlformats.org/officeDocument/2006/relationships/image" Target="../media/image183.svg"/><Relationship Id="rId58" Type="http://schemas.openxmlformats.org/officeDocument/2006/relationships/image" Target="../media/image182.png"/><Relationship Id="rId57" Type="http://schemas.openxmlformats.org/officeDocument/2006/relationships/tags" Target="../tags/tag1090.xml"/><Relationship Id="rId56" Type="http://schemas.openxmlformats.org/officeDocument/2006/relationships/tags" Target="../tags/tag1089.xml"/><Relationship Id="rId55" Type="http://schemas.openxmlformats.org/officeDocument/2006/relationships/tags" Target="../tags/tag1088.xml"/><Relationship Id="rId54" Type="http://schemas.openxmlformats.org/officeDocument/2006/relationships/tags" Target="../tags/tag1087.xml"/><Relationship Id="rId53" Type="http://schemas.openxmlformats.org/officeDocument/2006/relationships/tags" Target="../tags/tag1086.xml"/><Relationship Id="rId52" Type="http://schemas.openxmlformats.org/officeDocument/2006/relationships/image" Target="../media/image181.svg"/><Relationship Id="rId51" Type="http://schemas.openxmlformats.org/officeDocument/2006/relationships/image" Target="../media/image180.png"/><Relationship Id="rId50" Type="http://schemas.openxmlformats.org/officeDocument/2006/relationships/tags" Target="../tags/tag1085.xml"/><Relationship Id="rId5" Type="http://schemas.openxmlformats.org/officeDocument/2006/relationships/image" Target="../media/image35.png"/><Relationship Id="rId49" Type="http://schemas.openxmlformats.org/officeDocument/2006/relationships/tags" Target="../tags/tag1084.xml"/><Relationship Id="rId48" Type="http://schemas.openxmlformats.org/officeDocument/2006/relationships/tags" Target="../tags/tag1083.xml"/><Relationship Id="rId47" Type="http://schemas.openxmlformats.org/officeDocument/2006/relationships/tags" Target="../tags/tag1082.xml"/><Relationship Id="rId46" Type="http://schemas.openxmlformats.org/officeDocument/2006/relationships/tags" Target="../tags/tag1081.xml"/><Relationship Id="rId45" Type="http://schemas.openxmlformats.org/officeDocument/2006/relationships/tags" Target="../tags/tag1080.xml"/><Relationship Id="rId44" Type="http://schemas.openxmlformats.org/officeDocument/2006/relationships/tags" Target="../tags/tag1079.xml"/><Relationship Id="rId43" Type="http://schemas.openxmlformats.org/officeDocument/2006/relationships/tags" Target="../tags/tag1078.xml"/><Relationship Id="rId42" Type="http://schemas.openxmlformats.org/officeDocument/2006/relationships/tags" Target="../tags/tag1077.xml"/><Relationship Id="rId41" Type="http://schemas.openxmlformats.org/officeDocument/2006/relationships/tags" Target="../tags/tag1076.xml"/><Relationship Id="rId40" Type="http://schemas.openxmlformats.org/officeDocument/2006/relationships/tags" Target="../tags/tag1075.xml"/><Relationship Id="rId4" Type="http://schemas.openxmlformats.org/officeDocument/2006/relationships/tags" Target="../tags/tag1047.xml"/><Relationship Id="rId39" Type="http://schemas.openxmlformats.org/officeDocument/2006/relationships/image" Target="../media/image179.svg"/><Relationship Id="rId38" Type="http://schemas.openxmlformats.org/officeDocument/2006/relationships/image" Target="../media/image178.png"/><Relationship Id="rId37" Type="http://schemas.openxmlformats.org/officeDocument/2006/relationships/tags" Target="../tags/tag1074.xml"/><Relationship Id="rId36" Type="http://schemas.openxmlformats.org/officeDocument/2006/relationships/tags" Target="../tags/tag1073.xml"/><Relationship Id="rId35" Type="http://schemas.openxmlformats.org/officeDocument/2006/relationships/tags" Target="../tags/tag1072.xml"/><Relationship Id="rId34" Type="http://schemas.openxmlformats.org/officeDocument/2006/relationships/tags" Target="../tags/tag1071.xml"/><Relationship Id="rId33" Type="http://schemas.openxmlformats.org/officeDocument/2006/relationships/tags" Target="../tags/tag1070.xml"/><Relationship Id="rId32" Type="http://schemas.openxmlformats.org/officeDocument/2006/relationships/tags" Target="../tags/tag1069.xml"/><Relationship Id="rId31" Type="http://schemas.openxmlformats.org/officeDocument/2006/relationships/tags" Target="../tags/tag1068.xml"/><Relationship Id="rId30" Type="http://schemas.openxmlformats.org/officeDocument/2006/relationships/tags" Target="../tags/tag1067.xml"/><Relationship Id="rId3" Type="http://schemas.openxmlformats.org/officeDocument/2006/relationships/tags" Target="../tags/tag1046.xml"/><Relationship Id="rId29" Type="http://schemas.openxmlformats.org/officeDocument/2006/relationships/tags" Target="../tags/tag1066.xml"/><Relationship Id="rId28" Type="http://schemas.openxmlformats.org/officeDocument/2006/relationships/tags" Target="../tags/tag1065.xml"/><Relationship Id="rId27" Type="http://schemas.openxmlformats.org/officeDocument/2006/relationships/tags" Target="../tags/tag1064.xml"/><Relationship Id="rId26" Type="http://schemas.openxmlformats.org/officeDocument/2006/relationships/image" Target="../media/image177.svg"/><Relationship Id="rId25" Type="http://schemas.openxmlformats.org/officeDocument/2006/relationships/image" Target="../media/image176.png"/><Relationship Id="rId24" Type="http://schemas.openxmlformats.org/officeDocument/2006/relationships/tags" Target="../tags/tag1063.xml"/><Relationship Id="rId23" Type="http://schemas.openxmlformats.org/officeDocument/2006/relationships/tags" Target="../tags/tag1062.xml"/><Relationship Id="rId22" Type="http://schemas.openxmlformats.org/officeDocument/2006/relationships/tags" Target="../tags/tag1061.xml"/><Relationship Id="rId21" Type="http://schemas.openxmlformats.org/officeDocument/2006/relationships/tags" Target="../tags/tag1060.xml"/><Relationship Id="rId20" Type="http://schemas.openxmlformats.org/officeDocument/2006/relationships/tags" Target="../tags/tag1059.xml"/><Relationship Id="rId2" Type="http://schemas.openxmlformats.org/officeDocument/2006/relationships/tags" Target="../tags/tag1045.xml"/><Relationship Id="rId19" Type="http://schemas.openxmlformats.org/officeDocument/2006/relationships/tags" Target="../tags/tag1058.xml"/><Relationship Id="rId18" Type="http://schemas.openxmlformats.org/officeDocument/2006/relationships/tags" Target="../tags/tag1057.xml"/><Relationship Id="rId17" Type="http://schemas.openxmlformats.org/officeDocument/2006/relationships/tags" Target="../tags/tag1056.xml"/><Relationship Id="rId16" Type="http://schemas.openxmlformats.org/officeDocument/2006/relationships/image" Target="../media/image175.svg"/><Relationship Id="rId15" Type="http://schemas.openxmlformats.org/officeDocument/2006/relationships/image" Target="../media/image174.png"/><Relationship Id="rId14" Type="http://schemas.openxmlformats.org/officeDocument/2006/relationships/tags" Target="../tags/tag1055.xml"/><Relationship Id="rId13" Type="http://schemas.openxmlformats.org/officeDocument/2006/relationships/tags" Target="../tags/tag1054.xml"/><Relationship Id="rId12" Type="http://schemas.openxmlformats.org/officeDocument/2006/relationships/tags" Target="../tags/tag1053.xml"/><Relationship Id="rId11" Type="http://schemas.openxmlformats.org/officeDocument/2006/relationships/tags" Target="../tags/tag1052.xml"/><Relationship Id="rId10" Type="http://schemas.openxmlformats.org/officeDocument/2006/relationships/tags" Target="../tags/tag1051.xml"/><Relationship Id="rId1" Type="http://schemas.openxmlformats.org/officeDocument/2006/relationships/tags" Target="../tags/tag104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104.xml"/><Relationship Id="rId8" Type="http://schemas.openxmlformats.org/officeDocument/2006/relationships/tags" Target="../tags/tag1103.xml"/><Relationship Id="rId7" Type="http://schemas.openxmlformats.org/officeDocument/2006/relationships/tags" Target="../tags/tag1102.xml"/><Relationship Id="rId6" Type="http://schemas.openxmlformats.org/officeDocument/2006/relationships/image" Target="../media/image187.svg"/><Relationship Id="rId54" Type="http://schemas.openxmlformats.org/officeDocument/2006/relationships/slideLayout" Target="../slideLayouts/slideLayout6.xml"/><Relationship Id="rId53" Type="http://schemas.openxmlformats.org/officeDocument/2006/relationships/tags" Target="../tags/tag1136.xml"/><Relationship Id="rId52" Type="http://schemas.openxmlformats.org/officeDocument/2006/relationships/tags" Target="../tags/tag1135.xml"/><Relationship Id="rId51" Type="http://schemas.openxmlformats.org/officeDocument/2006/relationships/image" Target="../media/image196.svg"/><Relationship Id="rId50" Type="http://schemas.openxmlformats.org/officeDocument/2006/relationships/image" Target="../media/image195.png"/><Relationship Id="rId5" Type="http://schemas.openxmlformats.org/officeDocument/2006/relationships/image" Target="../media/image186.png"/><Relationship Id="rId49" Type="http://schemas.openxmlformats.org/officeDocument/2006/relationships/tags" Target="../tags/tag1134.xml"/><Relationship Id="rId48" Type="http://schemas.openxmlformats.org/officeDocument/2006/relationships/tags" Target="../tags/tag1133.xml"/><Relationship Id="rId47" Type="http://schemas.openxmlformats.org/officeDocument/2006/relationships/tags" Target="../tags/tag1132.xml"/><Relationship Id="rId46" Type="http://schemas.openxmlformats.org/officeDocument/2006/relationships/tags" Target="../tags/tag1131.xml"/><Relationship Id="rId45" Type="http://schemas.openxmlformats.org/officeDocument/2006/relationships/tags" Target="../tags/tag1130.xml"/><Relationship Id="rId44" Type="http://schemas.openxmlformats.org/officeDocument/2006/relationships/image" Target="../media/image194.svg"/><Relationship Id="rId43" Type="http://schemas.openxmlformats.org/officeDocument/2006/relationships/image" Target="../media/image27.png"/><Relationship Id="rId42" Type="http://schemas.openxmlformats.org/officeDocument/2006/relationships/tags" Target="../tags/tag1129.xml"/><Relationship Id="rId41" Type="http://schemas.openxmlformats.org/officeDocument/2006/relationships/tags" Target="../tags/tag1128.xml"/><Relationship Id="rId40" Type="http://schemas.openxmlformats.org/officeDocument/2006/relationships/tags" Target="../tags/tag1127.xml"/><Relationship Id="rId4" Type="http://schemas.openxmlformats.org/officeDocument/2006/relationships/tags" Target="../tags/tag1101.xml"/><Relationship Id="rId39" Type="http://schemas.openxmlformats.org/officeDocument/2006/relationships/tags" Target="../tags/tag1126.xml"/><Relationship Id="rId38" Type="http://schemas.openxmlformats.org/officeDocument/2006/relationships/tags" Target="../tags/tag1125.xml"/><Relationship Id="rId37" Type="http://schemas.openxmlformats.org/officeDocument/2006/relationships/image" Target="../media/image193.svg"/><Relationship Id="rId36" Type="http://schemas.openxmlformats.org/officeDocument/2006/relationships/image" Target="../media/image192.png"/><Relationship Id="rId35" Type="http://schemas.openxmlformats.org/officeDocument/2006/relationships/tags" Target="../tags/tag1124.xml"/><Relationship Id="rId34" Type="http://schemas.openxmlformats.org/officeDocument/2006/relationships/tags" Target="../tags/tag1123.xml"/><Relationship Id="rId33" Type="http://schemas.openxmlformats.org/officeDocument/2006/relationships/tags" Target="../tags/tag1122.xml"/><Relationship Id="rId32" Type="http://schemas.openxmlformats.org/officeDocument/2006/relationships/tags" Target="../tags/tag1121.xml"/><Relationship Id="rId31" Type="http://schemas.openxmlformats.org/officeDocument/2006/relationships/tags" Target="../tags/tag1120.xml"/><Relationship Id="rId30" Type="http://schemas.openxmlformats.org/officeDocument/2006/relationships/image" Target="../media/image191.svg"/><Relationship Id="rId3" Type="http://schemas.openxmlformats.org/officeDocument/2006/relationships/tags" Target="../tags/tag1100.xml"/><Relationship Id="rId29" Type="http://schemas.openxmlformats.org/officeDocument/2006/relationships/image" Target="../media/image190.png"/><Relationship Id="rId28" Type="http://schemas.openxmlformats.org/officeDocument/2006/relationships/tags" Target="../tags/tag1119.xml"/><Relationship Id="rId27" Type="http://schemas.openxmlformats.org/officeDocument/2006/relationships/tags" Target="../tags/tag1118.xml"/><Relationship Id="rId26" Type="http://schemas.openxmlformats.org/officeDocument/2006/relationships/tags" Target="../tags/tag1117.xml"/><Relationship Id="rId25" Type="http://schemas.openxmlformats.org/officeDocument/2006/relationships/tags" Target="../tags/tag1116.xml"/><Relationship Id="rId24" Type="http://schemas.openxmlformats.org/officeDocument/2006/relationships/tags" Target="../tags/tag1115.xml"/><Relationship Id="rId23" Type="http://schemas.openxmlformats.org/officeDocument/2006/relationships/tags" Target="../tags/tag1114.xml"/><Relationship Id="rId22" Type="http://schemas.openxmlformats.org/officeDocument/2006/relationships/tags" Target="../tags/tag1113.xml"/><Relationship Id="rId21" Type="http://schemas.openxmlformats.org/officeDocument/2006/relationships/tags" Target="../tags/tag1112.xml"/><Relationship Id="rId20" Type="http://schemas.openxmlformats.org/officeDocument/2006/relationships/image" Target="../media/image177.svg"/><Relationship Id="rId2" Type="http://schemas.openxmlformats.org/officeDocument/2006/relationships/tags" Target="../tags/tag1099.xml"/><Relationship Id="rId19" Type="http://schemas.openxmlformats.org/officeDocument/2006/relationships/image" Target="../media/image176.png"/><Relationship Id="rId18" Type="http://schemas.openxmlformats.org/officeDocument/2006/relationships/tags" Target="../tags/tag1111.xml"/><Relationship Id="rId17" Type="http://schemas.openxmlformats.org/officeDocument/2006/relationships/tags" Target="../tags/tag1110.xml"/><Relationship Id="rId16" Type="http://schemas.openxmlformats.org/officeDocument/2006/relationships/tags" Target="../tags/tag1109.xml"/><Relationship Id="rId15" Type="http://schemas.openxmlformats.org/officeDocument/2006/relationships/tags" Target="../tags/tag1108.xml"/><Relationship Id="rId14" Type="http://schemas.openxmlformats.org/officeDocument/2006/relationships/tags" Target="../tags/tag1107.xml"/><Relationship Id="rId13" Type="http://schemas.openxmlformats.org/officeDocument/2006/relationships/image" Target="../media/image189.svg"/><Relationship Id="rId12" Type="http://schemas.openxmlformats.org/officeDocument/2006/relationships/image" Target="../media/image188.png"/><Relationship Id="rId11" Type="http://schemas.openxmlformats.org/officeDocument/2006/relationships/tags" Target="../tags/tag1106.xml"/><Relationship Id="rId10" Type="http://schemas.openxmlformats.org/officeDocument/2006/relationships/tags" Target="../tags/tag1105.xml"/><Relationship Id="rId1" Type="http://schemas.openxmlformats.org/officeDocument/2006/relationships/tags" Target="../tags/tag1098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145.xml"/><Relationship Id="rId8" Type="http://schemas.openxmlformats.org/officeDocument/2006/relationships/tags" Target="../tags/tag1144.xml"/><Relationship Id="rId7" Type="http://schemas.openxmlformats.org/officeDocument/2006/relationships/tags" Target="../tags/tag1143.xml"/><Relationship Id="rId6" Type="http://schemas.openxmlformats.org/officeDocument/2006/relationships/tags" Target="../tags/tag1142.xml"/><Relationship Id="rId5" Type="http://schemas.openxmlformats.org/officeDocument/2006/relationships/tags" Target="../tags/tag1141.xml"/><Relationship Id="rId4" Type="http://schemas.openxmlformats.org/officeDocument/2006/relationships/tags" Target="../tags/tag1140.xml"/><Relationship Id="rId32" Type="http://schemas.openxmlformats.org/officeDocument/2006/relationships/slideLayout" Target="../slideLayouts/slideLayout6.xml"/><Relationship Id="rId31" Type="http://schemas.openxmlformats.org/officeDocument/2006/relationships/tags" Target="../tags/tag1167.xml"/><Relationship Id="rId30" Type="http://schemas.openxmlformats.org/officeDocument/2006/relationships/tags" Target="../tags/tag1166.xml"/><Relationship Id="rId3" Type="http://schemas.openxmlformats.org/officeDocument/2006/relationships/tags" Target="../tags/tag1139.xml"/><Relationship Id="rId29" Type="http://schemas.openxmlformats.org/officeDocument/2006/relationships/tags" Target="../tags/tag1165.xml"/><Relationship Id="rId28" Type="http://schemas.openxmlformats.org/officeDocument/2006/relationships/tags" Target="../tags/tag1164.xml"/><Relationship Id="rId27" Type="http://schemas.openxmlformats.org/officeDocument/2006/relationships/tags" Target="../tags/tag1163.xml"/><Relationship Id="rId26" Type="http://schemas.openxmlformats.org/officeDocument/2006/relationships/tags" Target="../tags/tag1162.xml"/><Relationship Id="rId25" Type="http://schemas.openxmlformats.org/officeDocument/2006/relationships/tags" Target="../tags/tag1161.xml"/><Relationship Id="rId24" Type="http://schemas.openxmlformats.org/officeDocument/2006/relationships/tags" Target="../tags/tag1160.xml"/><Relationship Id="rId23" Type="http://schemas.openxmlformats.org/officeDocument/2006/relationships/tags" Target="../tags/tag1159.xml"/><Relationship Id="rId22" Type="http://schemas.openxmlformats.org/officeDocument/2006/relationships/tags" Target="../tags/tag1158.xml"/><Relationship Id="rId21" Type="http://schemas.openxmlformats.org/officeDocument/2006/relationships/tags" Target="../tags/tag1157.xml"/><Relationship Id="rId20" Type="http://schemas.openxmlformats.org/officeDocument/2006/relationships/tags" Target="../tags/tag1156.xml"/><Relationship Id="rId2" Type="http://schemas.openxmlformats.org/officeDocument/2006/relationships/tags" Target="../tags/tag1138.xml"/><Relationship Id="rId19" Type="http://schemas.openxmlformats.org/officeDocument/2006/relationships/tags" Target="../tags/tag1155.xml"/><Relationship Id="rId18" Type="http://schemas.openxmlformats.org/officeDocument/2006/relationships/tags" Target="../tags/tag1154.xml"/><Relationship Id="rId17" Type="http://schemas.openxmlformats.org/officeDocument/2006/relationships/tags" Target="../tags/tag1153.xml"/><Relationship Id="rId16" Type="http://schemas.openxmlformats.org/officeDocument/2006/relationships/tags" Target="../tags/tag1152.xml"/><Relationship Id="rId15" Type="http://schemas.openxmlformats.org/officeDocument/2006/relationships/tags" Target="../tags/tag1151.xml"/><Relationship Id="rId14" Type="http://schemas.openxmlformats.org/officeDocument/2006/relationships/tags" Target="../tags/tag1150.xml"/><Relationship Id="rId13" Type="http://schemas.openxmlformats.org/officeDocument/2006/relationships/tags" Target="../tags/tag1149.xml"/><Relationship Id="rId12" Type="http://schemas.openxmlformats.org/officeDocument/2006/relationships/tags" Target="../tags/tag1148.xml"/><Relationship Id="rId11" Type="http://schemas.openxmlformats.org/officeDocument/2006/relationships/tags" Target="../tags/tag1147.xml"/><Relationship Id="rId10" Type="http://schemas.openxmlformats.org/officeDocument/2006/relationships/tags" Target="../tags/tag1146.xml"/><Relationship Id="rId1" Type="http://schemas.openxmlformats.org/officeDocument/2006/relationships/tags" Target="../tags/tag1137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176.xml"/><Relationship Id="rId8" Type="http://schemas.openxmlformats.org/officeDocument/2006/relationships/tags" Target="../tags/tag1175.xml"/><Relationship Id="rId7" Type="http://schemas.openxmlformats.org/officeDocument/2006/relationships/tags" Target="../tags/tag1174.xml"/><Relationship Id="rId6" Type="http://schemas.openxmlformats.org/officeDocument/2006/relationships/tags" Target="../tags/tag1173.xml"/><Relationship Id="rId5" Type="http://schemas.openxmlformats.org/officeDocument/2006/relationships/tags" Target="../tags/tag1172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206.xml"/><Relationship Id="rId42" Type="http://schemas.openxmlformats.org/officeDocument/2006/relationships/tags" Target="../tags/tag1205.xml"/><Relationship Id="rId41" Type="http://schemas.openxmlformats.org/officeDocument/2006/relationships/image" Target="../media/image198.svg"/><Relationship Id="rId40" Type="http://schemas.openxmlformats.org/officeDocument/2006/relationships/image" Target="../media/image197.png"/><Relationship Id="rId4" Type="http://schemas.openxmlformats.org/officeDocument/2006/relationships/tags" Target="../tags/tag1171.xml"/><Relationship Id="rId39" Type="http://schemas.openxmlformats.org/officeDocument/2006/relationships/tags" Target="../tags/tag1204.xml"/><Relationship Id="rId38" Type="http://schemas.openxmlformats.org/officeDocument/2006/relationships/tags" Target="../tags/tag1203.xml"/><Relationship Id="rId37" Type="http://schemas.openxmlformats.org/officeDocument/2006/relationships/tags" Target="../tags/tag1202.xml"/><Relationship Id="rId36" Type="http://schemas.openxmlformats.org/officeDocument/2006/relationships/tags" Target="../tags/tag1201.xml"/><Relationship Id="rId35" Type="http://schemas.openxmlformats.org/officeDocument/2006/relationships/tags" Target="../tags/tag1200.xml"/><Relationship Id="rId34" Type="http://schemas.openxmlformats.org/officeDocument/2006/relationships/image" Target="../media/image34.svg"/><Relationship Id="rId33" Type="http://schemas.openxmlformats.org/officeDocument/2006/relationships/image" Target="../media/image33.png"/><Relationship Id="rId32" Type="http://schemas.openxmlformats.org/officeDocument/2006/relationships/tags" Target="../tags/tag1199.xml"/><Relationship Id="rId31" Type="http://schemas.openxmlformats.org/officeDocument/2006/relationships/tags" Target="../tags/tag1198.xml"/><Relationship Id="rId30" Type="http://schemas.openxmlformats.org/officeDocument/2006/relationships/tags" Target="../tags/tag1197.xml"/><Relationship Id="rId3" Type="http://schemas.openxmlformats.org/officeDocument/2006/relationships/tags" Target="../tags/tag1170.xml"/><Relationship Id="rId29" Type="http://schemas.openxmlformats.org/officeDocument/2006/relationships/tags" Target="../tags/tag1196.xml"/><Relationship Id="rId28" Type="http://schemas.openxmlformats.org/officeDocument/2006/relationships/tags" Target="../tags/tag1195.xml"/><Relationship Id="rId27" Type="http://schemas.openxmlformats.org/officeDocument/2006/relationships/tags" Target="../tags/tag1194.xml"/><Relationship Id="rId26" Type="http://schemas.openxmlformats.org/officeDocument/2006/relationships/tags" Target="../tags/tag1193.xml"/><Relationship Id="rId25" Type="http://schemas.openxmlformats.org/officeDocument/2006/relationships/tags" Target="../tags/tag1192.xml"/><Relationship Id="rId24" Type="http://schemas.openxmlformats.org/officeDocument/2006/relationships/tags" Target="../tags/tag1191.xml"/><Relationship Id="rId23" Type="http://schemas.openxmlformats.org/officeDocument/2006/relationships/tags" Target="../tags/tag1190.xml"/><Relationship Id="rId22" Type="http://schemas.openxmlformats.org/officeDocument/2006/relationships/tags" Target="../tags/tag1189.xml"/><Relationship Id="rId21" Type="http://schemas.openxmlformats.org/officeDocument/2006/relationships/tags" Target="../tags/tag1188.xml"/><Relationship Id="rId20" Type="http://schemas.openxmlformats.org/officeDocument/2006/relationships/tags" Target="../tags/tag1187.xml"/><Relationship Id="rId2" Type="http://schemas.openxmlformats.org/officeDocument/2006/relationships/tags" Target="../tags/tag1169.xml"/><Relationship Id="rId19" Type="http://schemas.openxmlformats.org/officeDocument/2006/relationships/tags" Target="../tags/tag1186.xml"/><Relationship Id="rId18" Type="http://schemas.openxmlformats.org/officeDocument/2006/relationships/tags" Target="../tags/tag1185.xml"/><Relationship Id="rId17" Type="http://schemas.openxmlformats.org/officeDocument/2006/relationships/tags" Target="../tags/tag1184.xml"/><Relationship Id="rId16" Type="http://schemas.openxmlformats.org/officeDocument/2006/relationships/tags" Target="../tags/tag1183.xml"/><Relationship Id="rId15" Type="http://schemas.openxmlformats.org/officeDocument/2006/relationships/tags" Target="../tags/tag1182.xml"/><Relationship Id="rId14" Type="http://schemas.openxmlformats.org/officeDocument/2006/relationships/tags" Target="../tags/tag1181.xml"/><Relationship Id="rId13" Type="http://schemas.openxmlformats.org/officeDocument/2006/relationships/tags" Target="../tags/tag1180.xml"/><Relationship Id="rId12" Type="http://schemas.openxmlformats.org/officeDocument/2006/relationships/tags" Target="../tags/tag1179.xml"/><Relationship Id="rId11" Type="http://schemas.openxmlformats.org/officeDocument/2006/relationships/tags" Target="../tags/tag1178.xml"/><Relationship Id="rId10" Type="http://schemas.openxmlformats.org/officeDocument/2006/relationships/tags" Target="../tags/tag1177.xml"/><Relationship Id="rId1" Type="http://schemas.openxmlformats.org/officeDocument/2006/relationships/tags" Target="../tags/tag1168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213.xml"/><Relationship Id="rId8" Type="http://schemas.openxmlformats.org/officeDocument/2006/relationships/tags" Target="../tags/tag1212.xml"/><Relationship Id="rId7" Type="http://schemas.openxmlformats.org/officeDocument/2006/relationships/tags" Target="../tags/tag1211.xml"/><Relationship Id="rId6" Type="http://schemas.openxmlformats.org/officeDocument/2006/relationships/image" Target="../media/image200.svg"/><Relationship Id="rId5" Type="http://schemas.openxmlformats.org/officeDocument/2006/relationships/image" Target="../media/image199.png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1240.xml"/><Relationship Id="rId41" Type="http://schemas.openxmlformats.org/officeDocument/2006/relationships/image" Target="../media/image206.svg"/><Relationship Id="rId40" Type="http://schemas.openxmlformats.org/officeDocument/2006/relationships/image" Target="../media/image205.png"/><Relationship Id="rId4" Type="http://schemas.openxmlformats.org/officeDocument/2006/relationships/tags" Target="../tags/tag1210.xml"/><Relationship Id="rId39" Type="http://schemas.openxmlformats.org/officeDocument/2006/relationships/tags" Target="../tags/tag1239.xml"/><Relationship Id="rId38" Type="http://schemas.openxmlformats.org/officeDocument/2006/relationships/tags" Target="../tags/tag1238.xml"/><Relationship Id="rId37" Type="http://schemas.openxmlformats.org/officeDocument/2006/relationships/tags" Target="../tags/tag1237.xml"/><Relationship Id="rId36" Type="http://schemas.openxmlformats.org/officeDocument/2006/relationships/tags" Target="../tags/tag1236.xml"/><Relationship Id="rId35" Type="http://schemas.openxmlformats.org/officeDocument/2006/relationships/tags" Target="../tags/tag1235.xml"/><Relationship Id="rId34" Type="http://schemas.openxmlformats.org/officeDocument/2006/relationships/tags" Target="../tags/tag1234.xml"/><Relationship Id="rId33" Type="http://schemas.openxmlformats.org/officeDocument/2006/relationships/tags" Target="../tags/tag1233.xml"/><Relationship Id="rId32" Type="http://schemas.openxmlformats.org/officeDocument/2006/relationships/tags" Target="../tags/tag1232.xml"/><Relationship Id="rId31" Type="http://schemas.openxmlformats.org/officeDocument/2006/relationships/tags" Target="../tags/tag1231.xml"/><Relationship Id="rId30" Type="http://schemas.openxmlformats.org/officeDocument/2006/relationships/tags" Target="../tags/tag1230.xml"/><Relationship Id="rId3" Type="http://schemas.openxmlformats.org/officeDocument/2006/relationships/tags" Target="../tags/tag1209.xml"/><Relationship Id="rId29" Type="http://schemas.openxmlformats.org/officeDocument/2006/relationships/tags" Target="../tags/tag1229.xml"/><Relationship Id="rId28" Type="http://schemas.openxmlformats.org/officeDocument/2006/relationships/tags" Target="../tags/tag1228.xml"/><Relationship Id="rId27" Type="http://schemas.openxmlformats.org/officeDocument/2006/relationships/tags" Target="../tags/tag1227.xml"/><Relationship Id="rId26" Type="http://schemas.openxmlformats.org/officeDocument/2006/relationships/tags" Target="../tags/tag1226.xml"/><Relationship Id="rId25" Type="http://schemas.openxmlformats.org/officeDocument/2006/relationships/tags" Target="../tags/tag1225.xml"/><Relationship Id="rId24" Type="http://schemas.openxmlformats.org/officeDocument/2006/relationships/tags" Target="../tags/tag1224.xml"/><Relationship Id="rId23" Type="http://schemas.openxmlformats.org/officeDocument/2006/relationships/tags" Target="../tags/tag1223.xml"/><Relationship Id="rId22" Type="http://schemas.openxmlformats.org/officeDocument/2006/relationships/tags" Target="../tags/tag1222.xml"/><Relationship Id="rId21" Type="http://schemas.openxmlformats.org/officeDocument/2006/relationships/tags" Target="../tags/tag1221.xml"/><Relationship Id="rId20" Type="http://schemas.openxmlformats.org/officeDocument/2006/relationships/image" Target="../media/image204.svg"/><Relationship Id="rId2" Type="http://schemas.openxmlformats.org/officeDocument/2006/relationships/tags" Target="../tags/tag1208.xml"/><Relationship Id="rId19" Type="http://schemas.openxmlformats.org/officeDocument/2006/relationships/image" Target="../media/image203.png"/><Relationship Id="rId18" Type="http://schemas.openxmlformats.org/officeDocument/2006/relationships/tags" Target="../tags/tag1220.xml"/><Relationship Id="rId17" Type="http://schemas.openxmlformats.org/officeDocument/2006/relationships/tags" Target="../tags/tag1219.xml"/><Relationship Id="rId16" Type="http://schemas.openxmlformats.org/officeDocument/2006/relationships/tags" Target="../tags/tag1218.xml"/><Relationship Id="rId15" Type="http://schemas.openxmlformats.org/officeDocument/2006/relationships/tags" Target="../tags/tag1217.xml"/><Relationship Id="rId14" Type="http://schemas.openxmlformats.org/officeDocument/2006/relationships/image" Target="../media/image202.svg"/><Relationship Id="rId13" Type="http://schemas.openxmlformats.org/officeDocument/2006/relationships/image" Target="../media/image201.png"/><Relationship Id="rId12" Type="http://schemas.openxmlformats.org/officeDocument/2006/relationships/tags" Target="../tags/tag1216.xml"/><Relationship Id="rId11" Type="http://schemas.openxmlformats.org/officeDocument/2006/relationships/tags" Target="../tags/tag1215.xml"/><Relationship Id="rId10" Type="http://schemas.openxmlformats.org/officeDocument/2006/relationships/tags" Target="../tags/tag1214.xml"/><Relationship Id="rId1" Type="http://schemas.openxmlformats.org/officeDocument/2006/relationships/tags" Target="../tags/tag1207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247.xml"/><Relationship Id="rId8" Type="http://schemas.openxmlformats.org/officeDocument/2006/relationships/tags" Target="../tags/tag1246.xml"/><Relationship Id="rId7" Type="http://schemas.openxmlformats.org/officeDocument/2006/relationships/tags" Target="../tags/tag1245.xml"/><Relationship Id="rId6" Type="http://schemas.openxmlformats.org/officeDocument/2006/relationships/image" Target="../media/image208.svg"/><Relationship Id="rId5" Type="http://schemas.openxmlformats.org/officeDocument/2006/relationships/image" Target="../media/image207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271.xml"/><Relationship Id="rId42" Type="http://schemas.openxmlformats.org/officeDocument/2006/relationships/tags" Target="../tags/tag1270.xml"/><Relationship Id="rId41" Type="http://schemas.openxmlformats.org/officeDocument/2006/relationships/image" Target="../media/image216.svg"/><Relationship Id="rId40" Type="http://schemas.openxmlformats.org/officeDocument/2006/relationships/image" Target="../media/image215.png"/><Relationship Id="rId4" Type="http://schemas.openxmlformats.org/officeDocument/2006/relationships/tags" Target="../tags/tag1244.xml"/><Relationship Id="rId39" Type="http://schemas.openxmlformats.org/officeDocument/2006/relationships/tags" Target="../tags/tag1269.xml"/><Relationship Id="rId38" Type="http://schemas.openxmlformats.org/officeDocument/2006/relationships/tags" Target="../tags/tag1268.xml"/><Relationship Id="rId37" Type="http://schemas.openxmlformats.org/officeDocument/2006/relationships/tags" Target="../tags/tag1267.xml"/><Relationship Id="rId36" Type="http://schemas.openxmlformats.org/officeDocument/2006/relationships/tags" Target="../tags/tag1266.xml"/><Relationship Id="rId35" Type="http://schemas.openxmlformats.org/officeDocument/2006/relationships/tags" Target="../tags/tag1265.xml"/><Relationship Id="rId34" Type="http://schemas.openxmlformats.org/officeDocument/2006/relationships/image" Target="../media/image214.svg"/><Relationship Id="rId33" Type="http://schemas.openxmlformats.org/officeDocument/2006/relationships/image" Target="../media/image213.png"/><Relationship Id="rId32" Type="http://schemas.openxmlformats.org/officeDocument/2006/relationships/tags" Target="../tags/tag1264.xml"/><Relationship Id="rId31" Type="http://schemas.openxmlformats.org/officeDocument/2006/relationships/tags" Target="../tags/tag1263.xml"/><Relationship Id="rId30" Type="http://schemas.openxmlformats.org/officeDocument/2006/relationships/tags" Target="../tags/tag1262.xml"/><Relationship Id="rId3" Type="http://schemas.openxmlformats.org/officeDocument/2006/relationships/tags" Target="../tags/tag1243.xml"/><Relationship Id="rId29" Type="http://schemas.openxmlformats.org/officeDocument/2006/relationships/tags" Target="../tags/tag1261.xml"/><Relationship Id="rId28" Type="http://schemas.openxmlformats.org/officeDocument/2006/relationships/tags" Target="../tags/tag1260.xml"/><Relationship Id="rId27" Type="http://schemas.openxmlformats.org/officeDocument/2006/relationships/image" Target="../media/image212.svg"/><Relationship Id="rId26" Type="http://schemas.openxmlformats.org/officeDocument/2006/relationships/image" Target="../media/image211.png"/><Relationship Id="rId25" Type="http://schemas.openxmlformats.org/officeDocument/2006/relationships/tags" Target="../tags/tag1259.xml"/><Relationship Id="rId24" Type="http://schemas.openxmlformats.org/officeDocument/2006/relationships/tags" Target="../tags/tag1258.xml"/><Relationship Id="rId23" Type="http://schemas.openxmlformats.org/officeDocument/2006/relationships/tags" Target="../tags/tag1257.xml"/><Relationship Id="rId22" Type="http://schemas.openxmlformats.org/officeDocument/2006/relationships/tags" Target="../tags/tag1256.xml"/><Relationship Id="rId21" Type="http://schemas.openxmlformats.org/officeDocument/2006/relationships/tags" Target="../tags/tag1255.xml"/><Relationship Id="rId20" Type="http://schemas.openxmlformats.org/officeDocument/2006/relationships/image" Target="../media/image14.svg"/><Relationship Id="rId2" Type="http://schemas.openxmlformats.org/officeDocument/2006/relationships/tags" Target="../tags/tag1242.xml"/><Relationship Id="rId19" Type="http://schemas.openxmlformats.org/officeDocument/2006/relationships/image" Target="../media/image37.png"/><Relationship Id="rId18" Type="http://schemas.openxmlformats.org/officeDocument/2006/relationships/tags" Target="../tags/tag1254.xml"/><Relationship Id="rId17" Type="http://schemas.openxmlformats.org/officeDocument/2006/relationships/tags" Target="../tags/tag1253.xml"/><Relationship Id="rId16" Type="http://schemas.openxmlformats.org/officeDocument/2006/relationships/tags" Target="../tags/tag1252.xml"/><Relationship Id="rId15" Type="http://schemas.openxmlformats.org/officeDocument/2006/relationships/tags" Target="../tags/tag1251.xml"/><Relationship Id="rId14" Type="http://schemas.openxmlformats.org/officeDocument/2006/relationships/tags" Target="../tags/tag1250.xml"/><Relationship Id="rId13" Type="http://schemas.openxmlformats.org/officeDocument/2006/relationships/image" Target="../media/image210.svg"/><Relationship Id="rId12" Type="http://schemas.openxmlformats.org/officeDocument/2006/relationships/image" Target="../media/image209.png"/><Relationship Id="rId11" Type="http://schemas.openxmlformats.org/officeDocument/2006/relationships/tags" Target="../tags/tag1249.xml"/><Relationship Id="rId10" Type="http://schemas.openxmlformats.org/officeDocument/2006/relationships/tags" Target="../tags/tag1248.xml"/><Relationship Id="rId1" Type="http://schemas.openxmlformats.org/officeDocument/2006/relationships/tags" Target="../tags/tag1241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278.xml"/><Relationship Id="rId8" Type="http://schemas.openxmlformats.org/officeDocument/2006/relationships/tags" Target="../tags/tag1277.xml"/><Relationship Id="rId70" Type="http://schemas.openxmlformats.org/officeDocument/2006/relationships/slideLayout" Target="../slideLayouts/slideLayout6.xml"/><Relationship Id="rId7" Type="http://schemas.openxmlformats.org/officeDocument/2006/relationships/tags" Target="../tags/tag1276.xml"/><Relationship Id="rId69" Type="http://schemas.openxmlformats.org/officeDocument/2006/relationships/tags" Target="../tags/tag1314.xml"/><Relationship Id="rId68" Type="http://schemas.openxmlformats.org/officeDocument/2006/relationships/image" Target="../media/image239.svg"/><Relationship Id="rId67" Type="http://schemas.openxmlformats.org/officeDocument/2006/relationships/image" Target="../media/image238.png"/><Relationship Id="rId66" Type="http://schemas.openxmlformats.org/officeDocument/2006/relationships/tags" Target="../tags/tag1313.xml"/><Relationship Id="rId65" Type="http://schemas.openxmlformats.org/officeDocument/2006/relationships/tags" Target="../tags/tag1312.xml"/><Relationship Id="rId64" Type="http://schemas.openxmlformats.org/officeDocument/2006/relationships/tags" Target="../tags/tag1311.xml"/><Relationship Id="rId63" Type="http://schemas.openxmlformats.org/officeDocument/2006/relationships/image" Target="../media/image237.svg"/><Relationship Id="rId62" Type="http://schemas.openxmlformats.org/officeDocument/2006/relationships/image" Target="../media/image236.png"/><Relationship Id="rId61" Type="http://schemas.openxmlformats.org/officeDocument/2006/relationships/tags" Target="../tags/tag1310.xml"/><Relationship Id="rId60" Type="http://schemas.openxmlformats.org/officeDocument/2006/relationships/tags" Target="../tags/tag1309.xml"/><Relationship Id="rId6" Type="http://schemas.openxmlformats.org/officeDocument/2006/relationships/image" Target="../media/image218.svg"/><Relationship Id="rId59" Type="http://schemas.openxmlformats.org/officeDocument/2006/relationships/tags" Target="../tags/tag1308.xml"/><Relationship Id="rId58" Type="http://schemas.openxmlformats.org/officeDocument/2006/relationships/image" Target="../media/image235.svg"/><Relationship Id="rId57" Type="http://schemas.openxmlformats.org/officeDocument/2006/relationships/image" Target="../media/image234.png"/><Relationship Id="rId56" Type="http://schemas.openxmlformats.org/officeDocument/2006/relationships/tags" Target="../tags/tag1307.xml"/><Relationship Id="rId55" Type="http://schemas.openxmlformats.org/officeDocument/2006/relationships/tags" Target="../tags/tag1306.xml"/><Relationship Id="rId54" Type="http://schemas.openxmlformats.org/officeDocument/2006/relationships/tags" Target="../tags/tag1305.xml"/><Relationship Id="rId53" Type="http://schemas.openxmlformats.org/officeDocument/2006/relationships/image" Target="../media/image233.svg"/><Relationship Id="rId52" Type="http://schemas.openxmlformats.org/officeDocument/2006/relationships/image" Target="../media/image232.png"/><Relationship Id="rId51" Type="http://schemas.openxmlformats.org/officeDocument/2006/relationships/tags" Target="../tags/tag1304.xml"/><Relationship Id="rId50" Type="http://schemas.openxmlformats.org/officeDocument/2006/relationships/tags" Target="../tags/tag1303.xml"/><Relationship Id="rId5" Type="http://schemas.openxmlformats.org/officeDocument/2006/relationships/image" Target="../media/image217.png"/><Relationship Id="rId49" Type="http://schemas.openxmlformats.org/officeDocument/2006/relationships/tags" Target="../tags/tag1302.xml"/><Relationship Id="rId48" Type="http://schemas.openxmlformats.org/officeDocument/2006/relationships/tags" Target="../tags/tag1301.xml"/><Relationship Id="rId47" Type="http://schemas.openxmlformats.org/officeDocument/2006/relationships/image" Target="../media/image231.svg"/><Relationship Id="rId46" Type="http://schemas.openxmlformats.org/officeDocument/2006/relationships/image" Target="../media/image230.png"/><Relationship Id="rId45" Type="http://schemas.openxmlformats.org/officeDocument/2006/relationships/tags" Target="../tags/tag1300.xml"/><Relationship Id="rId44" Type="http://schemas.openxmlformats.org/officeDocument/2006/relationships/tags" Target="../tags/tag1299.xml"/><Relationship Id="rId43" Type="http://schemas.openxmlformats.org/officeDocument/2006/relationships/tags" Target="../tags/tag1298.xml"/><Relationship Id="rId42" Type="http://schemas.openxmlformats.org/officeDocument/2006/relationships/image" Target="../media/image229.svg"/><Relationship Id="rId41" Type="http://schemas.openxmlformats.org/officeDocument/2006/relationships/image" Target="../media/image228.png"/><Relationship Id="rId40" Type="http://schemas.openxmlformats.org/officeDocument/2006/relationships/tags" Target="../tags/tag1297.xml"/><Relationship Id="rId4" Type="http://schemas.openxmlformats.org/officeDocument/2006/relationships/tags" Target="../tags/tag1275.xml"/><Relationship Id="rId39" Type="http://schemas.openxmlformats.org/officeDocument/2006/relationships/tags" Target="../tags/tag1296.xml"/><Relationship Id="rId38" Type="http://schemas.openxmlformats.org/officeDocument/2006/relationships/tags" Target="../tags/tag1295.xml"/><Relationship Id="rId37" Type="http://schemas.openxmlformats.org/officeDocument/2006/relationships/image" Target="../media/image227.svg"/><Relationship Id="rId36" Type="http://schemas.openxmlformats.org/officeDocument/2006/relationships/image" Target="../media/image226.png"/><Relationship Id="rId35" Type="http://schemas.openxmlformats.org/officeDocument/2006/relationships/tags" Target="../tags/tag1294.xml"/><Relationship Id="rId34" Type="http://schemas.openxmlformats.org/officeDocument/2006/relationships/tags" Target="../tags/tag1293.xml"/><Relationship Id="rId33" Type="http://schemas.openxmlformats.org/officeDocument/2006/relationships/tags" Target="../tags/tag1292.xml"/><Relationship Id="rId32" Type="http://schemas.openxmlformats.org/officeDocument/2006/relationships/image" Target="../media/image225.svg"/><Relationship Id="rId31" Type="http://schemas.openxmlformats.org/officeDocument/2006/relationships/image" Target="../media/image224.png"/><Relationship Id="rId30" Type="http://schemas.openxmlformats.org/officeDocument/2006/relationships/tags" Target="../tags/tag1291.xml"/><Relationship Id="rId3" Type="http://schemas.openxmlformats.org/officeDocument/2006/relationships/tags" Target="../tags/tag1274.xml"/><Relationship Id="rId29" Type="http://schemas.openxmlformats.org/officeDocument/2006/relationships/tags" Target="../tags/tag1290.xml"/><Relationship Id="rId28" Type="http://schemas.openxmlformats.org/officeDocument/2006/relationships/tags" Target="../tags/tag1289.xml"/><Relationship Id="rId27" Type="http://schemas.openxmlformats.org/officeDocument/2006/relationships/image" Target="../media/image181.svg"/><Relationship Id="rId26" Type="http://schemas.openxmlformats.org/officeDocument/2006/relationships/image" Target="../media/image180.png"/><Relationship Id="rId25" Type="http://schemas.openxmlformats.org/officeDocument/2006/relationships/tags" Target="../tags/tag1288.xml"/><Relationship Id="rId24" Type="http://schemas.openxmlformats.org/officeDocument/2006/relationships/tags" Target="../tags/tag1287.xml"/><Relationship Id="rId23" Type="http://schemas.openxmlformats.org/officeDocument/2006/relationships/tags" Target="../tags/tag1286.xml"/><Relationship Id="rId22" Type="http://schemas.openxmlformats.org/officeDocument/2006/relationships/tags" Target="../tags/tag1285.xml"/><Relationship Id="rId21" Type="http://schemas.openxmlformats.org/officeDocument/2006/relationships/image" Target="../media/image223.svg"/><Relationship Id="rId20" Type="http://schemas.openxmlformats.org/officeDocument/2006/relationships/image" Target="../media/image222.png"/><Relationship Id="rId2" Type="http://schemas.openxmlformats.org/officeDocument/2006/relationships/tags" Target="../tags/tag1273.xml"/><Relationship Id="rId19" Type="http://schemas.openxmlformats.org/officeDocument/2006/relationships/tags" Target="../tags/tag1284.xml"/><Relationship Id="rId18" Type="http://schemas.openxmlformats.org/officeDocument/2006/relationships/tags" Target="../tags/tag1283.xml"/><Relationship Id="rId17" Type="http://schemas.openxmlformats.org/officeDocument/2006/relationships/tags" Target="../tags/tag1282.xml"/><Relationship Id="rId16" Type="http://schemas.openxmlformats.org/officeDocument/2006/relationships/image" Target="../media/image221.svg"/><Relationship Id="rId15" Type="http://schemas.openxmlformats.org/officeDocument/2006/relationships/image" Target="../media/image220.png"/><Relationship Id="rId14" Type="http://schemas.openxmlformats.org/officeDocument/2006/relationships/tags" Target="../tags/tag1281.xml"/><Relationship Id="rId13" Type="http://schemas.openxmlformats.org/officeDocument/2006/relationships/tags" Target="../tags/tag1280.xml"/><Relationship Id="rId12" Type="http://schemas.openxmlformats.org/officeDocument/2006/relationships/tags" Target="../tags/tag1279.xml"/><Relationship Id="rId11" Type="http://schemas.openxmlformats.org/officeDocument/2006/relationships/image" Target="../media/image28.svg"/><Relationship Id="rId10" Type="http://schemas.openxmlformats.org/officeDocument/2006/relationships/image" Target="../media/image219.png"/><Relationship Id="rId1" Type="http://schemas.openxmlformats.org/officeDocument/2006/relationships/tags" Target="../tags/tag1272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321.xml"/><Relationship Id="rId8" Type="http://schemas.openxmlformats.org/officeDocument/2006/relationships/image" Target="../media/image241.svg"/><Relationship Id="rId7" Type="http://schemas.openxmlformats.org/officeDocument/2006/relationships/image" Target="../media/image240.png"/><Relationship Id="rId67" Type="http://schemas.openxmlformats.org/officeDocument/2006/relationships/slideLayout" Target="../slideLayouts/slideLayout6.xml"/><Relationship Id="rId66" Type="http://schemas.openxmlformats.org/officeDocument/2006/relationships/tags" Target="../tags/tag1360.xml"/><Relationship Id="rId65" Type="http://schemas.openxmlformats.org/officeDocument/2006/relationships/tags" Target="../tags/tag1359.xml"/><Relationship Id="rId64" Type="http://schemas.openxmlformats.org/officeDocument/2006/relationships/tags" Target="../tags/tag1358.xml"/><Relationship Id="rId63" Type="http://schemas.openxmlformats.org/officeDocument/2006/relationships/tags" Target="../tags/tag1357.xml"/><Relationship Id="rId62" Type="http://schemas.openxmlformats.org/officeDocument/2006/relationships/tags" Target="../tags/tag1356.xml"/><Relationship Id="rId61" Type="http://schemas.openxmlformats.org/officeDocument/2006/relationships/tags" Target="../tags/tag1355.xml"/><Relationship Id="rId60" Type="http://schemas.openxmlformats.org/officeDocument/2006/relationships/image" Target="../media/image34.svg"/><Relationship Id="rId6" Type="http://schemas.openxmlformats.org/officeDocument/2006/relationships/tags" Target="../tags/tag1320.xml"/><Relationship Id="rId59" Type="http://schemas.openxmlformats.org/officeDocument/2006/relationships/image" Target="../media/image33.png"/><Relationship Id="rId58" Type="http://schemas.openxmlformats.org/officeDocument/2006/relationships/tags" Target="../tags/tag1354.xml"/><Relationship Id="rId57" Type="http://schemas.openxmlformats.org/officeDocument/2006/relationships/tags" Target="../tags/tag1353.xml"/><Relationship Id="rId56" Type="http://schemas.openxmlformats.org/officeDocument/2006/relationships/tags" Target="../tags/tag1352.xml"/><Relationship Id="rId55" Type="http://schemas.openxmlformats.org/officeDocument/2006/relationships/tags" Target="../tags/tag1351.xml"/><Relationship Id="rId54" Type="http://schemas.openxmlformats.org/officeDocument/2006/relationships/image" Target="../media/image247.svg"/><Relationship Id="rId53" Type="http://schemas.openxmlformats.org/officeDocument/2006/relationships/image" Target="../media/image246.png"/><Relationship Id="rId52" Type="http://schemas.openxmlformats.org/officeDocument/2006/relationships/tags" Target="../tags/tag1350.xml"/><Relationship Id="rId51" Type="http://schemas.openxmlformats.org/officeDocument/2006/relationships/tags" Target="../tags/tag1349.xml"/><Relationship Id="rId50" Type="http://schemas.openxmlformats.org/officeDocument/2006/relationships/tags" Target="../tags/tag1348.xml"/><Relationship Id="rId5" Type="http://schemas.openxmlformats.org/officeDocument/2006/relationships/tags" Target="../tags/tag1319.xml"/><Relationship Id="rId49" Type="http://schemas.openxmlformats.org/officeDocument/2006/relationships/image" Target="../media/image105.svg"/><Relationship Id="rId48" Type="http://schemas.openxmlformats.org/officeDocument/2006/relationships/image" Target="../media/image104.png"/><Relationship Id="rId47" Type="http://schemas.openxmlformats.org/officeDocument/2006/relationships/tags" Target="../tags/tag1347.xml"/><Relationship Id="rId46" Type="http://schemas.openxmlformats.org/officeDocument/2006/relationships/tags" Target="../tags/tag1346.xml"/><Relationship Id="rId45" Type="http://schemas.openxmlformats.org/officeDocument/2006/relationships/tags" Target="../tags/tag1345.xml"/><Relationship Id="rId44" Type="http://schemas.openxmlformats.org/officeDocument/2006/relationships/image" Target="../media/image103.svg"/><Relationship Id="rId43" Type="http://schemas.openxmlformats.org/officeDocument/2006/relationships/image" Target="../media/image102.png"/><Relationship Id="rId42" Type="http://schemas.openxmlformats.org/officeDocument/2006/relationships/tags" Target="../tags/tag1344.xml"/><Relationship Id="rId41" Type="http://schemas.openxmlformats.org/officeDocument/2006/relationships/tags" Target="../tags/tag1343.xml"/><Relationship Id="rId40" Type="http://schemas.openxmlformats.org/officeDocument/2006/relationships/tags" Target="../tags/tag1342.xml"/><Relationship Id="rId4" Type="http://schemas.openxmlformats.org/officeDocument/2006/relationships/tags" Target="../tags/tag1318.xml"/><Relationship Id="rId39" Type="http://schemas.openxmlformats.org/officeDocument/2006/relationships/image" Target="../media/image245.svg"/><Relationship Id="rId38" Type="http://schemas.openxmlformats.org/officeDocument/2006/relationships/image" Target="../media/image244.png"/><Relationship Id="rId37" Type="http://schemas.openxmlformats.org/officeDocument/2006/relationships/tags" Target="../tags/tag1341.xml"/><Relationship Id="rId36" Type="http://schemas.openxmlformats.org/officeDocument/2006/relationships/tags" Target="../tags/tag1340.xml"/><Relationship Id="rId35" Type="http://schemas.openxmlformats.org/officeDocument/2006/relationships/tags" Target="../tags/tag1339.xml"/><Relationship Id="rId34" Type="http://schemas.openxmlformats.org/officeDocument/2006/relationships/image" Target="../media/image243.svg"/><Relationship Id="rId33" Type="http://schemas.openxmlformats.org/officeDocument/2006/relationships/image" Target="../media/image242.png"/><Relationship Id="rId32" Type="http://schemas.openxmlformats.org/officeDocument/2006/relationships/tags" Target="../tags/tag1338.xml"/><Relationship Id="rId31" Type="http://schemas.openxmlformats.org/officeDocument/2006/relationships/tags" Target="../tags/tag1337.xml"/><Relationship Id="rId30" Type="http://schemas.openxmlformats.org/officeDocument/2006/relationships/tags" Target="../tags/tag1336.xml"/><Relationship Id="rId3" Type="http://schemas.openxmlformats.org/officeDocument/2006/relationships/tags" Target="../tags/tag1317.xml"/><Relationship Id="rId29" Type="http://schemas.openxmlformats.org/officeDocument/2006/relationships/image" Target="../media/image14.svg"/><Relationship Id="rId28" Type="http://schemas.openxmlformats.org/officeDocument/2006/relationships/image" Target="../media/image37.png"/><Relationship Id="rId27" Type="http://schemas.openxmlformats.org/officeDocument/2006/relationships/tags" Target="../tags/tag1335.xml"/><Relationship Id="rId26" Type="http://schemas.openxmlformats.org/officeDocument/2006/relationships/tags" Target="../tags/tag1334.xml"/><Relationship Id="rId25" Type="http://schemas.openxmlformats.org/officeDocument/2006/relationships/tags" Target="../tags/tag1333.xml"/><Relationship Id="rId24" Type="http://schemas.openxmlformats.org/officeDocument/2006/relationships/tags" Target="../tags/tag1332.xml"/><Relationship Id="rId23" Type="http://schemas.openxmlformats.org/officeDocument/2006/relationships/tags" Target="../tags/tag1331.xml"/><Relationship Id="rId22" Type="http://schemas.openxmlformats.org/officeDocument/2006/relationships/image" Target="../media/image57.svg"/><Relationship Id="rId21" Type="http://schemas.openxmlformats.org/officeDocument/2006/relationships/image" Target="../media/image56.png"/><Relationship Id="rId20" Type="http://schemas.openxmlformats.org/officeDocument/2006/relationships/tags" Target="../tags/tag1330.xml"/><Relationship Id="rId2" Type="http://schemas.openxmlformats.org/officeDocument/2006/relationships/tags" Target="../tags/tag1316.xml"/><Relationship Id="rId19" Type="http://schemas.openxmlformats.org/officeDocument/2006/relationships/tags" Target="../tags/tag1329.xml"/><Relationship Id="rId18" Type="http://schemas.openxmlformats.org/officeDocument/2006/relationships/tags" Target="../tags/tag1328.xml"/><Relationship Id="rId17" Type="http://schemas.openxmlformats.org/officeDocument/2006/relationships/tags" Target="../tags/tag1327.xml"/><Relationship Id="rId16" Type="http://schemas.openxmlformats.org/officeDocument/2006/relationships/tags" Target="../tags/tag1326.xml"/><Relationship Id="rId15" Type="http://schemas.openxmlformats.org/officeDocument/2006/relationships/image" Target="../media/image8.svg"/><Relationship Id="rId14" Type="http://schemas.openxmlformats.org/officeDocument/2006/relationships/image" Target="../media/image49.png"/><Relationship Id="rId13" Type="http://schemas.openxmlformats.org/officeDocument/2006/relationships/tags" Target="../tags/tag1325.xml"/><Relationship Id="rId12" Type="http://schemas.openxmlformats.org/officeDocument/2006/relationships/tags" Target="../tags/tag1324.xml"/><Relationship Id="rId11" Type="http://schemas.openxmlformats.org/officeDocument/2006/relationships/tags" Target="../tags/tag1323.xml"/><Relationship Id="rId10" Type="http://schemas.openxmlformats.org/officeDocument/2006/relationships/tags" Target="../tags/tag1322.xml"/><Relationship Id="rId1" Type="http://schemas.openxmlformats.org/officeDocument/2006/relationships/tags" Target="../tags/tag131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75.xml"/><Relationship Id="rId23" Type="http://schemas.openxmlformats.org/officeDocument/2006/relationships/tags" Target="../tags/tag174.xml"/><Relationship Id="rId22" Type="http://schemas.openxmlformats.org/officeDocument/2006/relationships/image" Target="../media/image20.svg"/><Relationship Id="rId21" Type="http://schemas.openxmlformats.org/officeDocument/2006/relationships/image" Target="../media/image19.png"/><Relationship Id="rId20" Type="http://schemas.openxmlformats.org/officeDocument/2006/relationships/tags" Target="../tags/tag173.xml"/><Relationship Id="rId2" Type="http://schemas.openxmlformats.org/officeDocument/2006/relationships/tags" Target="../tags/tag159.xml"/><Relationship Id="rId19" Type="http://schemas.openxmlformats.org/officeDocument/2006/relationships/tags" Target="../tags/tag172.xml"/><Relationship Id="rId18" Type="http://schemas.openxmlformats.org/officeDocument/2006/relationships/tags" Target="../tags/tag171.xml"/><Relationship Id="rId17" Type="http://schemas.openxmlformats.org/officeDocument/2006/relationships/tags" Target="../tags/tag170.xml"/><Relationship Id="rId16" Type="http://schemas.openxmlformats.org/officeDocument/2006/relationships/tags" Target="../tags/tag169.xml"/><Relationship Id="rId15" Type="http://schemas.openxmlformats.org/officeDocument/2006/relationships/image" Target="../media/image18.svg"/><Relationship Id="rId14" Type="http://schemas.openxmlformats.org/officeDocument/2006/relationships/image" Target="../media/image17.png"/><Relationship Id="rId13" Type="http://schemas.openxmlformats.org/officeDocument/2006/relationships/tags" Target="../tags/tag168.xml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58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8.png"/><Relationship Id="rId8" Type="http://schemas.openxmlformats.org/officeDocument/2006/relationships/tags" Target="../tags/tag1368.xml"/><Relationship Id="rId7" Type="http://schemas.openxmlformats.org/officeDocument/2006/relationships/tags" Target="../tags/tag1367.xml"/><Relationship Id="rId6" Type="http://schemas.openxmlformats.org/officeDocument/2006/relationships/tags" Target="../tags/tag1366.xml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1399.xml"/><Relationship Id="rId54" Type="http://schemas.openxmlformats.org/officeDocument/2006/relationships/tags" Target="../tags/tag1398.xml"/><Relationship Id="rId53" Type="http://schemas.openxmlformats.org/officeDocument/2006/relationships/image" Target="../media/image257.svg"/><Relationship Id="rId52" Type="http://schemas.openxmlformats.org/officeDocument/2006/relationships/image" Target="../media/image256.png"/><Relationship Id="rId51" Type="http://schemas.openxmlformats.org/officeDocument/2006/relationships/tags" Target="../tags/tag1397.xml"/><Relationship Id="rId50" Type="http://schemas.openxmlformats.org/officeDocument/2006/relationships/tags" Target="../tags/tag1396.xml"/><Relationship Id="rId5" Type="http://schemas.openxmlformats.org/officeDocument/2006/relationships/tags" Target="../tags/tag1365.xml"/><Relationship Id="rId49" Type="http://schemas.openxmlformats.org/officeDocument/2006/relationships/tags" Target="../tags/tag1395.xml"/><Relationship Id="rId48" Type="http://schemas.openxmlformats.org/officeDocument/2006/relationships/tags" Target="../tags/tag1394.xml"/><Relationship Id="rId47" Type="http://schemas.openxmlformats.org/officeDocument/2006/relationships/image" Target="../media/image255.svg"/><Relationship Id="rId46" Type="http://schemas.openxmlformats.org/officeDocument/2006/relationships/image" Target="../media/image254.png"/><Relationship Id="rId45" Type="http://schemas.openxmlformats.org/officeDocument/2006/relationships/tags" Target="../tags/tag1393.xml"/><Relationship Id="rId44" Type="http://schemas.openxmlformats.org/officeDocument/2006/relationships/tags" Target="../tags/tag1392.xml"/><Relationship Id="rId43" Type="http://schemas.openxmlformats.org/officeDocument/2006/relationships/tags" Target="../tags/tag1391.xml"/><Relationship Id="rId42" Type="http://schemas.openxmlformats.org/officeDocument/2006/relationships/tags" Target="../tags/tag1390.xml"/><Relationship Id="rId41" Type="http://schemas.openxmlformats.org/officeDocument/2006/relationships/image" Target="../media/image55.svg"/><Relationship Id="rId40" Type="http://schemas.openxmlformats.org/officeDocument/2006/relationships/image" Target="../media/image54.png"/><Relationship Id="rId4" Type="http://schemas.openxmlformats.org/officeDocument/2006/relationships/tags" Target="../tags/tag1364.xml"/><Relationship Id="rId39" Type="http://schemas.openxmlformats.org/officeDocument/2006/relationships/tags" Target="../tags/tag1389.xml"/><Relationship Id="rId38" Type="http://schemas.openxmlformats.org/officeDocument/2006/relationships/tags" Target="../tags/tag1388.xml"/><Relationship Id="rId37" Type="http://schemas.openxmlformats.org/officeDocument/2006/relationships/tags" Target="../tags/tag1387.xml"/><Relationship Id="rId36" Type="http://schemas.openxmlformats.org/officeDocument/2006/relationships/tags" Target="../tags/tag1386.xml"/><Relationship Id="rId35" Type="http://schemas.openxmlformats.org/officeDocument/2006/relationships/image" Target="../media/image253.svg"/><Relationship Id="rId34" Type="http://schemas.openxmlformats.org/officeDocument/2006/relationships/image" Target="../media/image252.png"/><Relationship Id="rId33" Type="http://schemas.openxmlformats.org/officeDocument/2006/relationships/tags" Target="../tags/tag1385.xml"/><Relationship Id="rId32" Type="http://schemas.openxmlformats.org/officeDocument/2006/relationships/tags" Target="../tags/tag1384.xml"/><Relationship Id="rId31" Type="http://schemas.openxmlformats.org/officeDocument/2006/relationships/tags" Target="../tags/tag1383.xml"/><Relationship Id="rId30" Type="http://schemas.openxmlformats.org/officeDocument/2006/relationships/tags" Target="../tags/tag1382.xml"/><Relationship Id="rId3" Type="http://schemas.openxmlformats.org/officeDocument/2006/relationships/tags" Target="../tags/tag1363.xml"/><Relationship Id="rId29" Type="http://schemas.openxmlformats.org/officeDocument/2006/relationships/tags" Target="../tags/tag1381.xml"/><Relationship Id="rId28" Type="http://schemas.openxmlformats.org/officeDocument/2006/relationships/image" Target="../media/image251.svg"/><Relationship Id="rId27" Type="http://schemas.openxmlformats.org/officeDocument/2006/relationships/image" Target="../media/image250.png"/><Relationship Id="rId26" Type="http://schemas.openxmlformats.org/officeDocument/2006/relationships/tags" Target="../tags/tag1380.xml"/><Relationship Id="rId25" Type="http://schemas.openxmlformats.org/officeDocument/2006/relationships/tags" Target="../tags/tag1379.xml"/><Relationship Id="rId24" Type="http://schemas.openxmlformats.org/officeDocument/2006/relationships/tags" Target="../tags/tag1378.xml"/><Relationship Id="rId23" Type="http://schemas.openxmlformats.org/officeDocument/2006/relationships/tags" Target="../tags/tag1377.xml"/><Relationship Id="rId22" Type="http://schemas.openxmlformats.org/officeDocument/2006/relationships/image" Target="../media/image51.svg"/><Relationship Id="rId21" Type="http://schemas.openxmlformats.org/officeDocument/2006/relationships/image" Target="../media/image50.png"/><Relationship Id="rId20" Type="http://schemas.openxmlformats.org/officeDocument/2006/relationships/tags" Target="../tags/tag1376.xml"/><Relationship Id="rId2" Type="http://schemas.openxmlformats.org/officeDocument/2006/relationships/tags" Target="../tags/tag1362.xml"/><Relationship Id="rId19" Type="http://schemas.openxmlformats.org/officeDocument/2006/relationships/tags" Target="../tags/tag1375.xml"/><Relationship Id="rId18" Type="http://schemas.openxmlformats.org/officeDocument/2006/relationships/tags" Target="../tags/tag1374.xml"/><Relationship Id="rId17" Type="http://schemas.openxmlformats.org/officeDocument/2006/relationships/tags" Target="../tags/tag1373.xml"/><Relationship Id="rId16" Type="http://schemas.openxmlformats.org/officeDocument/2006/relationships/image" Target="../media/image249.svg"/><Relationship Id="rId15" Type="http://schemas.openxmlformats.org/officeDocument/2006/relationships/image" Target="../media/image248.png"/><Relationship Id="rId14" Type="http://schemas.openxmlformats.org/officeDocument/2006/relationships/tags" Target="../tags/tag1372.xml"/><Relationship Id="rId13" Type="http://schemas.openxmlformats.org/officeDocument/2006/relationships/tags" Target="../tags/tag1371.xml"/><Relationship Id="rId12" Type="http://schemas.openxmlformats.org/officeDocument/2006/relationships/tags" Target="../tags/tag1370.xml"/><Relationship Id="rId11" Type="http://schemas.openxmlformats.org/officeDocument/2006/relationships/tags" Target="../tags/tag1369.xml"/><Relationship Id="rId10" Type="http://schemas.openxmlformats.org/officeDocument/2006/relationships/image" Target="../media/image119.svg"/><Relationship Id="rId1" Type="http://schemas.openxmlformats.org/officeDocument/2006/relationships/tags" Target="../tags/tag1361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1406.xml"/><Relationship Id="rId8" Type="http://schemas.openxmlformats.org/officeDocument/2006/relationships/tags" Target="../tags/tag1405.xml"/><Relationship Id="rId76" Type="http://schemas.openxmlformats.org/officeDocument/2006/relationships/slideLayout" Target="../slideLayouts/slideLayout6.xml"/><Relationship Id="rId75" Type="http://schemas.openxmlformats.org/officeDocument/2006/relationships/tags" Target="../tags/tag1472.xml"/><Relationship Id="rId74" Type="http://schemas.openxmlformats.org/officeDocument/2006/relationships/tags" Target="../tags/tag1471.xml"/><Relationship Id="rId73" Type="http://schemas.openxmlformats.org/officeDocument/2006/relationships/tags" Target="../tags/tag1470.xml"/><Relationship Id="rId72" Type="http://schemas.openxmlformats.org/officeDocument/2006/relationships/tags" Target="../tags/tag1469.xml"/><Relationship Id="rId71" Type="http://schemas.openxmlformats.org/officeDocument/2006/relationships/tags" Target="../tags/tag1468.xml"/><Relationship Id="rId70" Type="http://schemas.openxmlformats.org/officeDocument/2006/relationships/tags" Target="../tags/tag1467.xml"/><Relationship Id="rId7" Type="http://schemas.openxmlformats.org/officeDocument/2006/relationships/tags" Target="../tags/tag1404.xml"/><Relationship Id="rId69" Type="http://schemas.openxmlformats.org/officeDocument/2006/relationships/tags" Target="../tags/tag1466.xml"/><Relationship Id="rId68" Type="http://schemas.openxmlformats.org/officeDocument/2006/relationships/tags" Target="../tags/tag1465.xml"/><Relationship Id="rId67" Type="http://schemas.openxmlformats.org/officeDocument/2006/relationships/tags" Target="../tags/tag1464.xml"/><Relationship Id="rId66" Type="http://schemas.openxmlformats.org/officeDocument/2006/relationships/tags" Target="../tags/tag1463.xml"/><Relationship Id="rId65" Type="http://schemas.openxmlformats.org/officeDocument/2006/relationships/tags" Target="../tags/tag1462.xml"/><Relationship Id="rId64" Type="http://schemas.openxmlformats.org/officeDocument/2006/relationships/tags" Target="../tags/tag1461.xml"/><Relationship Id="rId63" Type="http://schemas.openxmlformats.org/officeDocument/2006/relationships/tags" Target="../tags/tag1460.xml"/><Relationship Id="rId62" Type="http://schemas.openxmlformats.org/officeDocument/2006/relationships/tags" Target="../tags/tag1459.xml"/><Relationship Id="rId61" Type="http://schemas.openxmlformats.org/officeDocument/2006/relationships/tags" Target="../tags/tag1458.xml"/><Relationship Id="rId60" Type="http://schemas.openxmlformats.org/officeDocument/2006/relationships/tags" Target="../tags/tag1457.xml"/><Relationship Id="rId6" Type="http://schemas.openxmlformats.org/officeDocument/2006/relationships/tags" Target="../tags/tag1403.xml"/><Relationship Id="rId59" Type="http://schemas.openxmlformats.org/officeDocument/2006/relationships/tags" Target="../tags/tag1456.xml"/><Relationship Id="rId58" Type="http://schemas.openxmlformats.org/officeDocument/2006/relationships/tags" Target="../tags/tag1455.xml"/><Relationship Id="rId57" Type="http://schemas.openxmlformats.org/officeDocument/2006/relationships/tags" Target="../tags/tag1454.xml"/><Relationship Id="rId56" Type="http://schemas.openxmlformats.org/officeDocument/2006/relationships/tags" Target="../tags/tag1453.xml"/><Relationship Id="rId55" Type="http://schemas.openxmlformats.org/officeDocument/2006/relationships/tags" Target="../tags/tag1452.xml"/><Relationship Id="rId54" Type="http://schemas.openxmlformats.org/officeDocument/2006/relationships/tags" Target="../tags/tag1451.xml"/><Relationship Id="rId53" Type="http://schemas.openxmlformats.org/officeDocument/2006/relationships/tags" Target="../tags/tag1450.xml"/><Relationship Id="rId52" Type="http://schemas.openxmlformats.org/officeDocument/2006/relationships/tags" Target="../tags/tag1449.xml"/><Relationship Id="rId51" Type="http://schemas.openxmlformats.org/officeDocument/2006/relationships/tags" Target="../tags/tag1448.xml"/><Relationship Id="rId50" Type="http://schemas.openxmlformats.org/officeDocument/2006/relationships/tags" Target="../tags/tag1447.xml"/><Relationship Id="rId5" Type="http://schemas.openxmlformats.org/officeDocument/2006/relationships/image" Target="../media/image198.svg"/><Relationship Id="rId49" Type="http://schemas.openxmlformats.org/officeDocument/2006/relationships/tags" Target="../tags/tag1446.xml"/><Relationship Id="rId48" Type="http://schemas.openxmlformats.org/officeDocument/2006/relationships/tags" Target="../tags/tag1445.xml"/><Relationship Id="rId47" Type="http://schemas.openxmlformats.org/officeDocument/2006/relationships/tags" Target="../tags/tag1444.xml"/><Relationship Id="rId46" Type="http://schemas.openxmlformats.org/officeDocument/2006/relationships/tags" Target="../tags/tag1443.xml"/><Relationship Id="rId45" Type="http://schemas.openxmlformats.org/officeDocument/2006/relationships/tags" Target="../tags/tag1442.xml"/><Relationship Id="rId44" Type="http://schemas.openxmlformats.org/officeDocument/2006/relationships/tags" Target="../tags/tag1441.xml"/><Relationship Id="rId43" Type="http://schemas.openxmlformats.org/officeDocument/2006/relationships/tags" Target="../tags/tag1440.xml"/><Relationship Id="rId42" Type="http://schemas.openxmlformats.org/officeDocument/2006/relationships/tags" Target="../tags/tag1439.xml"/><Relationship Id="rId41" Type="http://schemas.openxmlformats.org/officeDocument/2006/relationships/tags" Target="../tags/tag1438.xml"/><Relationship Id="rId40" Type="http://schemas.openxmlformats.org/officeDocument/2006/relationships/tags" Target="../tags/tag1437.xml"/><Relationship Id="rId4" Type="http://schemas.openxmlformats.org/officeDocument/2006/relationships/image" Target="../media/image197.png"/><Relationship Id="rId39" Type="http://schemas.openxmlformats.org/officeDocument/2006/relationships/tags" Target="../tags/tag1436.xml"/><Relationship Id="rId38" Type="http://schemas.openxmlformats.org/officeDocument/2006/relationships/tags" Target="../tags/tag1435.xml"/><Relationship Id="rId37" Type="http://schemas.openxmlformats.org/officeDocument/2006/relationships/tags" Target="../tags/tag1434.xml"/><Relationship Id="rId36" Type="http://schemas.openxmlformats.org/officeDocument/2006/relationships/tags" Target="../tags/tag1433.xml"/><Relationship Id="rId35" Type="http://schemas.openxmlformats.org/officeDocument/2006/relationships/tags" Target="../tags/tag1432.xml"/><Relationship Id="rId34" Type="http://schemas.openxmlformats.org/officeDocument/2006/relationships/tags" Target="../tags/tag1431.xml"/><Relationship Id="rId33" Type="http://schemas.openxmlformats.org/officeDocument/2006/relationships/tags" Target="../tags/tag1430.xml"/><Relationship Id="rId32" Type="http://schemas.openxmlformats.org/officeDocument/2006/relationships/tags" Target="../tags/tag1429.xml"/><Relationship Id="rId31" Type="http://schemas.openxmlformats.org/officeDocument/2006/relationships/tags" Target="../tags/tag1428.xml"/><Relationship Id="rId30" Type="http://schemas.openxmlformats.org/officeDocument/2006/relationships/tags" Target="../tags/tag1427.xml"/><Relationship Id="rId3" Type="http://schemas.openxmlformats.org/officeDocument/2006/relationships/tags" Target="../tags/tag1402.xml"/><Relationship Id="rId29" Type="http://schemas.openxmlformats.org/officeDocument/2006/relationships/tags" Target="../tags/tag1426.xml"/><Relationship Id="rId28" Type="http://schemas.openxmlformats.org/officeDocument/2006/relationships/tags" Target="../tags/tag1425.xml"/><Relationship Id="rId27" Type="http://schemas.openxmlformats.org/officeDocument/2006/relationships/tags" Target="../tags/tag1424.xml"/><Relationship Id="rId26" Type="http://schemas.openxmlformats.org/officeDocument/2006/relationships/tags" Target="../tags/tag1423.xml"/><Relationship Id="rId25" Type="http://schemas.openxmlformats.org/officeDocument/2006/relationships/tags" Target="../tags/tag1422.xml"/><Relationship Id="rId24" Type="http://schemas.openxmlformats.org/officeDocument/2006/relationships/tags" Target="../tags/tag1421.xml"/><Relationship Id="rId23" Type="http://schemas.openxmlformats.org/officeDocument/2006/relationships/tags" Target="../tags/tag1420.xml"/><Relationship Id="rId22" Type="http://schemas.openxmlformats.org/officeDocument/2006/relationships/tags" Target="../tags/tag1419.xml"/><Relationship Id="rId21" Type="http://schemas.openxmlformats.org/officeDocument/2006/relationships/tags" Target="../tags/tag1418.xml"/><Relationship Id="rId20" Type="http://schemas.openxmlformats.org/officeDocument/2006/relationships/tags" Target="../tags/tag1417.xml"/><Relationship Id="rId2" Type="http://schemas.openxmlformats.org/officeDocument/2006/relationships/tags" Target="../tags/tag1401.xml"/><Relationship Id="rId19" Type="http://schemas.openxmlformats.org/officeDocument/2006/relationships/tags" Target="../tags/tag1416.xml"/><Relationship Id="rId18" Type="http://schemas.openxmlformats.org/officeDocument/2006/relationships/tags" Target="../tags/tag1415.xml"/><Relationship Id="rId17" Type="http://schemas.openxmlformats.org/officeDocument/2006/relationships/tags" Target="../tags/tag1414.xml"/><Relationship Id="rId16" Type="http://schemas.openxmlformats.org/officeDocument/2006/relationships/tags" Target="../tags/tag1413.xml"/><Relationship Id="rId15" Type="http://schemas.openxmlformats.org/officeDocument/2006/relationships/tags" Target="../tags/tag1412.xml"/><Relationship Id="rId14" Type="http://schemas.openxmlformats.org/officeDocument/2006/relationships/tags" Target="../tags/tag1411.xml"/><Relationship Id="rId13" Type="http://schemas.openxmlformats.org/officeDocument/2006/relationships/tags" Target="../tags/tag1410.xml"/><Relationship Id="rId12" Type="http://schemas.openxmlformats.org/officeDocument/2006/relationships/tags" Target="../tags/tag1409.xml"/><Relationship Id="rId11" Type="http://schemas.openxmlformats.org/officeDocument/2006/relationships/tags" Target="../tags/tag1408.xml"/><Relationship Id="rId10" Type="http://schemas.openxmlformats.org/officeDocument/2006/relationships/tags" Target="../tags/tag1407.xml"/><Relationship Id="rId1" Type="http://schemas.openxmlformats.org/officeDocument/2006/relationships/tags" Target="../tags/tag1400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1479.xml"/><Relationship Id="rId8" Type="http://schemas.openxmlformats.org/officeDocument/2006/relationships/tags" Target="../tags/tag1478.xml"/><Relationship Id="rId7" Type="http://schemas.openxmlformats.org/officeDocument/2006/relationships/tags" Target="../tags/tag1477.xml"/><Relationship Id="rId6" Type="http://schemas.openxmlformats.org/officeDocument/2006/relationships/image" Target="../media/image259.svg"/><Relationship Id="rId5" Type="http://schemas.openxmlformats.org/officeDocument/2006/relationships/image" Target="../media/image258.png"/><Relationship Id="rId4" Type="http://schemas.openxmlformats.org/officeDocument/2006/relationships/tags" Target="../tags/tag1476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501.xml"/><Relationship Id="rId36" Type="http://schemas.openxmlformats.org/officeDocument/2006/relationships/tags" Target="../tags/tag1500.xml"/><Relationship Id="rId35" Type="http://schemas.openxmlformats.org/officeDocument/2006/relationships/tags" Target="../tags/tag1499.xml"/><Relationship Id="rId34" Type="http://schemas.openxmlformats.org/officeDocument/2006/relationships/tags" Target="../tags/tag1498.xml"/><Relationship Id="rId33" Type="http://schemas.openxmlformats.org/officeDocument/2006/relationships/image" Target="../media/image34.svg"/><Relationship Id="rId32" Type="http://schemas.openxmlformats.org/officeDocument/2006/relationships/image" Target="../media/image33.png"/><Relationship Id="rId31" Type="http://schemas.openxmlformats.org/officeDocument/2006/relationships/tags" Target="../tags/tag1497.xml"/><Relationship Id="rId30" Type="http://schemas.openxmlformats.org/officeDocument/2006/relationships/tags" Target="../tags/tag1496.xml"/><Relationship Id="rId3" Type="http://schemas.openxmlformats.org/officeDocument/2006/relationships/tags" Target="../tags/tag1475.xml"/><Relationship Id="rId29" Type="http://schemas.openxmlformats.org/officeDocument/2006/relationships/tags" Target="../tags/tag1495.xml"/><Relationship Id="rId28" Type="http://schemas.openxmlformats.org/officeDocument/2006/relationships/tags" Target="../tags/tag1494.xml"/><Relationship Id="rId27" Type="http://schemas.openxmlformats.org/officeDocument/2006/relationships/tags" Target="../tags/tag1493.xml"/><Relationship Id="rId26" Type="http://schemas.openxmlformats.org/officeDocument/2006/relationships/tags" Target="../tags/tag1492.xml"/><Relationship Id="rId25" Type="http://schemas.openxmlformats.org/officeDocument/2006/relationships/tags" Target="../tags/tag1491.xml"/><Relationship Id="rId24" Type="http://schemas.openxmlformats.org/officeDocument/2006/relationships/image" Target="../media/image14.svg"/><Relationship Id="rId23" Type="http://schemas.openxmlformats.org/officeDocument/2006/relationships/image" Target="../media/image37.png"/><Relationship Id="rId22" Type="http://schemas.openxmlformats.org/officeDocument/2006/relationships/tags" Target="../tags/tag1490.xml"/><Relationship Id="rId21" Type="http://schemas.openxmlformats.org/officeDocument/2006/relationships/tags" Target="../tags/tag1489.xml"/><Relationship Id="rId20" Type="http://schemas.openxmlformats.org/officeDocument/2006/relationships/tags" Target="../tags/tag1488.xml"/><Relationship Id="rId2" Type="http://schemas.openxmlformats.org/officeDocument/2006/relationships/tags" Target="../tags/tag1474.xml"/><Relationship Id="rId19" Type="http://schemas.openxmlformats.org/officeDocument/2006/relationships/tags" Target="../tags/tag1487.xml"/><Relationship Id="rId18" Type="http://schemas.openxmlformats.org/officeDocument/2006/relationships/tags" Target="../tags/tag1486.xml"/><Relationship Id="rId17" Type="http://schemas.openxmlformats.org/officeDocument/2006/relationships/tags" Target="../tags/tag1485.xml"/><Relationship Id="rId16" Type="http://schemas.openxmlformats.org/officeDocument/2006/relationships/tags" Target="../tags/tag1484.xml"/><Relationship Id="rId15" Type="http://schemas.openxmlformats.org/officeDocument/2006/relationships/image" Target="../media/image261.svg"/><Relationship Id="rId14" Type="http://schemas.openxmlformats.org/officeDocument/2006/relationships/image" Target="../media/image260.png"/><Relationship Id="rId13" Type="http://schemas.openxmlformats.org/officeDocument/2006/relationships/tags" Target="../tags/tag1483.xml"/><Relationship Id="rId12" Type="http://schemas.openxmlformats.org/officeDocument/2006/relationships/tags" Target="../tags/tag1482.xml"/><Relationship Id="rId11" Type="http://schemas.openxmlformats.org/officeDocument/2006/relationships/tags" Target="../tags/tag1481.xml"/><Relationship Id="rId10" Type="http://schemas.openxmlformats.org/officeDocument/2006/relationships/tags" Target="../tags/tag1480.xml"/><Relationship Id="rId1" Type="http://schemas.openxmlformats.org/officeDocument/2006/relationships/tags" Target="../tags/tag1473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504.xml"/><Relationship Id="rId2" Type="http://schemas.openxmlformats.org/officeDocument/2006/relationships/tags" Target="../tags/tag1503.xml"/><Relationship Id="rId1" Type="http://schemas.openxmlformats.org/officeDocument/2006/relationships/tags" Target="../tags/tag1502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1513.xml"/><Relationship Id="rId8" Type="http://schemas.openxmlformats.org/officeDocument/2006/relationships/tags" Target="../tags/tag1512.xml"/><Relationship Id="rId7" Type="http://schemas.openxmlformats.org/officeDocument/2006/relationships/tags" Target="../tags/tag1511.xml"/><Relationship Id="rId64" Type="http://schemas.openxmlformats.org/officeDocument/2006/relationships/slideLayout" Target="../slideLayouts/slideLayout6.xml"/><Relationship Id="rId63" Type="http://schemas.openxmlformats.org/officeDocument/2006/relationships/tags" Target="../tags/tag1567.xml"/><Relationship Id="rId62" Type="http://schemas.openxmlformats.org/officeDocument/2006/relationships/tags" Target="../tags/tag1566.xml"/><Relationship Id="rId61" Type="http://schemas.openxmlformats.org/officeDocument/2006/relationships/tags" Target="../tags/tag1565.xml"/><Relationship Id="rId60" Type="http://schemas.openxmlformats.org/officeDocument/2006/relationships/tags" Target="../tags/tag1564.xml"/><Relationship Id="rId6" Type="http://schemas.openxmlformats.org/officeDocument/2006/relationships/tags" Target="../tags/tag1510.xml"/><Relationship Id="rId59" Type="http://schemas.openxmlformats.org/officeDocument/2006/relationships/tags" Target="../tags/tag1563.xml"/><Relationship Id="rId58" Type="http://schemas.openxmlformats.org/officeDocument/2006/relationships/tags" Target="../tags/tag1562.xml"/><Relationship Id="rId57" Type="http://schemas.openxmlformats.org/officeDocument/2006/relationships/tags" Target="../tags/tag1561.xml"/><Relationship Id="rId56" Type="http://schemas.openxmlformats.org/officeDocument/2006/relationships/tags" Target="../tags/tag1560.xml"/><Relationship Id="rId55" Type="http://schemas.openxmlformats.org/officeDocument/2006/relationships/tags" Target="../tags/tag1559.xml"/><Relationship Id="rId54" Type="http://schemas.openxmlformats.org/officeDocument/2006/relationships/tags" Target="../tags/tag1558.xml"/><Relationship Id="rId53" Type="http://schemas.openxmlformats.org/officeDocument/2006/relationships/tags" Target="../tags/tag1557.xml"/><Relationship Id="rId52" Type="http://schemas.openxmlformats.org/officeDocument/2006/relationships/tags" Target="../tags/tag1556.xml"/><Relationship Id="rId51" Type="http://schemas.openxmlformats.org/officeDocument/2006/relationships/tags" Target="../tags/tag1555.xml"/><Relationship Id="rId50" Type="http://schemas.openxmlformats.org/officeDocument/2006/relationships/tags" Target="../tags/tag1554.xml"/><Relationship Id="rId5" Type="http://schemas.openxmlformats.org/officeDocument/2006/relationships/tags" Target="../tags/tag1509.xml"/><Relationship Id="rId49" Type="http://schemas.openxmlformats.org/officeDocument/2006/relationships/tags" Target="../tags/tag1553.xml"/><Relationship Id="rId48" Type="http://schemas.openxmlformats.org/officeDocument/2006/relationships/tags" Target="../tags/tag1552.xml"/><Relationship Id="rId47" Type="http://schemas.openxmlformats.org/officeDocument/2006/relationships/tags" Target="../tags/tag1551.xml"/><Relationship Id="rId46" Type="http://schemas.openxmlformats.org/officeDocument/2006/relationships/tags" Target="../tags/tag1550.xml"/><Relationship Id="rId45" Type="http://schemas.openxmlformats.org/officeDocument/2006/relationships/tags" Target="../tags/tag1549.xml"/><Relationship Id="rId44" Type="http://schemas.openxmlformats.org/officeDocument/2006/relationships/tags" Target="../tags/tag1548.xml"/><Relationship Id="rId43" Type="http://schemas.openxmlformats.org/officeDocument/2006/relationships/tags" Target="../tags/tag1547.xml"/><Relationship Id="rId42" Type="http://schemas.openxmlformats.org/officeDocument/2006/relationships/tags" Target="../tags/tag1546.xml"/><Relationship Id="rId41" Type="http://schemas.openxmlformats.org/officeDocument/2006/relationships/tags" Target="../tags/tag1545.xml"/><Relationship Id="rId40" Type="http://schemas.openxmlformats.org/officeDocument/2006/relationships/tags" Target="../tags/tag1544.xml"/><Relationship Id="rId4" Type="http://schemas.openxmlformats.org/officeDocument/2006/relationships/tags" Target="../tags/tag1508.xml"/><Relationship Id="rId39" Type="http://schemas.openxmlformats.org/officeDocument/2006/relationships/tags" Target="../tags/tag1543.xml"/><Relationship Id="rId38" Type="http://schemas.openxmlformats.org/officeDocument/2006/relationships/tags" Target="../tags/tag1542.xml"/><Relationship Id="rId37" Type="http://schemas.openxmlformats.org/officeDocument/2006/relationships/tags" Target="../tags/tag1541.xml"/><Relationship Id="rId36" Type="http://schemas.openxmlformats.org/officeDocument/2006/relationships/tags" Target="../tags/tag1540.xml"/><Relationship Id="rId35" Type="http://schemas.openxmlformats.org/officeDocument/2006/relationships/tags" Target="../tags/tag1539.xml"/><Relationship Id="rId34" Type="http://schemas.openxmlformats.org/officeDocument/2006/relationships/tags" Target="../tags/tag1538.xml"/><Relationship Id="rId33" Type="http://schemas.openxmlformats.org/officeDocument/2006/relationships/tags" Target="../tags/tag1537.xml"/><Relationship Id="rId32" Type="http://schemas.openxmlformats.org/officeDocument/2006/relationships/tags" Target="../tags/tag1536.xml"/><Relationship Id="rId31" Type="http://schemas.openxmlformats.org/officeDocument/2006/relationships/tags" Target="../tags/tag1535.xml"/><Relationship Id="rId30" Type="http://schemas.openxmlformats.org/officeDocument/2006/relationships/tags" Target="../tags/tag1534.xml"/><Relationship Id="rId3" Type="http://schemas.openxmlformats.org/officeDocument/2006/relationships/tags" Target="../tags/tag1507.xml"/><Relationship Id="rId29" Type="http://schemas.openxmlformats.org/officeDocument/2006/relationships/tags" Target="../tags/tag1533.xml"/><Relationship Id="rId28" Type="http://schemas.openxmlformats.org/officeDocument/2006/relationships/tags" Target="../tags/tag1532.xml"/><Relationship Id="rId27" Type="http://schemas.openxmlformats.org/officeDocument/2006/relationships/tags" Target="../tags/tag1531.xml"/><Relationship Id="rId26" Type="http://schemas.openxmlformats.org/officeDocument/2006/relationships/tags" Target="../tags/tag1530.xml"/><Relationship Id="rId25" Type="http://schemas.openxmlformats.org/officeDocument/2006/relationships/tags" Target="../tags/tag1529.xml"/><Relationship Id="rId24" Type="http://schemas.openxmlformats.org/officeDocument/2006/relationships/tags" Target="../tags/tag1528.xml"/><Relationship Id="rId23" Type="http://schemas.openxmlformats.org/officeDocument/2006/relationships/tags" Target="../tags/tag1527.xml"/><Relationship Id="rId22" Type="http://schemas.openxmlformats.org/officeDocument/2006/relationships/tags" Target="../tags/tag1526.xml"/><Relationship Id="rId21" Type="http://schemas.openxmlformats.org/officeDocument/2006/relationships/tags" Target="../tags/tag1525.xml"/><Relationship Id="rId20" Type="http://schemas.openxmlformats.org/officeDocument/2006/relationships/tags" Target="../tags/tag1524.xml"/><Relationship Id="rId2" Type="http://schemas.openxmlformats.org/officeDocument/2006/relationships/tags" Target="../tags/tag1506.xml"/><Relationship Id="rId19" Type="http://schemas.openxmlformats.org/officeDocument/2006/relationships/tags" Target="../tags/tag1523.xml"/><Relationship Id="rId18" Type="http://schemas.openxmlformats.org/officeDocument/2006/relationships/tags" Target="../tags/tag1522.xml"/><Relationship Id="rId17" Type="http://schemas.openxmlformats.org/officeDocument/2006/relationships/tags" Target="../tags/tag1521.xml"/><Relationship Id="rId16" Type="http://schemas.openxmlformats.org/officeDocument/2006/relationships/tags" Target="../tags/tag1520.xml"/><Relationship Id="rId15" Type="http://schemas.openxmlformats.org/officeDocument/2006/relationships/tags" Target="../tags/tag1519.xml"/><Relationship Id="rId14" Type="http://schemas.openxmlformats.org/officeDocument/2006/relationships/tags" Target="../tags/tag1518.xml"/><Relationship Id="rId13" Type="http://schemas.openxmlformats.org/officeDocument/2006/relationships/tags" Target="../tags/tag1517.xml"/><Relationship Id="rId12" Type="http://schemas.openxmlformats.org/officeDocument/2006/relationships/tags" Target="../tags/tag1516.xml"/><Relationship Id="rId11" Type="http://schemas.openxmlformats.org/officeDocument/2006/relationships/tags" Target="../tags/tag1515.xml"/><Relationship Id="rId10" Type="http://schemas.openxmlformats.org/officeDocument/2006/relationships/tags" Target="../tags/tag1514.xml"/><Relationship Id="rId1" Type="http://schemas.openxmlformats.org/officeDocument/2006/relationships/tags" Target="../tags/tag1505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tags" Target="../tags/tag1576.xml"/><Relationship Id="rId8" Type="http://schemas.openxmlformats.org/officeDocument/2006/relationships/tags" Target="../tags/tag1575.xml"/><Relationship Id="rId7" Type="http://schemas.openxmlformats.org/officeDocument/2006/relationships/tags" Target="../tags/tag1574.xml"/><Relationship Id="rId6" Type="http://schemas.openxmlformats.org/officeDocument/2006/relationships/tags" Target="../tags/tag1573.xml"/><Relationship Id="rId53" Type="http://schemas.openxmlformats.org/officeDocument/2006/relationships/slideLayout" Target="../slideLayouts/slideLayout6.xml"/><Relationship Id="rId52" Type="http://schemas.openxmlformats.org/officeDocument/2006/relationships/tags" Target="../tags/tag1611.xml"/><Relationship Id="rId51" Type="http://schemas.openxmlformats.org/officeDocument/2006/relationships/tags" Target="../tags/tag1610.xml"/><Relationship Id="rId50" Type="http://schemas.openxmlformats.org/officeDocument/2006/relationships/image" Target="../media/image267.svg"/><Relationship Id="rId5" Type="http://schemas.openxmlformats.org/officeDocument/2006/relationships/tags" Target="../tags/tag1572.xml"/><Relationship Id="rId49" Type="http://schemas.openxmlformats.org/officeDocument/2006/relationships/image" Target="../media/image266.png"/><Relationship Id="rId48" Type="http://schemas.openxmlformats.org/officeDocument/2006/relationships/tags" Target="../tags/tag1609.xml"/><Relationship Id="rId47" Type="http://schemas.openxmlformats.org/officeDocument/2006/relationships/tags" Target="../tags/tag1608.xml"/><Relationship Id="rId46" Type="http://schemas.openxmlformats.org/officeDocument/2006/relationships/tags" Target="../tags/tag1607.xml"/><Relationship Id="rId45" Type="http://schemas.openxmlformats.org/officeDocument/2006/relationships/tags" Target="../tags/tag1606.xml"/><Relationship Id="rId44" Type="http://schemas.openxmlformats.org/officeDocument/2006/relationships/tags" Target="../tags/tag1605.xml"/><Relationship Id="rId43" Type="http://schemas.openxmlformats.org/officeDocument/2006/relationships/image" Target="../media/image265.svg"/><Relationship Id="rId42" Type="http://schemas.openxmlformats.org/officeDocument/2006/relationships/image" Target="../media/image264.png"/><Relationship Id="rId41" Type="http://schemas.openxmlformats.org/officeDocument/2006/relationships/tags" Target="../tags/tag1604.xml"/><Relationship Id="rId40" Type="http://schemas.openxmlformats.org/officeDocument/2006/relationships/tags" Target="../tags/tag1603.xml"/><Relationship Id="rId4" Type="http://schemas.openxmlformats.org/officeDocument/2006/relationships/tags" Target="../tags/tag1571.xml"/><Relationship Id="rId39" Type="http://schemas.openxmlformats.org/officeDocument/2006/relationships/tags" Target="../tags/tag1602.xml"/><Relationship Id="rId38" Type="http://schemas.openxmlformats.org/officeDocument/2006/relationships/tags" Target="../tags/tag1601.xml"/><Relationship Id="rId37" Type="http://schemas.openxmlformats.org/officeDocument/2006/relationships/tags" Target="../tags/tag1600.xml"/><Relationship Id="rId36" Type="http://schemas.openxmlformats.org/officeDocument/2006/relationships/image" Target="../media/image263.svg"/><Relationship Id="rId35" Type="http://schemas.openxmlformats.org/officeDocument/2006/relationships/image" Target="../media/image262.png"/><Relationship Id="rId34" Type="http://schemas.openxmlformats.org/officeDocument/2006/relationships/tags" Target="../tags/tag1599.xml"/><Relationship Id="rId33" Type="http://schemas.openxmlformats.org/officeDocument/2006/relationships/tags" Target="../tags/tag1598.xml"/><Relationship Id="rId32" Type="http://schemas.openxmlformats.org/officeDocument/2006/relationships/tags" Target="../tags/tag1597.xml"/><Relationship Id="rId31" Type="http://schemas.openxmlformats.org/officeDocument/2006/relationships/tags" Target="../tags/tag1596.xml"/><Relationship Id="rId30" Type="http://schemas.openxmlformats.org/officeDocument/2006/relationships/tags" Target="../tags/tag1595.xml"/><Relationship Id="rId3" Type="http://schemas.openxmlformats.org/officeDocument/2006/relationships/tags" Target="../tags/tag1570.xml"/><Relationship Id="rId29" Type="http://schemas.openxmlformats.org/officeDocument/2006/relationships/image" Target="../media/image59.svg"/><Relationship Id="rId28" Type="http://schemas.openxmlformats.org/officeDocument/2006/relationships/image" Target="../media/image58.png"/><Relationship Id="rId27" Type="http://schemas.openxmlformats.org/officeDocument/2006/relationships/tags" Target="../tags/tag1594.xml"/><Relationship Id="rId26" Type="http://schemas.openxmlformats.org/officeDocument/2006/relationships/tags" Target="../tags/tag1593.xml"/><Relationship Id="rId25" Type="http://schemas.openxmlformats.org/officeDocument/2006/relationships/tags" Target="../tags/tag1592.xml"/><Relationship Id="rId24" Type="http://schemas.openxmlformats.org/officeDocument/2006/relationships/tags" Target="../tags/tag1591.xml"/><Relationship Id="rId23" Type="http://schemas.openxmlformats.org/officeDocument/2006/relationships/tags" Target="../tags/tag1590.xml"/><Relationship Id="rId22" Type="http://schemas.openxmlformats.org/officeDocument/2006/relationships/tags" Target="../tags/tag1589.xml"/><Relationship Id="rId21" Type="http://schemas.openxmlformats.org/officeDocument/2006/relationships/tags" Target="../tags/tag1588.xml"/><Relationship Id="rId20" Type="http://schemas.openxmlformats.org/officeDocument/2006/relationships/tags" Target="../tags/tag1587.xml"/><Relationship Id="rId2" Type="http://schemas.openxmlformats.org/officeDocument/2006/relationships/tags" Target="../tags/tag1569.xml"/><Relationship Id="rId19" Type="http://schemas.openxmlformats.org/officeDocument/2006/relationships/tags" Target="../tags/tag1586.xml"/><Relationship Id="rId18" Type="http://schemas.openxmlformats.org/officeDocument/2006/relationships/tags" Target="../tags/tag1585.xml"/><Relationship Id="rId17" Type="http://schemas.openxmlformats.org/officeDocument/2006/relationships/tags" Target="../tags/tag1584.xml"/><Relationship Id="rId16" Type="http://schemas.openxmlformats.org/officeDocument/2006/relationships/tags" Target="../tags/tag1583.xml"/><Relationship Id="rId15" Type="http://schemas.openxmlformats.org/officeDocument/2006/relationships/tags" Target="../tags/tag1582.xml"/><Relationship Id="rId14" Type="http://schemas.openxmlformats.org/officeDocument/2006/relationships/tags" Target="../tags/tag1581.xml"/><Relationship Id="rId13" Type="http://schemas.openxmlformats.org/officeDocument/2006/relationships/tags" Target="../tags/tag1580.xml"/><Relationship Id="rId12" Type="http://schemas.openxmlformats.org/officeDocument/2006/relationships/tags" Target="../tags/tag1579.xml"/><Relationship Id="rId11" Type="http://schemas.openxmlformats.org/officeDocument/2006/relationships/tags" Target="../tags/tag1578.xml"/><Relationship Id="rId10" Type="http://schemas.openxmlformats.org/officeDocument/2006/relationships/tags" Target="../tags/tag1577.xml"/><Relationship Id="rId1" Type="http://schemas.openxmlformats.org/officeDocument/2006/relationships/tags" Target="../tags/tag1568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614.xml"/><Relationship Id="rId2" Type="http://schemas.openxmlformats.org/officeDocument/2006/relationships/tags" Target="../tags/tag1613.xml"/><Relationship Id="rId1" Type="http://schemas.openxmlformats.org/officeDocument/2006/relationships/tags" Target="../tags/tag16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3" Type="http://schemas.openxmlformats.org/officeDocument/2006/relationships/tags" Target="../tags/tag181.xml"/><Relationship Id="rId23" Type="http://schemas.openxmlformats.org/officeDocument/2006/relationships/slideLayout" Target="../slideLayouts/slideLayout6.xml"/><Relationship Id="rId22" Type="http://schemas.openxmlformats.org/officeDocument/2006/relationships/tags" Target="../tags/tag194.xml"/><Relationship Id="rId21" Type="http://schemas.openxmlformats.org/officeDocument/2006/relationships/tags" Target="../tags/tag193.xml"/><Relationship Id="rId20" Type="http://schemas.openxmlformats.org/officeDocument/2006/relationships/tags" Target="../tags/tag192.xml"/><Relationship Id="rId2" Type="http://schemas.openxmlformats.org/officeDocument/2006/relationships/tags" Target="../tags/tag180.xml"/><Relationship Id="rId19" Type="http://schemas.openxmlformats.org/officeDocument/2006/relationships/tags" Target="../tags/tag191.xml"/><Relationship Id="rId18" Type="http://schemas.openxmlformats.org/officeDocument/2006/relationships/image" Target="../media/image26.svg"/><Relationship Id="rId17" Type="http://schemas.openxmlformats.org/officeDocument/2006/relationships/image" Target="../media/image25.png"/><Relationship Id="rId16" Type="http://schemas.openxmlformats.org/officeDocument/2006/relationships/tags" Target="../tags/tag190.xml"/><Relationship Id="rId15" Type="http://schemas.openxmlformats.org/officeDocument/2006/relationships/tags" Target="../tags/tag189.xml"/><Relationship Id="rId14" Type="http://schemas.openxmlformats.org/officeDocument/2006/relationships/tags" Target="../tags/tag188.xml"/><Relationship Id="rId13" Type="http://schemas.openxmlformats.org/officeDocument/2006/relationships/tags" Target="../tags/tag187.xml"/><Relationship Id="rId12" Type="http://schemas.openxmlformats.org/officeDocument/2006/relationships/tags" Target="../tags/tag186.xml"/><Relationship Id="rId11" Type="http://schemas.openxmlformats.org/officeDocument/2006/relationships/image" Target="../media/image24.svg"/><Relationship Id="rId10" Type="http://schemas.openxmlformats.org/officeDocument/2006/relationships/image" Target="../media/image23.png"/><Relationship Id="rId1" Type="http://schemas.openxmlformats.org/officeDocument/2006/relationships/tags" Target="../tags/tag17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214.xml"/><Relationship Id="rId2" Type="http://schemas.openxmlformats.org/officeDocument/2006/relationships/tags" Target="../tags/tag196.xml"/><Relationship Id="rId19" Type="http://schemas.openxmlformats.org/officeDocument/2006/relationships/tags" Target="../tags/tag213.xml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220.xml"/><Relationship Id="rId7" Type="http://schemas.openxmlformats.org/officeDocument/2006/relationships/image" Target="../media/image28.svg"/><Relationship Id="rId6" Type="http://schemas.openxmlformats.org/officeDocument/2006/relationships/image" Target="../media/image27.png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 sz="5700"/>
              <a:t>项目</a:t>
            </a:r>
            <a:r>
              <a:rPr lang="en-US" altLang="zh-CN" sz="5700"/>
              <a:t>2</a:t>
            </a:r>
            <a:br>
              <a:rPr lang="en-US" altLang="zh-CN" sz="5700"/>
            </a:br>
            <a:r>
              <a:rPr lang="zh-CN" altLang="en-US" sz="5700"/>
              <a:t>创建电子文档</a:t>
            </a:r>
            <a:endParaRPr lang="zh-CN" altLang="en-US" sz="570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文字的五种视图模式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3234690"/>
            <a:ext cx="2047875" cy="1111885"/>
          </a:xfrm>
          <a:custGeom>
            <a:avLst/>
            <a:gdLst>
              <a:gd name="sw" fmla="*/ 1 w 3225"/>
              <a:gd name="sh" fmla="*/ 1 h 1751"/>
              <a:gd name="mins" fmla="min sw sh"/>
              <a:gd name="dsw" fmla="+- 0 sw mins"/>
              <a:gd name="dsh" fmla="+- 0 sh mins"/>
              <a:gd name="p0x0" fmla="*/ 300 w 3225"/>
              <a:gd name="p0y0" fmla="*/ 0 h 1751"/>
              <a:gd name="p0x1" fmla="*/ 2925 w 3225"/>
              <a:gd name="p0y1" fmla="*/ 0 h 1751"/>
              <a:gd name="p0x2" fmla="*/ 3090 w 3225"/>
              <a:gd name="p0y2" fmla="*/ 0 h 1751"/>
              <a:gd name="p0x3" fmla="*/ 3225 w 3225"/>
              <a:gd name="p0y3" fmla="*/ 134 h 1751"/>
              <a:gd name="p0x4" fmla="*/ 3225 w 3225"/>
              <a:gd name="p0y4" fmla="*/ 300 h 1751"/>
              <a:gd name="p0x5" fmla="*/ 3225 w 3225"/>
              <a:gd name="p0y5" fmla="*/ 1451 h 1751"/>
              <a:gd name="p0x6" fmla="*/ 3225 w 3225"/>
              <a:gd name="p0y6" fmla="*/ 1617 h 1751"/>
              <a:gd name="p0x7" fmla="*/ 3090 w 3225"/>
              <a:gd name="p0y7" fmla="*/ 1751 h 1751"/>
              <a:gd name="p0x8" fmla="*/ 2925 w 3225"/>
              <a:gd name="p0y8" fmla="*/ 1751 h 1751"/>
              <a:gd name="p0x9" fmla="*/ 300 w 3225"/>
              <a:gd name="p0y9" fmla="*/ 1751 h 1751"/>
              <a:gd name="p0x10" fmla="*/ 134 w 3225"/>
              <a:gd name="p0y10" fmla="*/ 1751 h 1751"/>
              <a:gd name="p0x11" fmla="*/ 0 w 3225"/>
              <a:gd name="p0y11" fmla="*/ 1617 h 1751"/>
              <a:gd name="p0x12" fmla="*/ 0 w 3225"/>
              <a:gd name="p0y12" fmla="*/ 1451 h 1751"/>
              <a:gd name="p0x13" fmla="*/ 0 w 3225"/>
              <a:gd name="p0y13" fmla="*/ 300 h 1751"/>
              <a:gd name="p0x14" fmla="*/ 0 w 3225"/>
              <a:gd name="p0y14" fmla="*/ 134 h 1751"/>
              <a:gd name="p0x15" fmla="*/ 134 w 3225"/>
              <a:gd name="p0y15" fmla="*/ 0 h 1751"/>
              <a:gd name="p0x16" fmla="*/ 300 w 3225"/>
              <a:gd name="p0y16" fmla="*/ 0 h 175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33450" y="34137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全屏显示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85774" y="3862406"/>
            <a:ext cx="1028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沉浸式阅读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823845" y="3055620"/>
            <a:ext cx="2047875" cy="1470025"/>
          </a:xfrm>
          <a:custGeom>
            <a:avLst/>
            <a:gdLst>
              <a:gd name="sw" fmla="*/ 1 w 3225"/>
              <a:gd name="sh" fmla="*/ 1 h 2315"/>
              <a:gd name="mins" fmla="min sw sh"/>
              <a:gd name="dsw" fmla="+- 0 sw mins"/>
              <a:gd name="dsh" fmla="+- 0 sh mins"/>
              <a:gd name="p0x0" fmla="*/ 300 w 3225"/>
              <a:gd name="p0y0" fmla="*/ 0 h 2315"/>
              <a:gd name="p0x1" fmla="*/ 2925 w 3225"/>
              <a:gd name="p0y1" fmla="*/ 0 h 2315"/>
              <a:gd name="p0x2" fmla="*/ 3090 w 3225"/>
              <a:gd name="p0y2" fmla="*/ 0 h 2315"/>
              <a:gd name="p0x3" fmla="*/ 3225 w 3225"/>
              <a:gd name="p0y3" fmla="*/ 134 h 2315"/>
              <a:gd name="p0x4" fmla="*/ 3225 w 3225"/>
              <a:gd name="p0y4" fmla="*/ 300 h 2315"/>
              <a:gd name="p0x5" fmla="*/ 3225 w 3225"/>
              <a:gd name="p0y5" fmla="*/ 2015 h 2315"/>
              <a:gd name="p0x6" fmla="*/ 3225 w 3225"/>
              <a:gd name="p0y6" fmla="*/ 2181 h 2315"/>
              <a:gd name="p0x7" fmla="*/ 3090 w 3225"/>
              <a:gd name="p0y7" fmla="*/ 2315 h 2315"/>
              <a:gd name="p0x8" fmla="*/ 2925 w 3225"/>
              <a:gd name="p0y8" fmla="*/ 2315 h 2315"/>
              <a:gd name="p0x9" fmla="*/ 300 w 3225"/>
              <a:gd name="p0y9" fmla="*/ 2315 h 2315"/>
              <a:gd name="p0x10" fmla="*/ 134 w 3225"/>
              <a:gd name="p0y10" fmla="*/ 2315 h 2315"/>
              <a:gd name="p0x11" fmla="*/ 0 w 3225"/>
              <a:gd name="p0y11" fmla="*/ 2181 h 2315"/>
              <a:gd name="p0x12" fmla="*/ 0 w 3225"/>
              <a:gd name="p0y12" fmla="*/ 2015 h 2315"/>
              <a:gd name="p0x13" fmla="*/ 0 w 3225"/>
              <a:gd name="p0y13" fmla="*/ 300 h 2315"/>
              <a:gd name="p0x14" fmla="*/ 0 w 3225"/>
              <a:gd name="p0y14" fmla="*/ 134 h 2315"/>
              <a:gd name="p0x15" fmla="*/ 134 w 3225"/>
              <a:gd name="p0y15" fmla="*/ 0 h 2315"/>
              <a:gd name="p0x16" fmla="*/ 300 w 3225"/>
              <a:gd name="p0y16" fmla="*/ 0 h 2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181350" y="323473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阅读版式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990774" y="3683365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双页并排，方便阅读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467024" y="4075767"/>
            <a:ext cx="762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不可编辑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5071745" y="2918460"/>
            <a:ext cx="2047875" cy="1744345"/>
          </a:xfrm>
          <a:custGeom>
            <a:avLst/>
            <a:gdLst>
              <a:gd name="sw" fmla="*/ 1 w 3225"/>
              <a:gd name="sh" fmla="*/ 1 h 2747"/>
              <a:gd name="mins" fmla="min sw sh"/>
              <a:gd name="dsw" fmla="+- 0 sw mins"/>
              <a:gd name="dsh" fmla="+- 0 sh mins"/>
              <a:gd name="p0x0" fmla="*/ 300 w 3225"/>
              <a:gd name="p0y0" fmla="*/ 0 h 2747"/>
              <a:gd name="p0x1" fmla="*/ 2925 w 3225"/>
              <a:gd name="p0y1" fmla="*/ 0 h 2747"/>
              <a:gd name="p0x2" fmla="*/ 3090 w 3225"/>
              <a:gd name="p0y2" fmla="*/ 0 h 2747"/>
              <a:gd name="p0x3" fmla="*/ 3225 w 3225"/>
              <a:gd name="p0y3" fmla="*/ 134 h 2747"/>
              <a:gd name="p0x4" fmla="*/ 3225 w 3225"/>
              <a:gd name="p0y4" fmla="*/ 300 h 2747"/>
              <a:gd name="p0x5" fmla="*/ 3225 w 3225"/>
              <a:gd name="p0y5" fmla="*/ 2447 h 2747"/>
              <a:gd name="p0x6" fmla="*/ 3225 w 3225"/>
              <a:gd name="p0y6" fmla="*/ 2613 h 2747"/>
              <a:gd name="p0x7" fmla="*/ 3090 w 3225"/>
              <a:gd name="p0y7" fmla="*/ 2747 h 2747"/>
              <a:gd name="p0x8" fmla="*/ 2925 w 3225"/>
              <a:gd name="p0y8" fmla="*/ 2747 h 2747"/>
              <a:gd name="p0x9" fmla="*/ 300 w 3225"/>
              <a:gd name="p0y9" fmla="*/ 2747 h 2747"/>
              <a:gd name="p0x10" fmla="*/ 134 w 3225"/>
              <a:gd name="p0y10" fmla="*/ 2747 h 2747"/>
              <a:gd name="p0x11" fmla="*/ 0 w 3225"/>
              <a:gd name="p0y11" fmla="*/ 2613 h 2747"/>
              <a:gd name="p0x12" fmla="*/ 0 w 3225"/>
              <a:gd name="p0y12" fmla="*/ 2447 h 2747"/>
              <a:gd name="p0x13" fmla="*/ 0 w 3225"/>
              <a:gd name="p0y13" fmla="*/ 300 h 2747"/>
              <a:gd name="p0x14" fmla="*/ 0 w 3225"/>
              <a:gd name="p0y14" fmla="*/ 134 h 2747"/>
              <a:gd name="p0x15" fmla="*/ 134 w 3225"/>
              <a:gd name="p0y15" fmla="*/ 0 h 2747"/>
              <a:gd name="p0x16" fmla="*/ 300 w 3225"/>
              <a:gd name="p0y16" fmla="*/ 0 h 27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5695950" y="3097587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324399" y="3546215"/>
            <a:ext cx="15431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默认视图，显示打印外观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410124" y="4212908"/>
            <a:ext cx="13716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页眉页脚、边距等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7319645" y="3055620"/>
            <a:ext cx="2047875" cy="1470025"/>
          </a:xfrm>
          <a:custGeom>
            <a:avLst/>
            <a:gdLst>
              <a:gd name="sw" fmla="*/ 1 w 3225"/>
              <a:gd name="sh" fmla="*/ 1 h 2315"/>
              <a:gd name="mins" fmla="min sw sh"/>
              <a:gd name="dsw" fmla="+- 0 sw mins"/>
              <a:gd name="dsh" fmla="+- 0 sh mins"/>
              <a:gd name="p0x0" fmla="*/ 300 w 3225"/>
              <a:gd name="p0y0" fmla="*/ 0 h 2315"/>
              <a:gd name="p0x1" fmla="*/ 2925 w 3225"/>
              <a:gd name="p0y1" fmla="*/ 0 h 2315"/>
              <a:gd name="p0x2" fmla="*/ 3090 w 3225"/>
              <a:gd name="p0y2" fmla="*/ 0 h 2315"/>
              <a:gd name="p0x3" fmla="*/ 3225 w 3225"/>
              <a:gd name="p0y3" fmla="*/ 134 h 2315"/>
              <a:gd name="p0x4" fmla="*/ 3225 w 3225"/>
              <a:gd name="p0y4" fmla="*/ 300 h 2315"/>
              <a:gd name="p0x5" fmla="*/ 3225 w 3225"/>
              <a:gd name="p0y5" fmla="*/ 2015 h 2315"/>
              <a:gd name="p0x6" fmla="*/ 3225 w 3225"/>
              <a:gd name="p0y6" fmla="*/ 2181 h 2315"/>
              <a:gd name="p0x7" fmla="*/ 3090 w 3225"/>
              <a:gd name="p0y7" fmla="*/ 2315 h 2315"/>
              <a:gd name="p0x8" fmla="*/ 2925 w 3225"/>
              <a:gd name="p0y8" fmla="*/ 2315 h 2315"/>
              <a:gd name="p0x9" fmla="*/ 300 w 3225"/>
              <a:gd name="p0y9" fmla="*/ 2315 h 2315"/>
              <a:gd name="p0x10" fmla="*/ 134 w 3225"/>
              <a:gd name="p0y10" fmla="*/ 2315 h 2315"/>
              <a:gd name="p0x11" fmla="*/ 0 w 3225"/>
              <a:gd name="p0y11" fmla="*/ 2181 h 2315"/>
              <a:gd name="p0x12" fmla="*/ 0 w 3225"/>
              <a:gd name="p0y12" fmla="*/ 2015 h 2315"/>
              <a:gd name="p0x13" fmla="*/ 0 w 3225"/>
              <a:gd name="p0y13" fmla="*/ 300 h 2315"/>
              <a:gd name="p0x14" fmla="*/ 0 w 3225"/>
              <a:gd name="p0y14" fmla="*/ 134 h 2315"/>
              <a:gd name="p0x15" fmla="*/ 134 w 3225"/>
              <a:gd name="p0y15" fmla="*/ 0 h 2315"/>
              <a:gd name="p0x16" fmla="*/ 300 w 3225"/>
              <a:gd name="p0y16" fmla="*/ 0 h 2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7943850" y="323473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7743749" y="3683365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显示文档结构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581824" y="4075767"/>
            <a:ext cx="1524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可快速调整标题层级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9567545" y="3055620"/>
            <a:ext cx="2047875" cy="1470025"/>
          </a:xfrm>
          <a:custGeom>
            <a:avLst/>
            <a:gdLst>
              <a:gd name="sw" fmla="*/ 1 w 3225"/>
              <a:gd name="sh" fmla="*/ 1 h 2315"/>
              <a:gd name="mins" fmla="min sw sh"/>
              <a:gd name="dsw" fmla="+- 0 sw mins"/>
              <a:gd name="dsh" fmla="+- 0 sh mins"/>
              <a:gd name="p0x0" fmla="*/ 300 w 3225"/>
              <a:gd name="p0y0" fmla="*/ 0 h 2315"/>
              <a:gd name="p0x1" fmla="*/ 2925 w 3225"/>
              <a:gd name="p0y1" fmla="*/ 0 h 2315"/>
              <a:gd name="p0x2" fmla="*/ 3090 w 3225"/>
              <a:gd name="p0y2" fmla="*/ 0 h 2315"/>
              <a:gd name="p0x3" fmla="*/ 3225 w 3225"/>
              <a:gd name="p0y3" fmla="*/ 134 h 2315"/>
              <a:gd name="p0x4" fmla="*/ 3225 w 3225"/>
              <a:gd name="p0y4" fmla="*/ 300 h 2315"/>
              <a:gd name="p0x5" fmla="*/ 3225 w 3225"/>
              <a:gd name="p0y5" fmla="*/ 2015 h 2315"/>
              <a:gd name="p0x6" fmla="*/ 3225 w 3225"/>
              <a:gd name="p0y6" fmla="*/ 2181 h 2315"/>
              <a:gd name="p0x7" fmla="*/ 3090 w 3225"/>
              <a:gd name="p0y7" fmla="*/ 2315 h 2315"/>
              <a:gd name="p0x8" fmla="*/ 2925 w 3225"/>
              <a:gd name="p0y8" fmla="*/ 2315 h 2315"/>
              <a:gd name="p0x9" fmla="*/ 300 w 3225"/>
              <a:gd name="p0y9" fmla="*/ 2315 h 2315"/>
              <a:gd name="p0x10" fmla="*/ 134 w 3225"/>
              <a:gd name="p0y10" fmla="*/ 2315 h 2315"/>
              <a:gd name="p0x11" fmla="*/ 0 w 3225"/>
              <a:gd name="p0y11" fmla="*/ 2181 h 2315"/>
              <a:gd name="p0x12" fmla="*/ 0 w 3225"/>
              <a:gd name="p0y12" fmla="*/ 2015 h 2315"/>
              <a:gd name="p0x13" fmla="*/ 0 w 3225"/>
              <a:gd name="p0y13" fmla="*/ 300 h 2315"/>
              <a:gd name="p0x14" fmla="*/ 0 w 3225"/>
              <a:gd name="p0y14" fmla="*/ 134 h 2315"/>
              <a:gd name="p0x15" fmla="*/ 134 w 3225"/>
              <a:gd name="p0y15" fmla="*/ 0 h 2315"/>
              <a:gd name="p0x16" fmla="*/ 300 w 3225"/>
              <a:gd name="p0y16" fmla="*/ 0 h 2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9892903" y="3234738"/>
            <a:ext cx="139779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版式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9991649" y="3683365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模拟网页显示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9829724" y="4075767"/>
            <a:ext cx="1524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适合邮件和网页制作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云服务功能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153469" y="1050188"/>
            <a:ext cx="1561881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248567" y="1884531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免费空间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2315210" y="2150745"/>
            <a:ext cx="552450" cy="252730"/>
          </a:xfrm>
          <a:custGeom>
            <a:avLst/>
            <a:gdLst>
              <a:gd name="sw" fmla="*/ 1 w 870"/>
              <a:gd name="sh" fmla="*/ 1 h 397"/>
              <a:gd name="mins" fmla="min sw sh"/>
              <a:gd name="dsw" fmla="+- 0 sw mins"/>
              <a:gd name="dsh" fmla="+- 0 sh mins"/>
              <a:gd name="p0x0" fmla="*/ 198 w 870"/>
              <a:gd name="p0y0" fmla="*/ 0 h 397"/>
              <a:gd name="p0x1" fmla="*/ 671 w 870"/>
              <a:gd name="p0y1" fmla="*/ 0 h 397"/>
              <a:gd name="p0x2" fmla="*/ 781 w 870"/>
              <a:gd name="p0y2" fmla="*/ 0 h 397"/>
              <a:gd name="p0x3" fmla="*/ 870 w 870"/>
              <a:gd name="p0y3" fmla="*/ 88 h 397"/>
              <a:gd name="p0x4" fmla="*/ 870 w 870"/>
              <a:gd name="p0y4" fmla="*/ 198 h 397"/>
              <a:gd name="p0x5" fmla="*/ 870 w 870"/>
              <a:gd name="p0y5" fmla="*/ 308 h 397"/>
              <a:gd name="p0x6" fmla="*/ 781 w 870"/>
              <a:gd name="p0y6" fmla="*/ 397 h 397"/>
              <a:gd name="p0x7" fmla="*/ 671 w 870"/>
              <a:gd name="p0y7" fmla="*/ 397 h 397"/>
              <a:gd name="p0x8" fmla="*/ 198 w 870"/>
              <a:gd name="p0y8" fmla="*/ 397 h 397"/>
              <a:gd name="p0x9" fmla="*/ 88 w 870"/>
              <a:gd name="p0y9" fmla="*/ 397 h 397"/>
              <a:gd name="p0x10" fmla="*/ 0 w 870"/>
              <a:gd name="p0y10" fmla="*/ 308 h 397"/>
              <a:gd name="p0x11" fmla="*/ 0 w 870"/>
              <a:gd name="p0y11" fmla="*/ 198 h 397"/>
              <a:gd name="p0x12" fmla="*/ 0 w 870"/>
              <a:gd name="p0y12" fmla="*/ 88 h 397"/>
              <a:gd name="p0x13" fmla="*/ 88 w 870"/>
              <a:gd name="p0y13" fmla="*/ 0 h 397"/>
              <a:gd name="p0x14" fmla="*/ 198 w 870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391442" y="2189331"/>
            <a:ext cx="5334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基础版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802010" y="1050188"/>
            <a:ext cx="241778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325066" y="1884531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会员空间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391150" y="2150745"/>
            <a:ext cx="553085" cy="252730"/>
          </a:xfrm>
          <a:custGeom>
            <a:avLst/>
            <a:gdLst>
              <a:gd name="sw" fmla="*/ 1 w 870"/>
              <a:gd name="sh" fmla="*/ 1 h 397"/>
              <a:gd name="mins" fmla="min sw sh"/>
              <a:gd name="dsw" fmla="+- 0 sw mins"/>
              <a:gd name="dsh" fmla="+- 0 sh mins"/>
              <a:gd name="p0x0" fmla="*/ 198 w 870"/>
              <a:gd name="p0y0" fmla="*/ 0 h 397"/>
              <a:gd name="p0x1" fmla="*/ 671 w 870"/>
              <a:gd name="p0y1" fmla="*/ 0 h 397"/>
              <a:gd name="p0x2" fmla="*/ 781 w 870"/>
              <a:gd name="p0y2" fmla="*/ 0 h 397"/>
              <a:gd name="p0x3" fmla="*/ 870 w 870"/>
              <a:gd name="p0y3" fmla="*/ 88 h 397"/>
              <a:gd name="p0x4" fmla="*/ 870 w 870"/>
              <a:gd name="p0y4" fmla="*/ 198 h 397"/>
              <a:gd name="p0x5" fmla="*/ 870 w 870"/>
              <a:gd name="p0y5" fmla="*/ 308 h 397"/>
              <a:gd name="p0x6" fmla="*/ 781 w 870"/>
              <a:gd name="p0y6" fmla="*/ 397 h 397"/>
              <a:gd name="p0x7" fmla="*/ 671 w 870"/>
              <a:gd name="p0y7" fmla="*/ 397 h 397"/>
              <a:gd name="p0x8" fmla="*/ 198 w 870"/>
              <a:gd name="p0y8" fmla="*/ 397 h 397"/>
              <a:gd name="p0x9" fmla="*/ 88 w 870"/>
              <a:gd name="p0y9" fmla="*/ 397 h 397"/>
              <a:gd name="p0x10" fmla="*/ 0 w 870"/>
              <a:gd name="p0y10" fmla="*/ 308 h 397"/>
              <a:gd name="p0x11" fmla="*/ 0 w 870"/>
              <a:gd name="p0y11" fmla="*/ 198 h 397"/>
              <a:gd name="p0x12" fmla="*/ 0 w 870"/>
              <a:gd name="p0y12" fmla="*/ 88 h 397"/>
              <a:gd name="p0x13" fmla="*/ 88 w 870"/>
              <a:gd name="p0y13" fmla="*/ 0 h 397"/>
              <a:gd name="p0x14" fmla="*/ 198 w 870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467941" y="2189331"/>
            <a:ext cx="5334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会员版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306467" y="1050188"/>
            <a:ext cx="241778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365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658072" y="1884531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超级会员空间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8762365" y="2150745"/>
            <a:ext cx="819150" cy="252730"/>
          </a:xfrm>
          <a:custGeom>
            <a:avLst/>
            <a:gdLst>
              <a:gd name="sw" fmla="*/ 1 w 1290"/>
              <a:gd name="sh" fmla="*/ 1 h 397"/>
              <a:gd name="mins" fmla="min sw sh"/>
              <a:gd name="dsw" fmla="+- 0 sw mins"/>
              <a:gd name="dsh" fmla="+- 0 sh mins"/>
              <a:gd name="p0x0" fmla="*/ 198 w 1290"/>
              <a:gd name="p0y0" fmla="*/ 0 h 397"/>
              <a:gd name="p0x1" fmla="*/ 1091 w 1290"/>
              <a:gd name="p0y1" fmla="*/ 0 h 397"/>
              <a:gd name="p0x2" fmla="*/ 1201 w 1290"/>
              <a:gd name="p0y2" fmla="*/ 0 h 397"/>
              <a:gd name="p0x3" fmla="*/ 1290 w 1290"/>
              <a:gd name="p0y3" fmla="*/ 88 h 397"/>
              <a:gd name="p0x4" fmla="*/ 1290 w 1290"/>
              <a:gd name="p0y4" fmla="*/ 198 h 397"/>
              <a:gd name="p0x5" fmla="*/ 1290 w 1290"/>
              <a:gd name="p0y5" fmla="*/ 308 h 397"/>
              <a:gd name="p0x6" fmla="*/ 1201 w 1290"/>
              <a:gd name="p0y6" fmla="*/ 397 h 397"/>
              <a:gd name="p0x7" fmla="*/ 1091 w 1290"/>
              <a:gd name="p0y7" fmla="*/ 397 h 397"/>
              <a:gd name="p0x8" fmla="*/ 198 w 1290"/>
              <a:gd name="p0y8" fmla="*/ 397 h 397"/>
              <a:gd name="p0x9" fmla="*/ 88 w 1290"/>
              <a:gd name="p0y9" fmla="*/ 397 h 397"/>
              <a:gd name="p0x10" fmla="*/ 0 w 1290"/>
              <a:gd name="p0y10" fmla="*/ 308 h 397"/>
              <a:gd name="p0x11" fmla="*/ 0 w 1290"/>
              <a:gd name="p0y11" fmla="*/ 198 h 397"/>
              <a:gd name="p0x12" fmla="*/ 0 w 1290"/>
              <a:gd name="p0y12" fmla="*/ 88 h 397"/>
              <a:gd name="p0x13" fmla="*/ 88 w 1290"/>
              <a:gd name="p0y13" fmla="*/ 0 h 397"/>
              <a:gd name="p0x14" fmla="*/ 198 w 1290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839047" y="2189331"/>
            <a:ext cx="8001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超级会员版</a:t>
            </a:r>
            <a:endParaRPr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575945" y="262382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771525" y="2988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3069590"/>
            <a:ext cx="28130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343025" y="2869197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云服务定义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1343025" y="3193999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基于金山办公账号体系，提供云文档存储与云端备份服务，确保文档数据安全与便捷访问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575945" y="3973195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771525" y="4338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57250" y="4418965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1343025" y="4218546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1343025" y="4543349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登录账号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首页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我的云文档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执行上传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下载操作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575945" y="5322570"/>
            <a:ext cx="11039475" cy="1149350"/>
          </a:xfrm>
          <a:custGeom>
            <a:avLst/>
            <a:gdLst>
              <a:gd name="sw" fmla="*/ 1 w 17385"/>
              <a:gd name="sh" fmla="*/ 1 h 1809"/>
              <a:gd name="mins" fmla="min sw sh"/>
              <a:gd name="dsw" fmla="+- 0 sw mins"/>
              <a:gd name="dsh" fmla="+- 0 sh mins"/>
              <a:gd name="p0x0" fmla="*/ 300 w 17385"/>
              <a:gd name="p0y0" fmla="*/ 0 h 1809"/>
              <a:gd name="p0x1" fmla="*/ 17085 w 17385"/>
              <a:gd name="p0y1" fmla="*/ 0 h 1809"/>
              <a:gd name="p0x2" fmla="*/ 17250 w 17385"/>
              <a:gd name="p0y2" fmla="*/ 0 h 1809"/>
              <a:gd name="p0x3" fmla="*/ 17385 w 17385"/>
              <a:gd name="p0y3" fmla="*/ 134 h 1809"/>
              <a:gd name="p0x4" fmla="*/ 17385 w 17385"/>
              <a:gd name="p0y4" fmla="*/ 300 h 1809"/>
              <a:gd name="p0x5" fmla="*/ 17385 w 17385"/>
              <a:gd name="p0y5" fmla="*/ 1509 h 1809"/>
              <a:gd name="p0x6" fmla="*/ 17385 w 17385"/>
              <a:gd name="p0y6" fmla="*/ 1675 h 1809"/>
              <a:gd name="p0x7" fmla="*/ 17250 w 17385"/>
              <a:gd name="p0y7" fmla="*/ 1809 h 1809"/>
              <a:gd name="p0x8" fmla="*/ 17085 w 17385"/>
              <a:gd name="p0y8" fmla="*/ 1809 h 1809"/>
              <a:gd name="p0x9" fmla="*/ 300 w 17385"/>
              <a:gd name="p0y9" fmla="*/ 1809 h 1809"/>
              <a:gd name="p0x10" fmla="*/ 134 w 17385"/>
              <a:gd name="p0y10" fmla="*/ 1809 h 1809"/>
              <a:gd name="p0x11" fmla="*/ 0 w 17385"/>
              <a:gd name="p0y11" fmla="*/ 1675 h 1809"/>
              <a:gd name="p0x12" fmla="*/ 0 w 17385"/>
              <a:gd name="p0y12" fmla="*/ 1509 h 1809"/>
              <a:gd name="p0x13" fmla="*/ 0 w 17385"/>
              <a:gd name="p0y13" fmla="*/ 300 h 1809"/>
              <a:gd name="p0x14" fmla="*/ 0 w 17385"/>
              <a:gd name="p0y14" fmla="*/ 134 h 1809"/>
              <a:gd name="p0x15" fmla="*/ 134 w 17385"/>
              <a:gd name="p0y15" fmla="*/ 0 h 1809"/>
              <a:gd name="p0x16" fmla="*/ 300 w 17385"/>
              <a:gd name="p0y16" fmla="*/ 0 h 18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771525" y="56876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5768340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1343025" y="5567896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核心优势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1343025" y="589269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支持多设备同步，实现随时随地访问文档，办公场景无缝衔接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排版步骤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字符格式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3773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04925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文件操作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115522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班级公约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.docx"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1525" y="2496522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另存为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班级公约效果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.docx"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71525" y="3206144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快捷键：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F12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另存为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5180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650286" y="13773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051451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标题格式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518051" y="2306022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仿宋、小二、加粗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518051" y="3206144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设置后回车空一行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8264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8396811" y="13773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797976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正文格式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264576" y="2306022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其余正文：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楷体、四号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8264576" y="3206144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区别于标题的格式设置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57594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4166870"/>
            <a:ext cx="219075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1304925" y="41376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一级小标题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771525" y="4896822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等编号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771525" y="5277822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红色、加粗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771525" y="5987443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提示：可用格式刷复制格式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6195695" y="3890645"/>
            <a:ext cx="5419725" cy="2581275"/>
          </a:xfrm>
          <a:custGeom>
            <a:avLst/>
            <a:gdLst>
              <a:gd name="sw" fmla="*/ 1 w 8535"/>
              <a:gd name="sh" fmla="*/ 1 h 4065"/>
              <a:gd name="mins" fmla="min sw sh"/>
              <a:gd name="dsw" fmla="+- 0 sw mins"/>
              <a:gd name="dsh" fmla="+- 0 sh mins"/>
              <a:gd name="p0x0" fmla="*/ 300 w 8535"/>
              <a:gd name="p0y0" fmla="*/ 0 h 4065"/>
              <a:gd name="p0x1" fmla="*/ 8235 w 8535"/>
              <a:gd name="p0y1" fmla="*/ 0 h 4065"/>
              <a:gd name="p0x2" fmla="*/ 8400 w 8535"/>
              <a:gd name="p0y2" fmla="*/ 0 h 4065"/>
              <a:gd name="p0x3" fmla="*/ 8535 w 8535"/>
              <a:gd name="p0y3" fmla="*/ 134 h 4065"/>
              <a:gd name="p0x4" fmla="*/ 8535 w 8535"/>
              <a:gd name="p0y4" fmla="*/ 300 h 4065"/>
              <a:gd name="p0x5" fmla="*/ 8535 w 8535"/>
              <a:gd name="p0y5" fmla="*/ 3765 h 4065"/>
              <a:gd name="p0x6" fmla="*/ 8535 w 8535"/>
              <a:gd name="p0y6" fmla="*/ 3930 h 4065"/>
              <a:gd name="p0x7" fmla="*/ 8400 w 8535"/>
              <a:gd name="p0y7" fmla="*/ 4065 h 4065"/>
              <a:gd name="p0x8" fmla="*/ 8235 w 8535"/>
              <a:gd name="p0y8" fmla="*/ 4065 h 4065"/>
              <a:gd name="p0x9" fmla="*/ 300 w 8535"/>
              <a:gd name="p0y9" fmla="*/ 4065 h 4065"/>
              <a:gd name="p0x10" fmla="*/ 134 w 8535"/>
              <a:gd name="p0y10" fmla="*/ 4065 h 4065"/>
              <a:gd name="p0x11" fmla="*/ 0 w 8535"/>
              <a:gd name="p0y11" fmla="*/ 3930 h 4065"/>
              <a:gd name="p0x12" fmla="*/ 0 w 8535"/>
              <a:gd name="p0y12" fmla="*/ 3765 h 4065"/>
              <a:gd name="p0x13" fmla="*/ 0 w 8535"/>
              <a:gd name="p0y13" fmla="*/ 300 h 4065"/>
              <a:gd name="p0x14" fmla="*/ 0 w 8535"/>
              <a:gd name="p0y14" fmla="*/ 134 h 4065"/>
              <a:gd name="p0x15" fmla="*/ 134 w 8535"/>
              <a:gd name="p0y15" fmla="*/ 0 h 4065"/>
              <a:gd name="p0x16" fmla="*/ 300 w 853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1"/>
            </p:custDataLst>
          </p:nvPr>
        </p:nvSpPr>
        <p:spPr>
          <a:xfrm>
            <a:off x="639127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6477000" y="4166870"/>
            <a:ext cx="247650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5"/>
            </p:custDataLst>
          </p:nvPr>
        </p:nvSpPr>
        <p:spPr>
          <a:xfrm>
            <a:off x="6924675" y="41376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二级小标题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6"/>
            </p:custDataLst>
          </p:nvPr>
        </p:nvSpPr>
        <p:spPr>
          <a:xfrm>
            <a:off x="6391275" y="4896822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"1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""2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""3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等编号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6391275" y="5277822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加粗、添加着重号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8"/>
            </p:custDataLst>
          </p:nvPr>
        </p:nvSpPr>
        <p:spPr>
          <a:xfrm>
            <a:off x="6391275" y="5987443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字体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对话框设置着重号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排版步骤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段落格式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671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7440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04925" y="16983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标题居中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228850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选中标题文字，使用快捷键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2623820"/>
            <a:ext cx="840740" cy="304800"/>
          </a:xfrm>
          <a:custGeom>
            <a:avLst/>
            <a:gdLst>
              <a:gd name="sw" fmla="*/ 1 w 1324"/>
              <a:gd name="sh" fmla="*/ 1 h 480"/>
              <a:gd name="mins" fmla="min sw sh"/>
              <a:gd name="dsw" fmla="+- 0 sw mins"/>
              <a:gd name="dsh" fmla="+- 0 sh mins"/>
              <a:gd name="p0x0" fmla="*/ 90 w 1324"/>
              <a:gd name="p0y0" fmla="*/ 0 h 480"/>
              <a:gd name="p0x1" fmla="*/ 1234 w 1324"/>
              <a:gd name="p0y1" fmla="*/ 0 h 480"/>
              <a:gd name="p0x2" fmla="*/ 1283 w 1324"/>
              <a:gd name="p0y2" fmla="*/ 0 h 480"/>
              <a:gd name="p0x3" fmla="*/ 1324 w 1324"/>
              <a:gd name="p0y3" fmla="*/ 40 h 480"/>
              <a:gd name="p0x4" fmla="*/ 1324 w 1324"/>
              <a:gd name="p0y4" fmla="*/ 90 h 480"/>
              <a:gd name="p0x5" fmla="*/ 1324 w 1324"/>
              <a:gd name="p0y5" fmla="*/ 390 h 480"/>
              <a:gd name="p0x6" fmla="*/ 1324 w 1324"/>
              <a:gd name="p0y6" fmla="*/ 439 h 480"/>
              <a:gd name="p0x7" fmla="*/ 1283 w 1324"/>
              <a:gd name="p0y7" fmla="*/ 480 h 480"/>
              <a:gd name="p0x8" fmla="*/ 1234 w 1324"/>
              <a:gd name="p0y8" fmla="*/ 480 h 480"/>
              <a:gd name="p0x9" fmla="*/ 90 w 1324"/>
              <a:gd name="p0y9" fmla="*/ 480 h 480"/>
              <a:gd name="p0x10" fmla="*/ 40 w 1324"/>
              <a:gd name="p0y10" fmla="*/ 480 h 480"/>
              <a:gd name="p0x11" fmla="*/ 0 w 1324"/>
              <a:gd name="p0y11" fmla="*/ 439 h 480"/>
              <a:gd name="p0x12" fmla="*/ 0 w 1324"/>
              <a:gd name="p0y12" fmla="*/ 390 h 480"/>
              <a:gd name="p0x13" fmla="*/ 0 w 1324"/>
              <a:gd name="p0y13" fmla="*/ 90 h 480"/>
              <a:gd name="p0x14" fmla="*/ 0 w 1324"/>
              <a:gd name="p0y14" fmla="*/ 40 h 480"/>
              <a:gd name="p0x15" fmla="*/ 40 w 1324"/>
              <a:gd name="p0y15" fmla="*/ 0 h 480"/>
              <a:gd name="p0x16" fmla="*/ 90 w 1324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85825" y="2662238"/>
            <a:ext cx="78372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Ctrl + E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688602" y="2650331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实现居中对齐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3224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4518025" y="1671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650286" y="17440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051451" y="16983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首行缩进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518051" y="2228850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选中所有正文段落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518051" y="2609850"/>
            <a:ext cx="332161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对话框设置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首行缩进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8264525" y="1671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396811" y="17440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797976" y="1698308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落款右对齐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8264576" y="222885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正文与落款之间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空一行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8264576" y="2650331"/>
            <a:ext cx="2095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选中最后两行落款，按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10245725" y="2623820"/>
            <a:ext cx="840740" cy="304800"/>
          </a:xfrm>
          <a:custGeom>
            <a:avLst/>
            <a:gdLst>
              <a:gd name="sw" fmla="*/ 1 w 1324"/>
              <a:gd name="sh" fmla="*/ 1 h 480"/>
              <a:gd name="mins" fmla="min sw sh"/>
              <a:gd name="dsw" fmla="+- 0 sw mins"/>
              <a:gd name="dsh" fmla="+- 0 sh mins"/>
              <a:gd name="p0x0" fmla="*/ 90 w 1324"/>
              <a:gd name="p0y0" fmla="*/ 0 h 480"/>
              <a:gd name="p0x1" fmla="*/ 1234 w 1324"/>
              <a:gd name="p0y1" fmla="*/ 0 h 480"/>
              <a:gd name="p0x2" fmla="*/ 1283 w 1324"/>
              <a:gd name="p0y2" fmla="*/ 0 h 480"/>
              <a:gd name="p0x3" fmla="*/ 1324 w 1324"/>
              <a:gd name="p0y3" fmla="*/ 40 h 480"/>
              <a:gd name="p0x4" fmla="*/ 1324 w 1324"/>
              <a:gd name="p0y4" fmla="*/ 90 h 480"/>
              <a:gd name="p0x5" fmla="*/ 1324 w 1324"/>
              <a:gd name="p0y5" fmla="*/ 390 h 480"/>
              <a:gd name="p0x6" fmla="*/ 1324 w 1324"/>
              <a:gd name="p0y6" fmla="*/ 439 h 480"/>
              <a:gd name="p0x7" fmla="*/ 1283 w 1324"/>
              <a:gd name="p0y7" fmla="*/ 480 h 480"/>
              <a:gd name="p0x8" fmla="*/ 1234 w 1324"/>
              <a:gd name="p0y8" fmla="*/ 480 h 480"/>
              <a:gd name="p0x9" fmla="*/ 90 w 1324"/>
              <a:gd name="p0y9" fmla="*/ 480 h 480"/>
              <a:gd name="p0x10" fmla="*/ 40 w 1324"/>
              <a:gd name="p0y10" fmla="*/ 480 h 480"/>
              <a:gd name="p0x11" fmla="*/ 0 w 1324"/>
              <a:gd name="p0y11" fmla="*/ 439 h 480"/>
              <a:gd name="p0x12" fmla="*/ 0 w 1324"/>
              <a:gd name="p0y12" fmla="*/ 390 h 480"/>
              <a:gd name="p0x13" fmla="*/ 0 w 1324"/>
              <a:gd name="p0y13" fmla="*/ 90 h 480"/>
              <a:gd name="p0x14" fmla="*/ 0 w 1324"/>
              <a:gd name="p0y14" fmla="*/ 40 h 480"/>
              <a:gd name="p0x15" fmla="*/ 40 w 1324"/>
              <a:gd name="p0y15" fmla="*/ 0 h 480"/>
              <a:gd name="p0x16" fmla="*/ 90 w 1324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360076" y="2662238"/>
            <a:ext cx="7837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Ctrl + R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575945" y="3690620"/>
            <a:ext cx="11039475" cy="2781300"/>
          </a:xfrm>
          <a:custGeom>
            <a:avLst/>
            <a:gdLst>
              <a:gd name="sw" fmla="*/ 1 w 17385"/>
              <a:gd name="sh" fmla="*/ 1 h 4380"/>
              <a:gd name="mins" fmla="min sw sh"/>
              <a:gd name="dsw" fmla="+- 0 sw mins"/>
              <a:gd name="dsh" fmla="+- 0 sh mins"/>
              <a:gd name="p0x0" fmla="*/ 300 w 17385"/>
              <a:gd name="p0y0" fmla="*/ 0 h 4380"/>
              <a:gd name="p0x1" fmla="*/ 17085 w 17385"/>
              <a:gd name="p0y1" fmla="*/ 0 h 4380"/>
              <a:gd name="p0x2" fmla="*/ 17250 w 17385"/>
              <a:gd name="p0y2" fmla="*/ 0 h 4380"/>
              <a:gd name="p0x3" fmla="*/ 17385 w 17385"/>
              <a:gd name="p0y3" fmla="*/ 134 h 4380"/>
              <a:gd name="p0x4" fmla="*/ 17385 w 17385"/>
              <a:gd name="p0y4" fmla="*/ 300 h 4380"/>
              <a:gd name="p0x5" fmla="*/ 17385 w 17385"/>
              <a:gd name="p0y5" fmla="*/ 4080 h 4380"/>
              <a:gd name="p0x6" fmla="*/ 17385 w 17385"/>
              <a:gd name="p0y6" fmla="*/ 4245 h 4380"/>
              <a:gd name="p0x7" fmla="*/ 17250 w 17385"/>
              <a:gd name="p0y7" fmla="*/ 4380 h 4380"/>
              <a:gd name="p0x8" fmla="*/ 17085 w 17385"/>
              <a:gd name="p0y8" fmla="*/ 4380 h 4380"/>
              <a:gd name="p0x9" fmla="*/ 300 w 17385"/>
              <a:gd name="p0y9" fmla="*/ 4380 h 4380"/>
              <a:gd name="p0x10" fmla="*/ 134 w 17385"/>
              <a:gd name="p0y10" fmla="*/ 4380 h 4380"/>
              <a:gd name="p0x11" fmla="*/ 0 w 17385"/>
              <a:gd name="p0y11" fmla="*/ 4245 h 4380"/>
              <a:gd name="p0x12" fmla="*/ 0 w 17385"/>
              <a:gd name="p0y12" fmla="*/ 4080 h 4380"/>
              <a:gd name="p0x13" fmla="*/ 0 w 17385"/>
              <a:gd name="p0y13" fmla="*/ 300 h 4380"/>
              <a:gd name="p0x14" fmla="*/ 0 w 17385"/>
              <a:gd name="p0y14" fmla="*/ 134 h 4380"/>
              <a:gd name="p0x15" fmla="*/ 134 w 17385"/>
              <a:gd name="p0y15" fmla="*/ 0 h 4380"/>
              <a:gd name="p0x16" fmla="*/ 300 w 17385"/>
              <a:gd name="p0y16" fmla="*/ 0 h 4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771525" y="44526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4259" t="-16078" r="-4259" b="-16078"/>
          <a:stretch>
            <a:fillRect/>
          </a:stretch>
        </p:blipFill>
        <p:spPr>
          <a:xfrm>
            <a:off x="849630" y="4514850"/>
            <a:ext cx="186055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1228725" y="4457700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标题已居中对齐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771525" y="49098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7451" t="-3492" r="-7451" b="-3492"/>
          <a:stretch>
            <a:fillRect/>
          </a:stretch>
        </p:blipFill>
        <p:spPr>
          <a:xfrm>
            <a:off x="849630" y="4972050"/>
            <a:ext cx="186055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1228725" y="4914900"/>
            <a:ext cx="1833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正文首行缩进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5"/>
            </p:custDataLst>
          </p:nvPr>
        </p:nvSpPr>
        <p:spPr>
          <a:xfrm>
            <a:off x="771525" y="53670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381" t="-16078" r="-2381" b="-16078"/>
          <a:stretch>
            <a:fillRect/>
          </a:stretch>
        </p:blipFill>
        <p:spPr>
          <a:xfrm>
            <a:off x="838200" y="5429250"/>
            <a:ext cx="209550" cy="2139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1228725" y="5372100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落款右对齐且与正文空一行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0"/>
            </p:custDataLst>
          </p:nvPr>
        </p:nvSpPr>
        <p:spPr>
          <a:xfrm>
            <a:off x="6172200" y="3886200"/>
            <a:ext cx="5248275" cy="2390775"/>
          </a:xfrm>
          <a:custGeom>
            <a:avLst/>
            <a:gdLst>
              <a:gd name="sw" fmla="*/ 1 w 8265"/>
              <a:gd name="sh" fmla="*/ 1 h 3765"/>
              <a:gd name="mins" fmla="min sw sh"/>
              <a:gd name="dsw" fmla="+- 0 sw mins"/>
              <a:gd name="dsh" fmla="+- 0 sh mins"/>
              <a:gd name="p0x0" fmla="*/ 180 w 8265"/>
              <a:gd name="p0y0" fmla="*/ 0 h 3765"/>
              <a:gd name="p0x1" fmla="*/ 8085 w 8265"/>
              <a:gd name="p0y1" fmla="*/ 0 h 3765"/>
              <a:gd name="p0x2" fmla="*/ 8184 w 8265"/>
              <a:gd name="p0y2" fmla="*/ 0 h 3765"/>
              <a:gd name="p0x3" fmla="*/ 8265 w 8265"/>
              <a:gd name="p0y3" fmla="*/ 80 h 3765"/>
              <a:gd name="p0x4" fmla="*/ 8265 w 8265"/>
              <a:gd name="p0y4" fmla="*/ 180 h 3765"/>
              <a:gd name="p0x5" fmla="*/ 8265 w 8265"/>
              <a:gd name="p0y5" fmla="*/ 3585 h 3765"/>
              <a:gd name="p0x6" fmla="*/ 8265 w 8265"/>
              <a:gd name="p0y6" fmla="*/ 3684 h 3765"/>
              <a:gd name="p0x7" fmla="*/ 8184 w 8265"/>
              <a:gd name="p0y7" fmla="*/ 3765 h 3765"/>
              <a:gd name="p0x8" fmla="*/ 8085 w 8265"/>
              <a:gd name="p0y8" fmla="*/ 3765 h 3765"/>
              <a:gd name="p0x9" fmla="*/ 180 w 8265"/>
              <a:gd name="p0y9" fmla="*/ 3765 h 3765"/>
              <a:gd name="p0x10" fmla="*/ 80 w 8265"/>
              <a:gd name="p0y10" fmla="*/ 3765 h 3765"/>
              <a:gd name="p0x11" fmla="*/ 0 w 8265"/>
              <a:gd name="p0y11" fmla="*/ 3684 h 3765"/>
              <a:gd name="p0x12" fmla="*/ 0 w 8265"/>
              <a:gd name="p0y12" fmla="*/ 3585 h 3765"/>
              <a:gd name="p0x13" fmla="*/ 0 w 8265"/>
              <a:gd name="p0y13" fmla="*/ 180 h 3765"/>
              <a:gd name="p0x14" fmla="*/ 0 w 8265"/>
              <a:gd name="p0y14" fmla="*/ 80 h 3765"/>
              <a:gd name="p0x15" fmla="*/ 80 w 8265"/>
              <a:gd name="p0y15" fmla="*/ 0 h 3765"/>
              <a:gd name="p0x16" fmla="*/ 180 w 8265"/>
              <a:gd name="p0y16" fmla="*/ 0 h 37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7424738" y="4664392"/>
            <a:ext cx="27432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最终效果符合要求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2"/>
            </p:custDataLst>
          </p:nvPr>
        </p:nvSpPr>
        <p:spPr>
          <a:xfrm>
            <a:off x="7729538" y="5127308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完成班级公约排版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课后练习点睛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5362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1794"/>
                <a:gridCol w="7727680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要求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操作要点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985246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标题字体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字号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颜色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华文彩云、小二号、红色、居中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985246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正文字体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段仿宋，第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段楷体，第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段华文琥珀，均为小四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985246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下划线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着重号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段加单下划线，第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段加着重号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985246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首行缩进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字符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985389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行距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段距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标题段前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行；正文段前段后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0.5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行，行距固定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磅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860290" y="3530600"/>
            <a:ext cx="6773545" cy="1524000"/>
          </a:xfrm>
        </p:spPr>
        <p:txBody>
          <a:bodyPr>
            <a:normAutofit/>
          </a:bodyPr>
          <a:p>
            <a:r>
              <a:rPr lang="zh-CN" altLang="en-US"/>
              <a:t>任务2.2 雁荡山旅游</a:t>
            </a:r>
            <a:br>
              <a:rPr lang="zh-CN" altLang="en-US"/>
            </a:br>
            <a:r>
              <a:rPr lang="zh-CN" altLang="en-US"/>
              <a:t>宣传海报制作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984375"/>
          </a:xfrm>
          <a:custGeom>
            <a:avLst/>
            <a:gdLst>
              <a:gd name="sw" fmla="*/ 1 w 17385"/>
              <a:gd name="sh" fmla="*/ 1 h 3125"/>
              <a:gd name="mins" fmla="min sw sh"/>
              <a:gd name="dsw" fmla="+- 0 sw mins"/>
              <a:gd name="dsh" fmla="+- 0 sh mins"/>
              <a:gd name="p0x0" fmla="*/ 300 w 17385"/>
              <a:gd name="p0y0" fmla="*/ 0 h 3125"/>
              <a:gd name="p0x1" fmla="*/ 17085 w 17385"/>
              <a:gd name="p0y1" fmla="*/ 0 h 3125"/>
              <a:gd name="p0x2" fmla="*/ 17250 w 17385"/>
              <a:gd name="p0y2" fmla="*/ 0 h 3125"/>
              <a:gd name="p0x3" fmla="*/ 17385 w 17385"/>
              <a:gd name="p0y3" fmla="*/ 134 h 3125"/>
              <a:gd name="p0x4" fmla="*/ 17385 w 17385"/>
              <a:gd name="p0y4" fmla="*/ 300 h 3125"/>
              <a:gd name="p0x5" fmla="*/ 17385 w 17385"/>
              <a:gd name="p0y5" fmla="*/ 2825 h 3125"/>
              <a:gd name="p0x6" fmla="*/ 17385 w 17385"/>
              <a:gd name="p0y6" fmla="*/ 2990 h 3125"/>
              <a:gd name="p0x7" fmla="*/ 17250 w 17385"/>
              <a:gd name="p0y7" fmla="*/ 3125 h 3125"/>
              <a:gd name="p0x8" fmla="*/ 17085 w 17385"/>
              <a:gd name="p0y8" fmla="*/ 3125 h 3125"/>
              <a:gd name="p0x9" fmla="*/ 300 w 17385"/>
              <a:gd name="p0y9" fmla="*/ 3125 h 3125"/>
              <a:gd name="p0x10" fmla="*/ 134 w 17385"/>
              <a:gd name="p0y10" fmla="*/ 3125 h 3125"/>
              <a:gd name="p0x11" fmla="*/ 0 w 17385"/>
              <a:gd name="p0y11" fmla="*/ 2990 h 3125"/>
              <a:gd name="p0x12" fmla="*/ 0 w 17385"/>
              <a:gd name="p0y12" fmla="*/ 2825 h 3125"/>
              <a:gd name="p0x13" fmla="*/ 0 w 17385"/>
              <a:gd name="p0y13" fmla="*/ 300 h 3125"/>
              <a:gd name="p0x14" fmla="*/ 0 w 17385"/>
              <a:gd name="p0y14" fmla="*/ 134 h 3125"/>
              <a:gd name="p0x15" fmla="*/ 134 w 17385"/>
              <a:gd name="p0y15" fmla="*/ 0 h 3125"/>
              <a:gd name="p0x16" fmla="*/ 300 w 17385"/>
              <a:gd name="p0y16" fmla="*/ 0 h 3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52498" y="1864652"/>
            <a:ext cx="7886929" cy="4695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制作图文并茂的雁荡山旅游宣传海报，吸引游客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3293745"/>
            <a:ext cx="3546475" cy="1002030"/>
          </a:xfrm>
          <a:custGeom>
            <a:avLst/>
            <a:gdLst>
              <a:gd name="sw" fmla="*/ 1 w 5584"/>
              <a:gd name="sh" fmla="*/ 1 h 1578"/>
              <a:gd name="mins" fmla="min sw sh"/>
              <a:gd name="dsw" fmla="+- 0 sw mins"/>
              <a:gd name="dsh" fmla="+- 0 sh mins"/>
              <a:gd name="p0x0" fmla="*/ 300 w 5584"/>
              <a:gd name="p0y0" fmla="*/ 0 h 1578"/>
              <a:gd name="p0x1" fmla="*/ 5284 w 5584"/>
              <a:gd name="p0y1" fmla="*/ 0 h 1578"/>
              <a:gd name="p0x2" fmla="*/ 5450 w 5584"/>
              <a:gd name="p0y2" fmla="*/ 0 h 1578"/>
              <a:gd name="p0x3" fmla="*/ 5584 w 5584"/>
              <a:gd name="p0y3" fmla="*/ 134 h 1578"/>
              <a:gd name="p0x4" fmla="*/ 5584 w 5584"/>
              <a:gd name="p0y4" fmla="*/ 300 h 1578"/>
              <a:gd name="p0x5" fmla="*/ 5584 w 5584"/>
              <a:gd name="p0y5" fmla="*/ 1278 h 1578"/>
              <a:gd name="p0x6" fmla="*/ 5584 w 5584"/>
              <a:gd name="p0y6" fmla="*/ 1443 h 1578"/>
              <a:gd name="p0x7" fmla="*/ 5450 w 5584"/>
              <a:gd name="p0y7" fmla="*/ 1578 h 1578"/>
              <a:gd name="p0x8" fmla="*/ 5284 w 5584"/>
              <a:gd name="p0y8" fmla="*/ 1578 h 1578"/>
              <a:gd name="p0x9" fmla="*/ 300 w 5584"/>
              <a:gd name="p0y9" fmla="*/ 1578 h 1578"/>
              <a:gd name="p0x10" fmla="*/ 134 w 5584"/>
              <a:gd name="p0y10" fmla="*/ 1578 h 1578"/>
              <a:gd name="p0x11" fmla="*/ 0 w 5584"/>
              <a:gd name="p0y11" fmla="*/ 1443 h 1578"/>
              <a:gd name="p0x12" fmla="*/ 0 w 5584"/>
              <a:gd name="p0y12" fmla="*/ 1278 h 1578"/>
              <a:gd name="p0x13" fmla="*/ 0 w 5584"/>
              <a:gd name="p0y13" fmla="*/ 300 h 1578"/>
              <a:gd name="p0x14" fmla="*/ 0 w 5584"/>
              <a:gd name="p0y14" fmla="*/ 134 h 1578"/>
              <a:gd name="p0x15" fmla="*/ 134 w 5584"/>
              <a:gd name="p0y15" fmla="*/ 0 h 1578"/>
              <a:gd name="p0x16" fmla="*/ 300 w 5584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13931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2256155" y="3569970"/>
            <a:ext cx="18605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892198" y="4007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322445" y="3293745"/>
            <a:ext cx="3546475" cy="1002030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88581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1540" y="356997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638724" y="40075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页面美化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3293745"/>
            <a:ext cx="3546475" cy="1002030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9632315" y="34893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9718040" y="35699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9499549" y="4007510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艺术字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575945" y="4381500"/>
            <a:ext cx="3546475" cy="1002665"/>
          </a:xfrm>
          <a:custGeom>
            <a:avLst/>
            <a:gdLst>
              <a:gd name="sw" fmla="*/ 1 w 5584"/>
              <a:gd name="sh" fmla="*/ 1 h 1578"/>
              <a:gd name="mins" fmla="min sw sh"/>
              <a:gd name="dsw" fmla="+- 0 sw mins"/>
              <a:gd name="dsh" fmla="+- 0 sh mins"/>
              <a:gd name="p0x0" fmla="*/ 300 w 5584"/>
              <a:gd name="p0y0" fmla="*/ 0 h 1578"/>
              <a:gd name="p0x1" fmla="*/ 5284 w 5584"/>
              <a:gd name="p0y1" fmla="*/ 0 h 1578"/>
              <a:gd name="p0x2" fmla="*/ 5450 w 5584"/>
              <a:gd name="p0y2" fmla="*/ 0 h 1578"/>
              <a:gd name="p0x3" fmla="*/ 5584 w 5584"/>
              <a:gd name="p0y3" fmla="*/ 134 h 1578"/>
              <a:gd name="p0x4" fmla="*/ 5584 w 5584"/>
              <a:gd name="p0y4" fmla="*/ 300 h 1578"/>
              <a:gd name="p0x5" fmla="*/ 5584 w 5584"/>
              <a:gd name="p0y5" fmla="*/ 1278 h 1578"/>
              <a:gd name="p0x6" fmla="*/ 5584 w 5584"/>
              <a:gd name="p0y6" fmla="*/ 1443 h 1578"/>
              <a:gd name="p0x7" fmla="*/ 5450 w 5584"/>
              <a:gd name="p0y7" fmla="*/ 1578 h 1578"/>
              <a:gd name="p0x8" fmla="*/ 5284 w 5584"/>
              <a:gd name="p0y8" fmla="*/ 1578 h 1578"/>
              <a:gd name="p0x9" fmla="*/ 300 w 5584"/>
              <a:gd name="p0y9" fmla="*/ 1578 h 1578"/>
              <a:gd name="p0x10" fmla="*/ 134 w 5584"/>
              <a:gd name="p0y10" fmla="*/ 1578 h 1578"/>
              <a:gd name="p0x11" fmla="*/ 0 w 5584"/>
              <a:gd name="p0y11" fmla="*/ 1443 h 1578"/>
              <a:gd name="p0x12" fmla="*/ 0 w 5584"/>
              <a:gd name="p0y12" fmla="*/ 1278 h 1578"/>
              <a:gd name="p0x13" fmla="*/ 0 w 5584"/>
              <a:gd name="p0y13" fmla="*/ 300 h 1578"/>
              <a:gd name="p0x14" fmla="*/ 0 w 5584"/>
              <a:gd name="p0y14" fmla="*/ 134 h 1578"/>
              <a:gd name="p0x15" fmla="*/ 134 w 5584"/>
              <a:gd name="p0y15" fmla="*/ 0 h 1578"/>
              <a:gd name="p0x16" fmla="*/ 300 w 5584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2139315" y="4577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2225040" y="4657725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2120798" y="5095446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形状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4322445" y="4381500"/>
            <a:ext cx="3546475" cy="1002665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885815" y="4577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5986145" y="4657725"/>
            <a:ext cx="21907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5867324" y="5095446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8068945" y="4381500"/>
            <a:ext cx="3546475" cy="1002665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9632315" y="4577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9780270" y="4657725"/>
            <a:ext cx="12382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9499549" y="5095446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0"/>
            </p:custDataLst>
          </p:nvPr>
        </p:nvSpPr>
        <p:spPr>
          <a:xfrm>
            <a:off x="575945" y="5469890"/>
            <a:ext cx="3546475" cy="1002030"/>
          </a:xfrm>
          <a:custGeom>
            <a:avLst/>
            <a:gdLst>
              <a:gd name="sw" fmla="*/ 1 w 5584"/>
              <a:gd name="sh" fmla="*/ 1 h 1578"/>
              <a:gd name="mins" fmla="min sw sh"/>
              <a:gd name="dsw" fmla="+- 0 sw mins"/>
              <a:gd name="dsh" fmla="+- 0 sh mins"/>
              <a:gd name="p0x0" fmla="*/ 300 w 5584"/>
              <a:gd name="p0y0" fmla="*/ 0 h 1578"/>
              <a:gd name="p0x1" fmla="*/ 5284 w 5584"/>
              <a:gd name="p0y1" fmla="*/ 0 h 1578"/>
              <a:gd name="p0x2" fmla="*/ 5450 w 5584"/>
              <a:gd name="p0y2" fmla="*/ 0 h 1578"/>
              <a:gd name="p0x3" fmla="*/ 5584 w 5584"/>
              <a:gd name="p0y3" fmla="*/ 134 h 1578"/>
              <a:gd name="p0x4" fmla="*/ 5584 w 5584"/>
              <a:gd name="p0y4" fmla="*/ 300 h 1578"/>
              <a:gd name="p0x5" fmla="*/ 5584 w 5584"/>
              <a:gd name="p0y5" fmla="*/ 1278 h 1578"/>
              <a:gd name="p0x6" fmla="*/ 5584 w 5584"/>
              <a:gd name="p0y6" fmla="*/ 1443 h 1578"/>
              <a:gd name="p0x7" fmla="*/ 5450 w 5584"/>
              <a:gd name="p0y7" fmla="*/ 1578 h 1578"/>
              <a:gd name="p0x8" fmla="*/ 5284 w 5584"/>
              <a:gd name="p0y8" fmla="*/ 1578 h 1578"/>
              <a:gd name="p0x9" fmla="*/ 300 w 5584"/>
              <a:gd name="p0y9" fmla="*/ 1578 h 1578"/>
              <a:gd name="p0x10" fmla="*/ 134 w 5584"/>
              <a:gd name="p0y10" fmla="*/ 1578 h 1578"/>
              <a:gd name="p0x11" fmla="*/ 0 w 5584"/>
              <a:gd name="p0y11" fmla="*/ 1443 h 1578"/>
              <a:gd name="p0x12" fmla="*/ 0 w 5584"/>
              <a:gd name="p0y12" fmla="*/ 1278 h 1578"/>
              <a:gd name="p0x13" fmla="*/ 0 w 5584"/>
              <a:gd name="p0y13" fmla="*/ 300 h 1578"/>
              <a:gd name="p0x14" fmla="*/ 0 w 5584"/>
              <a:gd name="p0y14" fmla="*/ 134 h 1578"/>
              <a:gd name="p0x15" fmla="*/ 134 w 5584"/>
              <a:gd name="p0y15" fmla="*/ 0 h 1578"/>
              <a:gd name="p0x16" fmla="*/ 300 w 5584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2139315" y="5664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2208530" y="5746115"/>
            <a:ext cx="281305" cy="2520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1892198" y="6183382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首字下沉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4322445" y="5469890"/>
            <a:ext cx="3546475" cy="1002030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7"/>
            </p:custDataLst>
          </p:nvPr>
        </p:nvSpPr>
        <p:spPr>
          <a:xfrm>
            <a:off x="5885815" y="5664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5971540" y="5746115"/>
            <a:ext cx="247650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5867324" y="6183382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2"/>
            </p:custDataLst>
          </p:nvPr>
        </p:nvSpPr>
        <p:spPr>
          <a:xfrm>
            <a:off x="8068945" y="5469890"/>
            <a:ext cx="3546475" cy="1002030"/>
          </a:xfrm>
          <a:custGeom>
            <a:avLst/>
            <a:gdLst>
              <a:gd name="sw" fmla="*/ 1 w 5585"/>
              <a:gd name="sh" fmla="*/ 1 h 1578"/>
              <a:gd name="mins" fmla="min sw sh"/>
              <a:gd name="dsw" fmla="+- 0 sw mins"/>
              <a:gd name="dsh" fmla="+- 0 sh mins"/>
              <a:gd name="p0x0" fmla="*/ 300 w 5585"/>
              <a:gd name="p0y0" fmla="*/ 0 h 1578"/>
              <a:gd name="p0x1" fmla="*/ 5285 w 5585"/>
              <a:gd name="p0y1" fmla="*/ 0 h 1578"/>
              <a:gd name="p0x2" fmla="*/ 5450 w 5585"/>
              <a:gd name="p0y2" fmla="*/ 0 h 1578"/>
              <a:gd name="p0x3" fmla="*/ 5585 w 5585"/>
              <a:gd name="p0y3" fmla="*/ 134 h 1578"/>
              <a:gd name="p0x4" fmla="*/ 5585 w 5585"/>
              <a:gd name="p0y4" fmla="*/ 300 h 1578"/>
              <a:gd name="p0x5" fmla="*/ 5585 w 5585"/>
              <a:gd name="p0y5" fmla="*/ 1278 h 1578"/>
              <a:gd name="p0x6" fmla="*/ 5585 w 5585"/>
              <a:gd name="p0y6" fmla="*/ 1443 h 1578"/>
              <a:gd name="p0x7" fmla="*/ 5450 w 5585"/>
              <a:gd name="p0y7" fmla="*/ 1578 h 1578"/>
              <a:gd name="p0x8" fmla="*/ 5285 w 5585"/>
              <a:gd name="p0y8" fmla="*/ 1578 h 1578"/>
              <a:gd name="p0x9" fmla="*/ 300 w 5585"/>
              <a:gd name="p0y9" fmla="*/ 1578 h 1578"/>
              <a:gd name="p0x10" fmla="*/ 134 w 5585"/>
              <a:gd name="p0y10" fmla="*/ 1578 h 1578"/>
              <a:gd name="p0x11" fmla="*/ 0 w 5585"/>
              <a:gd name="p0y11" fmla="*/ 1443 h 1578"/>
              <a:gd name="p0x12" fmla="*/ 0 w 5585"/>
              <a:gd name="p0y12" fmla="*/ 1278 h 1578"/>
              <a:gd name="p0x13" fmla="*/ 0 w 5585"/>
              <a:gd name="p0y13" fmla="*/ 300 h 1578"/>
              <a:gd name="p0x14" fmla="*/ 0 w 5585"/>
              <a:gd name="p0y14" fmla="*/ 134 h 1578"/>
              <a:gd name="p0x15" fmla="*/ 134 w 5585"/>
              <a:gd name="p0y15" fmla="*/ 0 h 1578"/>
              <a:gd name="p0x16" fmla="*/ 300 w 5585"/>
              <a:gd name="p0y16" fmla="*/ 0 h 15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53"/>
            </p:custDataLst>
          </p:nvPr>
        </p:nvSpPr>
        <p:spPr>
          <a:xfrm>
            <a:off x="9632315" y="5664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9732645" y="5746115"/>
            <a:ext cx="219075" cy="2520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7"/>
            </p:custDataLst>
          </p:nvPr>
        </p:nvSpPr>
        <p:spPr>
          <a:xfrm>
            <a:off x="9613849" y="6183382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4581525"/>
          </a:xfrm>
          <a:custGeom>
            <a:avLst/>
            <a:gdLst>
              <a:gd name="sw" fmla="*/ 1 w 4110"/>
              <a:gd name="sh" fmla="*/ 1 h 7215"/>
              <a:gd name="mins" fmla="min sw sh"/>
              <a:gd name="dsw" fmla="+- 0 sw mins"/>
              <a:gd name="dsh" fmla="+- 0 sh mins"/>
              <a:gd name="p0x0" fmla="*/ 300 w 4110"/>
              <a:gd name="p0y0" fmla="*/ 0 h 7215"/>
              <a:gd name="p0x1" fmla="*/ 3810 w 4110"/>
              <a:gd name="p0y1" fmla="*/ 0 h 7215"/>
              <a:gd name="p0x2" fmla="*/ 3975 w 4110"/>
              <a:gd name="p0y2" fmla="*/ 0 h 7215"/>
              <a:gd name="p0x3" fmla="*/ 4110 w 4110"/>
              <a:gd name="p0y3" fmla="*/ 134 h 7215"/>
              <a:gd name="p0x4" fmla="*/ 4110 w 4110"/>
              <a:gd name="p0y4" fmla="*/ 300 h 7215"/>
              <a:gd name="p0x5" fmla="*/ 4110 w 4110"/>
              <a:gd name="p0y5" fmla="*/ 6915 h 7215"/>
              <a:gd name="p0x6" fmla="*/ 4110 w 4110"/>
              <a:gd name="p0y6" fmla="*/ 7080 h 7215"/>
              <a:gd name="p0x7" fmla="*/ 3975 w 4110"/>
              <a:gd name="p0y7" fmla="*/ 7215 h 7215"/>
              <a:gd name="p0x8" fmla="*/ 3810 w 4110"/>
              <a:gd name="p0y8" fmla="*/ 7215 h 7215"/>
              <a:gd name="p0x9" fmla="*/ 300 w 4110"/>
              <a:gd name="p0y9" fmla="*/ 7215 h 7215"/>
              <a:gd name="p0x10" fmla="*/ 134 w 4110"/>
              <a:gd name="p0y10" fmla="*/ 7215 h 7215"/>
              <a:gd name="p0x11" fmla="*/ 0 w 4110"/>
              <a:gd name="p0y11" fmla="*/ 7080 h 7215"/>
              <a:gd name="p0x12" fmla="*/ 0 w 4110"/>
              <a:gd name="p0y12" fmla="*/ 6915 h 7215"/>
              <a:gd name="p0x13" fmla="*/ 0 w 4110"/>
              <a:gd name="p0y13" fmla="*/ 300 h 7215"/>
              <a:gd name="p0x14" fmla="*/ 0 w 4110"/>
              <a:gd name="p0y14" fmla="*/ 134 h 7215"/>
              <a:gd name="p0x15" fmla="*/ 134 w 4110"/>
              <a:gd name="p0y15" fmla="*/ 0 h 7215"/>
              <a:gd name="p0x16" fmla="*/ 300 w 4110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页边距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上下左右边距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：独立设置四周边距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5479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纸张方向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：横向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/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纵向切换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93210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适用于书籍排版、装订预留、打印适配等场景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1109345"/>
            <a:ext cx="2609850" cy="4581525"/>
          </a:xfrm>
          <a:custGeom>
            <a:avLst/>
            <a:gdLst>
              <a:gd name="sw" fmla="*/ 1 w 4110"/>
              <a:gd name="sh" fmla="*/ 1 h 7215"/>
              <a:gd name="mins" fmla="min sw sh"/>
              <a:gd name="dsw" fmla="+- 0 sw mins"/>
              <a:gd name="dsh" fmla="+- 0 sh mins"/>
              <a:gd name="p0x0" fmla="*/ 300 w 4110"/>
              <a:gd name="p0y0" fmla="*/ 0 h 7215"/>
              <a:gd name="p0x1" fmla="*/ 3810 w 4110"/>
              <a:gd name="p0y1" fmla="*/ 0 h 7215"/>
              <a:gd name="p0x2" fmla="*/ 3975 w 4110"/>
              <a:gd name="p0y2" fmla="*/ 0 h 7215"/>
              <a:gd name="p0x3" fmla="*/ 4110 w 4110"/>
              <a:gd name="p0y3" fmla="*/ 134 h 7215"/>
              <a:gd name="p0x4" fmla="*/ 4110 w 4110"/>
              <a:gd name="p0y4" fmla="*/ 300 h 7215"/>
              <a:gd name="p0x5" fmla="*/ 4110 w 4110"/>
              <a:gd name="p0y5" fmla="*/ 6915 h 7215"/>
              <a:gd name="p0x6" fmla="*/ 4110 w 4110"/>
              <a:gd name="p0y6" fmla="*/ 7080 h 7215"/>
              <a:gd name="p0x7" fmla="*/ 3975 w 4110"/>
              <a:gd name="p0y7" fmla="*/ 7215 h 7215"/>
              <a:gd name="p0x8" fmla="*/ 3810 w 4110"/>
              <a:gd name="p0y8" fmla="*/ 7215 h 7215"/>
              <a:gd name="p0x9" fmla="*/ 300 w 4110"/>
              <a:gd name="p0y9" fmla="*/ 7215 h 7215"/>
              <a:gd name="p0x10" fmla="*/ 134 w 4110"/>
              <a:gd name="p0y10" fmla="*/ 7215 h 7215"/>
              <a:gd name="p0x11" fmla="*/ 0 w 4110"/>
              <a:gd name="p0y11" fmla="*/ 7080 h 7215"/>
              <a:gd name="p0x12" fmla="*/ 0 w 4110"/>
              <a:gd name="p0y12" fmla="*/ 6915 h 7215"/>
              <a:gd name="p0x13" fmla="*/ 0 w 4110"/>
              <a:gd name="p0y13" fmla="*/ 300 h 7215"/>
              <a:gd name="p0x14" fmla="*/ 0 w 4110"/>
              <a:gd name="p0y14" fmla="*/ 134 h 7215"/>
              <a:gd name="p0x15" fmla="*/ 134 w 4110"/>
              <a:gd name="p0y15" fmla="*/ 0 h 7215"/>
              <a:gd name="p0x16" fmla="*/ 300 w 4110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3697605" y="1385570"/>
            <a:ext cx="18605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1331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纸张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81400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默认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A4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：标准办公纸张规格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581400" y="25479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可自定义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：信纸、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A3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B5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等特殊规格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581400" y="493210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适用于不同国家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地区标准、特殊印刷需求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195695" y="1109345"/>
            <a:ext cx="2609850" cy="4581525"/>
          </a:xfrm>
          <a:custGeom>
            <a:avLst/>
            <a:gdLst>
              <a:gd name="sw" fmla="*/ 1 w 4110"/>
              <a:gd name="sh" fmla="*/ 1 h 7215"/>
              <a:gd name="mins" fmla="min sw sh"/>
              <a:gd name="dsw" fmla="+- 0 sw mins"/>
              <a:gd name="dsh" fmla="+- 0 sh mins"/>
              <a:gd name="p0x0" fmla="*/ 300 w 4110"/>
              <a:gd name="p0y0" fmla="*/ 0 h 7215"/>
              <a:gd name="p0x1" fmla="*/ 3810 w 4110"/>
              <a:gd name="p0y1" fmla="*/ 0 h 7215"/>
              <a:gd name="p0x2" fmla="*/ 3975 w 4110"/>
              <a:gd name="p0y2" fmla="*/ 0 h 7215"/>
              <a:gd name="p0x3" fmla="*/ 4110 w 4110"/>
              <a:gd name="p0y3" fmla="*/ 134 h 7215"/>
              <a:gd name="p0x4" fmla="*/ 4110 w 4110"/>
              <a:gd name="p0y4" fmla="*/ 300 h 7215"/>
              <a:gd name="p0x5" fmla="*/ 4110 w 4110"/>
              <a:gd name="p0y5" fmla="*/ 6915 h 7215"/>
              <a:gd name="p0x6" fmla="*/ 4110 w 4110"/>
              <a:gd name="p0y6" fmla="*/ 7080 h 7215"/>
              <a:gd name="p0x7" fmla="*/ 3975 w 4110"/>
              <a:gd name="p0y7" fmla="*/ 7215 h 7215"/>
              <a:gd name="p0x8" fmla="*/ 3810 w 4110"/>
              <a:gd name="p0y8" fmla="*/ 7215 h 7215"/>
              <a:gd name="p0x9" fmla="*/ 300 w 4110"/>
              <a:gd name="p0y9" fmla="*/ 7215 h 7215"/>
              <a:gd name="p0x10" fmla="*/ 134 w 4110"/>
              <a:gd name="p0y10" fmla="*/ 7215 h 7215"/>
              <a:gd name="p0x11" fmla="*/ 0 w 4110"/>
              <a:gd name="p0y11" fmla="*/ 7080 h 7215"/>
              <a:gd name="p0x12" fmla="*/ 0 w 4110"/>
              <a:gd name="p0y12" fmla="*/ 6915 h 7215"/>
              <a:gd name="p0x13" fmla="*/ 0 w 4110"/>
              <a:gd name="p0y13" fmla="*/ 300 h 7215"/>
              <a:gd name="p0x14" fmla="*/ 0 w 4110"/>
              <a:gd name="p0y14" fmla="*/ 134 h 7215"/>
              <a:gd name="p0x15" fmla="*/ 134 w 4110"/>
              <a:gd name="p0y15" fmla="*/ 0 h 7215"/>
              <a:gd name="p0x16" fmla="*/ 300 w 4110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1385570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924675" y="1331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391275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节的起始位置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：新建页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连续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奇偶页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391275" y="25479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页眉页脚奇偶页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：双面打印差异化设置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6391275" y="4932102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适用于书籍、手册、正式报告等双面文档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9005570" y="1109345"/>
            <a:ext cx="2609850" cy="4581525"/>
          </a:xfrm>
          <a:custGeom>
            <a:avLst/>
            <a:gdLst>
              <a:gd name="sw" fmla="*/ 1 w 4110"/>
              <a:gd name="sh" fmla="*/ 1 h 7215"/>
              <a:gd name="mins" fmla="min sw sh"/>
              <a:gd name="dsw" fmla="+- 0 sw mins"/>
              <a:gd name="dsh" fmla="+- 0 sh mins"/>
              <a:gd name="p0x0" fmla="*/ 300 w 4110"/>
              <a:gd name="p0y0" fmla="*/ 0 h 7215"/>
              <a:gd name="p0x1" fmla="*/ 3810 w 4110"/>
              <a:gd name="p0y1" fmla="*/ 0 h 7215"/>
              <a:gd name="p0x2" fmla="*/ 3975 w 4110"/>
              <a:gd name="p0y2" fmla="*/ 0 h 7215"/>
              <a:gd name="p0x3" fmla="*/ 4110 w 4110"/>
              <a:gd name="p0y3" fmla="*/ 134 h 7215"/>
              <a:gd name="p0x4" fmla="*/ 4110 w 4110"/>
              <a:gd name="p0y4" fmla="*/ 300 h 7215"/>
              <a:gd name="p0x5" fmla="*/ 4110 w 4110"/>
              <a:gd name="p0y5" fmla="*/ 6915 h 7215"/>
              <a:gd name="p0x6" fmla="*/ 4110 w 4110"/>
              <a:gd name="p0y6" fmla="*/ 7080 h 7215"/>
              <a:gd name="p0x7" fmla="*/ 3975 w 4110"/>
              <a:gd name="p0y7" fmla="*/ 7215 h 7215"/>
              <a:gd name="p0x8" fmla="*/ 3810 w 4110"/>
              <a:gd name="p0y8" fmla="*/ 7215 h 7215"/>
              <a:gd name="p0x9" fmla="*/ 300 w 4110"/>
              <a:gd name="p0y9" fmla="*/ 7215 h 7215"/>
              <a:gd name="p0x10" fmla="*/ 134 w 4110"/>
              <a:gd name="p0y10" fmla="*/ 7215 h 7215"/>
              <a:gd name="p0x11" fmla="*/ 0 w 4110"/>
              <a:gd name="p0y11" fmla="*/ 7080 h 7215"/>
              <a:gd name="p0x12" fmla="*/ 0 w 4110"/>
              <a:gd name="p0y12" fmla="*/ 6915 h 7215"/>
              <a:gd name="p0x13" fmla="*/ 0 w 4110"/>
              <a:gd name="p0y13" fmla="*/ 300 h 7215"/>
              <a:gd name="p0x14" fmla="*/ 0 w 4110"/>
              <a:gd name="p0y14" fmla="*/ 134 h 7215"/>
              <a:gd name="p0x15" fmla="*/ 134 w 4110"/>
              <a:gd name="p0y15" fmla="*/ 0 h 7215"/>
              <a:gd name="p0x16" fmla="*/ 300 w 4110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92011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9300845" y="1385570"/>
            <a:ext cx="219075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9734550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文档网格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201150" y="18621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每页行数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：纵向网格密度控制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9201150" y="25479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每行字符数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：横向网格密度控制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201150" y="5221605"/>
            <a:ext cx="2038350" cy="285750"/>
            <a:chOff x="14490" y="8223"/>
            <a:chExt cx="3210" cy="450"/>
          </a:xfrm>
        </p:grpSpPr>
        <p:sp>
          <p:nvSpPr>
            <p:cNvPr id="31" name="任意多边形 30"/>
            <p:cNvSpPr/>
            <p:nvPr>
              <p:custDataLst>
                <p:tags r:id="rId37"/>
              </p:custDataLst>
            </p:nvPr>
          </p:nvSpPr>
          <p:spPr>
            <a:xfrm>
              <a:off x="14490" y="8223"/>
              <a:ext cx="3210" cy="450"/>
            </a:xfrm>
            <a:custGeom>
              <a:avLst/>
              <a:gdLst>
                <a:gd name="sw" fmla="*/ 1 w 3210"/>
                <a:gd name="sh" fmla="*/ 1 h 450"/>
                <a:gd name="mins" fmla="min sw sh"/>
                <a:gd name="dsw" fmla="+- 0 sw mins"/>
                <a:gd name="dsh" fmla="+- 0 sh mins"/>
                <a:gd name="p0x0" fmla="*/ 90 w 3210"/>
                <a:gd name="p0y0" fmla="*/ 0 h 450"/>
                <a:gd name="p0x1" fmla="*/ 3120 w 3210"/>
                <a:gd name="p0y1" fmla="*/ 0 h 450"/>
                <a:gd name="p0x2" fmla="*/ 3169 w 3210"/>
                <a:gd name="p0y2" fmla="*/ 0 h 450"/>
                <a:gd name="p0x3" fmla="*/ 3210 w 3210"/>
                <a:gd name="p0y3" fmla="*/ 40 h 450"/>
                <a:gd name="p0x4" fmla="*/ 3210 w 3210"/>
                <a:gd name="p0y4" fmla="*/ 90 h 450"/>
                <a:gd name="p0x5" fmla="*/ 3210 w 3210"/>
                <a:gd name="p0y5" fmla="*/ 360 h 450"/>
                <a:gd name="p0x6" fmla="*/ 3210 w 3210"/>
                <a:gd name="p0y6" fmla="*/ 409 h 450"/>
                <a:gd name="p0x7" fmla="*/ 3169 w 3210"/>
                <a:gd name="p0y7" fmla="*/ 450 h 450"/>
                <a:gd name="p0x8" fmla="*/ 3120 w 3210"/>
                <a:gd name="p0y8" fmla="*/ 450 h 450"/>
                <a:gd name="p0x9" fmla="*/ 90 w 3210"/>
                <a:gd name="p0y9" fmla="*/ 450 h 450"/>
                <a:gd name="p0x10" fmla="*/ 40 w 3210"/>
                <a:gd name="p0y10" fmla="*/ 450 h 450"/>
                <a:gd name="p0x11" fmla="*/ 0 w 3210"/>
                <a:gd name="p0y11" fmla="*/ 409 h 450"/>
                <a:gd name="p0x12" fmla="*/ 0 w 3210"/>
                <a:gd name="p0y12" fmla="*/ 360 h 450"/>
                <a:gd name="p0x13" fmla="*/ 0 w 3210"/>
                <a:gd name="p0y13" fmla="*/ 90 h 450"/>
                <a:gd name="p0x14" fmla="*/ 0 w 3210"/>
                <a:gd name="p0y14" fmla="*/ 40 h 450"/>
                <a:gd name="p0x15" fmla="*/ 40 w 3210"/>
                <a:gd name="p0y15" fmla="*/ 0 h 450"/>
                <a:gd name="p0x16" fmla="*/ 90 w 3210"/>
                <a:gd name="p0y16" fmla="*/ 0 h 45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38"/>
              </p:custDataLst>
            </p:nvPr>
          </p:nvSpPr>
          <p:spPr>
            <a:xfrm>
              <a:off x="14490" y="8583"/>
              <a:ext cx="3210" cy="90"/>
            </a:xfrm>
            <a:custGeom>
              <a:avLst/>
              <a:gdLst>
                <a:gd name="sw" fmla="*/ 1 w 3210"/>
                <a:gd name="sh" fmla="*/ 1 h 90"/>
                <a:gd name="mins" fmla="min sw sh"/>
                <a:gd name="dsw" fmla="+- 0 sw mins"/>
                <a:gd name="dsh" fmla="+- 0 sh mins"/>
                <a:gd name="p0x0" fmla="*/ 3120 w 3210"/>
                <a:gd name="p0y0" fmla="*/ 90 h 90"/>
                <a:gd name="p0x1" fmla="*/ 90 w 3210"/>
                <a:gd name="p0y1" fmla="*/ 90 h 90"/>
                <a:gd name="p0x2" fmla="*/ 40 w 3210"/>
                <a:gd name="p0y2" fmla="*/ 90 h 90"/>
                <a:gd name="p0x3" fmla="*/ 0 w 3210"/>
                <a:gd name="p0y3" fmla="*/ 49 h 90"/>
                <a:gd name="p0x4" fmla="*/ 0 w 3210"/>
                <a:gd name="p0y4" fmla="*/ 0 h 90"/>
                <a:gd name="p0x5" fmla="*/ 0 w 3210"/>
                <a:gd name="p0y5" fmla="*/ 33 h 90"/>
                <a:gd name="p0x6" fmla="*/ 40 w 3210"/>
                <a:gd name="p0y6" fmla="*/ 60 h 90"/>
                <a:gd name="p0x7" fmla="*/ 90 w 3210"/>
                <a:gd name="p0y7" fmla="*/ 60 h 90"/>
                <a:gd name="p0x8" fmla="*/ 3120 w 3210"/>
                <a:gd name="p0y8" fmla="*/ 60 h 90"/>
                <a:gd name="p0x9" fmla="*/ 3169 w 3210"/>
                <a:gd name="p0y9" fmla="*/ 60 h 90"/>
                <a:gd name="p0x10" fmla="*/ 3210 w 3210"/>
                <a:gd name="p0y10" fmla="*/ 33 h 90"/>
                <a:gd name="p0x11" fmla="*/ 3210 w 3210"/>
                <a:gd name="p0y11" fmla="*/ 0 h 90"/>
                <a:gd name="p0x12" fmla="*/ 3210 w 3210"/>
                <a:gd name="p0y12" fmla="*/ 49 h 90"/>
                <a:gd name="p0x13" fmla="*/ 3169 w 3210"/>
                <a:gd name="p0y13" fmla="*/ 90 h 90"/>
                <a:gd name="p0x14" fmla="*/ 3120 w 3210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>
            <p:custDataLst>
              <p:tags r:id="rId39"/>
            </p:custDataLst>
          </p:nvPr>
        </p:nvSpPr>
        <p:spPr>
          <a:xfrm>
            <a:off x="9277350" y="5206393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期刊论文等规范排版必备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0"/>
            </p:custDataLst>
          </p:nvPr>
        </p:nvSpPr>
        <p:spPr>
          <a:xfrm>
            <a:off x="575945" y="5890895"/>
            <a:ext cx="11039475" cy="581025"/>
          </a:xfrm>
          <a:custGeom>
            <a:avLst/>
            <a:gdLst>
              <a:gd name="sw" fmla="*/ 1 w 17385"/>
              <a:gd name="sh" fmla="*/ 1 h 915"/>
              <a:gd name="mins" fmla="min sw sh"/>
              <a:gd name="dsw" fmla="+- 0 sw mins"/>
              <a:gd name="dsh" fmla="+- 0 sh mins"/>
              <a:gd name="p0x0" fmla="*/ 300 w 17385"/>
              <a:gd name="p0y0" fmla="*/ 0 h 915"/>
              <a:gd name="p0x1" fmla="*/ 17085 w 17385"/>
              <a:gd name="p0y1" fmla="*/ 0 h 915"/>
              <a:gd name="p0x2" fmla="*/ 17250 w 17385"/>
              <a:gd name="p0y2" fmla="*/ 0 h 915"/>
              <a:gd name="p0x3" fmla="*/ 17385 w 17385"/>
              <a:gd name="p0y3" fmla="*/ 134 h 915"/>
              <a:gd name="p0x4" fmla="*/ 17385 w 17385"/>
              <a:gd name="p0y4" fmla="*/ 300 h 915"/>
              <a:gd name="p0x5" fmla="*/ 17385 w 17385"/>
              <a:gd name="p0y5" fmla="*/ 615 h 915"/>
              <a:gd name="p0x6" fmla="*/ 17385 w 17385"/>
              <a:gd name="p0y6" fmla="*/ 780 h 915"/>
              <a:gd name="p0x7" fmla="*/ 17250 w 17385"/>
              <a:gd name="p0y7" fmla="*/ 915 h 915"/>
              <a:gd name="p0x8" fmla="*/ 17085 w 17385"/>
              <a:gd name="p0y8" fmla="*/ 915 h 915"/>
              <a:gd name="p0x9" fmla="*/ 300 w 17385"/>
              <a:gd name="p0y9" fmla="*/ 915 h 915"/>
              <a:gd name="p0x10" fmla="*/ 134 w 17385"/>
              <a:gd name="p0y10" fmla="*/ 915 h 915"/>
              <a:gd name="p0x11" fmla="*/ 0 w 17385"/>
              <a:gd name="p0y11" fmla="*/ 780 h 915"/>
              <a:gd name="p0x12" fmla="*/ 0 w 17385"/>
              <a:gd name="p0y12" fmla="*/ 615 h 915"/>
              <a:gd name="p0x13" fmla="*/ 0 w 17385"/>
              <a:gd name="p0y13" fmla="*/ 300 h 915"/>
              <a:gd name="p0x14" fmla="*/ 0 w 17385"/>
              <a:gd name="p0y14" fmla="*/ 134 h 915"/>
              <a:gd name="p0x15" fmla="*/ 134 w 17385"/>
              <a:gd name="p0y15" fmla="*/ 0 h 915"/>
              <a:gd name="p0x16" fmla="*/ 300 w 1738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1"/>
            </p:custDataLst>
          </p:nvPr>
        </p:nvSpPr>
        <p:spPr>
          <a:xfrm>
            <a:off x="3134995" y="6010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3201670" y="6071870"/>
            <a:ext cx="209550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5"/>
            </p:custDataLst>
          </p:nvPr>
        </p:nvSpPr>
        <p:spPr>
          <a:xfrm>
            <a:off x="3630511" y="6023610"/>
            <a:ext cx="5883469" cy="3114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操作路径：</a:t>
            </a:r>
            <a:r>
              <a:rPr 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页边距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自定义页边距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页面美化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页面边框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1876425"/>
            <a:ext cx="914400" cy="304800"/>
          </a:xfrm>
          <a:custGeom>
            <a:avLst/>
            <a:gdLst>
              <a:gd name="sw" fmla="*/ 1 w 1440"/>
              <a:gd name="sh" fmla="*/ 1 h 480"/>
              <a:gd name="mins" fmla="min sw sh"/>
              <a:gd name="dsw" fmla="+- 0 sw mins"/>
              <a:gd name="dsh" fmla="+- 0 sh mins"/>
              <a:gd name="p0x0" fmla="*/ 90 w 1440"/>
              <a:gd name="p0y0" fmla="*/ 0 h 480"/>
              <a:gd name="p0x1" fmla="*/ 1350 w 1440"/>
              <a:gd name="p0y1" fmla="*/ 0 h 480"/>
              <a:gd name="p0x2" fmla="*/ 1399 w 1440"/>
              <a:gd name="p0y2" fmla="*/ 0 h 480"/>
              <a:gd name="p0x3" fmla="*/ 1440 w 1440"/>
              <a:gd name="p0y3" fmla="*/ 40 h 480"/>
              <a:gd name="p0x4" fmla="*/ 1440 w 1440"/>
              <a:gd name="p0y4" fmla="*/ 90 h 480"/>
              <a:gd name="p0x5" fmla="*/ 1440 w 1440"/>
              <a:gd name="p0y5" fmla="*/ 390 h 480"/>
              <a:gd name="p0x6" fmla="*/ 1440 w 1440"/>
              <a:gd name="p0y6" fmla="*/ 439 h 480"/>
              <a:gd name="p0x7" fmla="*/ 1399 w 1440"/>
              <a:gd name="p0y7" fmla="*/ 480 h 480"/>
              <a:gd name="p0x8" fmla="*/ 1350 w 1440"/>
              <a:gd name="p0y8" fmla="*/ 480 h 480"/>
              <a:gd name="p0x9" fmla="*/ 90 w 1440"/>
              <a:gd name="p0y9" fmla="*/ 480 h 480"/>
              <a:gd name="p0x10" fmla="*/ 40 w 1440"/>
              <a:gd name="p0y10" fmla="*/ 480 h 480"/>
              <a:gd name="p0x11" fmla="*/ 0 w 1440"/>
              <a:gd name="p0y11" fmla="*/ 439 h 480"/>
              <a:gd name="p0x12" fmla="*/ 0 w 1440"/>
              <a:gd name="p0y12" fmla="*/ 390 h 480"/>
              <a:gd name="p0x13" fmla="*/ 0 w 1440"/>
              <a:gd name="p0y13" fmla="*/ 90 h 480"/>
              <a:gd name="p0x14" fmla="*/ 0 w 1440"/>
              <a:gd name="p0y14" fmla="*/ 40 h 480"/>
              <a:gd name="p0x15" fmla="*/ 40 w 1440"/>
              <a:gd name="p0y15" fmla="*/ 0 h 480"/>
              <a:gd name="p0x16" fmla="*/ 90 w 144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85825" y="191452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边框样式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1762125" y="1876425"/>
            <a:ext cx="571500" cy="304800"/>
          </a:xfrm>
          <a:custGeom>
            <a:avLst/>
            <a:gdLst>
              <a:gd name="sw" fmla="*/ 1 w 900"/>
              <a:gd name="sh" fmla="*/ 1 h 480"/>
              <a:gd name="mins" fmla="min sw sh"/>
              <a:gd name="dsw" fmla="+- 0 sw mins"/>
              <a:gd name="dsh" fmla="+- 0 sh mins"/>
              <a:gd name="p0x0" fmla="*/ 90 w 900"/>
              <a:gd name="p0y0" fmla="*/ 0 h 480"/>
              <a:gd name="p0x1" fmla="*/ 810 w 900"/>
              <a:gd name="p0y1" fmla="*/ 0 h 480"/>
              <a:gd name="p0x2" fmla="*/ 859 w 900"/>
              <a:gd name="p0y2" fmla="*/ 0 h 480"/>
              <a:gd name="p0x3" fmla="*/ 900 w 900"/>
              <a:gd name="p0y3" fmla="*/ 40 h 480"/>
              <a:gd name="p0x4" fmla="*/ 900 w 900"/>
              <a:gd name="p0y4" fmla="*/ 90 h 480"/>
              <a:gd name="p0x5" fmla="*/ 900 w 900"/>
              <a:gd name="p0y5" fmla="*/ 390 h 480"/>
              <a:gd name="p0x6" fmla="*/ 900 w 900"/>
              <a:gd name="p0y6" fmla="*/ 439 h 480"/>
              <a:gd name="p0x7" fmla="*/ 859 w 900"/>
              <a:gd name="p0y7" fmla="*/ 480 h 480"/>
              <a:gd name="p0x8" fmla="*/ 810 w 900"/>
              <a:gd name="p0y8" fmla="*/ 480 h 480"/>
              <a:gd name="p0x9" fmla="*/ 90 w 900"/>
              <a:gd name="p0y9" fmla="*/ 480 h 480"/>
              <a:gd name="p0x10" fmla="*/ 40 w 900"/>
              <a:gd name="p0y10" fmla="*/ 480 h 480"/>
              <a:gd name="p0x11" fmla="*/ 0 w 900"/>
              <a:gd name="p0y11" fmla="*/ 439 h 480"/>
              <a:gd name="p0x12" fmla="*/ 0 w 900"/>
              <a:gd name="p0y12" fmla="*/ 390 h 480"/>
              <a:gd name="p0x13" fmla="*/ 0 w 900"/>
              <a:gd name="p0y13" fmla="*/ 90 h 480"/>
              <a:gd name="p0x14" fmla="*/ 0 w 900"/>
              <a:gd name="p0y14" fmla="*/ 40 h 480"/>
              <a:gd name="p0x15" fmla="*/ 40 w 900"/>
              <a:gd name="p0y15" fmla="*/ 0 h 480"/>
              <a:gd name="p0x16" fmla="*/ 90 w 90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876501" y="19145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颜色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2409825" y="1876425"/>
            <a:ext cx="571500" cy="304800"/>
          </a:xfrm>
          <a:custGeom>
            <a:avLst/>
            <a:gdLst>
              <a:gd name="sw" fmla="*/ 1 w 900"/>
              <a:gd name="sh" fmla="*/ 1 h 480"/>
              <a:gd name="mins" fmla="min sw sh"/>
              <a:gd name="dsw" fmla="+- 0 sw mins"/>
              <a:gd name="dsh" fmla="+- 0 sh mins"/>
              <a:gd name="p0x0" fmla="*/ 90 w 900"/>
              <a:gd name="p0y0" fmla="*/ 0 h 480"/>
              <a:gd name="p0x1" fmla="*/ 810 w 900"/>
              <a:gd name="p0y1" fmla="*/ 0 h 480"/>
              <a:gd name="p0x2" fmla="*/ 859 w 900"/>
              <a:gd name="p0y2" fmla="*/ 0 h 480"/>
              <a:gd name="p0x3" fmla="*/ 900 w 900"/>
              <a:gd name="p0y3" fmla="*/ 40 h 480"/>
              <a:gd name="p0x4" fmla="*/ 900 w 900"/>
              <a:gd name="p0y4" fmla="*/ 90 h 480"/>
              <a:gd name="p0x5" fmla="*/ 900 w 900"/>
              <a:gd name="p0y5" fmla="*/ 390 h 480"/>
              <a:gd name="p0x6" fmla="*/ 900 w 900"/>
              <a:gd name="p0y6" fmla="*/ 439 h 480"/>
              <a:gd name="p0x7" fmla="*/ 859 w 900"/>
              <a:gd name="p0y7" fmla="*/ 480 h 480"/>
              <a:gd name="p0x8" fmla="*/ 810 w 900"/>
              <a:gd name="p0y8" fmla="*/ 480 h 480"/>
              <a:gd name="p0x9" fmla="*/ 90 w 900"/>
              <a:gd name="p0y9" fmla="*/ 480 h 480"/>
              <a:gd name="p0x10" fmla="*/ 40 w 900"/>
              <a:gd name="p0y10" fmla="*/ 480 h 480"/>
              <a:gd name="p0x11" fmla="*/ 0 w 900"/>
              <a:gd name="p0y11" fmla="*/ 439 h 480"/>
              <a:gd name="p0x12" fmla="*/ 0 w 900"/>
              <a:gd name="p0y12" fmla="*/ 390 h 480"/>
              <a:gd name="p0x13" fmla="*/ 0 w 900"/>
              <a:gd name="p0y13" fmla="*/ 90 h 480"/>
              <a:gd name="p0x14" fmla="*/ 0 w 900"/>
              <a:gd name="p0y14" fmla="*/ 40 h 480"/>
              <a:gd name="p0x15" fmla="*/ 40 w 900"/>
              <a:gd name="p0y15" fmla="*/ 0 h 480"/>
              <a:gd name="p0x16" fmla="*/ 90 w 90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2524277" y="1914525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宽度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3057525" y="1876425"/>
            <a:ext cx="914400" cy="304800"/>
          </a:xfrm>
          <a:custGeom>
            <a:avLst/>
            <a:gdLst>
              <a:gd name="sw" fmla="*/ 1 w 1440"/>
              <a:gd name="sh" fmla="*/ 1 h 480"/>
              <a:gd name="mins" fmla="min sw sh"/>
              <a:gd name="dsw" fmla="+- 0 sw mins"/>
              <a:gd name="dsh" fmla="+- 0 sh mins"/>
              <a:gd name="p0x0" fmla="*/ 90 w 1440"/>
              <a:gd name="p0y0" fmla="*/ 0 h 480"/>
              <a:gd name="p0x1" fmla="*/ 1350 w 1440"/>
              <a:gd name="p0y1" fmla="*/ 0 h 480"/>
              <a:gd name="p0x2" fmla="*/ 1399 w 1440"/>
              <a:gd name="p0y2" fmla="*/ 0 h 480"/>
              <a:gd name="p0x3" fmla="*/ 1440 w 1440"/>
              <a:gd name="p0y3" fmla="*/ 40 h 480"/>
              <a:gd name="p0x4" fmla="*/ 1440 w 1440"/>
              <a:gd name="p0y4" fmla="*/ 90 h 480"/>
              <a:gd name="p0x5" fmla="*/ 1440 w 1440"/>
              <a:gd name="p0y5" fmla="*/ 390 h 480"/>
              <a:gd name="p0x6" fmla="*/ 1440 w 1440"/>
              <a:gd name="p0y6" fmla="*/ 439 h 480"/>
              <a:gd name="p0x7" fmla="*/ 1399 w 1440"/>
              <a:gd name="p0y7" fmla="*/ 480 h 480"/>
              <a:gd name="p0x8" fmla="*/ 1350 w 1440"/>
              <a:gd name="p0y8" fmla="*/ 480 h 480"/>
              <a:gd name="p0x9" fmla="*/ 90 w 1440"/>
              <a:gd name="p0y9" fmla="*/ 480 h 480"/>
              <a:gd name="p0x10" fmla="*/ 40 w 1440"/>
              <a:gd name="p0y10" fmla="*/ 480 h 480"/>
              <a:gd name="p0x11" fmla="*/ 0 w 1440"/>
              <a:gd name="p0y11" fmla="*/ 439 h 480"/>
              <a:gd name="p0x12" fmla="*/ 0 w 1440"/>
              <a:gd name="p0y12" fmla="*/ 390 h 480"/>
              <a:gd name="p0x13" fmla="*/ 0 w 1440"/>
              <a:gd name="p0y13" fmla="*/ 90 h 480"/>
              <a:gd name="p0x14" fmla="*/ 0 w 1440"/>
              <a:gd name="p0y14" fmla="*/ 40 h 480"/>
              <a:gd name="p0x15" fmla="*/ 40 w 1440"/>
              <a:gd name="p0y15" fmla="*/ 0 h 480"/>
              <a:gd name="p0x16" fmla="*/ 90 w 144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3172044" y="191452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艺术型线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771525" y="5819775"/>
            <a:ext cx="5029200" cy="457200"/>
          </a:xfrm>
          <a:custGeom>
            <a:avLst/>
            <a:gdLst>
              <a:gd name="sw" fmla="*/ 1 w 7920"/>
              <a:gd name="sh" fmla="*/ 1 h 720"/>
              <a:gd name="mins" fmla="min sw sh"/>
              <a:gd name="dsw" fmla="+- 0 sw mins"/>
              <a:gd name="dsh" fmla="+- 0 sh mins"/>
              <a:gd name="p0x0" fmla="*/ 180 w 7920"/>
              <a:gd name="p0y0" fmla="*/ 0 h 720"/>
              <a:gd name="p0x1" fmla="*/ 7740 w 7920"/>
              <a:gd name="p0y1" fmla="*/ 0 h 720"/>
              <a:gd name="p0x2" fmla="*/ 7839 w 7920"/>
              <a:gd name="p0y2" fmla="*/ 0 h 720"/>
              <a:gd name="p0x3" fmla="*/ 7920 w 7920"/>
              <a:gd name="p0y3" fmla="*/ 80 h 720"/>
              <a:gd name="p0x4" fmla="*/ 7920 w 7920"/>
              <a:gd name="p0y4" fmla="*/ 180 h 720"/>
              <a:gd name="p0x5" fmla="*/ 7920 w 7920"/>
              <a:gd name="p0y5" fmla="*/ 540 h 720"/>
              <a:gd name="p0x6" fmla="*/ 7920 w 7920"/>
              <a:gd name="p0y6" fmla="*/ 639 h 720"/>
              <a:gd name="p0x7" fmla="*/ 7839 w 7920"/>
              <a:gd name="p0y7" fmla="*/ 720 h 720"/>
              <a:gd name="p0x8" fmla="*/ 7740 w 7920"/>
              <a:gd name="p0y8" fmla="*/ 720 h 720"/>
              <a:gd name="p0x9" fmla="*/ 180 w 7920"/>
              <a:gd name="p0y9" fmla="*/ 720 h 720"/>
              <a:gd name="p0x10" fmla="*/ 80 w 7920"/>
              <a:gd name="p0y10" fmla="*/ 720 h 720"/>
              <a:gd name="p0x11" fmla="*/ 0 w 7920"/>
              <a:gd name="p0y11" fmla="*/ 639 h 720"/>
              <a:gd name="p0x12" fmla="*/ 0 w 7920"/>
              <a:gd name="p0y12" fmla="*/ 540 h 720"/>
              <a:gd name="p0x13" fmla="*/ 0 w 7920"/>
              <a:gd name="p0y13" fmla="*/ 180 h 720"/>
              <a:gd name="p0x14" fmla="*/ 0 w 7920"/>
              <a:gd name="p0y14" fmla="*/ 80 h 720"/>
              <a:gd name="p0x15" fmla="*/ 80 w 7920"/>
              <a:gd name="p0y15" fmla="*/ 0 h 720"/>
              <a:gd name="p0x16" fmla="*/ 180 w 792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51" t="-4510" r="-2051" b="-4510"/>
          <a:stretch>
            <a:fillRect/>
          </a:stretch>
        </p:blipFill>
        <p:spPr>
          <a:xfrm>
            <a:off x="966470" y="5957570"/>
            <a:ext cx="128905" cy="1765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214438" y="5934075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操作路径：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2147964" y="593407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2500" t="-7143" r="-12500" b="-7143"/>
          <a:stretch>
            <a:fillRect/>
          </a:stretch>
        </p:blipFill>
        <p:spPr>
          <a:xfrm>
            <a:off x="3096260" y="5972175"/>
            <a:ext cx="9525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3315891" y="593407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页面背景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2500" t="-7143" r="-12500" b="-7143"/>
          <a:stretch>
            <a:fillRect/>
          </a:stretch>
        </p:blipFill>
        <p:spPr>
          <a:xfrm>
            <a:off x="4264660" y="5972175"/>
            <a:ext cx="9525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4483817" y="593407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页面边框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19569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490970" y="1385570"/>
            <a:ext cx="21907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9246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页面背景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6391275" y="196405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6543675" y="1876425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单一颜色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6391275" y="229298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543675" y="2205038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渐变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6391275" y="262128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6543675" y="2533650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图片填充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6391275" y="295021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6543675" y="2862263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纹理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6391275" y="327850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6543675" y="3190875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图案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6391275" y="5819775"/>
            <a:ext cx="5029200" cy="457200"/>
          </a:xfrm>
          <a:custGeom>
            <a:avLst/>
            <a:gdLst>
              <a:gd name="sw" fmla="*/ 1 w 7920"/>
              <a:gd name="sh" fmla="*/ 1 h 720"/>
              <a:gd name="mins" fmla="min sw sh"/>
              <a:gd name="dsw" fmla="+- 0 sw mins"/>
              <a:gd name="dsh" fmla="+- 0 sh mins"/>
              <a:gd name="p0x0" fmla="*/ 180 w 7920"/>
              <a:gd name="p0y0" fmla="*/ 0 h 720"/>
              <a:gd name="p0x1" fmla="*/ 7740 w 7920"/>
              <a:gd name="p0y1" fmla="*/ 0 h 720"/>
              <a:gd name="p0x2" fmla="*/ 7839 w 7920"/>
              <a:gd name="p0y2" fmla="*/ 0 h 720"/>
              <a:gd name="p0x3" fmla="*/ 7920 w 7920"/>
              <a:gd name="p0y3" fmla="*/ 80 h 720"/>
              <a:gd name="p0x4" fmla="*/ 7920 w 7920"/>
              <a:gd name="p0y4" fmla="*/ 180 h 720"/>
              <a:gd name="p0x5" fmla="*/ 7920 w 7920"/>
              <a:gd name="p0y5" fmla="*/ 540 h 720"/>
              <a:gd name="p0x6" fmla="*/ 7920 w 7920"/>
              <a:gd name="p0y6" fmla="*/ 639 h 720"/>
              <a:gd name="p0x7" fmla="*/ 7839 w 7920"/>
              <a:gd name="p0y7" fmla="*/ 720 h 720"/>
              <a:gd name="p0x8" fmla="*/ 7740 w 7920"/>
              <a:gd name="p0y8" fmla="*/ 720 h 720"/>
              <a:gd name="p0x9" fmla="*/ 180 w 7920"/>
              <a:gd name="p0y9" fmla="*/ 720 h 720"/>
              <a:gd name="p0x10" fmla="*/ 80 w 7920"/>
              <a:gd name="p0y10" fmla="*/ 720 h 720"/>
              <a:gd name="p0x11" fmla="*/ 0 w 7920"/>
              <a:gd name="p0y11" fmla="*/ 639 h 720"/>
              <a:gd name="p0x12" fmla="*/ 0 w 7920"/>
              <a:gd name="p0y12" fmla="*/ 540 h 720"/>
              <a:gd name="p0x13" fmla="*/ 0 w 7920"/>
              <a:gd name="p0y13" fmla="*/ 180 h 720"/>
              <a:gd name="p0x14" fmla="*/ 0 w 7920"/>
              <a:gd name="p0y14" fmla="*/ 80 h 720"/>
              <a:gd name="p0x15" fmla="*/ 80 w 7920"/>
              <a:gd name="p0y15" fmla="*/ 0 h 720"/>
              <a:gd name="p0x16" fmla="*/ 180 w 7920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51" t="-4510" r="-2051" b="-4510"/>
          <a:stretch>
            <a:fillRect/>
          </a:stretch>
        </p:blipFill>
        <p:spPr>
          <a:xfrm>
            <a:off x="6586220" y="5957570"/>
            <a:ext cx="128905" cy="1765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6834188" y="5934075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操作路径：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7767713" y="593407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2500" t="-7143" r="-12500" b="-7143"/>
          <a:stretch>
            <a:fillRect/>
          </a:stretch>
        </p:blipFill>
        <p:spPr>
          <a:xfrm>
            <a:off x="8716010" y="5972175"/>
            <a:ext cx="95250" cy="15240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49"/>
            </p:custDataLst>
          </p:nvPr>
        </p:nvSpPr>
        <p:spPr>
          <a:xfrm>
            <a:off x="8935641" y="593407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页面背景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2500" t="-7143" r="-12500" b="-7143"/>
          <a:stretch>
            <a:fillRect/>
          </a:stretch>
        </p:blipFill>
        <p:spPr>
          <a:xfrm>
            <a:off x="9884410" y="5972175"/>
            <a:ext cx="95250" cy="15240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1"/>
            </p:custDataLst>
          </p:nvPr>
        </p:nvSpPr>
        <p:spPr>
          <a:xfrm>
            <a:off x="10103568" y="5934075"/>
            <a:ext cx="6535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首字下沉与分栏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5029200" cy="561975"/>
          </a:xfrm>
          <a:custGeom>
            <a:avLst/>
            <a:gdLst>
              <a:gd name="sw" fmla="*/ 1 w 7920"/>
              <a:gd name="sh" fmla="*/ 1 h 885"/>
              <a:gd name="mins" fmla="min sw sh"/>
              <a:gd name="dsw" fmla="+- 0 sw mins"/>
              <a:gd name="dsh" fmla="+- 0 sh mins"/>
              <a:gd name="p0x0" fmla="*/ 90 w 7920"/>
              <a:gd name="p0y0" fmla="*/ 0 h 885"/>
              <a:gd name="p0x1" fmla="*/ 7830 w 7920"/>
              <a:gd name="p0y1" fmla="*/ 0 h 885"/>
              <a:gd name="p0x2" fmla="*/ 7879 w 7920"/>
              <a:gd name="p0y2" fmla="*/ 0 h 885"/>
              <a:gd name="p0x3" fmla="*/ 7920 w 7920"/>
              <a:gd name="p0y3" fmla="*/ 40 h 885"/>
              <a:gd name="p0x4" fmla="*/ 7920 w 7920"/>
              <a:gd name="p0y4" fmla="*/ 90 h 885"/>
              <a:gd name="p0x5" fmla="*/ 7920 w 7920"/>
              <a:gd name="p0y5" fmla="*/ 795 h 885"/>
              <a:gd name="p0x6" fmla="*/ 7920 w 7920"/>
              <a:gd name="p0y6" fmla="*/ 844 h 885"/>
              <a:gd name="p0x7" fmla="*/ 7879 w 7920"/>
              <a:gd name="p0y7" fmla="*/ 885 h 885"/>
              <a:gd name="p0x8" fmla="*/ 7830 w 7920"/>
              <a:gd name="p0y8" fmla="*/ 885 h 885"/>
              <a:gd name="p0x9" fmla="*/ 90 w 7920"/>
              <a:gd name="p0y9" fmla="*/ 885 h 885"/>
              <a:gd name="p0x10" fmla="*/ 40 w 7920"/>
              <a:gd name="p0y10" fmla="*/ 885 h 885"/>
              <a:gd name="p0x11" fmla="*/ 0 w 7920"/>
              <a:gd name="p0y11" fmla="*/ 844 h 885"/>
              <a:gd name="p0x12" fmla="*/ 0 w 7920"/>
              <a:gd name="p0y12" fmla="*/ 795 h 885"/>
              <a:gd name="p0x13" fmla="*/ 0 w 7920"/>
              <a:gd name="p0y13" fmla="*/ 90 h 885"/>
              <a:gd name="p0x14" fmla="*/ 0 w 7920"/>
              <a:gd name="p0y14" fmla="*/ 40 h 885"/>
              <a:gd name="p0x15" fmla="*/ 40 w 7920"/>
              <a:gd name="p0y15" fmla="*/ 0 h 885"/>
              <a:gd name="p0x16" fmla="*/ 90 w 7920"/>
              <a:gd name="p0y16" fmla="*/ 0 h 8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23925" y="1403032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首字下沉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20193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27171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段落第一个字放大，占用多行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1525" y="27432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771525" y="299561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首字下沉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71525" y="34671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设置参数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771525" y="373380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47725" y="377190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下沉位置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1609725" y="3733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686001" y="3771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行数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2143125" y="3733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2219477" y="3771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字体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2676525" y="3733800"/>
            <a:ext cx="914400" cy="276225"/>
          </a:xfrm>
          <a:custGeom>
            <a:avLst/>
            <a:gdLst>
              <a:gd name="sw" fmla="*/ 1 w 1440"/>
              <a:gd name="sh" fmla="*/ 1 h 435"/>
              <a:gd name="mins" fmla="min sw sh"/>
              <a:gd name="dsw" fmla="+- 0 sw mins"/>
              <a:gd name="dsh" fmla="+- 0 sh mins"/>
              <a:gd name="p0x0" fmla="*/ 90 w 1440"/>
              <a:gd name="p0y0" fmla="*/ 0 h 435"/>
              <a:gd name="p0x1" fmla="*/ 1350 w 1440"/>
              <a:gd name="p0y1" fmla="*/ 0 h 435"/>
              <a:gd name="p0x2" fmla="*/ 1399 w 1440"/>
              <a:gd name="p0y2" fmla="*/ 0 h 435"/>
              <a:gd name="p0x3" fmla="*/ 1440 w 1440"/>
              <a:gd name="p0y3" fmla="*/ 40 h 435"/>
              <a:gd name="p0x4" fmla="*/ 1440 w 1440"/>
              <a:gd name="p0y4" fmla="*/ 90 h 435"/>
              <a:gd name="p0x5" fmla="*/ 1440 w 1440"/>
              <a:gd name="p0y5" fmla="*/ 345 h 435"/>
              <a:gd name="p0x6" fmla="*/ 1440 w 1440"/>
              <a:gd name="p0y6" fmla="*/ 394 h 435"/>
              <a:gd name="p0x7" fmla="*/ 1399 w 1440"/>
              <a:gd name="p0y7" fmla="*/ 435 h 435"/>
              <a:gd name="p0x8" fmla="*/ 1350 w 1440"/>
              <a:gd name="p0y8" fmla="*/ 435 h 435"/>
              <a:gd name="p0x9" fmla="*/ 90 w 1440"/>
              <a:gd name="p0y9" fmla="*/ 435 h 435"/>
              <a:gd name="p0x10" fmla="*/ 40 w 1440"/>
              <a:gd name="p0y10" fmla="*/ 435 h 435"/>
              <a:gd name="p0x11" fmla="*/ 0 w 1440"/>
              <a:gd name="p0y11" fmla="*/ 394 h 435"/>
              <a:gd name="p0x12" fmla="*/ 0 w 1440"/>
              <a:gd name="p0y12" fmla="*/ 345 h 435"/>
              <a:gd name="p0x13" fmla="*/ 0 w 1440"/>
              <a:gd name="p0y13" fmla="*/ 90 h 435"/>
              <a:gd name="p0x14" fmla="*/ 0 w 1440"/>
              <a:gd name="p0y14" fmla="*/ 40 h 435"/>
              <a:gd name="p0x15" fmla="*/ 40 w 1440"/>
              <a:gd name="p0y15" fmla="*/ 0 h 435"/>
              <a:gd name="p0x16" fmla="*/ 90 w 144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2752944" y="3771900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距正文距离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619569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6391275" y="1304925"/>
            <a:ext cx="5029200" cy="561975"/>
          </a:xfrm>
          <a:custGeom>
            <a:avLst/>
            <a:gdLst>
              <a:gd name="sw" fmla="*/ 1 w 7920"/>
              <a:gd name="sh" fmla="*/ 1 h 885"/>
              <a:gd name="mins" fmla="min sw sh"/>
              <a:gd name="dsw" fmla="+- 0 sw mins"/>
              <a:gd name="dsh" fmla="+- 0 sh mins"/>
              <a:gd name="p0x0" fmla="*/ 90 w 7920"/>
              <a:gd name="p0y0" fmla="*/ 0 h 885"/>
              <a:gd name="p0x1" fmla="*/ 7830 w 7920"/>
              <a:gd name="p0y1" fmla="*/ 0 h 885"/>
              <a:gd name="p0x2" fmla="*/ 7879 w 7920"/>
              <a:gd name="p0y2" fmla="*/ 0 h 885"/>
              <a:gd name="p0x3" fmla="*/ 7920 w 7920"/>
              <a:gd name="p0y3" fmla="*/ 40 h 885"/>
              <a:gd name="p0x4" fmla="*/ 7920 w 7920"/>
              <a:gd name="p0y4" fmla="*/ 90 h 885"/>
              <a:gd name="p0x5" fmla="*/ 7920 w 7920"/>
              <a:gd name="p0y5" fmla="*/ 795 h 885"/>
              <a:gd name="p0x6" fmla="*/ 7920 w 7920"/>
              <a:gd name="p0y6" fmla="*/ 844 h 885"/>
              <a:gd name="p0x7" fmla="*/ 7879 w 7920"/>
              <a:gd name="p0y7" fmla="*/ 885 h 885"/>
              <a:gd name="p0x8" fmla="*/ 7830 w 7920"/>
              <a:gd name="p0y8" fmla="*/ 885 h 885"/>
              <a:gd name="p0x9" fmla="*/ 90 w 7920"/>
              <a:gd name="p0y9" fmla="*/ 885 h 885"/>
              <a:gd name="p0x10" fmla="*/ 40 w 7920"/>
              <a:gd name="p0y10" fmla="*/ 885 h 885"/>
              <a:gd name="p0x11" fmla="*/ 0 w 7920"/>
              <a:gd name="p0y11" fmla="*/ 844 h 885"/>
              <a:gd name="p0x12" fmla="*/ 0 w 7920"/>
              <a:gd name="p0y12" fmla="*/ 795 h 885"/>
              <a:gd name="p0x13" fmla="*/ 0 w 7920"/>
              <a:gd name="p0y13" fmla="*/ 90 h 885"/>
              <a:gd name="p0x14" fmla="*/ 0 w 7920"/>
              <a:gd name="p0y14" fmla="*/ 40 h 885"/>
              <a:gd name="p0x15" fmla="*/ 40 w 7920"/>
              <a:gd name="p0y15" fmla="*/ 0 h 885"/>
              <a:gd name="p0x16" fmla="*/ 90 w 7920"/>
              <a:gd name="p0y16" fmla="*/ 0 h 8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543675" y="1403032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分栏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391275" y="20193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6391275" y="227171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将文本分为多栏（如报纸、宣传册）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391275" y="27432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操作路径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391275" y="299561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选中文本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分栏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更多分栏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391275" y="346710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设置参数</a:t>
            </a:r>
            <a:endParaRPr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6391275" y="3733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6467475" y="3771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栏数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6924675" y="3733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7000951" y="3771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宽度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7458075" y="3733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7534428" y="3771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间距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7991475" y="373380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067894" y="377190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分割线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班级公约文档排版制作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2.2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雁荡山旅游宣传海报制作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2.3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邮件合并批量制作荣誉证书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>
          <a:xfrm>
            <a:off x="69024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96202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6202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2.4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毕业论文排版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7"/>
            </p:custDataLst>
          </p:nvPr>
        </p:nvSpPr>
        <p:spPr>
          <a:xfrm>
            <a:off x="619569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18"/>
            </p:custDataLst>
          </p:nvPr>
        </p:nvSpPr>
        <p:spPr>
          <a:xfrm>
            <a:off x="646747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646747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拓展知识与习题点睛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96202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646747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96202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646747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96202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646747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插入艺术字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263491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路径：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409700" y="1219200"/>
            <a:ext cx="937895" cy="404495"/>
          </a:xfrm>
          <a:custGeom>
            <a:avLst/>
            <a:gdLst>
              <a:gd name="sw" fmla="*/ 1 w 1477"/>
              <a:gd name="sh" fmla="*/ 1 h 637"/>
              <a:gd name="mins" fmla="min sw sh"/>
              <a:gd name="dsw" fmla="+- 0 sw mins"/>
              <a:gd name="dsh" fmla="+- 0 sh mins"/>
              <a:gd name="p0x0" fmla="*/ 90 w 1477"/>
              <a:gd name="p0y0" fmla="*/ 0 h 637"/>
              <a:gd name="p0x1" fmla="*/ 1387 w 1477"/>
              <a:gd name="p0y1" fmla="*/ 0 h 637"/>
              <a:gd name="p0x2" fmla="*/ 1437 w 1477"/>
              <a:gd name="p0y2" fmla="*/ 0 h 637"/>
              <a:gd name="p0x3" fmla="*/ 1477 w 1477"/>
              <a:gd name="p0y3" fmla="*/ 40 h 637"/>
              <a:gd name="p0x4" fmla="*/ 1477 w 1477"/>
              <a:gd name="p0y4" fmla="*/ 90 h 637"/>
              <a:gd name="p0x5" fmla="*/ 1477 w 1477"/>
              <a:gd name="p0y5" fmla="*/ 547 h 637"/>
              <a:gd name="p0x6" fmla="*/ 1477 w 1477"/>
              <a:gd name="p0y6" fmla="*/ 597 h 637"/>
              <a:gd name="p0x7" fmla="*/ 1437 w 1477"/>
              <a:gd name="p0y7" fmla="*/ 637 h 637"/>
              <a:gd name="p0x8" fmla="*/ 1387 w 1477"/>
              <a:gd name="p0y8" fmla="*/ 637 h 637"/>
              <a:gd name="p0x9" fmla="*/ 90 w 1477"/>
              <a:gd name="p0y9" fmla="*/ 637 h 637"/>
              <a:gd name="p0x10" fmla="*/ 40 w 1477"/>
              <a:gd name="p0y10" fmla="*/ 637 h 637"/>
              <a:gd name="p0x11" fmla="*/ 0 w 1477"/>
              <a:gd name="p0y11" fmla="*/ 597 h 637"/>
              <a:gd name="p0x12" fmla="*/ 0 w 1477"/>
              <a:gd name="p0y12" fmla="*/ 547 h 637"/>
              <a:gd name="p0x13" fmla="*/ 0 w 1477"/>
              <a:gd name="p0y13" fmla="*/ 90 h 637"/>
              <a:gd name="p0x14" fmla="*/ 0 w 1477"/>
              <a:gd name="p0y14" fmla="*/ 40 h 637"/>
              <a:gd name="p0x15" fmla="*/ 40 w 1477"/>
              <a:gd name="p0y15" fmla="*/ 0 h 637"/>
              <a:gd name="p0x16" fmla="*/ 90 w 1477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6667" t="-4314" r="-16667" b="-4314"/>
          <a:stretch>
            <a:fillRect/>
          </a:stretch>
        </p:blipFill>
        <p:spPr>
          <a:xfrm>
            <a:off x="1592580" y="1330960"/>
            <a:ext cx="152400" cy="1758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814589" y="129540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插入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1667" t="-11556" r="-21667" b="-11556"/>
          <a:stretch>
            <a:fillRect/>
          </a:stretch>
        </p:blipFill>
        <p:spPr>
          <a:xfrm>
            <a:off x="2476500" y="1330960"/>
            <a:ext cx="109220" cy="175895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2714625" y="1219200"/>
            <a:ext cx="1128395" cy="404495"/>
          </a:xfrm>
          <a:custGeom>
            <a:avLst/>
            <a:gdLst>
              <a:gd name="sw" fmla="*/ 1 w 1777"/>
              <a:gd name="sh" fmla="*/ 1 h 637"/>
              <a:gd name="mins" fmla="min sw sh"/>
              <a:gd name="dsw" fmla="+- 0 sw mins"/>
              <a:gd name="dsh" fmla="+- 0 sh mins"/>
              <a:gd name="p0x0" fmla="*/ 90 w 1777"/>
              <a:gd name="p0y0" fmla="*/ 0 h 637"/>
              <a:gd name="p0x1" fmla="*/ 1687 w 1777"/>
              <a:gd name="p0y1" fmla="*/ 0 h 637"/>
              <a:gd name="p0x2" fmla="*/ 1737 w 1777"/>
              <a:gd name="p0y2" fmla="*/ 0 h 637"/>
              <a:gd name="p0x3" fmla="*/ 1777 w 1777"/>
              <a:gd name="p0y3" fmla="*/ 40 h 637"/>
              <a:gd name="p0x4" fmla="*/ 1777 w 1777"/>
              <a:gd name="p0y4" fmla="*/ 90 h 637"/>
              <a:gd name="p0x5" fmla="*/ 1777 w 1777"/>
              <a:gd name="p0y5" fmla="*/ 547 h 637"/>
              <a:gd name="p0x6" fmla="*/ 1777 w 1777"/>
              <a:gd name="p0y6" fmla="*/ 597 h 637"/>
              <a:gd name="p0x7" fmla="*/ 1737 w 1777"/>
              <a:gd name="p0y7" fmla="*/ 637 h 637"/>
              <a:gd name="p0x8" fmla="*/ 1687 w 1777"/>
              <a:gd name="p0y8" fmla="*/ 637 h 637"/>
              <a:gd name="p0x9" fmla="*/ 90 w 1777"/>
              <a:gd name="p0y9" fmla="*/ 637 h 637"/>
              <a:gd name="p0x10" fmla="*/ 40 w 1777"/>
              <a:gd name="p0y10" fmla="*/ 637 h 637"/>
              <a:gd name="p0x11" fmla="*/ 0 w 1777"/>
              <a:gd name="p0y11" fmla="*/ 597 h 637"/>
              <a:gd name="p0x12" fmla="*/ 0 w 1777"/>
              <a:gd name="p0y12" fmla="*/ 547 h 637"/>
              <a:gd name="p0x13" fmla="*/ 0 w 1777"/>
              <a:gd name="p0y13" fmla="*/ 90 h 637"/>
              <a:gd name="p0x14" fmla="*/ 0 w 1777"/>
              <a:gd name="p0y14" fmla="*/ 40 h 637"/>
              <a:gd name="p0x15" fmla="*/ 40 w 1777"/>
              <a:gd name="p0y15" fmla="*/ 0 h 637"/>
              <a:gd name="p0x16" fmla="*/ 90 w 1777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6250" t="-11556" r="-6250" b="-11556"/>
          <a:stretch>
            <a:fillRect/>
          </a:stretch>
        </p:blipFill>
        <p:spPr>
          <a:xfrm>
            <a:off x="2887980" y="1330960"/>
            <a:ext cx="171450" cy="1758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3119514" y="1295400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艺术字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1667" t="-11556" r="-21667" b="-11556"/>
          <a:stretch>
            <a:fillRect/>
          </a:stretch>
        </p:blipFill>
        <p:spPr>
          <a:xfrm>
            <a:off x="3971925" y="1330960"/>
            <a:ext cx="109220" cy="175895"/>
          </a:xfrm>
          <a:prstGeom prst="rect">
            <a:avLst/>
          </a:prstGeom>
        </p:spPr>
      </p:pic>
      <p:sp>
        <p:nvSpPr>
          <p:cNvPr id="13" name="任意多边形 12"/>
          <p:cNvSpPr/>
          <p:nvPr>
            <p:custDataLst>
              <p:tags r:id="rId17"/>
            </p:custDataLst>
          </p:nvPr>
        </p:nvSpPr>
        <p:spPr>
          <a:xfrm>
            <a:off x="4210050" y="1219200"/>
            <a:ext cx="1699895" cy="404495"/>
          </a:xfrm>
          <a:custGeom>
            <a:avLst/>
            <a:gdLst>
              <a:gd name="sw" fmla="*/ 1 w 2677"/>
              <a:gd name="sh" fmla="*/ 1 h 637"/>
              <a:gd name="mins" fmla="min sw sh"/>
              <a:gd name="dsw" fmla="+- 0 sw mins"/>
              <a:gd name="dsh" fmla="+- 0 sh mins"/>
              <a:gd name="p0x0" fmla="*/ 90 w 2677"/>
              <a:gd name="p0y0" fmla="*/ 0 h 637"/>
              <a:gd name="p0x1" fmla="*/ 2587 w 2677"/>
              <a:gd name="p0y1" fmla="*/ 0 h 637"/>
              <a:gd name="p0x2" fmla="*/ 2637 w 2677"/>
              <a:gd name="p0y2" fmla="*/ 0 h 637"/>
              <a:gd name="p0x3" fmla="*/ 2677 w 2677"/>
              <a:gd name="p0y3" fmla="*/ 40 h 637"/>
              <a:gd name="p0x4" fmla="*/ 2677 w 2677"/>
              <a:gd name="p0y4" fmla="*/ 90 h 637"/>
              <a:gd name="p0x5" fmla="*/ 2677 w 2677"/>
              <a:gd name="p0y5" fmla="*/ 547 h 637"/>
              <a:gd name="p0x6" fmla="*/ 2677 w 2677"/>
              <a:gd name="p0y6" fmla="*/ 597 h 637"/>
              <a:gd name="p0x7" fmla="*/ 2637 w 2677"/>
              <a:gd name="p0y7" fmla="*/ 637 h 637"/>
              <a:gd name="p0x8" fmla="*/ 2587 w 2677"/>
              <a:gd name="p0y8" fmla="*/ 637 h 637"/>
              <a:gd name="p0x9" fmla="*/ 90 w 2677"/>
              <a:gd name="p0y9" fmla="*/ 637 h 637"/>
              <a:gd name="p0x10" fmla="*/ 40 w 2677"/>
              <a:gd name="p0y10" fmla="*/ 637 h 637"/>
              <a:gd name="p0x11" fmla="*/ 0 w 2677"/>
              <a:gd name="p0y11" fmla="*/ 597 h 637"/>
              <a:gd name="p0x12" fmla="*/ 0 w 2677"/>
              <a:gd name="p0y12" fmla="*/ 547 h 637"/>
              <a:gd name="p0x13" fmla="*/ 0 w 2677"/>
              <a:gd name="p0y13" fmla="*/ 90 h 637"/>
              <a:gd name="p0x14" fmla="*/ 0 w 2677"/>
              <a:gd name="p0y14" fmla="*/ 40 h 637"/>
              <a:gd name="p0x15" fmla="*/ 40 w 2677"/>
              <a:gd name="p0y15" fmla="*/ 0 h 637"/>
              <a:gd name="p0x16" fmla="*/ 90 w 2677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941" t="-4314" r="-2941" b="-4314"/>
          <a:stretch>
            <a:fillRect/>
          </a:stretch>
        </p:blipFill>
        <p:spPr>
          <a:xfrm>
            <a:off x="4383405" y="1330960"/>
            <a:ext cx="171450" cy="1758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4614939" y="1295400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选择预设样式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2"/>
            </p:custDataLst>
          </p:nvPr>
        </p:nvSpPr>
        <p:spPr>
          <a:xfrm>
            <a:off x="575945" y="1933575"/>
            <a:ext cx="11039475" cy="2169160"/>
          </a:xfrm>
          <a:custGeom>
            <a:avLst/>
            <a:gdLst>
              <a:gd name="sw" fmla="*/ 1 w 17385"/>
              <a:gd name="sh" fmla="*/ 1 h 3416"/>
              <a:gd name="mins" fmla="min sw sh"/>
              <a:gd name="dsw" fmla="+- 0 sw mins"/>
              <a:gd name="dsh" fmla="+- 0 sh mins"/>
              <a:gd name="p0x0" fmla="*/ 300 w 17385"/>
              <a:gd name="p0y0" fmla="*/ 0 h 3416"/>
              <a:gd name="p0x1" fmla="*/ 17085 w 17385"/>
              <a:gd name="p0y1" fmla="*/ 0 h 3416"/>
              <a:gd name="p0x2" fmla="*/ 17250 w 17385"/>
              <a:gd name="p0y2" fmla="*/ 0 h 3416"/>
              <a:gd name="p0x3" fmla="*/ 17385 w 17385"/>
              <a:gd name="p0y3" fmla="*/ 134 h 3416"/>
              <a:gd name="p0x4" fmla="*/ 17385 w 17385"/>
              <a:gd name="p0y4" fmla="*/ 300 h 3416"/>
              <a:gd name="p0x5" fmla="*/ 17385 w 17385"/>
              <a:gd name="p0y5" fmla="*/ 3116 h 3416"/>
              <a:gd name="p0x6" fmla="*/ 17385 w 17385"/>
              <a:gd name="p0y6" fmla="*/ 3281 h 3416"/>
              <a:gd name="p0x7" fmla="*/ 17250 w 17385"/>
              <a:gd name="p0y7" fmla="*/ 3416 h 3416"/>
              <a:gd name="p0x8" fmla="*/ 17085 w 17385"/>
              <a:gd name="p0y8" fmla="*/ 3416 h 3416"/>
              <a:gd name="p0x9" fmla="*/ 300 w 17385"/>
              <a:gd name="p0y9" fmla="*/ 3416 h 3416"/>
              <a:gd name="p0x10" fmla="*/ 134 w 17385"/>
              <a:gd name="p0y10" fmla="*/ 3416 h 3416"/>
              <a:gd name="p0x11" fmla="*/ 0 w 17385"/>
              <a:gd name="p0y11" fmla="*/ 3281 h 3416"/>
              <a:gd name="p0x12" fmla="*/ 0 w 17385"/>
              <a:gd name="p0y12" fmla="*/ 3116 h 3416"/>
              <a:gd name="p0x13" fmla="*/ 0 w 17385"/>
              <a:gd name="p0y13" fmla="*/ 300 h 3416"/>
              <a:gd name="p0x14" fmla="*/ 0 w 17385"/>
              <a:gd name="p0y14" fmla="*/ 134 h 3416"/>
              <a:gd name="p0x15" fmla="*/ 134 w 17385"/>
              <a:gd name="p0y15" fmla="*/ 0 h 3416"/>
              <a:gd name="p0x16" fmla="*/ 300 w 17385"/>
              <a:gd name="p0y16" fmla="*/ 0 h 34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771525" y="28086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88925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7"/>
            </p:custDataLst>
          </p:nvPr>
        </p:nvSpPr>
        <p:spPr>
          <a:xfrm>
            <a:off x="1343025" y="2663904"/>
            <a:ext cx="1143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1343025" y="3037284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修改文字内容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575945" y="4302760"/>
            <a:ext cx="11039475" cy="2169160"/>
          </a:xfrm>
          <a:custGeom>
            <a:avLst/>
            <a:gdLst>
              <a:gd name="sw" fmla="*/ 1 w 17385"/>
              <a:gd name="sh" fmla="*/ 1 h 3416"/>
              <a:gd name="mins" fmla="min sw sh"/>
              <a:gd name="dsw" fmla="+- 0 sw mins"/>
              <a:gd name="dsh" fmla="+- 0 sh mins"/>
              <a:gd name="p0x0" fmla="*/ 300 w 17385"/>
              <a:gd name="p0y0" fmla="*/ 0 h 3416"/>
              <a:gd name="p0x1" fmla="*/ 17085 w 17385"/>
              <a:gd name="p0y1" fmla="*/ 0 h 3416"/>
              <a:gd name="p0x2" fmla="*/ 17250 w 17385"/>
              <a:gd name="p0y2" fmla="*/ 0 h 3416"/>
              <a:gd name="p0x3" fmla="*/ 17385 w 17385"/>
              <a:gd name="p0y3" fmla="*/ 134 h 3416"/>
              <a:gd name="p0x4" fmla="*/ 17385 w 17385"/>
              <a:gd name="p0y4" fmla="*/ 300 h 3416"/>
              <a:gd name="p0x5" fmla="*/ 17385 w 17385"/>
              <a:gd name="p0y5" fmla="*/ 3116 h 3416"/>
              <a:gd name="p0x6" fmla="*/ 17385 w 17385"/>
              <a:gd name="p0y6" fmla="*/ 3281 h 3416"/>
              <a:gd name="p0x7" fmla="*/ 17250 w 17385"/>
              <a:gd name="p0y7" fmla="*/ 3416 h 3416"/>
              <a:gd name="p0x8" fmla="*/ 17085 w 17385"/>
              <a:gd name="p0y8" fmla="*/ 3416 h 3416"/>
              <a:gd name="p0x9" fmla="*/ 300 w 17385"/>
              <a:gd name="p0y9" fmla="*/ 3416 h 3416"/>
              <a:gd name="p0x10" fmla="*/ 134 w 17385"/>
              <a:gd name="p0y10" fmla="*/ 3416 h 3416"/>
              <a:gd name="p0x11" fmla="*/ 0 w 17385"/>
              <a:gd name="p0y11" fmla="*/ 3281 h 3416"/>
              <a:gd name="p0x12" fmla="*/ 0 w 17385"/>
              <a:gd name="p0y12" fmla="*/ 3116 h 3416"/>
              <a:gd name="p0x13" fmla="*/ 0 w 17385"/>
              <a:gd name="p0y13" fmla="*/ 300 h 3416"/>
              <a:gd name="p0x14" fmla="*/ 0 w 17385"/>
              <a:gd name="p0y14" fmla="*/ 134 h 3416"/>
              <a:gd name="p0x15" fmla="*/ 134 w 17385"/>
              <a:gd name="p0y15" fmla="*/ 0 h 3416"/>
              <a:gd name="p0x16" fmla="*/ 300 w 17385"/>
              <a:gd name="p0y16" fmla="*/ 0 h 34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30"/>
            </p:custDataLst>
          </p:nvPr>
        </p:nvSpPr>
        <p:spPr>
          <a:xfrm>
            <a:off x="771525" y="44977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4578985"/>
            <a:ext cx="281305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4"/>
            </p:custDataLst>
          </p:nvPr>
        </p:nvSpPr>
        <p:spPr>
          <a:xfrm>
            <a:off x="1304925" y="4524851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美化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1952625" y="4593431"/>
            <a:ext cx="219662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文本工具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选项卡设置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771525" y="5069205"/>
            <a:ext cx="1912620" cy="1207770"/>
          </a:xfrm>
          <a:custGeom>
            <a:avLst/>
            <a:gdLst>
              <a:gd name="sw" fmla="*/ 1 w 3012"/>
              <a:gd name="sh" fmla="*/ 1 h 1901"/>
              <a:gd name="mins" fmla="min sw sh"/>
              <a:gd name="dsw" fmla="+- 0 sw mins"/>
              <a:gd name="dsh" fmla="+- 0 sh mins"/>
              <a:gd name="p0x0" fmla="*/ 180 w 3012"/>
              <a:gd name="p0y0" fmla="*/ 0 h 1901"/>
              <a:gd name="p0x1" fmla="*/ 2832 w 3012"/>
              <a:gd name="p0y1" fmla="*/ 0 h 1901"/>
              <a:gd name="p0x2" fmla="*/ 2932 w 3012"/>
              <a:gd name="p0y2" fmla="*/ 0 h 1901"/>
              <a:gd name="p0x3" fmla="*/ 3012 w 3012"/>
              <a:gd name="p0y3" fmla="*/ 80 h 1901"/>
              <a:gd name="p0x4" fmla="*/ 3012 w 3012"/>
              <a:gd name="p0y4" fmla="*/ 180 h 1901"/>
              <a:gd name="p0x5" fmla="*/ 3012 w 3012"/>
              <a:gd name="p0y5" fmla="*/ 1721 h 1901"/>
              <a:gd name="p0x6" fmla="*/ 3012 w 3012"/>
              <a:gd name="p0y6" fmla="*/ 1820 h 1901"/>
              <a:gd name="p0x7" fmla="*/ 2932 w 3012"/>
              <a:gd name="p0y7" fmla="*/ 1901 h 1901"/>
              <a:gd name="p0x8" fmla="*/ 2832 w 3012"/>
              <a:gd name="p0y8" fmla="*/ 1901 h 1901"/>
              <a:gd name="p0x9" fmla="*/ 180 w 3012"/>
              <a:gd name="p0y9" fmla="*/ 1901 h 1901"/>
              <a:gd name="p0x10" fmla="*/ 80 w 3012"/>
              <a:gd name="p0y10" fmla="*/ 1901 h 1901"/>
              <a:gd name="p0x11" fmla="*/ 0 w 3012"/>
              <a:gd name="p0y11" fmla="*/ 1820 h 1901"/>
              <a:gd name="p0x12" fmla="*/ 0 w 3012"/>
              <a:gd name="p0y12" fmla="*/ 1721 h 1901"/>
              <a:gd name="p0x13" fmla="*/ 0 w 3012"/>
              <a:gd name="p0y13" fmla="*/ 180 h 1901"/>
              <a:gd name="p0x14" fmla="*/ 0 w 3012"/>
              <a:gd name="p0y14" fmla="*/ 80 h 1901"/>
              <a:gd name="p0x15" fmla="*/ 80 w 3012"/>
              <a:gd name="p0y15" fmla="*/ 0 h 1901"/>
              <a:gd name="p0x16" fmla="*/ 180 w 3012"/>
              <a:gd name="p0y16" fmla="*/ 0 h 1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6190" r="-6190"/>
          <a:stretch>
            <a:fillRect/>
          </a:stretch>
        </p:blipFill>
        <p:spPr>
          <a:xfrm>
            <a:off x="1577975" y="5356225"/>
            <a:ext cx="299720" cy="2667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1251795" y="5737622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文本填充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1"/>
            </p:custDataLst>
          </p:nvPr>
        </p:nvSpPr>
        <p:spPr>
          <a:xfrm>
            <a:off x="2874645" y="5069205"/>
            <a:ext cx="1913255" cy="1207770"/>
          </a:xfrm>
          <a:custGeom>
            <a:avLst/>
            <a:gdLst>
              <a:gd name="sw" fmla="*/ 1 w 3012"/>
              <a:gd name="sh" fmla="*/ 1 h 1901"/>
              <a:gd name="mins" fmla="min sw sh"/>
              <a:gd name="dsw" fmla="+- 0 sw mins"/>
              <a:gd name="dsh" fmla="+- 0 sh mins"/>
              <a:gd name="p0x0" fmla="*/ 180 w 3012"/>
              <a:gd name="p0y0" fmla="*/ 0 h 1901"/>
              <a:gd name="p0x1" fmla="*/ 2832 w 3012"/>
              <a:gd name="p0y1" fmla="*/ 0 h 1901"/>
              <a:gd name="p0x2" fmla="*/ 2932 w 3012"/>
              <a:gd name="p0y2" fmla="*/ 0 h 1901"/>
              <a:gd name="p0x3" fmla="*/ 3012 w 3012"/>
              <a:gd name="p0y3" fmla="*/ 80 h 1901"/>
              <a:gd name="p0x4" fmla="*/ 3012 w 3012"/>
              <a:gd name="p0y4" fmla="*/ 180 h 1901"/>
              <a:gd name="p0x5" fmla="*/ 3012 w 3012"/>
              <a:gd name="p0y5" fmla="*/ 1721 h 1901"/>
              <a:gd name="p0x6" fmla="*/ 3012 w 3012"/>
              <a:gd name="p0y6" fmla="*/ 1820 h 1901"/>
              <a:gd name="p0x7" fmla="*/ 2932 w 3012"/>
              <a:gd name="p0y7" fmla="*/ 1901 h 1901"/>
              <a:gd name="p0x8" fmla="*/ 2832 w 3012"/>
              <a:gd name="p0y8" fmla="*/ 1901 h 1901"/>
              <a:gd name="p0x9" fmla="*/ 180 w 3012"/>
              <a:gd name="p0y9" fmla="*/ 1901 h 1901"/>
              <a:gd name="p0x10" fmla="*/ 80 w 3012"/>
              <a:gd name="p0y10" fmla="*/ 1901 h 1901"/>
              <a:gd name="p0x11" fmla="*/ 0 w 3012"/>
              <a:gd name="p0y11" fmla="*/ 1820 h 1901"/>
              <a:gd name="p0x12" fmla="*/ 0 w 3012"/>
              <a:gd name="p0y12" fmla="*/ 1721 h 1901"/>
              <a:gd name="p0x13" fmla="*/ 0 w 3012"/>
              <a:gd name="p0y13" fmla="*/ 180 h 1901"/>
              <a:gd name="p0x14" fmla="*/ 0 w 3012"/>
              <a:gd name="p0y14" fmla="*/ 80 h 1901"/>
              <a:gd name="p0x15" fmla="*/ 80 w 3012"/>
              <a:gd name="p0y15" fmla="*/ 0 h 1901"/>
              <a:gd name="p0x16" fmla="*/ 180 w 3012"/>
              <a:gd name="p0y16" fmla="*/ 0 h 1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972" t="-8333" r="-972" b="-8333"/>
          <a:stretch>
            <a:fillRect/>
          </a:stretch>
        </p:blipFill>
        <p:spPr>
          <a:xfrm>
            <a:off x="3714750" y="5356225"/>
            <a:ext cx="233045" cy="2667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5"/>
            </p:custDataLst>
          </p:nvPr>
        </p:nvSpPr>
        <p:spPr>
          <a:xfrm>
            <a:off x="3355334" y="5737622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文本轮廓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6"/>
            </p:custDataLst>
          </p:nvPr>
        </p:nvSpPr>
        <p:spPr>
          <a:xfrm>
            <a:off x="4978400" y="5069205"/>
            <a:ext cx="2234565" cy="1207770"/>
          </a:xfrm>
          <a:custGeom>
            <a:avLst/>
            <a:gdLst>
              <a:gd name="sw" fmla="*/ 1 w 3519"/>
              <a:gd name="sh" fmla="*/ 1 h 1901"/>
              <a:gd name="mins" fmla="min sw sh"/>
              <a:gd name="dsw" fmla="+- 0 sw mins"/>
              <a:gd name="dsh" fmla="+- 0 sh mins"/>
              <a:gd name="p0x0" fmla="*/ 180 w 3519"/>
              <a:gd name="p0y0" fmla="*/ 0 h 1901"/>
              <a:gd name="p0x1" fmla="*/ 3339 w 3519"/>
              <a:gd name="p0y1" fmla="*/ 0 h 1901"/>
              <a:gd name="p0x2" fmla="*/ 3438 w 3519"/>
              <a:gd name="p0y2" fmla="*/ 0 h 1901"/>
              <a:gd name="p0x3" fmla="*/ 3519 w 3519"/>
              <a:gd name="p0y3" fmla="*/ 80 h 1901"/>
              <a:gd name="p0x4" fmla="*/ 3519 w 3519"/>
              <a:gd name="p0y4" fmla="*/ 180 h 1901"/>
              <a:gd name="p0x5" fmla="*/ 3519 w 3519"/>
              <a:gd name="p0y5" fmla="*/ 1721 h 1901"/>
              <a:gd name="p0x6" fmla="*/ 3519 w 3519"/>
              <a:gd name="p0y6" fmla="*/ 1820 h 1901"/>
              <a:gd name="p0x7" fmla="*/ 3438 w 3519"/>
              <a:gd name="p0y7" fmla="*/ 1901 h 1901"/>
              <a:gd name="p0x8" fmla="*/ 3339 w 3519"/>
              <a:gd name="p0y8" fmla="*/ 1901 h 1901"/>
              <a:gd name="p0x9" fmla="*/ 180 w 3519"/>
              <a:gd name="p0y9" fmla="*/ 1901 h 1901"/>
              <a:gd name="p0x10" fmla="*/ 80 w 3519"/>
              <a:gd name="p0y10" fmla="*/ 1901 h 1901"/>
              <a:gd name="p0x11" fmla="*/ 0 w 3519"/>
              <a:gd name="p0y11" fmla="*/ 1820 h 1901"/>
              <a:gd name="p0x12" fmla="*/ 0 w 3519"/>
              <a:gd name="p0y12" fmla="*/ 1721 h 1901"/>
              <a:gd name="p0x13" fmla="*/ 0 w 3519"/>
              <a:gd name="p0y13" fmla="*/ 180 h 1901"/>
              <a:gd name="p0x14" fmla="*/ 0 w 3519"/>
              <a:gd name="p0y14" fmla="*/ 80 h 1901"/>
              <a:gd name="p0x15" fmla="*/ 80 w 3519"/>
              <a:gd name="p0y15" fmla="*/ 0 h 1901"/>
              <a:gd name="p0x16" fmla="*/ 180 w 3519"/>
              <a:gd name="p0y16" fmla="*/ 0 h 1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941" r="-2941"/>
          <a:stretch>
            <a:fillRect/>
          </a:stretch>
        </p:blipFill>
        <p:spPr>
          <a:xfrm>
            <a:off x="5923915" y="5221605"/>
            <a:ext cx="342900" cy="3048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50"/>
            </p:custDataLst>
          </p:nvPr>
        </p:nvSpPr>
        <p:spPr>
          <a:xfrm>
            <a:off x="5619683" y="5607625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文本效果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1"/>
            </p:custDataLst>
          </p:nvPr>
        </p:nvSpPr>
        <p:spPr>
          <a:xfrm>
            <a:off x="7403465" y="5069205"/>
            <a:ext cx="1913255" cy="1207770"/>
          </a:xfrm>
          <a:custGeom>
            <a:avLst/>
            <a:gdLst>
              <a:gd name="sw" fmla="*/ 1 w 3012"/>
              <a:gd name="sh" fmla="*/ 1 h 1901"/>
              <a:gd name="mins" fmla="min sw sh"/>
              <a:gd name="dsw" fmla="+- 0 sw mins"/>
              <a:gd name="dsh" fmla="+- 0 sh mins"/>
              <a:gd name="p0x0" fmla="*/ 180 w 3012"/>
              <a:gd name="p0y0" fmla="*/ 0 h 1901"/>
              <a:gd name="p0x1" fmla="*/ 2832 w 3012"/>
              <a:gd name="p0y1" fmla="*/ 0 h 1901"/>
              <a:gd name="p0x2" fmla="*/ 2932 w 3012"/>
              <a:gd name="p0y2" fmla="*/ 0 h 1901"/>
              <a:gd name="p0x3" fmla="*/ 3012 w 3012"/>
              <a:gd name="p0y3" fmla="*/ 80 h 1901"/>
              <a:gd name="p0x4" fmla="*/ 3012 w 3012"/>
              <a:gd name="p0y4" fmla="*/ 180 h 1901"/>
              <a:gd name="p0x5" fmla="*/ 3012 w 3012"/>
              <a:gd name="p0y5" fmla="*/ 1721 h 1901"/>
              <a:gd name="p0x6" fmla="*/ 3012 w 3012"/>
              <a:gd name="p0y6" fmla="*/ 1820 h 1901"/>
              <a:gd name="p0x7" fmla="*/ 2932 w 3012"/>
              <a:gd name="p0y7" fmla="*/ 1901 h 1901"/>
              <a:gd name="p0x8" fmla="*/ 2832 w 3012"/>
              <a:gd name="p0y8" fmla="*/ 1901 h 1901"/>
              <a:gd name="p0x9" fmla="*/ 180 w 3012"/>
              <a:gd name="p0y9" fmla="*/ 1901 h 1901"/>
              <a:gd name="p0x10" fmla="*/ 80 w 3012"/>
              <a:gd name="p0y10" fmla="*/ 1901 h 1901"/>
              <a:gd name="p0x11" fmla="*/ 0 w 3012"/>
              <a:gd name="p0y11" fmla="*/ 1820 h 1901"/>
              <a:gd name="p0x12" fmla="*/ 0 w 3012"/>
              <a:gd name="p0y12" fmla="*/ 1721 h 1901"/>
              <a:gd name="p0x13" fmla="*/ 0 w 3012"/>
              <a:gd name="p0y13" fmla="*/ 180 h 1901"/>
              <a:gd name="p0x14" fmla="*/ 0 w 3012"/>
              <a:gd name="p0y14" fmla="*/ 80 h 1901"/>
              <a:gd name="p0x15" fmla="*/ 80 w 3012"/>
              <a:gd name="p0y15" fmla="*/ 0 h 1901"/>
              <a:gd name="p0x16" fmla="*/ 180 w 3012"/>
              <a:gd name="p0y16" fmla="*/ 0 h 1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/>
          <a:stretch>
            <a:fillRect/>
          </a:stretch>
        </p:blipFill>
        <p:spPr>
          <a:xfrm>
            <a:off x="8226425" y="5356225"/>
            <a:ext cx="266700" cy="2667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5"/>
            </p:custDataLst>
          </p:nvPr>
        </p:nvSpPr>
        <p:spPr>
          <a:xfrm>
            <a:off x="8074599" y="5737622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方向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6"/>
            </p:custDataLst>
          </p:nvPr>
        </p:nvSpPr>
        <p:spPr>
          <a:xfrm>
            <a:off x="9507220" y="5069205"/>
            <a:ext cx="1912620" cy="1207770"/>
          </a:xfrm>
          <a:custGeom>
            <a:avLst/>
            <a:gdLst>
              <a:gd name="sw" fmla="*/ 1 w 3012"/>
              <a:gd name="sh" fmla="*/ 1 h 1901"/>
              <a:gd name="mins" fmla="min sw sh"/>
              <a:gd name="dsw" fmla="+- 0 sw mins"/>
              <a:gd name="dsh" fmla="+- 0 sh mins"/>
              <a:gd name="p0x0" fmla="*/ 180 w 3012"/>
              <a:gd name="p0y0" fmla="*/ 0 h 1901"/>
              <a:gd name="p0x1" fmla="*/ 2832 w 3012"/>
              <a:gd name="p0y1" fmla="*/ 0 h 1901"/>
              <a:gd name="p0x2" fmla="*/ 2932 w 3012"/>
              <a:gd name="p0y2" fmla="*/ 0 h 1901"/>
              <a:gd name="p0x3" fmla="*/ 3012 w 3012"/>
              <a:gd name="p0y3" fmla="*/ 80 h 1901"/>
              <a:gd name="p0x4" fmla="*/ 3012 w 3012"/>
              <a:gd name="p0y4" fmla="*/ 180 h 1901"/>
              <a:gd name="p0x5" fmla="*/ 3012 w 3012"/>
              <a:gd name="p0y5" fmla="*/ 1721 h 1901"/>
              <a:gd name="p0x6" fmla="*/ 3012 w 3012"/>
              <a:gd name="p0y6" fmla="*/ 1820 h 1901"/>
              <a:gd name="p0x7" fmla="*/ 2932 w 3012"/>
              <a:gd name="p0y7" fmla="*/ 1901 h 1901"/>
              <a:gd name="p0x8" fmla="*/ 2832 w 3012"/>
              <a:gd name="p0y8" fmla="*/ 1901 h 1901"/>
              <a:gd name="p0x9" fmla="*/ 180 w 3012"/>
              <a:gd name="p0y9" fmla="*/ 1901 h 1901"/>
              <a:gd name="p0x10" fmla="*/ 80 w 3012"/>
              <a:gd name="p0y10" fmla="*/ 1901 h 1901"/>
              <a:gd name="p0x11" fmla="*/ 0 w 3012"/>
              <a:gd name="p0y11" fmla="*/ 1820 h 1901"/>
              <a:gd name="p0x12" fmla="*/ 0 w 3012"/>
              <a:gd name="p0y12" fmla="*/ 1721 h 1901"/>
              <a:gd name="p0x13" fmla="*/ 0 w 3012"/>
              <a:gd name="p0y13" fmla="*/ 180 h 1901"/>
              <a:gd name="p0x14" fmla="*/ 0 w 3012"/>
              <a:gd name="p0y14" fmla="*/ 80 h 1901"/>
              <a:gd name="p0x15" fmla="*/ 80 w 3012"/>
              <a:gd name="p0y15" fmla="*/ 0 h 1901"/>
              <a:gd name="p0x16" fmla="*/ 180 w 3012"/>
              <a:gd name="p0y16" fmla="*/ 0 h 1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-1111" t="-8333" r="-1111" b="-8333"/>
          <a:stretch>
            <a:fillRect/>
          </a:stretch>
        </p:blipFill>
        <p:spPr>
          <a:xfrm>
            <a:off x="10346690" y="5356225"/>
            <a:ext cx="233680" cy="26670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60"/>
            </p:custDataLst>
          </p:nvPr>
        </p:nvSpPr>
        <p:spPr>
          <a:xfrm>
            <a:off x="9987629" y="5737622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对齐方式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61"/>
            </p:custDataLst>
          </p:nvPr>
        </p:nvSpPr>
        <p:spPr>
          <a:xfrm>
            <a:off x="5409981" y="5946581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阴影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62"/>
            </p:custDataLst>
          </p:nvPr>
        </p:nvSpPr>
        <p:spPr>
          <a:xfrm>
            <a:off x="5752957" y="5946581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63"/>
            </p:custDataLst>
          </p:nvPr>
        </p:nvSpPr>
        <p:spPr>
          <a:xfrm>
            <a:off x="5943533" y="5946581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发光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64"/>
            </p:custDataLst>
          </p:nvPr>
        </p:nvSpPr>
        <p:spPr>
          <a:xfrm>
            <a:off x="6286500" y="5946581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65"/>
            </p:custDataLst>
          </p:nvPr>
        </p:nvSpPr>
        <p:spPr>
          <a:xfrm>
            <a:off x="6477076" y="5946581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转换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插入形状与图片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形状功能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5253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2582545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2492197"/>
            <a:ext cx="124718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插入路径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52525" y="2767470"/>
            <a:ext cx="14186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71525" y="38201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-7143" b="-7143"/>
          <a:stretch>
            <a:fillRect/>
          </a:stretch>
        </p:blipFill>
        <p:spPr>
          <a:xfrm>
            <a:off x="838200" y="3877310"/>
            <a:ext cx="13335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1152525" y="3787083"/>
            <a:ext cx="188602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选择类型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52525" y="4062356"/>
            <a:ext cx="20574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矩形、椭圆、圆角矩形等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51149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828675" y="5172075"/>
            <a:ext cx="1524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152525" y="5081959"/>
            <a:ext cx="288242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编辑方法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52525" y="5357232"/>
            <a:ext cx="30538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绘图工具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修改填充、轮廓、效果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619569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490970" y="1385570"/>
            <a:ext cx="21907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69246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图片功能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6391275" y="25253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6448425" y="2582545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6772275" y="2492197"/>
            <a:ext cx="124718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插入路径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772275" y="2767470"/>
            <a:ext cx="14186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6391275" y="38201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250" t="-11538" r="-6250" b="-11538"/>
          <a:stretch>
            <a:fillRect/>
          </a:stretch>
        </p:blipFill>
        <p:spPr>
          <a:xfrm>
            <a:off x="6438900" y="3877310"/>
            <a:ext cx="1714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6772275" y="3787083"/>
            <a:ext cx="17145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本地图片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772275" y="4062356"/>
            <a:ext cx="18860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选择本地图片文件插入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6391275" y="51149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t="-3333" b="-3333"/>
          <a:stretch>
            <a:fillRect/>
          </a:stretch>
        </p:blipFill>
        <p:spPr>
          <a:xfrm>
            <a:off x="6448425" y="5172075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8"/>
            </p:custDataLst>
          </p:nvPr>
        </p:nvSpPr>
        <p:spPr>
          <a:xfrm>
            <a:off x="6772275" y="5081959"/>
            <a:ext cx="30861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编辑工具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6772275" y="5357232"/>
            <a:ext cx="32576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调整颜色、效果、裁剪、大小、环绕方式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插入文本框与表格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7813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857250" y="28619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8079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文本框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371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342900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338513"/>
            <a:ext cx="23382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路径：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37909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-50000" b="-50000"/>
          <a:stretch>
            <a:fillRect/>
          </a:stretch>
        </p:blipFill>
        <p:spPr>
          <a:xfrm>
            <a:off x="819150" y="3848100"/>
            <a:ext cx="1714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3757613"/>
            <a:ext cx="216924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竖向两种方向可选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4362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828675" y="4419600"/>
            <a:ext cx="15240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4176713"/>
            <a:ext cx="46482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可任意拖动位置，通过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绘图工具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修改填充、轮廓、效果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619569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6391275" y="31432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490970" y="3223895"/>
            <a:ext cx="21907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6924675" y="316992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6391275" y="37338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t="-7143" b="-7143"/>
          <a:stretch>
            <a:fillRect/>
          </a:stretch>
        </p:blipFill>
        <p:spPr>
          <a:xfrm>
            <a:off x="6438900" y="3790950"/>
            <a:ext cx="17145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6772275" y="3700463"/>
            <a:ext cx="360506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路径：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选择行列数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6391275" y="4152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6250" r="-6250"/>
          <a:stretch>
            <a:fillRect/>
          </a:stretch>
        </p:blipFill>
        <p:spPr>
          <a:xfrm>
            <a:off x="6438900" y="4210050"/>
            <a:ext cx="17145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6772275" y="4119563"/>
            <a:ext cx="3583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美化：通过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表格样式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快速套用预设格式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页面背景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762000" y="1423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94236" y="149637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333500" y="1279207"/>
            <a:ext cx="10096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新建文档并命名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33500" y="1652588"/>
            <a:ext cx="1009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另存为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雁荡山旅游海报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.docx"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176645" y="2162175"/>
            <a:ext cx="200025" cy="266700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62000" y="27476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94236" y="2820352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33500" y="2603183"/>
            <a:ext cx="10096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333500" y="2976563"/>
            <a:ext cx="230891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页边距上下左右均为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1cm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176645" y="3486150"/>
            <a:ext cx="200025" cy="266700"/>
          </a:xfrm>
          <a:prstGeom prst="rect">
            <a:avLst/>
          </a:prstGeom>
        </p:spPr>
      </p:pic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62000" y="4071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94236" y="414432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1333500" y="3927158"/>
            <a:ext cx="10096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绘制矩形背景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1333500" y="4300538"/>
            <a:ext cx="491341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与文档等大，填充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浅绿（着色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，浅色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80%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轮廓无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6176645" y="4810125"/>
            <a:ext cx="200025" cy="266700"/>
          </a:xfrm>
          <a:prstGeom prst="rect">
            <a:avLst/>
          </a:prstGeom>
        </p:spPr>
      </p:pic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762000" y="53955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894236" y="546830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1333500" y="5251133"/>
            <a:ext cx="10096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绘制椭圆顶部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1333500" y="5624513"/>
            <a:ext cx="743590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置于顶端，填充图片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"1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顶部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.jpeg"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，轮廓为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菊蓝（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R86,G139,B173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线型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磅实线</a:t>
            </a:r>
            <a:endParaRPr lang="zh-CN" altLang="en-US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艺术字标题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53693" y="1538288"/>
            <a:ext cx="1713014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75</a:t>
            </a:r>
            <a:endParaRPr sz="6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619007" y="1953577"/>
            <a:ext cx="914400" cy="3743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字号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495307" y="2052638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汉仪菱心体简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3138170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4175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498215"/>
            <a:ext cx="247650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43025" y="3273133"/>
            <a:ext cx="388924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插入艺术字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43025" y="3646513"/>
            <a:ext cx="427024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渐变填充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金色，轮廓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，输入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奇秀雁荡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75945" y="4316095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771525" y="4595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4676140"/>
            <a:ext cx="21907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343025" y="4451033"/>
            <a:ext cx="309584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文本框尺寸设置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343025" y="4824413"/>
            <a:ext cx="328634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4cm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，宽度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18cm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，填充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边框无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575945" y="5494020"/>
            <a:ext cx="11039475" cy="977900"/>
          </a:xfrm>
          <a:custGeom>
            <a:avLst/>
            <a:gdLst>
              <a:gd name="sw" fmla="*/ 1 w 17385"/>
              <a:gd name="sh" fmla="*/ 1 h 1539"/>
              <a:gd name="mins" fmla="min sw sh"/>
              <a:gd name="dsw" fmla="+- 0 sw mins"/>
              <a:gd name="dsh" fmla="+- 0 sh mins"/>
              <a:gd name="p0x0" fmla="*/ 300 w 17385"/>
              <a:gd name="p0y0" fmla="*/ 0 h 1539"/>
              <a:gd name="p0x1" fmla="*/ 17085 w 17385"/>
              <a:gd name="p0y1" fmla="*/ 0 h 1539"/>
              <a:gd name="p0x2" fmla="*/ 17250 w 17385"/>
              <a:gd name="p0y2" fmla="*/ 0 h 1539"/>
              <a:gd name="p0x3" fmla="*/ 17385 w 17385"/>
              <a:gd name="p0y3" fmla="*/ 134 h 1539"/>
              <a:gd name="p0x4" fmla="*/ 17385 w 17385"/>
              <a:gd name="p0y4" fmla="*/ 300 h 1539"/>
              <a:gd name="p0x5" fmla="*/ 17385 w 17385"/>
              <a:gd name="p0y5" fmla="*/ 1239 h 1539"/>
              <a:gd name="p0x6" fmla="*/ 17385 w 17385"/>
              <a:gd name="p0y6" fmla="*/ 1405 h 1539"/>
              <a:gd name="p0x7" fmla="*/ 17250 w 17385"/>
              <a:gd name="p0y7" fmla="*/ 1539 h 1539"/>
              <a:gd name="p0x8" fmla="*/ 17085 w 17385"/>
              <a:gd name="p0y8" fmla="*/ 1539 h 1539"/>
              <a:gd name="p0x9" fmla="*/ 300 w 17385"/>
              <a:gd name="p0y9" fmla="*/ 1539 h 1539"/>
              <a:gd name="p0x10" fmla="*/ 134 w 17385"/>
              <a:gd name="p0y10" fmla="*/ 1539 h 1539"/>
              <a:gd name="p0x11" fmla="*/ 0 w 17385"/>
              <a:gd name="p0y11" fmla="*/ 1405 h 1539"/>
              <a:gd name="p0x12" fmla="*/ 0 w 17385"/>
              <a:gd name="p0y12" fmla="*/ 1239 h 1539"/>
              <a:gd name="p0x13" fmla="*/ 0 w 17385"/>
              <a:gd name="p0y13" fmla="*/ 300 h 1539"/>
              <a:gd name="p0x14" fmla="*/ 0 w 17385"/>
              <a:gd name="p0y14" fmla="*/ 134 h 1539"/>
              <a:gd name="p0x15" fmla="*/ 134 w 17385"/>
              <a:gd name="p0y15" fmla="*/ 0 h 1539"/>
              <a:gd name="p0x16" fmla="*/ 300 w 1738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771525" y="5773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5854065"/>
            <a:ext cx="18605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343025" y="5628932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放置位置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1343025" y="6002312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放置于椭圆内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文字组合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62305" y="1104900"/>
            <a:ext cx="398145" cy="39878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88035" y="1173480"/>
            <a:ext cx="38227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8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8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852170" y="1539875"/>
            <a:ext cx="18415" cy="51625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5"/>
            </p:custDataLst>
          </p:nvPr>
        </p:nvSpPr>
        <p:spPr>
          <a:xfrm>
            <a:off x="662305" y="2200910"/>
            <a:ext cx="398145" cy="39878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788035" y="2270125"/>
            <a:ext cx="38227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8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8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852170" y="2635885"/>
            <a:ext cx="18415" cy="51625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8"/>
            </p:custDataLst>
          </p:nvPr>
        </p:nvSpPr>
        <p:spPr>
          <a:xfrm>
            <a:off x="662305" y="3296920"/>
            <a:ext cx="398145" cy="39878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788035" y="3366135"/>
            <a:ext cx="38227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8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8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10"/>
            </p:custDataLst>
          </p:nvPr>
        </p:nvSpPr>
        <p:spPr>
          <a:xfrm>
            <a:off x="852170" y="3731895"/>
            <a:ext cx="18415" cy="51625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11"/>
            </p:custDataLst>
          </p:nvPr>
        </p:nvSpPr>
        <p:spPr>
          <a:xfrm>
            <a:off x="662305" y="4393565"/>
            <a:ext cx="398145" cy="39814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12"/>
            </p:custDataLst>
          </p:nvPr>
        </p:nvSpPr>
        <p:spPr>
          <a:xfrm>
            <a:off x="788035" y="4462145"/>
            <a:ext cx="38227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8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8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>
            <p:custDataLst>
              <p:tags r:id="rId13"/>
            </p:custDataLst>
          </p:nvPr>
        </p:nvSpPr>
        <p:spPr>
          <a:xfrm>
            <a:off x="852170" y="4828540"/>
            <a:ext cx="18415" cy="51625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14"/>
            </p:custDataLst>
          </p:nvPr>
        </p:nvSpPr>
        <p:spPr>
          <a:xfrm>
            <a:off x="662305" y="5783580"/>
            <a:ext cx="398145" cy="39878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15"/>
            </p:custDataLst>
          </p:nvPr>
        </p:nvSpPr>
        <p:spPr>
          <a:xfrm>
            <a:off x="788035" y="5852795"/>
            <a:ext cx="382270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8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8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16"/>
            </p:custDataLst>
          </p:nvPr>
        </p:nvSpPr>
        <p:spPr>
          <a:xfrm>
            <a:off x="1155700" y="1109345"/>
            <a:ext cx="10460355" cy="977900"/>
          </a:xfrm>
          <a:custGeom>
            <a:avLst/>
            <a:gdLst>
              <a:gd name="sw" fmla="*/ 1 w 17319"/>
              <a:gd name="sh" fmla="*/ 1 h 1620"/>
              <a:gd name="mins" fmla="min sw sh"/>
              <a:gd name="dsw" fmla="+- 0 sw mins"/>
              <a:gd name="dsh" fmla="+- 0 sh mins"/>
              <a:gd name="p0x0" fmla="*/ 300 w 17319"/>
              <a:gd name="p0y0" fmla="*/ 0 h 1620"/>
              <a:gd name="p0x1" fmla="*/ 17019 w 17319"/>
              <a:gd name="p0y1" fmla="*/ 0 h 1620"/>
              <a:gd name="p0x2" fmla="*/ 17185 w 17319"/>
              <a:gd name="p0y2" fmla="*/ 0 h 1620"/>
              <a:gd name="p0x3" fmla="*/ 17319 w 17319"/>
              <a:gd name="p0y3" fmla="*/ 134 h 1620"/>
              <a:gd name="p0x4" fmla="*/ 17319 w 17319"/>
              <a:gd name="p0y4" fmla="*/ 300 h 1620"/>
              <a:gd name="p0x5" fmla="*/ 17319 w 17319"/>
              <a:gd name="p0y5" fmla="*/ 1320 h 1620"/>
              <a:gd name="p0x6" fmla="*/ 17319 w 17319"/>
              <a:gd name="p0y6" fmla="*/ 1485 h 1620"/>
              <a:gd name="p0x7" fmla="*/ 17185 w 17319"/>
              <a:gd name="p0y7" fmla="*/ 1620 h 1620"/>
              <a:gd name="p0x8" fmla="*/ 17019 w 17319"/>
              <a:gd name="p0y8" fmla="*/ 1620 h 1620"/>
              <a:gd name="p0x9" fmla="*/ 300 w 17319"/>
              <a:gd name="p0y9" fmla="*/ 1620 h 1620"/>
              <a:gd name="p0x10" fmla="*/ 134 w 17319"/>
              <a:gd name="p0y10" fmla="*/ 1620 h 1620"/>
              <a:gd name="p0x11" fmla="*/ 0 w 17319"/>
              <a:gd name="p0y11" fmla="*/ 1485 h 1620"/>
              <a:gd name="p0x12" fmla="*/ 0 w 17319"/>
              <a:gd name="p0y12" fmla="*/ 1320 h 1620"/>
              <a:gd name="p0x13" fmla="*/ 0 w 17319"/>
              <a:gd name="p0y13" fmla="*/ 300 h 1620"/>
              <a:gd name="p0x14" fmla="*/ 0 w 17319"/>
              <a:gd name="p0y14" fmla="*/ 134 h 1620"/>
              <a:gd name="p0x15" fmla="*/ 134 w 17319"/>
              <a:gd name="p0y15" fmla="*/ 0 h 1620"/>
              <a:gd name="p0x16" fmla="*/ 300 w 17319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17"/>
            </p:custDataLst>
          </p:nvPr>
        </p:nvSpPr>
        <p:spPr>
          <a:xfrm>
            <a:off x="1341755" y="1296670"/>
            <a:ext cx="325755" cy="3263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1405255" y="1356360"/>
            <a:ext cx="198755" cy="2032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1"/>
            </p:custDataLst>
          </p:nvPr>
        </p:nvSpPr>
        <p:spPr>
          <a:xfrm>
            <a:off x="1776095" y="1317625"/>
            <a:ext cx="1087755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绘制椭圆</a:t>
            </a:r>
            <a:endParaRPr sz="17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2"/>
            </p:custDataLst>
          </p:nvPr>
        </p:nvSpPr>
        <p:spPr>
          <a:xfrm>
            <a:off x="1341755" y="1659890"/>
            <a:ext cx="10088245" cy="240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尺寸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1.4cm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1.4cm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，填充菊蓝色，轮廓白色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1.5 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</a:t>
            </a:r>
            <a:endParaRPr lang="zh-CN" altLang="en-US" sz="14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3"/>
            </p:custDataLst>
          </p:nvPr>
        </p:nvSpPr>
        <p:spPr>
          <a:xfrm>
            <a:off x="1155700" y="2205355"/>
            <a:ext cx="10460355" cy="978535"/>
          </a:xfrm>
          <a:custGeom>
            <a:avLst/>
            <a:gdLst>
              <a:gd name="sw" fmla="*/ 1 w 17319"/>
              <a:gd name="sh" fmla="*/ 1 h 1620"/>
              <a:gd name="mins" fmla="min sw sh"/>
              <a:gd name="dsw" fmla="+- 0 sw mins"/>
              <a:gd name="dsh" fmla="+- 0 sh mins"/>
              <a:gd name="p0x0" fmla="*/ 300 w 17319"/>
              <a:gd name="p0y0" fmla="*/ 0 h 1620"/>
              <a:gd name="p0x1" fmla="*/ 17019 w 17319"/>
              <a:gd name="p0y1" fmla="*/ 0 h 1620"/>
              <a:gd name="p0x2" fmla="*/ 17185 w 17319"/>
              <a:gd name="p0y2" fmla="*/ 0 h 1620"/>
              <a:gd name="p0x3" fmla="*/ 17319 w 17319"/>
              <a:gd name="p0y3" fmla="*/ 134 h 1620"/>
              <a:gd name="p0x4" fmla="*/ 17319 w 17319"/>
              <a:gd name="p0y4" fmla="*/ 300 h 1620"/>
              <a:gd name="p0x5" fmla="*/ 17319 w 17319"/>
              <a:gd name="p0y5" fmla="*/ 1320 h 1620"/>
              <a:gd name="p0x6" fmla="*/ 17319 w 17319"/>
              <a:gd name="p0y6" fmla="*/ 1485 h 1620"/>
              <a:gd name="p0x7" fmla="*/ 17185 w 17319"/>
              <a:gd name="p0y7" fmla="*/ 1620 h 1620"/>
              <a:gd name="p0x8" fmla="*/ 17019 w 17319"/>
              <a:gd name="p0y8" fmla="*/ 1620 h 1620"/>
              <a:gd name="p0x9" fmla="*/ 300 w 17319"/>
              <a:gd name="p0y9" fmla="*/ 1620 h 1620"/>
              <a:gd name="p0x10" fmla="*/ 134 w 17319"/>
              <a:gd name="p0y10" fmla="*/ 1620 h 1620"/>
              <a:gd name="p0x11" fmla="*/ 0 w 17319"/>
              <a:gd name="p0y11" fmla="*/ 1485 h 1620"/>
              <a:gd name="p0x12" fmla="*/ 0 w 17319"/>
              <a:gd name="p0y12" fmla="*/ 1320 h 1620"/>
              <a:gd name="p0x13" fmla="*/ 0 w 17319"/>
              <a:gd name="p0y13" fmla="*/ 300 h 1620"/>
              <a:gd name="p0x14" fmla="*/ 0 w 17319"/>
              <a:gd name="p0y14" fmla="*/ 134 h 1620"/>
              <a:gd name="p0x15" fmla="*/ 134 w 17319"/>
              <a:gd name="p0y15" fmla="*/ 0 h 1620"/>
              <a:gd name="p0x16" fmla="*/ 300 w 17319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24"/>
            </p:custDataLst>
          </p:nvPr>
        </p:nvSpPr>
        <p:spPr>
          <a:xfrm>
            <a:off x="1341755" y="2393315"/>
            <a:ext cx="325755" cy="32575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7895" t="-12407" r="-7895" b="-12407"/>
          <a:stretch>
            <a:fillRect/>
          </a:stretch>
        </p:blipFill>
        <p:spPr>
          <a:xfrm>
            <a:off x="1405255" y="2452370"/>
            <a:ext cx="198755" cy="2032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8"/>
            </p:custDataLst>
          </p:nvPr>
        </p:nvSpPr>
        <p:spPr>
          <a:xfrm>
            <a:off x="1776095" y="2414270"/>
            <a:ext cx="1739900" cy="2851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插入横向文本框</a:t>
            </a:r>
            <a:endParaRPr sz="17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9"/>
            </p:custDataLst>
          </p:nvPr>
        </p:nvSpPr>
        <p:spPr>
          <a:xfrm>
            <a:off x="1341755" y="2755900"/>
            <a:ext cx="10088245" cy="240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填充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轮廓无，输入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雁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，宋体、二号、加粗、白色</a:t>
            </a:r>
            <a:endParaRPr lang="zh-CN" altLang="en-US" sz="14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0"/>
            </p:custDataLst>
          </p:nvPr>
        </p:nvSpPr>
        <p:spPr>
          <a:xfrm>
            <a:off x="1155700" y="3301365"/>
            <a:ext cx="10460355" cy="978535"/>
          </a:xfrm>
          <a:custGeom>
            <a:avLst/>
            <a:gdLst>
              <a:gd name="sw" fmla="*/ 1 w 17319"/>
              <a:gd name="sh" fmla="*/ 1 h 1620"/>
              <a:gd name="mins" fmla="min sw sh"/>
              <a:gd name="dsw" fmla="+- 0 sw mins"/>
              <a:gd name="dsh" fmla="+- 0 sh mins"/>
              <a:gd name="p0x0" fmla="*/ 300 w 17319"/>
              <a:gd name="p0y0" fmla="*/ 0 h 1620"/>
              <a:gd name="p0x1" fmla="*/ 17019 w 17319"/>
              <a:gd name="p0y1" fmla="*/ 0 h 1620"/>
              <a:gd name="p0x2" fmla="*/ 17185 w 17319"/>
              <a:gd name="p0y2" fmla="*/ 0 h 1620"/>
              <a:gd name="p0x3" fmla="*/ 17319 w 17319"/>
              <a:gd name="p0y3" fmla="*/ 134 h 1620"/>
              <a:gd name="p0x4" fmla="*/ 17319 w 17319"/>
              <a:gd name="p0y4" fmla="*/ 300 h 1620"/>
              <a:gd name="p0x5" fmla="*/ 17319 w 17319"/>
              <a:gd name="p0y5" fmla="*/ 1320 h 1620"/>
              <a:gd name="p0x6" fmla="*/ 17319 w 17319"/>
              <a:gd name="p0y6" fmla="*/ 1485 h 1620"/>
              <a:gd name="p0x7" fmla="*/ 17185 w 17319"/>
              <a:gd name="p0y7" fmla="*/ 1620 h 1620"/>
              <a:gd name="p0x8" fmla="*/ 17019 w 17319"/>
              <a:gd name="p0y8" fmla="*/ 1620 h 1620"/>
              <a:gd name="p0x9" fmla="*/ 300 w 17319"/>
              <a:gd name="p0y9" fmla="*/ 1620 h 1620"/>
              <a:gd name="p0x10" fmla="*/ 134 w 17319"/>
              <a:gd name="p0y10" fmla="*/ 1620 h 1620"/>
              <a:gd name="p0x11" fmla="*/ 0 w 17319"/>
              <a:gd name="p0y11" fmla="*/ 1485 h 1620"/>
              <a:gd name="p0x12" fmla="*/ 0 w 17319"/>
              <a:gd name="p0y12" fmla="*/ 1320 h 1620"/>
              <a:gd name="p0x13" fmla="*/ 0 w 17319"/>
              <a:gd name="p0y13" fmla="*/ 300 h 1620"/>
              <a:gd name="p0x14" fmla="*/ 0 w 17319"/>
              <a:gd name="p0y14" fmla="*/ 134 h 1620"/>
              <a:gd name="p0x15" fmla="*/ 134 w 17319"/>
              <a:gd name="p0y15" fmla="*/ 0 h 1620"/>
              <a:gd name="p0x16" fmla="*/ 300 w 17319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31"/>
            </p:custDataLst>
          </p:nvPr>
        </p:nvSpPr>
        <p:spPr>
          <a:xfrm>
            <a:off x="1341755" y="3489325"/>
            <a:ext cx="325755" cy="3263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83" t="-3492" r="-2083" b="-3492"/>
          <a:stretch>
            <a:fillRect/>
          </a:stretch>
        </p:blipFill>
        <p:spPr>
          <a:xfrm>
            <a:off x="1391285" y="3548380"/>
            <a:ext cx="226060" cy="20383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5"/>
            </p:custDataLst>
          </p:nvPr>
        </p:nvSpPr>
        <p:spPr>
          <a:xfrm>
            <a:off x="1776095" y="3510280"/>
            <a:ext cx="1957070" cy="2851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组合椭圆与文本框</a:t>
            </a:r>
            <a:endParaRPr sz="17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6"/>
            </p:custDataLst>
          </p:nvPr>
        </p:nvSpPr>
        <p:spPr>
          <a:xfrm>
            <a:off x="1341755" y="3851910"/>
            <a:ext cx="10088245" cy="240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选中两个对象，执行组合操作形成统一整体</a:t>
            </a:r>
            <a:endParaRPr sz="142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1155700" y="4397375"/>
            <a:ext cx="10460355" cy="978535"/>
          </a:xfrm>
          <a:custGeom>
            <a:avLst/>
            <a:gdLst>
              <a:gd name="sw" fmla="*/ 1 w 17319"/>
              <a:gd name="sh" fmla="*/ 1 h 1620"/>
              <a:gd name="mins" fmla="min sw sh"/>
              <a:gd name="dsw" fmla="+- 0 sw mins"/>
              <a:gd name="dsh" fmla="+- 0 sh mins"/>
              <a:gd name="p0x0" fmla="*/ 300 w 17319"/>
              <a:gd name="p0y0" fmla="*/ 0 h 1620"/>
              <a:gd name="p0x1" fmla="*/ 17019 w 17319"/>
              <a:gd name="p0y1" fmla="*/ 0 h 1620"/>
              <a:gd name="p0x2" fmla="*/ 17185 w 17319"/>
              <a:gd name="p0y2" fmla="*/ 0 h 1620"/>
              <a:gd name="p0x3" fmla="*/ 17319 w 17319"/>
              <a:gd name="p0y3" fmla="*/ 134 h 1620"/>
              <a:gd name="p0x4" fmla="*/ 17319 w 17319"/>
              <a:gd name="p0y4" fmla="*/ 300 h 1620"/>
              <a:gd name="p0x5" fmla="*/ 17319 w 17319"/>
              <a:gd name="p0y5" fmla="*/ 1320 h 1620"/>
              <a:gd name="p0x6" fmla="*/ 17319 w 17319"/>
              <a:gd name="p0y6" fmla="*/ 1485 h 1620"/>
              <a:gd name="p0x7" fmla="*/ 17185 w 17319"/>
              <a:gd name="p0y7" fmla="*/ 1620 h 1620"/>
              <a:gd name="p0x8" fmla="*/ 17019 w 17319"/>
              <a:gd name="p0y8" fmla="*/ 1620 h 1620"/>
              <a:gd name="p0x9" fmla="*/ 300 w 17319"/>
              <a:gd name="p0y9" fmla="*/ 1620 h 1620"/>
              <a:gd name="p0x10" fmla="*/ 134 w 17319"/>
              <a:gd name="p0y10" fmla="*/ 1620 h 1620"/>
              <a:gd name="p0x11" fmla="*/ 0 w 17319"/>
              <a:gd name="p0y11" fmla="*/ 1485 h 1620"/>
              <a:gd name="p0x12" fmla="*/ 0 w 17319"/>
              <a:gd name="p0y12" fmla="*/ 1320 h 1620"/>
              <a:gd name="p0x13" fmla="*/ 0 w 17319"/>
              <a:gd name="p0y13" fmla="*/ 300 h 1620"/>
              <a:gd name="p0x14" fmla="*/ 0 w 17319"/>
              <a:gd name="p0y14" fmla="*/ 134 h 1620"/>
              <a:gd name="p0x15" fmla="*/ 134 w 17319"/>
              <a:gd name="p0y15" fmla="*/ 0 h 1620"/>
              <a:gd name="p0x16" fmla="*/ 300 w 17319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1341755" y="4578350"/>
            <a:ext cx="325755" cy="32575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1416050" y="4637405"/>
            <a:ext cx="176530" cy="2032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1776095" y="4598670"/>
            <a:ext cx="2092960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个并修改文字</a:t>
            </a:r>
            <a:endParaRPr lang="zh-CN" altLang="en-US" sz="17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1341755" y="4935855"/>
            <a:ext cx="289560" cy="262890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90 w 480"/>
              <a:gd name="p0y0" fmla="*/ 0 h 435"/>
              <a:gd name="p0x1" fmla="*/ 390 w 480"/>
              <a:gd name="p0y1" fmla="*/ 0 h 435"/>
              <a:gd name="p0x2" fmla="*/ 439 w 480"/>
              <a:gd name="p0y2" fmla="*/ 0 h 435"/>
              <a:gd name="p0x3" fmla="*/ 480 w 480"/>
              <a:gd name="p0y3" fmla="*/ 40 h 435"/>
              <a:gd name="p0x4" fmla="*/ 480 w 480"/>
              <a:gd name="p0y4" fmla="*/ 90 h 435"/>
              <a:gd name="p0x5" fmla="*/ 480 w 480"/>
              <a:gd name="p0y5" fmla="*/ 345 h 435"/>
              <a:gd name="p0x6" fmla="*/ 480 w 480"/>
              <a:gd name="p0y6" fmla="*/ 394 h 435"/>
              <a:gd name="p0x7" fmla="*/ 439 w 480"/>
              <a:gd name="p0y7" fmla="*/ 435 h 435"/>
              <a:gd name="p0x8" fmla="*/ 390 w 480"/>
              <a:gd name="p0y8" fmla="*/ 435 h 435"/>
              <a:gd name="p0x9" fmla="*/ 90 w 480"/>
              <a:gd name="p0y9" fmla="*/ 435 h 435"/>
              <a:gd name="p0x10" fmla="*/ 40 w 480"/>
              <a:gd name="p0y10" fmla="*/ 435 h 435"/>
              <a:gd name="p0x11" fmla="*/ 0 w 480"/>
              <a:gd name="p0y11" fmla="*/ 394 h 435"/>
              <a:gd name="p0x12" fmla="*/ 0 w 480"/>
              <a:gd name="p0y12" fmla="*/ 345 h 435"/>
              <a:gd name="p0x13" fmla="*/ 0 w 480"/>
              <a:gd name="p0y13" fmla="*/ 90 h 435"/>
              <a:gd name="p0x14" fmla="*/ 0 w 480"/>
              <a:gd name="p0y14" fmla="*/ 40 h 435"/>
              <a:gd name="p0x15" fmla="*/ 40 w 480"/>
              <a:gd name="p0y15" fmla="*/ 0 h 435"/>
              <a:gd name="p0x16" fmla="*/ 90 w 4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4"/>
            </p:custDataLst>
          </p:nvPr>
        </p:nvSpPr>
        <p:spPr>
          <a:xfrm>
            <a:off x="1414145" y="4972050"/>
            <a:ext cx="28956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荡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5"/>
            </p:custDataLst>
          </p:nvPr>
        </p:nvSpPr>
        <p:spPr>
          <a:xfrm>
            <a:off x="1703705" y="4935855"/>
            <a:ext cx="290195" cy="262890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90 w 480"/>
              <a:gd name="p0y0" fmla="*/ 0 h 435"/>
              <a:gd name="p0x1" fmla="*/ 390 w 480"/>
              <a:gd name="p0y1" fmla="*/ 0 h 435"/>
              <a:gd name="p0x2" fmla="*/ 439 w 480"/>
              <a:gd name="p0y2" fmla="*/ 0 h 435"/>
              <a:gd name="p0x3" fmla="*/ 480 w 480"/>
              <a:gd name="p0y3" fmla="*/ 40 h 435"/>
              <a:gd name="p0x4" fmla="*/ 480 w 480"/>
              <a:gd name="p0y4" fmla="*/ 90 h 435"/>
              <a:gd name="p0x5" fmla="*/ 480 w 480"/>
              <a:gd name="p0y5" fmla="*/ 345 h 435"/>
              <a:gd name="p0x6" fmla="*/ 480 w 480"/>
              <a:gd name="p0y6" fmla="*/ 394 h 435"/>
              <a:gd name="p0x7" fmla="*/ 439 w 480"/>
              <a:gd name="p0y7" fmla="*/ 435 h 435"/>
              <a:gd name="p0x8" fmla="*/ 390 w 480"/>
              <a:gd name="p0y8" fmla="*/ 435 h 435"/>
              <a:gd name="p0x9" fmla="*/ 90 w 480"/>
              <a:gd name="p0y9" fmla="*/ 435 h 435"/>
              <a:gd name="p0x10" fmla="*/ 40 w 480"/>
              <a:gd name="p0y10" fmla="*/ 435 h 435"/>
              <a:gd name="p0x11" fmla="*/ 0 w 480"/>
              <a:gd name="p0y11" fmla="*/ 394 h 435"/>
              <a:gd name="p0x12" fmla="*/ 0 w 480"/>
              <a:gd name="p0y12" fmla="*/ 345 h 435"/>
              <a:gd name="p0x13" fmla="*/ 0 w 480"/>
              <a:gd name="p0y13" fmla="*/ 90 h 435"/>
              <a:gd name="p0x14" fmla="*/ 0 w 480"/>
              <a:gd name="p0y14" fmla="*/ 40 h 435"/>
              <a:gd name="p0x15" fmla="*/ 40 w 480"/>
              <a:gd name="p0y15" fmla="*/ 0 h 435"/>
              <a:gd name="p0x16" fmla="*/ 90 w 4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1776730" y="4972050"/>
            <a:ext cx="28956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山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7"/>
            </p:custDataLst>
          </p:nvPr>
        </p:nvSpPr>
        <p:spPr>
          <a:xfrm>
            <a:off x="2066290" y="4935855"/>
            <a:ext cx="289560" cy="262890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90 w 480"/>
              <a:gd name="p0y0" fmla="*/ 0 h 435"/>
              <a:gd name="p0x1" fmla="*/ 390 w 480"/>
              <a:gd name="p0y1" fmla="*/ 0 h 435"/>
              <a:gd name="p0x2" fmla="*/ 439 w 480"/>
              <a:gd name="p0y2" fmla="*/ 0 h 435"/>
              <a:gd name="p0x3" fmla="*/ 480 w 480"/>
              <a:gd name="p0y3" fmla="*/ 40 h 435"/>
              <a:gd name="p0x4" fmla="*/ 480 w 480"/>
              <a:gd name="p0y4" fmla="*/ 90 h 435"/>
              <a:gd name="p0x5" fmla="*/ 480 w 480"/>
              <a:gd name="p0y5" fmla="*/ 345 h 435"/>
              <a:gd name="p0x6" fmla="*/ 480 w 480"/>
              <a:gd name="p0y6" fmla="*/ 394 h 435"/>
              <a:gd name="p0x7" fmla="*/ 439 w 480"/>
              <a:gd name="p0y7" fmla="*/ 435 h 435"/>
              <a:gd name="p0x8" fmla="*/ 390 w 480"/>
              <a:gd name="p0y8" fmla="*/ 435 h 435"/>
              <a:gd name="p0x9" fmla="*/ 90 w 480"/>
              <a:gd name="p0y9" fmla="*/ 435 h 435"/>
              <a:gd name="p0x10" fmla="*/ 40 w 480"/>
              <a:gd name="p0y10" fmla="*/ 435 h 435"/>
              <a:gd name="p0x11" fmla="*/ 0 w 480"/>
              <a:gd name="p0y11" fmla="*/ 394 h 435"/>
              <a:gd name="p0x12" fmla="*/ 0 w 480"/>
              <a:gd name="p0y12" fmla="*/ 345 h 435"/>
              <a:gd name="p0x13" fmla="*/ 0 w 480"/>
              <a:gd name="p0y13" fmla="*/ 90 h 435"/>
              <a:gd name="p0x14" fmla="*/ 0 w 480"/>
              <a:gd name="p0y14" fmla="*/ 40 h 435"/>
              <a:gd name="p0x15" fmla="*/ 40 w 480"/>
              <a:gd name="p0y15" fmla="*/ 0 h 435"/>
              <a:gd name="p0x16" fmla="*/ 90 w 4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8"/>
            </p:custDataLst>
          </p:nvPr>
        </p:nvSpPr>
        <p:spPr>
          <a:xfrm>
            <a:off x="2138680" y="4972050"/>
            <a:ext cx="290195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9"/>
            </p:custDataLst>
          </p:nvPr>
        </p:nvSpPr>
        <p:spPr>
          <a:xfrm>
            <a:off x="2428875" y="4935855"/>
            <a:ext cx="289560" cy="262890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90 w 480"/>
              <a:gd name="p0y0" fmla="*/ 0 h 435"/>
              <a:gd name="p0x1" fmla="*/ 390 w 480"/>
              <a:gd name="p0y1" fmla="*/ 0 h 435"/>
              <a:gd name="p0x2" fmla="*/ 439 w 480"/>
              <a:gd name="p0y2" fmla="*/ 0 h 435"/>
              <a:gd name="p0x3" fmla="*/ 480 w 480"/>
              <a:gd name="p0y3" fmla="*/ 40 h 435"/>
              <a:gd name="p0x4" fmla="*/ 480 w 480"/>
              <a:gd name="p0y4" fmla="*/ 90 h 435"/>
              <a:gd name="p0x5" fmla="*/ 480 w 480"/>
              <a:gd name="p0y5" fmla="*/ 345 h 435"/>
              <a:gd name="p0x6" fmla="*/ 480 w 480"/>
              <a:gd name="p0y6" fmla="*/ 394 h 435"/>
              <a:gd name="p0x7" fmla="*/ 439 w 480"/>
              <a:gd name="p0y7" fmla="*/ 435 h 435"/>
              <a:gd name="p0x8" fmla="*/ 390 w 480"/>
              <a:gd name="p0y8" fmla="*/ 435 h 435"/>
              <a:gd name="p0x9" fmla="*/ 90 w 480"/>
              <a:gd name="p0y9" fmla="*/ 435 h 435"/>
              <a:gd name="p0x10" fmla="*/ 40 w 480"/>
              <a:gd name="p0y10" fmla="*/ 435 h 435"/>
              <a:gd name="p0x11" fmla="*/ 0 w 480"/>
              <a:gd name="p0y11" fmla="*/ 394 h 435"/>
              <a:gd name="p0x12" fmla="*/ 0 w 480"/>
              <a:gd name="p0y12" fmla="*/ 345 h 435"/>
              <a:gd name="p0x13" fmla="*/ 0 w 480"/>
              <a:gd name="p0y13" fmla="*/ 90 h 435"/>
              <a:gd name="p0x14" fmla="*/ 0 w 480"/>
              <a:gd name="p0y14" fmla="*/ 40 h 435"/>
              <a:gd name="p0x15" fmla="*/ 40 w 480"/>
              <a:gd name="p0y15" fmla="*/ 0 h 435"/>
              <a:gd name="p0x16" fmla="*/ 90 w 4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0"/>
            </p:custDataLst>
          </p:nvPr>
        </p:nvSpPr>
        <p:spPr>
          <a:xfrm>
            <a:off x="2501265" y="4972050"/>
            <a:ext cx="290195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1"/>
            </p:custDataLst>
          </p:nvPr>
        </p:nvSpPr>
        <p:spPr>
          <a:xfrm>
            <a:off x="2790825" y="4935855"/>
            <a:ext cx="290195" cy="262890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90 w 480"/>
              <a:gd name="p0y0" fmla="*/ 0 h 435"/>
              <a:gd name="p0x1" fmla="*/ 390 w 480"/>
              <a:gd name="p0y1" fmla="*/ 0 h 435"/>
              <a:gd name="p0x2" fmla="*/ 439 w 480"/>
              <a:gd name="p0y2" fmla="*/ 0 h 435"/>
              <a:gd name="p0x3" fmla="*/ 480 w 480"/>
              <a:gd name="p0y3" fmla="*/ 40 h 435"/>
              <a:gd name="p0x4" fmla="*/ 480 w 480"/>
              <a:gd name="p0y4" fmla="*/ 90 h 435"/>
              <a:gd name="p0x5" fmla="*/ 480 w 480"/>
              <a:gd name="p0y5" fmla="*/ 345 h 435"/>
              <a:gd name="p0x6" fmla="*/ 480 w 480"/>
              <a:gd name="p0y6" fmla="*/ 394 h 435"/>
              <a:gd name="p0x7" fmla="*/ 439 w 480"/>
              <a:gd name="p0y7" fmla="*/ 435 h 435"/>
              <a:gd name="p0x8" fmla="*/ 390 w 480"/>
              <a:gd name="p0y8" fmla="*/ 435 h 435"/>
              <a:gd name="p0x9" fmla="*/ 90 w 480"/>
              <a:gd name="p0y9" fmla="*/ 435 h 435"/>
              <a:gd name="p0x10" fmla="*/ 40 w 480"/>
              <a:gd name="p0y10" fmla="*/ 435 h 435"/>
              <a:gd name="p0x11" fmla="*/ 0 w 480"/>
              <a:gd name="p0y11" fmla="*/ 394 h 435"/>
              <a:gd name="p0x12" fmla="*/ 0 w 480"/>
              <a:gd name="p0y12" fmla="*/ 345 h 435"/>
              <a:gd name="p0x13" fmla="*/ 0 w 480"/>
              <a:gd name="p0y13" fmla="*/ 90 h 435"/>
              <a:gd name="p0x14" fmla="*/ 0 w 480"/>
              <a:gd name="p0y14" fmla="*/ 40 h 435"/>
              <a:gd name="p0x15" fmla="*/ 40 w 480"/>
              <a:gd name="p0y15" fmla="*/ 0 h 435"/>
              <a:gd name="p0x16" fmla="*/ 90 w 48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52"/>
            </p:custDataLst>
          </p:nvPr>
        </p:nvSpPr>
        <p:spPr>
          <a:xfrm>
            <a:off x="2863850" y="4972050"/>
            <a:ext cx="289560" cy="1905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游</a:t>
            </a:r>
            <a:endParaRPr sz="11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3"/>
            </p:custDataLst>
          </p:nvPr>
        </p:nvSpPr>
        <p:spPr>
          <a:xfrm>
            <a:off x="1155700" y="5494020"/>
            <a:ext cx="10460355" cy="977900"/>
          </a:xfrm>
          <a:custGeom>
            <a:avLst/>
            <a:gdLst>
              <a:gd name="sw" fmla="*/ 1 w 17319"/>
              <a:gd name="sh" fmla="*/ 1 h 1620"/>
              <a:gd name="mins" fmla="min sw sh"/>
              <a:gd name="dsw" fmla="+- 0 sw mins"/>
              <a:gd name="dsh" fmla="+- 0 sh mins"/>
              <a:gd name="p0x0" fmla="*/ 300 w 17319"/>
              <a:gd name="p0y0" fmla="*/ 0 h 1620"/>
              <a:gd name="p0x1" fmla="*/ 17019 w 17319"/>
              <a:gd name="p0y1" fmla="*/ 0 h 1620"/>
              <a:gd name="p0x2" fmla="*/ 17185 w 17319"/>
              <a:gd name="p0y2" fmla="*/ 0 h 1620"/>
              <a:gd name="p0x3" fmla="*/ 17319 w 17319"/>
              <a:gd name="p0y3" fmla="*/ 134 h 1620"/>
              <a:gd name="p0x4" fmla="*/ 17319 w 17319"/>
              <a:gd name="p0y4" fmla="*/ 300 h 1620"/>
              <a:gd name="p0x5" fmla="*/ 17319 w 17319"/>
              <a:gd name="p0y5" fmla="*/ 1320 h 1620"/>
              <a:gd name="p0x6" fmla="*/ 17319 w 17319"/>
              <a:gd name="p0y6" fmla="*/ 1485 h 1620"/>
              <a:gd name="p0x7" fmla="*/ 17185 w 17319"/>
              <a:gd name="p0y7" fmla="*/ 1620 h 1620"/>
              <a:gd name="p0x8" fmla="*/ 17019 w 17319"/>
              <a:gd name="p0y8" fmla="*/ 1620 h 1620"/>
              <a:gd name="p0x9" fmla="*/ 300 w 17319"/>
              <a:gd name="p0y9" fmla="*/ 1620 h 1620"/>
              <a:gd name="p0x10" fmla="*/ 134 w 17319"/>
              <a:gd name="p0y10" fmla="*/ 1620 h 1620"/>
              <a:gd name="p0x11" fmla="*/ 0 w 17319"/>
              <a:gd name="p0y11" fmla="*/ 1485 h 1620"/>
              <a:gd name="p0x12" fmla="*/ 0 w 17319"/>
              <a:gd name="p0y12" fmla="*/ 1320 h 1620"/>
              <a:gd name="p0x13" fmla="*/ 0 w 17319"/>
              <a:gd name="p0y13" fmla="*/ 300 h 1620"/>
              <a:gd name="p0x14" fmla="*/ 0 w 17319"/>
              <a:gd name="p0y14" fmla="*/ 134 h 1620"/>
              <a:gd name="p0x15" fmla="*/ 134 w 17319"/>
              <a:gd name="p0y15" fmla="*/ 0 h 1620"/>
              <a:gd name="p0x16" fmla="*/ 300 w 17319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05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54"/>
            </p:custDataLst>
          </p:nvPr>
        </p:nvSpPr>
        <p:spPr>
          <a:xfrm>
            <a:off x="1341755" y="5681345"/>
            <a:ext cx="325755" cy="32639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1416050" y="5741035"/>
            <a:ext cx="176530" cy="2032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58"/>
            </p:custDataLst>
          </p:nvPr>
        </p:nvSpPr>
        <p:spPr>
          <a:xfrm>
            <a:off x="1776095" y="5702300"/>
            <a:ext cx="1087755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71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对齐分布</a:t>
            </a:r>
            <a:endParaRPr sz="171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59"/>
            </p:custDataLst>
          </p:nvPr>
        </p:nvSpPr>
        <p:spPr>
          <a:xfrm>
            <a:off x="1341755" y="6044565"/>
            <a:ext cx="4563110" cy="240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全部选中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绘图工具</a:t>
            </a:r>
            <a:r>
              <a:rPr lang="en-US" altLang="zh-CN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对齐：</a:t>
            </a:r>
            <a:r>
              <a:rPr sz="121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顶端对齐</a:t>
            </a:r>
            <a:r>
              <a:rPr sz="142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+ </a:t>
            </a:r>
            <a:r>
              <a:rPr sz="1215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横向分布</a:t>
            </a:r>
            <a:endParaRPr sz="1215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标题小栏目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065020" y="243586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3333" b="-3333"/>
          <a:stretch>
            <a:fillRect/>
          </a:stretch>
        </p:blipFill>
        <p:spPr>
          <a:xfrm>
            <a:off x="2141220" y="2531110"/>
            <a:ext cx="342900" cy="304800"/>
          </a:xfrm>
          <a:prstGeom prst="rect">
            <a:avLst/>
          </a:prstGeom>
        </p:spPr>
      </p:pic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979170" y="3045460"/>
            <a:ext cx="2667000" cy="381000"/>
          </a:xfrm>
          <a:custGeom>
            <a:avLst/>
            <a:gdLst>
              <a:gd name="sw" fmla="*/ 1 w 4200"/>
              <a:gd name="sh" fmla="*/ 1 h 600"/>
              <a:gd name="mins" fmla="min sw sh"/>
              <a:gd name="dsw" fmla="+- 0 sw mins"/>
              <a:gd name="dsh" fmla="+- 0 sh mins"/>
              <a:gd name="p0x0" fmla="*/ 180 w 4200"/>
              <a:gd name="p0y0" fmla="*/ 0 h 600"/>
              <a:gd name="p0x1" fmla="*/ 4020 w 4200"/>
              <a:gd name="p0y1" fmla="*/ 0 h 600"/>
              <a:gd name="p0x2" fmla="*/ 4119 w 4200"/>
              <a:gd name="p0y2" fmla="*/ 0 h 600"/>
              <a:gd name="p0x3" fmla="*/ 4200 w 4200"/>
              <a:gd name="p0y3" fmla="*/ 80 h 600"/>
              <a:gd name="p0x4" fmla="*/ 4200 w 4200"/>
              <a:gd name="p0y4" fmla="*/ 180 h 600"/>
              <a:gd name="p0x5" fmla="*/ 4200 w 4200"/>
              <a:gd name="p0y5" fmla="*/ 420 h 600"/>
              <a:gd name="p0x6" fmla="*/ 4200 w 4200"/>
              <a:gd name="p0y6" fmla="*/ 519 h 600"/>
              <a:gd name="p0x7" fmla="*/ 4119 w 4200"/>
              <a:gd name="p0y7" fmla="*/ 600 h 600"/>
              <a:gd name="p0x8" fmla="*/ 4020 w 4200"/>
              <a:gd name="p0y8" fmla="*/ 600 h 600"/>
              <a:gd name="p0x9" fmla="*/ 180 w 4200"/>
              <a:gd name="p0y9" fmla="*/ 600 h 600"/>
              <a:gd name="p0x10" fmla="*/ 80 w 4200"/>
              <a:gd name="p0y10" fmla="*/ 600 h 600"/>
              <a:gd name="p0x11" fmla="*/ 0 w 4200"/>
              <a:gd name="p0y11" fmla="*/ 519 h 600"/>
              <a:gd name="p0x12" fmla="*/ 0 w 4200"/>
              <a:gd name="p0y12" fmla="*/ 420 h 600"/>
              <a:gd name="p0x13" fmla="*/ 0 w 4200"/>
              <a:gd name="p0y13" fmla="*/ 180 h 600"/>
              <a:gd name="p0x14" fmla="*/ 0 w 4200"/>
              <a:gd name="p0y14" fmla="*/ 80 h 600"/>
              <a:gd name="p0x15" fmla="*/ 80 w 4200"/>
              <a:gd name="p0y15" fmla="*/ 0 h 600"/>
              <a:gd name="p0x16" fmla="*/ 180 w 420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779461" y="3059906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景点简介</a:t>
            </a:r>
            <a:endParaRPr sz="2100" b="1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876300" y="36671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028700" y="357901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圆角矩形样式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876300" y="39954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28700" y="3907631"/>
            <a:ext cx="249822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中等效果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浅绿，强调颜色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876300" y="43243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028700" y="4236244"/>
            <a:ext cx="173853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1cm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3.5cm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876300" y="465264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028700" y="4564856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宋体、四号、加粗、白色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876300" y="49815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1028700" y="48934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添加项目符号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5848350" y="243586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5943600" y="2531110"/>
            <a:ext cx="304800" cy="304800"/>
          </a:xfrm>
          <a:prstGeom prst="rect">
            <a:avLst/>
          </a:prstGeom>
        </p:spPr>
      </p:pic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762500" y="3045460"/>
            <a:ext cx="2667000" cy="381000"/>
          </a:xfrm>
          <a:custGeom>
            <a:avLst/>
            <a:gdLst>
              <a:gd name="sw" fmla="*/ 1 w 4200"/>
              <a:gd name="sh" fmla="*/ 1 h 600"/>
              <a:gd name="mins" fmla="min sw sh"/>
              <a:gd name="dsw" fmla="+- 0 sw mins"/>
              <a:gd name="dsh" fmla="+- 0 sh mins"/>
              <a:gd name="p0x0" fmla="*/ 180 w 4200"/>
              <a:gd name="p0y0" fmla="*/ 0 h 600"/>
              <a:gd name="p0x1" fmla="*/ 4020 w 4200"/>
              <a:gd name="p0y1" fmla="*/ 0 h 600"/>
              <a:gd name="p0x2" fmla="*/ 4119 w 4200"/>
              <a:gd name="p0y2" fmla="*/ 0 h 600"/>
              <a:gd name="p0x3" fmla="*/ 4200 w 4200"/>
              <a:gd name="p0y3" fmla="*/ 80 h 600"/>
              <a:gd name="p0x4" fmla="*/ 4200 w 4200"/>
              <a:gd name="p0y4" fmla="*/ 180 h 600"/>
              <a:gd name="p0x5" fmla="*/ 4200 w 4200"/>
              <a:gd name="p0y5" fmla="*/ 420 h 600"/>
              <a:gd name="p0x6" fmla="*/ 4200 w 4200"/>
              <a:gd name="p0y6" fmla="*/ 519 h 600"/>
              <a:gd name="p0x7" fmla="*/ 4119 w 4200"/>
              <a:gd name="p0y7" fmla="*/ 600 h 600"/>
              <a:gd name="p0x8" fmla="*/ 4020 w 4200"/>
              <a:gd name="p0y8" fmla="*/ 600 h 600"/>
              <a:gd name="p0x9" fmla="*/ 180 w 4200"/>
              <a:gd name="p0y9" fmla="*/ 600 h 600"/>
              <a:gd name="p0x10" fmla="*/ 80 w 4200"/>
              <a:gd name="p0y10" fmla="*/ 600 h 600"/>
              <a:gd name="p0x11" fmla="*/ 0 w 4200"/>
              <a:gd name="p0y11" fmla="*/ 519 h 600"/>
              <a:gd name="p0x12" fmla="*/ 0 w 4200"/>
              <a:gd name="p0y12" fmla="*/ 420 h 600"/>
              <a:gd name="p0x13" fmla="*/ 0 w 4200"/>
              <a:gd name="p0y13" fmla="*/ 180 h 600"/>
              <a:gd name="p0x14" fmla="*/ 0 w 4200"/>
              <a:gd name="p0y14" fmla="*/ 80 h 600"/>
              <a:gd name="p0x15" fmla="*/ 80 w 4200"/>
              <a:gd name="p0y15" fmla="*/ 0 h 600"/>
              <a:gd name="p0x16" fmla="*/ 180 w 420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5562600" y="3059906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行程安排</a:t>
            </a:r>
            <a:endParaRPr sz="2100" b="1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4606290" y="36671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4759080" y="357901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圆角矩形样式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4606290" y="39954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4759080" y="3907631"/>
            <a:ext cx="249822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中等效果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浅绿，强调颜色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4606290" y="43243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4759080" y="4236244"/>
            <a:ext cx="173853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1cm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3.5cm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4606290" y="465264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4759080" y="4564856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宋体、四号、加粗、白色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4606290" y="49815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3"/>
            </p:custDataLst>
          </p:nvPr>
        </p:nvSpPr>
        <p:spPr>
          <a:xfrm>
            <a:off x="4759080" y="48934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添加项目符号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4"/>
            </p:custDataLst>
          </p:nvPr>
        </p:nvSpPr>
        <p:spPr>
          <a:xfrm>
            <a:off x="9631045" y="243586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9764395" y="2531110"/>
            <a:ext cx="228600" cy="304800"/>
          </a:xfrm>
          <a:prstGeom prst="rect">
            <a:avLst/>
          </a:prstGeom>
        </p:spPr>
      </p:pic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8545195" y="3045460"/>
            <a:ext cx="2667000" cy="381000"/>
          </a:xfrm>
          <a:custGeom>
            <a:avLst/>
            <a:gdLst>
              <a:gd name="sw" fmla="*/ 1 w 4200"/>
              <a:gd name="sh" fmla="*/ 1 h 600"/>
              <a:gd name="mins" fmla="min sw sh"/>
              <a:gd name="dsw" fmla="+- 0 sw mins"/>
              <a:gd name="dsh" fmla="+- 0 sh mins"/>
              <a:gd name="p0x0" fmla="*/ 180 w 4200"/>
              <a:gd name="p0y0" fmla="*/ 0 h 600"/>
              <a:gd name="p0x1" fmla="*/ 4020 w 4200"/>
              <a:gd name="p0y1" fmla="*/ 0 h 600"/>
              <a:gd name="p0x2" fmla="*/ 4119 w 4200"/>
              <a:gd name="p0y2" fmla="*/ 0 h 600"/>
              <a:gd name="p0x3" fmla="*/ 4200 w 4200"/>
              <a:gd name="p0y3" fmla="*/ 80 h 600"/>
              <a:gd name="p0x4" fmla="*/ 4200 w 4200"/>
              <a:gd name="p0y4" fmla="*/ 180 h 600"/>
              <a:gd name="p0x5" fmla="*/ 4200 w 4200"/>
              <a:gd name="p0y5" fmla="*/ 420 h 600"/>
              <a:gd name="p0x6" fmla="*/ 4200 w 4200"/>
              <a:gd name="p0y6" fmla="*/ 519 h 600"/>
              <a:gd name="p0x7" fmla="*/ 4119 w 4200"/>
              <a:gd name="p0y7" fmla="*/ 600 h 600"/>
              <a:gd name="p0x8" fmla="*/ 4020 w 4200"/>
              <a:gd name="p0y8" fmla="*/ 600 h 600"/>
              <a:gd name="p0x9" fmla="*/ 180 w 4200"/>
              <a:gd name="p0y9" fmla="*/ 600 h 600"/>
              <a:gd name="p0x10" fmla="*/ 80 w 4200"/>
              <a:gd name="p0y10" fmla="*/ 600 h 600"/>
              <a:gd name="p0x11" fmla="*/ 0 w 4200"/>
              <a:gd name="p0y11" fmla="*/ 519 h 600"/>
              <a:gd name="p0x12" fmla="*/ 0 w 4200"/>
              <a:gd name="p0y12" fmla="*/ 420 h 600"/>
              <a:gd name="p0x13" fmla="*/ 0 w 4200"/>
              <a:gd name="p0y13" fmla="*/ 180 h 600"/>
              <a:gd name="p0x14" fmla="*/ 0 w 4200"/>
              <a:gd name="p0y14" fmla="*/ 80 h 600"/>
              <a:gd name="p0x15" fmla="*/ 80 w 4200"/>
              <a:gd name="p0y15" fmla="*/ 0 h 600"/>
              <a:gd name="p0x16" fmla="*/ 180 w 420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9345730" y="3059906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报名须知</a:t>
            </a:r>
            <a:endParaRPr sz="2100" b="1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0"/>
            </p:custDataLst>
          </p:nvPr>
        </p:nvSpPr>
        <p:spPr>
          <a:xfrm>
            <a:off x="8442325" y="36671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8594969" y="357901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圆角矩形样式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2"/>
            </p:custDataLst>
          </p:nvPr>
        </p:nvSpPr>
        <p:spPr>
          <a:xfrm>
            <a:off x="8442325" y="39954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3"/>
            </p:custDataLst>
          </p:nvPr>
        </p:nvSpPr>
        <p:spPr>
          <a:xfrm>
            <a:off x="8594969" y="3907631"/>
            <a:ext cx="249822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中等效果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浅绿，强调颜色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4"/>
            </p:custDataLst>
          </p:nvPr>
        </p:nvSpPr>
        <p:spPr>
          <a:xfrm>
            <a:off x="8442325" y="43243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5"/>
            </p:custDataLst>
          </p:nvPr>
        </p:nvSpPr>
        <p:spPr>
          <a:xfrm>
            <a:off x="8594969" y="4236244"/>
            <a:ext cx="173853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1cm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3.5cm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6"/>
            </p:custDataLst>
          </p:nvPr>
        </p:nvSpPr>
        <p:spPr>
          <a:xfrm>
            <a:off x="8442325" y="465264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7"/>
            </p:custDataLst>
          </p:nvPr>
        </p:nvSpPr>
        <p:spPr>
          <a:xfrm>
            <a:off x="8594969" y="4564856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宋体、四号、加粗、白色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8"/>
            </p:custDataLst>
          </p:nvPr>
        </p:nvSpPr>
        <p:spPr>
          <a:xfrm>
            <a:off x="8442325" y="49815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9"/>
            </p:custDataLst>
          </p:nvPr>
        </p:nvSpPr>
        <p:spPr>
          <a:xfrm>
            <a:off x="8594969" y="489346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添加项目符号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景点简介与首字下沉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762000" y="3781425"/>
            <a:ext cx="10668000" cy="1905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766445" y="1299845"/>
            <a:ext cx="10658475" cy="2286000"/>
          </a:xfrm>
          <a:custGeom>
            <a:avLst/>
            <a:gdLst>
              <a:gd name="sw" fmla="*/ 1 w 16785"/>
              <a:gd name="sh" fmla="*/ 1 h 3600"/>
              <a:gd name="mins" fmla="min sw sh"/>
              <a:gd name="dsw" fmla="+- 0 sw mins"/>
              <a:gd name="dsh" fmla="+- 0 sh mins"/>
              <a:gd name="p0x0" fmla="*/ 300 w 16785"/>
              <a:gd name="p0y0" fmla="*/ 0 h 3600"/>
              <a:gd name="p0x1" fmla="*/ 16485 w 16785"/>
              <a:gd name="p0y1" fmla="*/ 0 h 3600"/>
              <a:gd name="p0x2" fmla="*/ 16650 w 16785"/>
              <a:gd name="p0y2" fmla="*/ 0 h 3600"/>
              <a:gd name="p0x3" fmla="*/ 16785 w 16785"/>
              <a:gd name="p0y3" fmla="*/ 134 h 3600"/>
              <a:gd name="p0x4" fmla="*/ 16785 w 16785"/>
              <a:gd name="p0y4" fmla="*/ 300 h 3600"/>
              <a:gd name="p0x5" fmla="*/ 16785 w 16785"/>
              <a:gd name="p0y5" fmla="*/ 3300 h 3600"/>
              <a:gd name="p0x6" fmla="*/ 16785 w 16785"/>
              <a:gd name="p0y6" fmla="*/ 3465 h 3600"/>
              <a:gd name="p0x7" fmla="*/ 16650 w 16785"/>
              <a:gd name="p0y7" fmla="*/ 3600 h 3600"/>
              <a:gd name="p0x8" fmla="*/ 16485 w 16785"/>
              <a:gd name="p0y8" fmla="*/ 3600 h 3600"/>
              <a:gd name="p0x9" fmla="*/ 300 w 16785"/>
              <a:gd name="p0y9" fmla="*/ 3600 h 3600"/>
              <a:gd name="p0x10" fmla="*/ 134 w 16785"/>
              <a:gd name="p0y10" fmla="*/ 3600 h 3600"/>
              <a:gd name="p0x11" fmla="*/ 0 w 16785"/>
              <a:gd name="p0y11" fmla="*/ 3465 h 3600"/>
              <a:gd name="p0x12" fmla="*/ 0 w 16785"/>
              <a:gd name="p0y12" fmla="*/ 3300 h 3600"/>
              <a:gd name="p0x13" fmla="*/ 0 w 16785"/>
              <a:gd name="p0y13" fmla="*/ 300 h 3600"/>
              <a:gd name="p0x14" fmla="*/ 0 w 16785"/>
              <a:gd name="p0y14" fmla="*/ 134 h 3600"/>
              <a:gd name="p0x15" fmla="*/ 134 w 16785"/>
              <a:gd name="p0y15" fmla="*/ 0 h 3600"/>
              <a:gd name="p0x16" fmla="*/ 300 w 16785"/>
              <a:gd name="p0y16" fmla="*/ 0 h 3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962025" y="18669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1047750" y="19475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495425" y="18935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内容文字格式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962025" y="2438400"/>
            <a:ext cx="10267950" cy="581025"/>
          </a:xfrm>
          <a:custGeom>
            <a:avLst/>
            <a:gdLst>
              <a:gd name="sw" fmla="*/ 1 w 16170"/>
              <a:gd name="sh" fmla="*/ 1 h 915"/>
              <a:gd name="mins" fmla="min sw sh"/>
              <a:gd name="dsw" fmla="+- 0 sw mins"/>
              <a:gd name="dsh" fmla="+- 0 sh mins"/>
              <a:gd name="p0x0" fmla="*/ 180 w 16170"/>
              <a:gd name="p0y0" fmla="*/ 0 h 915"/>
              <a:gd name="p0x1" fmla="*/ 15990 w 16170"/>
              <a:gd name="p0y1" fmla="*/ 0 h 915"/>
              <a:gd name="p0x2" fmla="*/ 16089 w 16170"/>
              <a:gd name="p0y2" fmla="*/ 0 h 915"/>
              <a:gd name="p0x3" fmla="*/ 16170 w 16170"/>
              <a:gd name="p0y3" fmla="*/ 80 h 915"/>
              <a:gd name="p0x4" fmla="*/ 16170 w 16170"/>
              <a:gd name="p0y4" fmla="*/ 180 h 915"/>
              <a:gd name="p0x5" fmla="*/ 16170 w 16170"/>
              <a:gd name="p0y5" fmla="*/ 735 h 915"/>
              <a:gd name="p0x6" fmla="*/ 16170 w 16170"/>
              <a:gd name="p0y6" fmla="*/ 834 h 915"/>
              <a:gd name="p0x7" fmla="*/ 16089 w 16170"/>
              <a:gd name="p0y7" fmla="*/ 915 h 915"/>
              <a:gd name="p0x8" fmla="*/ 15990 w 16170"/>
              <a:gd name="p0y8" fmla="*/ 915 h 915"/>
              <a:gd name="p0x9" fmla="*/ 180 w 16170"/>
              <a:gd name="p0y9" fmla="*/ 915 h 915"/>
              <a:gd name="p0x10" fmla="*/ 80 w 16170"/>
              <a:gd name="p0y10" fmla="*/ 915 h 915"/>
              <a:gd name="p0x11" fmla="*/ 0 w 16170"/>
              <a:gd name="p0y11" fmla="*/ 834 h 915"/>
              <a:gd name="p0x12" fmla="*/ 0 w 16170"/>
              <a:gd name="p0y12" fmla="*/ 735 h 915"/>
              <a:gd name="p0x13" fmla="*/ 0 w 16170"/>
              <a:gd name="p0y13" fmla="*/ 180 h 915"/>
              <a:gd name="p0x14" fmla="*/ 0 w 16170"/>
              <a:gd name="p0y14" fmla="*/ 80 h 915"/>
              <a:gd name="p0x15" fmla="*/ 80 w 16170"/>
              <a:gd name="p0y15" fmla="*/ 0 h 915"/>
              <a:gd name="p0x16" fmla="*/ 180 w 16170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114425" y="2602706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字体：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762125" y="2552700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隶书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2486025" y="2633345"/>
            <a:ext cx="9525" cy="190500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2686050" y="2602706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333750" y="2552700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四号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766445" y="3995420"/>
            <a:ext cx="10658475" cy="2286000"/>
          </a:xfrm>
          <a:custGeom>
            <a:avLst/>
            <a:gdLst>
              <a:gd name="sw" fmla="*/ 1 w 16785"/>
              <a:gd name="sh" fmla="*/ 1 h 3600"/>
              <a:gd name="mins" fmla="min sw sh"/>
              <a:gd name="dsw" fmla="+- 0 sw mins"/>
              <a:gd name="dsh" fmla="+- 0 sh mins"/>
              <a:gd name="p0x0" fmla="*/ 300 w 16785"/>
              <a:gd name="p0y0" fmla="*/ 0 h 3600"/>
              <a:gd name="p0x1" fmla="*/ 16485 w 16785"/>
              <a:gd name="p0y1" fmla="*/ 0 h 3600"/>
              <a:gd name="p0x2" fmla="*/ 16650 w 16785"/>
              <a:gd name="p0y2" fmla="*/ 0 h 3600"/>
              <a:gd name="p0x3" fmla="*/ 16785 w 16785"/>
              <a:gd name="p0y3" fmla="*/ 134 h 3600"/>
              <a:gd name="p0x4" fmla="*/ 16785 w 16785"/>
              <a:gd name="p0y4" fmla="*/ 300 h 3600"/>
              <a:gd name="p0x5" fmla="*/ 16785 w 16785"/>
              <a:gd name="p0y5" fmla="*/ 3300 h 3600"/>
              <a:gd name="p0x6" fmla="*/ 16785 w 16785"/>
              <a:gd name="p0y6" fmla="*/ 3465 h 3600"/>
              <a:gd name="p0x7" fmla="*/ 16650 w 16785"/>
              <a:gd name="p0y7" fmla="*/ 3600 h 3600"/>
              <a:gd name="p0x8" fmla="*/ 16485 w 16785"/>
              <a:gd name="p0y8" fmla="*/ 3600 h 3600"/>
              <a:gd name="p0x9" fmla="*/ 300 w 16785"/>
              <a:gd name="p0y9" fmla="*/ 3600 h 3600"/>
              <a:gd name="p0x10" fmla="*/ 134 w 16785"/>
              <a:gd name="p0y10" fmla="*/ 3600 h 3600"/>
              <a:gd name="p0x11" fmla="*/ 0 w 16785"/>
              <a:gd name="p0y11" fmla="*/ 3465 h 3600"/>
              <a:gd name="p0x12" fmla="*/ 0 w 16785"/>
              <a:gd name="p0y12" fmla="*/ 3300 h 3600"/>
              <a:gd name="p0x13" fmla="*/ 0 w 16785"/>
              <a:gd name="p0y13" fmla="*/ 300 h 3600"/>
              <a:gd name="p0x14" fmla="*/ 0 w 16785"/>
              <a:gd name="p0y14" fmla="*/ 134 h 3600"/>
              <a:gd name="p0x15" fmla="*/ 134 w 16785"/>
              <a:gd name="p0y15" fmla="*/ 0 h 3600"/>
              <a:gd name="p0x16" fmla="*/ 300 w 16785"/>
              <a:gd name="p0y16" fmla="*/ 0 h 3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962025" y="44881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1030605" y="4569460"/>
            <a:ext cx="281305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495425" y="451532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首字下沉设置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62025" y="5059680"/>
            <a:ext cx="10267950" cy="728980"/>
          </a:xfrm>
          <a:custGeom>
            <a:avLst/>
            <a:gdLst>
              <a:gd name="sw" fmla="*/ 1 w 16170"/>
              <a:gd name="sh" fmla="*/ 1 h 1147"/>
              <a:gd name="mins" fmla="min sw sh"/>
              <a:gd name="dsw" fmla="+- 0 sw mins"/>
              <a:gd name="dsh" fmla="+- 0 sh mins"/>
              <a:gd name="p0x0" fmla="*/ 180 w 16170"/>
              <a:gd name="p0y0" fmla="*/ 0 h 1147"/>
              <a:gd name="p0x1" fmla="*/ 15990 w 16170"/>
              <a:gd name="p0y1" fmla="*/ 0 h 1147"/>
              <a:gd name="p0x2" fmla="*/ 16089 w 16170"/>
              <a:gd name="p0y2" fmla="*/ 0 h 1147"/>
              <a:gd name="p0x3" fmla="*/ 16170 w 16170"/>
              <a:gd name="p0y3" fmla="*/ 80 h 1147"/>
              <a:gd name="p0x4" fmla="*/ 16170 w 16170"/>
              <a:gd name="p0y4" fmla="*/ 180 h 1147"/>
              <a:gd name="p0x5" fmla="*/ 16170 w 16170"/>
              <a:gd name="p0y5" fmla="*/ 967 h 1147"/>
              <a:gd name="p0x6" fmla="*/ 16170 w 16170"/>
              <a:gd name="p0y6" fmla="*/ 1066 h 1147"/>
              <a:gd name="p0x7" fmla="*/ 16089 w 16170"/>
              <a:gd name="p0y7" fmla="*/ 1147 h 1147"/>
              <a:gd name="p0x8" fmla="*/ 15990 w 16170"/>
              <a:gd name="p0y8" fmla="*/ 1147 h 1147"/>
              <a:gd name="p0x9" fmla="*/ 180 w 16170"/>
              <a:gd name="p0y9" fmla="*/ 1147 h 1147"/>
              <a:gd name="p0x10" fmla="*/ 80 w 16170"/>
              <a:gd name="p0y10" fmla="*/ 1147 h 1147"/>
              <a:gd name="p0x11" fmla="*/ 0 w 16170"/>
              <a:gd name="p0y11" fmla="*/ 1066 h 1147"/>
              <a:gd name="p0x12" fmla="*/ 0 w 16170"/>
              <a:gd name="p0y12" fmla="*/ 967 h 1147"/>
              <a:gd name="p0x13" fmla="*/ 0 w 16170"/>
              <a:gd name="p0y13" fmla="*/ 180 h 1147"/>
              <a:gd name="p0x14" fmla="*/ 0 w 16170"/>
              <a:gd name="p0y14" fmla="*/ 80 h 1147"/>
              <a:gd name="p0x15" fmla="*/ 80 w 16170"/>
              <a:gd name="p0y15" fmla="*/ 0 h 1147"/>
              <a:gd name="p0x16" fmla="*/ 180 w 16170"/>
              <a:gd name="p0y16" fmla="*/ 0 h 11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1114425" y="5298281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下沉行数：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2143125" y="5174456"/>
            <a:ext cx="61875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3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2495179" y="5310188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景点图片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2219325" cy="3601085"/>
          </a:xfrm>
          <a:custGeom>
            <a:avLst/>
            <a:gdLst>
              <a:gd name="sw" fmla="*/ 1 w 3495"/>
              <a:gd name="sh" fmla="*/ 1 h 5671"/>
              <a:gd name="mins" fmla="min sw sh"/>
              <a:gd name="dsw" fmla="+- 0 sw mins"/>
              <a:gd name="dsh" fmla="+- 0 sh mins"/>
              <a:gd name="p0x0" fmla="*/ 180 w 3495"/>
              <a:gd name="p0y0" fmla="*/ 0 h 5671"/>
              <a:gd name="p0x1" fmla="*/ 3315 w 3495"/>
              <a:gd name="p0y1" fmla="*/ 0 h 5671"/>
              <a:gd name="p0x2" fmla="*/ 3414 w 3495"/>
              <a:gd name="p0y2" fmla="*/ 0 h 5671"/>
              <a:gd name="p0x3" fmla="*/ 3495 w 3495"/>
              <a:gd name="p0y3" fmla="*/ 80 h 5671"/>
              <a:gd name="p0x4" fmla="*/ 3495 w 3495"/>
              <a:gd name="p0y4" fmla="*/ 180 h 5671"/>
              <a:gd name="p0x5" fmla="*/ 3495 w 3495"/>
              <a:gd name="p0y5" fmla="*/ 5491 h 5671"/>
              <a:gd name="p0x6" fmla="*/ 3495 w 3495"/>
              <a:gd name="p0y6" fmla="*/ 5590 h 5671"/>
              <a:gd name="p0x7" fmla="*/ 3414 w 3495"/>
              <a:gd name="p0y7" fmla="*/ 5671 h 5671"/>
              <a:gd name="p0x8" fmla="*/ 3315 w 3495"/>
              <a:gd name="p0y8" fmla="*/ 5671 h 5671"/>
              <a:gd name="p0x9" fmla="*/ 180 w 3495"/>
              <a:gd name="p0y9" fmla="*/ 5671 h 5671"/>
              <a:gd name="p0x10" fmla="*/ 80 w 3495"/>
              <a:gd name="p0y10" fmla="*/ 5671 h 5671"/>
              <a:gd name="p0x11" fmla="*/ 0 w 3495"/>
              <a:gd name="p0y11" fmla="*/ 5590 h 5671"/>
              <a:gd name="p0x12" fmla="*/ 0 w 3495"/>
              <a:gd name="p0y12" fmla="*/ 5491 h 5671"/>
              <a:gd name="p0x13" fmla="*/ 0 w 3495"/>
              <a:gd name="p0y13" fmla="*/ 180 h 5671"/>
              <a:gd name="p0x14" fmla="*/ 0 w 3495"/>
              <a:gd name="p0y14" fmla="*/ 80 h 5671"/>
              <a:gd name="p0x15" fmla="*/ 80 w 3495"/>
              <a:gd name="p0y15" fmla="*/ 0 h 5671"/>
              <a:gd name="p0x16" fmla="*/ 180 w 3495"/>
              <a:gd name="p0y16" fmla="*/ 0 h 56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457849" y="2991221"/>
            <a:ext cx="101813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1.jpeg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429788" y="5005254"/>
            <a:ext cx="90278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5380990"/>
            <a:ext cx="2219325" cy="895350"/>
          </a:xfrm>
          <a:custGeom>
            <a:avLst/>
            <a:gdLst>
              <a:gd name="sw" fmla="*/ 1 w 3495"/>
              <a:gd name="sh" fmla="*/ 1 h 1410"/>
              <a:gd name="mins" fmla="min sw sh"/>
              <a:gd name="dsw" fmla="+- 0 sw mins"/>
              <a:gd name="dsh" fmla="+- 0 sh mins"/>
              <a:gd name="p0x0" fmla="*/ 90 w 3495"/>
              <a:gd name="p0y0" fmla="*/ 0 h 1410"/>
              <a:gd name="p0x1" fmla="*/ 3405 w 3495"/>
              <a:gd name="p0y1" fmla="*/ 0 h 1410"/>
              <a:gd name="p0x2" fmla="*/ 3454 w 3495"/>
              <a:gd name="p0y2" fmla="*/ 0 h 1410"/>
              <a:gd name="p0x3" fmla="*/ 3495 w 3495"/>
              <a:gd name="p0y3" fmla="*/ 40 h 1410"/>
              <a:gd name="p0x4" fmla="*/ 3495 w 3495"/>
              <a:gd name="p0y4" fmla="*/ 90 h 1410"/>
              <a:gd name="p0x5" fmla="*/ 3495 w 3495"/>
              <a:gd name="p0y5" fmla="*/ 1320 h 1410"/>
              <a:gd name="p0x6" fmla="*/ 3495 w 3495"/>
              <a:gd name="p0y6" fmla="*/ 1369 h 1410"/>
              <a:gd name="p0x7" fmla="*/ 3454 w 3495"/>
              <a:gd name="p0y7" fmla="*/ 1410 h 1410"/>
              <a:gd name="p0x8" fmla="*/ 3405 w 3495"/>
              <a:gd name="p0y8" fmla="*/ 1410 h 1410"/>
              <a:gd name="p0x9" fmla="*/ 90 w 3495"/>
              <a:gd name="p0y9" fmla="*/ 1410 h 1410"/>
              <a:gd name="p0x10" fmla="*/ 40 w 3495"/>
              <a:gd name="p0y10" fmla="*/ 1410 h 1410"/>
              <a:gd name="p0x11" fmla="*/ 0 w 3495"/>
              <a:gd name="p0y11" fmla="*/ 1369 h 1410"/>
              <a:gd name="p0x12" fmla="*/ 0 w 3495"/>
              <a:gd name="p0y12" fmla="*/ 1320 h 1410"/>
              <a:gd name="p0x13" fmla="*/ 0 w 3495"/>
              <a:gd name="p0y13" fmla="*/ 90 h 1410"/>
              <a:gd name="p0x14" fmla="*/ 0 w 3495"/>
              <a:gd name="p0y14" fmla="*/ 40 h 1410"/>
              <a:gd name="p0x15" fmla="*/ 40 w 3495"/>
              <a:gd name="p0y15" fmla="*/ 0 h 1410"/>
              <a:gd name="p0x16" fmla="*/ 90 w 3495"/>
              <a:gd name="p0y16" fmla="*/ 0 h 14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47725" y="5442366"/>
            <a:ext cx="2066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插入矩形</a:t>
            </a:r>
            <a:endParaRPr sz="13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47725" y="5754757"/>
            <a:ext cx="193498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2.5cm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4.7cm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，填充图片，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轮廓无</a:t>
            </a:r>
            <a:endParaRPr sz="13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338582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3581400" y="1304925"/>
            <a:ext cx="2219325" cy="4047490"/>
          </a:xfrm>
          <a:custGeom>
            <a:avLst/>
            <a:gdLst>
              <a:gd name="sw" fmla="*/ 1 w 3495"/>
              <a:gd name="sh" fmla="*/ 1 h 6374"/>
              <a:gd name="mins" fmla="min sw sh"/>
              <a:gd name="dsw" fmla="+- 0 sw mins"/>
              <a:gd name="dsh" fmla="+- 0 sh mins"/>
              <a:gd name="p0x0" fmla="*/ 180 w 3495"/>
              <a:gd name="p0y0" fmla="*/ 0 h 6374"/>
              <a:gd name="p0x1" fmla="*/ 3315 w 3495"/>
              <a:gd name="p0y1" fmla="*/ 0 h 6374"/>
              <a:gd name="p0x2" fmla="*/ 3414 w 3495"/>
              <a:gd name="p0y2" fmla="*/ 0 h 6374"/>
              <a:gd name="p0x3" fmla="*/ 3495 w 3495"/>
              <a:gd name="p0y3" fmla="*/ 80 h 6374"/>
              <a:gd name="p0x4" fmla="*/ 3495 w 3495"/>
              <a:gd name="p0y4" fmla="*/ 180 h 6374"/>
              <a:gd name="p0x5" fmla="*/ 3495 w 3495"/>
              <a:gd name="p0y5" fmla="*/ 6194 h 6374"/>
              <a:gd name="p0x6" fmla="*/ 3495 w 3495"/>
              <a:gd name="p0y6" fmla="*/ 6293 h 6374"/>
              <a:gd name="p0x7" fmla="*/ 3414 w 3495"/>
              <a:gd name="p0y7" fmla="*/ 6374 h 6374"/>
              <a:gd name="p0x8" fmla="*/ 3315 w 3495"/>
              <a:gd name="p0y8" fmla="*/ 6374 h 6374"/>
              <a:gd name="p0x9" fmla="*/ 180 w 3495"/>
              <a:gd name="p0y9" fmla="*/ 6374 h 6374"/>
              <a:gd name="p0x10" fmla="*/ 80 w 3495"/>
              <a:gd name="p0y10" fmla="*/ 6374 h 6374"/>
              <a:gd name="p0x11" fmla="*/ 0 w 3495"/>
              <a:gd name="p0y11" fmla="*/ 6293 h 6374"/>
              <a:gd name="p0x12" fmla="*/ 0 w 3495"/>
              <a:gd name="p0y12" fmla="*/ 6194 h 6374"/>
              <a:gd name="p0x13" fmla="*/ 0 w 3495"/>
              <a:gd name="p0y13" fmla="*/ 180 h 6374"/>
              <a:gd name="p0x14" fmla="*/ 0 w 3495"/>
              <a:gd name="p0y14" fmla="*/ 80 h 6374"/>
              <a:gd name="p0x15" fmla="*/ 80 w 3495"/>
              <a:gd name="p0y15" fmla="*/ 0 h 6374"/>
              <a:gd name="p0x16" fmla="*/ 180 w 3495"/>
              <a:gd name="p0y16" fmla="*/ 0 h 63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267724" y="3214469"/>
            <a:ext cx="101813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2.jpeg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239663" y="5451739"/>
            <a:ext cx="90278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3581400" y="5857875"/>
            <a:ext cx="2219325" cy="419100"/>
          </a:xfrm>
          <a:custGeom>
            <a:avLst/>
            <a:gdLst>
              <a:gd name="sw" fmla="*/ 1 w 3495"/>
              <a:gd name="sh" fmla="*/ 1 h 659"/>
              <a:gd name="mins" fmla="min sw sh"/>
              <a:gd name="dsw" fmla="+- 0 sw mins"/>
              <a:gd name="dsh" fmla="+- 0 sh mins"/>
              <a:gd name="p0x0" fmla="*/ 90 w 3495"/>
              <a:gd name="p0y0" fmla="*/ 0 h 659"/>
              <a:gd name="p0x1" fmla="*/ 3405 w 3495"/>
              <a:gd name="p0y1" fmla="*/ 0 h 659"/>
              <a:gd name="p0x2" fmla="*/ 3454 w 3495"/>
              <a:gd name="p0y2" fmla="*/ 0 h 659"/>
              <a:gd name="p0x3" fmla="*/ 3495 w 3495"/>
              <a:gd name="p0y3" fmla="*/ 40 h 659"/>
              <a:gd name="p0x4" fmla="*/ 3495 w 3495"/>
              <a:gd name="p0y4" fmla="*/ 90 h 659"/>
              <a:gd name="p0x5" fmla="*/ 3495 w 3495"/>
              <a:gd name="p0y5" fmla="*/ 569 h 659"/>
              <a:gd name="p0x6" fmla="*/ 3495 w 3495"/>
              <a:gd name="p0y6" fmla="*/ 618 h 659"/>
              <a:gd name="p0x7" fmla="*/ 3454 w 3495"/>
              <a:gd name="p0y7" fmla="*/ 659 h 659"/>
              <a:gd name="p0x8" fmla="*/ 3405 w 3495"/>
              <a:gd name="p0y8" fmla="*/ 659 h 659"/>
              <a:gd name="p0x9" fmla="*/ 90 w 3495"/>
              <a:gd name="p0y9" fmla="*/ 659 h 659"/>
              <a:gd name="p0x10" fmla="*/ 40 w 3495"/>
              <a:gd name="p0y10" fmla="*/ 659 h 659"/>
              <a:gd name="p0x11" fmla="*/ 0 w 3495"/>
              <a:gd name="p0y11" fmla="*/ 618 h 659"/>
              <a:gd name="p0x12" fmla="*/ 0 w 3495"/>
              <a:gd name="p0y12" fmla="*/ 569 h 659"/>
              <a:gd name="p0x13" fmla="*/ 0 w 3495"/>
              <a:gd name="p0y13" fmla="*/ 90 h 659"/>
              <a:gd name="p0x14" fmla="*/ 0 w 3495"/>
              <a:gd name="p0y14" fmla="*/ 40 h 659"/>
              <a:gd name="p0x15" fmla="*/ 40 w 3495"/>
              <a:gd name="p0y15" fmla="*/ 0 h 659"/>
              <a:gd name="p0x16" fmla="*/ 90 w 3495"/>
              <a:gd name="p0y16" fmla="*/ 0 h 65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657600" y="5919435"/>
            <a:ext cx="14830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修改填充</a:t>
            </a:r>
            <a:endParaRPr lang="zh-CN" altLang="en-US" sz="13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619569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6391275" y="1304925"/>
            <a:ext cx="2219325" cy="4047490"/>
          </a:xfrm>
          <a:custGeom>
            <a:avLst/>
            <a:gdLst>
              <a:gd name="sw" fmla="*/ 1 w 3495"/>
              <a:gd name="sh" fmla="*/ 1 h 6374"/>
              <a:gd name="mins" fmla="min sw sh"/>
              <a:gd name="dsw" fmla="+- 0 sw mins"/>
              <a:gd name="dsh" fmla="+- 0 sh mins"/>
              <a:gd name="p0x0" fmla="*/ 180 w 3495"/>
              <a:gd name="p0y0" fmla="*/ 0 h 6374"/>
              <a:gd name="p0x1" fmla="*/ 3315 w 3495"/>
              <a:gd name="p0y1" fmla="*/ 0 h 6374"/>
              <a:gd name="p0x2" fmla="*/ 3414 w 3495"/>
              <a:gd name="p0y2" fmla="*/ 0 h 6374"/>
              <a:gd name="p0x3" fmla="*/ 3495 w 3495"/>
              <a:gd name="p0y3" fmla="*/ 80 h 6374"/>
              <a:gd name="p0x4" fmla="*/ 3495 w 3495"/>
              <a:gd name="p0y4" fmla="*/ 180 h 6374"/>
              <a:gd name="p0x5" fmla="*/ 3495 w 3495"/>
              <a:gd name="p0y5" fmla="*/ 6194 h 6374"/>
              <a:gd name="p0x6" fmla="*/ 3495 w 3495"/>
              <a:gd name="p0y6" fmla="*/ 6293 h 6374"/>
              <a:gd name="p0x7" fmla="*/ 3414 w 3495"/>
              <a:gd name="p0y7" fmla="*/ 6374 h 6374"/>
              <a:gd name="p0x8" fmla="*/ 3315 w 3495"/>
              <a:gd name="p0y8" fmla="*/ 6374 h 6374"/>
              <a:gd name="p0x9" fmla="*/ 180 w 3495"/>
              <a:gd name="p0y9" fmla="*/ 6374 h 6374"/>
              <a:gd name="p0x10" fmla="*/ 80 w 3495"/>
              <a:gd name="p0y10" fmla="*/ 6374 h 6374"/>
              <a:gd name="p0x11" fmla="*/ 0 w 3495"/>
              <a:gd name="p0y11" fmla="*/ 6293 h 6374"/>
              <a:gd name="p0x12" fmla="*/ 0 w 3495"/>
              <a:gd name="p0y12" fmla="*/ 6194 h 6374"/>
              <a:gd name="p0x13" fmla="*/ 0 w 3495"/>
              <a:gd name="p0y13" fmla="*/ 180 h 6374"/>
              <a:gd name="p0x14" fmla="*/ 0 w 3495"/>
              <a:gd name="p0y14" fmla="*/ 80 h 6374"/>
              <a:gd name="p0x15" fmla="*/ 80 w 3495"/>
              <a:gd name="p0y15" fmla="*/ 0 h 6374"/>
              <a:gd name="p0x16" fmla="*/ 180 w 3495"/>
              <a:gd name="p0y16" fmla="*/ 0 h 637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7077599" y="3214469"/>
            <a:ext cx="101813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3.jpeg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7049538" y="5451739"/>
            <a:ext cx="90278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3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6391275" y="5857875"/>
            <a:ext cx="2219325" cy="419100"/>
          </a:xfrm>
          <a:custGeom>
            <a:avLst/>
            <a:gdLst>
              <a:gd name="sw" fmla="*/ 1 w 3495"/>
              <a:gd name="sh" fmla="*/ 1 h 659"/>
              <a:gd name="mins" fmla="min sw sh"/>
              <a:gd name="dsw" fmla="+- 0 sw mins"/>
              <a:gd name="dsh" fmla="+- 0 sh mins"/>
              <a:gd name="p0x0" fmla="*/ 90 w 3495"/>
              <a:gd name="p0y0" fmla="*/ 0 h 659"/>
              <a:gd name="p0x1" fmla="*/ 3405 w 3495"/>
              <a:gd name="p0y1" fmla="*/ 0 h 659"/>
              <a:gd name="p0x2" fmla="*/ 3454 w 3495"/>
              <a:gd name="p0y2" fmla="*/ 0 h 659"/>
              <a:gd name="p0x3" fmla="*/ 3495 w 3495"/>
              <a:gd name="p0y3" fmla="*/ 40 h 659"/>
              <a:gd name="p0x4" fmla="*/ 3495 w 3495"/>
              <a:gd name="p0y4" fmla="*/ 90 h 659"/>
              <a:gd name="p0x5" fmla="*/ 3495 w 3495"/>
              <a:gd name="p0y5" fmla="*/ 569 h 659"/>
              <a:gd name="p0x6" fmla="*/ 3495 w 3495"/>
              <a:gd name="p0y6" fmla="*/ 618 h 659"/>
              <a:gd name="p0x7" fmla="*/ 3454 w 3495"/>
              <a:gd name="p0y7" fmla="*/ 659 h 659"/>
              <a:gd name="p0x8" fmla="*/ 3405 w 3495"/>
              <a:gd name="p0y8" fmla="*/ 659 h 659"/>
              <a:gd name="p0x9" fmla="*/ 90 w 3495"/>
              <a:gd name="p0y9" fmla="*/ 659 h 659"/>
              <a:gd name="p0x10" fmla="*/ 40 w 3495"/>
              <a:gd name="p0y10" fmla="*/ 659 h 659"/>
              <a:gd name="p0x11" fmla="*/ 0 w 3495"/>
              <a:gd name="p0y11" fmla="*/ 618 h 659"/>
              <a:gd name="p0x12" fmla="*/ 0 w 3495"/>
              <a:gd name="p0y12" fmla="*/ 569 h 659"/>
              <a:gd name="p0x13" fmla="*/ 0 w 3495"/>
              <a:gd name="p0y13" fmla="*/ 90 h 659"/>
              <a:gd name="p0x14" fmla="*/ 0 w 3495"/>
              <a:gd name="p0y14" fmla="*/ 40 h 659"/>
              <a:gd name="p0x15" fmla="*/ 40 w 3495"/>
              <a:gd name="p0y15" fmla="*/ 0 h 659"/>
              <a:gd name="p0x16" fmla="*/ 90 w 3495"/>
              <a:gd name="p0y16" fmla="*/ 0 h 65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467475" y="5919435"/>
            <a:ext cx="14830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修改填充</a:t>
            </a:r>
            <a:endParaRPr lang="zh-CN" altLang="en-US" sz="13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900557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9201150" y="1304925"/>
            <a:ext cx="2219325" cy="3391535"/>
          </a:xfrm>
          <a:custGeom>
            <a:avLst/>
            <a:gdLst>
              <a:gd name="sw" fmla="*/ 1 w 3495"/>
              <a:gd name="sh" fmla="*/ 1 h 5341"/>
              <a:gd name="mins" fmla="min sw sh"/>
              <a:gd name="dsw" fmla="+- 0 sw mins"/>
              <a:gd name="dsh" fmla="+- 0 sh mins"/>
              <a:gd name="p0x0" fmla="*/ 180 w 3495"/>
              <a:gd name="p0y0" fmla="*/ 0 h 5341"/>
              <a:gd name="p0x1" fmla="*/ 3315 w 3495"/>
              <a:gd name="p0y1" fmla="*/ 0 h 5341"/>
              <a:gd name="p0x2" fmla="*/ 3414 w 3495"/>
              <a:gd name="p0y2" fmla="*/ 0 h 5341"/>
              <a:gd name="p0x3" fmla="*/ 3495 w 3495"/>
              <a:gd name="p0y3" fmla="*/ 80 h 5341"/>
              <a:gd name="p0x4" fmla="*/ 3495 w 3495"/>
              <a:gd name="p0y4" fmla="*/ 180 h 5341"/>
              <a:gd name="p0x5" fmla="*/ 3495 w 3495"/>
              <a:gd name="p0y5" fmla="*/ 5161 h 5341"/>
              <a:gd name="p0x6" fmla="*/ 3495 w 3495"/>
              <a:gd name="p0y6" fmla="*/ 5261 h 5341"/>
              <a:gd name="p0x7" fmla="*/ 3414 w 3495"/>
              <a:gd name="p0y7" fmla="*/ 5341 h 5341"/>
              <a:gd name="p0x8" fmla="*/ 3315 w 3495"/>
              <a:gd name="p0y8" fmla="*/ 5341 h 5341"/>
              <a:gd name="p0x9" fmla="*/ 180 w 3495"/>
              <a:gd name="p0y9" fmla="*/ 5341 h 5341"/>
              <a:gd name="p0x10" fmla="*/ 80 w 3495"/>
              <a:gd name="p0y10" fmla="*/ 5341 h 5341"/>
              <a:gd name="p0x11" fmla="*/ 0 w 3495"/>
              <a:gd name="p0y11" fmla="*/ 5261 h 5341"/>
              <a:gd name="p0x12" fmla="*/ 0 w 3495"/>
              <a:gd name="p0y12" fmla="*/ 5161 h 5341"/>
              <a:gd name="p0x13" fmla="*/ 0 w 3495"/>
              <a:gd name="p0y13" fmla="*/ 180 h 5341"/>
              <a:gd name="p0x14" fmla="*/ 0 w 3495"/>
              <a:gd name="p0y14" fmla="*/ 80 h 5341"/>
              <a:gd name="p0x15" fmla="*/ 80 w 3495"/>
              <a:gd name="p0y15" fmla="*/ 0 h 5341"/>
              <a:gd name="p0x16" fmla="*/ 180 w 3495"/>
              <a:gd name="p0y16" fmla="*/ 0 h 53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9887474" y="2886675"/>
            <a:ext cx="101813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4.jpeg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859413" y="4796075"/>
            <a:ext cx="90278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9201150" y="5157470"/>
            <a:ext cx="2219325" cy="375285"/>
          </a:xfrm>
          <a:custGeom>
            <a:avLst/>
            <a:gdLst>
              <a:gd name="sw" fmla="*/ 1 w 3495"/>
              <a:gd name="sh" fmla="*/ 1 h 591"/>
              <a:gd name="mins" fmla="min sw sh"/>
              <a:gd name="dsw" fmla="+- 0 sw mins"/>
              <a:gd name="dsh" fmla="+- 0 sh mins"/>
              <a:gd name="p0x0" fmla="*/ 90 w 3495"/>
              <a:gd name="p0y0" fmla="*/ 0 h 591"/>
              <a:gd name="p0x1" fmla="*/ 3405 w 3495"/>
              <a:gd name="p0y1" fmla="*/ 0 h 591"/>
              <a:gd name="p0x2" fmla="*/ 3454 w 3495"/>
              <a:gd name="p0y2" fmla="*/ 0 h 591"/>
              <a:gd name="p0x3" fmla="*/ 3495 w 3495"/>
              <a:gd name="p0y3" fmla="*/ 40 h 591"/>
              <a:gd name="p0x4" fmla="*/ 3495 w 3495"/>
              <a:gd name="p0y4" fmla="*/ 90 h 591"/>
              <a:gd name="p0x5" fmla="*/ 3495 w 3495"/>
              <a:gd name="p0y5" fmla="*/ 501 h 591"/>
              <a:gd name="p0x6" fmla="*/ 3495 w 3495"/>
              <a:gd name="p0y6" fmla="*/ 550 h 591"/>
              <a:gd name="p0x7" fmla="*/ 3454 w 3495"/>
              <a:gd name="p0y7" fmla="*/ 591 h 591"/>
              <a:gd name="p0x8" fmla="*/ 3405 w 3495"/>
              <a:gd name="p0y8" fmla="*/ 591 h 591"/>
              <a:gd name="p0x9" fmla="*/ 90 w 3495"/>
              <a:gd name="p0y9" fmla="*/ 591 h 591"/>
              <a:gd name="p0x10" fmla="*/ 40 w 3495"/>
              <a:gd name="p0y10" fmla="*/ 591 h 591"/>
              <a:gd name="p0x11" fmla="*/ 0 w 3495"/>
              <a:gd name="p0y11" fmla="*/ 550 h 591"/>
              <a:gd name="p0x12" fmla="*/ 0 w 3495"/>
              <a:gd name="p0y12" fmla="*/ 501 h 591"/>
              <a:gd name="p0x13" fmla="*/ 0 w 3495"/>
              <a:gd name="p0y13" fmla="*/ 90 h 591"/>
              <a:gd name="p0x14" fmla="*/ 0 w 3495"/>
              <a:gd name="p0y14" fmla="*/ 40 h 591"/>
              <a:gd name="p0x15" fmla="*/ 40 w 3495"/>
              <a:gd name="p0y15" fmla="*/ 0 h 591"/>
              <a:gd name="p0x16" fmla="*/ 90 w 3495"/>
              <a:gd name="p0y16" fmla="*/ 0 h 5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9277350" y="5218900"/>
            <a:ext cx="14830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</a:t>
            </a:r>
            <a:r>
              <a:rPr lang="en-US" altLang="zh-CN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修改填充</a:t>
            </a:r>
            <a:endParaRPr lang="zh-CN" altLang="en-US" sz="13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9201150" y="5647055"/>
            <a:ext cx="2219325" cy="629920"/>
          </a:xfrm>
          <a:custGeom>
            <a:avLst/>
            <a:gdLst>
              <a:gd name="sw" fmla="*/ 1 w 3495"/>
              <a:gd name="sh" fmla="*/ 1 h 991"/>
              <a:gd name="mins" fmla="min sw sh"/>
              <a:gd name="dsw" fmla="+- 0 sw mins"/>
              <a:gd name="dsh" fmla="+- 0 sh mins"/>
              <a:gd name="p0x0" fmla="*/ 90 w 3495"/>
              <a:gd name="p0y0" fmla="*/ 0 h 991"/>
              <a:gd name="p0x1" fmla="*/ 3405 w 3495"/>
              <a:gd name="p0y1" fmla="*/ 0 h 991"/>
              <a:gd name="p0x2" fmla="*/ 3454 w 3495"/>
              <a:gd name="p0y2" fmla="*/ 0 h 991"/>
              <a:gd name="p0x3" fmla="*/ 3495 w 3495"/>
              <a:gd name="p0y3" fmla="*/ 40 h 991"/>
              <a:gd name="p0x4" fmla="*/ 3495 w 3495"/>
              <a:gd name="p0y4" fmla="*/ 90 h 991"/>
              <a:gd name="p0x5" fmla="*/ 3495 w 3495"/>
              <a:gd name="p0y5" fmla="*/ 901 h 991"/>
              <a:gd name="p0x6" fmla="*/ 3495 w 3495"/>
              <a:gd name="p0y6" fmla="*/ 950 h 991"/>
              <a:gd name="p0x7" fmla="*/ 3454 w 3495"/>
              <a:gd name="p0y7" fmla="*/ 991 h 991"/>
              <a:gd name="p0x8" fmla="*/ 3405 w 3495"/>
              <a:gd name="p0y8" fmla="*/ 991 h 991"/>
              <a:gd name="p0x9" fmla="*/ 90 w 3495"/>
              <a:gd name="p0y9" fmla="*/ 991 h 991"/>
              <a:gd name="p0x10" fmla="*/ 40 w 3495"/>
              <a:gd name="p0y10" fmla="*/ 991 h 991"/>
              <a:gd name="p0x11" fmla="*/ 0 w 3495"/>
              <a:gd name="p0y11" fmla="*/ 950 h 991"/>
              <a:gd name="p0x12" fmla="*/ 0 w 3495"/>
              <a:gd name="p0y12" fmla="*/ 901 h 991"/>
              <a:gd name="p0x13" fmla="*/ 0 w 3495"/>
              <a:gd name="p0y13" fmla="*/ 90 h 991"/>
              <a:gd name="p0x14" fmla="*/ 0 w 3495"/>
              <a:gd name="p0y14" fmla="*/ 40 h 991"/>
              <a:gd name="p0x15" fmla="*/ 40 w 3495"/>
              <a:gd name="p0y15" fmla="*/ 0 h 991"/>
              <a:gd name="p0x16" fmla="*/ 90 w 3495"/>
              <a:gd name="p0y16" fmla="*/ 0 h 9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9277350" y="5708618"/>
            <a:ext cx="2066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全部选中后对齐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9277350" y="6021010"/>
            <a:ext cx="2066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顶端对齐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横向分布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行程安排表格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4017645"/>
          </a:xfrm>
          <a:custGeom>
            <a:avLst/>
            <a:gdLst>
              <a:gd name="sw" fmla="*/ 1 w 17385"/>
              <a:gd name="sh" fmla="*/ 1 h 6327"/>
              <a:gd name="mins" fmla="min sw sh"/>
              <a:gd name="dsw" fmla="+- 0 sw mins"/>
              <a:gd name="dsh" fmla="+- 0 sh mins"/>
              <a:gd name="p0x0" fmla="*/ 300 w 17385"/>
              <a:gd name="p0y0" fmla="*/ 0 h 6327"/>
              <a:gd name="p0x1" fmla="*/ 17085 w 17385"/>
              <a:gd name="p0y1" fmla="*/ 0 h 6327"/>
              <a:gd name="p0x2" fmla="*/ 17250 w 17385"/>
              <a:gd name="p0y2" fmla="*/ 0 h 6327"/>
              <a:gd name="p0x3" fmla="*/ 17385 w 17385"/>
              <a:gd name="p0y3" fmla="*/ 134 h 6327"/>
              <a:gd name="p0x4" fmla="*/ 17385 w 17385"/>
              <a:gd name="p0y4" fmla="*/ 300 h 6327"/>
              <a:gd name="p0x5" fmla="*/ 17385 w 17385"/>
              <a:gd name="p0y5" fmla="*/ 6027 h 6327"/>
              <a:gd name="p0x6" fmla="*/ 17385 w 17385"/>
              <a:gd name="p0y6" fmla="*/ 6192 h 6327"/>
              <a:gd name="p0x7" fmla="*/ 17250 w 17385"/>
              <a:gd name="p0y7" fmla="*/ 6327 h 6327"/>
              <a:gd name="p0x8" fmla="*/ 17085 w 17385"/>
              <a:gd name="p0y8" fmla="*/ 6327 h 6327"/>
              <a:gd name="p0x9" fmla="*/ 300 w 17385"/>
              <a:gd name="p0y9" fmla="*/ 6327 h 6327"/>
              <a:gd name="p0x10" fmla="*/ 134 w 17385"/>
              <a:gd name="p0y10" fmla="*/ 6327 h 6327"/>
              <a:gd name="p0x11" fmla="*/ 0 w 17385"/>
              <a:gd name="p0y11" fmla="*/ 6192 h 6327"/>
              <a:gd name="p0x12" fmla="*/ 0 w 17385"/>
              <a:gd name="p0y12" fmla="*/ 6027 h 6327"/>
              <a:gd name="p0x13" fmla="*/ 0 w 17385"/>
              <a:gd name="p0y13" fmla="*/ 300 h 6327"/>
              <a:gd name="p0x14" fmla="*/ 0 w 17385"/>
              <a:gd name="p0y14" fmla="*/ 134 h 6327"/>
              <a:gd name="p0x15" fmla="*/ 134 w 17385"/>
              <a:gd name="p0y15" fmla="*/ 0 h 6327"/>
              <a:gd name="p0x16" fmla="*/ 300 w 17385"/>
              <a:gd name="p0y16" fmla="*/ 0 h 63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849630" y="1366520"/>
            <a:ext cx="186055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90625" y="13182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行程安排表格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8"/>
            </p:custDataLst>
          </p:nvPr>
        </p:nvGraphicFramePr>
        <p:xfrm>
          <a:off x="781050" y="1771650"/>
          <a:ext cx="10639424" cy="31605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9856"/>
                <a:gridCol w="7979568"/>
              </a:tblGrid>
              <a:tr h="4362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日期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行程安排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362151">
                <a:tc>
                  <a:txBody>
                    <a:bodyPr wrap="square"/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DAY1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上午：抵达目的地，办理入住手续，稍作休整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下午：参观当地著名景点，体验特色文化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晚上：品尝当地美食，漫步夜市感受烟火气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362151">
                <a:tc>
                  <a:txBody>
                    <a:bodyPr wrap="square"/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DAY2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上午：前往自然风景区，徒步登山观景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下午：参与户外拓展活动，团队协作挑战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晚上：返程，结束愉快旅程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5288915"/>
            <a:ext cx="3546475" cy="1183005"/>
          </a:xfrm>
          <a:custGeom>
            <a:avLst/>
            <a:gdLst>
              <a:gd name="sw" fmla="*/ 1 w 5585"/>
              <a:gd name="sh" fmla="*/ 1 h 1862"/>
              <a:gd name="mins" fmla="min sw sh"/>
              <a:gd name="dsw" fmla="+- 0 sw mins"/>
              <a:gd name="dsh" fmla="+- 0 sh mins"/>
              <a:gd name="p0x0" fmla="*/ 300 w 5585"/>
              <a:gd name="p0y0" fmla="*/ 0 h 1862"/>
              <a:gd name="p0x1" fmla="*/ 5285 w 5585"/>
              <a:gd name="p0y1" fmla="*/ 0 h 1862"/>
              <a:gd name="p0x2" fmla="*/ 5450 w 5585"/>
              <a:gd name="p0y2" fmla="*/ 0 h 1862"/>
              <a:gd name="p0x3" fmla="*/ 5585 w 5585"/>
              <a:gd name="p0y3" fmla="*/ 134 h 1862"/>
              <a:gd name="p0x4" fmla="*/ 5585 w 5585"/>
              <a:gd name="p0y4" fmla="*/ 300 h 1862"/>
              <a:gd name="p0x5" fmla="*/ 5585 w 5585"/>
              <a:gd name="p0y5" fmla="*/ 1562 h 1862"/>
              <a:gd name="p0x6" fmla="*/ 5585 w 5585"/>
              <a:gd name="p0y6" fmla="*/ 1728 h 1862"/>
              <a:gd name="p0x7" fmla="*/ 5450 w 5585"/>
              <a:gd name="p0y7" fmla="*/ 1862 h 1862"/>
              <a:gd name="p0x8" fmla="*/ 5285 w 5585"/>
              <a:gd name="p0y8" fmla="*/ 1862 h 1862"/>
              <a:gd name="p0x9" fmla="*/ 300 w 5585"/>
              <a:gd name="p0y9" fmla="*/ 1862 h 1862"/>
              <a:gd name="p0x10" fmla="*/ 134 w 5585"/>
              <a:gd name="p0y10" fmla="*/ 1862 h 1862"/>
              <a:gd name="p0x11" fmla="*/ 0 w 5585"/>
              <a:gd name="p0y11" fmla="*/ 1728 h 1862"/>
              <a:gd name="p0x12" fmla="*/ 0 w 5585"/>
              <a:gd name="p0y12" fmla="*/ 1562 h 1862"/>
              <a:gd name="p0x13" fmla="*/ 0 w 5585"/>
              <a:gd name="p0y13" fmla="*/ 300 h 1862"/>
              <a:gd name="p0x14" fmla="*/ 0 w 5585"/>
              <a:gd name="p0y14" fmla="*/ 134 h 1862"/>
              <a:gd name="p0x15" fmla="*/ 134 w 5585"/>
              <a:gd name="p0y15" fmla="*/ 0 h 1862"/>
              <a:gd name="p0x16" fmla="*/ 300 w 5585"/>
              <a:gd name="p0y16" fmla="*/ 0 h 18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5484619"/>
            <a:ext cx="31559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文本框设置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5777989"/>
            <a:ext cx="3155975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填充：无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轮廓：无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322445" y="5288915"/>
            <a:ext cx="3546475" cy="1183005"/>
          </a:xfrm>
          <a:custGeom>
            <a:avLst/>
            <a:gdLst>
              <a:gd name="sw" fmla="*/ 1 w 5585"/>
              <a:gd name="sh" fmla="*/ 1 h 1862"/>
              <a:gd name="mins" fmla="min sw sh"/>
              <a:gd name="dsw" fmla="+- 0 sw mins"/>
              <a:gd name="dsh" fmla="+- 0 sh mins"/>
              <a:gd name="p0x0" fmla="*/ 300 w 5585"/>
              <a:gd name="p0y0" fmla="*/ 0 h 1862"/>
              <a:gd name="p0x1" fmla="*/ 5285 w 5585"/>
              <a:gd name="p0y1" fmla="*/ 0 h 1862"/>
              <a:gd name="p0x2" fmla="*/ 5450 w 5585"/>
              <a:gd name="p0y2" fmla="*/ 0 h 1862"/>
              <a:gd name="p0x3" fmla="*/ 5585 w 5585"/>
              <a:gd name="p0y3" fmla="*/ 134 h 1862"/>
              <a:gd name="p0x4" fmla="*/ 5585 w 5585"/>
              <a:gd name="p0y4" fmla="*/ 300 h 1862"/>
              <a:gd name="p0x5" fmla="*/ 5585 w 5585"/>
              <a:gd name="p0y5" fmla="*/ 1562 h 1862"/>
              <a:gd name="p0x6" fmla="*/ 5585 w 5585"/>
              <a:gd name="p0y6" fmla="*/ 1728 h 1862"/>
              <a:gd name="p0x7" fmla="*/ 5450 w 5585"/>
              <a:gd name="p0y7" fmla="*/ 1862 h 1862"/>
              <a:gd name="p0x8" fmla="*/ 5285 w 5585"/>
              <a:gd name="p0y8" fmla="*/ 1862 h 1862"/>
              <a:gd name="p0x9" fmla="*/ 300 w 5585"/>
              <a:gd name="p0y9" fmla="*/ 1862 h 1862"/>
              <a:gd name="p0x10" fmla="*/ 134 w 5585"/>
              <a:gd name="p0y10" fmla="*/ 1862 h 1862"/>
              <a:gd name="p0x11" fmla="*/ 0 w 5585"/>
              <a:gd name="p0y11" fmla="*/ 1728 h 1862"/>
              <a:gd name="p0x12" fmla="*/ 0 w 5585"/>
              <a:gd name="p0y12" fmla="*/ 1562 h 1862"/>
              <a:gd name="p0x13" fmla="*/ 0 w 5585"/>
              <a:gd name="p0y13" fmla="*/ 300 h 1862"/>
              <a:gd name="p0x14" fmla="*/ 0 w 5585"/>
              <a:gd name="p0y14" fmla="*/ 134 h 1862"/>
              <a:gd name="p0x15" fmla="*/ 134 w 5585"/>
              <a:gd name="p0y15" fmla="*/ 0 h 1862"/>
              <a:gd name="p0x16" fmla="*/ 300 w 5585"/>
              <a:gd name="p0y16" fmla="*/ 0 h 18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4518051" y="5484619"/>
            <a:ext cx="31559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表格样式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518051" y="5777989"/>
            <a:ext cx="3155975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绿色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浅色样式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列结构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8068945" y="5288915"/>
            <a:ext cx="3546475" cy="1183005"/>
          </a:xfrm>
          <a:custGeom>
            <a:avLst/>
            <a:gdLst>
              <a:gd name="sw" fmla="*/ 1 w 5585"/>
              <a:gd name="sh" fmla="*/ 1 h 1862"/>
              <a:gd name="mins" fmla="min sw sh"/>
              <a:gd name="dsw" fmla="+- 0 sw mins"/>
              <a:gd name="dsh" fmla="+- 0 sh mins"/>
              <a:gd name="p0x0" fmla="*/ 300 w 5585"/>
              <a:gd name="p0y0" fmla="*/ 0 h 1862"/>
              <a:gd name="p0x1" fmla="*/ 5285 w 5585"/>
              <a:gd name="p0y1" fmla="*/ 0 h 1862"/>
              <a:gd name="p0x2" fmla="*/ 5450 w 5585"/>
              <a:gd name="p0y2" fmla="*/ 0 h 1862"/>
              <a:gd name="p0x3" fmla="*/ 5585 w 5585"/>
              <a:gd name="p0y3" fmla="*/ 134 h 1862"/>
              <a:gd name="p0x4" fmla="*/ 5585 w 5585"/>
              <a:gd name="p0y4" fmla="*/ 300 h 1862"/>
              <a:gd name="p0x5" fmla="*/ 5585 w 5585"/>
              <a:gd name="p0y5" fmla="*/ 1562 h 1862"/>
              <a:gd name="p0x6" fmla="*/ 5585 w 5585"/>
              <a:gd name="p0y6" fmla="*/ 1728 h 1862"/>
              <a:gd name="p0x7" fmla="*/ 5450 w 5585"/>
              <a:gd name="p0y7" fmla="*/ 1862 h 1862"/>
              <a:gd name="p0x8" fmla="*/ 5285 w 5585"/>
              <a:gd name="p0y8" fmla="*/ 1862 h 1862"/>
              <a:gd name="p0x9" fmla="*/ 300 w 5585"/>
              <a:gd name="p0y9" fmla="*/ 1862 h 1862"/>
              <a:gd name="p0x10" fmla="*/ 134 w 5585"/>
              <a:gd name="p0y10" fmla="*/ 1862 h 1862"/>
              <a:gd name="p0x11" fmla="*/ 0 w 5585"/>
              <a:gd name="p0y11" fmla="*/ 1728 h 1862"/>
              <a:gd name="p0x12" fmla="*/ 0 w 5585"/>
              <a:gd name="p0y12" fmla="*/ 1562 h 1862"/>
              <a:gd name="p0x13" fmla="*/ 0 w 5585"/>
              <a:gd name="p0y13" fmla="*/ 300 h 1862"/>
              <a:gd name="p0x14" fmla="*/ 0 w 5585"/>
              <a:gd name="p0y14" fmla="*/ 134 h 1862"/>
              <a:gd name="p0x15" fmla="*/ 134 w 5585"/>
              <a:gd name="p0y15" fmla="*/ 0 h 1862"/>
              <a:gd name="p0x16" fmla="*/ 300 w 5585"/>
              <a:gd name="p0y16" fmla="*/ 0 h 186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8264576" y="5484619"/>
            <a:ext cx="31559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字体规范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8264576" y="5777989"/>
            <a:ext cx="3155975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第一列：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Calibri 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四号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第二列：宋体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小五号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报名须知表格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5362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19737"/>
                <a:gridCol w="5519737"/>
              </a:tblGrid>
              <a:tr h="6648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报名须知内容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90500" marR="190500" marT="190500" marB="1905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报名方式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90500" marR="190500" marT="190500" marB="1905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4697758"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参赛者须为在校学生，凭学生证报名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每人限报一个组别，不可兼报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报名截止日期：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2024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月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日</a:t>
                      </a:r>
                      <a:endParaRPr lang="zh-CN" altLang="en-US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作品提交格式：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JPG/PNG</a:t>
                      </a:r>
                      <a:r>
                        <a:rPr lang="zh-CN" altLang="en-US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，分辨率不低于</a:t>
                      </a:r>
                      <a:r>
                        <a:rPr lang="en-US" altLang="zh-CN"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300dpi</a:t>
                      </a:r>
                      <a:endParaRPr lang="en-US" altLang="zh-CN"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作品须为原创，严禁抄袭或盗用他人作品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90500" marR="190500" marT="190500" marB="1905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线上报名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登录大赛官网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www.poster-design.com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，点击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在线报名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填写信息并上传作品</a:t>
                      </a:r>
                      <a:endParaRPr lang="zh-CN" altLang="en-US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邮箱报名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发送报名表及作品至邮箱：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contest@poster-design.com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，邮件主题注明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组别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姓名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作品名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现场报名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携带学生证及作品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盘至艺术设计学院办公室（周一至周五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9:00-17:00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90500" marR="190500" marT="190500" marB="1905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海报制作步骤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底部图片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2795740" y="5667375"/>
            <a:ext cx="660045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插入图片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"7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底部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.jpeg"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至文档最下方，设置</a:t>
            </a:r>
            <a:r>
              <a:rPr lang="zh-CN" altLang="en-US"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边缘柔化效果</a:t>
            </a:r>
            <a:r>
              <a:rPr lang="en-US" altLang="zh-CN"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并调整位置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11039475" cy="3848100"/>
          </a:xfrm>
          <a:custGeom>
            <a:avLst/>
            <a:gdLst>
              <a:gd name="sw" fmla="*/ 1 w 17385"/>
              <a:gd name="sh" fmla="*/ 1 h 6060"/>
              <a:gd name="mins" fmla="min sw sh"/>
              <a:gd name="dsw" fmla="+- 0 sw mins"/>
              <a:gd name="dsh" fmla="+- 0 sh mins"/>
              <a:gd name="p0x0" fmla="*/ 300 w 17385"/>
              <a:gd name="p0y0" fmla="*/ 0 h 6060"/>
              <a:gd name="p0x1" fmla="*/ 17085 w 17385"/>
              <a:gd name="p0y1" fmla="*/ 0 h 6060"/>
              <a:gd name="p0x2" fmla="*/ 17250 w 17385"/>
              <a:gd name="p0y2" fmla="*/ 0 h 6060"/>
              <a:gd name="p0x3" fmla="*/ 17385 w 17385"/>
              <a:gd name="p0y3" fmla="*/ 134 h 6060"/>
              <a:gd name="p0x4" fmla="*/ 17385 w 17385"/>
              <a:gd name="p0y4" fmla="*/ 300 h 6060"/>
              <a:gd name="p0x5" fmla="*/ 17385 w 17385"/>
              <a:gd name="p0y5" fmla="*/ 5760 h 6060"/>
              <a:gd name="p0x6" fmla="*/ 17385 w 17385"/>
              <a:gd name="p0y6" fmla="*/ 5925 h 6060"/>
              <a:gd name="p0x7" fmla="*/ 17250 w 17385"/>
              <a:gd name="p0y7" fmla="*/ 6060 h 6060"/>
              <a:gd name="p0x8" fmla="*/ 17085 w 17385"/>
              <a:gd name="p0y8" fmla="*/ 6060 h 6060"/>
              <a:gd name="p0x9" fmla="*/ 300 w 17385"/>
              <a:gd name="p0y9" fmla="*/ 6060 h 6060"/>
              <a:gd name="p0x10" fmla="*/ 134 w 17385"/>
              <a:gd name="p0y10" fmla="*/ 6060 h 6060"/>
              <a:gd name="p0x11" fmla="*/ 0 w 17385"/>
              <a:gd name="p0y11" fmla="*/ 5925 h 6060"/>
              <a:gd name="p0x12" fmla="*/ 0 w 17385"/>
              <a:gd name="p0y12" fmla="*/ 5760 h 6060"/>
              <a:gd name="p0x13" fmla="*/ 0 w 17385"/>
              <a:gd name="p0y13" fmla="*/ 300 h 6060"/>
              <a:gd name="p0x14" fmla="*/ 0 w 17385"/>
              <a:gd name="p0y14" fmla="*/ 134 h 6060"/>
              <a:gd name="p0x15" fmla="*/ 134 w 17385"/>
              <a:gd name="p0y15" fmla="*/ 0 h 6060"/>
              <a:gd name="p0x16" fmla="*/ 300 w 17385"/>
              <a:gd name="p0y16" fmla="*/ 0 h 60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581025" y="1114425"/>
            <a:ext cx="11029950" cy="38385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370" h="6045">
                <a:moveTo>
                  <a:pt x="300" y="0"/>
                </a:moveTo>
                <a:lnTo>
                  <a:pt x="17070" y="0"/>
                </a:lnTo>
                <a:cubicBezTo>
                  <a:pt x="17236" y="0"/>
                  <a:pt x="17370" y="134"/>
                  <a:pt x="17370" y="300"/>
                </a:cubicBezTo>
                <a:lnTo>
                  <a:pt x="17370" y="5745"/>
                </a:lnTo>
                <a:cubicBezTo>
                  <a:pt x="17370" y="5911"/>
                  <a:pt x="17236" y="6045"/>
                  <a:pt x="17070" y="6045"/>
                </a:cubicBezTo>
                <a:lnTo>
                  <a:pt x="300" y="6045"/>
                </a:lnTo>
                <a:cubicBezTo>
                  <a:pt x="134" y="6045"/>
                  <a:pt x="0" y="5911"/>
                  <a:pt x="0" y="574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0"/>
                </a:srgbClr>
              </a:gs>
              <a:gs pos="100000">
                <a:srgbClr val="FFFFFF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061195" y="2359819"/>
            <a:ext cx="2488625" cy="5524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底部</a:t>
            </a:r>
            <a:r>
              <a:rPr lang="en-US" altLang="zh-CN" sz="33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.jpeg</a:t>
            </a:r>
            <a:endParaRPr lang="en-US" altLang="zh-CN" sz="33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>
            <a:off x="4417060" y="31381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t="-7143" b="-7143"/>
          <a:stretch>
            <a:fillRect/>
          </a:stretch>
        </p:blipFill>
        <p:spPr>
          <a:xfrm>
            <a:off x="4531360" y="3233420"/>
            <a:ext cx="266700" cy="3048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5065071" y="3064669"/>
            <a:ext cx="270949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底部图片占位区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065071" y="3455194"/>
            <a:ext cx="289999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边缘柔化效果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位置调整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2"/>
            </p:custDataLst>
          </p:nvPr>
        </p:nvSpPr>
        <p:spPr>
          <a:xfrm>
            <a:off x="771525" y="4486275"/>
            <a:ext cx="889000" cy="276225"/>
          </a:xfrm>
          <a:custGeom>
            <a:avLst/>
            <a:gdLst>
              <a:gd name="sw" fmla="*/ 1 w 1400"/>
              <a:gd name="sh" fmla="*/ 1 h 435"/>
              <a:gd name="mins" fmla="min sw sh"/>
              <a:gd name="dsw" fmla="+- 0 sw mins"/>
              <a:gd name="dsh" fmla="+- 0 sh mins"/>
              <a:gd name="p0x0" fmla="*/ 90 w 1400"/>
              <a:gd name="p0y0" fmla="*/ 0 h 435"/>
              <a:gd name="p0x1" fmla="*/ 1310 w 1400"/>
              <a:gd name="p0y1" fmla="*/ 0 h 435"/>
              <a:gd name="p0x2" fmla="*/ 1360 w 1400"/>
              <a:gd name="p0y2" fmla="*/ 0 h 435"/>
              <a:gd name="p0x3" fmla="*/ 1400 w 1400"/>
              <a:gd name="p0y3" fmla="*/ 40 h 435"/>
              <a:gd name="p0x4" fmla="*/ 1400 w 1400"/>
              <a:gd name="p0y4" fmla="*/ 90 h 435"/>
              <a:gd name="p0x5" fmla="*/ 1400 w 1400"/>
              <a:gd name="p0y5" fmla="*/ 345 h 435"/>
              <a:gd name="p0x6" fmla="*/ 1400 w 1400"/>
              <a:gd name="p0y6" fmla="*/ 394 h 435"/>
              <a:gd name="p0x7" fmla="*/ 1360 w 1400"/>
              <a:gd name="p0y7" fmla="*/ 435 h 435"/>
              <a:gd name="p0x8" fmla="*/ 1310 w 1400"/>
              <a:gd name="p0y8" fmla="*/ 435 h 435"/>
              <a:gd name="p0x9" fmla="*/ 90 w 1400"/>
              <a:gd name="p0y9" fmla="*/ 435 h 435"/>
              <a:gd name="p0x10" fmla="*/ 40 w 1400"/>
              <a:gd name="p0y10" fmla="*/ 435 h 435"/>
              <a:gd name="p0x11" fmla="*/ 0 w 1400"/>
              <a:gd name="p0y11" fmla="*/ 394 h 435"/>
              <a:gd name="p0x12" fmla="*/ 0 w 1400"/>
              <a:gd name="p0y12" fmla="*/ 345 h 435"/>
              <a:gd name="p0x13" fmla="*/ 0 w 1400"/>
              <a:gd name="p0y13" fmla="*/ 90 h 435"/>
              <a:gd name="p0x14" fmla="*/ 0 w 1400"/>
              <a:gd name="p0y14" fmla="*/ 40 h 435"/>
              <a:gd name="p0x15" fmla="*/ 40 w 1400"/>
              <a:gd name="p0y15" fmla="*/ 0 h 435"/>
              <a:gd name="p0x16" fmla="*/ 90 w 14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847725" y="4524375"/>
            <a:ext cx="88932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柔化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50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磅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4"/>
            </p:custDataLst>
          </p:nvPr>
        </p:nvSpPr>
        <p:spPr>
          <a:xfrm>
            <a:off x="1774825" y="448627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1851346" y="45243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位置调整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课后练习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端午海报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4200525"/>
          </a:xfrm>
          <a:custGeom>
            <a:avLst/>
            <a:gdLst>
              <a:gd name="sw" fmla="*/ 1 w 4110"/>
              <a:gd name="sh" fmla="*/ 1 h 6615"/>
              <a:gd name="mins" fmla="min sw sh"/>
              <a:gd name="dsw" fmla="+- 0 sw mins"/>
              <a:gd name="dsh" fmla="+- 0 sh mins"/>
              <a:gd name="p0x0" fmla="*/ 300 w 4110"/>
              <a:gd name="p0y0" fmla="*/ 0 h 6615"/>
              <a:gd name="p0x1" fmla="*/ 3810 w 4110"/>
              <a:gd name="p0y1" fmla="*/ 0 h 6615"/>
              <a:gd name="p0x2" fmla="*/ 3975 w 4110"/>
              <a:gd name="p0y2" fmla="*/ 0 h 6615"/>
              <a:gd name="p0x3" fmla="*/ 4110 w 4110"/>
              <a:gd name="p0y3" fmla="*/ 134 h 6615"/>
              <a:gd name="p0x4" fmla="*/ 4110 w 4110"/>
              <a:gd name="p0y4" fmla="*/ 300 h 6615"/>
              <a:gd name="p0x5" fmla="*/ 4110 w 4110"/>
              <a:gd name="p0y5" fmla="*/ 6315 h 6615"/>
              <a:gd name="p0x6" fmla="*/ 4110 w 4110"/>
              <a:gd name="p0y6" fmla="*/ 6480 h 6615"/>
              <a:gd name="p0x7" fmla="*/ 3975 w 4110"/>
              <a:gd name="p0y7" fmla="*/ 6615 h 6615"/>
              <a:gd name="p0x8" fmla="*/ 3810 w 4110"/>
              <a:gd name="p0y8" fmla="*/ 6615 h 6615"/>
              <a:gd name="p0x9" fmla="*/ 300 w 4110"/>
              <a:gd name="p0y9" fmla="*/ 6615 h 6615"/>
              <a:gd name="p0x10" fmla="*/ 134 w 4110"/>
              <a:gd name="p0y10" fmla="*/ 6615 h 6615"/>
              <a:gd name="p0x11" fmla="*/ 0 w 4110"/>
              <a:gd name="p0y11" fmla="*/ 6480 h 6615"/>
              <a:gd name="p0x12" fmla="*/ 0 w 4110"/>
              <a:gd name="p0y12" fmla="*/ 6315 h 6615"/>
              <a:gd name="p0x13" fmla="*/ 0 w 4110"/>
              <a:gd name="p0y13" fmla="*/ 300 h 6615"/>
              <a:gd name="p0x14" fmla="*/ 0 w 4110"/>
              <a:gd name="p0y14" fmla="*/ 134 h 6615"/>
              <a:gd name="p0x15" fmla="*/ 134 w 4110"/>
              <a:gd name="p0y15" fmla="*/ 0 h 6615"/>
              <a:gd name="p0x16" fmla="*/ 300 w 4110"/>
              <a:gd name="p0y16" fmla="*/ 0 h 66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表格运用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000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04875" y="1862138"/>
            <a:ext cx="208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运用表格整理端午节习俗信息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26860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04875" y="2547938"/>
            <a:ext cx="208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表格边框与底纹美化设计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3718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04875" y="32337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单元格合并与拆分技巧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3385820" y="1109345"/>
            <a:ext cx="2609850" cy="4200525"/>
          </a:xfrm>
          <a:custGeom>
            <a:avLst/>
            <a:gdLst>
              <a:gd name="sw" fmla="*/ 1 w 4110"/>
              <a:gd name="sh" fmla="*/ 1 h 6615"/>
              <a:gd name="mins" fmla="min sw sh"/>
              <a:gd name="dsw" fmla="+- 0 sw mins"/>
              <a:gd name="dsh" fmla="+- 0 sh mins"/>
              <a:gd name="p0x0" fmla="*/ 300 w 4110"/>
              <a:gd name="p0y0" fmla="*/ 0 h 6615"/>
              <a:gd name="p0x1" fmla="*/ 3810 w 4110"/>
              <a:gd name="p0y1" fmla="*/ 0 h 6615"/>
              <a:gd name="p0x2" fmla="*/ 3975 w 4110"/>
              <a:gd name="p0y2" fmla="*/ 0 h 6615"/>
              <a:gd name="p0x3" fmla="*/ 4110 w 4110"/>
              <a:gd name="p0y3" fmla="*/ 134 h 6615"/>
              <a:gd name="p0x4" fmla="*/ 4110 w 4110"/>
              <a:gd name="p0y4" fmla="*/ 300 h 6615"/>
              <a:gd name="p0x5" fmla="*/ 4110 w 4110"/>
              <a:gd name="p0y5" fmla="*/ 6315 h 6615"/>
              <a:gd name="p0x6" fmla="*/ 4110 w 4110"/>
              <a:gd name="p0y6" fmla="*/ 6480 h 6615"/>
              <a:gd name="p0x7" fmla="*/ 3975 w 4110"/>
              <a:gd name="p0y7" fmla="*/ 6615 h 6615"/>
              <a:gd name="p0x8" fmla="*/ 3810 w 4110"/>
              <a:gd name="p0y8" fmla="*/ 6615 h 6615"/>
              <a:gd name="p0x9" fmla="*/ 300 w 4110"/>
              <a:gd name="p0y9" fmla="*/ 6615 h 6615"/>
              <a:gd name="p0x10" fmla="*/ 134 w 4110"/>
              <a:gd name="p0y10" fmla="*/ 6615 h 6615"/>
              <a:gd name="p0x11" fmla="*/ 0 w 4110"/>
              <a:gd name="p0y11" fmla="*/ 6480 h 6615"/>
              <a:gd name="p0x12" fmla="*/ 0 w 4110"/>
              <a:gd name="p0y12" fmla="*/ 6315 h 6615"/>
              <a:gd name="p0x13" fmla="*/ 0 w 4110"/>
              <a:gd name="p0y13" fmla="*/ 300 h 6615"/>
              <a:gd name="p0x14" fmla="*/ 0 w 4110"/>
              <a:gd name="p0y14" fmla="*/ 134 h 6615"/>
              <a:gd name="p0x15" fmla="*/ 134 w 4110"/>
              <a:gd name="p0y15" fmla="*/ 0 h 6615"/>
              <a:gd name="p0x16" fmla="*/ 300 w 4110"/>
              <a:gd name="p0y16" fmla="*/ 0 h 66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358140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667125" y="13855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411480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分栏排版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3581400" y="2000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3714750" y="1862138"/>
            <a:ext cx="216924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三栏版式灵活切换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3581400" y="2381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3714750" y="22431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栏间距与分隔线设置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3581400" y="2762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3714750" y="26241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图文混排与绕排效果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6195695" y="1109345"/>
            <a:ext cx="2609850" cy="4200525"/>
          </a:xfrm>
          <a:custGeom>
            <a:avLst/>
            <a:gdLst>
              <a:gd name="sw" fmla="*/ 1 w 4110"/>
              <a:gd name="sh" fmla="*/ 1 h 6615"/>
              <a:gd name="mins" fmla="min sw sh"/>
              <a:gd name="dsw" fmla="+- 0 sw mins"/>
              <a:gd name="dsh" fmla="+- 0 sh mins"/>
              <a:gd name="p0x0" fmla="*/ 300 w 4110"/>
              <a:gd name="p0y0" fmla="*/ 0 h 6615"/>
              <a:gd name="p0x1" fmla="*/ 3810 w 4110"/>
              <a:gd name="p0y1" fmla="*/ 0 h 6615"/>
              <a:gd name="p0x2" fmla="*/ 3975 w 4110"/>
              <a:gd name="p0y2" fmla="*/ 0 h 6615"/>
              <a:gd name="p0x3" fmla="*/ 4110 w 4110"/>
              <a:gd name="p0y3" fmla="*/ 134 h 6615"/>
              <a:gd name="p0x4" fmla="*/ 4110 w 4110"/>
              <a:gd name="p0y4" fmla="*/ 300 h 6615"/>
              <a:gd name="p0x5" fmla="*/ 4110 w 4110"/>
              <a:gd name="p0y5" fmla="*/ 6315 h 6615"/>
              <a:gd name="p0x6" fmla="*/ 4110 w 4110"/>
              <a:gd name="p0y6" fmla="*/ 6480 h 6615"/>
              <a:gd name="p0x7" fmla="*/ 3975 w 4110"/>
              <a:gd name="p0y7" fmla="*/ 6615 h 6615"/>
              <a:gd name="p0x8" fmla="*/ 3810 w 4110"/>
              <a:gd name="p0y8" fmla="*/ 6615 h 6615"/>
              <a:gd name="p0x9" fmla="*/ 300 w 4110"/>
              <a:gd name="p0y9" fmla="*/ 6615 h 6615"/>
              <a:gd name="p0x10" fmla="*/ 134 w 4110"/>
              <a:gd name="p0y10" fmla="*/ 6615 h 6615"/>
              <a:gd name="p0x11" fmla="*/ 0 w 4110"/>
              <a:gd name="p0y11" fmla="*/ 6480 h 6615"/>
              <a:gd name="p0x12" fmla="*/ 0 w 4110"/>
              <a:gd name="p0y12" fmla="*/ 6315 h 6615"/>
              <a:gd name="p0x13" fmla="*/ 0 w 4110"/>
              <a:gd name="p0y13" fmla="*/ 300 h 6615"/>
              <a:gd name="p0x14" fmla="*/ 0 w 4110"/>
              <a:gd name="p0y14" fmla="*/ 134 h 6615"/>
              <a:gd name="p0x15" fmla="*/ 134 w 4110"/>
              <a:gd name="p0y15" fmla="*/ 0 h 6615"/>
              <a:gd name="p0x16" fmla="*/ 300 w 4110"/>
              <a:gd name="p0y16" fmla="*/ 0 h 66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6490970" y="1385570"/>
            <a:ext cx="21907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6924675" y="13563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图片艺术字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6391275" y="2000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6524625" y="1862138"/>
            <a:ext cx="208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端午节主题图片的裁剪与调色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6391275" y="26860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6524625" y="25479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艺术字样式与特效应用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6391275" y="30670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6524625" y="292893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文字环绕与层叠效果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9005570" y="1109345"/>
            <a:ext cx="2609850" cy="4200525"/>
          </a:xfrm>
          <a:custGeom>
            <a:avLst/>
            <a:gdLst>
              <a:gd name="sw" fmla="*/ 1 w 4110"/>
              <a:gd name="sh" fmla="*/ 1 h 6615"/>
              <a:gd name="mins" fmla="min sw sh"/>
              <a:gd name="dsw" fmla="+- 0 sw mins"/>
              <a:gd name="dsh" fmla="+- 0 sh mins"/>
              <a:gd name="p0x0" fmla="*/ 300 w 4110"/>
              <a:gd name="p0y0" fmla="*/ 0 h 6615"/>
              <a:gd name="p0x1" fmla="*/ 3810 w 4110"/>
              <a:gd name="p0y1" fmla="*/ 0 h 6615"/>
              <a:gd name="p0x2" fmla="*/ 3975 w 4110"/>
              <a:gd name="p0y2" fmla="*/ 0 h 6615"/>
              <a:gd name="p0x3" fmla="*/ 4110 w 4110"/>
              <a:gd name="p0y3" fmla="*/ 134 h 6615"/>
              <a:gd name="p0x4" fmla="*/ 4110 w 4110"/>
              <a:gd name="p0y4" fmla="*/ 300 h 6615"/>
              <a:gd name="p0x5" fmla="*/ 4110 w 4110"/>
              <a:gd name="p0y5" fmla="*/ 6315 h 6615"/>
              <a:gd name="p0x6" fmla="*/ 4110 w 4110"/>
              <a:gd name="p0y6" fmla="*/ 6480 h 6615"/>
              <a:gd name="p0x7" fmla="*/ 3975 w 4110"/>
              <a:gd name="p0y7" fmla="*/ 6615 h 6615"/>
              <a:gd name="p0x8" fmla="*/ 3810 w 4110"/>
              <a:gd name="p0y8" fmla="*/ 6615 h 6615"/>
              <a:gd name="p0x9" fmla="*/ 300 w 4110"/>
              <a:gd name="p0y9" fmla="*/ 6615 h 6615"/>
              <a:gd name="p0x10" fmla="*/ 134 w 4110"/>
              <a:gd name="p0y10" fmla="*/ 6615 h 6615"/>
              <a:gd name="p0x11" fmla="*/ 0 w 4110"/>
              <a:gd name="p0y11" fmla="*/ 6480 h 6615"/>
              <a:gd name="p0x12" fmla="*/ 0 w 4110"/>
              <a:gd name="p0y12" fmla="*/ 6315 h 6615"/>
              <a:gd name="p0x13" fmla="*/ 0 w 4110"/>
              <a:gd name="p0y13" fmla="*/ 300 h 6615"/>
              <a:gd name="p0x14" fmla="*/ 0 w 4110"/>
              <a:gd name="p0y14" fmla="*/ 134 h 6615"/>
              <a:gd name="p0x15" fmla="*/ 134 w 4110"/>
              <a:gd name="p0y15" fmla="*/ 0 h 6615"/>
              <a:gd name="p0x16" fmla="*/ 300 w 4110"/>
              <a:gd name="p0y16" fmla="*/ 0 h 66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9"/>
            </p:custDataLst>
          </p:nvPr>
        </p:nvSpPr>
        <p:spPr>
          <a:xfrm>
            <a:off x="92011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9091" t="-5278" r="-9091" b="-5278"/>
          <a:stretch>
            <a:fillRect/>
          </a:stretch>
        </p:blipFill>
        <p:spPr>
          <a:xfrm>
            <a:off x="9286875" y="1385570"/>
            <a:ext cx="247650" cy="2527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9734550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图形创意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4"/>
            </p:custDataLst>
          </p:nvPr>
        </p:nvSpPr>
        <p:spPr>
          <a:xfrm>
            <a:off x="9201150" y="20002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9334500" y="1862138"/>
            <a:ext cx="208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自选图形绘制粽子、龙舟元素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6"/>
            </p:custDataLst>
          </p:nvPr>
        </p:nvSpPr>
        <p:spPr>
          <a:xfrm>
            <a:off x="9201150" y="26860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9334500" y="2547938"/>
            <a:ext cx="208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图形填充与轮廓样式设置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8"/>
            </p:custDataLst>
          </p:nvPr>
        </p:nvSpPr>
        <p:spPr>
          <a:xfrm>
            <a:off x="9201150" y="33718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9"/>
            </p:custDataLst>
          </p:nvPr>
        </p:nvSpPr>
        <p:spPr>
          <a:xfrm>
            <a:off x="9334500" y="32337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多图形组合与对齐分布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0"/>
            </p:custDataLst>
          </p:nvPr>
        </p:nvSpPr>
        <p:spPr>
          <a:xfrm>
            <a:off x="575945" y="5509895"/>
            <a:ext cx="11039475" cy="962025"/>
          </a:xfrm>
          <a:custGeom>
            <a:avLst/>
            <a:gdLst>
              <a:gd name="sw" fmla="*/ 1 w 17385"/>
              <a:gd name="sh" fmla="*/ 1 h 1515"/>
              <a:gd name="mins" fmla="min sw sh"/>
              <a:gd name="dsw" fmla="+- 0 sw mins"/>
              <a:gd name="dsh" fmla="+- 0 sh mins"/>
              <a:gd name="p0x0" fmla="*/ 300 w 17385"/>
              <a:gd name="p0y0" fmla="*/ 0 h 1515"/>
              <a:gd name="p0x1" fmla="*/ 17085 w 17385"/>
              <a:gd name="p0y1" fmla="*/ 0 h 1515"/>
              <a:gd name="p0x2" fmla="*/ 17250 w 17385"/>
              <a:gd name="p0y2" fmla="*/ 0 h 1515"/>
              <a:gd name="p0x3" fmla="*/ 17385 w 17385"/>
              <a:gd name="p0y3" fmla="*/ 134 h 1515"/>
              <a:gd name="p0x4" fmla="*/ 17385 w 17385"/>
              <a:gd name="p0y4" fmla="*/ 300 h 1515"/>
              <a:gd name="p0x5" fmla="*/ 17385 w 17385"/>
              <a:gd name="p0y5" fmla="*/ 1215 h 1515"/>
              <a:gd name="p0x6" fmla="*/ 17385 w 17385"/>
              <a:gd name="p0y6" fmla="*/ 1380 h 1515"/>
              <a:gd name="p0x7" fmla="*/ 17250 w 17385"/>
              <a:gd name="p0y7" fmla="*/ 1515 h 1515"/>
              <a:gd name="p0x8" fmla="*/ 17085 w 17385"/>
              <a:gd name="p0y8" fmla="*/ 1515 h 1515"/>
              <a:gd name="p0x9" fmla="*/ 300 w 17385"/>
              <a:gd name="p0y9" fmla="*/ 1515 h 1515"/>
              <a:gd name="p0x10" fmla="*/ 134 w 17385"/>
              <a:gd name="p0y10" fmla="*/ 1515 h 1515"/>
              <a:gd name="p0x11" fmla="*/ 0 w 17385"/>
              <a:gd name="p0y11" fmla="*/ 1380 h 1515"/>
              <a:gd name="p0x12" fmla="*/ 0 w 17385"/>
              <a:gd name="p0y12" fmla="*/ 1215 h 1515"/>
              <a:gd name="p0x13" fmla="*/ 0 w 17385"/>
              <a:gd name="p0y13" fmla="*/ 300 h 1515"/>
              <a:gd name="p0x14" fmla="*/ 0 w 17385"/>
              <a:gd name="p0y14" fmla="*/ 134 h 1515"/>
              <a:gd name="p0x15" fmla="*/ 134 w 17385"/>
              <a:gd name="p0y15" fmla="*/ 0 h 1515"/>
              <a:gd name="p0x16" fmla="*/ 300 w 17385"/>
              <a:gd name="p0y16" fmla="*/ 0 h 1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51"/>
            </p:custDataLst>
          </p:nvPr>
        </p:nvSpPr>
        <p:spPr>
          <a:xfrm>
            <a:off x="1508125" y="58197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/>
          <a:stretch>
            <a:fillRect/>
          </a:stretch>
        </p:blipFill>
        <p:spPr>
          <a:xfrm>
            <a:off x="1565275" y="5876925"/>
            <a:ext cx="228600" cy="22860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55"/>
            </p:custDataLst>
          </p:nvPr>
        </p:nvSpPr>
        <p:spPr>
          <a:xfrm>
            <a:off x="1927622" y="58650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主题鲜明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>
            <p:custDataLst>
              <p:tags r:id="rId56"/>
            </p:custDataLst>
          </p:nvPr>
        </p:nvSpPr>
        <p:spPr>
          <a:xfrm>
            <a:off x="3426460" y="5876925"/>
            <a:ext cx="9525" cy="2286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57"/>
            </p:custDataLst>
          </p:nvPr>
        </p:nvSpPr>
        <p:spPr>
          <a:xfrm>
            <a:off x="4172585" y="58197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t="-7143" b="-7143"/>
          <a:stretch>
            <a:fillRect/>
          </a:stretch>
        </p:blipFill>
        <p:spPr>
          <a:xfrm>
            <a:off x="4229735" y="5876925"/>
            <a:ext cx="228600" cy="228600"/>
          </a:xfrm>
          <a:prstGeom prst="rect">
            <a:avLst/>
          </a:prstGeom>
        </p:spPr>
      </p:pic>
      <p:sp>
        <p:nvSpPr>
          <p:cNvPr id="51" name="文本框 50"/>
          <p:cNvSpPr txBox="1"/>
          <p:nvPr>
            <p:custDataLst>
              <p:tags r:id="rId61"/>
            </p:custDataLst>
          </p:nvPr>
        </p:nvSpPr>
        <p:spPr>
          <a:xfrm>
            <a:off x="4592241" y="58650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内容健康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>
            <p:custDataLst>
              <p:tags r:id="rId62"/>
            </p:custDataLst>
          </p:nvPr>
        </p:nvSpPr>
        <p:spPr>
          <a:xfrm>
            <a:off x="6090920" y="5876925"/>
            <a:ext cx="9525" cy="2286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63"/>
            </p:custDataLst>
          </p:nvPr>
        </p:nvSpPr>
        <p:spPr>
          <a:xfrm>
            <a:off x="6837680" y="58197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rcRect/>
          <a:stretch>
            <a:fillRect/>
          </a:stretch>
        </p:blipFill>
        <p:spPr>
          <a:xfrm>
            <a:off x="6923405" y="5876925"/>
            <a:ext cx="171450" cy="228600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67"/>
            </p:custDataLst>
          </p:nvPr>
        </p:nvSpPr>
        <p:spPr>
          <a:xfrm>
            <a:off x="7256859" y="58650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设计创意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>
            <p:custDataLst>
              <p:tags r:id="rId68"/>
            </p:custDataLst>
          </p:nvPr>
        </p:nvSpPr>
        <p:spPr>
          <a:xfrm>
            <a:off x="8755380" y="5876925"/>
            <a:ext cx="9525" cy="2286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>
            <p:custDataLst>
              <p:tags r:id="rId69"/>
            </p:custDataLst>
          </p:nvPr>
        </p:nvSpPr>
        <p:spPr>
          <a:xfrm>
            <a:off x="9502140" y="58197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>
            <p:custDataLst>
              <p:tags r:id="rId70"/>
            </p:custDataLst>
          </p:nvPr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rcRect/>
          <a:stretch>
            <a:fillRect/>
          </a:stretch>
        </p:blipFill>
        <p:spPr>
          <a:xfrm>
            <a:off x="9559290" y="5876925"/>
            <a:ext cx="228600" cy="228600"/>
          </a:xfrm>
          <a:prstGeom prst="rect">
            <a:avLst/>
          </a:prstGeom>
        </p:spPr>
      </p:pic>
      <p:sp>
        <p:nvSpPr>
          <p:cNvPr id="59" name="文本框 58"/>
          <p:cNvSpPr txBox="1"/>
          <p:nvPr>
            <p:custDataLst>
              <p:tags r:id="rId73"/>
            </p:custDataLst>
          </p:nvPr>
        </p:nvSpPr>
        <p:spPr>
          <a:xfrm>
            <a:off x="9921478" y="58650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排版美观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任务2.3 邮件合并批量制作荣誉证书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2723515" y="13690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2823845" y="1449705"/>
            <a:ext cx="219075" cy="2527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590724" y="1864519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场景角色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647874" y="2131219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张老师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847715" y="13690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366" t="-10303" r="-2366" b="-10303"/>
          <a:stretch>
            <a:fillRect/>
          </a:stretch>
        </p:blipFill>
        <p:spPr>
          <a:xfrm>
            <a:off x="5902960" y="1449705"/>
            <a:ext cx="309245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5714848" y="1864519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任务规模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5486324" y="2131219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获奖人数众多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9010015" y="13690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9110345" y="1449705"/>
            <a:ext cx="21907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8877071" y="1864519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核心痛点</a:t>
            </a:r>
            <a:endParaRPr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8839047" y="2131219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批量生成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57594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771525" y="3819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3900170"/>
            <a:ext cx="18605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304925" y="38461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需求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771525" y="45053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923925" y="4376738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姓名不同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：每位获奖者姓名各异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771525" y="49244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923925" y="4795838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奖项不同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：奖项等级各不相同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771525" y="53435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923925" y="521493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其余证书内容完全相同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195695" y="2880995"/>
            <a:ext cx="5419725" cy="3590925"/>
          </a:xfrm>
          <a:custGeom>
            <a:avLst/>
            <a:gdLst>
              <a:gd name="sw" fmla="*/ 1 w 8535"/>
              <a:gd name="sh" fmla="*/ 1 h 5655"/>
              <a:gd name="mins" fmla="min sw sh"/>
              <a:gd name="dsw" fmla="+- 0 sw mins"/>
              <a:gd name="dsh" fmla="+- 0 sh mins"/>
              <a:gd name="p0x0" fmla="*/ 300 w 8535"/>
              <a:gd name="p0y0" fmla="*/ 0 h 5655"/>
              <a:gd name="p0x1" fmla="*/ 8235 w 8535"/>
              <a:gd name="p0y1" fmla="*/ 0 h 5655"/>
              <a:gd name="p0x2" fmla="*/ 8400 w 8535"/>
              <a:gd name="p0y2" fmla="*/ 0 h 5655"/>
              <a:gd name="p0x3" fmla="*/ 8535 w 8535"/>
              <a:gd name="p0y3" fmla="*/ 134 h 5655"/>
              <a:gd name="p0x4" fmla="*/ 8535 w 8535"/>
              <a:gd name="p0y4" fmla="*/ 300 h 5655"/>
              <a:gd name="p0x5" fmla="*/ 8535 w 8535"/>
              <a:gd name="p0y5" fmla="*/ 5355 h 5655"/>
              <a:gd name="p0x6" fmla="*/ 8535 w 8535"/>
              <a:gd name="p0y6" fmla="*/ 5520 h 5655"/>
              <a:gd name="p0x7" fmla="*/ 8400 w 8535"/>
              <a:gd name="p0y7" fmla="*/ 5655 h 5655"/>
              <a:gd name="p0x8" fmla="*/ 8235 w 8535"/>
              <a:gd name="p0y8" fmla="*/ 5655 h 5655"/>
              <a:gd name="p0x9" fmla="*/ 300 w 8535"/>
              <a:gd name="p0y9" fmla="*/ 5655 h 5655"/>
              <a:gd name="p0x10" fmla="*/ 134 w 8535"/>
              <a:gd name="p0y10" fmla="*/ 5655 h 5655"/>
              <a:gd name="p0x11" fmla="*/ 0 w 8535"/>
              <a:gd name="p0y11" fmla="*/ 5520 h 5655"/>
              <a:gd name="p0x12" fmla="*/ 0 w 8535"/>
              <a:gd name="p0y12" fmla="*/ 5355 h 5655"/>
              <a:gd name="p0x13" fmla="*/ 0 w 8535"/>
              <a:gd name="p0y13" fmla="*/ 300 h 5655"/>
              <a:gd name="p0x14" fmla="*/ 0 w 8535"/>
              <a:gd name="p0y14" fmla="*/ 134 h 5655"/>
              <a:gd name="p0x15" fmla="*/ 134 w 8535"/>
              <a:gd name="p0y15" fmla="*/ 0 h 5655"/>
              <a:gd name="p0x16" fmla="*/ 300 w 853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6391275" y="38004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4643" r="-4643"/>
          <a:stretch>
            <a:fillRect/>
          </a:stretch>
        </p:blipFill>
        <p:spPr>
          <a:xfrm>
            <a:off x="6467475" y="3895725"/>
            <a:ext cx="3429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7000875" y="38652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解决方案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391275" y="4426267"/>
            <a:ext cx="50292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</a:t>
            </a:r>
            <a:r>
              <a:rPr 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邮件合并功能</a:t>
            </a:r>
            <a:endParaRPr 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391275" y="4929188"/>
            <a:ext cx="50292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一键批量生成个性化证书，自动填充姓名与奖项信息，大幅提升工作效率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邮件合并的基本概念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71500" y="3886200"/>
            <a:ext cx="3554730" cy="2590800"/>
            <a:chOff x="900" y="6120"/>
            <a:chExt cx="5598" cy="4080"/>
          </a:xfrm>
        </p:grpSpPr>
        <p:sp>
          <p:nvSpPr>
            <p:cNvPr id="19" name="任意多边形 18"/>
            <p:cNvSpPr/>
            <p:nvPr>
              <p:custDataLst>
                <p:tags r:id="rId2"/>
              </p:custDataLst>
            </p:nvPr>
          </p:nvSpPr>
          <p:spPr>
            <a:xfrm>
              <a:off x="900" y="6120"/>
              <a:ext cx="5599" cy="4080"/>
            </a:xfrm>
            <a:custGeom>
              <a:avLst/>
              <a:gdLst>
                <a:gd name="sw" fmla="*/ 1 w 5599"/>
                <a:gd name="sh" fmla="*/ 1 h 4080"/>
                <a:gd name="mins" fmla="min sw sh"/>
                <a:gd name="dsw" fmla="+- 0 sw mins"/>
                <a:gd name="dsh" fmla="+- 0 sh mins"/>
                <a:gd name="p0x0" fmla="*/ 0 w 5599"/>
                <a:gd name="p0y0" fmla="*/ 0 h 4080"/>
                <a:gd name="p0x1" fmla="*/ 5599 w 5599"/>
                <a:gd name="p0y1" fmla="*/ 0 h 4080"/>
                <a:gd name="p0x2" fmla="*/ 5599 w 5599"/>
                <a:gd name="p0y2" fmla="*/ 4080 h 4080"/>
                <a:gd name="p0x3" fmla="*/ 0 w 5599"/>
                <a:gd name="p0y3" fmla="*/ 4080 h 4080"/>
                <a:gd name="p0x4" fmla="*/ 0 w 5599"/>
                <a:gd name="p0y4" fmla="*/ 0 h 408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>
              <p:custDataLst>
                <p:tags r:id="rId3"/>
              </p:custDataLst>
            </p:nvPr>
          </p:nvSpPr>
          <p:spPr>
            <a:xfrm>
              <a:off x="900" y="6120"/>
              <a:ext cx="60" cy="4080"/>
            </a:xfrm>
            <a:custGeom>
              <a:avLst/>
              <a:gdLst>
                <a:gd name="sw" fmla="*/ 1 w 60"/>
                <a:gd name="sh" fmla="*/ 1 h 4080"/>
                <a:gd name="mins" fmla="min sw sh"/>
                <a:gd name="dsw" fmla="+- 0 sw mins"/>
                <a:gd name="dsh" fmla="+- 0 sh mins"/>
                <a:gd name="p0x0" fmla="*/ 0 w 60"/>
                <a:gd name="p0y0" fmla="*/ 4080 h 4080"/>
                <a:gd name="p0x1" fmla="*/ 0 w 60"/>
                <a:gd name="p0y1" fmla="*/ 0 h 4080"/>
                <a:gd name="p0x2" fmla="*/ 60 w 60"/>
                <a:gd name="p0y2" fmla="*/ 0 h 4080"/>
                <a:gd name="p0x3" fmla="*/ 60 w 60"/>
                <a:gd name="p0y3" fmla="*/ 4080 h 4080"/>
                <a:gd name="p0x4" fmla="*/ 0 w 60"/>
                <a:gd name="p0y4" fmla="*/ 4080 h 408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任意多边形 21"/>
          <p:cNvSpPr/>
          <p:nvPr>
            <p:custDataLst>
              <p:tags r:id="rId4"/>
            </p:custDataLst>
          </p:nvPr>
        </p:nvSpPr>
        <p:spPr>
          <a:xfrm>
            <a:off x="609600" y="3886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9067" t="-10303" r="-9067" b="-10303"/>
          <a:stretch>
            <a:fillRect/>
          </a:stretch>
        </p:blipFill>
        <p:spPr>
          <a:xfrm>
            <a:off x="678180" y="3966845"/>
            <a:ext cx="28130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1143000" y="3912870"/>
            <a:ext cx="111911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Next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609600" y="4443413"/>
            <a:ext cx="35178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用于一页显示多条记录时换页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0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11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1385570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130492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主文档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6"/>
            </p:custDataLst>
          </p:nvPr>
        </p:nvSpPr>
        <p:spPr>
          <a:xfrm>
            <a:off x="771525" y="1862138"/>
            <a:ext cx="315589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内容格式固定不变的部分（证书模板）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7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8"/>
            </p:custDataLst>
          </p:nvPr>
        </p:nvSpPr>
        <p:spPr>
          <a:xfrm>
            <a:off x="451739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4617720" y="1385570"/>
            <a:ext cx="21907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2"/>
            </p:custDataLst>
          </p:nvPr>
        </p:nvSpPr>
        <p:spPr>
          <a:xfrm>
            <a:off x="5051374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3"/>
            </p:custDataLst>
          </p:nvPr>
        </p:nvSpPr>
        <p:spPr>
          <a:xfrm>
            <a:off x="4517974" y="1862138"/>
            <a:ext cx="313893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包含可变信息的数据表（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Access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、文本文件等），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第一行为字段名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4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25"/>
            </p:custDataLst>
          </p:nvPr>
        </p:nvSpPr>
        <p:spPr>
          <a:xfrm>
            <a:off x="826389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49615" y="1385570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9"/>
            </p:custDataLst>
          </p:nvPr>
        </p:nvSpPr>
        <p:spPr>
          <a:xfrm>
            <a:off x="8797899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合并域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0"/>
            </p:custDataLst>
          </p:nvPr>
        </p:nvSpPr>
        <p:spPr>
          <a:xfrm>
            <a:off x="8264499" y="1862138"/>
            <a:ext cx="31559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在主文档中插入的占位符（如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姓名、奖项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1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2"/>
            </p:custDataLst>
          </p:nvPr>
        </p:nvSpPr>
        <p:spPr>
          <a:xfrm>
            <a:off x="4517390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4586605" y="4166870"/>
            <a:ext cx="281305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6"/>
            </p:custDataLst>
          </p:nvPr>
        </p:nvSpPr>
        <p:spPr>
          <a:xfrm>
            <a:off x="5051374" y="41128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查看合并数据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7"/>
            </p:custDataLst>
          </p:nvPr>
        </p:nvSpPr>
        <p:spPr>
          <a:xfrm>
            <a:off x="4517974" y="4643438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预览合并效果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8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9"/>
            </p:custDataLst>
          </p:nvPr>
        </p:nvSpPr>
        <p:spPr>
          <a:xfrm>
            <a:off x="8263890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364220" y="4166870"/>
            <a:ext cx="21907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3"/>
            </p:custDataLst>
          </p:nvPr>
        </p:nvSpPr>
        <p:spPr>
          <a:xfrm>
            <a:off x="8797899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合并方式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4"/>
            </p:custDataLst>
          </p:nvPr>
        </p:nvSpPr>
        <p:spPr>
          <a:xfrm>
            <a:off x="8264499" y="4643438"/>
            <a:ext cx="31559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合并到新文档、打印机、不同新文档、电子邮件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邮件合并操作流程（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8839200"/>
              </a:tblGrid>
              <a:tr h="5124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步骤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</a:tr>
              <a:tr h="1215551">
                <a:tc>
                  <a:txBody>
                    <a:bodyPr wrap="square"/>
                    <a:p>
                      <a:pPr algn="ctr"/>
                      <a:r>
                        <a:rPr sz="1650" b="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650" b="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创建主文档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设计证书模板（固定内容）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09455">
                <a:tc>
                  <a:txBody>
                    <a:bodyPr wrap="square"/>
                    <a:p>
                      <a:pPr algn="ctr"/>
                      <a:r>
                        <a:rPr sz="1650" b="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650" b="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选择数据源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引用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邮件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打开数据源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 → 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选择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获奖名单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.xlsx"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09455">
                <a:tc>
                  <a:txBody>
                    <a:bodyPr wrap="square"/>
                    <a:p>
                      <a:pPr algn="ctr"/>
                      <a:r>
                        <a:rPr sz="1650" b="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sz="1650" b="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插入合并域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光标定位到姓名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奖项位置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插入合并域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 → 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选择对应字段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15704">
                <a:tc>
                  <a:txBody>
                    <a:bodyPr wrap="square"/>
                    <a:p>
                      <a:pPr algn="ctr"/>
                      <a:r>
                        <a:rPr sz="1650" b="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650" b="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合并文档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查看合并数据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预览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合并到新文档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 → 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全部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生成所有证书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详细步骤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257300" y="30543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07382" y="314518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52500" y="3688109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打开主文档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12146" y="3963381"/>
            <a:ext cx="16236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05435"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荣誉证书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.docx"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作为主文档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514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543300" y="291655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593383" y="300707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238500" y="3549996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选择数据源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089377" y="3825268"/>
            <a:ext cx="144125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数据源选择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获奖名单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.xlsx"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2985770" y="4426585"/>
            <a:ext cx="1647825" cy="238125"/>
          </a:xfrm>
          <a:custGeom>
            <a:avLst/>
            <a:gdLst>
              <a:gd name="sw" fmla="*/ 1 w 2595"/>
              <a:gd name="sh" fmla="*/ 1 h 375"/>
              <a:gd name="mins" fmla="min sw sh"/>
              <a:gd name="dsw" fmla="+- 0 sw mins"/>
              <a:gd name="dsh" fmla="+- 0 sh mins"/>
              <a:gd name="p0x0" fmla="*/ 90 w 2595"/>
              <a:gd name="p0y0" fmla="*/ 0 h 375"/>
              <a:gd name="p0x1" fmla="*/ 2505 w 2595"/>
              <a:gd name="p0y1" fmla="*/ 0 h 375"/>
              <a:gd name="p0x2" fmla="*/ 2554 w 2595"/>
              <a:gd name="p0y2" fmla="*/ 0 h 375"/>
              <a:gd name="p0x3" fmla="*/ 2595 w 2595"/>
              <a:gd name="p0y3" fmla="*/ 40 h 375"/>
              <a:gd name="p0x4" fmla="*/ 2595 w 2595"/>
              <a:gd name="p0y4" fmla="*/ 90 h 375"/>
              <a:gd name="p0x5" fmla="*/ 2595 w 2595"/>
              <a:gd name="p0y5" fmla="*/ 285 h 375"/>
              <a:gd name="p0x6" fmla="*/ 2595 w 2595"/>
              <a:gd name="p0y6" fmla="*/ 334 h 375"/>
              <a:gd name="p0x7" fmla="*/ 2554 w 2595"/>
              <a:gd name="p0y7" fmla="*/ 375 h 375"/>
              <a:gd name="p0x8" fmla="*/ 2505 w 2595"/>
              <a:gd name="p0y8" fmla="*/ 375 h 375"/>
              <a:gd name="p0x9" fmla="*/ 90 w 2595"/>
              <a:gd name="p0y9" fmla="*/ 375 h 375"/>
              <a:gd name="p0x10" fmla="*/ 40 w 2595"/>
              <a:gd name="p0y10" fmla="*/ 375 h 375"/>
              <a:gd name="p0x11" fmla="*/ 0 w 2595"/>
              <a:gd name="p0y11" fmla="*/ 334 h 375"/>
              <a:gd name="p0x12" fmla="*/ 0 w 2595"/>
              <a:gd name="p0y12" fmla="*/ 285 h 375"/>
              <a:gd name="p0x13" fmla="*/ 0 w 2595"/>
              <a:gd name="p0y13" fmla="*/ 90 h 375"/>
              <a:gd name="p0x14" fmla="*/ 0 w 2595"/>
              <a:gd name="p0y14" fmla="*/ 40 h 375"/>
              <a:gd name="p0x15" fmla="*/ 40 w 2595"/>
              <a:gd name="p0y15" fmla="*/ 0 h 375"/>
              <a:gd name="p0x16" fmla="*/ 90 w 2595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986088" y="4446241"/>
            <a:ext cx="16478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工作表选择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获奖名单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800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5829300" y="293433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879383" y="3025159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524500" y="3568084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插入合并域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238674" y="3843356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分别在下划线处插入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495925" y="4170680"/>
            <a:ext cx="581025" cy="238125"/>
          </a:xfrm>
          <a:custGeom>
            <a:avLst/>
            <a:gdLst>
              <a:gd name="sw" fmla="*/ 1 w 914"/>
              <a:gd name="sh" fmla="*/ 1 h 375"/>
              <a:gd name="mins" fmla="min sw sh"/>
              <a:gd name="dsw" fmla="+- 0 sw mins"/>
              <a:gd name="dsh" fmla="+- 0 sh mins"/>
              <a:gd name="p0x0" fmla="*/ 90 w 914"/>
              <a:gd name="p0y0" fmla="*/ 0 h 375"/>
              <a:gd name="p0x1" fmla="*/ 824 w 914"/>
              <a:gd name="p0y1" fmla="*/ 0 h 375"/>
              <a:gd name="p0x2" fmla="*/ 874 w 914"/>
              <a:gd name="p0y2" fmla="*/ 0 h 375"/>
              <a:gd name="p0x3" fmla="*/ 914 w 914"/>
              <a:gd name="p0y3" fmla="*/ 40 h 375"/>
              <a:gd name="p0x4" fmla="*/ 914 w 914"/>
              <a:gd name="p0y4" fmla="*/ 90 h 375"/>
              <a:gd name="p0x5" fmla="*/ 914 w 914"/>
              <a:gd name="p0y5" fmla="*/ 285 h 375"/>
              <a:gd name="p0x6" fmla="*/ 914 w 914"/>
              <a:gd name="p0y6" fmla="*/ 334 h 375"/>
              <a:gd name="p0x7" fmla="*/ 874 w 914"/>
              <a:gd name="p0y7" fmla="*/ 375 h 375"/>
              <a:gd name="p0x8" fmla="*/ 824 w 914"/>
              <a:gd name="p0y8" fmla="*/ 375 h 375"/>
              <a:gd name="p0x9" fmla="*/ 90 w 914"/>
              <a:gd name="p0y9" fmla="*/ 375 h 375"/>
              <a:gd name="p0x10" fmla="*/ 40 w 914"/>
              <a:gd name="p0y10" fmla="*/ 375 h 375"/>
              <a:gd name="p0x11" fmla="*/ 0 w 914"/>
              <a:gd name="p0y11" fmla="*/ 334 h 375"/>
              <a:gd name="p0x12" fmla="*/ 0 w 914"/>
              <a:gd name="p0y12" fmla="*/ 285 h 375"/>
              <a:gd name="p0x13" fmla="*/ 0 w 914"/>
              <a:gd name="p0y13" fmla="*/ 90 h 375"/>
              <a:gd name="p0x14" fmla="*/ 0 w 914"/>
              <a:gd name="p0y14" fmla="*/ 40 h 375"/>
              <a:gd name="p0x15" fmla="*/ 40 w 914"/>
              <a:gd name="p0y15" fmla="*/ 0 h 375"/>
              <a:gd name="p0x16" fmla="*/ 90 w 914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496001" y="4190028"/>
            <a:ext cx="58094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姓名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6115050" y="4170680"/>
            <a:ext cx="580390" cy="238125"/>
          </a:xfrm>
          <a:custGeom>
            <a:avLst/>
            <a:gdLst>
              <a:gd name="sw" fmla="*/ 1 w 914"/>
              <a:gd name="sh" fmla="*/ 1 h 375"/>
              <a:gd name="mins" fmla="min sw sh"/>
              <a:gd name="dsw" fmla="+- 0 sw mins"/>
              <a:gd name="dsh" fmla="+- 0 sh mins"/>
              <a:gd name="p0x0" fmla="*/ 90 w 914"/>
              <a:gd name="p0y0" fmla="*/ 0 h 375"/>
              <a:gd name="p0x1" fmla="*/ 824 w 914"/>
              <a:gd name="p0y1" fmla="*/ 0 h 375"/>
              <a:gd name="p0x2" fmla="*/ 874 w 914"/>
              <a:gd name="p0y2" fmla="*/ 0 h 375"/>
              <a:gd name="p0x3" fmla="*/ 914 w 914"/>
              <a:gd name="p0y3" fmla="*/ 40 h 375"/>
              <a:gd name="p0x4" fmla="*/ 914 w 914"/>
              <a:gd name="p0y4" fmla="*/ 90 h 375"/>
              <a:gd name="p0x5" fmla="*/ 914 w 914"/>
              <a:gd name="p0y5" fmla="*/ 285 h 375"/>
              <a:gd name="p0x6" fmla="*/ 914 w 914"/>
              <a:gd name="p0y6" fmla="*/ 334 h 375"/>
              <a:gd name="p0x7" fmla="*/ 874 w 914"/>
              <a:gd name="p0y7" fmla="*/ 375 h 375"/>
              <a:gd name="p0x8" fmla="*/ 824 w 914"/>
              <a:gd name="p0y8" fmla="*/ 375 h 375"/>
              <a:gd name="p0x9" fmla="*/ 90 w 914"/>
              <a:gd name="p0y9" fmla="*/ 375 h 375"/>
              <a:gd name="p0x10" fmla="*/ 40 w 914"/>
              <a:gd name="p0y10" fmla="*/ 375 h 375"/>
              <a:gd name="p0x11" fmla="*/ 0 w 914"/>
              <a:gd name="p0y11" fmla="*/ 334 h 375"/>
              <a:gd name="p0x12" fmla="*/ 0 w 914"/>
              <a:gd name="p0y12" fmla="*/ 285 h 375"/>
              <a:gd name="p0x13" fmla="*/ 0 w 914"/>
              <a:gd name="p0y13" fmla="*/ 90 h 375"/>
              <a:gd name="p0x14" fmla="*/ 0 w 914"/>
              <a:gd name="p0y14" fmla="*/ 40 h 375"/>
              <a:gd name="p0x15" fmla="*/ 40 w 914"/>
              <a:gd name="p0y15" fmla="*/ 0 h 375"/>
              <a:gd name="p0x16" fmla="*/ 90 w 914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115050" y="4190028"/>
            <a:ext cx="58094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奖项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5791124" y="4447203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合并域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7086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8115300" y="319151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8165382" y="328233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7905750" y="382525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预览效果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7524674" y="4100531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预览第一个人的效果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9372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10401300" y="283464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10451382" y="2925147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10191750" y="3468072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合并生成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10067849" y="3743344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合并到新文档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9829800" y="4070350"/>
            <a:ext cx="1676400" cy="238125"/>
          </a:xfrm>
          <a:custGeom>
            <a:avLst/>
            <a:gdLst>
              <a:gd name="sw" fmla="*/ 1 w 2640"/>
              <a:gd name="sh" fmla="*/ 1 h 375"/>
              <a:gd name="mins" fmla="min sw sh"/>
              <a:gd name="dsw" fmla="+- 0 sw mins"/>
              <a:gd name="dsh" fmla="+- 0 sh mins"/>
              <a:gd name="p0x0" fmla="*/ 90 w 2640"/>
              <a:gd name="p0y0" fmla="*/ 0 h 375"/>
              <a:gd name="p0x1" fmla="*/ 2550 w 2640"/>
              <a:gd name="p0y1" fmla="*/ 0 h 375"/>
              <a:gd name="p0x2" fmla="*/ 2599 w 2640"/>
              <a:gd name="p0y2" fmla="*/ 0 h 375"/>
              <a:gd name="p0x3" fmla="*/ 2640 w 2640"/>
              <a:gd name="p0y3" fmla="*/ 40 h 375"/>
              <a:gd name="p0x4" fmla="*/ 2640 w 2640"/>
              <a:gd name="p0y4" fmla="*/ 90 h 375"/>
              <a:gd name="p0x5" fmla="*/ 2640 w 2640"/>
              <a:gd name="p0y5" fmla="*/ 285 h 375"/>
              <a:gd name="p0x6" fmla="*/ 2640 w 2640"/>
              <a:gd name="p0y6" fmla="*/ 334 h 375"/>
              <a:gd name="p0x7" fmla="*/ 2599 w 2640"/>
              <a:gd name="p0y7" fmla="*/ 375 h 375"/>
              <a:gd name="p0x8" fmla="*/ 2550 w 2640"/>
              <a:gd name="p0y8" fmla="*/ 375 h 375"/>
              <a:gd name="p0x9" fmla="*/ 90 w 2640"/>
              <a:gd name="p0y9" fmla="*/ 375 h 375"/>
              <a:gd name="p0x10" fmla="*/ 40 w 2640"/>
              <a:gd name="p0y10" fmla="*/ 375 h 375"/>
              <a:gd name="p0x11" fmla="*/ 0 w 2640"/>
              <a:gd name="p0y11" fmla="*/ 334 h 375"/>
              <a:gd name="p0x12" fmla="*/ 0 w 2640"/>
              <a:gd name="p0y12" fmla="*/ 285 h 375"/>
              <a:gd name="p0x13" fmla="*/ 0 w 2640"/>
              <a:gd name="p0y13" fmla="*/ 90 h 375"/>
              <a:gd name="p0x14" fmla="*/ 0 w 2640"/>
              <a:gd name="p0y14" fmla="*/ 40 h 375"/>
              <a:gd name="p0x15" fmla="*/ 40 w 2640"/>
              <a:gd name="p0y15" fmla="*/ 0 h 375"/>
              <a:gd name="p0x16" fmla="*/ 90 w 264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10286924" y="4090016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全部记录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9905924" y="4347191"/>
            <a:ext cx="1524076" cy="4000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生成包含所有证书的文档，保存</a:t>
            </a:r>
            <a:endParaRPr sz="120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课后练习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生日请柬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200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71220" y="3281045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2270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757613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王莉要举办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岁生日会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，需给每位宾客发送请柬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18025" y="3200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634230" y="3281045"/>
            <a:ext cx="18605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1451" y="32270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18051" y="3757613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宾客名单已保存在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「邀请名单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.xlsx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」</a:t>
            </a:r>
            <a:endParaRPr lang="zh-CN" altLang="en-US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5362575"/>
          </a:xfrm>
          <a:custGeom>
            <a:avLst/>
            <a:gdLst>
              <a:gd name="sw" fmla="*/ 1 w 5585"/>
              <a:gd name="sh" fmla="*/ 1 h 8445"/>
              <a:gd name="mins" fmla="min sw sh"/>
              <a:gd name="dsw" fmla="+- 0 sw mins"/>
              <a:gd name="dsh" fmla="+- 0 sh mins"/>
              <a:gd name="p0x0" fmla="*/ 300 w 5585"/>
              <a:gd name="p0y0" fmla="*/ 0 h 8445"/>
              <a:gd name="p0x1" fmla="*/ 5285 w 5585"/>
              <a:gd name="p0y1" fmla="*/ 0 h 8445"/>
              <a:gd name="p0x2" fmla="*/ 5450 w 5585"/>
              <a:gd name="p0y2" fmla="*/ 0 h 8445"/>
              <a:gd name="p0x3" fmla="*/ 5585 w 5585"/>
              <a:gd name="p0y3" fmla="*/ 134 h 8445"/>
              <a:gd name="p0x4" fmla="*/ 5585 w 5585"/>
              <a:gd name="p0y4" fmla="*/ 300 h 8445"/>
              <a:gd name="p0x5" fmla="*/ 5585 w 5585"/>
              <a:gd name="p0y5" fmla="*/ 8145 h 8445"/>
              <a:gd name="p0x6" fmla="*/ 5585 w 5585"/>
              <a:gd name="p0y6" fmla="*/ 8310 h 8445"/>
              <a:gd name="p0x7" fmla="*/ 5450 w 5585"/>
              <a:gd name="p0y7" fmla="*/ 8445 h 8445"/>
              <a:gd name="p0x8" fmla="*/ 5285 w 5585"/>
              <a:gd name="p0y8" fmla="*/ 8445 h 8445"/>
              <a:gd name="p0x9" fmla="*/ 300 w 5585"/>
              <a:gd name="p0y9" fmla="*/ 8445 h 8445"/>
              <a:gd name="p0x10" fmla="*/ 134 w 5585"/>
              <a:gd name="p0y10" fmla="*/ 8445 h 8445"/>
              <a:gd name="p0x11" fmla="*/ 0 w 5585"/>
              <a:gd name="p0y11" fmla="*/ 8310 h 8445"/>
              <a:gd name="p0x12" fmla="*/ 0 w 5585"/>
              <a:gd name="p0y12" fmla="*/ 8145 h 8445"/>
              <a:gd name="p0x13" fmla="*/ 0 w 5585"/>
              <a:gd name="p0y13" fmla="*/ 300 h 8445"/>
              <a:gd name="p0x14" fmla="*/ 0 w 5585"/>
              <a:gd name="p0y14" fmla="*/ 134 h 8445"/>
              <a:gd name="p0x15" fmla="*/ 134 w 5585"/>
              <a:gd name="p0y15" fmla="*/ 0 h 8445"/>
              <a:gd name="p0x16" fmla="*/ 300 w 558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4525" y="3352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333105" y="3433445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976" y="33794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解决方案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64576" y="3910013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请柬模板应用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邮件合并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批量生成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任务2.4 毕业论文排版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04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5855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316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页面设置与美化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62163"/>
            <a:ext cx="3155899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掌握页面设置与页面美化的操作方法，包括页面大小、页边距、纸张方向等基础设置，以及页面背景、主题、水印等美化技巧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17390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4603115" y="173799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1374" y="16840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字符与段落格式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17974" y="2214563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掌握字符格式（字体、字号、颜色、特殊效果）和段落格式（缩进、对齐、行距、段距）的精细化设置方法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3890" y="165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364220" y="1737995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899" y="1684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图文混排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64499" y="2214563"/>
            <a:ext cx="315597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掌握图文混排的方法，包括艺术字、形状、图片、文本框等元素的插入、编辑与排版技巧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4519295"/>
            <a:ext cx="28130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04925" y="44653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邮件合并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4995863"/>
            <a:ext cx="3155899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掌握邮件合并功能及批量文档生成技术，实现信函、标签、信封等批量文档的自动化制作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517390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634230" y="4519295"/>
            <a:ext cx="18605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051374" y="44653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长文档排版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517974" y="4995863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掌握长文档排版的关键技术：多级编号、样式、题注、交叉引用、分节符、页眉页脚、页码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8263890" y="443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8349615" y="4519295"/>
            <a:ext cx="247650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797899" y="44653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自动索引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8264499" y="4995863"/>
            <a:ext cx="3155976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掌握自动生成目录、图索引、表索引的方法，实现文档结构的快速导航与专业呈现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94330" y="1254871"/>
            <a:ext cx="1364980" cy="8229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32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类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38565" y="2060229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大学生毕业论文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705846" y="1057275"/>
            <a:ext cx="1542307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项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753024" y="19621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格式难点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805170" y="2228850"/>
            <a:ext cx="581025" cy="252095"/>
          </a:xfrm>
          <a:custGeom>
            <a:avLst/>
            <a:gdLst>
              <a:gd name="sw" fmla="*/ 1 w 915"/>
              <a:gd name="sh" fmla="*/ 1 h 397"/>
              <a:gd name="mins" fmla="min sw sh"/>
              <a:gd name="dsw" fmla="+- 0 sw mins"/>
              <a:gd name="dsh" fmla="+- 0 sh mins"/>
              <a:gd name="p0x0" fmla="*/ 198 w 915"/>
              <a:gd name="p0y0" fmla="*/ 0 h 397"/>
              <a:gd name="p0x1" fmla="*/ 717 w 915"/>
              <a:gd name="p0y1" fmla="*/ 0 h 397"/>
              <a:gd name="p0x2" fmla="*/ 826 w 915"/>
              <a:gd name="p0y2" fmla="*/ 0 h 397"/>
              <a:gd name="p0x3" fmla="*/ 915 w 915"/>
              <a:gd name="p0y3" fmla="*/ 88 h 397"/>
              <a:gd name="p0x4" fmla="*/ 915 w 915"/>
              <a:gd name="p0y4" fmla="*/ 198 h 397"/>
              <a:gd name="p0x5" fmla="*/ 915 w 915"/>
              <a:gd name="p0y5" fmla="*/ 308 h 397"/>
              <a:gd name="p0x6" fmla="*/ 826 w 915"/>
              <a:gd name="p0y6" fmla="*/ 397 h 397"/>
              <a:gd name="p0x7" fmla="*/ 717 w 915"/>
              <a:gd name="p0y7" fmla="*/ 397 h 397"/>
              <a:gd name="p0x8" fmla="*/ 198 w 915"/>
              <a:gd name="p0y8" fmla="*/ 397 h 397"/>
              <a:gd name="p0x9" fmla="*/ 88 w 915"/>
              <a:gd name="p0y9" fmla="*/ 397 h 397"/>
              <a:gd name="p0x10" fmla="*/ 0 w 915"/>
              <a:gd name="p0y10" fmla="*/ 308 h 397"/>
              <a:gd name="p0x11" fmla="*/ 0 w 915"/>
              <a:gd name="p0y11" fmla="*/ 198 h 397"/>
              <a:gd name="p0x12" fmla="*/ 0 w 915"/>
              <a:gd name="p0y12" fmla="*/ 88 h 397"/>
              <a:gd name="p0x13" fmla="*/ 88 w 915"/>
              <a:gd name="p0y13" fmla="*/ 0 h 397"/>
              <a:gd name="p0x14" fmla="*/ 198 w 915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881392" y="2266950"/>
            <a:ext cx="562499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⚠</a:t>
            </a:r>
            <a:r>
              <a:rPr lang="en-US" altLang="zh-CN" sz="105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</a:t>
            </a:r>
            <a:endParaRPr lang="zh-CN" altLang="en-US" sz="1050" b="1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708984" y="1254871"/>
            <a:ext cx="1364980" cy="8229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32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453218" y="2060229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长文档高级排版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310" y="2713990"/>
            <a:ext cx="11040745" cy="1131570"/>
          </a:xfrm>
          <a:custGeom>
            <a:avLst/>
            <a:gdLst>
              <a:gd name="sw" fmla="*/ 1 w 18966"/>
              <a:gd name="sh" fmla="*/ 1 h 1944"/>
              <a:gd name="mins" fmla="min sw sh"/>
              <a:gd name="dsw" fmla="+- 0 sw mins"/>
              <a:gd name="dsh" fmla="+- 0 sh mins"/>
              <a:gd name="p0x0" fmla="*/ 300 w 18966"/>
              <a:gd name="p0y0" fmla="*/ 0 h 1944"/>
              <a:gd name="p0x1" fmla="*/ 18666 w 18966"/>
              <a:gd name="p0y1" fmla="*/ 0 h 1944"/>
              <a:gd name="p0x2" fmla="*/ 18832 w 18966"/>
              <a:gd name="p0y2" fmla="*/ 0 h 1944"/>
              <a:gd name="p0x3" fmla="*/ 18966 w 18966"/>
              <a:gd name="p0y3" fmla="*/ 134 h 1944"/>
              <a:gd name="p0x4" fmla="*/ 18966 w 18966"/>
              <a:gd name="p0y4" fmla="*/ 300 h 1944"/>
              <a:gd name="p0x5" fmla="*/ 18966 w 18966"/>
              <a:gd name="p0y5" fmla="*/ 1644 h 1944"/>
              <a:gd name="p0x6" fmla="*/ 18966 w 18966"/>
              <a:gd name="p0y6" fmla="*/ 1810 h 1944"/>
              <a:gd name="p0x7" fmla="*/ 18832 w 18966"/>
              <a:gd name="p0y7" fmla="*/ 1944 h 1944"/>
              <a:gd name="p0x8" fmla="*/ 18666 w 18966"/>
              <a:gd name="p0y8" fmla="*/ 1944 h 1944"/>
              <a:gd name="p0x9" fmla="*/ 300 w 18966"/>
              <a:gd name="p0y9" fmla="*/ 1944 h 1944"/>
              <a:gd name="p0x10" fmla="*/ 134 w 18966"/>
              <a:gd name="p0y10" fmla="*/ 1944 h 1944"/>
              <a:gd name="p0x11" fmla="*/ 0 w 18966"/>
              <a:gd name="p0y11" fmla="*/ 1810 h 1944"/>
              <a:gd name="p0x12" fmla="*/ 0 w 18966"/>
              <a:gd name="p0y12" fmla="*/ 1644 h 1944"/>
              <a:gd name="p0x13" fmla="*/ 0 w 18966"/>
              <a:gd name="p0y13" fmla="*/ 300 h 1944"/>
              <a:gd name="p0x14" fmla="*/ 0 w 18966"/>
              <a:gd name="p0y14" fmla="*/ 134 h 1944"/>
              <a:gd name="p0x15" fmla="*/ 134 w 18966"/>
              <a:gd name="p0y15" fmla="*/ 0 h 1944"/>
              <a:gd name="p0x16" fmla="*/ 300 w 18966"/>
              <a:gd name="p0y16" fmla="*/ 0 h 194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7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755015" y="2895600"/>
            <a:ext cx="384175" cy="3841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46455" y="2969895"/>
            <a:ext cx="200660" cy="23177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243965" y="2943225"/>
            <a:ext cx="628650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endParaRPr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755015" y="3371850"/>
            <a:ext cx="10681970" cy="3009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7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大学生需完成毕业论文，格式要求严格</a:t>
            </a:r>
            <a:endParaRPr sz="137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75310" y="4029075"/>
            <a:ext cx="11040745" cy="1132205"/>
          </a:xfrm>
          <a:custGeom>
            <a:avLst/>
            <a:gdLst>
              <a:gd name="sw" fmla="*/ 1 w 18966"/>
              <a:gd name="sh" fmla="*/ 1 h 1944"/>
              <a:gd name="mins" fmla="min sw sh"/>
              <a:gd name="dsw" fmla="+- 0 sw mins"/>
              <a:gd name="dsh" fmla="+- 0 sh mins"/>
              <a:gd name="p0x0" fmla="*/ 300 w 18966"/>
              <a:gd name="p0y0" fmla="*/ 0 h 1944"/>
              <a:gd name="p0x1" fmla="*/ 18666 w 18966"/>
              <a:gd name="p0y1" fmla="*/ 0 h 1944"/>
              <a:gd name="p0x2" fmla="*/ 18832 w 18966"/>
              <a:gd name="p0y2" fmla="*/ 0 h 1944"/>
              <a:gd name="p0x3" fmla="*/ 18966 w 18966"/>
              <a:gd name="p0y3" fmla="*/ 134 h 1944"/>
              <a:gd name="p0x4" fmla="*/ 18966 w 18966"/>
              <a:gd name="p0y4" fmla="*/ 300 h 1944"/>
              <a:gd name="p0x5" fmla="*/ 18966 w 18966"/>
              <a:gd name="p0y5" fmla="*/ 1644 h 1944"/>
              <a:gd name="p0x6" fmla="*/ 18966 w 18966"/>
              <a:gd name="p0y6" fmla="*/ 1810 h 1944"/>
              <a:gd name="p0x7" fmla="*/ 18832 w 18966"/>
              <a:gd name="p0y7" fmla="*/ 1944 h 1944"/>
              <a:gd name="p0x8" fmla="*/ 18666 w 18966"/>
              <a:gd name="p0y8" fmla="*/ 1944 h 1944"/>
              <a:gd name="p0x9" fmla="*/ 300 w 18966"/>
              <a:gd name="p0y9" fmla="*/ 1944 h 1944"/>
              <a:gd name="p0x10" fmla="*/ 134 w 18966"/>
              <a:gd name="p0y10" fmla="*/ 1944 h 1944"/>
              <a:gd name="p0x11" fmla="*/ 0 w 18966"/>
              <a:gd name="p0y11" fmla="*/ 1810 h 1944"/>
              <a:gd name="p0x12" fmla="*/ 0 w 18966"/>
              <a:gd name="p0y12" fmla="*/ 1644 h 1944"/>
              <a:gd name="p0x13" fmla="*/ 0 w 18966"/>
              <a:gd name="p0y13" fmla="*/ 300 h 1944"/>
              <a:gd name="p0x14" fmla="*/ 0 w 18966"/>
              <a:gd name="p0y14" fmla="*/ 134 h 1944"/>
              <a:gd name="p0x15" fmla="*/ 134 w 18966"/>
              <a:gd name="p0y15" fmla="*/ 0 h 1944"/>
              <a:gd name="p0x16" fmla="*/ 300 w 18966"/>
              <a:gd name="p0y16" fmla="*/ 0 h 194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7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755015" y="4206240"/>
            <a:ext cx="384175" cy="3841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833755" y="4279900"/>
            <a:ext cx="226695" cy="23177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1243965" y="4253230"/>
            <a:ext cx="628650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难点</a:t>
            </a:r>
            <a:endParaRPr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755015" y="4692650"/>
            <a:ext cx="698500" cy="293370"/>
          </a:xfrm>
          <a:custGeom>
            <a:avLst/>
            <a:gdLst>
              <a:gd name="sw" fmla="*/ 1 w 1200"/>
              <a:gd name="sh" fmla="*/ 1 h 504"/>
              <a:gd name="mins" fmla="min sw sh"/>
              <a:gd name="dsw" fmla="+- 0 sw mins"/>
              <a:gd name="dsh" fmla="+- 0 sh mins"/>
              <a:gd name="p0x0" fmla="*/ 90 w 1200"/>
              <a:gd name="p0y0" fmla="*/ 0 h 504"/>
              <a:gd name="p0x1" fmla="*/ 1110 w 1200"/>
              <a:gd name="p0y1" fmla="*/ 0 h 504"/>
              <a:gd name="p0x2" fmla="*/ 1159 w 1200"/>
              <a:gd name="p0y2" fmla="*/ 0 h 504"/>
              <a:gd name="p0x3" fmla="*/ 1200 w 1200"/>
              <a:gd name="p0y3" fmla="*/ 40 h 504"/>
              <a:gd name="p0x4" fmla="*/ 1200 w 1200"/>
              <a:gd name="p0y4" fmla="*/ 90 h 504"/>
              <a:gd name="p0x5" fmla="*/ 1200 w 1200"/>
              <a:gd name="p0y5" fmla="*/ 414 h 504"/>
              <a:gd name="p0x6" fmla="*/ 1200 w 1200"/>
              <a:gd name="p0y6" fmla="*/ 463 h 504"/>
              <a:gd name="p0x7" fmla="*/ 1159 w 1200"/>
              <a:gd name="p0y7" fmla="*/ 504 h 504"/>
              <a:gd name="p0x8" fmla="*/ 1110 w 1200"/>
              <a:gd name="p0y8" fmla="*/ 504 h 504"/>
              <a:gd name="p0x9" fmla="*/ 90 w 1200"/>
              <a:gd name="p0y9" fmla="*/ 504 h 504"/>
              <a:gd name="p0x10" fmla="*/ 40 w 1200"/>
              <a:gd name="p0y10" fmla="*/ 504 h 504"/>
              <a:gd name="p0x11" fmla="*/ 0 w 1200"/>
              <a:gd name="p0y11" fmla="*/ 463 h 504"/>
              <a:gd name="p0x12" fmla="*/ 0 w 1200"/>
              <a:gd name="p0y12" fmla="*/ 414 h 504"/>
              <a:gd name="p0x13" fmla="*/ 0 w 1200"/>
              <a:gd name="p0y13" fmla="*/ 90 h 504"/>
              <a:gd name="p0x14" fmla="*/ 0 w 1200"/>
              <a:gd name="p0y14" fmla="*/ 40 h 504"/>
              <a:gd name="p0x15" fmla="*/ 40 w 1200"/>
              <a:gd name="p0y15" fmla="*/ 0 h 504"/>
              <a:gd name="p0x16" fmla="*/ 90 w 120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824865" y="4717415"/>
            <a:ext cx="6985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多级编号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1523365" y="4692650"/>
            <a:ext cx="419100" cy="293370"/>
          </a:xfrm>
          <a:custGeom>
            <a:avLst/>
            <a:gdLst>
              <a:gd name="sw" fmla="*/ 1 w 720"/>
              <a:gd name="sh" fmla="*/ 1 h 504"/>
              <a:gd name="mins" fmla="min sw sh"/>
              <a:gd name="dsw" fmla="+- 0 sw mins"/>
              <a:gd name="dsh" fmla="+- 0 sh mins"/>
              <a:gd name="p0x0" fmla="*/ 90 w 720"/>
              <a:gd name="p0y0" fmla="*/ 0 h 504"/>
              <a:gd name="p0x1" fmla="*/ 630 w 720"/>
              <a:gd name="p0y1" fmla="*/ 0 h 504"/>
              <a:gd name="p0x2" fmla="*/ 679 w 720"/>
              <a:gd name="p0y2" fmla="*/ 0 h 504"/>
              <a:gd name="p0x3" fmla="*/ 720 w 720"/>
              <a:gd name="p0y3" fmla="*/ 40 h 504"/>
              <a:gd name="p0x4" fmla="*/ 720 w 720"/>
              <a:gd name="p0y4" fmla="*/ 90 h 504"/>
              <a:gd name="p0x5" fmla="*/ 720 w 720"/>
              <a:gd name="p0y5" fmla="*/ 414 h 504"/>
              <a:gd name="p0x6" fmla="*/ 720 w 720"/>
              <a:gd name="p0y6" fmla="*/ 463 h 504"/>
              <a:gd name="p0x7" fmla="*/ 679 w 720"/>
              <a:gd name="p0y7" fmla="*/ 504 h 504"/>
              <a:gd name="p0x8" fmla="*/ 630 w 720"/>
              <a:gd name="p0y8" fmla="*/ 504 h 504"/>
              <a:gd name="p0x9" fmla="*/ 90 w 720"/>
              <a:gd name="p0y9" fmla="*/ 504 h 504"/>
              <a:gd name="p0x10" fmla="*/ 40 w 720"/>
              <a:gd name="p0y10" fmla="*/ 504 h 504"/>
              <a:gd name="p0x11" fmla="*/ 0 w 720"/>
              <a:gd name="p0y11" fmla="*/ 463 h 504"/>
              <a:gd name="p0x12" fmla="*/ 0 w 720"/>
              <a:gd name="p0y12" fmla="*/ 414 h 504"/>
              <a:gd name="p0x13" fmla="*/ 0 w 720"/>
              <a:gd name="p0y13" fmla="*/ 90 h 504"/>
              <a:gd name="p0x14" fmla="*/ 0 w 720"/>
              <a:gd name="p0y14" fmla="*/ 40 h 504"/>
              <a:gd name="p0x15" fmla="*/ 40 w 720"/>
              <a:gd name="p0y15" fmla="*/ 0 h 504"/>
              <a:gd name="p0x16" fmla="*/ 90 w 72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1593215" y="4717415"/>
            <a:ext cx="4191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样式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7"/>
            </p:custDataLst>
          </p:nvPr>
        </p:nvSpPr>
        <p:spPr>
          <a:xfrm>
            <a:off x="2012315" y="4692650"/>
            <a:ext cx="419100" cy="293370"/>
          </a:xfrm>
          <a:custGeom>
            <a:avLst/>
            <a:gdLst>
              <a:gd name="sw" fmla="*/ 1 w 720"/>
              <a:gd name="sh" fmla="*/ 1 h 504"/>
              <a:gd name="mins" fmla="min sw sh"/>
              <a:gd name="dsw" fmla="+- 0 sw mins"/>
              <a:gd name="dsh" fmla="+- 0 sh mins"/>
              <a:gd name="p0x0" fmla="*/ 90 w 720"/>
              <a:gd name="p0y0" fmla="*/ 0 h 504"/>
              <a:gd name="p0x1" fmla="*/ 630 w 720"/>
              <a:gd name="p0y1" fmla="*/ 0 h 504"/>
              <a:gd name="p0x2" fmla="*/ 679 w 720"/>
              <a:gd name="p0y2" fmla="*/ 0 h 504"/>
              <a:gd name="p0x3" fmla="*/ 720 w 720"/>
              <a:gd name="p0y3" fmla="*/ 40 h 504"/>
              <a:gd name="p0x4" fmla="*/ 720 w 720"/>
              <a:gd name="p0y4" fmla="*/ 90 h 504"/>
              <a:gd name="p0x5" fmla="*/ 720 w 720"/>
              <a:gd name="p0y5" fmla="*/ 414 h 504"/>
              <a:gd name="p0x6" fmla="*/ 720 w 720"/>
              <a:gd name="p0y6" fmla="*/ 463 h 504"/>
              <a:gd name="p0x7" fmla="*/ 679 w 720"/>
              <a:gd name="p0y7" fmla="*/ 504 h 504"/>
              <a:gd name="p0x8" fmla="*/ 630 w 720"/>
              <a:gd name="p0y8" fmla="*/ 504 h 504"/>
              <a:gd name="p0x9" fmla="*/ 90 w 720"/>
              <a:gd name="p0y9" fmla="*/ 504 h 504"/>
              <a:gd name="p0x10" fmla="*/ 40 w 720"/>
              <a:gd name="p0y10" fmla="*/ 504 h 504"/>
              <a:gd name="p0x11" fmla="*/ 0 w 720"/>
              <a:gd name="p0y11" fmla="*/ 463 h 504"/>
              <a:gd name="p0x12" fmla="*/ 0 w 720"/>
              <a:gd name="p0y12" fmla="*/ 414 h 504"/>
              <a:gd name="p0x13" fmla="*/ 0 w 720"/>
              <a:gd name="p0y13" fmla="*/ 90 h 504"/>
              <a:gd name="p0x14" fmla="*/ 0 w 720"/>
              <a:gd name="p0y14" fmla="*/ 40 h 504"/>
              <a:gd name="p0x15" fmla="*/ 40 w 720"/>
              <a:gd name="p0y15" fmla="*/ 0 h 504"/>
              <a:gd name="p0x16" fmla="*/ 90 w 72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2082165" y="4717415"/>
            <a:ext cx="4191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题注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2501265" y="4692650"/>
            <a:ext cx="698500" cy="293370"/>
          </a:xfrm>
          <a:custGeom>
            <a:avLst/>
            <a:gdLst>
              <a:gd name="sw" fmla="*/ 1 w 1200"/>
              <a:gd name="sh" fmla="*/ 1 h 504"/>
              <a:gd name="mins" fmla="min sw sh"/>
              <a:gd name="dsw" fmla="+- 0 sw mins"/>
              <a:gd name="dsh" fmla="+- 0 sh mins"/>
              <a:gd name="p0x0" fmla="*/ 90 w 1200"/>
              <a:gd name="p0y0" fmla="*/ 0 h 504"/>
              <a:gd name="p0x1" fmla="*/ 1110 w 1200"/>
              <a:gd name="p0y1" fmla="*/ 0 h 504"/>
              <a:gd name="p0x2" fmla="*/ 1159 w 1200"/>
              <a:gd name="p0y2" fmla="*/ 0 h 504"/>
              <a:gd name="p0x3" fmla="*/ 1200 w 1200"/>
              <a:gd name="p0y3" fmla="*/ 40 h 504"/>
              <a:gd name="p0x4" fmla="*/ 1200 w 1200"/>
              <a:gd name="p0y4" fmla="*/ 90 h 504"/>
              <a:gd name="p0x5" fmla="*/ 1200 w 1200"/>
              <a:gd name="p0y5" fmla="*/ 414 h 504"/>
              <a:gd name="p0x6" fmla="*/ 1200 w 1200"/>
              <a:gd name="p0y6" fmla="*/ 463 h 504"/>
              <a:gd name="p0x7" fmla="*/ 1159 w 1200"/>
              <a:gd name="p0y7" fmla="*/ 504 h 504"/>
              <a:gd name="p0x8" fmla="*/ 1110 w 1200"/>
              <a:gd name="p0y8" fmla="*/ 504 h 504"/>
              <a:gd name="p0x9" fmla="*/ 90 w 1200"/>
              <a:gd name="p0y9" fmla="*/ 504 h 504"/>
              <a:gd name="p0x10" fmla="*/ 40 w 1200"/>
              <a:gd name="p0y10" fmla="*/ 504 h 504"/>
              <a:gd name="p0x11" fmla="*/ 0 w 1200"/>
              <a:gd name="p0y11" fmla="*/ 463 h 504"/>
              <a:gd name="p0x12" fmla="*/ 0 w 1200"/>
              <a:gd name="p0y12" fmla="*/ 414 h 504"/>
              <a:gd name="p0x13" fmla="*/ 0 w 1200"/>
              <a:gd name="p0y13" fmla="*/ 90 h 504"/>
              <a:gd name="p0x14" fmla="*/ 0 w 1200"/>
              <a:gd name="p0y14" fmla="*/ 40 h 504"/>
              <a:gd name="p0x15" fmla="*/ 40 w 1200"/>
              <a:gd name="p0y15" fmla="*/ 0 h 504"/>
              <a:gd name="p0x16" fmla="*/ 90 w 120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2571115" y="4717415"/>
            <a:ext cx="6985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交叉引用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3269615" y="4692650"/>
            <a:ext cx="558800" cy="293370"/>
          </a:xfrm>
          <a:custGeom>
            <a:avLst/>
            <a:gdLst>
              <a:gd name="sw" fmla="*/ 1 w 960"/>
              <a:gd name="sh" fmla="*/ 1 h 504"/>
              <a:gd name="mins" fmla="min sw sh"/>
              <a:gd name="dsw" fmla="+- 0 sw mins"/>
              <a:gd name="dsh" fmla="+- 0 sh mins"/>
              <a:gd name="p0x0" fmla="*/ 90 w 960"/>
              <a:gd name="p0y0" fmla="*/ 0 h 504"/>
              <a:gd name="p0x1" fmla="*/ 870 w 960"/>
              <a:gd name="p0y1" fmla="*/ 0 h 504"/>
              <a:gd name="p0x2" fmla="*/ 919 w 960"/>
              <a:gd name="p0y2" fmla="*/ 0 h 504"/>
              <a:gd name="p0x3" fmla="*/ 960 w 960"/>
              <a:gd name="p0y3" fmla="*/ 40 h 504"/>
              <a:gd name="p0x4" fmla="*/ 960 w 960"/>
              <a:gd name="p0y4" fmla="*/ 90 h 504"/>
              <a:gd name="p0x5" fmla="*/ 960 w 960"/>
              <a:gd name="p0y5" fmla="*/ 414 h 504"/>
              <a:gd name="p0x6" fmla="*/ 960 w 960"/>
              <a:gd name="p0y6" fmla="*/ 463 h 504"/>
              <a:gd name="p0x7" fmla="*/ 919 w 960"/>
              <a:gd name="p0y7" fmla="*/ 504 h 504"/>
              <a:gd name="p0x8" fmla="*/ 870 w 960"/>
              <a:gd name="p0y8" fmla="*/ 504 h 504"/>
              <a:gd name="p0x9" fmla="*/ 90 w 960"/>
              <a:gd name="p0y9" fmla="*/ 504 h 504"/>
              <a:gd name="p0x10" fmla="*/ 40 w 960"/>
              <a:gd name="p0y10" fmla="*/ 504 h 504"/>
              <a:gd name="p0x11" fmla="*/ 0 w 960"/>
              <a:gd name="p0y11" fmla="*/ 463 h 504"/>
              <a:gd name="p0x12" fmla="*/ 0 w 960"/>
              <a:gd name="p0y12" fmla="*/ 414 h 504"/>
              <a:gd name="p0x13" fmla="*/ 0 w 960"/>
              <a:gd name="p0y13" fmla="*/ 90 h 504"/>
              <a:gd name="p0x14" fmla="*/ 0 w 960"/>
              <a:gd name="p0y14" fmla="*/ 40 h 504"/>
              <a:gd name="p0x15" fmla="*/ 40 w 960"/>
              <a:gd name="p0y15" fmla="*/ 0 h 504"/>
              <a:gd name="p0x16" fmla="*/ 90 w 96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3339465" y="4717415"/>
            <a:ext cx="5588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分节符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3"/>
            </p:custDataLst>
          </p:nvPr>
        </p:nvSpPr>
        <p:spPr>
          <a:xfrm>
            <a:off x="3898265" y="4692650"/>
            <a:ext cx="698500" cy="293370"/>
          </a:xfrm>
          <a:custGeom>
            <a:avLst/>
            <a:gdLst>
              <a:gd name="sw" fmla="*/ 1 w 1200"/>
              <a:gd name="sh" fmla="*/ 1 h 504"/>
              <a:gd name="mins" fmla="min sw sh"/>
              <a:gd name="dsw" fmla="+- 0 sw mins"/>
              <a:gd name="dsh" fmla="+- 0 sh mins"/>
              <a:gd name="p0x0" fmla="*/ 90 w 1200"/>
              <a:gd name="p0y0" fmla="*/ 0 h 504"/>
              <a:gd name="p0x1" fmla="*/ 1110 w 1200"/>
              <a:gd name="p0y1" fmla="*/ 0 h 504"/>
              <a:gd name="p0x2" fmla="*/ 1159 w 1200"/>
              <a:gd name="p0y2" fmla="*/ 0 h 504"/>
              <a:gd name="p0x3" fmla="*/ 1200 w 1200"/>
              <a:gd name="p0y3" fmla="*/ 40 h 504"/>
              <a:gd name="p0x4" fmla="*/ 1200 w 1200"/>
              <a:gd name="p0y4" fmla="*/ 90 h 504"/>
              <a:gd name="p0x5" fmla="*/ 1200 w 1200"/>
              <a:gd name="p0y5" fmla="*/ 414 h 504"/>
              <a:gd name="p0x6" fmla="*/ 1200 w 1200"/>
              <a:gd name="p0y6" fmla="*/ 463 h 504"/>
              <a:gd name="p0x7" fmla="*/ 1159 w 1200"/>
              <a:gd name="p0y7" fmla="*/ 504 h 504"/>
              <a:gd name="p0x8" fmla="*/ 1110 w 1200"/>
              <a:gd name="p0y8" fmla="*/ 504 h 504"/>
              <a:gd name="p0x9" fmla="*/ 90 w 1200"/>
              <a:gd name="p0y9" fmla="*/ 504 h 504"/>
              <a:gd name="p0x10" fmla="*/ 40 w 1200"/>
              <a:gd name="p0y10" fmla="*/ 504 h 504"/>
              <a:gd name="p0x11" fmla="*/ 0 w 1200"/>
              <a:gd name="p0y11" fmla="*/ 463 h 504"/>
              <a:gd name="p0x12" fmla="*/ 0 w 1200"/>
              <a:gd name="p0y12" fmla="*/ 414 h 504"/>
              <a:gd name="p0x13" fmla="*/ 0 w 1200"/>
              <a:gd name="p0y13" fmla="*/ 90 h 504"/>
              <a:gd name="p0x14" fmla="*/ 0 w 1200"/>
              <a:gd name="p0y14" fmla="*/ 40 h 504"/>
              <a:gd name="p0x15" fmla="*/ 40 w 1200"/>
              <a:gd name="p0y15" fmla="*/ 0 h 504"/>
              <a:gd name="p0x16" fmla="*/ 90 w 120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3968115" y="4717415"/>
            <a:ext cx="6985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页眉页脚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5"/>
            </p:custDataLst>
          </p:nvPr>
        </p:nvSpPr>
        <p:spPr>
          <a:xfrm>
            <a:off x="4666615" y="4692650"/>
            <a:ext cx="419100" cy="293370"/>
          </a:xfrm>
          <a:custGeom>
            <a:avLst/>
            <a:gdLst>
              <a:gd name="sw" fmla="*/ 1 w 720"/>
              <a:gd name="sh" fmla="*/ 1 h 504"/>
              <a:gd name="mins" fmla="min sw sh"/>
              <a:gd name="dsw" fmla="+- 0 sw mins"/>
              <a:gd name="dsh" fmla="+- 0 sh mins"/>
              <a:gd name="p0x0" fmla="*/ 90 w 720"/>
              <a:gd name="p0y0" fmla="*/ 0 h 504"/>
              <a:gd name="p0x1" fmla="*/ 630 w 720"/>
              <a:gd name="p0y1" fmla="*/ 0 h 504"/>
              <a:gd name="p0x2" fmla="*/ 679 w 720"/>
              <a:gd name="p0y2" fmla="*/ 0 h 504"/>
              <a:gd name="p0x3" fmla="*/ 720 w 720"/>
              <a:gd name="p0y3" fmla="*/ 40 h 504"/>
              <a:gd name="p0x4" fmla="*/ 720 w 720"/>
              <a:gd name="p0y4" fmla="*/ 90 h 504"/>
              <a:gd name="p0x5" fmla="*/ 720 w 720"/>
              <a:gd name="p0y5" fmla="*/ 414 h 504"/>
              <a:gd name="p0x6" fmla="*/ 720 w 720"/>
              <a:gd name="p0y6" fmla="*/ 463 h 504"/>
              <a:gd name="p0x7" fmla="*/ 679 w 720"/>
              <a:gd name="p0y7" fmla="*/ 504 h 504"/>
              <a:gd name="p0x8" fmla="*/ 630 w 720"/>
              <a:gd name="p0y8" fmla="*/ 504 h 504"/>
              <a:gd name="p0x9" fmla="*/ 90 w 720"/>
              <a:gd name="p0y9" fmla="*/ 504 h 504"/>
              <a:gd name="p0x10" fmla="*/ 40 w 720"/>
              <a:gd name="p0y10" fmla="*/ 504 h 504"/>
              <a:gd name="p0x11" fmla="*/ 0 w 720"/>
              <a:gd name="p0y11" fmla="*/ 463 h 504"/>
              <a:gd name="p0x12" fmla="*/ 0 w 720"/>
              <a:gd name="p0y12" fmla="*/ 414 h 504"/>
              <a:gd name="p0x13" fmla="*/ 0 w 720"/>
              <a:gd name="p0y13" fmla="*/ 90 h 504"/>
              <a:gd name="p0x14" fmla="*/ 0 w 720"/>
              <a:gd name="p0y14" fmla="*/ 40 h 504"/>
              <a:gd name="p0x15" fmla="*/ 40 w 720"/>
              <a:gd name="p0y15" fmla="*/ 0 h 504"/>
              <a:gd name="p0x16" fmla="*/ 90 w 72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6"/>
            </p:custDataLst>
          </p:nvPr>
        </p:nvSpPr>
        <p:spPr>
          <a:xfrm>
            <a:off x="4736465" y="4717415"/>
            <a:ext cx="419735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页码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7"/>
            </p:custDataLst>
          </p:nvPr>
        </p:nvSpPr>
        <p:spPr>
          <a:xfrm>
            <a:off x="5155565" y="4692650"/>
            <a:ext cx="419100" cy="293370"/>
          </a:xfrm>
          <a:custGeom>
            <a:avLst/>
            <a:gdLst>
              <a:gd name="sw" fmla="*/ 1 w 720"/>
              <a:gd name="sh" fmla="*/ 1 h 504"/>
              <a:gd name="mins" fmla="min sw sh"/>
              <a:gd name="dsw" fmla="+- 0 sw mins"/>
              <a:gd name="dsh" fmla="+- 0 sh mins"/>
              <a:gd name="p0x0" fmla="*/ 90 w 720"/>
              <a:gd name="p0y0" fmla="*/ 0 h 504"/>
              <a:gd name="p0x1" fmla="*/ 630 w 720"/>
              <a:gd name="p0y1" fmla="*/ 0 h 504"/>
              <a:gd name="p0x2" fmla="*/ 679 w 720"/>
              <a:gd name="p0y2" fmla="*/ 0 h 504"/>
              <a:gd name="p0x3" fmla="*/ 720 w 720"/>
              <a:gd name="p0y3" fmla="*/ 40 h 504"/>
              <a:gd name="p0x4" fmla="*/ 720 w 720"/>
              <a:gd name="p0y4" fmla="*/ 90 h 504"/>
              <a:gd name="p0x5" fmla="*/ 720 w 720"/>
              <a:gd name="p0y5" fmla="*/ 414 h 504"/>
              <a:gd name="p0x6" fmla="*/ 720 w 720"/>
              <a:gd name="p0y6" fmla="*/ 463 h 504"/>
              <a:gd name="p0x7" fmla="*/ 679 w 720"/>
              <a:gd name="p0y7" fmla="*/ 504 h 504"/>
              <a:gd name="p0x8" fmla="*/ 630 w 720"/>
              <a:gd name="p0y8" fmla="*/ 504 h 504"/>
              <a:gd name="p0x9" fmla="*/ 90 w 720"/>
              <a:gd name="p0y9" fmla="*/ 504 h 504"/>
              <a:gd name="p0x10" fmla="*/ 40 w 720"/>
              <a:gd name="p0y10" fmla="*/ 504 h 504"/>
              <a:gd name="p0x11" fmla="*/ 0 w 720"/>
              <a:gd name="p0y11" fmla="*/ 463 h 504"/>
              <a:gd name="p0x12" fmla="*/ 0 w 720"/>
              <a:gd name="p0y12" fmla="*/ 414 h 504"/>
              <a:gd name="p0x13" fmla="*/ 0 w 720"/>
              <a:gd name="p0y13" fmla="*/ 90 h 504"/>
              <a:gd name="p0x14" fmla="*/ 0 w 720"/>
              <a:gd name="p0y14" fmla="*/ 40 h 504"/>
              <a:gd name="p0x15" fmla="*/ 40 w 720"/>
              <a:gd name="p0y15" fmla="*/ 0 h 504"/>
              <a:gd name="p0x16" fmla="*/ 90 w 720"/>
              <a:gd name="p0y16" fmla="*/ 0 h 5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8"/>
            </p:custDataLst>
          </p:nvPr>
        </p:nvSpPr>
        <p:spPr>
          <a:xfrm>
            <a:off x="5226050" y="4717415"/>
            <a:ext cx="419100" cy="2393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1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11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9"/>
            </p:custDataLst>
          </p:nvPr>
        </p:nvSpPr>
        <p:spPr>
          <a:xfrm>
            <a:off x="575310" y="5344795"/>
            <a:ext cx="11040745" cy="1132205"/>
          </a:xfrm>
          <a:custGeom>
            <a:avLst/>
            <a:gdLst>
              <a:gd name="sw" fmla="*/ 1 w 18966"/>
              <a:gd name="sh" fmla="*/ 1 h 1944"/>
              <a:gd name="mins" fmla="min sw sh"/>
              <a:gd name="dsw" fmla="+- 0 sw mins"/>
              <a:gd name="dsh" fmla="+- 0 sh mins"/>
              <a:gd name="p0x0" fmla="*/ 300 w 18966"/>
              <a:gd name="p0y0" fmla="*/ 0 h 1944"/>
              <a:gd name="p0x1" fmla="*/ 18666 w 18966"/>
              <a:gd name="p0y1" fmla="*/ 0 h 1944"/>
              <a:gd name="p0x2" fmla="*/ 18832 w 18966"/>
              <a:gd name="p0y2" fmla="*/ 0 h 1944"/>
              <a:gd name="p0x3" fmla="*/ 18966 w 18966"/>
              <a:gd name="p0y3" fmla="*/ 134 h 1944"/>
              <a:gd name="p0x4" fmla="*/ 18966 w 18966"/>
              <a:gd name="p0y4" fmla="*/ 300 h 1944"/>
              <a:gd name="p0x5" fmla="*/ 18966 w 18966"/>
              <a:gd name="p0y5" fmla="*/ 1644 h 1944"/>
              <a:gd name="p0x6" fmla="*/ 18966 w 18966"/>
              <a:gd name="p0y6" fmla="*/ 1810 h 1944"/>
              <a:gd name="p0x7" fmla="*/ 18832 w 18966"/>
              <a:gd name="p0y7" fmla="*/ 1944 h 1944"/>
              <a:gd name="p0x8" fmla="*/ 18666 w 18966"/>
              <a:gd name="p0y8" fmla="*/ 1944 h 1944"/>
              <a:gd name="p0x9" fmla="*/ 300 w 18966"/>
              <a:gd name="p0y9" fmla="*/ 1944 h 1944"/>
              <a:gd name="p0x10" fmla="*/ 134 w 18966"/>
              <a:gd name="p0y10" fmla="*/ 1944 h 1944"/>
              <a:gd name="p0x11" fmla="*/ 0 w 18966"/>
              <a:gd name="p0y11" fmla="*/ 1810 h 1944"/>
              <a:gd name="p0x12" fmla="*/ 0 w 18966"/>
              <a:gd name="p0y12" fmla="*/ 1644 h 1944"/>
              <a:gd name="p0x13" fmla="*/ 0 w 18966"/>
              <a:gd name="p0y13" fmla="*/ 300 h 1944"/>
              <a:gd name="p0x14" fmla="*/ 0 w 18966"/>
              <a:gd name="p0y14" fmla="*/ 134 h 1944"/>
              <a:gd name="p0x15" fmla="*/ 134 w 18966"/>
              <a:gd name="p0y15" fmla="*/ 0 h 1944"/>
              <a:gd name="p0x16" fmla="*/ 300 w 18966"/>
              <a:gd name="p0y16" fmla="*/ 0 h 194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7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755015" y="5527040"/>
            <a:ext cx="384175" cy="38417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3755" y="5600700"/>
            <a:ext cx="226695" cy="23177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4"/>
            </p:custDataLst>
          </p:nvPr>
        </p:nvSpPr>
        <p:spPr>
          <a:xfrm>
            <a:off x="1243965" y="5574030"/>
            <a:ext cx="628650" cy="2857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sz="16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5"/>
            </p:custDataLst>
          </p:nvPr>
        </p:nvSpPr>
        <p:spPr>
          <a:xfrm>
            <a:off x="755015" y="6002655"/>
            <a:ext cx="10681970" cy="3016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7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学会长文档高级排版</a:t>
            </a:r>
            <a:endParaRPr sz="137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多级编号（链接到样式）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457325" y="30162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507407" y="310708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247775" y="368810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打开路径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69579" y="4001481"/>
            <a:ext cx="2108892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自定义编号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多级编号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02895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4371975" y="30162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422058" y="310708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162425" y="368810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选择样式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573218" y="4001481"/>
            <a:ext cx="2130847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1.1.1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943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7286625" y="292036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336707" y="301087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981825" y="3591897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自定义格式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658642" y="3905269"/>
            <a:ext cx="178929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修改级别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第①章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6810375" y="4308475"/>
            <a:ext cx="1485265" cy="352425"/>
          </a:xfrm>
          <a:custGeom>
            <a:avLst/>
            <a:gdLst>
              <a:gd name="sw" fmla="*/ 1 w 2339"/>
              <a:gd name="sh" fmla="*/ 1 h 555"/>
              <a:gd name="mins" fmla="min sw sh"/>
              <a:gd name="dsw" fmla="+- 0 sw mins"/>
              <a:gd name="dsh" fmla="+- 0 sh mins"/>
              <a:gd name="p0x0" fmla="*/ 90 w 2339"/>
              <a:gd name="p0y0" fmla="*/ 0 h 555"/>
              <a:gd name="p0x1" fmla="*/ 2249 w 2339"/>
              <a:gd name="p0y1" fmla="*/ 0 h 555"/>
              <a:gd name="p0x2" fmla="*/ 2299 w 2339"/>
              <a:gd name="p0y2" fmla="*/ 0 h 555"/>
              <a:gd name="p0x3" fmla="*/ 2339 w 2339"/>
              <a:gd name="p0y3" fmla="*/ 40 h 555"/>
              <a:gd name="p0x4" fmla="*/ 2339 w 2339"/>
              <a:gd name="p0y4" fmla="*/ 90 h 555"/>
              <a:gd name="p0x5" fmla="*/ 2339 w 2339"/>
              <a:gd name="p0y5" fmla="*/ 465 h 555"/>
              <a:gd name="p0x6" fmla="*/ 2339 w 2339"/>
              <a:gd name="p0y6" fmla="*/ 514 h 555"/>
              <a:gd name="p0x7" fmla="*/ 2299 w 2339"/>
              <a:gd name="p0y7" fmla="*/ 555 h 555"/>
              <a:gd name="p0x8" fmla="*/ 2249 w 2339"/>
              <a:gd name="p0y8" fmla="*/ 555 h 555"/>
              <a:gd name="p0x9" fmla="*/ 90 w 2339"/>
              <a:gd name="p0y9" fmla="*/ 555 h 555"/>
              <a:gd name="p0x10" fmla="*/ 40 w 2339"/>
              <a:gd name="p0y10" fmla="*/ 555 h 555"/>
              <a:gd name="p0x11" fmla="*/ 0 w 2339"/>
              <a:gd name="p0y11" fmla="*/ 514 h 555"/>
              <a:gd name="p0x12" fmla="*/ 0 w 2339"/>
              <a:gd name="p0y12" fmla="*/ 465 h 555"/>
              <a:gd name="p0x13" fmla="*/ 0 w 2339"/>
              <a:gd name="p0y13" fmla="*/ 90 h 555"/>
              <a:gd name="p0x14" fmla="*/ 0 w 2339"/>
              <a:gd name="p0y14" fmla="*/ 40 h 555"/>
              <a:gd name="p0x15" fmla="*/ 40 w 2339"/>
              <a:gd name="p0y15" fmla="*/ 0 h 555"/>
              <a:gd name="p0x16" fmla="*/ 90 w 2339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848628" y="4385291"/>
            <a:ext cx="140940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"1"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改为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第①章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85825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10201275" y="278320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0251357" y="287372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896475" y="3454746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链接到样式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9605514" y="3768118"/>
            <a:ext cx="1724844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，级别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9895840" y="4445635"/>
            <a:ext cx="1143635" cy="352425"/>
          </a:xfrm>
          <a:custGeom>
            <a:avLst/>
            <a:gdLst>
              <a:gd name="sw" fmla="*/ 1 w 1800"/>
              <a:gd name="sh" fmla="*/ 1 h 555"/>
              <a:gd name="mins" fmla="min sw sh"/>
              <a:gd name="dsw" fmla="+- 0 sw mins"/>
              <a:gd name="dsh" fmla="+- 0 sh mins"/>
              <a:gd name="p0x0" fmla="*/ 90 w 1800"/>
              <a:gd name="p0y0" fmla="*/ 0 h 555"/>
              <a:gd name="p0x1" fmla="*/ 1710 w 1800"/>
              <a:gd name="p0y1" fmla="*/ 0 h 555"/>
              <a:gd name="p0x2" fmla="*/ 1759 w 1800"/>
              <a:gd name="p0y2" fmla="*/ 0 h 555"/>
              <a:gd name="p0x3" fmla="*/ 1800 w 1800"/>
              <a:gd name="p0y3" fmla="*/ 40 h 555"/>
              <a:gd name="p0x4" fmla="*/ 1800 w 1800"/>
              <a:gd name="p0y4" fmla="*/ 90 h 555"/>
              <a:gd name="p0x5" fmla="*/ 1800 w 1800"/>
              <a:gd name="p0y5" fmla="*/ 465 h 555"/>
              <a:gd name="p0x6" fmla="*/ 1800 w 1800"/>
              <a:gd name="p0y6" fmla="*/ 514 h 555"/>
              <a:gd name="p0x7" fmla="*/ 1759 w 1800"/>
              <a:gd name="p0y7" fmla="*/ 555 h 555"/>
              <a:gd name="p0x8" fmla="*/ 1710 w 1800"/>
              <a:gd name="p0y8" fmla="*/ 555 h 555"/>
              <a:gd name="p0x9" fmla="*/ 90 w 1800"/>
              <a:gd name="p0y9" fmla="*/ 555 h 555"/>
              <a:gd name="p0x10" fmla="*/ 40 w 1800"/>
              <a:gd name="p0y10" fmla="*/ 555 h 555"/>
              <a:gd name="p0x11" fmla="*/ 0 w 1800"/>
              <a:gd name="p0y11" fmla="*/ 514 h 555"/>
              <a:gd name="p0x12" fmla="*/ 0 w 1800"/>
              <a:gd name="p0y12" fmla="*/ 465 h 555"/>
              <a:gd name="p0x13" fmla="*/ 0 w 1800"/>
              <a:gd name="p0y13" fmla="*/ 90 h 555"/>
              <a:gd name="p0x14" fmla="*/ 0 w 1800"/>
              <a:gd name="p0y14" fmla="*/ 40 h 555"/>
              <a:gd name="p0x15" fmla="*/ 40 w 1800"/>
              <a:gd name="p0y15" fmla="*/ 0 h 555"/>
              <a:gd name="p0x16" fmla="*/ 90 w 180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934499" y="4522441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实现自动编号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应用及修改样式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321560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116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49225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63069"/>
            <a:ext cx="14713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29794"/>
            <a:ext cx="193074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章名样式，三号黑体居中，段前段后间距设置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607310"/>
            <a:ext cx="1930400" cy="781050"/>
          </a:xfrm>
          <a:custGeom>
            <a:avLst/>
            <a:gdLst>
              <a:gd name="sw" fmla="*/ 1 w 3040"/>
              <a:gd name="sh" fmla="*/ 1 h 1230"/>
              <a:gd name="mins" fmla="min sw sh"/>
              <a:gd name="dsw" fmla="+- 0 sw mins"/>
              <a:gd name="dsh" fmla="+- 0 sh mins"/>
              <a:gd name="p0x0" fmla="*/ 180 w 3040"/>
              <a:gd name="p0y0" fmla="*/ 0 h 1230"/>
              <a:gd name="p0x1" fmla="*/ 2860 w 3040"/>
              <a:gd name="p0y1" fmla="*/ 0 h 1230"/>
              <a:gd name="p0x2" fmla="*/ 2959 w 3040"/>
              <a:gd name="p0y2" fmla="*/ 0 h 1230"/>
              <a:gd name="p0x3" fmla="*/ 3040 w 3040"/>
              <a:gd name="p0y3" fmla="*/ 80 h 1230"/>
              <a:gd name="p0x4" fmla="*/ 3040 w 3040"/>
              <a:gd name="p0y4" fmla="*/ 180 h 1230"/>
              <a:gd name="p0x5" fmla="*/ 3040 w 3040"/>
              <a:gd name="p0y5" fmla="*/ 1050 h 1230"/>
              <a:gd name="p0x6" fmla="*/ 3040 w 3040"/>
              <a:gd name="p0y6" fmla="*/ 1149 h 1230"/>
              <a:gd name="p0x7" fmla="*/ 2959 w 3040"/>
              <a:gd name="p0y7" fmla="*/ 1230 h 1230"/>
              <a:gd name="p0x8" fmla="*/ 2860 w 3040"/>
              <a:gd name="p0y8" fmla="*/ 1230 h 1230"/>
              <a:gd name="p0x9" fmla="*/ 180 w 3040"/>
              <a:gd name="p0y9" fmla="*/ 1230 h 1230"/>
              <a:gd name="p0x10" fmla="*/ 80 w 3040"/>
              <a:gd name="p0y10" fmla="*/ 1230 h 1230"/>
              <a:gd name="p0x11" fmla="*/ 0 w 3040"/>
              <a:gd name="p0y11" fmla="*/ 1149 h 1230"/>
              <a:gd name="p0x12" fmla="*/ 0 w 3040"/>
              <a:gd name="p0y12" fmla="*/ 1050 h 1230"/>
              <a:gd name="p0x13" fmla="*/ 0 w 3040"/>
              <a:gd name="p0y13" fmla="*/ 180 h 1230"/>
              <a:gd name="p0x14" fmla="*/ 0 w 3040"/>
              <a:gd name="p0y14" fmla="*/ 80 h 1230"/>
              <a:gd name="p0x15" fmla="*/ 80 w 3040"/>
              <a:gd name="p0y15" fmla="*/ 0 h 1230"/>
              <a:gd name="p0x16" fmla="*/ 180 w 3040"/>
              <a:gd name="p0y16" fmla="*/ 0 h 12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203503" y="2722216"/>
            <a:ext cx="10668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第一章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77735" y="3074641"/>
            <a:ext cx="131831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三号黑体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居中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097530" y="1109345"/>
            <a:ext cx="2320925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292475" y="14611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3409315" y="1542415"/>
            <a:ext cx="185420" cy="2520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826221" y="1513075"/>
            <a:ext cx="14713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292821" y="1979800"/>
            <a:ext cx="193074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节名样式，小四黑体左对齐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3292475" y="2657475"/>
            <a:ext cx="1931035" cy="681355"/>
          </a:xfrm>
          <a:custGeom>
            <a:avLst/>
            <a:gdLst>
              <a:gd name="sw" fmla="*/ 1 w 3040"/>
              <a:gd name="sh" fmla="*/ 1 h 1072"/>
              <a:gd name="mins" fmla="min sw sh"/>
              <a:gd name="dsw" fmla="+- 0 sw mins"/>
              <a:gd name="dsh" fmla="+- 0 sh mins"/>
              <a:gd name="p0x0" fmla="*/ 180 w 3040"/>
              <a:gd name="p0y0" fmla="*/ 0 h 1072"/>
              <a:gd name="p0x1" fmla="*/ 2860 w 3040"/>
              <a:gd name="p0y1" fmla="*/ 0 h 1072"/>
              <a:gd name="p0x2" fmla="*/ 2959 w 3040"/>
              <a:gd name="p0y2" fmla="*/ 0 h 1072"/>
              <a:gd name="p0x3" fmla="*/ 3040 w 3040"/>
              <a:gd name="p0y3" fmla="*/ 80 h 1072"/>
              <a:gd name="p0x4" fmla="*/ 3040 w 3040"/>
              <a:gd name="p0y4" fmla="*/ 180 h 1072"/>
              <a:gd name="p0x5" fmla="*/ 3040 w 3040"/>
              <a:gd name="p0y5" fmla="*/ 892 h 1072"/>
              <a:gd name="p0x6" fmla="*/ 3040 w 3040"/>
              <a:gd name="p0y6" fmla="*/ 991 h 1072"/>
              <a:gd name="p0x7" fmla="*/ 2959 w 3040"/>
              <a:gd name="p0y7" fmla="*/ 1072 h 1072"/>
              <a:gd name="p0x8" fmla="*/ 2860 w 3040"/>
              <a:gd name="p0y8" fmla="*/ 1072 h 1072"/>
              <a:gd name="p0x9" fmla="*/ 180 w 3040"/>
              <a:gd name="p0y9" fmla="*/ 1072 h 1072"/>
              <a:gd name="p0x10" fmla="*/ 80 w 3040"/>
              <a:gd name="p0y10" fmla="*/ 1072 h 1072"/>
              <a:gd name="p0x11" fmla="*/ 0 w 3040"/>
              <a:gd name="p0y11" fmla="*/ 991 h 1072"/>
              <a:gd name="p0x12" fmla="*/ 0 w 3040"/>
              <a:gd name="p0y12" fmla="*/ 892 h 1072"/>
              <a:gd name="p0x13" fmla="*/ 0 w 3040"/>
              <a:gd name="p0y13" fmla="*/ 180 h 1072"/>
              <a:gd name="p0x14" fmla="*/ 0 w 3040"/>
              <a:gd name="p0y14" fmla="*/ 80 h 1072"/>
              <a:gd name="p0x15" fmla="*/ 80 w 3040"/>
              <a:gd name="p0y15" fmla="*/ 0 h 1072"/>
              <a:gd name="p0x16" fmla="*/ 180 w 3040"/>
              <a:gd name="p0y16" fmla="*/ 0 h 10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3407121" y="2772223"/>
            <a:ext cx="170214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 </a:t>
            </a:r>
            <a:r>
              <a:rPr lang="zh-CN" sz="150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节名示例</a:t>
            </a:r>
            <a:endParaRPr lang="zh-CN" sz="150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3407121" y="3024635"/>
            <a:ext cx="170214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小四黑体</a:t>
            </a:r>
            <a:r>
              <a:rPr lang="en-US" altLang="zh-CN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左对齐</a:t>
            </a:r>
            <a:endParaRPr lang="zh-CN" altLang="en-US"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575945" y="3890645"/>
            <a:ext cx="2321560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771525" y="41452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4225925"/>
            <a:ext cx="247650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1304925" y="4196743"/>
            <a:ext cx="14713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771525" y="4663468"/>
            <a:ext cx="197175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右键样式名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设置字体、居中、段间距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771525" y="5341591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962101" y="5341591"/>
            <a:ext cx="171420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右键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771525" y="5579716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962101" y="5579716"/>
            <a:ext cx="1524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设置字体：三号黑体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771525" y="5917854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955253" y="5817841"/>
            <a:ext cx="1747018" cy="4000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段落：居中，调整段前段后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3097530" y="3890645"/>
            <a:ext cx="2320925" cy="2581275"/>
          </a:xfrm>
          <a:custGeom>
            <a:avLst/>
            <a:gdLst>
              <a:gd name="sw" fmla="*/ 1 w 3655"/>
              <a:gd name="sh" fmla="*/ 1 h 4065"/>
              <a:gd name="mins" fmla="min sw sh"/>
              <a:gd name="dsw" fmla="+- 0 sw mins"/>
              <a:gd name="dsh" fmla="+- 0 sh mins"/>
              <a:gd name="p0x0" fmla="*/ 300 w 3655"/>
              <a:gd name="p0y0" fmla="*/ 0 h 4065"/>
              <a:gd name="p0x1" fmla="*/ 3355 w 3655"/>
              <a:gd name="p0y1" fmla="*/ 0 h 4065"/>
              <a:gd name="p0x2" fmla="*/ 3521 w 3655"/>
              <a:gd name="p0y2" fmla="*/ 0 h 4065"/>
              <a:gd name="p0x3" fmla="*/ 3655 w 3655"/>
              <a:gd name="p0y3" fmla="*/ 134 h 4065"/>
              <a:gd name="p0x4" fmla="*/ 3655 w 3655"/>
              <a:gd name="p0y4" fmla="*/ 300 h 4065"/>
              <a:gd name="p0x5" fmla="*/ 3655 w 3655"/>
              <a:gd name="p0y5" fmla="*/ 3765 h 4065"/>
              <a:gd name="p0x6" fmla="*/ 3655 w 3655"/>
              <a:gd name="p0y6" fmla="*/ 3930 h 4065"/>
              <a:gd name="p0x7" fmla="*/ 3521 w 3655"/>
              <a:gd name="p0y7" fmla="*/ 4065 h 4065"/>
              <a:gd name="p0x8" fmla="*/ 3355 w 3655"/>
              <a:gd name="p0y8" fmla="*/ 4065 h 4065"/>
              <a:gd name="p0x9" fmla="*/ 300 w 3655"/>
              <a:gd name="p0y9" fmla="*/ 4065 h 4065"/>
              <a:gd name="p0x10" fmla="*/ 134 w 3655"/>
              <a:gd name="p0y10" fmla="*/ 4065 h 4065"/>
              <a:gd name="p0x11" fmla="*/ 0 w 3655"/>
              <a:gd name="p0y11" fmla="*/ 3930 h 4065"/>
              <a:gd name="p0x12" fmla="*/ 0 w 3655"/>
              <a:gd name="p0y12" fmla="*/ 3765 h 4065"/>
              <a:gd name="p0x13" fmla="*/ 0 w 3655"/>
              <a:gd name="p0y13" fmla="*/ 300 h 4065"/>
              <a:gd name="p0x14" fmla="*/ 0 w 3655"/>
              <a:gd name="p0y14" fmla="*/ 134 h 4065"/>
              <a:gd name="p0x15" fmla="*/ 134 w 3655"/>
              <a:gd name="p0y15" fmla="*/ 0 h 4065"/>
              <a:gd name="p0x16" fmla="*/ 300 w 365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6"/>
            </p:custDataLst>
          </p:nvPr>
        </p:nvSpPr>
        <p:spPr>
          <a:xfrm>
            <a:off x="3292475" y="42449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3378200" y="4326255"/>
            <a:ext cx="247650" cy="2520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3826221" y="4296756"/>
            <a:ext cx="14713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3292821" y="4763481"/>
            <a:ext cx="193074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左对齐、小四黑体格式设置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3292821" y="5441604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3483397" y="5441604"/>
            <a:ext cx="1371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对齐方式：左对齐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3292821" y="5679729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3483397" y="5679729"/>
            <a:ext cx="1219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字体：小四黑体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3292821" y="5917854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3483397" y="5917854"/>
            <a:ext cx="1371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应用于：节名文本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8"/>
            </p:custDataLst>
          </p:nvPr>
        </p:nvSpPr>
        <p:spPr>
          <a:xfrm>
            <a:off x="5694680" y="11093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a3dx" fmla="*/ dsw 9268 1"/>
              <a:gd name="p0a3dy" fmla="*/ dsh 2047 1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s" fmla="*/ 9324 mins 1"/>
              <a:gd name="p0x5" fmla="+- p0x5s p0a3dx 0"/>
              <a:gd name="p0y5s" fmla="*/ 2304 mins 1"/>
              <a:gd name="p0y5" fmla="+- p0y5s p0a3dy 0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49"/>
            </p:custDataLst>
          </p:nvPr>
        </p:nvSpPr>
        <p:spPr>
          <a:xfrm>
            <a:off x="5889625" y="16884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>
            <a:fillRect/>
          </a:stretch>
        </p:blipFill>
        <p:spPr>
          <a:xfrm>
            <a:off x="5984875" y="1783715"/>
            <a:ext cx="304800" cy="30480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3"/>
            </p:custDataLst>
          </p:nvPr>
        </p:nvSpPr>
        <p:spPr>
          <a:xfrm>
            <a:off x="6537941" y="1454734"/>
            <a:ext cx="48825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样式应用场景区分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4"/>
            </p:custDataLst>
          </p:nvPr>
        </p:nvSpPr>
        <p:spPr>
          <a:xfrm>
            <a:off x="6537941" y="1779537"/>
            <a:ext cx="48825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章名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样式，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节名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样式，形成层级分明的文档结构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5"/>
            </p:custDataLst>
          </p:nvPr>
        </p:nvSpPr>
        <p:spPr>
          <a:xfrm>
            <a:off x="5694680" y="29635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" fmla="*/ 9324 w 9324"/>
              <a:gd name="p0y5" fmla="*/ 2304 h 2604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56"/>
            </p:custDataLst>
          </p:nvPr>
        </p:nvSpPr>
        <p:spPr>
          <a:xfrm>
            <a:off x="5889625" y="35426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 l="-1613" t="-1613" r="-1613" b="-1613"/>
          <a:stretch>
            <a:fillRect/>
          </a:stretch>
        </p:blipFill>
        <p:spPr>
          <a:xfrm>
            <a:off x="5984875" y="3637915"/>
            <a:ext cx="304800" cy="30480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60"/>
            </p:custDataLst>
          </p:nvPr>
        </p:nvSpPr>
        <p:spPr>
          <a:xfrm>
            <a:off x="6537941" y="3308909"/>
            <a:ext cx="48825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修改入口与参数设置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61"/>
            </p:custDataLst>
          </p:nvPr>
        </p:nvSpPr>
        <p:spPr>
          <a:xfrm>
            <a:off x="6537941" y="3633711"/>
            <a:ext cx="48825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右键样式名选择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，在弹窗中设置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字体、字号、对齐方式、段前段后间距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等格式参数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2"/>
            </p:custDataLst>
          </p:nvPr>
        </p:nvSpPr>
        <p:spPr>
          <a:xfrm>
            <a:off x="5694680" y="4817745"/>
            <a:ext cx="5920740" cy="1654175"/>
          </a:xfrm>
          <a:custGeom>
            <a:avLst/>
            <a:gdLst>
              <a:gd name="sw" fmla="*/ 1 w 9324"/>
              <a:gd name="sh" fmla="*/ 1 h 2604"/>
              <a:gd name="mins" fmla="min sw sh"/>
              <a:gd name="dsw" fmla="+- 0 sw mins"/>
              <a:gd name="dsh" fmla="+- 0 sh mins"/>
              <a:gd name="p0x0" fmla="*/ 300 w 9324"/>
              <a:gd name="p0y0" fmla="*/ 0 h 2604"/>
              <a:gd name="p0x1" fmla="*/ 9024 w 9324"/>
              <a:gd name="p0y1" fmla="*/ 0 h 2604"/>
              <a:gd name="p0x2" fmla="*/ 9189 w 9324"/>
              <a:gd name="p0y2" fmla="*/ 0 h 2604"/>
              <a:gd name="p0x3" fmla="*/ 9324 w 9324"/>
              <a:gd name="p0y3" fmla="*/ 134 h 2604"/>
              <a:gd name="p0x4" fmla="*/ 9324 w 9324"/>
              <a:gd name="p0y4" fmla="*/ 300 h 2604"/>
              <a:gd name="p0x5" fmla="*/ 9324 w 9324"/>
              <a:gd name="p0y5" fmla="*/ 2304 h 2604"/>
              <a:gd name="p0x6" fmla="*/ 9324 w 9324"/>
              <a:gd name="p0y6" fmla="*/ 2470 h 2604"/>
              <a:gd name="p0x7" fmla="*/ 9189 w 9324"/>
              <a:gd name="p0y7" fmla="*/ 2604 h 2604"/>
              <a:gd name="p0x8" fmla="*/ 9024 w 9324"/>
              <a:gd name="p0y8" fmla="*/ 2604 h 2604"/>
              <a:gd name="p0x9" fmla="*/ 300 w 9324"/>
              <a:gd name="p0y9" fmla="*/ 2604 h 2604"/>
              <a:gd name="p0x10" fmla="*/ 134 w 9324"/>
              <a:gd name="p0y10" fmla="*/ 2604 h 2604"/>
              <a:gd name="p0x11" fmla="*/ 0 w 9324"/>
              <a:gd name="p0y11" fmla="*/ 2470 h 2604"/>
              <a:gd name="p0x12" fmla="*/ 0 w 9324"/>
              <a:gd name="p0y12" fmla="*/ 2304 h 2604"/>
              <a:gd name="p0x13" fmla="*/ 0 w 9324"/>
              <a:gd name="p0y13" fmla="*/ 300 h 2604"/>
              <a:gd name="p0x14" fmla="*/ 0 w 9324"/>
              <a:gd name="p0y14" fmla="*/ 134 h 2604"/>
              <a:gd name="p0x15" fmla="*/ 134 w 9324"/>
              <a:gd name="p0y15" fmla="*/ 0 h 2604"/>
              <a:gd name="p0x16" fmla="*/ 300 w 9324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63"/>
            </p:custDataLst>
          </p:nvPr>
        </p:nvSpPr>
        <p:spPr>
          <a:xfrm>
            <a:off x="5889625" y="53968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rcRect t="-11538" b="-11538"/>
          <a:stretch>
            <a:fillRect/>
          </a:stretch>
        </p:blipFill>
        <p:spPr>
          <a:xfrm>
            <a:off x="5984875" y="5492115"/>
            <a:ext cx="304800" cy="304800"/>
          </a:xfrm>
          <a:prstGeom prst="rect">
            <a:avLst/>
          </a:prstGeom>
        </p:spPr>
      </p:pic>
      <p:sp>
        <p:nvSpPr>
          <p:cNvPr id="55" name="文本框 54"/>
          <p:cNvSpPr txBox="1"/>
          <p:nvPr>
            <p:custDataLst>
              <p:tags r:id="rId67"/>
            </p:custDataLst>
          </p:nvPr>
        </p:nvSpPr>
        <p:spPr>
          <a:xfrm>
            <a:off x="6537941" y="5163083"/>
            <a:ext cx="48825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编号自定义方法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68"/>
            </p:custDataLst>
          </p:nvPr>
        </p:nvSpPr>
        <p:spPr>
          <a:xfrm>
            <a:off x="6537941" y="5487886"/>
            <a:ext cx="488253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编号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中选择自定义，可设置如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第①章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等特殊编号格式，支持中文数字、圆圈数字等样式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创建新样式（正文样式）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45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142684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7281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打开侧边栏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03362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样式和格式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侧边栏，选择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新样式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按钮开始创建自定义样式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199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7536" r="-6522" b="-7536"/>
          <a:stretch>
            <a:fillRect/>
          </a:stretch>
        </p:blipFill>
        <p:spPr>
          <a:xfrm>
            <a:off x="857250" y="328104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22699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命名样式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757536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输入样式名称，例如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，便于后续识别和应用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4842510" cy="1654175"/>
          </a:xfrm>
          <a:custGeom>
            <a:avLst/>
            <a:gdLst>
              <a:gd name="sw" fmla="*/ 1 w 7625"/>
              <a:gd name="sh" fmla="*/ 1 h 2604"/>
              <a:gd name="mins" fmla="min sw sh"/>
              <a:gd name="dsw" fmla="+- 0 sw mins"/>
              <a:gd name="dsh" fmla="+- 0 sh mins"/>
              <a:gd name="p0x0" fmla="*/ 300 w 7625"/>
              <a:gd name="p0y0" fmla="*/ 0 h 2604"/>
              <a:gd name="p0x1" fmla="*/ 7325 w 7625"/>
              <a:gd name="p0y1" fmla="*/ 0 h 2604"/>
              <a:gd name="p0x2" fmla="*/ 7491 w 7625"/>
              <a:gd name="p0y2" fmla="*/ 0 h 2604"/>
              <a:gd name="p0x3" fmla="*/ 7625 w 7625"/>
              <a:gd name="p0y3" fmla="*/ 134 h 2604"/>
              <a:gd name="p0x4" fmla="*/ 7625 w 7625"/>
              <a:gd name="p0y4" fmla="*/ 300 h 2604"/>
              <a:gd name="p0x5" fmla="*/ 7625 w 7625"/>
              <a:gd name="p0y5" fmla="*/ 2304 h 2604"/>
              <a:gd name="p0x6" fmla="*/ 7625 w 7625"/>
              <a:gd name="p0y6" fmla="*/ 2470 h 2604"/>
              <a:gd name="p0x7" fmla="*/ 7491 w 7625"/>
              <a:gd name="p0y7" fmla="*/ 2604 h 2604"/>
              <a:gd name="p0x8" fmla="*/ 7325 w 7625"/>
              <a:gd name="p0y8" fmla="*/ 2604 h 2604"/>
              <a:gd name="p0x9" fmla="*/ 300 w 7625"/>
              <a:gd name="p0y9" fmla="*/ 2604 h 2604"/>
              <a:gd name="p0x10" fmla="*/ 134 w 7625"/>
              <a:gd name="p0y10" fmla="*/ 2604 h 2604"/>
              <a:gd name="p0x11" fmla="*/ 0 w 7625"/>
              <a:gd name="p0y11" fmla="*/ 2470 h 2604"/>
              <a:gd name="p0x12" fmla="*/ 0 w 7625"/>
              <a:gd name="p0y12" fmla="*/ 2304 h 2604"/>
              <a:gd name="p0x13" fmla="*/ 0 w 7625"/>
              <a:gd name="p0y13" fmla="*/ 300 h 2604"/>
              <a:gd name="p0x14" fmla="*/ 0 w 7625"/>
              <a:gd name="p0y14" fmla="*/ 134 h 2604"/>
              <a:gd name="p0x15" fmla="*/ 134 w 7625"/>
              <a:gd name="p0y15" fmla="*/ 0 h 2604"/>
              <a:gd name="p0x16" fmla="*/ 300 w 762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0463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857250" y="512762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07357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设置参数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771525" y="56749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904875" y="5603167"/>
            <a:ext cx="412254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字体：中文宋体，西文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Times New Roman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，小四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60255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04875" y="5953658"/>
            <a:ext cx="405378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段落：首行缩进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字符，段前后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倍行距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694045" y="1108710"/>
            <a:ext cx="5922010" cy="1323340"/>
          </a:xfrm>
          <a:custGeom>
            <a:avLst/>
            <a:gdLst>
              <a:gd name="sw" fmla="*/ 1 w 11344"/>
              <a:gd name="sh" fmla="*/ 1 h 2535"/>
              <a:gd name="mins" fmla="min sw sh"/>
              <a:gd name="dsw" fmla="+- 0 sw mins"/>
              <a:gd name="dsh" fmla="+- 0 sh mins"/>
              <a:gd name="p0x0" fmla="*/ 300 w 11344"/>
              <a:gd name="p0y0" fmla="*/ 0 h 2535"/>
              <a:gd name="p0x1" fmla="*/ 11044 w 11344"/>
              <a:gd name="p0y1" fmla="*/ 0 h 2535"/>
              <a:gd name="p0x2" fmla="*/ 11209 w 11344"/>
              <a:gd name="p0y2" fmla="*/ 0 h 2535"/>
              <a:gd name="p0x3" fmla="*/ 11344 w 11344"/>
              <a:gd name="p0y3" fmla="*/ 134 h 2535"/>
              <a:gd name="p0x4" fmla="*/ 11344 w 11344"/>
              <a:gd name="p0y4" fmla="*/ 300 h 2535"/>
              <a:gd name="p0x5" fmla="*/ 11344 w 11344"/>
              <a:gd name="p0y5" fmla="*/ 2235 h 2535"/>
              <a:gd name="p0x6" fmla="*/ 11344 w 11344"/>
              <a:gd name="p0y6" fmla="*/ 2400 h 2535"/>
              <a:gd name="p0x7" fmla="*/ 11209 w 11344"/>
              <a:gd name="p0y7" fmla="*/ 2535 h 2535"/>
              <a:gd name="p0x8" fmla="*/ 11044 w 11344"/>
              <a:gd name="p0y8" fmla="*/ 2535 h 2535"/>
              <a:gd name="p0x9" fmla="*/ 300 w 11344"/>
              <a:gd name="p0y9" fmla="*/ 2535 h 2535"/>
              <a:gd name="p0x10" fmla="*/ 134 w 11344"/>
              <a:gd name="p0y10" fmla="*/ 2535 h 2535"/>
              <a:gd name="p0x11" fmla="*/ 0 w 11344"/>
              <a:gd name="p0y11" fmla="*/ 2400 h 2535"/>
              <a:gd name="p0x12" fmla="*/ 0 w 11344"/>
              <a:gd name="p0y12" fmla="*/ 2235 h 2535"/>
              <a:gd name="p0x13" fmla="*/ 0 w 11344"/>
              <a:gd name="p0y13" fmla="*/ 300 h 2535"/>
              <a:gd name="p0x14" fmla="*/ 0 w 11344"/>
              <a:gd name="p0y14" fmla="*/ 134 h 2535"/>
              <a:gd name="p0x15" fmla="*/ 134 w 11344"/>
              <a:gd name="p0y15" fmla="*/ 0 h 2535"/>
              <a:gd name="p0x16" fmla="*/ 300 w 11344"/>
              <a:gd name="p0y16" fmla="*/ 0 h 25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854065" y="1332230"/>
            <a:ext cx="281940" cy="28194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4348" t="-3651" r="-4348" b="-3651"/>
          <a:stretch>
            <a:fillRect/>
          </a:stretch>
        </p:blipFill>
        <p:spPr>
          <a:xfrm>
            <a:off x="5897245" y="1382395"/>
            <a:ext cx="196215" cy="1765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230620" y="1343025"/>
            <a:ext cx="1503680" cy="2559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双语言字体设置</a:t>
            </a:r>
            <a:endParaRPr sz="14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854700" y="1696085"/>
            <a:ext cx="5601335" cy="5207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中文字体指定为</a:t>
            </a:r>
            <a:r>
              <a:rPr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宋体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，西文字体指定为</a:t>
            </a:r>
            <a:r>
              <a:rPr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Times New Roman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，字号统一为小四。确保中英文混排时各自使用最优字体，提升文档专业度和可读性。</a:t>
            </a:r>
            <a:endParaRPr sz="12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5694045" y="2455545"/>
            <a:ext cx="5922010" cy="1323340"/>
          </a:xfrm>
          <a:custGeom>
            <a:avLst/>
            <a:gdLst>
              <a:gd name="sw" fmla="*/ 1 w 11344"/>
              <a:gd name="sh" fmla="*/ 1 h 2535"/>
              <a:gd name="mins" fmla="min sw sh"/>
              <a:gd name="dsw" fmla="+- 0 sw mins"/>
              <a:gd name="dsh" fmla="+- 0 sh mins"/>
              <a:gd name="p0x0" fmla="*/ 300 w 11344"/>
              <a:gd name="p0y0" fmla="*/ 0 h 2535"/>
              <a:gd name="p0x1" fmla="*/ 11044 w 11344"/>
              <a:gd name="p0y1" fmla="*/ 0 h 2535"/>
              <a:gd name="p0x2" fmla="*/ 11209 w 11344"/>
              <a:gd name="p0y2" fmla="*/ 0 h 2535"/>
              <a:gd name="p0x3" fmla="*/ 11344 w 11344"/>
              <a:gd name="p0y3" fmla="*/ 134 h 2535"/>
              <a:gd name="p0x4" fmla="*/ 11344 w 11344"/>
              <a:gd name="p0y4" fmla="*/ 300 h 2535"/>
              <a:gd name="p0x5" fmla="*/ 11344 w 11344"/>
              <a:gd name="p0y5" fmla="*/ 2235 h 2535"/>
              <a:gd name="p0x6" fmla="*/ 11344 w 11344"/>
              <a:gd name="p0y6" fmla="*/ 2400 h 2535"/>
              <a:gd name="p0x7" fmla="*/ 11209 w 11344"/>
              <a:gd name="p0y7" fmla="*/ 2535 h 2535"/>
              <a:gd name="p0x8" fmla="*/ 11044 w 11344"/>
              <a:gd name="p0y8" fmla="*/ 2535 h 2535"/>
              <a:gd name="p0x9" fmla="*/ 300 w 11344"/>
              <a:gd name="p0y9" fmla="*/ 2535 h 2535"/>
              <a:gd name="p0x10" fmla="*/ 134 w 11344"/>
              <a:gd name="p0y10" fmla="*/ 2535 h 2535"/>
              <a:gd name="p0x11" fmla="*/ 0 w 11344"/>
              <a:gd name="p0y11" fmla="*/ 2400 h 2535"/>
              <a:gd name="p0x12" fmla="*/ 0 w 11344"/>
              <a:gd name="p0y12" fmla="*/ 2235 h 2535"/>
              <a:gd name="p0x13" fmla="*/ 0 w 11344"/>
              <a:gd name="p0y13" fmla="*/ 300 h 2535"/>
              <a:gd name="p0x14" fmla="*/ 0 w 11344"/>
              <a:gd name="p0y14" fmla="*/ 134 h 2535"/>
              <a:gd name="p0x15" fmla="*/ 134 w 11344"/>
              <a:gd name="p0y15" fmla="*/ 0 h 2535"/>
              <a:gd name="p0x16" fmla="*/ 300 w 11344"/>
              <a:gd name="p0y16" fmla="*/ 0 h 25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854065" y="2679065"/>
            <a:ext cx="281940" cy="28194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5918835" y="2729865"/>
            <a:ext cx="153035" cy="1758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230620" y="2689860"/>
            <a:ext cx="1503680" cy="2559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段落缩进与间距</a:t>
            </a:r>
            <a:endParaRPr sz="14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5854700" y="3042920"/>
            <a:ext cx="5601335" cy="5207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首行缩进</a:t>
            </a:r>
            <a:r>
              <a:rPr 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，段前</a:t>
            </a:r>
            <a:r>
              <a:rPr 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</a:t>
            </a:r>
            <a:r>
              <a:rPr lang="zh-CN" alt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，段后</a:t>
            </a:r>
            <a:r>
              <a:rPr 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</a:t>
            </a:r>
            <a:r>
              <a:rPr lang="zh-CN" alt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，行距设置为</a:t>
            </a:r>
            <a:r>
              <a:rPr 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1.5</a:t>
            </a:r>
            <a:r>
              <a:rPr lang="zh-CN" altLang="en-US"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。符合学术论文排版规范，保证段落层次清晰、阅读舒适。</a:t>
            </a:r>
            <a:endParaRPr sz="12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5694045" y="3802380"/>
            <a:ext cx="5922010" cy="1323340"/>
          </a:xfrm>
          <a:custGeom>
            <a:avLst/>
            <a:gdLst>
              <a:gd name="sw" fmla="*/ 1 w 11344"/>
              <a:gd name="sh" fmla="*/ 1 h 2535"/>
              <a:gd name="mins" fmla="min sw sh"/>
              <a:gd name="dsw" fmla="+- 0 sw mins"/>
              <a:gd name="dsh" fmla="+- 0 sh mins"/>
              <a:gd name="p0x0" fmla="*/ 300 w 11344"/>
              <a:gd name="p0y0" fmla="*/ 0 h 2535"/>
              <a:gd name="p0x1" fmla="*/ 11044 w 11344"/>
              <a:gd name="p0y1" fmla="*/ 0 h 2535"/>
              <a:gd name="p0x2" fmla="*/ 11209 w 11344"/>
              <a:gd name="p0y2" fmla="*/ 0 h 2535"/>
              <a:gd name="p0x3" fmla="*/ 11344 w 11344"/>
              <a:gd name="p0y3" fmla="*/ 134 h 2535"/>
              <a:gd name="p0x4" fmla="*/ 11344 w 11344"/>
              <a:gd name="p0y4" fmla="*/ 300 h 2535"/>
              <a:gd name="p0x5" fmla="*/ 11344 w 11344"/>
              <a:gd name="p0y5" fmla="*/ 2235 h 2535"/>
              <a:gd name="p0x6" fmla="*/ 11344 w 11344"/>
              <a:gd name="p0y6" fmla="*/ 2400 h 2535"/>
              <a:gd name="p0x7" fmla="*/ 11209 w 11344"/>
              <a:gd name="p0y7" fmla="*/ 2535 h 2535"/>
              <a:gd name="p0x8" fmla="*/ 11044 w 11344"/>
              <a:gd name="p0y8" fmla="*/ 2535 h 2535"/>
              <a:gd name="p0x9" fmla="*/ 300 w 11344"/>
              <a:gd name="p0y9" fmla="*/ 2535 h 2535"/>
              <a:gd name="p0x10" fmla="*/ 134 w 11344"/>
              <a:gd name="p0y10" fmla="*/ 2535 h 2535"/>
              <a:gd name="p0x11" fmla="*/ 0 w 11344"/>
              <a:gd name="p0y11" fmla="*/ 2400 h 2535"/>
              <a:gd name="p0x12" fmla="*/ 0 w 11344"/>
              <a:gd name="p0y12" fmla="*/ 2235 h 2535"/>
              <a:gd name="p0x13" fmla="*/ 0 w 11344"/>
              <a:gd name="p0y13" fmla="*/ 300 h 2535"/>
              <a:gd name="p0x14" fmla="*/ 0 w 11344"/>
              <a:gd name="p0y14" fmla="*/ 134 h 2535"/>
              <a:gd name="p0x15" fmla="*/ 134 w 11344"/>
              <a:gd name="p0y15" fmla="*/ 0 h 2535"/>
              <a:gd name="p0x16" fmla="*/ 300 w 11344"/>
              <a:gd name="p0y16" fmla="*/ 0 h 25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1"/>
            </p:custDataLst>
          </p:nvPr>
        </p:nvSpPr>
        <p:spPr>
          <a:xfrm>
            <a:off x="5854065" y="4025900"/>
            <a:ext cx="281940" cy="28194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5908675" y="4076700"/>
            <a:ext cx="172720" cy="1765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6230620" y="4036695"/>
            <a:ext cx="1315720" cy="2565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应用范围控制</a:t>
            </a:r>
            <a:endParaRPr sz="14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6"/>
            </p:custDataLst>
          </p:nvPr>
        </p:nvSpPr>
        <p:spPr>
          <a:xfrm>
            <a:off x="5854700" y="4389755"/>
            <a:ext cx="5601335" cy="5213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选中正文文字后应用新建样式，</a:t>
            </a:r>
            <a:r>
              <a:rPr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排除标题、题注等特殊元素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。避免样式污染，确保只有纯正文内容采用该格式，保持文档结构层次分明。</a:t>
            </a:r>
            <a:endParaRPr sz="12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7"/>
            </p:custDataLst>
          </p:nvPr>
        </p:nvSpPr>
        <p:spPr>
          <a:xfrm>
            <a:off x="5694045" y="5149215"/>
            <a:ext cx="5922010" cy="1323340"/>
          </a:xfrm>
          <a:custGeom>
            <a:avLst/>
            <a:gdLst>
              <a:gd name="sw" fmla="*/ 1 w 11344"/>
              <a:gd name="sh" fmla="*/ 1 h 2535"/>
              <a:gd name="mins" fmla="min sw sh"/>
              <a:gd name="dsw" fmla="+- 0 sw mins"/>
              <a:gd name="dsh" fmla="+- 0 sh mins"/>
              <a:gd name="p0x0" fmla="*/ 300 w 11344"/>
              <a:gd name="p0y0" fmla="*/ 0 h 2535"/>
              <a:gd name="p0x1" fmla="*/ 11044 w 11344"/>
              <a:gd name="p0y1" fmla="*/ 0 h 2535"/>
              <a:gd name="p0x2" fmla="*/ 11209 w 11344"/>
              <a:gd name="p0y2" fmla="*/ 0 h 2535"/>
              <a:gd name="p0x3" fmla="*/ 11344 w 11344"/>
              <a:gd name="p0y3" fmla="*/ 134 h 2535"/>
              <a:gd name="p0x4" fmla="*/ 11344 w 11344"/>
              <a:gd name="p0y4" fmla="*/ 300 h 2535"/>
              <a:gd name="p0x5" fmla="*/ 11344 w 11344"/>
              <a:gd name="p0y5" fmla="*/ 2235 h 2535"/>
              <a:gd name="p0x6" fmla="*/ 11344 w 11344"/>
              <a:gd name="p0y6" fmla="*/ 2400 h 2535"/>
              <a:gd name="p0x7" fmla="*/ 11209 w 11344"/>
              <a:gd name="p0y7" fmla="*/ 2535 h 2535"/>
              <a:gd name="p0x8" fmla="*/ 11044 w 11344"/>
              <a:gd name="p0y8" fmla="*/ 2535 h 2535"/>
              <a:gd name="p0x9" fmla="*/ 300 w 11344"/>
              <a:gd name="p0y9" fmla="*/ 2535 h 2535"/>
              <a:gd name="p0x10" fmla="*/ 134 w 11344"/>
              <a:gd name="p0y10" fmla="*/ 2535 h 2535"/>
              <a:gd name="p0x11" fmla="*/ 0 w 11344"/>
              <a:gd name="p0y11" fmla="*/ 2400 h 2535"/>
              <a:gd name="p0x12" fmla="*/ 0 w 11344"/>
              <a:gd name="p0y12" fmla="*/ 2235 h 2535"/>
              <a:gd name="p0x13" fmla="*/ 0 w 11344"/>
              <a:gd name="p0y13" fmla="*/ 300 h 2535"/>
              <a:gd name="p0x14" fmla="*/ 0 w 11344"/>
              <a:gd name="p0y14" fmla="*/ 134 h 2535"/>
              <a:gd name="p0x15" fmla="*/ 134 w 11344"/>
              <a:gd name="p0y15" fmla="*/ 0 h 2535"/>
              <a:gd name="p0x16" fmla="*/ 300 w 11344"/>
              <a:gd name="p0y16" fmla="*/ 0 h 25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7831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8"/>
            </p:custDataLst>
          </p:nvPr>
        </p:nvSpPr>
        <p:spPr>
          <a:xfrm>
            <a:off x="5854065" y="5372735"/>
            <a:ext cx="281940" cy="28194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5908675" y="5423535"/>
            <a:ext cx="172720" cy="1765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2"/>
            </p:custDataLst>
          </p:nvPr>
        </p:nvSpPr>
        <p:spPr>
          <a:xfrm>
            <a:off x="6230620" y="5383530"/>
            <a:ext cx="1315720" cy="2565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47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样式管理意义</a:t>
            </a:r>
            <a:endParaRPr sz="147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5854700" y="5737225"/>
            <a:ext cx="5601335" cy="5207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通过自定义样式实现</a:t>
            </a:r>
            <a:r>
              <a:rPr sz="123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格式统一管理</a:t>
            </a:r>
            <a:r>
              <a:rPr sz="123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，修改样式定义即可批量更新全文格式，大幅提升长文档排版效率，减少手动调整错误。</a:t>
            </a:r>
            <a:endParaRPr sz="123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删除样式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3099435"/>
          </a:xfrm>
          <a:custGeom>
            <a:avLst/>
            <a:gdLst>
              <a:gd name="sw" fmla="*/ 1 w 5585"/>
              <a:gd name="sh" fmla="*/ 1 h 4880"/>
              <a:gd name="mins" fmla="min sw sh"/>
              <a:gd name="dsw" fmla="+- 0 sw mins"/>
              <a:gd name="dsh" fmla="+- 0 sh mins"/>
              <a:gd name="p0x0" fmla="*/ 300 w 5585"/>
              <a:gd name="p0y0" fmla="*/ 0 h 4880"/>
              <a:gd name="p0x1" fmla="*/ 5285 w 5585"/>
              <a:gd name="p0y1" fmla="*/ 0 h 4880"/>
              <a:gd name="p0x2" fmla="*/ 5450 w 5585"/>
              <a:gd name="p0y2" fmla="*/ 0 h 4880"/>
              <a:gd name="p0x3" fmla="*/ 5585 w 5585"/>
              <a:gd name="p0y3" fmla="*/ 134 h 4880"/>
              <a:gd name="p0x4" fmla="*/ 5585 w 5585"/>
              <a:gd name="p0y4" fmla="*/ 300 h 4880"/>
              <a:gd name="p0x5" fmla="*/ 5585 w 5585"/>
              <a:gd name="p0y5" fmla="*/ 4580 h 4880"/>
              <a:gd name="p0x6" fmla="*/ 5585 w 5585"/>
              <a:gd name="p0y6" fmla="*/ 4746 h 4880"/>
              <a:gd name="p0x7" fmla="*/ 5450 w 5585"/>
              <a:gd name="p0y7" fmla="*/ 4880 h 4880"/>
              <a:gd name="p0x8" fmla="*/ 5285 w 5585"/>
              <a:gd name="p0y8" fmla="*/ 4880 h 4880"/>
              <a:gd name="p0x9" fmla="*/ 300 w 5585"/>
              <a:gd name="p0y9" fmla="*/ 4880 h 4880"/>
              <a:gd name="p0x10" fmla="*/ 134 w 5585"/>
              <a:gd name="p0y10" fmla="*/ 4880 h 4880"/>
              <a:gd name="p0x11" fmla="*/ 0 w 5585"/>
              <a:gd name="p0y11" fmla="*/ 4746 h 4880"/>
              <a:gd name="p0x12" fmla="*/ 0 w 5585"/>
              <a:gd name="p0y12" fmla="*/ 4580 h 4880"/>
              <a:gd name="p0x13" fmla="*/ 0 w 5585"/>
              <a:gd name="p0y13" fmla="*/ 300 h 4880"/>
              <a:gd name="p0x14" fmla="*/ 0 w 5585"/>
              <a:gd name="p0y14" fmla="*/ 134 h 4880"/>
              <a:gd name="p0x15" fmla="*/ 134 w 5585"/>
              <a:gd name="p0y15" fmla="*/ 0 h 4880"/>
              <a:gd name="p0x16" fmla="*/ 300 w 5585"/>
              <a:gd name="p0y16" fmla="*/ 0 h 48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885825" y="2220595"/>
            <a:ext cx="2927350" cy="76200"/>
          </a:xfrm>
          <a:custGeom>
            <a:avLst/>
            <a:gdLst>
              <a:gd name="sw" fmla="*/ 1 w 4610"/>
              <a:gd name="sh" fmla="*/ 1 h 120"/>
              <a:gd name="mins" fmla="min sw sh"/>
              <a:gd name="dsw" fmla="+- 0 sw mins"/>
              <a:gd name="dsh" fmla="+- 0 sh mins"/>
              <a:gd name="p0x0" fmla="*/ 60 w 4610"/>
              <a:gd name="p0y0" fmla="*/ 0 h 120"/>
              <a:gd name="p0x1" fmla="*/ 4550 w 4610"/>
              <a:gd name="p0y1" fmla="*/ 0 h 120"/>
              <a:gd name="p0x2" fmla="*/ 4583 w 4610"/>
              <a:gd name="p0y2" fmla="*/ 0 h 120"/>
              <a:gd name="p0x3" fmla="*/ 4610 w 4610"/>
              <a:gd name="p0y3" fmla="*/ 26 h 120"/>
              <a:gd name="p0x4" fmla="*/ 4610 w 4610"/>
              <a:gd name="p0y4" fmla="*/ 60 h 120"/>
              <a:gd name="p0x5" fmla="*/ 4610 w 4610"/>
              <a:gd name="p0y5" fmla="*/ 93 h 120"/>
              <a:gd name="p0x6" fmla="*/ 4583 w 4610"/>
              <a:gd name="p0y6" fmla="*/ 120 h 120"/>
              <a:gd name="p0x7" fmla="*/ 4550 w 4610"/>
              <a:gd name="p0y7" fmla="*/ 120 h 120"/>
              <a:gd name="p0x8" fmla="*/ 60 w 4610"/>
              <a:gd name="p0y8" fmla="*/ 120 h 120"/>
              <a:gd name="p0x9" fmla="*/ 26 w 4610"/>
              <a:gd name="p0y9" fmla="*/ 120 h 120"/>
              <a:gd name="p0x10" fmla="*/ 0 w 4610"/>
              <a:gd name="p0y10" fmla="*/ 93 h 120"/>
              <a:gd name="p0x11" fmla="*/ 0 w 4610"/>
              <a:gd name="p0y11" fmla="*/ 60 h 120"/>
              <a:gd name="p0x12" fmla="*/ 0 w 4610"/>
              <a:gd name="p0y12" fmla="*/ 26 h 120"/>
              <a:gd name="p0x13" fmla="*/ 26 w 4610"/>
              <a:gd name="p0y13" fmla="*/ 0 h 120"/>
              <a:gd name="p0x14" fmla="*/ 60 w 46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885825" y="2334895"/>
            <a:ext cx="2487930" cy="76200"/>
          </a:xfrm>
          <a:custGeom>
            <a:avLst/>
            <a:gdLst>
              <a:gd name="sw" fmla="*/ 1 w 3918"/>
              <a:gd name="sh" fmla="*/ 1 h 120"/>
              <a:gd name="mins" fmla="min sw sh"/>
              <a:gd name="dsw" fmla="+- 0 sw mins"/>
              <a:gd name="dsh" fmla="+- 0 sh mins"/>
              <a:gd name="p0x0" fmla="*/ 60 w 3918"/>
              <a:gd name="p0y0" fmla="*/ 0 h 120"/>
              <a:gd name="p0x1" fmla="*/ 3858 w 3918"/>
              <a:gd name="p0y1" fmla="*/ 0 h 120"/>
              <a:gd name="p0x2" fmla="*/ 3891 w 3918"/>
              <a:gd name="p0y2" fmla="*/ 0 h 120"/>
              <a:gd name="p0x3" fmla="*/ 3918 w 3918"/>
              <a:gd name="p0y3" fmla="*/ 26 h 120"/>
              <a:gd name="p0x4" fmla="*/ 3918 w 3918"/>
              <a:gd name="p0y4" fmla="*/ 60 h 120"/>
              <a:gd name="p0x5" fmla="*/ 3918 w 3918"/>
              <a:gd name="p0y5" fmla="*/ 93 h 120"/>
              <a:gd name="p0x6" fmla="*/ 3891 w 3918"/>
              <a:gd name="p0y6" fmla="*/ 120 h 120"/>
              <a:gd name="p0x7" fmla="*/ 3858 w 3918"/>
              <a:gd name="p0y7" fmla="*/ 120 h 120"/>
              <a:gd name="p0x8" fmla="*/ 60 w 3918"/>
              <a:gd name="p0y8" fmla="*/ 120 h 120"/>
              <a:gd name="p0x9" fmla="*/ 26 w 3918"/>
              <a:gd name="p0y9" fmla="*/ 120 h 120"/>
              <a:gd name="p0x10" fmla="*/ 0 w 3918"/>
              <a:gd name="p0y10" fmla="*/ 93 h 120"/>
              <a:gd name="p0x11" fmla="*/ 0 w 3918"/>
              <a:gd name="p0y11" fmla="*/ 60 h 120"/>
              <a:gd name="p0x12" fmla="*/ 0 w 3918"/>
              <a:gd name="p0y12" fmla="*/ 26 h 120"/>
              <a:gd name="p0x13" fmla="*/ 26 w 3918"/>
              <a:gd name="p0y13" fmla="*/ 0 h 120"/>
              <a:gd name="p0x14" fmla="*/ 60 w 3918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509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885825" y="2449195"/>
            <a:ext cx="2048510" cy="76200"/>
          </a:xfrm>
          <a:custGeom>
            <a:avLst/>
            <a:gdLst>
              <a:gd name="sw" fmla="*/ 1 w 3226"/>
              <a:gd name="sh" fmla="*/ 1 h 120"/>
              <a:gd name="mins" fmla="min sw sh"/>
              <a:gd name="dsw" fmla="+- 0 sw mins"/>
              <a:gd name="dsh" fmla="+- 0 sh mins"/>
              <a:gd name="p0x0" fmla="*/ 60 w 3226"/>
              <a:gd name="p0y0" fmla="*/ 0 h 120"/>
              <a:gd name="p0x1" fmla="*/ 3166 w 3226"/>
              <a:gd name="p0y1" fmla="*/ 0 h 120"/>
              <a:gd name="p0x2" fmla="*/ 3200 w 3226"/>
              <a:gd name="p0y2" fmla="*/ 0 h 120"/>
              <a:gd name="p0x3" fmla="*/ 3226 w 3226"/>
              <a:gd name="p0y3" fmla="*/ 26 h 120"/>
              <a:gd name="p0x4" fmla="*/ 3226 w 3226"/>
              <a:gd name="p0y4" fmla="*/ 60 h 120"/>
              <a:gd name="p0x5" fmla="*/ 3226 w 3226"/>
              <a:gd name="p0y5" fmla="*/ 93 h 120"/>
              <a:gd name="p0x6" fmla="*/ 3200 w 3226"/>
              <a:gd name="p0y6" fmla="*/ 120 h 120"/>
              <a:gd name="p0x7" fmla="*/ 3166 w 3226"/>
              <a:gd name="p0y7" fmla="*/ 120 h 120"/>
              <a:gd name="p0x8" fmla="*/ 60 w 3226"/>
              <a:gd name="p0y8" fmla="*/ 120 h 120"/>
              <a:gd name="p0x9" fmla="*/ 26 w 3226"/>
              <a:gd name="p0y9" fmla="*/ 120 h 120"/>
              <a:gd name="p0x10" fmla="*/ 0 w 3226"/>
              <a:gd name="p0y10" fmla="*/ 93 h 120"/>
              <a:gd name="p0x11" fmla="*/ 0 w 3226"/>
              <a:gd name="p0y11" fmla="*/ 60 h 120"/>
              <a:gd name="p0x12" fmla="*/ 0 w 3226"/>
              <a:gd name="p0y12" fmla="*/ 26 h 120"/>
              <a:gd name="p0x13" fmla="*/ 26 w 3226"/>
              <a:gd name="p0y13" fmla="*/ 0 h 120"/>
              <a:gd name="p0x14" fmla="*/ 60 w 3226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885825" y="2563495"/>
            <a:ext cx="1609725" cy="76200"/>
          </a:xfrm>
          <a:custGeom>
            <a:avLst/>
            <a:gdLst>
              <a:gd name="sw" fmla="*/ 1 w 2535"/>
              <a:gd name="sh" fmla="*/ 1 h 120"/>
              <a:gd name="mins" fmla="min sw sh"/>
              <a:gd name="dsw" fmla="+- 0 sw mins"/>
              <a:gd name="dsh" fmla="+- 0 sh mins"/>
              <a:gd name="p0x0" fmla="*/ 60 w 2535"/>
              <a:gd name="p0y0" fmla="*/ 0 h 120"/>
              <a:gd name="p0x1" fmla="*/ 2475 w 2535"/>
              <a:gd name="p0y1" fmla="*/ 0 h 120"/>
              <a:gd name="p0x2" fmla="*/ 2508 w 2535"/>
              <a:gd name="p0y2" fmla="*/ 0 h 120"/>
              <a:gd name="p0x3" fmla="*/ 2535 w 2535"/>
              <a:gd name="p0y3" fmla="*/ 26 h 120"/>
              <a:gd name="p0x4" fmla="*/ 2535 w 2535"/>
              <a:gd name="p0y4" fmla="*/ 60 h 120"/>
              <a:gd name="p0x5" fmla="*/ 2535 w 2535"/>
              <a:gd name="p0y5" fmla="*/ 93 h 120"/>
              <a:gd name="p0x6" fmla="*/ 2508 w 2535"/>
              <a:gd name="p0y6" fmla="*/ 120 h 120"/>
              <a:gd name="p0x7" fmla="*/ 2475 w 2535"/>
              <a:gd name="p0y7" fmla="*/ 120 h 120"/>
              <a:gd name="p0x8" fmla="*/ 60 w 2535"/>
              <a:gd name="p0y8" fmla="*/ 120 h 120"/>
              <a:gd name="p0x9" fmla="*/ 26 w 2535"/>
              <a:gd name="p0y9" fmla="*/ 120 h 120"/>
              <a:gd name="p0x10" fmla="*/ 0 w 2535"/>
              <a:gd name="p0y10" fmla="*/ 93 h 120"/>
              <a:gd name="p0x11" fmla="*/ 0 w 2535"/>
              <a:gd name="p0y11" fmla="*/ 60 h 120"/>
              <a:gd name="p0x12" fmla="*/ 0 w 2535"/>
              <a:gd name="p0y12" fmla="*/ 26 h 120"/>
              <a:gd name="p0x13" fmla="*/ 26 w 2535"/>
              <a:gd name="p0y13" fmla="*/ 0 h 120"/>
              <a:gd name="p0x14" fmla="*/ 60 w 2535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885825" y="2677795"/>
            <a:ext cx="1170305" cy="76200"/>
          </a:xfrm>
          <a:custGeom>
            <a:avLst/>
            <a:gdLst>
              <a:gd name="sw" fmla="*/ 1 w 1843"/>
              <a:gd name="sh" fmla="*/ 1 h 120"/>
              <a:gd name="mins" fmla="min sw sh"/>
              <a:gd name="dsw" fmla="+- 0 sw mins"/>
              <a:gd name="dsh" fmla="+- 0 sh mins"/>
              <a:gd name="p0x0" fmla="*/ 60 w 1843"/>
              <a:gd name="p0y0" fmla="*/ 0 h 120"/>
              <a:gd name="p0x1" fmla="*/ 1783 w 1843"/>
              <a:gd name="p0y1" fmla="*/ 0 h 120"/>
              <a:gd name="p0x2" fmla="*/ 1817 w 1843"/>
              <a:gd name="p0y2" fmla="*/ 0 h 120"/>
              <a:gd name="p0x3" fmla="*/ 1843 w 1843"/>
              <a:gd name="p0y3" fmla="*/ 26 h 120"/>
              <a:gd name="p0x4" fmla="*/ 1843 w 1843"/>
              <a:gd name="p0y4" fmla="*/ 60 h 120"/>
              <a:gd name="p0x5" fmla="*/ 1843 w 1843"/>
              <a:gd name="p0y5" fmla="*/ 93 h 120"/>
              <a:gd name="p0x6" fmla="*/ 1817 w 1843"/>
              <a:gd name="p0y6" fmla="*/ 120 h 120"/>
              <a:gd name="p0x7" fmla="*/ 1783 w 1843"/>
              <a:gd name="p0y7" fmla="*/ 120 h 120"/>
              <a:gd name="p0x8" fmla="*/ 60 w 1843"/>
              <a:gd name="p0y8" fmla="*/ 120 h 120"/>
              <a:gd name="p0x9" fmla="*/ 26 w 1843"/>
              <a:gd name="p0y9" fmla="*/ 120 h 120"/>
              <a:gd name="p0x10" fmla="*/ 0 w 1843"/>
              <a:gd name="p0y10" fmla="*/ 93 h 120"/>
              <a:gd name="p0x11" fmla="*/ 0 w 1843"/>
              <a:gd name="p0y11" fmla="*/ 60 h 120"/>
              <a:gd name="p0x12" fmla="*/ 0 w 1843"/>
              <a:gd name="p0y12" fmla="*/ 26 h 120"/>
              <a:gd name="p0x13" fmla="*/ 26 w 1843"/>
              <a:gd name="p0y13" fmla="*/ 0 h 120"/>
              <a:gd name="p0x14" fmla="*/ 60 w 1843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006575" y="2868882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样式冗杂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3099435"/>
          </a:xfrm>
          <a:custGeom>
            <a:avLst/>
            <a:gdLst>
              <a:gd name="sw" fmla="*/ 1 w 5585"/>
              <a:gd name="sh" fmla="*/ 1 h 4880"/>
              <a:gd name="mins" fmla="min sw sh"/>
              <a:gd name="dsw" fmla="+- 0 sw mins"/>
              <a:gd name="dsh" fmla="+- 0 sh mins"/>
              <a:gd name="p0x0" fmla="*/ 300 w 5585"/>
              <a:gd name="p0y0" fmla="*/ 0 h 4880"/>
              <a:gd name="p0x1" fmla="*/ 5285 w 5585"/>
              <a:gd name="p0y1" fmla="*/ 0 h 4880"/>
              <a:gd name="p0x2" fmla="*/ 5450 w 5585"/>
              <a:gd name="p0y2" fmla="*/ 0 h 4880"/>
              <a:gd name="p0x3" fmla="*/ 5585 w 5585"/>
              <a:gd name="p0y3" fmla="*/ 134 h 4880"/>
              <a:gd name="p0x4" fmla="*/ 5585 w 5585"/>
              <a:gd name="p0y4" fmla="*/ 300 h 4880"/>
              <a:gd name="p0x5" fmla="*/ 5585 w 5585"/>
              <a:gd name="p0y5" fmla="*/ 4580 h 4880"/>
              <a:gd name="p0x6" fmla="*/ 5585 w 5585"/>
              <a:gd name="p0y6" fmla="*/ 4746 h 4880"/>
              <a:gd name="p0x7" fmla="*/ 5450 w 5585"/>
              <a:gd name="p0y7" fmla="*/ 4880 h 4880"/>
              <a:gd name="p0x8" fmla="*/ 5285 w 5585"/>
              <a:gd name="p0y8" fmla="*/ 4880 h 4880"/>
              <a:gd name="p0x9" fmla="*/ 300 w 5585"/>
              <a:gd name="p0y9" fmla="*/ 4880 h 4880"/>
              <a:gd name="p0x10" fmla="*/ 134 w 5585"/>
              <a:gd name="p0y10" fmla="*/ 4880 h 4880"/>
              <a:gd name="p0x11" fmla="*/ 0 w 5585"/>
              <a:gd name="p0y11" fmla="*/ 4746 h 4880"/>
              <a:gd name="p0x12" fmla="*/ 0 w 5585"/>
              <a:gd name="p0y12" fmla="*/ 4580 h 4880"/>
              <a:gd name="p0x13" fmla="*/ 0 w 5585"/>
              <a:gd name="p0y13" fmla="*/ 300 h 4880"/>
              <a:gd name="p0x14" fmla="*/ 0 w 5585"/>
              <a:gd name="p0y14" fmla="*/ 134 h 4880"/>
              <a:gd name="p0x15" fmla="*/ 134 w 5585"/>
              <a:gd name="p0y15" fmla="*/ 0 h 4880"/>
              <a:gd name="p0x16" fmla="*/ 300 w 5585"/>
              <a:gd name="p0y16" fmla="*/ 0 h 48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632325" y="2277745"/>
            <a:ext cx="2927350" cy="76200"/>
          </a:xfrm>
          <a:custGeom>
            <a:avLst/>
            <a:gdLst>
              <a:gd name="sw" fmla="*/ 1 w 4610"/>
              <a:gd name="sh" fmla="*/ 1 h 120"/>
              <a:gd name="mins" fmla="min sw sh"/>
              <a:gd name="dsw" fmla="+- 0 sw mins"/>
              <a:gd name="dsh" fmla="+- 0 sh mins"/>
              <a:gd name="p0x0" fmla="*/ 60 w 4610"/>
              <a:gd name="p0y0" fmla="*/ 0 h 120"/>
              <a:gd name="p0x1" fmla="*/ 4550 w 4610"/>
              <a:gd name="p0y1" fmla="*/ 0 h 120"/>
              <a:gd name="p0x2" fmla="*/ 4583 w 4610"/>
              <a:gd name="p0y2" fmla="*/ 0 h 120"/>
              <a:gd name="p0x3" fmla="*/ 4610 w 4610"/>
              <a:gd name="p0y3" fmla="*/ 26 h 120"/>
              <a:gd name="p0x4" fmla="*/ 4610 w 4610"/>
              <a:gd name="p0y4" fmla="*/ 60 h 120"/>
              <a:gd name="p0x5" fmla="*/ 4610 w 4610"/>
              <a:gd name="p0y5" fmla="*/ 93 h 120"/>
              <a:gd name="p0x6" fmla="*/ 4583 w 4610"/>
              <a:gd name="p0y6" fmla="*/ 120 h 120"/>
              <a:gd name="p0x7" fmla="*/ 4550 w 4610"/>
              <a:gd name="p0y7" fmla="*/ 120 h 120"/>
              <a:gd name="p0x8" fmla="*/ 60 w 4610"/>
              <a:gd name="p0y8" fmla="*/ 120 h 120"/>
              <a:gd name="p0x9" fmla="*/ 26 w 4610"/>
              <a:gd name="p0y9" fmla="*/ 120 h 120"/>
              <a:gd name="p0x10" fmla="*/ 0 w 4610"/>
              <a:gd name="p0y10" fmla="*/ 93 h 120"/>
              <a:gd name="p0x11" fmla="*/ 0 w 4610"/>
              <a:gd name="p0y11" fmla="*/ 60 h 120"/>
              <a:gd name="p0x12" fmla="*/ 0 w 4610"/>
              <a:gd name="p0y12" fmla="*/ 26 h 120"/>
              <a:gd name="p0x13" fmla="*/ 26 w 4610"/>
              <a:gd name="p0y13" fmla="*/ 0 h 120"/>
              <a:gd name="p0x14" fmla="*/ 60 w 46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3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4632325" y="2392045"/>
            <a:ext cx="2634615" cy="76200"/>
          </a:xfrm>
          <a:custGeom>
            <a:avLst/>
            <a:gdLst>
              <a:gd name="sw" fmla="*/ 1 w 4149"/>
              <a:gd name="sh" fmla="*/ 1 h 120"/>
              <a:gd name="mins" fmla="min sw sh"/>
              <a:gd name="dsw" fmla="+- 0 sw mins"/>
              <a:gd name="dsh" fmla="+- 0 sh mins"/>
              <a:gd name="p0x0" fmla="*/ 60 w 4149"/>
              <a:gd name="p0y0" fmla="*/ 0 h 120"/>
              <a:gd name="p0x1" fmla="*/ 4089 w 4149"/>
              <a:gd name="p0y1" fmla="*/ 0 h 120"/>
              <a:gd name="p0x2" fmla="*/ 4122 w 4149"/>
              <a:gd name="p0y2" fmla="*/ 0 h 120"/>
              <a:gd name="p0x3" fmla="*/ 4149 w 4149"/>
              <a:gd name="p0y3" fmla="*/ 26 h 120"/>
              <a:gd name="p0x4" fmla="*/ 4149 w 4149"/>
              <a:gd name="p0y4" fmla="*/ 60 h 120"/>
              <a:gd name="p0x5" fmla="*/ 4149 w 4149"/>
              <a:gd name="p0y5" fmla="*/ 93 h 120"/>
              <a:gd name="p0x6" fmla="*/ 4122 w 4149"/>
              <a:gd name="p0y6" fmla="*/ 120 h 120"/>
              <a:gd name="p0x7" fmla="*/ 4089 w 4149"/>
              <a:gd name="p0y7" fmla="*/ 120 h 120"/>
              <a:gd name="p0x8" fmla="*/ 60 w 4149"/>
              <a:gd name="p0y8" fmla="*/ 120 h 120"/>
              <a:gd name="p0x9" fmla="*/ 26 w 4149"/>
              <a:gd name="p0y9" fmla="*/ 120 h 120"/>
              <a:gd name="p0x10" fmla="*/ 0 w 4149"/>
              <a:gd name="p0y10" fmla="*/ 93 h 120"/>
              <a:gd name="p0x11" fmla="*/ 0 w 4149"/>
              <a:gd name="p0y11" fmla="*/ 60 h 120"/>
              <a:gd name="p0x12" fmla="*/ 0 w 4149"/>
              <a:gd name="p0y12" fmla="*/ 26 h 120"/>
              <a:gd name="p0x13" fmla="*/ 26 w 4149"/>
              <a:gd name="p0y13" fmla="*/ 0 h 120"/>
              <a:gd name="p0x14" fmla="*/ 60 w 4149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4632325" y="2506345"/>
            <a:ext cx="2195195" cy="76200"/>
          </a:xfrm>
          <a:custGeom>
            <a:avLst/>
            <a:gdLst>
              <a:gd name="sw" fmla="*/ 1 w 3457"/>
              <a:gd name="sh" fmla="*/ 1 h 120"/>
              <a:gd name="mins" fmla="min sw sh"/>
              <a:gd name="dsw" fmla="+- 0 sw mins"/>
              <a:gd name="dsh" fmla="+- 0 sh mins"/>
              <a:gd name="p0x0" fmla="*/ 60 w 3457"/>
              <a:gd name="p0y0" fmla="*/ 0 h 120"/>
              <a:gd name="p0x1" fmla="*/ 3397 w 3457"/>
              <a:gd name="p0y1" fmla="*/ 0 h 120"/>
              <a:gd name="p0x2" fmla="*/ 3430 w 3457"/>
              <a:gd name="p0y2" fmla="*/ 0 h 120"/>
              <a:gd name="p0x3" fmla="*/ 3457 w 3457"/>
              <a:gd name="p0y3" fmla="*/ 26 h 120"/>
              <a:gd name="p0x4" fmla="*/ 3457 w 3457"/>
              <a:gd name="p0y4" fmla="*/ 60 h 120"/>
              <a:gd name="p0x5" fmla="*/ 3457 w 3457"/>
              <a:gd name="p0y5" fmla="*/ 93 h 120"/>
              <a:gd name="p0x6" fmla="*/ 3430 w 3457"/>
              <a:gd name="p0y6" fmla="*/ 120 h 120"/>
              <a:gd name="p0x7" fmla="*/ 3397 w 3457"/>
              <a:gd name="p0y7" fmla="*/ 120 h 120"/>
              <a:gd name="p0x8" fmla="*/ 60 w 3457"/>
              <a:gd name="p0y8" fmla="*/ 120 h 120"/>
              <a:gd name="p0x9" fmla="*/ 26 w 3457"/>
              <a:gd name="p0y9" fmla="*/ 120 h 120"/>
              <a:gd name="p0x10" fmla="*/ 0 w 3457"/>
              <a:gd name="p0y10" fmla="*/ 93 h 120"/>
              <a:gd name="p0x11" fmla="*/ 0 w 3457"/>
              <a:gd name="p0y11" fmla="*/ 60 h 120"/>
              <a:gd name="p0x12" fmla="*/ 0 w 3457"/>
              <a:gd name="p0y12" fmla="*/ 26 h 120"/>
              <a:gd name="p0x13" fmla="*/ 26 w 3457"/>
              <a:gd name="p0y13" fmla="*/ 0 h 120"/>
              <a:gd name="p0x14" fmla="*/ 60 w 3457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509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4632325" y="2620645"/>
            <a:ext cx="1756410" cy="76200"/>
          </a:xfrm>
          <a:custGeom>
            <a:avLst/>
            <a:gdLst>
              <a:gd name="sw" fmla="*/ 1 w 2765"/>
              <a:gd name="sh" fmla="*/ 1 h 120"/>
              <a:gd name="mins" fmla="min sw sh"/>
              <a:gd name="dsw" fmla="+- 0 sw mins"/>
              <a:gd name="dsh" fmla="+- 0 sh mins"/>
              <a:gd name="p0x0" fmla="*/ 60 w 2765"/>
              <a:gd name="p0y0" fmla="*/ 0 h 120"/>
              <a:gd name="p0x1" fmla="*/ 2705 w 2765"/>
              <a:gd name="p0y1" fmla="*/ 0 h 120"/>
              <a:gd name="p0x2" fmla="*/ 2739 w 2765"/>
              <a:gd name="p0y2" fmla="*/ 0 h 120"/>
              <a:gd name="p0x3" fmla="*/ 2765 w 2765"/>
              <a:gd name="p0y3" fmla="*/ 26 h 120"/>
              <a:gd name="p0x4" fmla="*/ 2765 w 2765"/>
              <a:gd name="p0y4" fmla="*/ 60 h 120"/>
              <a:gd name="p0x5" fmla="*/ 2765 w 2765"/>
              <a:gd name="p0y5" fmla="*/ 93 h 120"/>
              <a:gd name="p0x6" fmla="*/ 2739 w 2765"/>
              <a:gd name="p0y6" fmla="*/ 120 h 120"/>
              <a:gd name="p0x7" fmla="*/ 2705 w 2765"/>
              <a:gd name="p0y7" fmla="*/ 120 h 120"/>
              <a:gd name="p0x8" fmla="*/ 60 w 2765"/>
              <a:gd name="p0y8" fmla="*/ 120 h 120"/>
              <a:gd name="p0x9" fmla="*/ 26 w 2765"/>
              <a:gd name="p0y9" fmla="*/ 120 h 120"/>
              <a:gd name="p0x10" fmla="*/ 0 w 2765"/>
              <a:gd name="p0y10" fmla="*/ 93 h 120"/>
              <a:gd name="p0x11" fmla="*/ 0 w 2765"/>
              <a:gd name="p0y11" fmla="*/ 60 h 120"/>
              <a:gd name="p0x12" fmla="*/ 0 w 2765"/>
              <a:gd name="p0y12" fmla="*/ 26 h 120"/>
              <a:gd name="p0x13" fmla="*/ 26 w 2765"/>
              <a:gd name="p0y13" fmla="*/ 0 h 120"/>
              <a:gd name="p0x14" fmla="*/ 60 w 2765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753100" y="2811732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待清理项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8068945" y="1109345"/>
            <a:ext cx="3546475" cy="3099435"/>
          </a:xfrm>
          <a:custGeom>
            <a:avLst/>
            <a:gdLst>
              <a:gd name="sw" fmla="*/ 1 w 5585"/>
              <a:gd name="sh" fmla="*/ 1 h 4880"/>
              <a:gd name="mins" fmla="min sw sh"/>
              <a:gd name="dsw" fmla="+- 0 sw mins"/>
              <a:gd name="dsh" fmla="+- 0 sh mins"/>
              <a:gd name="p0x0" fmla="*/ 300 w 5585"/>
              <a:gd name="p0y0" fmla="*/ 0 h 4880"/>
              <a:gd name="p0x1" fmla="*/ 5285 w 5585"/>
              <a:gd name="p0y1" fmla="*/ 0 h 4880"/>
              <a:gd name="p0x2" fmla="*/ 5450 w 5585"/>
              <a:gd name="p0y2" fmla="*/ 0 h 4880"/>
              <a:gd name="p0x3" fmla="*/ 5585 w 5585"/>
              <a:gd name="p0y3" fmla="*/ 134 h 4880"/>
              <a:gd name="p0x4" fmla="*/ 5585 w 5585"/>
              <a:gd name="p0y4" fmla="*/ 300 h 4880"/>
              <a:gd name="p0x5" fmla="*/ 5585 w 5585"/>
              <a:gd name="p0y5" fmla="*/ 4580 h 4880"/>
              <a:gd name="p0x6" fmla="*/ 5585 w 5585"/>
              <a:gd name="p0y6" fmla="*/ 4746 h 4880"/>
              <a:gd name="p0x7" fmla="*/ 5450 w 5585"/>
              <a:gd name="p0y7" fmla="*/ 4880 h 4880"/>
              <a:gd name="p0x8" fmla="*/ 5285 w 5585"/>
              <a:gd name="p0y8" fmla="*/ 4880 h 4880"/>
              <a:gd name="p0x9" fmla="*/ 300 w 5585"/>
              <a:gd name="p0y9" fmla="*/ 4880 h 4880"/>
              <a:gd name="p0x10" fmla="*/ 134 w 5585"/>
              <a:gd name="p0y10" fmla="*/ 4880 h 4880"/>
              <a:gd name="p0x11" fmla="*/ 0 w 5585"/>
              <a:gd name="p0y11" fmla="*/ 4746 h 4880"/>
              <a:gd name="p0x12" fmla="*/ 0 w 5585"/>
              <a:gd name="p0y12" fmla="*/ 4580 h 4880"/>
              <a:gd name="p0x13" fmla="*/ 0 w 5585"/>
              <a:gd name="p0y13" fmla="*/ 300 h 4880"/>
              <a:gd name="p0x14" fmla="*/ 0 w 5585"/>
              <a:gd name="p0y14" fmla="*/ 134 h 4880"/>
              <a:gd name="p0x15" fmla="*/ 134 w 5585"/>
              <a:gd name="p0y15" fmla="*/ 0 h 4880"/>
              <a:gd name="p0x16" fmla="*/ 300 w 5585"/>
              <a:gd name="p0y16" fmla="*/ 0 h 48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8378825" y="2220595"/>
            <a:ext cx="2927350" cy="76200"/>
          </a:xfrm>
          <a:custGeom>
            <a:avLst/>
            <a:gdLst>
              <a:gd name="sw" fmla="*/ 1 w 4610"/>
              <a:gd name="sh" fmla="*/ 1 h 120"/>
              <a:gd name="mins" fmla="min sw sh"/>
              <a:gd name="dsw" fmla="+- 0 sw mins"/>
              <a:gd name="dsh" fmla="+- 0 sh mins"/>
              <a:gd name="p0x0" fmla="*/ 60 w 4610"/>
              <a:gd name="p0y0" fmla="*/ 0 h 120"/>
              <a:gd name="p0x1" fmla="*/ 4550 w 4610"/>
              <a:gd name="p0y1" fmla="*/ 0 h 120"/>
              <a:gd name="p0x2" fmla="*/ 4583 w 4610"/>
              <a:gd name="p0y2" fmla="*/ 0 h 120"/>
              <a:gd name="p0x3" fmla="*/ 4610 w 4610"/>
              <a:gd name="p0y3" fmla="*/ 26 h 120"/>
              <a:gd name="p0x4" fmla="*/ 4610 w 4610"/>
              <a:gd name="p0y4" fmla="*/ 60 h 120"/>
              <a:gd name="p0x5" fmla="*/ 4610 w 4610"/>
              <a:gd name="p0y5" fmla="*/ 93 h 120"/>
              <a:gd name="p0x6" fmla="*/ 4583 w 4610"/>
              <a:gd name="p0y6" fmla="*/ 120 h 120"/>
              <a:gd name="p0x7" fmla="*/ 4550 w 4610"/>
              <a:gd name="p0y7" fmla="*/ 120 h 120"/>
              <a:gd name="p0x8" fmla="*/ 60 w 4610"/>
              <a:gd name="p0y8" fmla="*/ 120 h 120"/>
              <a:gd name="p0x9" fmla="*/ 26 w 4610"/>
              <a:gd name="p0y9" fmla="*/ 120 h 120"/>
              <a:gd name="p0x10" fmla="*/ 0 w 4610"/>
              <a:gd name="p0y10" fmla="*/ 93 h 120"/>
              <a:gd name="p0x11" fmla="*/ 0 w 4610"/>
              <a:gd name="p0y11" fmla="*/ 60 h 120"/>
              <a:gd name="p0x12" fmla="*/ 0 w 4610"/>
              <a:gd name="p0y12" fmla="*/ 26 h 120"/>
              <a:gd name="p0x13" fmla="*/ 26 w 4610"/>
              <a:gd name="p0y13" fmla="*/ 0 h 120"/>
              <a:gd name="p0x14" fmla="*/ 60 w 46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4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8378825" y="2334895"/>
            <a:ext cx="2341880" cy="57150"/>
          </a:xfrm>
          <a:custGeom>
            <a:avLst/>
            <a:gdLst>
              <a:gd name="sw" fmla="*/ 1 w 3688"/>
              <a:gd name="sh" fmla="*/ 1 h 90"/>
              <a:gd name="mins" fmla="min sw sh"/>
              <a:gd name="dsw" fmla="+- 0 sw mins"/>
              <a:gd name="dsh" fmla="+- 0 sh mins"/>
              <a:gd name="p0x0" fmla="*/ 45 w 3688"/>
              <a:gd name="p0y0" fmla="*/ 0 h 90"/>
              <a:gd name="p0x1" fmla="*/ 3643 w 3688"/>
              <a:gd name="p0y1" fmla="*/ 0 h 90"/>
              <a:gd name="p0x2" fmla="*/ 3667 w 3688"/>
              <a:gd name="p0y2" fmla="*/ 0 h 90"/>
              <a:gd name="p0x3" fmla="*/ 3688 w 3688"/>
              <a:gd name="p0y3" fmla="*/ 20 h 90"/>
              <a:gd name="p0x4" fmla="*/ 3688 w 3688"/>
              <a:gd name="p0y4" fmla="*/ 45 h 90"/>
              <a:gd name="p0x5" fmla="*/ 3688 w 3688"/>
              <a:gd name="p0y5" fmla="*/ 69 h 90"/>
              <a:gd name="p0x6" fmla="*/ 3667 w 3688"/>
              <a:gd name="p0y6" fmla="*/ 90 h 90"/>
              <a:gd name="p0x7" fmla="*/ 3643 w 3688"/>
              <a:gd name="p0y7" fmla="*/ 90 h 90"/>
              <a:gd name="p0x8" fmla="*/ 45 w 3688"/>
              <a:gd name="p0y8" fmla="*/ 90 h 90"/>
              <a:gd name="p0x9" fmla="*/ 20 w 3688"/>
              <a:gd name="p0y9" fmla="*/ 90 h 90"/>
              <a:gd name="p0x10" fmla="*/ 0 w 3688"/>
              <a:gd name="p0y10" fmla="*/ 69 h 90"/>
              <a:gd name="p0x11" fmla="*/ 0 w 3688"/>
              <a:gd name="p0y11" fmla="*/ 45 h 90"/>
              <a:gd name="p0x12" fmla="*/ 0 w 3688"/>
              <a:gd name="p0y12" fmla="*/ 20 h 90"/>
              <a:gd name="p0x13" fmla="*/ 20 w 3688"/>
              <a:gd name="p0y13" fmla="*/ 0 h 90"/>
              <a:gd name="p0x14" fmla="*/ 45 w 3688"/>
              <a:gd name="p0y14" fmla="*/ 0 h 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8378825" y="2430145"/>
            <a:ext cx="1902460" cy="95250"/>
          </a:xfrm>
          <a:custGeom>
            <a:avLst/>
            <a:gdLst>
              <a:gd name="sw" fmla="*/ 1 w 2996"/>
              <a:gd name="sh" fmla="*/ 1 h 150"/>
              <a:gd name="mins" fmla="min sw sh"/>
              <a:gd name="dsw" fmla="+- 0 sw mins"/>
              <a:gd name="dsh" fmla="+- 0 sh mins"/>
              <a:gd name="p0x0" fmla="*/ 75 w 2996"/>
              <a:gd name="p0y0" fmla="*/ 0 h 150"/>
              <a:gd name="p0x1" fmla="*/ 2921 w 2996"/>
              <a:gd name="p0y1" fmla="*/ 0 h 150"/>
              <a:gd name="p0x2" fmla="*/ 2962 w 2996"/>
              <a:gd name="p0y2" fmla="*/ 0 h 150"/>
              <a:gd name="p0x3" fmla="*/ 2996 w 2996"/>
              <a:gd name="p0y3" fmla="*/ 33 h 150"/>
              <a:gd name="p0x4" fmla="*/ 2996 w 2996"/>
              <a:gd name="p0y4" fmla="*/ 75 h 150"/>
              <a:gd name="p0x5" fmla="*/ 2996 w 2996"/>
              <a:gd name="p0y5" fmla="*/ 116 h 150"/>
              <a:gd name="p0x6" fmla="*/ 2962 w 2996"/>
              <a:gd name="p0y6" fmla="*/ 150 h 150"/>
              <a:gd name="p0x7" fmla="*/ 2921 w 2996"/>
              <a:gd name="p0y7" fmla="*/ 150 h 150"/>
              <a:gd name="p0x8" fmla="*/ 75 w 2996"/>
              <a:gd name="p0y8" fmla="*/ 150 h 150"/>
              <a:gd name="p0x9" fmla="*/ 33 w 2996"/>
              <a:gd name="p0y9" fmla="*/ 150 h 150"/>
              <a:gd name="p0x10" fmla="*/ 0 w 2996"/>
              <a:gd name="p0y10" fmla="*/ 116 h 150"/>
              <a:gd name="p0x11" fmla="*/ 0 w 2996"/>
              <a:gd name="p0y11" fmla="*/ 75 h 150"/>
              <a:gd name="p0x12" fmla="*/ 0 w 2996"/>
              <a:gd name="p0y12" fmla="*/ 33 h 150"/>
              <a:gd name="p0x13" fmla="*/ 33 w 2996"/>
              <a:gd name="p0y13" fmla="*/ 0 h 150"/>
              <a:gd name="p0x14" fmla="*/ 75 w 2996"/>
              <a:gd name="p0y14" fmla="*/ 0 h 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509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8378825" y="2563495"/>
            <a:ext cx="1463675" cy="66675"/>
          </a:xfrm>
          <a:custGeom>
            <a:avLst/>
            <a:gdLst>
              <a:gd name="sw" fmla="*/ 1 w 2304"/>
              <a:gd name="sh" fmla="*/ 1 h 105"/>
              <a:gd name="mins" fmla="min sw sh"/>
              <a:gd name="dsw" fmla="+- 0 sw mins"/>
              <a:gd name="dsh" fmla="+- 0 sh mins"/>
              <a:gd name="p0x0" fmla="*/ 52 w 2304"/>
              <a:gd name="p0y0" fmla="*/ 0 h 105"/>
              <a:gd name="p0x1" fmla="*/ 2252 w 2304"/>
              <a:gd name="p0y1" fmla="*/ 0 h 105"/>
              <a:gd name="p0x2" fmla="*/ 2281 w 2304"/>
              <a:gd name="p0y2" fmla="*/ 0 h 105"/>
              <a:gd name="p0x3" fmla="*/ 2304 w 2304"/>
              <a:gd name="p0y3" fmla="*/ 23 h 105"/>
              <a:gd name="p0x4" fmla="*/ 2304 w 2304"/>
              <a:gd name="p0y4" fmla="*/ 52 h 105"/>
              <a:gd name="p0x5" fmla="*/ 2304 w 2304"/>
              <a:gd name="p0y5" fmla="*/ 81 h 105"/>
              <a:gd name="p0x6" fmla="*/ 2281 w 2304"/>
              <a:gd name="p0y6" fmla="*/ 105 h 105"/>
              <a:gd name="p0x7" fmla="*/ 2252 w 2304"/>
              <a:gd name="p0y7" fmla="*/ 105 h 105"/>
              <a:gd name="p0x8" fmla="*/ 52 w 2304"/>
              <a:gd name="p0y8" fmla="*/ 105 h 105"/>
              <a:gd name="p0x9" fmla="*/ 23 w 2304"/>
              <a:gd name="p0y9" fmla="*/ 105 h 105"/>
              <a:gd name="p0x10" fmla="*/ 0 w 2304"/>
              <a:gd name="p0y10" fmla="*/ 81 h 105"/>
              <a:gd name="p0x11" fmla="*/ 0 w 2304"/>
              <a:gd name="p0y11" fmla="*/ 52 h 105"/>
              <a:gd name="p0x12" fmla="*/ 0 w 2304"/>
              <a:gd name="p0y12" fmla="*/ 23 h 105"/>
              <a:gd name="p0x13" fmla="*/ 23 w 2304"/>
              <a:gd name="p0y13" fmla="*/ 0 h 105"/>
              <a:gd name="p0x14" fmla="*/ 52 w 2304"/>
              <a:gd name="p0y14" fmla="*/ 0 h 1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2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8378825" y="2668270"/>
            <a:ext cx="1024255" cy="85725"/>
          </a:xfrm>
          <a:custGeom>
            <a:avLst/>
            <a:gdLst>
              <a:gd name="sw" fmla="*/ 1 w 1613"/>
              <a:gd name="sh" fmla="*/ 1 h 135"/>
              <a:gd name="mins" fmla="min sw sh"/>
              <a:gd name="dsw" fmla="+- 0 sw mins"/>
              <a:gd name="dsh" fmla="+- 0 sh mins"/>
              <a:gd name="p0x0" fmla="*/ 67 w 1613"/>
              <a:gd name="p0y0" fmla="*/ 0 h 135"/>
              <a:gd name="p0x1" fmla="*/ 1545 w 1613"/>
              <a:gd name="p0y1" fmla="*/ 0 h 135"/>
              <a:gd name="p0x2" fmla="*/ 1583 w 1613"/>
              <a:gd name="p0y2" fmla="*/ 0 h 135"/>
              <a:gd name="p0x3" fmla="*/ 1613 w 1613"/>
              <a:gd name="p0y3" fmla="*/ 30 h 135"/>
              <a:gd name="p0x4" fmla="*/ 1613 w 1613"/>
              <a:gd name="p0y4" fmla="*/ 67 h 135"/>
              <a:gd name="p0x5" fmla="*/ 1613 w 1613"/>
              <a:gd name="p0y5" fmla="*/ 104 h 135"/>
              <a:gd name="p0x6" fmla="*/ 1583 w 1613"/>
              <a:gd name="p0y6" fmla="*/ 135 h 135"/>
              <a:gd name="p0x7" fmla="*/ 1545 w 1613"/>
              <a:gd name="p0y7" fmla="*/ 135 h 135"/>
              <a:gd name="p0x8" fmla="*/ 67 w 1613"/>
              <a:gd name="p0y8" fmla="*/ 135 h 135"/>
              <a:gd name="p0x9" fmla="*/ 30 w 1613"/>
              <a:gd name="p0y9" fmla="*/ 135 h 135"/>
              <a:gd name="p0x10" fmla="*/ 0 w 1613"/>
              <a:gd name="p0y10" fmla="*/ 104 h 135"/>
              <a:gd name="p0x11" fmla="*/ 0 w 1613"/>
              <a:gd name="p0y11" fmla="*/ 67 h 135"/>
              <a:gd name="p0x12" fmla="*/ 0 w 1613"/>
              <a:gd name="p0y12" fmla="*/ 30 h 135"/>
              <a:gd name="p0x13" fmla="*/ 30 w 1613"/>
              <a:gd name="p0y13" fmla="*/ 0 h 135"/>
              <a:gd name="p0x14" fmla="*/ 67 w 1613"/>
              <a:gd name="p0y14" fmla="*/ 0 h 1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6B7F99">
              <a:alpha val="14902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499626" y="2868882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格式混乱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575945" y="4408805"/>
            <a:ext cx="11039475" cy="969645"/>
          </a:xfrm>
          <a:custGeom>
            <a:avLst/>
            <a:gdLst>
              <a:gd name="sw" fmla="*/ 1 w 17385"/>
              <a:gd name="sh" fmla="*/ 1 h 1527"/>
              <a:gd name="mins" fmla="min sw sh"/>
              <a:gd name="dsw" fmla="+- 0 sw mins"/>
              <a:gd name="dsh" fmla="+- 0 sh mins"/>
              <a:gd name="p0x0" fmla="*/ 300 w 17385"/>
              <a:gd name="p0y0" fmla="*/ 0 h 1527"/>
              <a:gd name="p0x1" fmla="*/ 17085 w 17385"/>
              <a:gd name="p0y1" fmla="*/ 0 h 1527"/>
              <a:gd name="p0x2" fmla="*/ 17250 w 17385"/>
              <a:gd name="p0y2" fmla="*/ 0 h 1527"/>
              <a:gd name="p0x3" fmla="*/ 17385 w 17385"/>
              <a:gd name="p0y3" fmla="*/ 134 h 1527"/>
              <a:gd name="p0x4" fmla="*/ 17385 w 17385"/>
              <a:gd name="p0y4" fmla="*/ 300 h 1527"/>
              <a:gd name="p0x5" fmla="*/ 17385 w 17385"/>
              <a:gd name="p0y5" fmla="*/ 1227 h 1527"/>
              <a:gd name="p0x6" fmla="*/ 17385 w 17385"/>
              <a:gd name="p0y6" fmla="*/ 1392 h 1527"/>
              <a:gd name="p0x7" fmla="*/ 17250 w 17385"/>
              <a:gd name="p0y7" fmla="*/ 1527 h 1527"/>
              <a:gd name="p0x8" fmla="*/ 17085 w 17385"/>
              <a:gd name="p0y8" fmla="*/ 1527 h 1527"/>
              <a:gd name="p0x9" fmla="*/ 300 w 17385"/>
              <a:gd name="p0y9" fmla="*/ 1527 h 1527"/>
              <a:gd name="p0x10" fmla="*/ 134 w 17385"/>
              <a:gd name="p0y10" fmla="*/ 1527 h 1527"/>
              <a:gd name="p0x11" fmla="*/ 0 w 17385"/>
              <a:gd name="p0y11" fmla="*/ 1392 h 1527"/>
              <a:gd name="p0x12" fmla="*/ 0 w 17385"/>
              <a:gd name="p0y12" fmla="*/ 1227 h 1527"/>
              <a:gd name="p0x13" fmla="*/ 0 w 17385"/>
              <a:gd name="p0y13" fmla="*/ 300 h 1527"/>
              <a:gd name="p0x14" fmla="*/ 0 w 17385"/>
              <a:gd name="p0y14" fmla="*/ 134 h 1527"/>
              <a:gd name="p0x15" fmla="*/ 134 w 17385"/>
              <a:gd name="p0y15" fmla="*/ 0 h 1527"/>
              <a:gd name="p0x16" fmla="*/ 300 w 17385"/>
              <a:gd name="p0y16" fmla="*/ 0 h 1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771525" y="46837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03761" y="475674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343025" y="4564342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删除样式操作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1343025" y="4889144"/>
            <a:ext cx="51957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工具组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中，右键不需要的样式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删除样式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575945" y="5502275"/>
            <a:ext cx="11039475" cy="969645"/>
          </a:xfrm>
          <a:custGeom>
            <a:avLst/>
            <a:gdLst>
              <a:gd name="sw" fmla="*/ 1 w 17385"/>
              <a:gd name="sh" fmla="*/ 1 h 1527"/>
              <a:gd name="mins" fmla="min sw sh"/>
              <a:gd name="dsw" fmla="+- 0 sw mins"/>
              <a:gd name="dsh" fmla="+- 0 sh mins"/>
              <a:gd name="p0x0" fmla="*/ 300 w 17385"/>
              <a:gd name="p0y0" fmla="*/ 0 h 1527"/>
              <a:gd name="p0x1" fmla="*/ 17085 w 17385"/>
              <a:gd name="p0y1" fmla="*/ 0 h 1527"/>
              <a:gd name="p0x2" fmla="*/ 17250 w 17385"/>
              <a:gd name="p0y2" fmla="*/ 0 h 1527"/>
              <a:gd name="p0x3" fmla="*/ 17385 w 17385"/>
              <a:gd name="p0y3" fmla="*/ 134 h 1527"/>
              <a:gd name="p0x4" fmla="*/ 17385 w 17385"/>
              <a:gd name="p0y4" fmla="*/ 300 h 1527"/>
              <a:gd name="p0x5" fmla="*/ 17385 w 17385"/>
              <a:gd name="p0y5" fmla="*/ 1227 h 1527"/>
              <a:gd name="p0x6" fmla="*/ 17385 w 17385"/>
              <a:gd name="p0y6" fmla="*/ 1392 h 1527"/>
              <a:gd name="p0x7" fmla="*/ 17250 w 17385"/>
              <a:gd name="p0y7" fmla="*/ 1527 h 1527"/>
              <a:gd name="p0x8" fmla="*/ 17085 w 17385"/>
              <a:gd name="p0y8" fmla="*/ 1527 h 1527"/>
              <a:gd name="p0x9" fmla="*/ 300 w 17385"/>
              <a:gd name="p0y9" fmla="*/ 1527 h 1527"/>
              <a:gd name="p0x10" fmla="*/ 134 w 17385"/>
              <a:gd name="p0y10" fmla="*/ 1527 h 1527"/>
              <a:gd name="p0x11" fmla="*/ 0 w 17385"/>
              <a:gd name="p0y11" fmla="*/ 1392 h 1527"/>
              <a:gd name="p0x12" fmla="*/ 0 w 17385"/>
              <a:gd name="p0y12" fmla="*/ 1227 h 1527"/>
              <a:gd name="p0x13" fmla="*/ 0 w 17385"/>
              <a:gd name="p0y13" fmla="*/ 300 h 1527"/>
              <a:gd name="p0x14" fmla="*/ 0 w 17385"/>
              <a:gd name="p0y14" fmla="*/ 134 h 1527"/>
              <a:gd name="p0x15" fmla="*/ 134 w 17385"/>
              <a:gd name="p0y15" fmla="*/ 0 h 1527"/>
              <a:gd name="p0x16" fmla="*/ 300 w 17385"/>
              <a:gd name="p0y16" fmla="*/ 0 h 1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771525" y="5777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903761" y="58502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1343025" y="5657860"/>
            <a:ext cx="100774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整理常用样式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1343025" y="5982662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仅保留常用样式（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、标题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、正文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等），清理冗余项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题注（图的自动编号）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310" y="1108710"/>
            <a:ext cx="5382895" cy="934085"/>
          </a:xfrm>
          <a:custGeom>
            <a:avLst/>
            <a:gdLst>
              <a:gd name="sw" fmla="*/ 1 w 9799"/>
              <a:gd name="sh" fmla="*/ 1 h 1700"/>
              <a:gd name="mins" fmla="min sw sh"/>
              <a:gd name="dsw" fmla="+- 0 sw mins"/>
              <a:gd name="dsh" fmla="+- 0 sh mins"/>
              <a:gd name="p0x0" fmla="*/ 300 w 9799"/>
              <a:gd name="p0y0" fmla="*/ 0 h 1700"/>
              <a:gd name="p0x1" fmla="*/ 9499 w 9799"/>
              <a:gd name="p0y1" fmla="*/ 0 h 1700"/>
              <a:gd name="p0x2" fmla="*/ 9665 w 9799"/>
              <a:gd name="p0y2" fmla="*/ 0 h 1700"/>
              <a:gd name="p0x3" fmla="*/ 9799 w 9799"/>
              <a:gd name="p0y3" fmla="*/ 134 h 1700"/>
              <a:gd name="p0x4" fmla="*/ 9799 w 9799"/>
              <a:gd name="p0y4" fmla="*/ 300 h 1700"/>
              <a:gd name="p0x5" fmla="*/ 9799 w 9799"/>
              <a:gd name="p0y5" fmla="*/ 1400 h 1700"/>
              <a:gd name="p0x6" fmla="*/ 9799 w 9799"/>
              <a:gd name="p0y6" fmla="*/ 1566 h 1700"/>
              <a:gd name="p0x7" fmla="*/ 9665 w 9799"/>
              <a:gd name="p0y7" fmla="*/ 1700 h 1700"/>
              <a:gd name="p0x8" fmla="*/ 9499 w 9799"/>
              <a:gd name="p0y8" fmla="*/ 1700 h 1700"/>
              <a:gd name="p0x9" fmla="*/ 300 w 9799"/>
              <a:gd name="p0y9" fmla="*/ 1700 h 1700"/>
              <a:gd name="p0x10" fmla="*/ 134 w 9799"/>
              <a:gd name="p0y10" fmla="*/ 1700 h 1700"/>
              <a:gd name="p0x11" fmla="*/ 0 w 9799"/>
              <a:gd name="p0y11" fmla="*/ 1566 h 1700"/>
              <a:gd name="p0x12" fmla="*/ 0 w 9799"/>
              <a:gd name="p0y12" fmla="*/ 1400 h 1700"/>
              <a:gd name="p0x13" fmla="*/ 0 w 9799"/>
              <a:gd name="p0y13" fmla="*/ 300 h 1700"/>
              <a:gd name="p0x14" fmla="*/ 0 w 9799"/>
              <a:gd name="p0y14" fmla="*/ 134 h 1700"/>
              <a:gd name="p0x15" fmla="*/ 134 w 9799"/>
              <a:gd name="p0y15" fmla="*/ 0 h 1700"/>
              <a:gd name="p0x16" fmla="*/ 300 w 9799"/>
              <a:gd name="p0y16" fmla="*/ 0 h 17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23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44220" y="1394460"/>
            <a:ext cx="362585" cy="3625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59155" y="1457325"/>
            <a:ext cx="347980" cy="237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8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85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238885" y="1290955"/>
            <a:ext cx="2801620" cy="269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选中图片</a:t>
            </a:r>
            <a:endParaRPr sz="15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238885" y="1572260"/>
            <a:ext cx="2966085" cy="2838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在文档中点击需要添加题注的图片对象</a:t>
            </a:r>
            <a:endParaRPr sz="129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75310" y="2216150"/>
            <a:ext cx="5382895" cy="934085"/>
          </a:xfrm>
          <a:custGeom>
            <a:avLst/>
            <a:gdLst>
              <a:gd name="sw" fmla="*/ 1 w 9799"/>
              <a:gd name="sh" fmla="*/ 1 h 1700"/>
              <a:gd name="mins" fmla="min sw sh"/>
              <a:gd name="dsw" fmla="+- 0 sw mins"/>
              <a:gd name="dsh" fmla="+- 0 sh mins"/>
              <a:gd name="p0x0" fmla="*/ 300 w 9799"/>
              <a:gd name="p0y0" fmla="*/ 0 h 1700"/>
              <a:gd name="p0x1" fmla="*/ 9499 w 9799"/>
              <a:gd name="p0y1" fmla="*/ 0 h 1700"/>
              <a:gd name="p0x2" fmla="*/ 9665 w 9799"/>
              <a:gd name="p0y2" fmla="*/ 0 h 1700"/>
              <a:gd name="p0x3" fmla="*/ 9799 w 9799"/>
              <a:gd name="p0y3" fmla="*/ 134 h 1700"/>
              <a:gd name="p0x4" fmla="*/ 9799 w 9799"/>
              <a:gd name="p0y4" fmla="*/ 300 h 1700"/>
              <a:gd name="p0x5" fmla="*/ 9799 w 9799"/>
              <a:gd name="p0y5" fmla="*/ 1400 h 1700"/>
              <a:gd name="p0x6" fmla="*/ 9799 w 9799"/>
              <a:gd name="p0y6" fmla="*/ 1566 h 1700"/>
              <a:gd name="p0x7" fmla="*/ 9665 w 9799"/>
              <a:gd name="p0y7" fmla="*/ 1700 h 1700"/>
              <a:gd name="p0x8" fmla="*/ 9499 w 9799"/>
              <a:gd name="p0y8" fmla="*/ 1700 h 1700"/>
              <a:gd name="p0x9" fmla="*/ 300 w 9799"/>
              <a:gd name="p0y9" fmla="*/ 1700 h 1700"/>
              <a:gd name="p0x10" fmla="*/ 134 w 9799"/>
              <a:gd name="p0y10" fmla="*/ 1700 h 1700"/>
              <a:gd name="p0x11" fmla="*/ 0 w 9799"/>
              <a:gd name="p0y11" fmla="*/ 1566 h 1700"/>
              <a:gd name="p0x12" fmla="*/ 0 w 9799"/>
              <a:gd name="p0y12" fmla="*/ 1400 h 1700"/>
              <a:gd name="p0x13" fmla="*/ 0 w 9799"/>
              <a:gd name="p0y13" fmla="*/ 300 h 1700"/>
              <a:gd name="p0x14" fmla="*/ 0 w 9799"/>
              <a:gd name="p0y14" fmla="*/ 134 h 1700"/>
              <a:gd name="p0x15" fmla="*/ 134 w 9799"/>
              <a:gd name="p0y15" fmla="*/ 0 h 1700"/>
              <a:gd name="p0x16" fmla="*/ 300 w 9799"/>
              <a:gd name="p0y16" fmla="*/ 0 h 17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23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744220" y="2501900"/>
            <a:ext cx="362585" cy="3625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59155" y="2564765"/>
            <a:ext cx="347980" cy="237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8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85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238885" y="2398395"/>
            <a:ext cx="3398520" cy="269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插入题注</a:t>
            </a:r>
            <a:endParaRPr lang="zh-CN" altLang="en-US" sz="15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238885" y="2679700"/>
            <a:ext cx="3728085" cy="2838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点击菜单栏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选项卡，选择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插入题注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命令</a:t>
            </a:r>
            <a:endParaRPr lang="zh-CN" altLang="en-US" sz="129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75310" y="3323590"/>
            <a:ext cx="5382895" cy="934085"/>
          </a:xfrm>
          <a:custGeom>
            <a:avLst/>
            <a:gdLst>
              <a:gd name="sw" fmla="*/ 1 w 9799"/>
              <a:gd name="sh" fmla="*/ 1 h 1700"/>
              <a:gd name="mins" fmla="min sw sh"/>
              <a:gd name="dsw" fmla="+- 0 sw mins"/>
              <a:gd name="dsh" fmla="+- 0 sh mins"/>
              <a:gd name="p0x0" fmla="*/ 300 w 9799"/>
              <a:gd name="p0y0" fmla="*/ 0 h 1700"/>
              <a:gd name="p0x1" fmla="*/ 9499 w 9799"/>
              <a:gd name="p0y1" fmla="*/ 0 h 1700"/>
              <a:gd name="p0x2" fmla="*/ 9665 w 9799"/>
              <a:gd name="p0y2" fmla="*/ 0 h 1700"/>
              <a:gd name="p0x3" fmla="*/ 9799 w 9799"/>
              <a:gd name="p0y3" fmla="*/ 134 h 1700"/>
              <a:gd name="p0x4" fmla="*/ 9799 w 9799"/>
              <a:gd name="p0y4" fmla="*/ 300 h 1700"/>
              <a:gd name="p0x5" fmla="*/ 9799 w 9799"/>
              <a:gd name="p0y5" fmla="*/ 1400 h 1700"/>
              <a:gd name="p0x6" fmla="*/ 9799 w 9799"/>
              <a:gd name="p0y6" fmla="*/ 1566 h 1700"/>
              <a:gd name="p0x7" fmla="*/ 9665 w 9799"/>
              <a:gd name="p0y7" fmla="*/ 1700 h 1700"/>
              <a:gd name="p0x8" fmla="*/ 9499 w 9799"/>
              <a:gd name="p0y8" fmla="*/ 1700 h 1700"/>
              <a:gd name="p0x9" fmla="*/ 300 w 9799"/>
              <a:gd name="p0y9" fmla="*/ 1700 h 1700"/>
              <a:gd name="p0x10" fmla="*/ 134 w 9799"/>
              <a:gd name="p0y10" fmla="*/ 1700 h 1700"/>
              <a:gd name="p0x11" fmla="*/ 0 w 9799"/>
              <a:gd name="p0y11" fmla="*/ 1566 h 1700"/>
              <a:gd name="p0x12" fmla="*/ 0 w 9799"/>
              <a:gd name="p0y12" fmla="*/ 1400 h 1700"/>
              <a:gd name="p0x13" fmla="*/ 0 w 9799"/>
              <a:gd name="p0y13" fmla="*/ 300 h 1700"/>
              <a:gd name="p0x14" fmla="*/ 0 w 9799"/>
              <a:gd name="p0y14" fmla="*/ 134 h 1700"/>
              <a:gd name="p0x15" fmla="*/ 134 w 9799"/>
              <a:gd name="p0y15" fmla="*/ 0 h 1700"/>
              <a:gd name="p0x16" fmla="*/ 300 w 9799"/>
              <a:gd name="p0y16" fmla="*/ 0 h 17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23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744220" y="3609340"/>
            <a:ext cx="362585" cy="3625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859155" y="3672205"/>
            <a:ext cx="347980" cy="237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8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85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238885" y="3505835"/>
            <a:ext cx="3728085" cy="269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标签选择</a:t>
            </a:r>
            <a:r>
              <a:rPr lang="en-US" altLang="zh-CN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238885" y="3786505"/>
            <a:ext cx="4057650" cy="284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标签下拉选择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，若不存在则点击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新建标签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</a:t>
            </a:r>
            <a:endParaRPr lang="zh-CN" altLang="en-US" sz="129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75310" y="4431030"/>
            <a:ext cx="5382895" cy="934085"/>
          </a:xfrm>
          <a:custGeom>
            <a:avLst/>
            <a:gdLst>
              <a:gd name="sw" fmla="*/ 1 w 9799"/>
              <a:gd name="sh" fmla="*/ 1 h 1700"/>
              <a:gd name="mins" fmla="min sw sh"/>
              <a:gd name="dsw" fmla="+- 0 sw mins"/>
              <a:gd name="dsh" fmla="+- 0 sh mins"/>
              <a:gd name="p0x0" fmla="*/ 300 w 9799"/>
              <a:gd name="p0y0" fmla="*/ 0 h 1700"/>
              <a:gd name="p0x1" fmla="*/ 9499 w 9799"/>
              <a:gd name="p0y1" fmla="*/ 0 h 1700"/>
              <a:gd name="p0x2" fmla="*/ 9665 w 9799"/>
              <a:gd name="p0y2" fmla="*/ 0 h 1700"/>
              <a:gd name="p0x3" fmla="*/ 9799 w 9799"/>
              <a:gd name="p0y3" fmla="*/ 134 h 1700"/>
              <a:gd name="p0x4" fmla="*/ 9799 w 9799"/>
              <a:gd name="p0y4" fmla="*/ 300 h 1700"/>
              <a:gd name="p0x5" fmla="*/ 9799 w 9799"/>
              <a:gd name="p0y5" fmla="*/ 1400 h 1700"/>
              <a:gd name="p0x6" fmla="*/ 9799 w 9799"/>
              <a:gd name="p0y6" fmla="*/ 1566 h 1700"/>
              <a:gd name="p0x7" fmla="*/ 9665 w 9799"/>
              <a:gd name="p0y7" fmla="*/ 1700 h 1700"/>
              <a:gd name="p0x8" fmla="*/ 9499 w 9799"/>
              <a:gd name="p0y8" fmla="*/ 1700 h 1700"/>
              <a:gd name="p0x9" fmla="*/ 300 w 9799"/>
              <a:gd name="p0y9" fmla="*/ 1700 h 1700"/>
              <a:gd name="p0x10" fmla="*/ 134 w 9799"/>
              <a:gd name="p0y10" fmla="*/ 1700 h 1700"/>
              <a:gd name="p0x11" fmla="*/ 0 w 9799"/>
              <a:gd name="p0y11" fmla="*/ 1566 h 1700"/>
              <a:gd name="p0x12" fmla="*/ 0 w 9799"/>
              <a:gd name="p0y12" fmla="*/ 1400 h 1700"/>
              <a:gd name="p0x13" fmla="*/ 0 w 9799"/>
              <a:gd name="p0y13" fmla="*/ 300 h 1700"/>
              <a:gd name="p0x14" fmla="*/ 0 w 9799"/>
              <a:gd name="p0y14" fmla="*/ 134 h 1700"/>
              <a:gd name="p0x15" fmla="*/ 134 w 9799"/>
              <a:gd name="p0y15" fmla="*/ 0 h 1700"/>
              <a:gd name="p0x16" fmla="*/ 300 w 9799"/>
              <a:gd name="p0y16" fmla="*/ 0 h 17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23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744220" y="4716780"/>
            <a:ext cx="362585" cy="36195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59155" y="4779645"/>
            <a:ext cx="347980" cy="237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8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85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238885" y="4613275"/>
            <a:ext cx="4014470" cy="269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编号勾选</a:t>
            </a:r>
            <a:r>
              <a:rPr lang="en-US" altLang="zh-CN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包含章节号</a:t>
            </a:r>
            <a:r>
              <a:rPr lang="en-US" altLang="zh-CN"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1238885" y="4893945"/>
            <a:ext cx="4344035" cy="284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编号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按钮，勾选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包含章节号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，示例格式：图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2-1</a:t>
            </a:r>
            <a:endParaRPr lang="en-US" altLang="zh-CN" sz="129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575310" y="5538470"/>
            <a:ext cx="5382895" cy="934085"/>
          </a:xfrm>
          <a:custGeom>
            <a:avLst/>
            <a:gdLst>
              <a:gd name="sw" fmla="*/ 1 w 9799"/>
              <a:gd name="sh" fmla="*/ 1 h 1700"/>
              <a:gd name="mins" fmla="min sw sh"/>
              <a:gd name="dsw" fmla="+- 0 sw mins"/>
              <a:gd name="dsh" fmla="+- 0 sh mins"/>
              <a:gd name="p0x0" fmla="*/ 300 w 9799"/>
              <a:gd name="p0y0" fmla="*/ 0 h 1700"/>
              <a:gd name="p0x1" fmla="*/ 9499 w 9799"/>
              <a:gd name="p0y1" fmla="*/ 0 h 1700"/>
              <a:gd name="p0x2" fmla="*/ 9665 w 9799"/>
              <a:gd name="p0y2" fmla="*/ 0 h 1700"/>
              <a:gd name="p0x3" fmla="*/ 9799 w 9799"/>
              <a:gd name="p0y3" fmla="*/ 134 h 1700"/>
              <a:gd name="p0x4" fmla="*/ 9799 w 9799"/>
              <a:gd name="p0y4" fmla="*/ 300 h 1700"/>
              <a:gd name="p0x5" fmla="*/ 9799 w 9799"/>
              <a:gd name="p0y5" fmla="*/ 1400 h 1700"/>
              <a:gd name="p0x6" fmla="*/ 9799 w 9799"/>
              <a:gd name="p0y6" fmla="*/ 1566 h 1700"/>
              <a:gd name="p0x7" fmla="*/ 9665 w 9799"/>
              <a:gd name="p0y7" fmla="*/ 1700 h 1700"/>
              <a:gd name="p0x8" fmla="*/ 9499 w 9799"/>
              <a:gd name="p0y8" fmla="*/ 1700 h 1700"/>
              <a:gd name="p0x9" fmla="*/ 300 w 9799"/>
              <a:gd name="p0y9" fmla="*/ 1700 h 1700"/>
              <a:gd name="p0x10" fmla="*/ 134 w 9799"/>
              <a:gd name="p0y10" fmla="*/ 1700 h 1700"/>
              <a:gd name="p0x11" fmla="*/ 0 w 9799"/>
              <a:gd name="p0y11" fmla="*/ 1566 h 1700"/>
              <a:gd name="p0x12" fmla="*/ 0 w 9799"/>
              <a:gd name="p0y12" fmla="*/ 1400 h 1700"/>
              <a:gd name="p0x13" fmla="*/ 0 w 9799"/>
              <a:gd name="p0y13" fmla="*/ 300 h 1700"/>
              <a:gd name="p0x14" fmla="*/ 0 w 9799"/>
              <a:gd name="p0y14" fmla="*/ 134 h 1700"/>
              <a:gd name="p0x15" fmla="*/ 134 w 9799"/>
              <a:gd name="p0y15" fmla="*/ 0 h 1700"/>
              <a:gd name="p0x16" fmla="*/ 300 w 9799"/>
              <a:gd name="p0y16" fmla="*/ 0 h 17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239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744220" y="5823585"/>
            <a:ext cx="362585" cy="362585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859155" y="5887085"/>
            <a:ext cx="347980" cy="237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85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685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238885" y="5720715"/>
            <a:ext cx="3594100" cy="26924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5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位置：所选项目下方</a:t>
            </a:r>
            <a:endParaRPr sz="155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1238885" y="6001385"/>
            <a:ext cx="3923665" cy="2844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题注位置选择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所选项目下方</a:t>
            </a:r>
            <a:r>
              <a:rPr lang="en-US" altLang="zh-CN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9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，点击确定完成插入</a:t>
            </a:r>
            <a:endParaRPr lang="zh-CN" altLang="en-US" sz="129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7"/>
            </p:custDataLst>
          </p:nvPr>
        </p:nvSpPr>
        <p:spPr>
          <a:xfrm>
            <a:off x="623379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6650460" y="1533792"/>
            <a:ext cx="4548854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复制题注后按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F9 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更新所有编号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9"/>
            </p:custDataLst>
          </p:nvPr>
        </p:nvSpPr>
        <p:spPr>
          <a:xfrm>
            <a:off x="7591425" y="1998612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快捷键一键刷新全文题注序号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0"/>
            </p:custDataLst>
          </p:nvPr>
        </p:nvSpPr>
        <p:spPr>
          <a:xfrm>
            <a:off x="623379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1"/>
            </p:custDataLst>
          </p:nvPr>
        </p:nvSpPr>
        <p:spPr>
          <a:xfrm>
            <a:off x="6429375" y="3199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515100" y="3281045"/>
            <a:ext cx="247650" cy="2520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6962775" y="3251759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自动编号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6429375" y="3757536"/>
            <a:ext cx="49911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插入、删除或移动图片后，题注序号自动重新编排，无需手动修改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7"/>
            </p:custDataLst>
          </p:nvPr>
        </p:nvSpPr>
        <p:spPr>
          <a:xfrm>
            <a:off x="623379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8"/>
            </p:custDataLst>
          </p:nvPr>
        </p:nvSpPr>
        <p:spPr>
          <a:xfrm>
            <a:off x="6429375" y="5053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6515100" y="5135245"/>
            <a:ext cx="247650" cy="2520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42"/>
            </p:custDataLst>
          </p:nvPr>
        </p:nvSpPr>
        <p:spPr>
          <a:xfrm>
            <a:off x="6962775" y="510593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章节关联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3"/>
            </p:custDataLst>
          </p:nvPr>
        </p:nvSpPr>
        <p:spPr>
          <a:xfrm>
            <a:off x="6429375" y="5611711"/>
            <a:ext cx="49911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2-1"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格式，题注编号与章节层级联动，长文档结构清晰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交叉引用（引用图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057775" cy="4974590"/>
          </a:xfrm>
          <a:custGeom>
            <a:avLst/>
            <a:gdLst>
              <a:gd name="sw" fmla="*/ 1 w 7965"/>
              <a:gd name="sh" fmla="*/ 1 h 7833"/>
              <a:gd name="mins" fmla="min sw sh"/>
              <a:gd name="dsw" fmla="+- 0 sw mins"/>
              <a:gd name="dsh" fmla="+- 0 sh mins"/>
              <a:gd name="p0x0" fmla="*/ 300 w 7965"/>
              <a:gd name="p0y0" fmla="*/ 0 h 7833"/>
              <a:gd name="p0x1" fmla="*/ 7665 w 7965"/>
              <a:gd name="p0y1" fmla="*/ 0 h 7833"/>
              <a:gd name="p0x2" fmla="*/ 7830 w 7965"/>
              <a:gd name="p0y2" fmla="*/ 0 h 7833"/>
              <a:gd name="p0x3" fmla="*/ 7965 w 7965"/>
              <a:gd name="p0y3" fmla="*/ 134 h 7833"/>
              <a:gd name="p0x4" fmla="*/ 7965 w 7965"/>
              <a:gd name="p0y4" fmla="*/ 300 h 7833"/>
              <a:gd name="p0x5" fmla="*/ 7965 w 7965"/>
              <a:gd name="p0y5" fmla="*/ 7533 h 7833"/>
              <a:gd name="p0x6" fmla="*/ 7965 w 7965"/>
              <a:gd name="p0y6" fmla="*/ 7699 h 7833"/>
              <a:gd name="p0x7" fmla="*/ 7830 w 7965"/>
              <a:gd name="p0y7" fmla="*/ 7833 h 7833"/>
              <a:gd name="p0x8" fmla="*/ 7665 w 7965"/>
              <a:gd name="p0y8" fmla="*/ 7833 h 7833"/>
              <a:gd name="p0x9" fmla="*/ 300 w 7965"/>
              <a:gd name="p0y9" fmla="*/ 7833 h 7833"/>
              <a:gd name="p0x10" fmla="*/ 134 w 7965"/>
              <a:gd name="p0y10" fmla="*/ 7833 h 7833"/>
              <a:gd name="p0x11" fmla="*/ 0 w 7965"/>
              <a:gd name="p0y11" fmla="*/ 7699 h 7833"/>
              <a:gd name="p0x12" fmla="*/ 0 w 7965"/>
              <a:gd name="p0y12" fmla="*/ 7533 h 7833"/>
              <a:gd name="p0x13" fmla="*/ 0 w 7965"/>
              <a:gd name="p0y13" fmla="*/ 300 h 7833"/>
              <a:gd name="p0x14" fmla="*/ 0 w 7965"/>
              <a:gd name="p0y14" fmla="*/ 134 h 7833"/>
              <a:gd name="p0x15" fmla="*/ 134 w 7965"/>
              <a:gd name="p0y15" fmla="*/ 0 h 7833"/>
              <a:gd name="p0x16" fmla="*/ 300 w 7965"/>
              <a:gd name="p0y16" fmla="*/ 0 h 783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5653" r="-5653"/>
          <a:stretch>
            <a:fillRect/>
          </a:stretch>
        </p:blipFill>
        <p:spPr>
          <a:xfrm>
            <a:off x="840105" y="138557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原文状态</a:t>
            </a:r>
            <a:endParaRPr sz="21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421380"/>
            <a:ext cx="4667250" cy="533400"/>
          </a:xfrm>
          <a:custGeom>
            <a:avLst/>
            <a:gdLst>
              <a:gd name="sw" fmla="*/ 1 w 7350"/>
              <a:gd name="sh" fmla="*/ 1 h 840"/>
              <a:gd name="mins" fmla="min sw sh"/>
              <a:gd name="dsw" fmla="+- 0 sw mins"/>
              <a:gd name="dsh" fmla="+- 0 sh mins"/>
              <a:gd name="p0x0" fmla="*/ 180 w 7350"/>
              <a:gd name="p0y0" fmla="*/ 0 h 840"/>
              <a:gd name="p0x1" fmla="*/ 7170 w 7350"/>
              <a:gd name="p0y1" fmla="*/ 0 h 840"/>
              <a:gd name="p0x2" fmla="*/ 7269 w 7350"/>
              <a:gd name="p0y2" fmla="*/ 0 h 840"/>
              <a:gd name="p0x3" fmla="*/ 7350 w 7350"/>
              <a:gd name="p0y3" fmla="*/ 80 h 840"/>
              <a:gd name="p0x4" fmla="*/ 7350 w 7350"/>
              <a:gd name="p0y4" fmla="*/ 180 h 840"/>
              <a:gd name="p0x5" fmla="*/ 7350 w 7350"/>
              <a:gd name="p0y5" fmla="*/ 660 h 840"/>
              <a:gd name="p0x6" fmla="*/ 7350 w 7350"/>
              <a:gd name="p0y6" fmla="*/ 759 h 840"/>
              <a:gd name="p0x7" fmla="*/ 7269 w 7350"/>
              <a:gd name="p0y7" fmla="*/ 840 h 840"/>
              <a:gd name="p0x8" fmla="*/ 7170 w 7350"/>
              <a:gd name="p0y8" fmla="*/ 840 h 840"/>
              <a:gd name="p0x9" fmla="*/ 180 w 7350"/>
              <a:gd name="p0y9" fmla="*/ 840 h 840"/>
              <a:gd name="p0x10" fmla="*/ 80 w 7350"/>
              <a:gd name="p0y10" fmla="*/ 840 h 840"/>
              <a:gd name="p0x11" fmla="*/ 0 w 7350"/>
              <a:gd name="p0y11" fmla="*/ 759 h 840"/>
              <a:gd name="p0x12" fmla="*/ 0 w 7350"/>
              <a:gd name="p0y12" fmla="*/ 660 h 840"/>
              <a:gd name="p0x13" fmla="*/ 0 w 7350"/>
              <a:gd name="p0y13" fmla="*/ 180 h 840"/>
              <a:gd name="p0x14" fmla="*/ 0 w 7350"/>
              <a:gd name="p0y14" fmla="*/ 80 h 840"/>
              <a:gd name="p0x15" fmla="*/ 80 w 7350"/>
              <a:gd name="p0y15" fmla="*/ 0 h 840"/>
              <a:gd name="p0x16" fmla="*/ 180 w 7350"/>
              <a:gd name="p0y16" fmla="*/ 0 h 8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85825" y="3521573"/>
            <a:ext cx="4438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sz="300">
                <a:highlight>
                  <a:srgbClr val="F9F4E8"/>
                </a:highlight>
              </a:rPr>
              <a:t> </a:t>
            </a:r>
            <a:r>
              <a:rPr sz="1500">
                <a:solidFill>
                  <a:srgbClr val="5A4518"/>
                </a:solidFill>
                <a:highlight>
                  <a:srgbClr val="F9F4E8"/>
                </a:highlight>
                <a:latin typeface="微软雅黑" panose="020B0503020204020204" charset="-122"/>
                <a:ea typeface="微软雅黑" panose="020B0503020204020204" charset="-122"/>
              </a:rPr>
              <a:t>下图</a:t>
            </a:r>
            <a:r>
              <a:rPr sz="300">
                <a:highlight>
                  <a:srgbClr val="F9F4E8"/>
                </a:highlight>
              </a:rPr>
              <a:t> 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054021"/>
            <a:ext cx="46672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lang="en-US" alt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为纯文本，手动编号易出错</a:t>
            </a:r>
            <a:endParaRPr lang="zh-CN" altLang="en-US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905500" y="320040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-16667" b="-16667"/>
          <a:stretch>
            <a:fillRect/>
          </a:stretch>
        </p:blipFill>
        <p:spPr>
          <a:xfrm>
            <a:off x="6000750" y="3295650"/>
            <a:ext cx="190500" cy="1905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995988" y="3657752"/>
            <a:ext cx="200025" cy="335310"/>
          </a:xfrm>
          <a:prstGeom prst="rect">
            <a:avLst/>
          </a:prstGeom>
          <a:noFill/>
        </p:spPr>
        <p:txBody>
          <a:bodyPr vert="eaVert" wrap="square" lIns="0" tIns="0" rIns="0" bIns="0" rtlCol="0" anchor="t">
            <a:noAutofit/>
          </a:bodyPr>
          <a:p>
            <a:pPr algn="l"/>
            <a:r>
              <a:rPr sz="1200" spc="12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替换</a:t>
            </a:r>
            <a:endParaRPr sz="1200" spc="12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557645" y="1109345"/>
            <a:ext cx="5057775" cy="4974590"/>
          </a:xfrm>
          <a:custGeom>
            <a:avLst/>
            <a:gdLst>
              <a:gd name="sw" fmla="*/ 1 w 7965"/>
              <a:gd name="sh" fmla="*/ 1 h 7833"/>
              <a:gd name="mins" fmla="min sw sh"/>
              <a:gd name="dsw" fmla="+- 0 sw mins"/>
              <a:gd name="dsh" fmla="+- 0 sh mins"/>
              <a:gd name="p0x0" fmla="*/ 300 w 7965"/>
              <a:gd name="p0y0" fmla="*/ 0 h 7833"/>
              <a:gd name="p0x1" fmla="*/ 7665 w 7965"/>
              <a:gd name="p0y1" fmla="*/ 0 h 7833"/>
              <a:gd name="p0x2" fmla="*/ 7830 w 7965"/>
              <a:gd name="p0y2" fmla="*/ 0 h 7833"/>
              <a:gd name="p0x3" fmla="*/ 7965 w 7965"/>
              <a:gd name="p0y3" fmla="*/ 134 h 7833"/>
              <a:gd name="p0x4" fmla="*/ 7965 w 7965"/>
              <a:gd name="p0y4" fmla="*/ 300 h 7833"/>
              <a:gd name="p0x5" fmla="*/ 7965 w 7965"/>
              <a:gd name="p0y5" fmla="*/ 7533 h 7833"/>
              <a:gd name="p0x6" fmla="*/ 7965 w 7965"/>
              <a:gd name="p0y6" fmla="*/ 7699 h 7833"/>
              <a:gd name="p0x7" fmla="*/ 7830 w 7965"/>
              <a:gd name="p0y7" fmla="*/ 7833 h 7833"/>
              <a:gd name="p0x8" fmla="*/ 7665 w 7965"/>
              <a:gd name="p0y8" fmla="*/ 7833 h 7833"/>
              <a:gd name="p0x9" fmla="*/ 300 w 7965"/>
              <a:gd name="p0y9" fmla="*/ 7833 h 7833"/>
              <a:gd name="p0x10" fmla="*/ 134 w 7965"/>
              <a:gd name="p0y10" fmla="*/ 7833 h 7833"/>
              <a:gd name="p0x11" fmla="*/ 0 w 7965"/>
              <a:gd name="p0y11" fmla="*/ 7699 h 7833"/>
              <a:gd name="p0x12" fmla="*/ 0 w 7965"/>
              <a:gd name="p0y12" fmla="*/ 7533 h 7833"/>
              <a:gd name="p0x13" fmla="*/ 0 w 7965"/>
              <a:gd name="p0y13" fmla="*/ 300 h 7833"/>
              <a:gd name="p0x14" fmla="*/ 0 w 7965"/>
              <a:gd name="p0y14" fmla="*/ 134 h 7833"/>
              <a:gd name="p0x15" fmla="*/ 134 w 7965"/>
              <a:gd name="p0y15" fmla="*/ 0 h 7833"/>
              <a:gd name="p0x16" fmla="*/ 300 w 7965"/>
              <a:gd name="p0y16" fmla="*/ 0 h 783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67532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821805" y="1385570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2866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交叉引用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6753225" y="2597150"/>
            <a:ext cx="4667250" cy="533400"/>
          </a:xfrm>
          <a:custGeom>
            <a:avLst/>
            <a:gdLst>
              <a:gd name="sw" fmla="*/ 1 w 7350"/>
              <a:gd name="sh" fmla="*/ 1 h 840"/>
              <a:gd name="mins" fmla="min sw sh"/>
              <a:gd name="dsw" fmla="+- 0 sw mins"/>
              <a:gd name="dsh" fmla="+- 0 sh mins"/>
              <a:gd name="p0x0" fmla="*/ 180 w 7350"/>
              <a:gd name="p0y0" fmla="*/ 0 h 840"/>
              <a:gd name="p0x1" fmla="*/ 7170 w 7350"/>
              <a:gd name="p0y1" fmla="*/ 0 h 840"/>
              <a:gd name="p0x2" fmla="*/ 7269 w 7350"/>
              <a:gd name="p0y2" fmla="*/ 0 h 840"/>
              <a:gd name="p0x3" fmla="*/ 7350 w 7350"/>
              <a:gd name="p0y3" fmla="*/ 80 h 840"/>
              <a:gd name="p0x4" fmla="*/ 7350 w 7350"/>
              <a:gd name="p0y4" fmla="*/ 180 h 840"/>
              <a:gd name="p0x5" fmla="*/ 7350 w 7350"/>
              <a:gd name="p0y5" fmla="*/ 660 h 840"/>
              <a:gd name="p0x6" fmla="*/ 7350 w 7350"/>
              <a:gd name="p0y6" fmla="*/ 759 h 840"/>
              <a:gd name="p0x7" fmla="*/ 7269 w 7350"/>
              <a:gd name="p0y7" fmla="*/ 840 h 840"/>
              <a:gd name="p0x8" fmla="*/ 7170 w 7350"/>
              <a:gd name="p0y8" fmla="*/ 840 h 840"/>
              <a:gd name="p0x9" fmla="*/ 180 w 7350"/>
              <a:gd name="p0y9" fmla="*/ 840 h 840"/>
              <a:gd name="p0x10" fmla="*/ 80 w 7350"/>
              <a:gd name="p0y10" fmla="*/ 840 h 840"/>
              <a:gd name="p0x11" fmla="*/ 0 w 7350"/>
              <a:gd name="p0y11" fmla="*/ 759 h 840"/>
              <a:gd name="p0x12" fmla="*/ 0 w 7350"/>
              <a:gd name="p0y12" fmla="*/ 660 h 840"/>
              <a:gd name="p0x13" fmla="*/ 0 w 7350"/>
              <a:gd name="p0y13" fmla="*/ 180 h 840"/>
              <a:gd name="p0x14" fmla="*/ 0 w 7350"/>
              <a:gd name="p0y14" fmla="*/ 80 h 840"/>
              <a:gd name="p0x15" fmla="*/ 80 w 7350"/>
              <a:gd name="p0y15" fmla="*/ 0 h 840"/>
              <a:gd name="p0x16" fmla="*/ 180 w 7350"/>
              <a:gd name="p0y16" fmla="*/ 0 h 8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>
              <a:alpha val="8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6867525" y="2697661"/>
            <a:ext cx="4438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sz="300">
                <a:highlight>
                  <a:srgbClr val="4769E6"/>
                </a:highlight>
              </a:rPr>
              <a:t> </a:t>
            </a:r>
            <a:r>
              <a:rPr lang="zh-CN" sz="1500" b="1">
                <a:solidFill>
                  <a:srgbClr val="FFFFFF"/>
                </a:solidFill>
                <a:highlight>
                  <a:srgbClr val="4769E6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00" b="1">
                <a:solidFill>
                  <a:srgbClr val="FFFFFF"/>
                </a:solidFill>
                <a:highlight>
                  <a:srgbClr val="4769E6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3-2</a:t>
            </a:r>
            <a:r>
              <a:rPr sz="300">
                <a:highlight>
                  <a:srgbClr val="4769E6"/>
                </a:highlight>
              </a:rPr>
              <a:t> </a:t>
            </a:r>
            <a:r>
              <a:rPr 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753225" y="3230108"/>
            <a:ext cx="46672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自动编号，增删图表时自动更新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753225" y="4393330"/>
            <a:ext cx="466725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操作步骤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753225" y="47072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839026" y="4756233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7096125" y="4726705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选中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下图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6753225" y="50120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6839026" y="5061033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7096125" y="5031505"/>
            <a:ext cx="13393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6753225" y="53168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6839026" y="5365833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7096125" y="5336305"/>
            <a:ext cx="13393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交叉引用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6753225" y="56216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6839026" y="5670633"/>
            <a:ext cx="247498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7096125" y="5641105"/>
            <a:ext cx="185372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引用类型选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4632325" y="6207760"/>
            <a:ext cx="2926080" cy="264160"/>
          </a:xfrm>
          <a:custGeom>
            <a:avLst/>
            <a:gdLst>
              <a:gd name="sw" fmla="*/ 1 w 4607"/>
              <a:gd name="sh" fmla="*/ 1 h 416"/>
              <a:gd name="mins" fmla="min sw sh"/>
              <a:gd name="dsw" fmla="+- 0 sw mins"/>
              <a:gd name="dsh" fmla="+- 0 sh mins"/>
              <a:gd name="p0x0" fmla="*/ 208 w 4607"/>
              <a:gd name="p0y0" fmla="*/ 0 h 416"/>
              <a:gd name="p0x1" fmla="*/ 4399 w 4607"/>
              <a:gd name="p0y1" fmla="*/ 0 h 416"/>
              <a:gd name="p0x2" fmla="*/ 4514 w 4607"/>
              <a:gd name="p0y2" fmla="*/ 0 h 416"/>
              <a:gd name="p0x3" fmla="*/ 4607 w 4607"/>
              <a:gd name="p0y3" fmla="*/ 93 h 416"/>
              <a:gd name="p0x4" fmla="*/ 4607 w 4607"/>
              <a:gd name="p0y4" fmla="*/ 208 h 416"/>
              <a:gd name="p0x5" fmla="*/ 4607 w 4607"/>
              <a:gd name="p0y5" fmla="*/ 323 h 416"/>
              <a:gd name="p0x6" fmla="*/ 4514 w 4607"/>
              <a:gd name="p0y6" fmla="*/ 416 h 416"/>
              <a:gd name="p0x7" fmla="*/ 4399 w 4607"/>
              <a:gd name="p0y7" fmla="*/ 416 h 416"/>
              <a:gd name="p0x8" fmla="*/ 208 w 4607"/>
              <a:gd name="p0y8" fmla="*/ 416 h 416"/>
              <a:gd name="p0x9" fmla="*/ 93 w 4607"/>
              <a:gd name="p0y9" fmla="*/ 416 h 416"/>
              <a:gd name="p0x10" fmla="*/ 0 w 4607"/>
              <a:gd name="p0y10" fmla="*/ 323 h 416"/>
              <a:gd name="p0x11" fmla="*/ 0 w 4607"/>
              <a:gd name="p0y11" fmla="*/ 208 h 416"/>
              <a:gd name="p0x12" fmla="*/ 0 w 4607"/>
              <a:gd name="p0y12" fmla="*/ 93 h 416"/>
              <a:gd name="p0x13" fmla="*/ 93 w 4607"/>
              <a:gd name="p0y13" fmla="*/ 0 h 416"/>
              <a:gd name="p0x14" fmla="*/ 208 w 4607"/>
              <a:gd name="p0y14" fmla="*/ 0 h 4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t="-7143" b="-7143"/>
          <a:stretch>
            <a:fillRect/>
          </a:stretch>
        </p:blipFill>
        <p:spPr>
          <a:xfrm>
            <a:off x="4780280" y="6259830"/>
            <a:ext cx="133350" cy="1524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4980603" y="6250705"/>
            <a:ext cx="25622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同样方法处理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如下表所示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的表引用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脚注和尾注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497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15792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25219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脚注：页面底部注释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55762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光标定位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插入脚注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521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7976" t="-897" r="-7976" b="-897"/>
          <a:stretch>
            <a:fillRect/>
          </a:stretch>
        </p:blipFill>
        <p:spPr>
          <a:xfrm>
            <a:off x="826135" y="3433445"/>
            <a:ext cx="30924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37939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09936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如作者简介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063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857250" y="528764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3356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自动编号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764111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系统自动为脚注添加连续编号，无需手动维护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233795" y="11093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429375" y="1497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6545580" y="1579245"/>
            <a:ext cx="18605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962775" y="1525219"/>
            <a:ext cx="303698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尾注：文档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节末尾注释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429375" y="2055762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光标定位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插入尾注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6233795" y="29635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429375" y="33521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6529070" y="3433445"/>
            <a:ext cx="21907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6962775" y="337939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429375" y="3909936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如参考文献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6233795" y="4817745"/>
            <a:ext cx="5381625" cy="1654175"/>
          </a:xfrm>
          <a:custGeom>
            <a:avLst/>
            <a:gdLst>
              <a:gd name="sw" fmla="*/ 1 w 8475"/>
              <a:gd name="sh" fmla="*/ 1 h 2604"/>
              <a:gd name="mins" fmla="min sw sh"/>
              <a:gd name="dsw" fmla="+- 0 sw mins"/>
              <a:gd name="dsh" fmla="+- 0 sh mins"/>
              <a:gd name="p0x0" fmla="*/ 300 w 8475"/>
              <a:gd name="p0y0" fmla="*/ 0 h 2604"/>
              <a:gd name="p0x1" fmla="*/ 8175 w 8475"/>
              <a:gd name="p0y1" fmla="*/ 0 h 2604"/>
              <a:gd name="p0x2" fmla="*/ 8340 w 8475"/>
              <a:gd name="p0y2" fmla="*/ 0 h 2604"/>
              <a:gd name="p0x3" fmla="*/ 8475 w 8475"/>
              <a:gd name="p0y3" fmla="*/ 134 h 2604"/>
              <a:gd name="p0x4" fmla="*/ 8475 w 8475"/>
              <a:gd name="p0y4" fmla="*/ 300 h 2604"/>
              <a:gd name="p0x5" fmla="*/ 8475 w 8475"/>
              <a:gd name="p0y5" fmla="*/ 2304 h 2604"/>
              <a:gd name="p0x6" fmla="*/ 8475 w 8475"/>
              <a:gd name="p0y6" fmla="*/ 2470 h 2604"/>
              <a:gd name="p0x7" fmla="*/ 8340 w 8475"/>
              <a:gd name="p0y7" fmla="*/ 2604 h 2604"/>
              <a:gd name="p0x8" fmla="*/ 8175 w 8475"/>
              <a:gd name="p0y8" fmla="*/ 2604 h 2604"/>
              <a:gd name="p0x9" fmla="*/ 300 w 8475"/>
              <a:gd name="p0y9" fmla="*/ 2604 h 2604"/>
              <a:gd name="p0x10" fmla="*/ 134 w 8475"/>
              <a:gd name="p0y10" fmla="*/ 2604 h 2604"/>
              <a:gd name="p0x11" fmla="*/ 0 w 8475"/>
              <a:gd name="p0y11" fmla="*/ 2470 h 2604"/>
              <a:gd name="p0x12" fmla="*/ 0 w 8475"/>
              <a:gd name="p0y12" fmla="*/ 2304 h 2604"/>
              <a:gd name="p0x13" fmla="*/ 0 w 8475"/>
              <a:gd name="p0y13" fmla="*/ 300 h 2604"/>
              <a:gd name="p0x14" fmla="*/ 0 w 8475"/>
              <a:gd name="p0y14" fmla="*/ 134 h 2604"/>
              <a:gd name="p0x15" fmla="*/ 134 w 8475"/>
              <a:gd name="p0y15" fmla="*/ 0 h 2604"/>
              <a:gd name="p0x16" fmla="*/ 300 w 8475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6429375" y="52063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515100" y="5287645"/>
            <a:ext cx="247650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6962775" y="523356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可切换特性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429375" y="5764111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支持脚注与尾注之间的相互转换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分节符（关键概念）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250" r="-6250"/>
          <a:stretch>
            <a:fillRect/>
          </a:stretch>
        </p:blipFill>
        <p:spPr>
          <a:xfrm>
            <a:off x="847725" y="1400175"/>
            <a:ext cx="3429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81125" y="13696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0859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38200" y="2147570"/>
            <a:ext cx="209550" cy="2146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228725" y="1938338"/>
            <a:ext cx="2286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在同一文档中设置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不同的页眉页脚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6765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81" t="-16275" r="-2381" b="-16275"/>
          <a:stretch>
            <a:fillRect/>
          </a:stretch>
        </p:blipFill>
        <p:spPr>
          <a:xfrm>
            <a:off x="838200" y="2738120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228725" y="268128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不同的页码格式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31337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38200" y="3195320"/>
            <a:ext cx="209550" cy="2146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228725" y="3138488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不同的页面方向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1846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4279900" y="1400175"/>
            <a:ext cx="304800" cy="3048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4794866" y="13696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分节符类型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4184650" y="19526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381" t="-20417" r="-2381" b="-20417"/>
          <a:stretch>
            <a:fillRect/>
          </a:stretch>
        </p:blipFill>
        <p:spPr>
          <a:xfrm>
            <a:off x="4251325" y="2014220"/>
            <a:ext cx="209550" cy="2146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4642466" y="1957388"/>
            <a:ext cx="2600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下一页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新节从下一页开始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4184650" y="2409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4259" t="-513333" r="-4259" b="-513333"/>
          <a:stretch>
            <a:fillRect/>
          </a:stretch>
        </p:blipFill>
        <p:spPr>
          <a:xfrm>
            <a:off x="4263390" y="2471420"/>
            <a:ext cx="186055" cy="2146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4642466" y="2414588"/>
            <a:ext cx="2409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连续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新节从当前页开始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4184650" y="28670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4263390" y="2928620"/>
            <a:ext cx="186055" cy="2146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3"/>
            </p:custDataLst>
          </p:nvPr>
        </p:nvSpPr>
        <p:spPr>
          <a:xfrm>
            <a:off x="4642466" y="2871788"/>
            <a:ext cx="2600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奇数页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新节从奇数页开始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4"/>
            </p:custDataLst>
          </p:nvPr>
        </p:nvSpPr>
        <p:spPr>
          <a:xfrm>
            <a:off x="4184650" y="33242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4251325" y="3385820"/>
            <a:ext cx="209550" cy="2146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8"/>
            </p:custDataLst>
          </p:nvPr>
        </p:nvSpPr>
        <p:spPr>
          <a:xfrm>
            <a:off x="4642466" y="3328988"/>
            <a:ext cx="2600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偶数页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新节从偶数页开始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9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50"/>
            </p:custDataLst>
          </p:nvPr>
        </p:nvSpPr>
        <p:spPr>
          <a:xfrm>
            <a:off x="8654415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>
            <a:fillRect/>
          </a:stretch>
        </p:blipFill>
        <p:spPr>
          <a:xfrm>
            <a:off x="8749665" y="1400175"/>
            <a:ext cx="304800" cy="3048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4"/>
            </p:custDataLst>
          </p:nvPr>
        </p:nvSpPr>
        <p:spPr>
          <a:xfrm>
            <a:off x="9264034" y="13696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操作步骤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5"/>
            </p:custDataLst>
          </p:nvPr>
        </p:nvSpPr>
        <p:spPr>
          <a:xfrm>
            <a:off x="8654415" y="19526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8747125" y="2014220"/>
            <a:ext cx="156845" cy="2146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9"/>
            </p:custDataLst>
          </p:nvPr>
        </p:nvSpPr>
        <p:spPr>
          <a:xfrm>
            <a:off x="9111634" y="1957388"/>
            <a:ext cx="2059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页面布局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选项卡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60"/>
            </p:custDataLst>
          </p:nvPr>
        </p:nvSpPr>
        <p:spPr>
          <a:xfrm>
            <a:off x="8654415" y="2409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721090" y="2471420"/>
            <a:ext cx="209550" cy="2146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4"/>
            </p:custDataLst>
          </p:nvPr>
        </p:nvSpPr>
        <p:spPr>
          <a:xfrm>
            <a:off x="9111634" y="2414588"/>
            <a:ext cx="1678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分隔符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命令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65"/>
            </p:custDataLst>
          </p:nvPr>
        </p:nvSpPr>
        <p:spPr>
          <a:xfrm>
            <a:off x="8654415" y="28670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rcRect l="-7895" t="-1212" r="-7895" b="-1212"/>
          <a:stretch>
            <a:fillRect/>
          </a:stretch>
        </p:blipFill>
        <p:spPr>
          <a:xfrm>
            <a:off x="8721090" y="2928620"/>
            <a:ext cx="209550" cy="21463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69"/>
            </p:custDataLst>
          </p:nvPr>
        </p:nvSpPr>
        <p:spPr>
          <a:xfrm>
            <a:off x="9111634" y="2871788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分节符类型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生成目录、图索引、表索引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59475" cy="771525"/>
          </a:xfrm>
          <a:custGeom>
            <a:avLst/>
            <a:gdLst>
              <a:gd name="sw" fmla="*/ 1 w 9385"/>
              <a:gd name="sh" fmla="*/ 1 h 1215"/>
              <a:gd name="mins" fmla="min sw sh"/>
              <a:gd name="dsw" fmla="+- 0 sw mins"/>
              <a:gd name="dsh" fmla="+- 0 sh mins"/>
              <a:gd name="p0x0" fmla="*/ 300 w 9385"/>
              <a:gd name="p0y0" fmla="*/ 0 h 1215"/>
              <a:gd name="p0x1" fmla="*/ 9085 w 9385"/>
              <a:gd name="p0y1" fmla="*/ 0 h 1215"/>
              <a:gd name="p0x2" fmla="*/ 9251 w 9385"/>
              <a:gd name="p0y2" fmla="*/ 0 h 1215"/>
              <a:gd name="p0x3" fmla="*/ 9385 w 9385"/>
              <a:gd name="p0y3" fmla="*/ 134 h 1215"/>
              <a:gd name="p0x4" fmla="*/ 9385 w 9385"/>
              <a:gd name="p0y4" fmla="*/ 300 h 1215"/>
              <a:gd name="p0x5" fmla="*/ 9385 w 9385"/>
              <a:gd name="p0y5" fmla="*/ 915 h 1215"/>
              <a:gd name="p0x6" fmla="*/ 9385 w 9385"/>
              <a:gd name="p0y6" fmla="*/ 1080 h 1215"/>
              <a:gd name="p0x7" fmla="*/ 9251 w 9385"/>
              <a:gd name="p0y7" fmla="*/ 1215 h 1215"/>
              <a:gd name="p0x8" fmla="*/ 9085 w 9385"/>
              <a:gd name="p0y8" fmla="*/ 1215 h 1215"/>
              <a:gd name="p0x9" fmla="*/ 300 w 9385"/>
              <a:gd name="p0y9" fmla="*/ 1215 h 1215"/>
              <a:gd name="p0x10" fmla="*/ 134 w 9385"/>
              <a:gd name="p0y10" fmla="*/ 1215 h 1215"/>
              <a:gd name="p0x11" fmla="*/ 0 w 9385"/>
              <a:gd name="p0y11" fmla="*/ 1080 h 1215"/>
              <a:gd name="p0x12" fmla="*/ 0 w 9385"/>
              <a:gd name="p0y12" fmla="*/ 915 h 1215"/>
              <a:gd name="p0x13" fmla="*/ 0 w 9385"/>
              <a:gd name="p0y13" fmla="*/ 300 h 1215"/>
              <a:gd name="p0x14" fmla="*/ 0 w 9385"/>
              <a:gd name="p0y14" fmla="*/ 134 h 1215"/>
              <a:gd name="p0x15" fmla="*/ 134 w 9385"/>
              <a:gd name="p0y15" fmla="*/ 0 h 1215"/>
              <a:gd name="p0x16" fmla="*/ 300 w 9385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17702" y="1283018"/>
            <a:ext cx="48768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前提：正确应用了标题样式和题注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80895"/>
            <a:ext cx="5959475" cy="1330325"/>
          </a:xfrm>
          <a:custGeom>
            <a:avLst/>
            <a:gdLst>
              <a:gd name="sw" fmla="*/ 1 w 9385"/>
              <a:gd name="sh" fmla="*/ 1 h 2094"/>
              <a:gd name="mins" fmla="min sw sh"/>
              <a:gd name="dsw" fmla="+- 0 sw mins"/>
              <a:gd name="dsh" fmla="+- 0 sh mins"/>
              <a:gd name="p0x0" fmla="*/ 300 w 9385"/>
              <a:gd name="p0y0" fmla="*/ 0 h 2094"/>
              <a:gd name="p0x1" fmla="*/ 9085 w 9385"/>
              <a:gd name="p0y1" fmla="*/ 0 h 2094"/>
              <a:gd name="p0x2" fmla="*/ 9251 w 9385"/>
              <a:gd name="p0y2" fmla="*/ 0 h 2094"/>
              <a:gd name="p0x3" fmla="*/ 9385 w 9385"/>
              <a:gd name="p0y3" fmla="*/ 134 h 2094"/>
              <a:gd name="p0x4" fmla="*/ 9385 w 9385"/>
              <a:gd name="p0y4" fmla="*/ 300 h 2094"/>
              <a:gd name="p0x5" fmla="*/ 9385 w 9385"/>
              <a:gd name="p0y5" fmla="*/ 1794 h 2094"/>
              <a:gd name="p0x6" fmla="*/ 9385 w 9385"/>
              <a:gd name="p0y6" fmla="*/ 1960 h 2094"/>
              <a:gd name="p0x7" fmla="*/ 9251 w 9385"/>
              <a:gd name="p0y7" fmla="*/ 2094 h 2094"/>
              <a:gd name="p0x8" fmla="*/ 9085 w 9385"/>
              <a:gd name="p0y8" fmla="*/ 2094 h 2094"/>
              <a:gd name="p0x9" fmla="*/ 300 w 9385"/>
              <a:gd name="p0y9" fmla="*/ 2094 h 2094"/>
              <a:gd name="p0x10" fmla="*/ 134 w 9385"/>
              <a:gd name="p0y10" fmla="*/ 2094 h 2094"/>
              <a:gd name="p0x11" fmla="*/ 0 w 9385"/>
              <a:gd name="p0y11" fmla="*/ 1960 h 2094"/>
              <a:gd name="p0x12" fmla="*/ 0 w 9385"/>
              <a:gd name="p0y12" fmla="*/ 1794 h 2094"/>
              <a:gd name="p0x13" fmla="*/ 0 w 9385"/>
              <a:gd name="p0y13" fmla="*/ 300 h 2094"/>
              <a:gd name="p0x14" fmla="*/ 0 w 9385"/>
              <a:gd name="p0y14" fmla="*/ 134 h 2094"/>
              <a:gd name="p0x15" fmla="*/ 134 w 9385"/>
              <a:gd name="p0y15" fmla="*/ 0 h 2094"/>
              <a:gd name="p0x16" fmla="*/ 300 w 9385"/>
              <a:gd name="p0y16" fmla="*/ 0 h 20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3266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4167" t="-16167" r="-4167" b="-16167"/>
          <a:stretch>
            <a:fillRect/>
          </a:stretch>
        </p:blipFill>
        <p:spPr>
          <a:xfrm>
            <a:off x="857250" y="2407920"/>
            <a:ext cx="247650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353894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2846337"/>
            <a:ext cx="58293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光标定位空白页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引用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自定义目录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选择显示级别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611245"/>
            <a:ext cx="5959475" cy="1330325"/>
          </a:xfrm>
          <a:custGeom>
            <a:avLst/>
            <a:gdLst>
              <a:gd name="sw" fmla="*/ 1 w 9385"/>
              <a:gd name="sh" fmla="*/ 1 h 2094"/>
              <a:gd name="mins" fmla="min sw sh"/>
              <a:gd name="dsw" fmla="+- 0 sw mins"/>
              <a:gd name="dsh" fmla="+- 0 sh mins"/>
              <a:gd name="p0x0" fmla="*/ 300 w 9385"/>
              <a:gd name="p0y0" fmla="*/ 0 h 2094"/>
              <a:gd name="p0x1" fmla="*/ 9085 w 9385"/>
              <a:gd name="p0y1" fmla="*/ 0 h 2094"/>
              <a:gd name="p0x2" fmla="*/ 9251 w 9385"/>
              <a:gd name="p0y2" fmla="*/ 0 h 2094"/>
              <a:gd name="p0x3" fmla="*/ 9385 w 9385"/>
              <a:gd name="p0y3" fmla="*/ 134 h 2094"/>
              <a:gd name="p0x4" fmla="*/ 9385 w 9385"/>
              <a:gd name="p0y4" fmla="*/ 300 h 2094"/>
              <a:gd name="p0x5" fmla="*/ 9385 w 9385"/>
              <a:gd name="p0y5" fmla="*/ 1794 h 2094"/>
              <a:gd name="p0x6" fmla="*/ 9385 w 9385"/>
              <a:gd name="p0y6" fmla="*/ 1960 h 2094"/>
              <a:gd name="p0x7" fmla="*/ 9251 w 9385"/>
              <a:gd name="p0y7" fmla="*/ 2094 h 2094"/>
              <a:gd name="p0x8" fmla="*/ 9085 w 9385"/>
              <a:gd name="p0y8" fmla="*/ 2094 h 2094"/>
              <a:gd name="p0x9" fmla="*/ 300 w 9385"/>
              <a:gd name="p0y9" fmla="*/ 2094 h 2094"/>
              <a:gd name="p0x10" fmla="*/ 134 w 9385"/>
              <a:gd name="p0y10" fmla="*/ 2094 h 2094"/>
              <a:gd name="p0x11" fmla="*/ 0 w 9385"/>
              <a:gd name="p0y11" fmla="*/ 1960 h 2094"/>
              <a:gd name="p0x12" fmla="*/ 0 w 9385"/>
              <a:gd name="p0y12" fmla="*/ 1794 h 2094"/>
              <a:gd name="p0x13" fmla="*/ 0 w 9385"/>
              <a:gd name="p0y13" fmla="*/ 300 h 2094"/>
              <a:gd name="p0x14" fmla="*/ 0 w 9385"/>
              <a:gd name="p0y14" fmla="*/ 134 h 2094"/>
              <a:gd name="p0x15" fmla="*/ 134 w 9385"/>
              <a:gd name="p0y15" fmla="*/ 0 h 2094"/>
              <a:gd name="p0x16" fmla="*/ 300 w 9385"/>
              <a:gd name="p0y16" fmla="*/ 0 h 20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8569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3938270"/>
            <a:ext cx="21907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3884219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图索引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4376661"/>
            <a:ext cx="452668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光标定位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引用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→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插入表目录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标签选择</a:t>
            </a: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5141595"/>
            <a:ext cx="5959475" cy="1330325"/>
          </a:xfrm>
          <a:custGeom>
            <a:avLst/>
            <a:gdLst>
              <a:gd name="sw" fmla="*/ 1 w 9385"/>
              <a:gd name="sh" fmla="*/ 1 h 2094"/>
              <a:gd name="mins" fmla="min sw sh"/>
              <a:gd name="dsw" fmla="+- 0 sw mins"/>
              <a:gd name="dsh" fmla="+- 0 sh mins"/>
              <a:gd name="p0x0" fmla="*/ 300 w 9385"/>
              <a:gd name="p0y0" fmla="*/ 0 h 2094"/>
              <a:gd name="p0x1" fmla="*/ 9085 w 9385"/>
              <a:gd name="p0y1" fmla="*/ 0 h 2094"/>
              <a:gd name="p0x2" fmla="*/ 9251 w 9385"/>
              <a:gd name="p0y2" fmla="*/ 0 h 2094"/>
              <a:gd name="p0x3" fmla="*/ 9385 w 9385"/>
              <a:gd name="p0y3" fmla="*/ 134 h 2094"/>
              <a:gd name="p0x4" fmla="*/ 9385 w 9385"/>
              <a:gd name="p0y4" fmla="*/ 300 h 2094"/>
              <a:gd name="p0x5" fmla="*/ 9385 w 9385"/>
              <a:gd name="p0y5" fmla="*/ 1794 h 2094"/>
              <a:gd name="p0x6" fmla="*/ 9385 w 9385"/>
              <a:gd name="p0y6" fmla="*/ 1960 h 2094"/>
              <a:gd name="p0x7" fmla="*/ 9251 w 9385"/>
              <a:gd name="p0y7" fmla="*/ 2094 h 2094"/>
              <a:gd name="p0x8" fmla="*/ 9085 w 9385"/>
              <a:gd name="p0y8" fmla="*/ 2094 h 2094"/>
              <a:gd name="p0x9" fmla="*/ 300 w 9385"/>
              <a:gd name="p0y9" fmla="*/ 2094 h 2094"/>
              <a:gd name="p0x10" fmla="*/ 134 w 9385"/>
              <a:gd name="p0y10" fmla="*/ 2094 h 2094"/>
              <a:gd name="p0x11" fmla="*/ 0 w 9385"/>
              <a:gd name="p0y11" fmla="*/ 1960 h 2094"/>
              <a:gd name="p0x12" fmla="*/ 0 w 9385"/>
              <a:gd name="p0y12" fmla="*/ 1794 h 2094"/>
              <a:gd name="p0x13" fmla="*/ 0 w 9385"/>
              <a:gd name="p0y13" fmla="*/ 300 h 2094"/>
              <a:gd name="p0x14" fmla="*/ 0 w 9385"/>
              <a:gd name="p0y14" fmla="*/ 134 h 2094"/>
              <a:gd name="p0x15" fmla="*/ 134 w 9385"/>
              <a:gd name="p0y15" fmla="*/ 0 h 2094"/>
              <a:gd name="p0x16" fmla="*/ 300 w 9385"/>
              <a:gd name="p0y16" fmla="*/ 0 h 209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53873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5468620"/>
            <a:ext cx="21907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304925" y="5414544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表索引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906986"/>
            <a:ext cx="55692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标签选择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（操作路径同图索引）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69500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16333" r="-2000" b="-16333"/>
          <a:stretch>
            <a:fillRect/>
          </a:stretch>
        </p:blipFill>
        <p:spPr>
          <a:xfrm>
            <a:off x="7035800" y="1385570"/>
            <a:ext cx="247650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7483745" y="1331595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950075" y="18967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6250" r="-6250"/>
          <a:stretch>
            <a:fillRect/>
          </a:stretch>
        </p:blipFill>
        <p:spPr>
          <a:xfrm>
            <a:off x="6997700" y="1953895"/>
            <a:ext cx="171450" cy="1524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7331345" y="1863700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光标定位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空白页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6950075" y="22218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t="-30000" b="-30000"/>
          <a:stretch>
            <a:fillRect/>
          </a:stretch>
        </p:blipFill>
        <p:spPr>
          <a:xfrm>
            <a:off x="7016750" y="2279015"/>
            <a:ext cx="1333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7331345" y="2189112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引用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选项卡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6950075" y="25476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6250" t="-11538" r="-6250" b="-11538"/>
          <a:stretch>
            <a:fillRect/>
          </a:stretch>
        </p:blipFill>
        <p:spPr>
          <a:xfrm>
            <a:off x="6997700" y="2604770"/>
            <a:ext cx="17145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7331345" y="2514524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6"/>
            </p:custDataLst>
          </p:nvPr>
        </p:nvSpPr>
        <p:spPr>
          <a:xfrm>
            <a:off x="6950075" y="28727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t="-3333" b="-3333"/>
          <a:stretch>
            <a:fillRect/>
          </a:stretch>
        </p:blipFill>
        <p:spPr>
          <a:xfrm>
            <a:off x="7007225" y="2929890"/>
            <a:ext cx="152400" cy="1524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7331345" y="2839936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自定义目录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1"/>
            </p:custDataLst>
          </p:nvPr>
        </p:nvSpPr>
        <p:spPr>
          <a:xfrm>
            <a:off x="6950075" y="31984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/>
          <a:stretch>
            <a:fillRect/>
          </a:stretch>
        </p:blipFill>
        <p:spPr>
          <a:xfrm>
            <a:off x="7007225" y="3255645"/>
            <a:ext cx="152400" cy="1524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5"/>
            </p:custDataLst>
          </p:nvPr>
        </p:nvSpPr>
        <p:spPr>
          <a:xfrm>
            <a:off x="7331345" y="3165348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选择显示级别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6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57"/>
            </p:custDataLst>
          </p:nvPr>
        </p:nvSpPr>
        <p:spPr>
          <a:xfrm>
            <a:off x="6950075" y="43167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7035800" y="4397375"/>
            <a:ext cx="247650" cy="2527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61"/>
            </p:custDataLst>
          </p:nvPr>
        </p:nvSpPr>
        <p:spPr>
          <a:xfrm>
            <a:off x="7483745" y="4343429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更新域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62"/>
            </p:custDataLst>
          </p:nvPr>
        </p:nvSpPr>
        <p:spPr>
          <a:xfrm>
            <a:off x="6950345" y="4873971"/>
            <a:ext cx="44701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右键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索引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更新域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更新页码或全部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950075" y="5345430"/>
            <a:ext cx="4470400" cy="709930"/>
            <a:chOff x="10945" y="8418"/>
            <a:chExt cx="7040" cy="1118"/>
          </a:xfrm>
        </p:grpSpPr>
        <p:sp>
          <p:nvSpPr>
            <p:cNvPr id="45" name="任意多边形 44"/>
            <p:cNvSpPr/>
            <p:nvPr>
              <p:custDataLst>
                <p:tags r:id="rId63"/>
              </p:custDataLst>
            </p:nvPr>
          </p:nvSpPr>
          <p:spPr>
            <a:xfrm>
              <a:off x="10945" y="8418"/>
              <a:ext cx="7040" cy="1118"/>
            </a:xfrm>
            <a:custGeom>
              <a:avLst/>
              <a:gdLst>
                <a:gd name="sw" fmla="*/ 1 w 7039"/>
                <a:gd name="sh" fmla="*/ 1 h 1118"/>
                <a:gd name="mins" fmla="min sw sh"/>
                <a:gd name="dsw" fmla="+- 0 sw mins"/>
                <a:gd name="dsh" fmla="+- 0 sh mins"/>
                <a:gd name="p0x0" fmla="*/ 0 w 7039"/>
                <a:gd name="p0y0" fmla="*/ 0 h 1118"/>
                <a:gd name="p0x1" fmla="*/ 7039 w 7039"/>
                <a:gd name="p0y1" fmla="*/ 0 h 1118"/>
                <a:gd name="p0x2" fmla="*/ 7039 w 7039"/>
                <a:gd name="p0y2" fmla="*/ 1118 h 1118"/>
                <a:gd name="p0x3" fmla="*/ 0 w 7039"/>
                <a:gd name="p0y3" fmla="*/ 1118 h 1118"/>
                <a:gd name="p0x4" fmla="*/ 0 w 7039"/>
                <a:gd name="p0y4" fmla="*/ 0 h 111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>
              <p:custDataLst>
                <p:tags r:id="rId64"/>
              </p:custDataLst>
            </p:nvPr>
          </p:nvSpPr>
          <p:spPr>
            <a:xfrm>
              <a:off x="10945" y="8418"/>
              <a:ext cx="7040" cy="15"/>
            </a:xfrm>
            <a:custGeom>
              <a:avLst/>
              <a:gdLst>
                <a:gd name="sw" fmla="*/ 1 w 7039"/>
                <a:gd name="sh" fmla="*/ 1 h 15"/>
                <a:gd name="mins" fmla="min sw sh"/>
                <a:gd name="dsw" fmla="+- 0 sw mins"/>
                <a:gd name="dsh" fmla="+- 0 sh mins"/>
                <a:gd name="p0x0" fmla="*/ 0 w 7039"/>
                <a:gd name="p0y0" fmla="*/ 0 h 15"/>
                <a:gd name="p0x1" fmla="*/ 7039 w 7039"/>
                <a:gd name="p0y1" fmla="*/ 0 h 15"/>
                <a:gd name="p0x2" fmla="*/ 7039 w 7039"/>
                <a:gd name="p0y2" fmla="*/ 15 h 15"/>
                <a:gd name="p0x3" fmla="*/ 0 w 7039"/>
                <a:gd name="p0y3" fmla="*/ 15 h 15"/>
                <a:gd name="p0x4" fmla="*/ 0 w 7039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>
            <p:custDataLst>
              <p:tags r:id="rId65"/>
            </p:custDataLst>
          </p:nvPr>
        </p:nvSpPr>
        <p:spPr>
          <a:xfrm>
            <a:off x="6950345" y="5454043"/>
            <a:ext cx="44701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图索引：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标签选择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66"/>
            </p:custDataLst>
          </p:nvPr>
        </p:nvSpPr>
        <p:spPr>
          <a:xfrm>
            <a:off x="6950345" y="5766435"/>
            <a:ext cx="44701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表索引：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标签选择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048000" y="16144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以雁荡山奇景为素材设计宣传海报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3546475" cy="3590925"/>
          </a:xfrm>
          <a:custGeom>
            <a:avLst/>
            <a:gdLst>
              <a:gd name="sw" fmla="*/ 1 w 5585"/>
              <a:gd name="sh" fmla="*/ 1 h 5655"/>
              <a:gd name="mins" fmla="min sw sh"/>
              <a:gd name="dsw" fmla="+- 0 sw mins"/>
              <a:gd name="dsh" fmla="+- 0 sh mins"/>
              <a:gd name="p0x0" fmla="*/ 300 w 5585"/>
              <a:gd name="p0y0" fmla="*/ 0 h 5655"/>
              <a:gd name="p0x1" fmla="*/ 5285 w 5585"/>
              <a:gd name="p0y1" fmla="*/ 0 h 5655"/>
              <a:gd name="p0x2" fmla="*/ 5450 w 5585"/>
              <a:gd name="p0y2" fmla="*/ 0 h 5655"/>
              <a:gd name="p0x3" fmla="*/ 5585 w 5585"/>
              <a:gd name="p0y3" fmla="*/ 134 h 5655"/>
              <a:gd name="p0x4" fmla="*/ 5585 w 5585"/>
              <a:gd name="p0y4" fmla="*/ 300 h 5655"/>
              <a:gd name="p0x5" fmla="*/ 5585 w 5585"/>
              <a:gd name="p0y5" fmla="*/ 5355 h 5655"/>
              <a:gd name="p0x6" fmla="*/ 5585 w 5585"/>
              <a:gd name="p0y6" fmla="*/ 5520 h 5655"/>
              <a:gd name="p0x7" fmla="*/ 5450 w 5585"/>
              <a:gd name="p0y7" fmla="*/ 5655 h 5655"/>
              <a:gd name="p0x8" fmla="*/ 5285 w 5585"/>
              <a:gd name="p0y8" fmla="*/ 5655 h 5655"/>
              <a:gd name="p0x9" fmla="*/ 300 w 5585"/>
              <a:gd name="p0y9" fmla="*/ 5655 h 5655"/>
              <a:gd name="p0x10" fmla="*/ 134 w 5585"/>
              <a:gd name="p0y10" fmla="*/ 5655 h 5655"/>
              <a:gd name="p0x11" fmla="*/ 0 w 5585"/>
              <a:gd name="p0y11" fmla="*/ 5520 h 5655"/>
              <a:gd name="p0x12" fmla="*/ 0 w 5585"/>
              <a:gd name="p0y12" fmla="*/ 5355 h 5655"/>
              <a:gd name="p0x13" fmla="*/ 0 w 5585"/>
              <a:gd name="p0y13" fmla="*/ 300 h 5655"/>
              <a:gd name="p0x14" fmla="*/ 0 w 5585"/>
              <a:gd name="p0y14" fmla="*/ 134 h 5655"/>
              <a:gd name="p0x15" fmla="*/ 134 w 5585"/>
              <a:gd name="p0y15" fmla="*/ 0 h 5655"/>
              <a:gd name="p0x16" fmla="*/ 300 w 558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738" t="-7681" r="-2738" b="-7681"/>
          <a:stretch>
            <a:fillRect/>
          </a:stretch>
        </p:blipFill>
        <p:spPr>
          <a:xfrm>
            <a:off x="840105" y="4166870"/>
            <a:ext cx="28130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41128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领略山河之美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6434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引导学生领略祖国大好河山与灿烂文化，感受自然与人文交融的独特魅力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2880995"/>
            <a:ext cx="3546475" cy="3590925"/>
          </a:xfrm>
          <a:custGeom>
            <a:avLst/>
            <a:gdLst>
              <a:gd name="sw" fmla="*/ 1 w 5585"/>
              <a:gd name="sh" fmla="*/ 1 h 5655"/>
              <a:gd name="mins" fmla="min sw sh"/>
              <a:gd name="dsw" fmla="+- 0 sw mins"/>
              <a:gd name="dsh" fmla="+- 0 sh mins"/>
              <a:gd name="p0x0" fmla="*/ 300 w 5585"/>
              <a:gd name="p0y0" fmla="*/ 0 h 5655"/>
              <a:gd name="p0x1" fmla="*/ 5285 w 5585"/>
              <a:gd name="p0y1" fmla="*/ 0 h 5655"/>
              <a:gd name="p0x2" fmla="*/ 5450 w 5585"/>
              <a:gd name="p0y2" fmla="*/ 0 h 5655"/>
              <a:gd name="p0x3" fmla="*/ 5585 w 5585"/>
              <a:gd name="p0y3" fmla="*/ 134 h 5655"/>
              <a:gd name="p0x4" fmla="*/ 5585 w 5585"/>
              <a:gd name="p0y4" fmla="*/ 300 h 5655"/>
              <a:gd name="p0x5" fmla="*/ 5585 w 5585"/>
              <a:gd name="p0y5" fmla="*/ 5355 h 5655"/>
              <a:gd name="p0x6" fmla="*/ 5585 w 5585"/>
              <a:gd name="p0y6" fmla="*/ 5520 h 5655"/>
              <a:gd name="p0x7" fmla="*/ 5450 w 5585"/>
              <a:gd name="p0y7" fmla="*/ 5655 h 5655"/>
              <a:gd name="p0x8" fmla="*/ 5285 w 5585"/>
              <a:gd name="p0y8" fmla="*/ 5655 h 5655"/>
              <a:gd name="p0x9" fmla="*/ 300 w 5585"/>
              <a:gd name="p0y9" fmla="*/ 5655 h 5655"/>
              <a:gd name="p0x10" fmla="*/ 134 w 5585"/>
              <a:gd name="p0y10" fmla="*/ 5655 h 5655"/>
              <a:gd name="p0x11" fmla="*/ 0 w 5585"/>
              <a:gd name="p0y11" fmla="*/ 5520 h 5655"/>
              <a:gd name="p0x12" fmla="*/ 0 w 5585"/>
              <a:gd name="p0y12" fmla="*/ 5355 h 5655"/>
              <a:gd name="p0x13" fmla="*/ 0 w 5585"/>
              <a:gd name="p0y13" fmla="*/ 300 h 5655"/>
              <a:gd name="p0x14" fmla="*/ 0 w 5585"/>
              <a:gd name="p0y14" fmla="*/ 134 h 5655"/>
              <a:gd name="p0x15" fmla="*/ 134 w 5585"/>
              <a:gd name="p0y15" fmla="*/ 0 h 5655"/>
              <a:gd name="p0x16" fmla="*/ 300 w 558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5180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4603750" y="4166870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51451" y="41128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厚植家国情怀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518051" y="46434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培养学生民族自豪感、国家荣誉感，增进爱国情感，筑牢文化自信根基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8068945" y="2880995"/>
            <a:ext cx="3546475" cy="3590925"/>
          </a:xfrm>
          <a:custGeom>
            <a:avLst/>
            <a:gdLst>
              <a:gd name="sw" fmla="*/ 1 w 5585"/>
              <a:gd name="sh" fmla="*/ 1 h 5655"/>
              <a:gd name="mins" fmla="min sw sh"/>
              <a:gd name="dsw" fmla="+- 0 sw mins"/>
              <a:gd name="dsh" fmla="+- 0 sh mins"/>
              <a:gd name="p0x0" fmla="*/ 300 w 5585"/>
              <a:gd name="p0y0" fmla="*/ 0 h 5655"/>
              <a:gd name="p0x1" fmla="*/ 5285 w 5585"/>
              <a:gd name="p0y1" fmla="*/ 0 h 5655"/>
              <a:gd name="p0x2" fmla="*/ 5450 w 5585"/>
              <a:gd name="p0y2" fmla="*/ 0 h 5655"/>
              <a:gd name="p0x3" fmla="*/ 5585 w 5585"/>
              <a:gd name="p0y3" fmla="*/ 134 h 5655"/>
              <a:gd name="p0x4" fmla="*/ 5585 w 5585"/>
              <a:gd name="p0y4" fmla="*/ 300 h 5655"/>
              <a:gd name="p0x5" fmla="*/ 5585 w 5585"/>
              <a:gd name="p0y5" fmla="*/ 5355 h 5655"/>
              <a:gd name="p0x6" fmla="*/ 5585 w 5585"/>
              <a:gd name="p0y6" fmla="*/ 5520 h 5655"/>
              <a:gd name="p0x7" fmla="*/ 5450 w 5585"/>
              <a:gd name="p0y7" fmla="*/ 5655 h 5655"/>
              <a:gd name="p0x8" fmla="*/ 5285 w 5585"/>
              <a:gd name="p0y8" fmla="*/ 5655 h 5655"/>
              <a:gd name="p0x9" fmla="*/ 300 w 5585"/>
              <a:gd name="p0y9" fmla="*/ 5655 h 5655"/>
              <a:gd name="p0x10" fmla="*/ 134 w 5585"/>
              <a:gd name="p0y10" fmla="*/ 5655 h 5655"/>
              <a:gd name="p0x11" fmla="*/ 0 w 5585"/>
              <a:gd name="p0y11" fmla="*/ 5520 h 5655"/>
              <a:gd name="p0x12" fmla="*/ 0 w 5585"/>
              <a:gd name="p0y12" fmla="*/ 5355 h 5655"/>
              <a:gd name="p0x13" fmla="*/ 0 w 5585"/>
              <a:gd name="p0y13" fmla="*/ 300 h 5655"/>
              <a:gd name="p0x14" fmla="*/ 0 w 5585"/>
              <a:gd name="p0y14" fmla="*/ 134 h 5655"/>
              <a:gd name="p0x15" fmla="*/ 134 w 5585"/>
              <a:gd name="p0y15" fmla="*/ 0 h 5655"/>
              <a:gd name="p0x16" fmla="*/ 300 w 5585"/>
              <a:gd name="p0y16" fmla="*/ 0 h 5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264525" y="39338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350250" y="401447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8797976" y="39604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践行绿色使命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264576" y="4491038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引导学生践行社会主义核心价值观，投身美丽中国建设，担当生态文明责任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页眉与页码设置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71500" y="2638425"/>
            <a:ext cx="54102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页码设置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6210300" y="2638425"/>
            <a:ext cx="54102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页眉设置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11039475" cy="1295400"/>
          </a:xfrm>
          <a:custGeom>
            <a:avLst/>
            <a:gdLst>
              <a:gd name="sw" fmla="*/ 1 w 17385"/>
              <a:gd name="sh" fmla="*/ 1 h 2040"/>
              <a:gd name="mins" fmla="min sw sh"/>
              <a:gd name="dsw" fmla="+- 0 sw mins"/>
              <a:gd name="dsh" fmla="+- 0 sh mins"/>
              <a:gd name="p0x0" fmla="*/ 300 w 17385"/>
              <a:gd name="p0y0" fmla="*/ 0 h 2040"/>
              <a:gd name="p0x1" fmla="*/ 17085 w 17385"/>
              <a:gd name="p0y1" fmla="*/ 0 h 2040"/>
              <a:gd name="p0x2" fmla="*/ 17250 w 17385"/>
              <a:gd name="p0y2" fmla="*/ 0 h 2040"/>
              <a:gd name="p0x3" fmla="*/ 17385 w 17385"/>
              <a:gd name="p0y3" fmla="*/ 134 h 2040"/>
              <a:gd name="p0x4" fmla="*/ 17385 w 17385"/>
              <a:gd name="p0y4" fmla="*/ 300 h 2040"/>
              <a:gd name="p0x5" fmla="*/ 17385 w 17385"/>
              <a:gd name="p0y5" fmla="*/ 1740 h 2040"/>
              <a:gd name="p0x6" fmla="*/ 17385 w 17385"/>
              <a:gd name="p0y6" fmla="*/ 1905 h 2040"/>
              <a:gd name="p0x7" fmla="*/ 17250 w 17385"/>
              <a:gd name="p0y7" fmla="*/ 2040 h 2040"/>
              <a:gd name="p0x8" fmla="*/ 17085 w 17385"/>
              <a:gd name="p0y8" fmla="*/ 2040 h 2040"/>
              <a:gd name="p0x9" fmla="*/ 300 w 17385"/>
              <a:gd name="p0y9" fmla="*/ 2040 h 2040"/>
              <a:gd name="p0x10" fmla="*/ 134 w 17385"/>
              <a:gd name="p0y10" fmla="*/ 2040 h 2040"/>
              <a:gd name="p0x11" fmla="*/ 0 w 17385"/>
              <a:gd name="p0y11" fmla="*/ 1905 h 2040"/>
              <a:gd name="p0x12" fmla="*/ 0 w 17385"/>
              <a:gd name="p0y12" fmla="*/ 1740 h 2040"/>
              <a:gd name="p0x13" fmla="*/ 0 w 17385"/>
              <a:gd name="p0y13" fmla="*/ 300 h 2040"/>
              <a:gd name="p0x14" fmla="*/ 0 w 17385"/>
              <a:gd name="p0y14" fmla="*/ 134 h 2040"/>
              <a:gd name="p0x15" fmla="*/ 134 w 17385"/>
              <a:gd name="p0y15" fmla="*/ 0 h 2040"/>
              <a:gd name="p0x16" fmla="*/ 300 w 17385"/>
              <a:gd name="p0y16" fmla="*/ 0 h 2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724324" y="1531144"/>
            <a:ext cx="2743276" cy="4524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页眉与页码设置</a:t>
            </a:r>
            <a:endParaRPr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>
          <a:xfrm>
            <a:off x="575945" y="3185795"/>
            <a:ext cx="5400675" cy="3286125"/>
          </a:xfrm>
          <a:custGeom>
            <a:avLst/>
            <a:gdLst>
              <a:gd name="sw" fmla="*/ 1 w 8505"/>
              <a:gd name="sh" fmla="*/ 1 h 5175"/>
              <a:gd name="mins" fmla="min sw sh"/>
              <a:gd name="dsw" fmla="+- 0 sw mins"/>
              <a:gd name="dsh" fmla="+- 0 sh mins"/>
              <a:gd name="p0x0" fmla="*/ 300 w 8505"/>
              <a:gd name="p0y0" fmla="*/ 0 h 5175"/>
              <a:gd name="p0x1" fmla="*/ 8205 w 8505"/>
              <a:gd name="p0y1" fmla="*/ 0 h 5175"/>
              <a:gd name="p0x2" fmla="*/ 8370 w 8505"/>
              <a:gd name="p0y2" fmla="*/ 0 h 5175"/>
              <a:gd name="p0x3" fmla="*/ 8505 w 8505"/>
              <a:gd name="p0y3" fmla="*/ 134 h 5175"/>
              <a:gd name="p0x4" fmla="*/ 8505 w 8505"/>
              <a:gd name="p0y4" fmla="*/ 300 h 5175"/>
              <a:gd name="p0x5" fmla="*/ 8505 w 8505"/>
              <a:gd name="p0y5" fmla="*/ 4875 h 5175"/>
              <a:gd name="p0x6" fmla="*/ 8505 w 8505"/>
              <a:gd name="p0y6" fmla="*/ 5040 h 5175"/>
              <a:gd name="p0x7" fmla="*/ 8370 w 8505"/>
              <a:gd name="p0y7" fmla="*/ 5175 h 5175"/>
              <a:gd name="p0x8" fmla="*/ 8205 w 8505"/>
              <a:gd name="p0y8" fmla="*/ 5175 h 5175"/>
              <a:gd name="p0x9" fmla="*/ 300 w 8505"/>
              <a:gd name="p0y9" fmla="*/ 5175 h 5175"/>
              <a:gd name="p0x10" fmla="*/ 134 w 8505"/>
              <a:gd name="p0y10" fmla="*/ 5175 h 5175"/>
              <a:gd name="p0x11" fmla="*/ 0 w 8505"/>
              <a:gd name="p0y11" fmla="*/ 5040 h 5175"/>
              <a:gd name="p0x12" fmla="*/ 0 w 8505"/>
              <a:gd name="p0y12" fmla="*/ 4875 h 5175"/>
              <a:gd name="p0x13" fmla="*/ 0 w 8505"/>
              <a:gd name="p0y13" fmla="*/ 300 h 5175"/>
              <a:gd name="p0x14" fmla="*/ 0 w 8505"/>
              <a:gd name="p0y14" fmla="*/ 134 h 5175"/>
              <a:gd name="p0x15" fmla="*/ 134 w 8505"/>
              <a:gd name="p0y15" fmla="*/ 0 h 5175"/>
              <a:gd name="p0x16" fmla="*/ 300 w 8505"/>
              <a:gd name="p0y16" fmla="*/ 0 h 51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7"/>
            </p:custDataLst>
          </p:nvPr>
        </p:nvSpPr>
        <p:spPr>
          <a:xfrm>
            <a:off x="771525" y="35648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887730" y="3646170"/>
            <a:ext cx="186055" cy="2520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1343025" y="3485255"/>
            <a:ext cx="3244529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插入位置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343025" y="3760527"/>
            <a:ext cx="358742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选择位置（底端居中）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3"/>
            </p:custDataLst>
          </p:nvPr>
        </p:nvSpPr>
        <p:spPr>
          <a:xfrm>
            <a:off x="771525" y="4267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5793" r="-5793"/>
          <a:stretch>
            <a:fillRect/>
          </a:stretch>
        </p:blipFill>
        <p:spPr>
          <a:xfrm>
            <a:off x="840105" y="4349115"/>
            <a:ext cx="28130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1343025" y="4188171"/>
            <a:ext cx="322532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取消链接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8"/>
            </p:custDataLst>
          </p:nvPr>
        </p:nvSpPr>
        <p:spPr>
          <a:xfrm>
            <a:off x="1343025" y="4463443"/>
            <a:ext cx="33967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链接到前一节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以实现不同节独立编号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9"/>
            </p:custDataLst>
          </p:nvPr>
        </p:nvSpPr>
        <p:spPr>
          <a:xfrm>
            <a:off x="771525" y="49707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918845" y="5051425"/>
            <a:ext cx="123825" cy="2527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1343025" y="4891088"/>
            <a:ext cx="3001413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罗马数字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4"/>
            </p:custDataLst>
          </p:nvPr>
        </p:nvSpPr>
        <p:spPr>
          <a:xfrm>
            <a:off x="1343025" y="5166360"/>
            <a:ext cx="334431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正文前（目录等）用罗马数字（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i, ii, iii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5"/>
            </p:custDataLst>
          </p:nvPr>
        </p:nvSpPr>
        <p:spPr>
          <a:xfrm>
            <a:off x="771525" y="5673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5754370"/>
            <a:ext cx="21907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9"/>
            </p:custDataLst>
          </p:nvPr>
        </p:nvSpPr>
        <p:spPr>
          <a:xfrm>
            <a:off x="1343025" y="5594004"/>
            <a:ext cx="223673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阿拉伯数字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0"/>
            </p:custDataLst>
          </p:nvPr>
        </p:nvSpPr>
        <p:spPr>
          <a:xfrm>
            <a:off x="1343025" y="5869276"/>
            <a:ext cx="240818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正文用阿拉伯数字（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1, 2, 3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6214745" y="3185795"/>
            <a:ext cx="5400675" cy="3286125"/>
          </a:xfrm>
          <a:custGeom>
            <a:avLst/>
            <a:gdLst>
              <a:gd name="sw" fmla="*/ 1 w 8505"/>
              <a:gd name="sh" fmla="*/ 1 h 5175"/>
              <a:gd name="mins" fmla="min sw sh"/>
              <a:gd name="dsw" fmla="+- 0 sw mins"/>
              <a:gd name="dsh" fmla="+- 0 sh mins"/>
              <a:gd name="p0x0" fmla="*/ 300 w 8505"/>
              <a:gd name="p0y0" fmla="*/ 0 h 5175"/>
              <a:gd name="p0x1" fmla="*/ 8205 w 8505"/>
              <a:gd name="p0y1" fmla="*/ 0 h 5175"/>
              <a:gd name="p0x2" fmla="*/ 8370 w 8505"/>
              <a:gd name="p0y2" fmla="*/ 0 h 5175"/>
              <a:gd name="p0x3" fmla="*/ 8505 w 8505"/>
              <a:gd name="p0y3" fmla="*/ 134 h 5175"/>
              <a:gd name="p0x4" fmla="*/ 8505 w 8505"/>
              <a:gd name="p0y4" fmla="*/ 300 h 5175"/>
              <a:gd name="p0x5" fmla="*/ 8505 w 8505"/>
              <a:gd name="p0y5" fmla="*/ 4875 h 5175"/>
              <a:gd name="p0x6" fmla="*/ 8505 w 8505"/>
              <a:gd name="p0y6" fmla="*/ 5040 h 5175"/>
              <a:gd name="p0x7" fmla="*/ 8370 w 8505"/>
              <a:gd name="p0y7" fmla="*/ 5175 h 5175"/>
              <a:gd name="p0x8" fmla="*/ 8205 w 8505"/>
              <a:gd name="p0y8" fmla="*/ 5175 h 5175"/>
              <a:gd name="p0x9" fmla="*/ 300 w 8505"/>
              <a:gd name="p0y9" fmla="*/ 5175 h 5175"/>
              <a:gd name="p0x10" fmla="*/ 134 w 8505"/>
              <a:gd name="p0y10" fmla="*/ 5175 h 5175"/>
              <a:gd name="p0x11" fmla="*/ 0 w 8505"/>
              <a:gd name="p0y11" fmla="*/ 5040 h 5175"/>
              <a:gd name="p0x12" fmla="*/ 0 w 8505"/>
              <a:gd name="p0y12" fmla="*/ 4875 h 5175"/>
              <a:gd name="p0x13" fmla="*/ 0 w 8505"/>
              <a:gd name="p0y13" fmla="*/ 300 h 5175"/>
              <a:gd name="p0x14" fmla="*/ 0 w 8505"/>
              <a:gd name="p0y14" fmla="*/ 134 h 5175"/>
              <a:gd name="p0x15" fmla="*/ 134 w 8505"/>
              <a:gd name="p0y15" fmla="*/ 0 h 5175"/>
              <a:gd name="p0x16" fmla="*/ 300 w 8505"/>
              <a:gd name="p0y16" fmla="*/ 0 h 51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410325" y="35648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6510020" y="3646170"/>
            <a:ext cx="219075" cy="2520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981825" y="3485255"/>
            <a:ext cx="338375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奇偶页不同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6981825" y="3760527"/>
            <a:ext cx="37266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页眉和页脚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勾选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奇偶页不同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6410325" y="4267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496050" y="4349115"/>
            <a:ext cx="247650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6981825" y="4188171"/>
            <a:ext cx="3240138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奇数页引用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6981825" y="4463443"/>
            <a:ext cx="358303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插入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样式引用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域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（章名）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6410325" y="49707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6464935" y="5051425"/>
            <a:ext cx="309245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8"/>
            </p:custDataLst>
          </p:nvPr>
        </p:nvSpPr>
        <p:spPr>
          <a:xfrm>
            <a:off x="6981825" y="4891088"/>
            <a:ext cx="161784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偶数页引用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6981825" y="5166360"/>
            <a:ext cx="178929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（节名）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0"/>
            </p:custDataLst>
          </p:nvPr>
        </p:nvSpPr>
        <p:spPr>
          <a:xfrm>
            <a:off x="6410325" y="5673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96050" y="5754370"/>
            <a:ext cx="247650" cy="2527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4"/>
            </p:custDataLst>
          </p:nvPr>
        </p:nvSpPr>
        <p:spPr>
          <a:xfrm>
            <a:off x="6981825" y="5594004"/>
            <a:ext cx="168227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取消同前节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5"/>
            </p:custDataLst>
          </p:nvPr>
        </p:nvSpPr>
        <p:spPr>
          <a:xfrm>
            <a:off x="6981825" y="5869276"/>
            <a:ext cx="18537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注意取消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同前节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链接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完整流程概览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4629150" y="11049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4714875" y="1185545"/>
            <a:ext cx="247650" cy="2527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5162550" y="1138238"/>
            <a:ext cx="26670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文档格式化完整流程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648970" y="304673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54101" y="3087586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611162" y="3495732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页面设置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539725" y="3914832"/>
            <a:ext cx="600151" cy="3895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边距、页脚距边界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184300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1604645" y="286004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609801" y="2900963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1566863" y="330910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多级编号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510832" y="3728209"/>
            <a:ext cx="569338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章、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X.Y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链接标题样式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2140001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2541270" y="28409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2565502" y="2900963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2522563" y="332815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修改样式</a:t>
            </a:r>
            <a:endParaRPr sz="1200" b="1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2484463" y="3747259"/>
            <a:ext cx="533476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、标题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新建正文样式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3095701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3496945" y="28409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3521202" y="2900963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3478263" y="332815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应用样式</a:t>
            </a:r>
            <a:endParaRPr sz="1200" b="1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3440163" y="3747259"/>
            <a:ext cx="533476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应用到正文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插入分页符分章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051402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7"/>
            </p:custDataLst>
          </p:nvPr>
        </p:nvSpPr>
        <p:spPr>
          <a:xfrm>
            <a:off x="4471670" y="3048635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4476902" y="3089520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4357764" y="3497666"/>
            <a:ext cx="6096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图题注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4362526" y="3726266"/>
            <a:ext cx="600151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等格式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交叉引用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5007102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5427345" y="3048635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3"/>
            </p:custDataLst>
          </p:nvPr>
        </p:nvSpPr>
        <p:spPr>
          <a:xfrm>
            <a:off x="5432603" y="3089520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4"/>
            </p:custDataLst>
          </p:nvPr>
        </p:nvSpPr>
        <p:spPr>
          <a:xfrm>
            <a:off x="5313464" y="3497666"/>
            <a:ext cx="6096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表题注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5"/>
            </p:custDataLst>
          </p:nvPr>
        </p:nvSpPr>
        <p:spPr>
          <a:xfrm>
            <a:off x="5318227" y="3726266"/>
            <a:ext cx="600151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2-1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等格式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交叉引用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6"/>
            </p:custDataLst>
          </p:nvPr>
        </p:nvSpPr>
        <p:spPr>
          <a:xfrm>
            <a:off x="5962802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7"/>
            </p:custDataLst>
          </p:nvPr>
        </p:nvSpPr>
        <p:spPr>
          <a:xfrm>
            <a:off x="6383020" y="3048635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8"/>
            </p:custDataLst>
          </p:nvPr>
        </p:nvSpPr>
        <p:spPr>
          <a:xfrm>
            <a:off x="6388303" y="3089520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9"/>
            </p:custDataLst>
          </p:nvPr>
        </p:nvSpPr>
        <p:spPr>
          <a:xfrm>
            <a:off x="6345365" y="3497666"/>
            <a:ext cx="4572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脚注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0"/>
            </p:custDataLst>
          </p:nvPr>
        </p:nvSpPr>
        <p:spPr>
          <a:xfrm>
            <a:off x="6273927" y="3726266"/>
            <a:ext cx="600151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包装结构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术语定义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1"/>
            </p:custDataLst>
          </p:nvPr>
        </p:nvSpPr>
        <p:spPr>
          <a:xfrm>
            <a:off x="6918503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2"/>
            </p:custDataLst>
          </p:nvPr>
        </p:nvSpPr>
        <p:spPr>
          <a:xfrm>
            <a:off x="7319645" y="29343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3"/>
            </p:custDataLst>
          </p:nvPr>
        </p:nvSpPr>
        <p:spPr>
          <a:xfrm>
            <a:off x="7344004" y="2994270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4"/>
            </p:custDataLst>
          </p:nvPr>
        </p:nvSpPr>
        <p:spPr>
          <a:xfrm>
            <a:off x="7301065" y="3421466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插入空白页</a:t>
            </a:r>
            <a:endParaRPr sz="1200" b="1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5"/>
            </p:custDataLst>
          </p:nvPr>
        </p:nvSpPr>
        <p:spPr>
          <a:xfrm>
            <a:off x="7229628" y="3840566"/>
            <a:ext cx="600151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文档开头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分节准备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6"/>
            </p:custDataLst>
          </p:nvPr>
        </p:nvSpPr>
        <p:spPr>
          <a:xfrm>
            <a:off x="7874203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7"/>
            </p:custDataLst>
          </p:nvPr>
        </p:nvSpPr>
        <p:spPr>
          <a:xfrm>
            <a:off x="8294370" y="2953385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8"/>
            </p:custDataLst>
          </p:nvPr>
        </p:nvSpPr>
        <p:spPr>
          <a:xfrm>
            <a:off x="8299704" y="2994270"/>
            <a:ext cx="371256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9"/>
            </p:custDataLst>
          </p:nvPr>
        </p:nvSpPr>
        <p:spPr>
          <a:xfrm>
            <a:off x="8256765" y="3402416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生成索引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50"/>
            </p:custDataLst>
          </p:nvPr>
        </p:nvSpPr>
        <p:spPr>
          <a:xfrm>
            <a:off x="8218665" y="3821516"/>
            <a:ext cx="533476" cy="57614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目录、图索引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表索引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51"/>
            </p:custDataLst>
          </p:nvPr>
        </p:nvSpPr>
        <p:spPr>
          <a:xfrm>
            <a:off x="8829894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52"/>
            </p:custDataLst>
          </p:nvPr>
        </p:nvSpPr>
        <p:spPr>
          <a:xfrm>
            <a:off x="9250045" y="286004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53"/>
            </p:custDataLst>
          </p:nvPr>
        </p:nvSpPr>
        <p:spPr>
          <a:xfrm>
            <a:off x="9184100" y="2900963"/>
            <a:ext cx="513902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4"/>
            </p:custDataLst>
          </p:nvPr>
        </p:nvSpPr>
        <p:spPr>
          <a:xfrm>
            <a:off x="9212456" y="330910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设置页码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55"/>
            </p:custDataLst>
          </p:nvPr>
        </p:nvSpPr>
        <p:spPr>
          <a:xfrm>
            <a:off x="9174356" y="3728209"/>
            <a:ext cx="533476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目录罗马数字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正文阿拉伯数字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56"/>
            </p:custDataLst>
          </p:nvPr>
        </p:nvSpPr>
        <p:spPr>
          <a:xfrm>
            <a:off x="9785594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57"/>
            </p:custDataLst>
          </p:nvPr>
        </p:nvSpPr>
        <p:spPr>
          <a:xfrm>
            <a:off x="10205720" y="286004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>
            <p:custDataLst>
              <p:tags r:id="rId58"/>
            </p:custDataLst>
          </p:nvPr>
        </p:nvSpPr>
        <p:spPr>
          <a:xfrm>
            <a:off x="10139800" y="2900963"/>
            <a:ext cx="513902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59"/>
            </p:custDataLst>
          </p:nvPr>
        </p:nvSpPr>
        <p:spPr>
          <a:xfrm>
            <a:off x="10168157" y="330910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设置页眉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>
            <p:custDataLst>
              <p:tags r:id="rId60"/>
            </p:custDataLst>
          </p:nvPr>
        </p:nvSpPr>
        <p:spPr>
          <a:xfrm>
            <a:off x="10130057" y="3728209"/>
            <a:ext cx="533476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奇数页章名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偶数页节名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61"/>
            </p:custDataLst>
          </p:nvPr>
        </p:nvSpPr>
        <p:spPr>
          <a:xfrm>
            <a:off x="10741295" y="34956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>
            <p:custDataLst>
              <p:tags r:id="rId62"/>
            </p:custDataLst>
          </p:nvPr>
        </p:nvSpPr>
        <p:spPr>
          <a:xfrm>
            <a:off x="11142345" y="28409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>
            <p:custDataLst>
              <p:tags r:id="rId63"/>
            </p:custDataLst>
          </p:nvPr>
        </p:nvSpPr>
        <p:spPr>
          <a:xfrm>
            <a:off x="11095501" y="2900963"/>
            <a:ext cx="513902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64"/>
            </p:custDataLst>
          </p:nvPr>
        </p:nvSpPr>
        <p:spPr>
          <a:xfrm>
            <a:off x="11123857" y="3328159"/>
            <a:ext cx="457276" cy="3981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更新所有域</a:t>
            </a:r>
            <a:endParaRPr sz="1200" b="1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65"/>
            </p:custDataLst>
          </p:nvPr>
        </p:nvSpPr>
        <p:spPr>
          <a:xfrm>
            <a:off x="11085757" y="3747259"/>
            <a:ext cx="533476" cy="7627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17000"/>
              </a:lnSpc>
            </a:pP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F9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更新全部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完成格式化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任意多边形 65"/>
          <p:cNvSpPr/>
          <p:nvPr>
            <p:custDataLst>
              <p:tags r:id="rId66"/>
            </p:custDataLst>
          </p:nvPr>
        </p:nvSpPr>
        <p:spPr>
          <a:xfrm>
            <a:off x="571500" y="5895975"/>
            <a:ext cx="3806190" cy="252095"/>
          </a:xfrm>
          <a:custGeom>
            <a:avLst/>
            <a:gdLst>
              <a:gd name="sw" fmla="*/ 1 w 5994"/>
              <a:gd name="sh" fmla="*/ 1 h 397"/>
              <a:gd name="mins" fmla="min sw sh"/>
              <a:gd name="dsw" fmla="+- 0 sw mins"/>
              <a:gd name="dsh" fmla="+- 0 sh mins"/>
              <a:gd name="p0x0" fmla="*/ 90 w 5994"/>
              <a:gd name="p0y0" fmla="*/ 0 h 397"/>
              <a:gd name="p0x1" fmla="*/ 5904 w 5994"/>
              <a:gd name="p0y1" fmla="*/ 0 h 397"/>
              <a:gd name="p0x2" fmla="*/ 5953 w 5994"/>
              <a:gd name="p0y2" fmla="*/ 0 h 397"/>
              <a:gd name="p0x3" fmla="*/ 5994 w 5994"/>
              <a:gd name="p0y3" fmla="*/ 40 h 397"/>
              <a:gd name="p0x4" fmla="*/ 5994 w 5994"/>
              <a:gd name="p0y4" fmla="*/ 90 h 397"/>
              <a:gd name="p0x5" fmla="*/ 5994 w 5994"/>
              <a:gd name="p0y5" fmla="*/ 307 h 397"/>
              <a:gd name="p0x6" fmla="*/ 5994 w 5994"/>
              <a:gd name="p0y6" fmla="*/ 357 h 397"/>
              <a:gd name="p0x7" fmla="*/ 5953 w 5994"/>
              <a:gd name="p0y7" fmla="*/ 397 h 397"/>
              <a:gd name="p0x8" fmla="*/ 5904 w 5994"/>
              <a:gd name="p0y8" fmla="*/ 397 h 397"/>
              <a:gd name="p0x9" fmla="*/ 90 w 5994"/>
              <a:gd name="p0y9" fmla="*/ 397 h 397"/>
              <a:gd name="p0x10" fmla="*/ 40 w 5994"/>
              <a:gd name="p0y10" fmla="*/ 397 h 397"/>
              <a:gd name="p0x11" fmla="*/ 0 w 5994"/>
              <a:gd name="p0y11" fmla="*/ 357 h 397"/>
              <a:gd name="p0x12" fmla="*/ 0 w 5994"/>
              <a:gd name="p0y12" fmla="*/ 307 h 397"/>
              <a:gd name="p0x13" fmla="*/ 0 w 5994"/>
              <a:gd name="p0y13" fmla="*/ 90 h 397"/>
              <a:gd name="p0x14" fmla="*/ 0 w 5994"/>
              <a:gd name="p0y14" fmla="*/ 40 h 397"/>
              <a:gd name="p0x15" fmla="*/ 40 w 5994"/>
              <a:gd name="p0y15" fmla="*/ 0 h 397"/>
              <a:gd name="p0x16" fmla="*/ 90 w 5994"/>
              <a:gd name="p0y16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>
            <p:custDataLst>
              <p:tags r:id="rId67"/>
            </p:custDataLst>
          </p:nvPr>
        </p:nvSpPr>
        <p:spPr>
          <a:xfrm>
            <a:off x="1625279" y="5934075"/>
            <a:ext cx="18320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▎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基础设置阶段（步骤</a:t>
            </a:r>
            <a:r>
              <a:rPr lang="en-US" alt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1-4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8" name="任意多边形 67"/>
          <p:cNvSpPr/>
          <p:nvPr>
            <p:custDataLst>
              <p:tags r:id="rId68"/>
            </p:custDataLst>
          </p:nvPr>
        </p:nvSpPr>
        <p:spPr>
          <a:xfrm>
            <a:off x="4453890" y="5895975"/>
            <a:ext cx="3283585" cy="252095"/>
          </a:xfrm>
          <a:custGeom>
            <a:avLst/>
            <a:gdLst>
              <a:gd name="sw" fmla="*/ 1 w 5171"/>
              <a:gd name="sh" fmla="*/ 1 h 397"/>
              <a:gd name="mins" fmla="min sw sh"/>
              <a:gd name="dsw" fmla="+- 0 sw mins"/>
              <a:gd name="dsh" fmla="+- 0 sh mins"/>
              <a:gd name="p0x0" fmla="*/ 90 w 5171"/>
              <a:gd name="p0y0" fmla="*/ 0 h 397"/>
              <a:gd name="p0x1" fmla="*/ 5081 w 5171"/>
              <a:gd name="p0y1" fmla="*/ 0 h 397"/>
              <a:gd name="p0x2" fmla="*/ 5131 w 5171"/>
              <a:gd name="p0y2" fmla="*/ 0 h 397"/>
              <a:gd name="p0x3" fmla="*/ 5171 w 5171"/>
              <a:gd name="p0y3" fmla="*/ 40 h 397"/>
              <a:gd name="p0x4" fmla="*/ 5171 w 5171"/>
              <a:gd name="p0y4" fmla="*/ 90 h 397"/>
              <a:gd name="p0x5" fmla="*/ 5171 w 5171"/>
              <a:gd name="p0y5" fmla="*/ 307 h 397"/>
              <a:gd name="p0x6" fmla="*/ 5171 w 5171"/>
              <a:gd name="p0y6" fmla="*/ 357 h 397"/>
              <a:gd name="p0x7" fmla="*/ 5131 w 5171"/>
              <a:gd name="p0y7" fmla="*/ 397 h 397"/>
              <a:gd name="p0x8" fmla="*/ 5081 w 5171"/>
              <a:gd name="p0y8" fmla="*/ 397 h 397"/>
              <a:gd name="p0x9" fmla="*/ 90 w 5171"/>
              <a:gd name="p0y9" fmla="*/ 397 h 397"/>
              <a:gd name="p0x10" fmla="*/ 40 w 5171"/>
              <a:gd name="p0y10" fmla="*/ 397 h 397"/>
              <a:gd name="p0x11" fmla="*/ 0 w 5171"/>
              <a:gd name="p0y11" fmla="*/ 357 h 397"/>
              <a:gd name="p0x12" fmla="*/ 0 w 5171"/>
              <a:gd name="p0y12" fmla="*/ 307 h 397"/>
              <a:gd name="p0x13" fmla="*/ 0 w 5171"/>
              <a:gd name="p0y13" fmla="*/ 90 h 397"/>
              <a:gd name="p0x14" fmla="*/ 0 w 5171"/>
              <a:gd name="p0y14" fmla="*/ 40 h 397"/>
              <a:gd name="p0x15" fmla="*/ 40 w 5171"/>
              <a:gd name="p0y15" fmla="*/ 0 h 397"/>
              <a:gd name="p0x16" fmla="*/ 90 w 5171"/>
              <a:gd name="p0y16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>
            <p:custDataLst>
              <p:tags r:id="rId69"/>
            </p:custDataLst>
          </p:nvPr>
        </p:nvSpPr>
        <p:spPr>
          <a:xfrm>
            <a:off x="5246646" y="5934075"/>
            <a:ext cx="18320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▎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内容标注阶段（步骤</a:t>
            </a:r>
            <a:r>
              <a:rPr lang="en-US" alt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5-7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0" name="任意多边形 69"/>
          <p:cNvSpPr/>
          <p:nvPr>
            <p:custDataLst>
              <p:tags r:id="rId70"/>
            </p:custDataLst>
          </p:nvPr>
        </p:nvSpPr>
        <p:spPr>
          <a:xfrm>
            <a:off x="7813675" y="5895975"/>
            <a:ext cx="3806825" cy="252095"/>
          </a:xfrm>
          <a:custGeom>
            <a:avLst/>
            <a:gdLst>
              <a:gd name="sw" fmla="*/ 1 w 5994"/>
              <a:gd name="sh" fmla="*/ 1 h 397"/>
              <a:gd name="mins" fmla="min sw sh"/>
              <a:gd name="dsw" fmla="+- 0 sw mins"/>
              <a:gd name="dsh" fmla="+- 0 sh mins"/>
              <a:gd name="p0x0" fmla="*/ 90 w 5994"/>
              <a:gd name="p0y0" fmla="*/ 0 h 397"/>
              <a:gd name="p0x1" fmla="*/ 5904 w 5994"/>
              <a:gd name="p0y1" fmla="*/ 0 h 397"/>
              <a:gd name="p0x2" fmla="*/ 5953 w 5994"/>
              <a:gd name="p0y2" fmla="*/ 0 h 397"/>
              <a:gd name="p0x3" fmla="*/ 5994 w 5994"/>
              <a:gd name="p0y3" fmla="*/ 40 h 397"/>
              <a:gd name="p0x4" fmla="*/ 5994 w 5994"/>
              <a:gd name="p0y4" fmla="*/ 90 h 397"/>
              <a:gd name="p0x5" fmla="*/ 5994 w 5994"/>
              <a:gd name="p0y5" fmla="*/ 307 h 397"/>
              <a:gd name="p0x6" fmla="*/ 5994 w 5994"/>
              <a:gd name="p0y6" fmla="*/ 357 h 397"/>
              <a:gd name="p0x7" fmla="*/ 5953 w 5994"/>
              <a:gd name="p0y7" fmla="*/ 397 h 397"/>
              <a:gd name="p0x8" fmla="*/ 5904 w 5994"/>
              <a:gd name="p0y8" fmla="*/ 397 h 397"/>
              <a:gd name="p0x9" fmla="*/ 90 w 5994"/>
              <a:gd name="p0y9" fmla="*/ 397 h 397"/>
              <a:gd name="p0x10" fmla="*/ 40 w 5994"/>
              <a:gd name="p0y10" fmla="*/ 397 h 397"/>
              <a:gd name="p0x11" fmla="*/ 0 w 5994"/>
              <a:gd name="p0y11" fmla="*/ 357 h 397"/>
              <a:gd name="p0x12" fmla="*/ 0 w 5994"/>
              <a:gd name="p0y12" fmla="*/ 307 h 397"/>
              <a:gd name="p0x13" fmla="*/ 0 w 5994"/>
              <a:gd name="p0y13" fmla="*/ 90 h 397"/>
              <a:gd name="p0x14" fmla="*/ 0 w 5994"/>
              <a:gd name="p0y14" fmla="*/ 40 h 397"/>
              <a:gd name="p0x15" fmla="*/ 40 w 5994"/>
              <a:gd name="p0y15" fmla="*/ 0 h 397"/>
              <a:gd name="p0x16" fmla="*/ 90 w 5994"/>
              <a:gd name="p0y16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71"/>
            </p:custDataLst>
          </p:nvPr>
        </p:nvSpPr>
        <p:spPr>
          <a:xfrm>
            <a:off x="8826474" y="5934075"/>
            <a:ext cx="1915192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▎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输出完善阶段（步骤</a:t>
            </a:r>
            <a:r>
              <a:rPr lang="en-US" alt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8-12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" name="任意多边形 71"/>
          <p:cNvSpPr/>
          <p:nvPr>
            <p:custDataLst>
              <p:tags r:id="rId72"/>
            </p:custDataLst>
          </p:nvPr>
        </p:nvSpPr>
        <p:spPr>
          <a:xfrm>
            <a:off x="4914265" y="632206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3" name="文本框 72"/>
          <p:cNvSpPr txBox="1"/>
          <p:nvPr>
            <p:custDataLst>
              <p:tags r:id="rId73"/>
            </p:custDataLst>
          </p:nvPr>
        </p:nvSpPr>
        <p:spPr>
          <a:xfrm>
            <a:off x="5086274" y="6300788"/>
            <a:ext cx="12002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样式应用关键节点</a:t>
            </a:r>
            <a:endParaRPr sz="10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任意多边形 73"/>
          <p:cNvSpPr/>
          <p:nvPr>
            <p:custDataLst>
              <p:tags r:id="rId74"/>
            </p:custDataLst>
          </p:nvPr>
        </p:nvSpPr>
        <p:spPr>
          <a:xfrm>
            <a:off x="6305550" y="632206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75"/>
            </p:custDataLst>
          </p:nvPr>
        </p:nvSpPr>
        <p:spPr>
          <a:xfrm>
            <a:off x="6477000" y="6300788"/>
            <a:ext cx="9335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分节关键节点</a:t>
            </a:r>
            <a:endParaRPr sz="10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注意事项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2637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234442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315261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目录异常内容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781986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目录中出现不该出现的内容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4129478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原因：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相应段落的大纲级别未设为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正文文本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754261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解决：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检查并修正大纲级别设置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38582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581400" y="23545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3667125" y="243586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4114800" y="24066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正文样式设置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3581400" y="2873369"/>
            <a:ext cx="22193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新建正文样式时误入目录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581400" y="4312234"/>
            <a:ext cx="221932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大纲级别必须为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正文文本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581400" y="4937017"/>
            <a:ext cx="22290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后果：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否则样式会误入目录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195695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6391275" y="23545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6477000" y="2435860"/>
            <a:ext cx="247650" cy="2520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924675" y="240664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题注编号问题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391275" y="2873369"/>
            <a:ext cx="22193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题注编号包含章节号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391275" y="4312234"/>
            <a:ext cx="22193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前提：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需先完成多级编号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6391275" y="4662725"/>
            <a:ext cx="221932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步骤：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完成多级编号并应用样式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9005570" y="1109345"/>
            <a:ext cx="2609850" cy="5362575"/>
          </a:xfrm>
          <a:custGeom>
            <a:avLst/>
            <a:gdLst>
              <a:gd name="sw" fmla="*/ 1 w 4110"/>
              <a:gd name="sh" fmla="*/ 1 h 8445"/>
              <a:gd name="mins" fmla="min sw sh"/>
              <a:gd name="dsw" fmla="+- 0 sw mins"/>
              <a:gd name="dsh" fmla="+- 0 sh mins"/>
              <a:gd name="p0x0" fmla="*/ 300 w 4110"/>
              <a:gd name="p0y0" fmla="*/ 0 h 8445"/>
              <a:gd name="p0x1" fmla="*/ 3810 w 4110"/>
              <a:gd name="p0y1" fmla="*/ 0 h 8445"/>
              <a:gd name="p0x2" fmla="*/ 3975 w 4110"/>
              <a:gd name="p0y2" fmla="*/ 0 h 8445"/>
              <a:gd name="p0x3" fmla="*/ 4110 w 4110"/>
              <a:gd name="p0y3" fmla="*/ 134 h 8445"/>
              <a:gd name="p0x4" fmla="*/ 4110 w 4110"/>
              <a:gd name="p0y4" fmla="*/ 300 h 8445"/>
              <a:gd name="p0x5" fmla="*/ 4110 w 4110"/>
              <a:gd name="p0y5" fmla="*/ 8145 h 8445"/>
              <a:gd name="p0x6" fmla="*/ 4110 w 4110"/>
              <a:gd name="p0y6" fmla="*/ 8310 h 8445"/>
              <a:gd name="p0x7" fmla="*/ 3975 w 4110"/>
              <a:gd name="p0y7" fmla="*/ 8445 h 8445"/>
              <a:gd name="p0x8" fmla="*/ 3810 w 4110"/>
              <a:gd name="p0y8" fmla="*/ 8445 h 8445"/>
              <a:gd name="p0x9" fmla="*/ 300 w 4110"/>
              <a:gd name="p0y9" fmla="*/ 8445 h 8445"/>
              <a:gd name="p0x10" fmla="*/ 134 w 4110"/>
              <a:gd name="p0y10" fmla="*/ 8445 h 8445"/>
              <a:gd name="p0x11" fmla="*/ 0 w 4110"/>
              <a:gd name="p0y11" fmla="*/ 8310 h 8445"/>
              <a:gd name="p0x12" fmla="*/ 0 w 4110"/>
              <a:gd name="p0y12" fmla="*/ 8145 h 8445"/>
              <a:gd name="p0x13" fmla="*/ 0 w 4110"/>
              <a:gd name="p0y13" fmla="*/ 300 h 8445"/>
              <a:gd name="p0x14" fmla="*/ 0 w 4110"/>
              <a:gd name="p0y14" fmla="*/ 134 h 8445"/>
              <a:gd name="p0x15" fmla="*/ 134 w 4110"/>
              <a:gd name="p0y15" fmla="*/ 0 h 8445"/>
              <a:gd name="p0x16" fmla="*/ 300 w 411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9201150" y="21723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9286875" y="2252980"/>
            <a:ext cx="247650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9734550" y="2223802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分节符与更新域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201150" y="2690527"/>
            <a:ext cx="22193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页眉页码独立与内容同步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9201150" y="3946570"/>
            <a:ext cx="22193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分节符是页眉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页码独立的核心，务必正确使用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9201150" y="4571352"/>
            <a:ext cx="22193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交叉引用和目录生成后更改内容，记得按</a:t>
            </a: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F9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更新域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拓展知识与习题点睛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06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发展简史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47700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458595" y="113538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635125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273454" y="1388269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1988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66455" y="1612582"/>
            <a:ext cx="1746799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求伯君开发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1.0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7783" y="1878806"/>
            <a:ext cx="1524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开创中文字处理时代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2470150" y="118554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3281045" y="111887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3457575" y="118554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095920" y="1371600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1994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821257" y="1595438"/>
            <a:ext cx="108213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用户超</a:t>
            </a:r>
            <a:r>
              <a:rPr sz="1500" b="1" spc="-15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千万</a:t>
            </a:r>
            <a:endParaRPr sz="1500" b="1" spc="-15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2730313" y="1885950"/>
            <a:ext cx="1264025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占中文市场</a:t>
            </a:r>
            <a:r>
              <a:rPr sz="1260" b="1" spc="-12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90%</a:t>
            </a:r>
            <a:endParaRPr sz="1260" b="1" spc="-12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4292600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5103495" y="113538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>
            <p:custDataLst>
              <p:tags r:id="rId16"/>
            </p:custDataLst>
          </p:nvPr>
        </p:nvSpPr>
        <p:spPr>
          <a:xfrm>
            <a:off x="5280025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4918396" y="1388269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1997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4591050" y="1612582"/>
            <a:ext cx="1187501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97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</a:t>
            </a:r>
            <a:endParaRPr 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4467301" y="1878806"/>
            <a:ext cx="1435074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首个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版本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20"/>
            </p:custDataLst>
          </p:nvPr>
        </p:nvSpPr>
        <p:spPr>
          <a:xfrm>
            <a:off x="6115050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6925945" y="113538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22"/>
            </p:custDataLst>
          </p:nvPr>
        </p:nvSpPr>
        <p:spPr>
          <a:xfrm>
            <a:off x="7102475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740871" y="1388269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2001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273927" y="1612582"/>
            <a:ext cx="1466774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更名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Office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397676" y="1878806"/>
            <a:ext cx="1219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获政府采购大单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>
            <p:custDataLst>
              <p:tags r:id="rId26"/>
            </p:custDataLst>
          </p:nvPr>
        </p:nvSpPr>
        <p:spPr>
          <a:xfrm>
            <a:off x="7937500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8748395" y="113538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>
            <p:custDataLst>
              <p:tags r:id="rId28"/>
            </p:custDataLst>
          </p:nvPr>
        </p:nvSpPr>
        <p:spPr>
          <a:xfrm>
            <a:off x="8924925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8563346" y="1388269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2005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8401126" y="1612582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重写内核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7962900" y="1878806"/>
            <a:ext cx="173376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Office 2005</a:t>
            </a:r>
            <a:endParaRPr lang="en-US" alt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矩形 33"/>
          <p:cNvSpPr/>
          <p:nvPr>
            <p:custDataLst>
              <p:tags r:id="rId32"/>
            </p:custDataLst>
          </p:nvPr>
        </p:nvSpPr>
        <p:spPr>
          <a:xfrm>
            <a:off x="9759950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10570845" y="113538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>
            <p:custDataLst>
              <p:tags r:id="rId34"/>
            </p:custDataLst>
          </p:nvPr>
        </p:nvSpPr>
        <p:spPr>
          <a:xfrm>
            <a:off x="10747375" y="1202055"/>
            <a:ext cx="796925" cy="28575"/>
          </a:xfrm>
          <a:prstGeom prst="rect">
            <a:avLst/>
          </a:pr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10385822" y="1388269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2008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10052152" y="1612582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国家科技进步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10347427" y="1878806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二等奖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>
            <p:custDataLst>
              <p:tags r:id="rId38"/>
            </p:custDataLst>
          </p:nvPr>
        </p:nvSpPr>
        <p:spPr>
          <a:xfrm>
            <a:off x="647700" y="2328545"/>
            <a:ext cx="800100" cy="28575"/>
          </a:xfrm>
          <a:prstGeom prst="rect">
            <a:avLst/>
          </a:pr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39"/>
            </p:custDataLst>
          </p:nvPr>
        </p:nvSpPr>
        <p:spPr>
          <a:xfrm>
            <a:off x="1461770" y="226187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>
            <p:custDataLst>
              <p:tags r:id="rId40"/>
            </p:custDataLst>
          </p:nvPr>
        </p:nvSpPr>
        <p:spPr>
          <a:xfrm>
            <a:off x="1638300" y="2328545"/>
            <a:ext cx="800100" cy="28575"/>
          </a:xfrm>
          <a:prstGeom prst="rect">
            <a:avLst/>
          </a:pr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1"/>
            </p:custDataLst>
          </p:nvPr>
        </p:nvSpPr>
        <p:spPr>
          <a:xfrm>
            <a:off x="1276645" y="2514600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2013</a:t>
            </a:r>
            <a:endParaRPr sz="1200" b="1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842296" y="2738914"/>
            <a:ext cx="1401442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2013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</a:t>
            </a:r>
            <a:endParaRPr 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3"/>
            </p:custDataLst>
          </p:nvPr>
        </p:nvSpPr>
        <p:spPr>
          <a:xfrm>
            <a:off x="834838" y="3005138"/>
            <a:ext cx="1416425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启动速度提升</a:t>
            </a:r>
            <a:r>
              <a:rPr sz="1260" b="1" spc="-12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25%</a:t>
            </a:r>
            <a:endParaRPr sz="1260" b="1" spc="-12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>
            <p:custDataLst>
              <p:tags r:id="rId44"/>
            </p:custDataLst>
          </p:nvPr>
        </p:nvSpPr>
        <p:spPr>
          <a:xfrm>
            <a:off x="2476500" y="2333625"/>
            <a:ext cx="800100" cy="28575"/>
          </a:xfrm>
          <a:prstGeom prst="rect">
            <a:avLst/>
          </a:pr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45"/>
            </p:custDataLst>
          </p:nvPr>
        </p:nvSpPr>
        <p:spPr>
          <a:xfrm>
            <a:off x="3290570" y="226695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矩形 47"/>
          <p:cNvSpPr/>
          <p:nvPr>
            <p:custDataLst>
              <p:tags r:id="rId46"/>
            </p:custDataLst>
          </p:nvPr>
        </p:nvSpPr>
        <p:spPr>
          <a:xfrm>
            <a:off x="3467100" y="2333625"/>
            <a:ext cx="800100" cy="28575"/>
          </a:xfrm>
          <a:prstGeom prst="rect">
            <a:avLst/>
          </a:pr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47"/>
            </p:custDataLst>
          </p:nvPr>
        </p:nvSpPr>
        <p:spPr>
          <a:xfrm>
            <a:off x="3105455" y="2519363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367DCE"/>
                </a:solidFill>
                <a:latin typeface="微软雅黑" panose="020B0503020204020204" charset="-122"/>
                <a:ea typeface="微软雅黑" panose="020B0503020204020204" charset="-122"/>
              </a:rPr>
              <a:t>2014</a:t>
            </a:r>
            <a:endParaRPr sz="1200" b="1">
              <a:solidFill>
                <a:srgbClr val="367DC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8"/>
            </p:custDataLst>
          </p:nvPr>
        </p:nvSpPr>
        <p:spPr>
          <a:xfrm>
            <a:off x="2441381" y="2743676"/>
            <a:ext cx="1860947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WPS 6.0 for Android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9"/>
            </p:custDataLst>
          </p:nvPr>
        </p:nvSpPr>
        <p:spPr>
          <a:xfrm>
            <a:off x="2914583" y="3009900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移动端布局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矩形 51"/>
          <p:cNvSpPr/>
          <p:nvPr>
            <p:custDataLst>
              <p:tags r:id="rId50"/>
            </p:custDataLst>
          </p:nvPr>
        </p:nvSpPr>
        <p:spPr>
          <a:xfrm>
            <a:off x="4305300" y="2333625"/>
            <a:ext cx="800100" cy="28575"/>
          </a:xfrm>
          <a:prstGeom prst="rect">
            <a:avLst/>
          </a:pr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>
            <p:custDataLst>
              <p:tags r:id="rId51"/>
            </p:custDataLst>
          </p:nvPr>
        </p:nvSpPr>
        <p:spPr>
          <a:xfrm>
            <a:off x="5119370" y="226695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矩形 53"/>
          <p:cNvSpPr/>
          <p:nvPr>
            <p:custDataLst>
              <p:tags r:id="rId52"/>
            </p:custDataLst>
          </p:nvPr>
        </p:nvSpPr>
        <p:spPr>
          <a:xfrm>
            <a:off x="5295900" y="2333625"/>
            <a:ext cx="800100" cy="28575"/>
          </a:xfrm>
          <a:prstGeom prst="rect">
            <a:avLst/>
          </a:pr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3"/>
            </p:custDataLst>
          </p:nvPr>
        </p:nvSpPr>
        <p:spPr>
          <a:xfrm>
            <a:off x="4934169" y="2519363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2023</a:t>
            </a:r>
            <a:endParaRPr sz="1200" b="1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54"/>
            </p:custDataLst>
          </p:nvPr>
        </p:nvSpPr>
        <p:spPr>
          <a:xfrm>
            <a:off x="4518346" y="2743676"/>
            <a:ext cx="136445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智能功能上线</a:t>
            </a:r>
            <a:endParaRPr 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5"/>
            </p:custDataLst>
          </p:nvPr>
        </p:nvSpPr>
        <p:spPr>
          <a:xfrm>
            <a:off x="4514774" y="3009900"/>
            <a:ext cx="1371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写作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矩形 57"/>
          <p:cNvSpPr/>
          <p:nvPr>
            <p:custDataLst>
              <p:tags r:id="rId56"/>
            </p:custDataLst>
          </p:nvPr>
        </p:nvSpPr>
        <p:spPr>
          <a:xfrm>
            <a:off x="6134100" y="2333625"/>
            <a:ext cx="800100" cy="28575"/>
          </a:xfrm>
          <a:prstGeom prst="rect">
            <a:avLst/>
          </a:pr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>
            <p:custDataLst>
              <p:tags r:id="rId57"/>
            </p:custDataLst>
          </p:nvPr>
        </p:nvSpPr>
        <p:spPr>
          <a:xfrm>
            <a:off x="6948170" y="2266950"/>
            <a:ext cx="161925" cy="161925"/>
          </a:xfrm>
          <a:custGeom>
            <a:avLst/>
            <a:gdLst>
              <a:gd name="sw" fmla="*/ 1 w 255"/>
              <a:gd name="sh" fmla="*/ 1 h 255"/>
              <a:gd name="mins" fmla="min sw sh"/>
              <a:gd name="dsw" fmla="+- 0 sw mins"/>
              <a:gd name="dsh" fmla="+- 0 sh mins"/>
              <a:gd name="p0x0" fmla="*/ 127 w 255"/>
              <a:gd name="p0y0" fmla="*/ 0 h 255"/>
              <a:gd name="p0x1" fmla="*/ 197 w 255"/>
              <a:gd name="p0y1" fmla="*/ 0 h 255"/>
              <a:gd name="p0x2" fmla="*/ 255 w 255"/>
              <a:gd name="p0y2" fmla="*/ 57 h 255"/>
              <a:gd name="p0x3" fmla="*/ 255 w 255"/>
              <a:gd name="p0y3" fmla="*/ 127 h 255"/>
              <a:gd name="p0x4" fmla="*/ 255 w 255"/>
              <a:gd name="p0y4" fmla="*/ 197 h 255"/>
              <a:gd name="p0x5" fmla="*/ 197 w 255"/>
              <a:gd name="p0y5" fmla="*/ 255 h 255"/>
              <a:gd name="p0x6" fmla="*/ 127 w 255"/>
              <a:gd name="p0y6" fmla="*/ 255 h 255"/>
              <a:gd name="p0x7" fmla="*/ 57 w 255"/>
              <a:gd name="p0y7" fmla="*/ 255 h 255"/>
              <a:gd name="p0x8" fmla="*/ 0 w 255"/>
              <a:gd name="p0y8" fmla="*/ 197 h 255"/>
              <a:gd name="p0x9" fmla="*/ 0 w 255"/>
              <a:gd name="p0y9" fmla="*/ 127 h 255"/>
              <a:gd name="p0x10" fmla="*/ 0 w 255"/>
              <a:gd name="p0y10" fmla="*/ 57 h 255"/>
              <a:gd name="p0x11" fmla="*/ 57 w 255"/>
              <a:gd name="p0y11" fmla="*/ 0 h 255"/>
              <a:gd name="p0x12" fmla="*/ 127 w 255"/>
              <a:gd name="p0y12" fmla="*/ 0 h 25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2590B7"/>
          </a:solidFill>
          <a:ln w="28575" cmpd="sng">
            <a:solidFill>
              <a:srgbClr val="EEF5F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矩形 59"/>
          <p:cNvSpPr/>
          <p:nvPr>
            <p:custDataLst>
              <p:tags r:id="rId58"/>
            </p:custDataLst>
          </p:nvPr>
        </p:nvSpPr>
        <p:spPr>
          <a:xfrm>
            <a:off x="7124700" y="2333625"/>
            <a:ext cx="800100" cy="28575"/>
          </a:xfrm>
          <a:prstGeom prst="rect">
            <a:avLst/>
          </a:prstGeom>
          <a:solidFill>
            <a:srgbClr val="2590B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59"/>
            </p:custDataLst>
          </p:nvPr>
        </p:nvSpPr>
        <p:spPr>
          <a:xfrm>
            <a:off x="6762969" y="2519363"/>
            <a:ext cx="53280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2590B7"/>
                </a:solidFill>
                <a:latin typeface="微软雅黑" panose="020B0503020204020204" charset="-122"/>
                <a:ea typeface="微软雅黑" panose="020B0503020204020204" charset="-122"/>
              </a:rPr>
              <a:t>2024</a:t>
            </a:r>
            <a:endParaRPr sz="1200" b="1">
              <a:solidFill>
                <a:srgbClr val="2590B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60"/>
            </p:custDataLst>
          </p:nvPr>
        </p:nvSpPr>
        <p:spPr>
          <a:xfrm>
            <a:off x="6429299" y="2743676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开放平台推出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61"/>
            </p:custDataLst>
          </p:nvPr>
        </p:nvSpPr>
        <p:spPr>
          <a:xfrm>
            <a:off x="6343574" y="3009900"/>
            <a:ext cx="1371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构建国产办公生态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62"/>
            </p:custDataLst>
          </p:nvPr>
        </p:nvSpPr>
        <p:spPr>
          <a:xfrm>
            <a:off x="575945" y="5753100"/>
            <a:ext cx="11039475" cy="718820"/>
          </a:xfrm>
          <a:custGeom>
            <a:avLst/>
            <a:gdLst>
              <a:gd name="sw" fmla="*/ 1 w 17385"/>
              <a:gd name="sh" fmla="*/ 1 h 1132"/>
              <a:gd name="mins" fmla="min sw sh"/>
              <a:gd name="dsw" fmla="+- 0 sw mins"/>
              <a:gd name="dsh" fmla="+- 0 sh mins"/>
              <a:gd name="p0x0" fmla="*/ 300 w 17385"/>
              <a:gd name="p0y0" fmla="*/ 0 h 1132"/>
              <a:gd name="p0x1" fmla="*/ 17085 w 17385"/>
              <a:gd name="p0y1" fmla="*/ 0 h 1132"/>
              <a:gd name="p0x2" fmla="*/ 17250 w 17385"/>
              <a:gd name="p0y2" fmla="*/ 0 h 1132"/>
              <a:gd name="p0x3" fmla="*/ 17385 w 17385"/>
              <a:gd name="p0y3" fmla="*/ 134 h 1132"/>
              <a:gd name="p0x4" fmla="*/ 17385 w 17385"/>
              <a:gd name="p0y4" fmla="*/ 300 h 1132"/>
              <a:gd name="p0x5" fmla="*/ 17385 w 17385"/>
              <a:gd name="p0y5" fmla="*/ 832 h 1132"/>
              <a:gd name="p0x6" fmla="*/ 17385 w 17385"/>
              <a:gd name="p0y6" fmla="*/ 998 h 1132"/>
              <a:gd name="p0x7" fmla="*/ 17250 w 17385"/>
              <a:gd name="p0y7" fmla="*/ 1132 h 1132"/>
              <a:gd name="p0x8" fmla="*/ 17085 w 17385"/>
              <a:gd name="p0y8" fmla="*/ 1132 h 1132"/>
              <a:gd name="p0x9" fmla="*/ 300 w 17385"/>
              <a:gd name="p0y9" fmla="*/ 1132 h 1132"/>
              <a:gd name="p0x10" fmla="*/ 134 w 17385"/>
              <a:gd name="p0y10" fmla="*/ 1132 h 1132"/>
              <a:gd name="p0x11" fmla="*/ 0 w 17385"/>
              <a:gd name="p0y11" fmla="*/ 998 h 1132"/>
              <a:gd name="p0x12" fmla="*/ 0 w 17385"/>
              <a:gd name="p0y12" fmla="*/ 832 h 1132"/>
              <a:gd name="p0x13" fmla="*/ 0 w 17385"/>
              <a:gd name="p0y13" fmla="*/ 300 h 1132"/>
              <a:gd name="p0x14" fmla="*/ 0 w 17385"/>
              <a:gd name="p0y14" fmla="*/ 134 h 1132"/>
              <a:gd name="p0x15" fmla="*/ 134 w 17385"/>
              <a:gd name="p0y15" fmla="*/ 0 h 1132"/>
              <a:gd name="p0x16" fmla="*/ 300 w 17385"/>
              <a:gd name="p0y16" fmla="*/ 0 h 11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>
            <p:custDataLst>
              <p:tags r:id="rId63"/>
            </p:custDataLst>
          </p:nvPr>
        </p:nvSpPr>
        <p:spPr>
          <a:xfrm>
            <a:off x="3200400" y="5910263"/>
            <a:ext cx="5791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体现自主研发与创新精神，呼应素养目标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习题选讲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5419725" cy="2099945"/>
          </a:xfrm>
          <a:custGeom>
            <a:avLst/>
            <a:gdLst>
              <a:gd name="sw" fmla="*/ 1 w 8535"/>
              <a:gd name="sh" fmla="*/ 1 h 3306"/>
              <a:gd name="mins" fmla="min sw sh"/>
              <a:gd name="dsw" fmla="+- 0 sw mins"/>
              <a:gd name="dsh" fmla="+- 0 sh mins"/>
              <a:gd name="p0x0" fmla="*/ 300 w 8535"/>
              <a:gd name="p0y0" fmla="*/ 0 h 3306"/>
              <a:gd name="p0x1" fmla="*/ 8235 w 8535"/>
              <a:gd name="p0y1" fmla="*/ 0 h 3306"/>
              <a:gd name="p0x2" fmla="*/ 8400 w 8535"/>
              <a:gd name="p0y2" fmla="*/ 0 h 3306"/>
              <a:gd name="p0x3" fmla="*/ 8535 w 8535"/>
              <a:gd name="p0y3" fmla="*/ 134 h 3306"/>
              <a:gd name="p0x4" fmla="*/ 8535 w 8535"/>
              <a:gd name="p0y4" fmla="*/ 300 h 3306"/>
              <a:gd name="p0x5" fmla="*/ 8535 w 8535"/>
              <a:gd name="p0y5" fmla="*/ 3006 h 3306"/>
              <a:gd name="p0x6" fmla="*/ 8535 w 8535"/>
              <a:gd name="p0y6" fmla="*/ 3172 h 3306"/>
              <a:gd name="p0x7" fmla="*/ 8400 w 8535"/>
              <a:gd name="p0y7" fmla="*/ 3306 h 3306"/>
              <a:gd name="p0x8" fmla="*/ 8235 w 8535"/>
              <a:gd name="p0y8" fmla="*/ 3306 h 3306"/>
              <a:gd name="p0x9" fmla="*/ 300 w 8535"/>
              <a:gd name="p0y9" fmla="*/ 3306 h 3306"/>
              <a:gd name="p0x10" fmla="*/ 134 w 8535"/>
              <a:gd name="p0y10" fmla="*/ 3306 h 3306"/>
              <a:gd name="p0x11" fmla="*/ 0 w 8535"/>
              <a:gd name="p0y11" fmla="*/ 3172 h 3306"/>
              <a:gd name="p0x12" fmla="*/ 0 w 8535"/>
              <a:gd name="p0y12" fmla="*/ 3006 h 3306"/>
              <a:gd name="p0x13" fmla="*/ 0 w 8535"/>
              <a:gd name="p0y13" fmla="*/ 300 h 3306"/>
              <a:gd name="p0x14" fmla="*/ 0 w 8535"/>
              <a:gd name="p0y14" fmla="*/ 134 h 3306"/>
              <a:gd name="p0x15" fmla="*/ 134 w 8535"/>
              <a:gd name="p0y15" fmla="*/ 0 h 3306"/>
              <a:gd name="p0x16" fmla="*/ 300 w 8535"/>
              <a:gd name="p0y16" fmla="*/ 0 h 33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198702"/>
            <a:ext cx="5029200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判断题示例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5970" y="1492885"/>
            <a:ext cx="1616075" cy="1424940"/>
          </a:xfrm>
          <a:custGeom>
            <a:avLst/>
            <a:gdLst>
              <a:gd name="sw" fmla="*/ 1 w 2544"/>
              <a:gd name="sh" fmla="*/ 1 h 2243"/>
              <a:gd name="mins" fmla="min sw sh"/>
              <a:gd name="dsw" fmla="+- 0 sw mins"/>
              <a:gd name="dsh" fmla="+- 0 sh mins"/>
              <a:gd name="p0x0" fmla="*/ 300 w 2544"/>
              <a:gd name="p0y0" fmla="*/ 0 h 2243"/>
              <a:gd name="p0x1" fmla="*/ 2244 w 2544"/>
              <a:gd name="p0y1" fmla="*/ 0 h 2243"/>
              <a:gd name="p0x2" fmla="*/ 2410 w 2544"/>
              <a:gd name="p0y2" fmla="*/ 0 h 2243"/>
              <a:gd name="p0x3" fmla="*/ 2544 w 2544"/>
              <a:gd name="p0y3" fmla="*/ 134 h 2243"/>
              <a:gd name="p0x4" fmla="*/ 2544 w 2544"/>
              <a:gd name="p0y4" fmla="*/ 300 h 2243"/>
              <a:gd name="p0x5" fmla="*/ 2544 w 2544"/>
              <a:gd name="p0y5" fmla="*/ 1943 h 2243"/>
              <a:gd name="p0x6" fmla="*/ 2544 w 2544"/>
              <a:gd name="p0y6" fmla="*/ 2108 h 2243"/>
              <a:gd name="p0x7" fmla="*/ 2410 w 2544"/>
              <a:gd name="p0y7" fmla="*/ 2243 h 2243"/>
              <a:gd name="p0x8" fmla="*/ 2244 w 2544"/>
              <a:gd name="p0y8" fmla="*/ 2243 h 2243"/>
              <a:gd name="p0x9" fmla="*/ 300 w 2544"/>
              <a:gd name="p0y9" fmla="*/ 2243 h 2243"/>
              <a:gd name="p0x10" fmla="*/ 134 w 2544"/>
              <a:gd name="p0y10" fmla="*/ 2243 h 2243"/>
              <a:gd name="p0x11" fmla="*/ 0 w 2544"/>
              <a:gd name="p0y11" fmla="*/ 2108 h 2243"/>
              <a:gd name="p0x12" fmla="*/ 0 w 2544"/>
              <a:gd name="p0y12" fmla="*/ 1943 h 2243"/>
              <a:gd name="p0x13" fmla="*/ 0 w 2544"/>
              <a:gd name="p0y13" fmla="*/ 300 h 2243"/>
              <a:gd name="p0x14" fmla="*/ 0 w 2544"/>
              <a:gd name="p0y14" fmla="*/ 134 h 2243"/>
              <a:gd name="p0x15" fmla="*/ 134 w 2544"/>
              <a:gd name="p0y15" fmla="*/ 0 h 2243"/>
              <a:gd name="p0x16" fmla="*/ 300 w 2544"/>
              <a:gd name="p0y16" fmla="*/ 0 h 22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71550" y="1757001"/>
            <a:ext cx="1225525" cy="6829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页面设置左边距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3cm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，装订线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0.5cm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，则版心左边距实际为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3.5cm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971550" y="2469947"/>
            <a:ext cx="122552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正确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477770" y="1492885"/>
            <a:ext cx="1616075" cy="1424940"/>
          </a:xfrm>
          <a:custGeom>
            <a:avLst/>
            <a:gdLst>
              <a:gd name="sw" fmla="*/ 1 w 2544"/>
              <a:gd name="sh" fmla="*/ 1 h 2243"/>
              <a:gd name="mins" fmla="min sw sh"/>
              <a:gd name="dsw" fmla="+- 0 sw mins"/>
              <a:gd name="dsh" fmla="+- 0 sh mins"/>
              <a:gd name="p0x0" fmla="*/ 300 w 2544"/>
              <a:gd name="p0y0" fmla="*/ 0 h 2243"/>
              <a:gd name="p0x1" fmla="*/ 2244 w 2544"/>
              <a:gd name="p0y1" fmla="*/ 0 h 2243"/>
              <a:gd name="p0x2" fmla="*/ 2410 w 2544"/>
              <a:gd name="p0y2" fmla="*/ 0 h 2243"/>
              <a:gd name="p0x3" fmla="*/ 2544 w 2544"/>
              <a:gd name="p0y3" fmla="*/ 134 h 2243"/>
              <a:gd name="p0x4" fmla="*/ 2544 w 2544"/>
              <a:gd name="p0y4" fmla="*/ 300 h 2243"/>
              <a:gd name="p0x5" fmla="*/ 2544 w 2544"/>
              <a:gd name="p0y5" fmla="*/ 1943 h 2243"/>
              <a:gd name="p0x6" fmla="*/ 2544 w 2544"/>
              <a:gd name="p0y6" fmla="*/ 2108 h 2243"/>
              <a:gd name="p0x7" fmla="*/ 2410 w 2544"/>
              <a:gd name="p0y7" fmla="*/ 2243 h 2243"/>
              <a:gd name="p0x8" fmla="*/ 2244 w 2544"/>
              <a:gd name="p0y8" fmla="*/ 2243 h 2243"/>
              <a:gd name="p0x9" fmla="*/ 300 w 2544"/>
              <a:gd name="p0y9" fmla="*/ 2243 h 2243"/>
              <a:gd name="p0x10" fmla="*/ 134 w 2544"/>
              <a:gd name="p0y10" fmla="*/ 2243 h 2243"/>
              <a:gd name="p0x11" fmla="*/ 0 w 2544"/>
              <a:gd name="p0y11" fmla="*/ 2108 h 2243"/>
              <a:gd name="p0x12" fmla="*/ 0 w 2544"/>
              <a:gd name="p0y12" fmla="*/ 1943 h 2243"/>
              <a:gd name="p0x13" fmla="*/ 0 w 2544"/>
              <a:gd name="p0y13" fmla="*/ 300 h 2243"/>
              <a:gd name="p0x14" fmla="*/ 0 w 2544"/>
              <a:gd name="p0y14" fmla="*/ 134 h 2243"/>
              <a:gd name="p0x15" fmla="*/ 134 w 2544"/>
              <a:gd name="p0y15" fmla="*/ 0 h 2243"/>
              <a:gd name="p0x16" fmla="*/ 300 w 2544"/>
              <a:gd name="p0y16" fmla="*/ 0 h 22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673325" y="1840344"/>
            <a:ext cx="1225525" cy="5162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删除分节符后，前后内容合并并采用后者的格式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673325" y="2386603"/>
            <a:ext cx="122552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正确</a:t>
            </a:r>
            <a:endParaRPr 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179570" y="1492885"/>
            <a:ext cx="1616075" cy="1424940"/>
          </a:xfrm>
          <a:custGeom>
            <a:avLst/>
            <a:gdLst>
              <a:gd name="sw" fmla="*/ 1 w 2544"/>
              <a:gd name="sh" fmla="*/ 1 h 2243"/>
              <a:gd name="mins" fmla="min sw sh"/>
              <a:gd name="dsw" fmla="+- 0 sw mins"/>
              <a:gd name="dsh" fmla="+- 0 sh mins"/>
              <a:gd name="p0x0" fmla="*/ 300 w 2544"/>
              <a:gd name="p0y0" fmla="*/ 0 h 2243"/>
              <a:gd name="p0x1" fmla="*/ 2244 w 2544"/>
              <a:gd name="p0y1" fmla="*/ 0 h 2243"/>
              <a:gd name="p0x2" fmla="*/ 2410 w 2544"/>
              <a:gd name="p0y2" fmla="*/ 0 h 2243"/>
              <a:gd name="p0x3" fmla="*/ 2544 w 2544"/>
              <a:gd name="p0y3" fmla="*/ 134 h 2243"/>
              <a:gd name="p0x4" fmla="*/ 2544 w 2544"/>
              <a:gd name="p0y4" fmla="*/ 300 h 2243"/>
              <a:gd name="p0x5" fmla="*/ 2544 w 2544"/>
              <a:gd name="p0y5" fmla="*/ 1943 h 2243"/>
              <a:gd name="p0x6" fmla="*/ 2544 w 2544"/>
              <a:gd name="p0y6" fmla="*/ 2108 h 2243"/>
              <a:gd name="p0x7" fmla="*/ 2410 w 2544"/>
              <a:gd name="p0y7" fmla="*/ 2243 h 2243"/>
              <a:gd name="p0x8" fmla="*/ 2244 w 2544"/>
              <a:gd name="p0y8" fmla="*/ 2243 h 2243"/>
              <a:gd name="p0x9" fmla="*/ 300 w 2544"/>
              <a:gd name="p0y9" fmla="*/ 2243 h 2243"/>
              <a:gd name="p0x10" fmla="*/ 134 w 2544"/>
              <a:gd name="p0y10" fmla="*/ 2243 h 2243"/>
              <a:gd name="p0x11" fmla="*/ 0 w 2544"/>
              <a:gd name="p0y11" fmla="*/ 2108 h 2243"/>
              <a:gd name="p0x12" fmla="*/ 0 w 2544"/>
              <a:gd name="p0y12" fmla="*/ 1943 h 2243"/>
              <a:gd name="p0x13" fmla="*/ 0 w 2544"/>
              <a:gd name="p0y13" fmla="*/ 300 h 2243"/>
              <a:gd name="p0x14" fmla="*/ 0 w 2544"/>
              <a:gd name="p0y14" fmla="*/ 134 h 2243"/>
              <a:gd name="p0x15" fmla="*/ 134 w 2544"/>
              <a:gd name="p0y15" fmla="*/ 0 h 2243"/>
              <a:gd name="p0x16" fmla="*/ 300 w 2544"/>
              <a:gd name="p0y16" fmla="*/ 0 h 22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375099" y="1918926"/>
            <a:ext cx="13335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打印时批注无法隐藏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375099" y="2131809"/>
            <a:ext cx="1225525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 b="1">
                <a:solidFill>
                  <a:srgbClr val="C74D5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050" b="1">
                <a:solidFill>
                  <a:srgbClr val="C74D5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错误（可设置不打印批注）</a:t>
            </a:r>
            <a:endParaRPr lang="zh-CN" sz="1050" b="1">
              <a:solidFill>
                <a:srgbClr val="C74D5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6195695" y="1017905"/>
            <a:ext cx="5419725" cy="2099945"/>
          </a:xfrm>
          <a:custGeom>
            <a:avLst/>
            <a:gdLst>
              <a:gd name="sw" fmla="*/ 1 w 8535"/>
              <a:gd name="sh" fmla="*/ 1 h 3306"/>
              <a:gd name="mins" fmla="min sw sh"/>
              <a:gd name="dsw" fmla="+- 0 sw mins"/>
              <a:gd name="dsh" fmla="+- 0 sh mins"/>
              <a:gd name="p0x0" fmla="*/ 300 w 8535"/>
              <a:gd name="p0y0" fmla="*/ 0 h 3306"/>
              <a:gd name="p0x1" fmla="*/ 8235 w 8535"/>
              <a:gd name="p0y1" fmla="*/ 0 h 3306"/>
              <a:gd name="p0x2" fmla="*/ 8400 w 8535"/>
              <a:gd name="p0y2" fmla="*/ 0 h 3306"/>
              <a:gd name="p0x3" fmla="*/ 8535 w 8535"/>
              <a:gd name="p0y3" fmla="*/ 134 h 3306"/>
              <a:gd name="p0x4" fmla="*/ 8535 w 8535"/>
              <a:gd name="p0y4" fmla="*/ 300 h 3306"/>
              <a:gd name="p0x5" fmla="*/ 8535 w 8535"/>
              <a:gd name="p0y5" fmla="*/ 3006 h 3306"/>
              <a:gd name="p0x6" fmla="*/ 8535 w 8535"/>
              <a:gd name="p0y6" fmla="*/ 3172 h 3306"/>
              <a:gd name="p0x7" fmla="*/ 8400 w 8535"/>
              <a:gd name="p0y7" fmla="*/ 3306 h 3306"/>
              <a:gd name="p0x8" fmla="*/ 8235 w 8535"/>
              <a:gd name="p0y8" fmla="*/ 3306 h 3306"/>
              <a:gd name="p0x9" fmla="*/ 300 w 8535"/>
              <a:gd name="p0y9" fmla="*/ 3306 h 3306"/>
              <a:gd name="p0x10" fmla="*/ 134 w 8535"/>
              <a:gd name="p0y10" fmla="*/ 3306 h 3306"/>
              <a:gd name="p0x11" fmla="*/ 0 w 8535"/>
              <a:gd name="p0y11" fmla="*/ 3172 h 3306"/>
              <a:gd name="p0x12" fmla="*/ 0 w 8535"/>
              <a:gd name="p0y12" fmla="*/ 3006 h 3306"/>
              <a:gd name="p0x13" fmla="*/ 0 w 8535"/>
              <a:gd name="p0y13" fmla="*/ 300 h 3306"/>
              <a:gd name="p0x14" fmla="*/ 0 w 8535"/>
              <a:gd name="p0y14" fmla="*/ 134 h 3306"/>
              <a:gd name="p0x15" fmla="*/ 134 w 8535"/>
              <a:gd name="p0y15" fmla="*/ 0 h 3306"/>
              <a:gd name="p0x16" fmla="*/ 300 w 8535"/>
              <a:gd name="p0y16" fmla="*/ 0 h 33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391275" y="1198702"/>
            <a:ext cx="5029200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单选题示例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391275" y="1552061"/>
            <a:ext cx="454528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设置固定值行距，作用于光标所在段落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1012757" y="1555394"/>
            <a:ext cx="54106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391275" y="1833048"/>
            <a:ext cx="454528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视图不包括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放映视图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1012757" y="1836382"/>
            <a:ext cx="54106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6391275" y="2114036"/>
            <a:ext cx="4549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文本转表格，分隔符不能用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"##"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1017301" y="2117369"/>
            <a:ext cx="536524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391275" y="2395023"/>
            <a:ext cx="454982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最快捷实现正文首行缩进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样式并保存到模板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1017301" y="2398357"/>
            <a:ext cx="536524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391275" y="2676011"/>
            <a:ext cx="454528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目录和正文页码不同格式，应插入分节符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1012757" y="2679344"/>
            <a:ext cx="54106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575945" y="3317875"/>
            <a:ext cx="2609850" cy="3154045"/>
          </a:xfrm>
          <a:custGeom>
            <a:avLst/>
            <a:gdLst>
              <a:gd name="sw" fmla="*/ 1 w 4110"/>
              <a:gd name="sh" fmla="*/ 1 h 4967"/>
              <a:gd name="mins" fmla="min sw sh"/>
              <a:gd name="dsw" fmla="+- 0 sw mins"/>
              <a:gd name="dsh" fmla="+- 0 sh mins"/>
              <a:gd name="p0x0" fmla="*/ 300 w 4110"/>
              <a:gd name="p0y0" fmla="*/ 0 h 4967"/>
              <a:gd name="p0x1" fmla="*/ 3810 w 4110"/>
              <a:gd name="p0y1" fmla="*/ 0 h 4967"/>
              <a:gd name="p0x2" fmla="*/ 3975 w 4110"/>
              <a:gd name="p0y2" fmla="*/ 0 h 4967"/>
              <a:gd name="p0x3" fmla="*/ 4110 w 4110"/>
              <a:gd name="p0y3" fmla="*/ 134 h 4967"/>
              <a:gd name="p0x4" fmla="*/ 4110 w 4110"/>
              <a:gd name="p0y4" fmla="*/ 300 h 4967"/>
              <a:gd name="p0x5" fmla="*/ 4110 w 4110"/>
              <a:gd name="p0y5" fmla="*/ 4667 h 4967"/>
              <a:gd name="p0x6" fmla="*/ 4110 w 4110"/>
              <a:gd name="p0y6" fmla="*/ 4833 h 4967"/>
              <a:gd name="p0x7" fmla="*/ 3975 w 4110"/>
              <a:gd name="p0y7" fmla="*/ 4967 h 4967"/>
              <a:gd name="p0x8" fmla="*/ 3810 w 4110"/>
              <a:gd name="p0y8" fmla="*/ 4967 h 4967"/>
              <a:gd name="p0x9" fmla="*/ 300 w 4110"/>
              <a:gd name="p0y9" fmla="*/ 4967 h 4967"/>
              <a:gd name="p0x10" fmla="*/ 134 w 4110"/>
              <a:gd name="p0y10" fmla="*/ 4967 h 4967"/>
              <a:gd name="p0x11" fmla="*/ 0 w 4110"/>
              <a:gd name="p0y11" fmla="*/ 4833 h 4967"/>
              <a:gd name="p0x12" fmla="*/ 0 w 4110"/>
              <a:gd name="p0y12" fmla="*/ 4667 h 4967"/>
              <a:gd name="p0x13" fmla="*/ 0 w 4110"/>
              <a:gd name="p0y13" fmla="*/ 300 h 4967"/>
              <a:gd name="p0x14" fmla="*/ 0 w 4110"/>
              <a:gd name="p0y14" fmla="*/ 134 h 4967"/>
              <a:gd name="p0x15" fmla="*/ 134 w 4110"/>
              <a:gd name="p0y15" fmla="*/ 0 h 4967"/>
              <a:gd name="p0x16" fmla="*/ 300 w 4110"/>
              <a:gd name="p0y16" fmla="*/ 0 h 49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1724025" y="4421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1771650" y="4450080"/>
            <a:ext cx="219075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1547736" y="4799828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版心计算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814311" y="5026981"/>
            <a:ext cx="2133676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左边距与装订线数值相加，才是实际版心边界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3385820" y="3317875"/>
            <a:ext cx="2609850" cy="3154045"/>
          </a:xfrm>
          <a:custGeom>
            <a:avLst/>
            <a:gdLst>
              <a:gd name="sw" fmla="*/ 1 w 4110"/>
              <a:gd name="sh" fmla="*/ 1 h 4967"/>
              <a:gd name="mins" fmla="min sw sh"/>
              <a:gd name="dsw" fmla="+- 0 sw mins"/>
              <a:gd name="dsh" fmla="+- 0 sh mins"/>
              <a:gd name="p0x0" fmla="*/ 300 w 4110"/>
              <a:gd name="p0y0" fmla="*/ 0 h 4967"/>
              <a:gd name="p0x1" fmla="*/ 3810 w 4110"/>
              <a:gd name="p0y1" fmla="*/ 0 h 4967"/>
              <a:gd name="p0x2" fmla="*/ 3975 w 4110"/>
              <a:gd name="p0y2" fmla="*/ 0 h 4967"/>
              <a:gd name="p0x3" fmla="*/ 4110 w 4110"/>
              <a:gd name="p0y3" fmla="*/ 134 h 4967"/>
              <a:gd name="p0x4" fmla="*/ 4110 w 4110"/>
              <a:gd name="p0y4" fmla="*/ 300 h 4967"/>
              <a:gd name="p0x5" fmla="*/ 4110 w 4110"/>
              <a:gd name="p0y5" fmla="*/ 4667 h 4967"/>
              <a:gd name="p0x6" fmla="*/ 4110 w 4110"/>
              <a:gd name="p0y6" fmla="*/ 4833 h 4967"/>
              <a:gd name="p0x7" fmla="*/ 3975 w 4110"/>
              <a:gd name="p0y7" fmla="*/ 4967 h 4967"/>
              <a:gd name="p0x8" fmla="*/ 3810 w 4110"/>
              <a:gd name="p0y8" fmla="*/ 4967 h 4967"/>
              <a:gd name="p0x9" fmla="*/ 300 w 4110"/>
              <a:gd name="p0y9" fmla="*/ 4967 h 4967"/>
              <a:gd name="p0x10" fmla="*/ 134 w 4110"/>
              <a:gd name="p0y10" fmla="*/ 4967 h 4967"/>
              <a:gd name="p0x11" fmla="*/ 0 w 4110"/>
              <a:gd name="p0y11" fmla="*/ 4833 h 4967"/>
              <a:gd name="p0x12" fmla="*/ 0 w 4110"/>
              <a:gd name="p0y12" fmla="*/ 4667 h 4967"/>
              <a:gd name="p0x13" fmla="*/ 0 w 4110"/>
              <a:gd name="p0y13" fmla="*/ 300 h 4967"/>
              <a:gd name="p0x14" fmla="*/ 0 w 4110"/>
              <a:gd name="p0y14" fmla="*/ 134 h 4967"/>
              <a:gd name="p0x15" fmla="*/ 134 w 4110"/>
              <a:gd name="p0y15" fmla="*/ 0 h 4967"/>
              <a:gd name="p0x16" fmla="*/ 300 w 4110"/>
              <a:gd name="p0y16" fmla="*/ 0 h 49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4533900" y="4421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4581525" y="4450080"/>
            <a:ext cx="219075" cy="2520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4290936" y="4799828"/>
            <a:ext cx="80017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分节符作用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8"/>
            </p:custDataLst>
          </p:nvPr>
        </p:nvSpPr>
        <p:spPr>
          <a:xfrm>
            <a:off x="3624186" y="5026981"/>
            <a:ext cx="2133676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删除后格式继承后者，插入后可独立设置页码格式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9"/>
            </p:custDataLst>
          </p:nvPr>
        </p:nvSpPr>
        <p:spPr>
          <a:xfrm>
            <a:off x="6195695" y="3317875"/>
            <a:ext cx="2609850" cy="3154045"/>
          </a:xfrm>
          <a:custGeom>
            <a:avLst/>
            <a:gdLst>
              <a:gd name="sw" fmla="*/ 1 w 4110"/>
              <a:gd name="sh" fmla="*/ 1 h 4967"/>
              <a:gd name="mins" fmla="min sw sh"/>
              <a:gd name="dsw" fmla="+- 0 sw mins"/>
              <a:gd name="dsh" fmla="+- 0 sh mins"/>
              <a:gd name="p0x0" fmla="*/ 300 w 4110"/>
              <a:gd name="p0y0" fmla="*/ 0 h 4967"/>
              <a:gd name="p0x1" fmla="*/ 3810 w 4110"/>
              <a:gd name="p0y1" fmla="*/ 0 h 4967"/>
              <a:gd name="p0x2" fmla="*/ 3975 w 4110"/>
              <a:gd name="p0y2" fmla="*/ 0 h 4967"/>
              <a:gd name="p0x3" fmla="*/ 4110 w 4110"/>
              <a:gd name="p0y3" fmla="*/ 134 h 4967"/>
              <a:gd name="p0x4" fmla="*/ 4110 w 4110"/>
              <a:gd name="p0y4" fmla="*/ 300 h 4967"/>
              <a:gd name="p0x5" fmla="*/ 4110 w 4110"/>
              <a:gd name="p0y5" fmla="*/ 4667 h 4967"/>
              <a:gd name="p0x6" fmla="*/ 4110 w 4110"/>
              <a:gd name="p0y6" fmla="*/ 4833 h 4967"/>
              <a:gd name="p0x7" fmla="*/ 3975 w 4110"/>
              <a:gd name="p0y7" fmla="*/ 4967 h 4967"/>
              <a:gd name="p0x8" fmla="*/ 3810 w 4110"/>
              <a:gd name="p0y8" fmla="*/ 4967 h 4967"/>
              <a:gd name="p0x9" fmla="*/ 300 w 4110"/>
              <a:gd name="p0y9" fmla="*/ 4967 h 4967"/>
              <a:gd name="p0x10" fmla="*/ 134 w 4110"/>
              <a:gd name="p0y10" fmla="*/ 4967 h 4967"/>
              <a:gd name="p0x11" fmla="*/ 0 w 4110"/>
              <a:gd name="p0y11" fmla="*/ 4833 h 4967"/>
              <a:gd name="p0x12" fmla="*/ 0 w 4110"/>
              <a:gd name="p0y12" fmla="*/ 4667 h 4967"/>
              <a:gd name="p0x13" fmla="*/ 0 w 4110"/>
              <a:gd name="p0y13" fmla="*/ 300 h 4967"/>
              <a:gd name="p0x14" fmla="*/ 0 w 4110"/>
              <a:gd name="p0y14" fmla="*/ 134 h 4967"/>
              <a:gd name="p0x15" fmla="*/ 134 w 4110"/>
              <a:gd name="p0y15" fmla="*/ 0 h 4967"/>
              <a:gd name="p0x16" fmla="*/ 300 w 4110"/>
              <a:gd name="p0y16" fmla="*/ 0 h 49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7343775" y="4421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5668" r="-5668"/>
          <a:stretch>
            <a:fillRect/>
          </a:stretch>
        </p:blipFill>
        <p:spPr>
          <a:xfrm>
            <a:off x="7360285" y="4450080"/>
            <a:ext cx="280670" cy="25209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4"/>
            </p:custDataLst>
          </p:nvPr>
        </p:nvSpPr>
        <p:spPr>
          <a:xfrm>
            <a:off x="7034137" y="4799828"/>
            <a:ext cx="9335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批注打印设置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5"/>
            </p:custDataLst>
          </p:nvPr>
        </p:nvSpPr>
        <p:spPr>
          <a:xfrm>
            <a:off x="6434061" y="5026981"/>
            <a:ext cx="2133676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打印选项中可设置不打印批注，非强制输出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6"/>
            </p:custDataLst>
          </p:nvPr>
        </p:nvSpPr>
        <p:spPr>
          <a:xfrm>
            <a:off x="9005570" y="3317875"/>
            <a:ext cx="2609850" cy="3154045"/>
          </a:xfrm>
          <a:custGeom>
            <a:avLst/>
            <a:gdLst>
              <a:gd name="sw" fmla="*/ 1 w 4110"/>
              <a:gd name="sh" fmla="*/ 1 h 4967"/>
              <a:gd name="mins" fmla="min sw sh"/>
              <a:gd name="dsw" fmla="+- 0 sw mins"/>
              <a:gd name="dsh" fmla="+- 0 sh mins"/>
              <a:gd name="p0x0" fmla="*/ 300 w 4110"/>
              <a:gd name="p0y0" fmla="*/ 0 h 4967"/>
              <a:gd name="p0x1" fmla="*/ 3810 w 4110"/>
              <a:gd name="p0y1" fmla="*/ 0 h 4967"/>
              <a:gd name="p0x2" fmla="*/ 3975 w 4110"/>
              <a:gd name="p0y2" fmla="*/ 0 h 4967"/>
              <a:gd name="p0x3" fmla="*/ 4110 w 4110"/>
              <a:gd name="p0y3" fmla="*/ 134 h 4967"/>
              <a:gd name="p0x4" fmla="*/ 4110 w 4110"/>
              <a:gd name="p0y4" fmla="*/ 300 h 4967"/>
              <a:gd name="p0x5" fmla="*/ 4110 w 4110"/>
              <a:gd name="p0y5" fmla="*/ 4667 h 4967"/>
              <a:gd name="p0x6" fmla="*/ 4110 w 4110"/>
              <a:gd name="p0y6" fmla="*/ 4833 h 4967"/>
              <a:gd name="p0x7" fmla="*/ 3975 w 4110"/>
              <a:gd name="p0y7" fmla="*/ 4967 h 4967"/>
              <a:gd name="p0x8" fmla="*/ 3810 w 4110"/>
              <a:gd name="p0y8" fmla="*/ 4967 h 4967"/>
              <a:gd name="p0x9" fmla="*/ 300 w 4110"/>
              <a:gd name="p0y9" fmla="*/ 4967 h 4967"/>
              <a:gd name="p0x10" fmla="*/ 134 w 4110"/>
              <a:gd name="p0y10" fmla="*/ 4967 h 4967"/>
              <a:gd name="p0x11" fmla="*/ 0 w 4110"/>
              <a:gd name="p0y11" fmla="*/ 4833 h 4967"/>
              <a:gd name="p0x12" fmla="*/ 0 w 4110"/>
              <a:gd name="p0y12" fmla="*/ 4667 h 4967"/>
              <a:gd name="p0x13" fmla="*/ 0 w 4110"/>
              <a:gd name="p0y13" fmla="*/ 300 h 4967"/>
              <a:gd name="p0x14" fmla="*/ 0 w 4110"/>
              <a:gd name="p0y14" fmla="*/ 134 h 4967"/>
              <a:gd name="p0x15" fmla="*/ 134 w 4110"/>
              <a:gd name="p0y15" fmla="*/ 0 h 4967"/>
              <a:gd name="p0x16" fmla="*/ 300 w 4110"/>
              <a:gd name="p0y16" fmla="*/ 0 h 49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47"/>
            </p:custDataLst>
          </p:nvPr>
        </p:nvSpPr>
        <p:spPr>
          <a:xfrm>
            <a:off x="10153650" y="44215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619" t="-2933" r="-2619" b="-2933"/>
          <a:stretch>
            <a:fillRect/>
          </a:stretch>
        </p:blipFill>
        <p:spPr>
          <a:xfrm>
            <a:off x="10170160" y="4450080"/>
            <a:ext cx="280670" cy="252095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51"/>
            </p:custDataLst>
          </p:nvPr>
        </p:nvSpPr>
        <p:spPr>
          <a:xfrm>
            <a:off x="9977362" y="4799828"/>
            <a:ext cx="6668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样式修改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52"/>
            </p:custDataLst>
          </p:nvPr>
        </p:nvSpPr>
        <p:spPr>
          <a:xfrm>
            <a:off x="9256519" y="5026981"/>
            <a:ext cx="2108597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修改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正文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样式并保存到模板，是最快捷的首行缩进方式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2973705" y="3530600"/>
            <a:ext cx="9109075" cy="1524000"/>
          </a:xfrm>
        </p:spPr>
        <p:txBody>
          <a:bodyPr>
            <a:normAutofit/>
          </a:bodyPr>
          <a:p>
            <a:r>
              <a:rPr lang="zh-CN" altLang="en-US"/>
              <a:t>任务2.1 班级公约文档排版制作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90627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632" t="-3333" r="-2632" b="-3333"/>
          <a:stretch>
            <a:fillRect/>
          </a:stretch>
        </p:blipFill>
        <p:spPr>
          <a:xfrm>
            <a:off x="1963420" y="3071495"/>
            <a:ext cx="381000" cy="304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54457" y="36080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38867" y="3981450"/>
            <a:ext cx="263120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班主任张海制定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班级公约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，需要排版美观、易读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8"/>
            </p:custDataLst>
          </p:nvPr>
        </p:nvSpPr>
        <p:spPr>
          <a:xfrm>
            <a:off x="9789160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4643" r="-4643"/>
          <a:stretch>
            <a:fillRect/>
          </a:stretch>
        </p:blipFill>
        <p:spPr>
          <a:xfrm>
            <a:off x="9865360" y="2919095"/>
            <a:ext cx="3429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9370667" y="34556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核心技能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8703917" y="3829050"/>
            <a:ext cx="26670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字符格式（字体、字号、颜色、着重号等）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段落格式（对齐、缩进、行距等）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4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15"/>
            </p:custDataLst>
          </p:nvPr>
        </p:nvSpPr>
        <p:spPr>
          <a:xfrm>
            <a:off x="584835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5943600" y="3071495"/>
            <a:ext cx="304800" cy="3048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5429174" y="3608070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20"/>
            </p:custDataLst>
          </p:nvPr>
        </p:nvSpPr>
        <p:spPr>
          <a:xfrm>
            <a:off x="6171565" y="365252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6172124" y="369093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2"/>
            </p:custDataLst>
          </p:nvPr>
        </p:nvSpPr>
        <p:spPr>
          <a:xfrm>
            <a:off x="4286250" y="3981450"/>
            <a:ext cx="3619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通过字符格式、段落格式设置，完成最终效果</a:t>
            </a:r>
            <a:endParaRPr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设置字符格式（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种方法）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4152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774"/>
                <a:gridCol w="3679774"/>
                <a:gridCol w="3679926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方法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操作路径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特点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23884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功能区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开始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选项卡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字体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工具组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快速常用设置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23884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浮动工具栏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选中文本后右上角弹出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即选即用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238992"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字体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对话框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单击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字体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组右下角启动器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详细设置（字体、字符间距、特效）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5462270"/>
            <a:ext cx="11039475" cy="1009650"/>
          </a:xfrm>
          <a:custGeom>
            <a:avLst/>
            <a:gdLst>
              <a:gd name="sw" fmla="*/ 1 w 17385"/>
              <a:gd name="sh" fmla="*/ 1 h 1590"/>
              <a:gd name="mins" fmla="min sw sh"/>
              <a:gd name="dsw" fmla="+- 0 sw mins"/>
              <a:gd name="dsh" fmla="+- 0 sh mins"/>
              <a:gd name="p0x0" fmla="*/ 300 w 17385"/>
              <a:gd name="p0y0" fmla="*/ 0 h 1590"/>
              <a:gd name="p0x1" fmla="*/ 17085 w 17385"/>
              <a:gd name="p0y1" fmla="*/ 0 h 1590"/>
              <a:gd name="p0x2" fmla="*/ 17250 w 17385"/>
              <a:gd name="p0y2" fmla="*/ 0 h 1590"/>
              <a:gd name="p0x3" fmla="*/ 17385 w 17385"/>
              <a:gd name="p0y3" fmla="*/ 134 h 1590"/>
              <a:gd name="p0x4" fmla="*/ 17385 w 17385"/>
              <a:gd name="p0y4" fmla="*/ 300 h 1590"/>
              <a:gd name="p0x5" fmla="*/ 17385 w 17385"/>
              <a:gd name="p0y5" fmla="*/ 1290 h 1590"/>
              <a:gd name="p0x6" fmla="*/ 17385 w 17385"/>
              <a:gd name="p0y6" fmla="*/ 1455 h 1590"/>
              <a:gd name="p0x7" fmla="*/ 17250 w 17385"/>
              <a:gd name="p0y7" fmla="*/ 1590 h 1590"/>
              <a:gd name="p0x8" fmla="*/ 17085 w 17385"/>
              <a:gd name="p0y8" fmla="*/ 1590 h 1590"/>
              <a:gd name="p0x9" fmla="*/ 300 w 17385"/>
              <a:gd name="p0y9" fmla="*/ 1590 h 1590"/>
              <a:gd name="p0x10" fmla="*/ 134 w 17385"/>
              <a:gd name="p0y10" fmla="*/ 1590 h 1590"/>
              <a:gd name="p0x11" fmla="*/ 0 w 17385"/>
              <a:gd name="p0y11" fmla="*/ 1455 h 1590"/>
              <a:gd name="p0x12" fmla="*/ 0 w 17385"/>
              <a:gd name="p0y12" fmla="*/ 1290 h 1590"/>
              <a:gd name="p0x13" fmla="*/ 0 w 17385"/>
              <a:gd name="p0y13" fmla="*/ 300 h 1590"/>
              <a:gd name="p0x14" fmla="*/ 0 w 17385"/>
              <a:gd name="p0y14" fmla="*/ 134 h 1590"/>
              <a:gd name="p0x15" fmla="*/ 134 w 17385"/>
              <a:gd name="p0y15" fmla="*/ 0 h 1590"/>
              <a:gd name="p0x16" fmla="*/ 300 w 17385"/>
              <a:gd name="p0y16" fmla="*/ 0 h 15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5657850"/>
            <a:ext cx="106489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演示要点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60007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85825" y="60388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加粗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1381125" y="60007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495501" y="60388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倾斜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1990725" y="600075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105177" y="603885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颜色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2600325" y="6000750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217 w 1080"/>
              <a:gd name="p0y0" fmla="*/ 0 h 435"/>
              <a:gd name="p0x1" fmla="*/ 862 w 1080"/>
              <a:gd name="p0y1" fmla="*/ 0 h 435"/>
              <a:gd name="p0x2" fmla="*/ 982 w 1080"/>
              <a:gd name="p0y2" fmla="*/ 0 h 435"/>
              <a:gd name="p0x3" fmla="*/ 1080 w 1080"/>
              <a:gd name="p0y3" fmla="*/ 97 h 435"/>
              <a:gd name="p0x4" fmla="*/ 1080 w 1080"/>
              <a:gd name="p0y4" fmla="*/ 217 h 435"/>
              <a:gd name="p0x5" fmla="*/ 1080 w 1080"/>
              <a:gd name="p0y5" fmla="*/ 337 h 435"/>
              <a:gd name="p0x6" fmla="*/ 982 w 1080"/>
              <a:gd name="p0y6" fmla="*/ 435 h 435"/>
              <a:gd name="p0x7" fmla="*/ 862 w 1080"/>
              <a:gd name="p0y7" fmla="*/ 435 h 435"/>
              <a:gd name="p0x8" fmla="*/ 217 w 1080"/>
              <a:gd name="p0y8" fmla="*/ 435 h 435"/>
              <a:gd name="p0x9" fmla="*/ 97 w 1080"/>
              <a:gd name="p0y9" fmla="*/ 435 h 435"/>
              <a:gd name="p0x10" fmla="*/ 0 w 1080"/>
              <a:gd name="p0y10" fmla="*/ 337 h 435"/>
              <a:gd name="p0x11" fmla="*/ 0 w 1080"/>
              <a:gd name="p0y11" fmla="*/ 217 h 435"/>
              <a:gd name="p0x12" fmla="*/ 0 w 1080"/>
              <a:gd name="p0y12" fmla="*/ 97 h 435"/>
              <a:gd name="p0x13" fmla="*/ 97 w 1080"/>
              <a:gd name="p0y13" fmla="*/ 0 h 435"/>
              <a:gd name="p0x14" fmla="*/ 217 w 108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714844" y="60388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下划线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3362325" y="6000750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217 w 1080"/>
              <a:gd name="p0y0" fmla="*/ 0 h 435"/>
              <a:gd name="p0x1" fmla="*/ 862 w 1080"/>
              <a:gd name="p0y1" fmla="*/ 0 h 435"/>
              <a:gd name="p0x2" fmla="*/ 982 w 1080"/>
              <a:gd name="p0y2" fmla="*/ 0 h 435"/>
              <a:gd name="p0x3" fmla="*/ 1080 w 1080"/>
              <a:gd name="p0y3" fmla="*/ 97 h 435"/>
              <a:gd name="p0x4" fmla="*/ 1080 w 1080"/>
              <a:gd name="p0y4" fmla="*/ 217 h 435"/>
              <a:gd name="p0x5" fmla="*/ 1080 w 1080"/>
              <a:gd name="p0y5" fmla="*/ 337 h 435"/>
              <a:gd name="p0x6" fmla="*/ 982 w 1080"/>
              <a:gd name="p0y6" fmla="*/ 435 h 435"/>
              <a:gd name="p0x7" fmla="*/ 862 w 1080"/>
              <a:gd name="p0y7" fmla="*/ 435 h 435"/>
              <a:gd name="p0x8" fmla="*/ 217 w 1080"/>
              <a:gd name="p0y8" fmla="*/ 435 h 435"/>
              <a:gd name="p0x9" fmla="*/ 97 w 1080"/>
              <a:gd name="p0y9" fmla="*/ 435 h 435"/>
              <a:gd name="p0x10" fmla="*/ 0 w 1080"/>
              <a:gd name="p0y10" fmla="*/ 337 h 435"/>
              <a:gd name="p0x11" fmla="*/ 0 w 1080"/>
              <a:gd name="p0y11" fmla="*/ 217 h 435"/>
              <a:gd name="p0x12" fmla="*/ 0 w 1080"/>
              <a:gd name="p0y12" fmla="*/ 97 h 435"/>
              <a:gd name="p0x13" fmla="*/ 97 w 1080"/>
              <a:gd name="p0y13" fmla="*/ 0 h 435"/>
              <a:gd name="p0x14" fmla="*/ 217 w 108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476920" y="60388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着重号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4124325" y="6000750"/>
            <a:ext cx="897255" cy="276225"/>
          </a:xfrm>
          <a:custGeom>
            <a:avLst/>
            <a:gdLst>
              <a:gd name="sw" fmla="*/ 1 w 1412"/>
              <a:gd name="sh" fmla="*/ 1 h 435"/>
              <a:gd name="mins" fmla="min sw sh"/>
              <a:gd name="dsw" fmla="+- 0 sw mins"/>
              <a:gd name="dsh" fmla="+- 0 sh mins"/>
              <a:gd name="p0x0" fmla="*/ 217 w 1412"/>
              <a:gd name="p0y0" fmla="*/ 0 h 435"/>
              <a:gd name="p0x1" fmla="*/ 1195 w 1412"/>
              <a:gd name="p0y1" fmla="*/ 0 h 435"/>
              <a:gd name="p0x2" fmla="*/ 1315 w 1412"/>
              <a:gd name="p0y2" fmla="*/ 0 h 435"/>
              <a:gd name="p0x3" fmla="*/ 1412 w 1412"/>
              <a:gd name="p0y3" fmla="*/ 97 h 435"/>
              <a:gd name="p0x4" fmla="*/ 1412 w 1412"/>
              <a:gd name="p0y4" fmla="*/ 217 h 435"/>
              <a:gd name="p0x5" fmla="*/ 1412 w 1412"/>
              <a:gd name="p0y5" fmla="*/ 337 h 435"/>
              <a:gd name="p0x6" fmla="*/ 1315 w 1412"/>
              <a:gd name="p0y6" fmla="*/ 435 h 435"/>
              <a:gd name="p0x7" fmla="*/ 1195 w 1412"/>
              <a:gd name="p0y7" fmla="*/ 435 h 435"/>
              <a:gd name="p0x8" fmla="*/ 217 w 1412"/>
              <a:gd name="p0y8" fmla="*/ 435 h 435"/>
              <a:gd name="p0x9" fmla="*/ 97 w 1412"/>
              <a:gd name="p0y9" fmla="*/ 435 h 435"/>
              <a:gd name="p0x10" fmla="*/ 0 w 1412"/>
              <a:gd name="p0y10" fmla="*/ 337 h 435"/>
              <a:gd name="p0x11" fmla="*/ 0 w 1412"/>
              <a:gd name="p0y11" fmla="*/ 217 h 435"/>
              <a:gd name="p0x12" fmla="*/ 0 w 1412"/>
              <a:gd name="p0y12" fmla="*/ 97 h 435"/>
              <a:gd name="p0x13" fmla="*/ 97 w 1412"/>
              <a:gd name="p0y13" fmla="*/ 0 h 435"/>
              <a:gd name="p0x14" fmla="*/ 217 w 1412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4238996" y="6038850"/>
            <a:ext cx="82100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上标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下标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097780" y="6000750"/>
            <a:ext cx="685800" cy="276225"/>
          </a:xfrm>
          <a:custGeom>
            <a:avLst/>
            <a:gdLst>
              <a:gd name="sw" fmla="*/ 1 w 1080"/>
              <a:gd name="sh" fmla="*/ 1 h 435"/>
              <a:gd name="mins" fmla="min sw sh"/>
              <a:gd name="dsw" fmla="+- 0 sw mins"/>
              <a:gd name="dsh" fmla="+- 0 sh mins"/>
              <a:gd name="p0x0" fmla="*/ 217 w 1080"/>
              <a:gd name="p0y0" fmla="*/ 0 h 435"/>
              <a:gd name="p0x1" fmla="*/ 862 w 1080"/>
              <a:gd name="p0y1" fmla="*/ 0 h 435"/>
              <a:gd name="p0x2" fmla="*/ 982 w 1080"/>
              <a:gd name="p0y2" fmla="*/ 0 h 435"/>
              <a:gd name="p0x3" fmla="*/ 1080 w 1080"/>
              <a:gd name="p0y3" fmla="*/ 97 h 435"/>
              <a:gd name="p0x4" fmla="*/ 1080 w 1080"/>
              <a:gd name="p0y4" fmla="*/ 217 h 435"/>
              <a:gd name="p0x5" fmla="*/ 1080 w 1080"/>
              <a:gd name="p0y5" fmla="*/ 337 h 435"/>
              <a:gd name="p0x6" fmla="*/ 982 w 1080"/>
              <a:gd name="p0y6" fmla="*/ 435 h 435"/>
              <a:gd name="p0x7" fmla="*/ 862 w 1080"/>
              <a:gd name="p0y7" fmla="*/ 435 h 435"/>
              <a:gd name="p0x8" fmla="*/ 217 w 1080"/>
              <a:gd name="p0y8" fmla="*/ 435 h 435"/>
              <a:gd name="p0x9" fmla="*/ 97 w 1080"/>
              <a:gd name="p0y9" fmla="*/ 435 h 435"/>
              <a:gd name="p0x10" fmla="*/ 0 w 1080"/>
              <a:gd name="p0y10" fmla="*/ 337 h 435"/>
              <a:gd name="p0x11" fmla="*/ 0 w 1080"/>
              <a:gd name="p0y11" fmla="*/ 217 h 435"/>
              <a:gd name="p0x12" fmla="*/ 0 w 1080"/>
              <a:gd name="p0y12" fmla="*/ 97 h 435"/>
              <a:gd name="p0x13" fmla="*/ 97 w 1080"/>
              <a:gd name="p0y13" fmla="*/ 0 h 435"/>
              <a:gd name="p0x14" fmla="*/ 217 w 108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5212404" y="60388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删除线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5859780" y="6000750"/>
            <a:ext cx="838200" cy="276225"/>
          </a:xfrm>
          <a:custGeom>
            <a:avLst/>
            <a:gdLst>
              <a:gd name="sw" fmla="*/ 1 w 1320"/>
              <a:gd name="sh" fmla="*/ 1 h 435"/>
              <a:gd name="mins" fmla="min sw sh"/>
              <a:gd name="dsw" fmla="+- 0 sw mins"/>
              <a:gd name="dsh" fmla="+- 0 sh mins"/>
              <a:gd name="p0x0" fmla="*/ 217 w 1320"/>
              <a:gd name="p0y0" fmla="*/ 0 h 435"/>
              <a:gd name="p0x1" fmla="*/ 1102 w 1320"/>
              <a:gd name="p0y1" fmla="*/ 0 h 435"/>
              <a:gd name="p0x2" fmla="*/ 1222 w 1320"/>
              <a:gd name="p0y2" fmla="*/ 0 h 435"/>
              <a:gd name="p0x3" fmla="*/ 1320 w 1320"/>
              <a:gd name="p0y3" fmla="*/ 97 h 435"/>
              <a:gd name="p0x4" fmla="*/ 1320 w 1320"/>
              <a:gd name="p0y4" fmla="*/ 217 h 435"/>
              <a:gd name="p0x5" fmla="*/ 1320 w 1320"/>
              <a:gd name="p0y5" fmla="*/ 337 h 435"/>
              <a:gd name="p0x6" fmla="*/ 1222 w 1320"/>
              <a:gd name="p0y6" fmla="*/ 435 h 435"/>
              <a:gd name="p0x7" fmla="*/ 1102 w 1320"/>
              <a:gd name="p0y7" fmla="*/ 435 h 435"/>
              <a:gd name="p0x8" fmla="*/ 217 w 1320"/>
              <a:gd name="p0y8" fmla="*/ 435 h 435"/>
              <a:gd name="p0x9" fmla="*/ 97 w 1320"/>
              <a:gd name="p0y9" fmla="*/ 435 h 435"/>
              <a:gd name="p0x10" fmla="*/ 0 w 1320"/>
              <a:gd name="p0y10" fmla="*/ 337 h 435"/>
              <a:gd name="p0x11" fmla="*/ 0 w 1320"/>
              <a:gd name="p0y11" fmla="*/ 217 h 435"/>
              <a:gd name="p0x12" fmla="*/ 0 w 1320"/>
              <a:gd name="p0y12" fmla="*/ 97 h 435"/>
              <a:gd name="p0x13" fmla="*/ 97 w 1320"/>
              <a:gd name="p0y13" fmla="*/ 0 h 435"/>
              <a:gd name="p0x14" fmla="*/ 217 w 132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5974480" y="60388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字符间距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设置段落格式（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种方法）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46196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864"/>
                <a:gridCol w="3863797"/>
                <a:gridCol w="5519813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方法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操作路径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可设置内容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2091709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功能区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开始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选项卡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→ 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段落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工具组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项目符号、编号、缩进、对齐、行距、边框、底纹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2091709">
                <a:tc>
                  <a:txBody>
                    <a:bodyPr wrap="square"/>
                    <a:p>
                      <a:pPr algn="l"/>
                      <a:r>
                        <a:rPr lang="en-US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段落</a:t>
                      </a:r>
                      <a:r>
                        <a:rPr lang="en-US" alt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对话框</a:t>
                      </a:r>
                      <a:endParaRPr lang="zh-CN" altLang="en-US"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单击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段落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组右下角启动器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缩进和间距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换行和分页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两个选项卡，精确控制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5890895"/>
            <a:ext cx="11039475" cy="581025"/>
          </a:xfrm>
          <a:custGeom>
            <a:avLst/>
            <a:gdLst>
              <a:gd name="sw" fmla="*/ 1 w 17385"/>
              <a:gd name="sh" fmla="*/ 1 h 915"/>
              <a:gd name="mins" fmla="min sw sh"/>
              <a:gd name="dsw" fmla="+- 0 sw mins"/>
              <a:gd name="dsh" fmla="+- 0 sh mins"/>
              <a:gd name="p0x0" fmla="*/ 300 w 17385"/>
              <a:gd name="p0y0" fmla="*/ 0 h 915"/>
              <a:gd name="p0x1" fmla="*/ 17085 w 17385"/>
              <a:gd name="p0y1" fmla="*/ 0 h 915"/>
              <a:gd name="p0x2" fmla="*/ 17250 w 17385"/>
              <a:gd name="p0y2" fmla="*/ 0 h 915"/>
              <a:gd name="p0x3" fmla="*/ 17385 w 17385"/>
              <a:gd name="p0y3" fmla="*/ 134 h 915"/>
              <a:gd name="p0x4" fmla="*/ 17385 w 17385"/>
              <a:gd name="p0y4" fmla="*/ 300 h 915"/>
              <a:gd name="p0x5" fmla="*/ 17385 w 17385"/>
              <a:gd name="p0y5" fmla="*/ 615 h 915"/>
              <a:gd name="p0x6" fmla="*/ 17385 w 17385"/>
              <a:gd name="p0y6" fmla="*/ 780 h 915"/>
              <a:gd name="p0x7" fmla="*/ 17250 w 17385"/>
              <a:gd name="p0y7" fmla="*/ 915 h 915"/>
              <a:gd name="p0x8" fmla="*/ 17085 w 17385"/>
              <a:gd name="p0y8" fmla="*/ 915 h 915"/>
              <a:gd name="p0x9" fmla="*/ 300 w 17385"/>
              <a:gd name="p0y9" fmla="*/ 915 h 915"/>
              <a:gd name="p0x10" fmla="*/ 134 w 17385"/>
              <a:gd name="p0y10" fmla="*/ 915 h 915"/>
              <a:gd name="p0x11" fmla="*/ 0 w 17385"/>
              <a:gd name="p0y11" fmla="*/ 780 h 915"/>
              <a:gd name="p0x12" fmla="*/ 0 w 17385"/>
              <a:gd name="p0y12" fmla="*/ 615 h 915"/>
              <a:gd name="p0x13" fmla="*/ 0 w 17385"/>
              <a:gd name="p0y13" fmla="*/ 300 h 915"/>
              <a:gd name="p0x14" fmla="*/ 0 w 17385"/>
              <a:gd name="p0y14" fmla="*/ 134 h 915"/>
              <a:gd name="p0x15" fmla="*/ 134 w 17385"/>
              <a:gd name="p0y15" fmla="*/ 0 h 915"/>
              <a:gd name="p0x16" fmla="*/ 300 w 1738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6010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38200" y="6071870"/>
            <a:ext cx="209550" cy="2146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228725" y="6015038"/>
            <a:ext cx="476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对单个段落设置只需光标置于其中；多段落需先选中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6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7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4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5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26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2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2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TYPE" val="i"/>
  <p:tag name="KSO_WM_UNIT_INDEX" val="35"/>
  <p:tag name="KSO_WM_BEAUTIFY_FLAG" val="#wm#"/>
  <p:tag name="KSO_WM_TAG_VERSION" val="3.0"/>
</p:tagLst>
</file>

<file path=ppt/tags/tag135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35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6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6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6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6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6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6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7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7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7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7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7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8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8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8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8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8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8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8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8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8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9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9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9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9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39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9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9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9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39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39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0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0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0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0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0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0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0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1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1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1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1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1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1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1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2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2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2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2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2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2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2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27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28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3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31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432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433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43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35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43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437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438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4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40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441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442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443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44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45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446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1447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1448.xml><?xml version="1.0" encoding="utf-8"?>
<p:tagLst xmlns:p="http://schemas.openxmlformats.org/presentationml/2006/main">
  <p:tag name="KSO_WM_UNIT_TYPE" val="f"/>
  <p:tag name="KSO_WM_UNIT_INDEX" val="37"/>
  <p:tag name="KSO_WM_BEAUTIFY_FLAG" val="#wm#"/>
  <p:tag name="KSO_WM_TAG_VERSION" val="3.0"/>
</p:tagLst>
</file>

<file path=ppt/tags/tag144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50.xml><?xml version="1.0" encoding="utf-8"?>
<p:tagLst xmlns:p="http://schemas.openxmlformats.org/presentationml/2006/main">
  <p:tag name="KSO_WM_UNIT_TYPE" val="f"/>
  <p:tag name="KSO_WM_UNIT_INDEX" val="38"/>
  <p:tag name="KSO_WM_BEAUTIFY_FLAG" val="#wm#"/>
  <p:tag name="KSO_WM_TAG_VERSION" val="3.0"/>
</p:tagLst>
</file>

<file path=ppt/tags/tag1451.xml><?xml version="1.0" encoding="utf-8"?>
<p:tagLst xmlns:p="http://schemas.openxmlformats.org/presentationml/2006/main">
  <p:tag name="KSO_WM_UNIT_TYPE" val="f"/>
  <p:tag name="KSO_WM_UNIT_INDEX" val="39"/>
  <p:tag name="KSO_WM_BEAUTIFY_FLAG" val="#wm#"/>
  <p:tag name="KSO_WM_TAG_VERSION" val="3.0"/>
</p:tagLst>
</file>

<file path=ppt/tags/tag1452.xml><?xml version="1.0" encoding="utf-8"?>
<p:tagLst xmlns:p="http://schemas.openxmlformats.org/presentationml/2006/main">
  <p:tag name="KSO_WM_UNIT_TYPE" val="f"/>
  <p:tag name="KSO_WM_UNIT_INDEX" val="40"/>
  <p:tag name="KSO_WM_BEAUTIFY_FLAG" val="#wm#"/>
  <p:tag name="KSO_WM_TAG_VERSION" val="3.0"/>
</p:tagLst>
</file>

<file path=ppt/tags/tag1453.xml><?xml version="1.0" encoding="utf-8"?>
<p:tagLst xmlns:p="http://schemas.openxmlformats.org/presentationml/2006/main">
  <p:tag name="KSO_WM_UNIT_TYPE" val="f"/>
  <p:tag name="KSO_WM_UNIT_INDEX" val="41"/>
  <p:tag name="KSO_WM_BEAUTIFY_FLAG" val="#wm#"/>
  <p:tag name="KSO_WM_TAG_VERSION" val="3.0"/>
</p:tagLst>
</file>

<file path=ppt/tags/tag145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55.xml><?xml version="1.0" encoding="utf-8"?>
<p:tagLst xmlns:p="http://schemas.openxmlformats.org/presentationml/2006/main">
  <p:tag name="KSO_WM_UNIT_TYPE" val="f"/>
  <p:tag name="KSO_WM_UNIT_INDEX" val="42"/>
  <p:tag name="KSO_WM_BEAUTIFY_FLAG" val="#wm#"/>
  <p:tag name="KSO_WM_TAG_VERSION" val="3.0"/>
</p:tagLst>
</file>

<file path=ppt/tags/tag1456.xml><?xml version="1.0" encoding="utf-8"?>
<p:tagLst xmlns:p="http://schemas.openxmlformats.org/presentationml/2006/main">
  <p:tag name="KSO_WM_UNIT_TYPE" val="f"/>
  <p:tag name="KSO_WM_UNIT_INDEX" val="43"/>
  <p:tag name="KSO_WM_BEAUTIFY_FLAG" val="#wm#"/>
  <p:tag name="KSO_WM_TAG_VERSION" val="3.0"/>
</p:tagLst>
</file>

<file path=ppt/tags/tag1457.xml><?xml version="1.0" encoding="utf-8"?>
<p:tagLst xmlns:p="http://schemas.openxmlformats.org/presentationml/2006/main">
  <p:tag name="KSO_WM_UNIT_TYPE" val="f"/>
  <p:tag name="KSO_WM_UNIT_INDEX" val="44"/>
  <p:tag name="KSO_WM_BEAUTIFY_FLAG" val="#wm#"/>
  <p:tag name="KSO_WM_TAG_VERSION" val="3.0"/>
</p:tagLst>
</file>

<file path=ppt/tags/tag1458.xml><?xml version="1.0" encoding="utf-8"?>
<p:tagLst xmlns:p="http://schemas.openxmlformats.org/presentationml/2006/main">
  <p:tag name="KSO_WM_UNIT_TYPE" val="f"/>
  <p:tag name="KSO_WM_UNIT_INDEX" val="45"/>
  <p:tag name="KSO_WM_BEAUTIFY_FLAG" val="#wm#"/>
  <p:tag name="KSO_WM_TAG_VERSION" val="3.0"/>
</p:tagLst>
</file>

<file path=ppt/tags/tag145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60.xml><?xml version="1.0" encoding="utf-8"?>
<p:tagLst xmlns:p="http://schemas.openxmlformats.org/presentationml/2006/main">
  <p:tag name="KSO_WM_UNIT_TYPE" val="f"/>
  <p:tag name="KSO_WM_UNIT_INDEX" val="46"/>
  <p:tag name="KSO_WM_BEAUTIFY_FLAG" val="#wm#"/>
  <p:tag name="KSO_WM_TAG_VERSION" val="3.0"/>
</p:tagLst>
</file>

<file path=ppt/tags/tag1461.xml><?xml version="1.0" encoding="utf-8"?>
<p:tagLst xmlns:p="http://schemas.openxmlformats.org/presentationml/2006/main">
  <p:tag name="KSO_WM_UNIT_TYPE" val="f"/>
  <p:tag name="KSO_WM_UNIT_INDEX" val="47"/>
  <p:tag name="KSO_WM_BEAUTIFY_FLAG" val="#wm#"/>
  <p:tag name="KSO_WM_TAG_VERSION" val="3.0"/>
</p:tagLst>
</file>

<file path=ppt/tags/tag1462.xml><?xml version="1.0" encoding="utf-8"?>
<p:tagLst xmlns:p="http://schemas.openxmlformats.org/presentationml/2006/main">
  <p:tag name="KSO_WM_UNIT_TYPE" val="f"/>
  <p:tag name="KSO_WM_UNIT_INDEX" val="48"/>
  <p:tag name="KSO_WM_BEAUTIFY_FLAG" val="#wm#"/>
  <p:tag name="KSO_WM_TAG_VERSION" val="3.0"/>
</p:tagLst>
</file>

<file path=ppt/tags/tag146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64.xml><?xml version="1.0" encoding="utf-8"?>
<p:tagLst xmlns:p="http://schemas.openxmlformats.org/presentationml/2006/main">
  <p:tag name="KSO_WM_UNIT_TYPE" val="f"/>
  <p:tag name="KSO_WM_UNIT_INDEX" val="49"/>
  <p:tag name="KSO_WM_BEAUTIFY_FLAG" val="#wm#"/>
  <p:tag name="KSO_WM_TAG_VERSION" val="3.0"/>
</p:tagLst>
</file>

<file path=ppt/tags/tag146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66.xml><?xml version="1.0" encoding="utf-8"?>
<p:tagLst xmlns:p="http://schemas.openxmlformats.org/presentationml/2006/main">
  <p:tag name="KSO_WM_UNIT_TYPE" val="f"/>
  <p:tag name="KSO_WM_UNIT_INDEX" val="50"/>
  <p:tag name="KSO_WM_BEAUTIFY_FLAG" val="#wm#"/>
  <p:tag name="KSO_WM_TAG_VERSION" val="3.0"/>
</p:tagLst>
</file>

<file path=ppt/tags/tag146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68.xml><?xml version="1.0" encoding="utf-8"?>
<p:tagLst xmlns:p="http://schemas.openxmlformats.org/presentationml/2006/main">
  <p:tag name="KSO_WM_UNIT_TYPE" val="f"/>
  <p:tag name="KSO_WM_UNIT_INDEX" val="51"/>
  <p:tag name="KSO_WM_BEAUTIFY_FLAG" val="#wm#"/>
  <p:tag name="KSO_WM_TAG_VERSION" val="3.0"/>
</p:tagLst>
</file>

<file path=ppt/tags/tag146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70.xml><?xml version="1.0" encoding="utf-8"?>
<p:tagLst xmlns:p="http://schemas.openxmlformats.org/presentationml/2006/main">
  <p:tag name="KSO_WM_UNIT_TYPE" val="f"/>
  <p:tag name="KSO_WM_UNIT_INDEX" val="52"/>
  <p:tag name="KSO_WM_BEAUTIFY_FLAG" val="#wm#"/>
  <p:tag name="KSO_WM_TAG_VERSION" val="3.0"/>
</p:tagLst>
</file>

<file path=ppt/tags/tag147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472.xml><?xml version="1.0" encoding="utf-8"?>
<p:tagLst xmlns:p="http://schemas.openxmlformats.org/presentationml/2006/main">
  <p:tag name="KSO_WM_UNIT_TYPE" val="f"/>
  <p:tag name="KSO_WM_UNIT_INDEX" val="53"/>
  <p:tag name="KSO_WM_BEAUTIFY_FLAG" val="#wm#"/>
  <p:tag name="KSO_WM_TAG_VERSION" val="3.0"/>
</p:tagLst>
</file>

<file path=ppt/tags/tag147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7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7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7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7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8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8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8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8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8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8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8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8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8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8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9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9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9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9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9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9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50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0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0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0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0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50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0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0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1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1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1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1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1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1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2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2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2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2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2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2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2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3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3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3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3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3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3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3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3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53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4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4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42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54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544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54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54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54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548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549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50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551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552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553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554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555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556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557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558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559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60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561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562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563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564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565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566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567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5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7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7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7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7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8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8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8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8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8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8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8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8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8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9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9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9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9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9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9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59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5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9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9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00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601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60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60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0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606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60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60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60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10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611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61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61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614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615.xml><?xml version="1.0" encoding="utf-8"?>
<p:tagLst xmlns:p="http://schemas.openxmlformats.org/presentationml/2006/main">
  <p:tag name="COMMONDATA" val="eyJoZGlkIjoiYWNlODEyNTNiZDQ3MjQ0NmY3YjE0ZDg1M2FjNGU2ODIifQ=="/>
</p:tagLst>
</file>

<file path=ppt/tags/tag16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7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7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7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4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4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3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6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8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9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7736</Words>
  <Application>WPS 演示</Application>
  <PresentationFormat>宽屏</PresentationFormat>
  <Paragraphs>1682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5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创建电子文档——WPS Office文字处理从入门到精通</vt:lpstr>
      <vt:lpstr>PowerPoint 演示文稿</vt:lpstr>
      <vt:lpstr>教学目标</vt:lpstr>
      <vt:lpstr>PowerPoint 演示文稿</vt:lpstr>
      <vt:lpstr>PowerPoint 演示文稿</vt:lpstr>
      <vt:lpstr>任务2.1 班级公约文档排版制作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任务2.2 雁荡山旅游宣传海报制作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任务2.3 邮件合并批量制作荣誉证书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任务2.4 毕业论文排版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拓展知识与习题点睛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项目2 创建电子文档</dc:title>
  <dc:creator>O365</dc:creator>
  <cp:lastModifiedBy>丹丹</cp:lastModifiedBy>
  <cp:revision>1</cp:revision>
  <dcterms:created xsi:type="dcterms:W3CDTF">2026-07-24T11:59:17Z</dcterms:created>
  <dcterms:modified xsi:type="dcterms:W3CDTF">2026-07-24T11:59:17Z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9E287AE81027D118BDF2616A05213CA3_41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